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63" r:id="rId5"/>
    <p:sldId id="264" r:id="rId6"/>
    <p:sldId id="265" r:id="rId7"/>
    <p:sldId id="266" r:id="rId8"/>
    <p:sldId id="267" r:id="rId9"/>
    <p:sldId id="259" r:id="rId10"/>
    <p:sldId id="268" r:id="rId11"/>
    <p:sldId id="260" r:id="rId12"/>
    <p:sldId id="271" r:id="rId13"/>
    <p:sldId id="270" r:id="rId14"/>
    <p:sldId id="269" r:id="rId15"/>
    <p:sldId id="261" r:id="rId16"/>
    <p:sldId id="272" r:id="rId17"/>
    <p:sldId id="262" r:id="rId18"/>
    <p:sldId id="273" r:id="rId19"/>
    <p:sldId id="274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2_5">
  <dgm:title val=""/>
  <dgm:desc val=""/>
  <dgm:catLst>
    <dgm:cat type="accent2" pri="11500"/>
  </dgm:catLst>
  <dgm:styleLbl name="node0">
    <dgm:fillClrLst meth="cycle">
      <a:schemeClr val="accent2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alpha val="90000"/>
      </a:schemeClr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alpha val="90000"/>
      </a:schemeClr>
      <a:schemeClr val="accent2">
        <a:alpha val="5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/>
    <dgm:txEffectClrLst/>
  </dgm:styleLbl>
  <dgm:styleLbl name="lnNode1">
    <dgm:fillClrLst>
      <a:schemeClr val="accent2">
        <a:shade val="90000"/>
      </a:schemeClr>
      <a:schemeClr val="accent2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alpha val="2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  <a:alpha val="90000"/>
      </a:schemeClr>
      <a:schemeClr val="accent2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b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sibTrans1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alpha val="90000"/>
        <a:tint val="40000"/>
      </a:schemeClr>
      <a:schemeClr val="accent2">
        <a:alpha val="5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2_5">
  <dgm:title val=""/>
  <dgm:desc val=""/>
  <dgm:catLst>
    <dgm:cat type="accent2" pri="11500"/>
  </dgm:catLst>
  <dgm:styleLbl name="node0">
    <dgm:fillClrLst meth="cycle">
      <a:schemeClr val="accent2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alpha val="90000"/>
      </a:schemeClr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alpha val="90000"/>
      </a:schemeClr>
      <a:schemeClr val="accent2">
        <a:alpha val="5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/>
    <dgm:txEffectClrLst/>
  </dgm:styleLbl>
  <dgm:styleLbl name="lnNode1">
    <dgm:fillClrLst>
      <a:schemeClr val="accent2">
        <a:shade val="90000"/>
      </a:schemeClr>
      <a:schemeClr val="accent2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alpha val="2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  <a:alpha val="90000"/>
      </a:schemeClr>
      <a:schemeClr val="accent2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b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sibTrans1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alpha val="90000"/>
        <a:tint val="40000"/>
      </a:schemeClr>
      <a:schemeClr val="accent2">
        <a:alpha val="5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E125D08-69CC-4E57-AB1A-5A8B7C545C00}" type="doc">
      <dgm:prSet loTypeId="urn:microsoft.com/office/officeart/2005/8/layout/arrow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1124F1A2-C5A4-4C1E-8D12-5D30C9A75432}">
      <dgm:prSet phldrT="[نص]"/>
      <dgm:spPr/>
      <dgm:t>
        <a:bodyPr/>
        <a:lstStyle/>
        <a:p>
          <a:pPr rtl="1"/>
          <a:r>
            <a:rPr lang="ar-SA" dirty="0"/>
            <a:t>وحقوق</a:t>
          </a:r>
        </a:p>
      </dgm:t>
    </dgm:pt>
    <dgm:pt modelId="{7302D11B-9585-494B-93E5-48956FEC6A63}" type="parTrans" cxnId="{86DE935B-45B2-4FF7-8384-3905E7B6022B}">
      <dgm:prSet/>
      <dgm:spPr/>
      <dgm:t>
        <a:bodyPr/>
        <a:lstStyle/>
        <a:p>
          <a:pPr rtl="1"/>
          <a:endParaRPr lang="ar-SA"/>
        </a:p>
      </dgm:t>
    </dgm:pt>
    <dgm:pt modelId="{A1B3BD1F-56DF-4165-B875-7EEA25072AC1}" type="sibTrans" cxnId="{86DE935B-45B2-4FF7-8384-3905E7B6022B}">
      <dgm:prSet/>
      <dgm:spPr/>
      <dgm:t>
        <a:bodyPr/>
        <a:lstStyle/>
        <a:p>
          <a:pPr rtl="1"/>
          <a:endParaRPr lang="ar-SA"/>
        </a:p>
      </dgm:t>
    </dgm:pt>
    <dgm:pt modelId="{F7B2FC93-7362-4C9A-AE20-99A2EBF20DF3}">
      <dgm:prSet phldrT="[نص]"/>
      <dgm:spPr/>
      <dgm:t>
        <a:bodyPr/>
        <a:lstStyle/>
        <a:p>
          <a:pPr rtl="1"/>
          <a:r>
            <a:rPr lang="ar-SA" dirty="0"/>
            <a:t>واجبات</a:t>
          </a:r>
        </a:p>
      </dgm:t>
    </dgm:pt>
    <dgm:pt modelId="{7181A4D9-DD52-497A-A3D8-234443714F9A}" type="parTrans" cxnId="{8E265A55-A5F6-4A05-8838-95B8C37496F4}">
      <dgm:prSet/>
      <dgm:spPr/>
      <dgm:t>
        <a:bodyPr/>
        <a:lstStyle/>
        <a:p>
          <a:pPr rtl="1"/>
          <a:endParaRPr lang="ar-SA"/>
        </a:p>
      </dgm:t>
    </dgm:pt>
    <dgm:pt modelId="{35376E2E-6721-4EE6-9FC4-A05F637FB9C9}" type="sibTrans" cxnId="{8E265A55-A5F6-4A05-8838-95B8C37496F4}">
      <dgm:prSet/>
      <dgm:spPr/>
      <dgm:t>
        <a:bodyPr/>
        <a:lstStyle/>
        <a:p>
          <a:pPr rtl="1"/>
          <a:endParaRPr lang="ar-SA"/>
        </a:p>
      </dgm:t>
    </dgm:pt>
    <dgm:pt modelId="{B1A9811D-5C4C-4905-8DEA-0CB4F9928AD1}" type="pres">
      <dgm:prSet presAssocID="{AE125D08-69CC-4E57-AB1A-5A8B7C545C00}" presName="diagram" presStyleCnt="0">
        <dgm:presLayoutVars>
          <dgm:dir/>
          <dgm:resizeHandles val="exact"/>
        </dgm:presLayoutVars>
      </dgm:prSet>
      <dgm:spPr/>
    </dgm:pt>
    <dgm:pt modelId="{A42FFEB8-CB1E-43AF-9CE1-C23A09E06CBA}" type="pres">
      <dgm:prSet presAssocID="{1124F1A2-C5A4-4C1E-8D12-5D30C9A75432}" presName="arrow" presStyleLbl="node1" presStyleIdx="0" presStyleCnt="2">
        <dgm:presLayoutVars>
          <dgm:bulletEnabled val="1"/>
        </dgm:presLayoutVars>
      </dgm:prSet>
      <dgm:spPr/>
    </dgm:pt>
    <dgm:pt modelId="{1081390A-1822-438C-A721-5E4DBF719B50}" type="pres">
      <dgm:prSet presAssocID="{F7B2FC93-7362-4C9A-AE20-99A2EBF20DF3}" presName="arrow" presStyleLbl="node1" presStyleIdx="1" presStyleCnt="2">
        <dgm:presLayoutVars>
          <dgm:bulletEnabled val="1"/>
        </dgm:presLayoutVars>
      </dgm:prSet>
      <dgm:spPr/>
    </dgm:pt>
  </dgm:ptLst>
  <dgm:cxnLst>
    <dgm:cxn modelId="{2444E90D-8219-47DF-AAAB-9D6750FD5862}" type="presOf" srcId="{1124F1A2-C5A4-4C1E-8D12-5D30C9A75432}" destId="{A42FFEB8-CB1E-43AF-9CE1-C23A09E06CBA}" srcOrd="0" destOrd="0" presId="urn:microsoft.com/office/officeart/2005/8/layout/arrow5"/>
    <dgm:cxn modelId="{21F4C939-ABB0-44BF-A3BB-7209134556AB}" type="presOf" srcId="{F7B2FC93-7362-4C9A-AE20-99A2EBF20DF3}" destId="{1081390A-1822-438C-A721-5E4DBF719B50}" srcOrd="0" destOrd="0" presId="urn:microsoft.com/office/officeart/2005/8/layout/arrow5"/>
    <dgm:cxn modelId="{86DE935B-45B2-4FF7-8384-3905E7B6022B}" srcId="{AE125D08-69CC-4E57-AB1A-5A8B7C545C00}" destId="{1124F1A2-C5A4-4C1E-8D12-5D30C9A75432}" srcOrd="0" destOrd="0" parTransId="{7302D11B-9585-494B-93E5-48956FEC6A63}" sibTransId="{A1B3BD1F-56DF-4165-B875-7EEA25072AC1}"/>
    <dgm:cxn modelId="{8E265A55-A5F6-4A05-8838-95B8C37496F4}" srcId="{AE125D08-69CC-4E57-AB1A-5A8B7C545C00}" destId="{F7B2FC93-7362-4C9A-AE20-99A2EBF20DF3}" srcOrd="1" destOrd="0" parTransId="{7181A4D9-DD52-497A-A3D8-234443714F9A}" sibTransId="{35376E2E-6721-4EE6-9FC4-A05F637FB9C9}"/>
    <dgm:cxn modelId="{024B00B5-4B01-48E1-A002-69107F45E7D1}" type="presOf" srcId="{AE125D08-69CC-4E57-AB1A-5A8B7C545C00}" destId="{B1A9811D-5C4C-4905-8DEA-0CB4F9928AD1}" srcOrd="0" destOrd="0" presId="urn:microsoft.com/office/officeart/2005/8/layout/arrow5"/>
    <dgm:cxn modelId="{A10698CC-F806-43E6-8A0B-1E445873DA3E}" type="presParOf" srcId="{B1A9811D-5C4C-4905-8DEA-0CB4F9928AD1}" destId="{A42FFEB8-CB1E-43AF-9CE1-C23A09E06CBA}" srcOrd="0" destOrd="0" presId="urn:microsoft.com/office/officeart/2005/8/layout/arrow5"/>
    <dgm:cxn modelId="{D00C1709-1465-43E2-8F52-20BEC3771688}" type="presParOf" srcId="{B1A9811D-5C4C-4905-8DEA-0CB4F9928AD1}" destId="{1081390A-1822-438C-A721-5E4DBF719B50}" srcOrd="1" destOrd="0" presId="urn:microsoft.com/office/officeart/2005/8/layout/arrow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E125D08-69CC-4E57-AB1A-5A8B7C545C00}" type="doc">
      <dgm:prSet loTypeId="urn:microsoft.com/office/officeart/2005/8/layout/arrow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1124F1A2-C5A4-4C1E-8D12-5D30C9A75432}">
      <dgm:prSet phldrT="[نص]"/>
      <dgm:spPr/>
      <dgm:t>
        <a:bodyPr/>
        <a:lstStyle/>
        <a:p>
          <a:pPr rtl="1"/>
          <a:r>
            <a:rPr lang="ar-SA" dirty="0"/>
            <a:t>وعطاء</a:t>
          </a:r>
        </a:p>
      </dgm:t>
    </dgm:pt>
    <dgm:pt modelId="{7302D11B-9585-494B-93E5-48956FEC6A63}" type="parTrans" cxnId="{86DE935B-45B2-4FF7-8384-3905E7B6022B}">
      <dgm:prSet/>
      <dgm:spPr/>
      <dgm:t>
        <a:bodyPr/>
        <a:lstStyle/>
        <a:p>
          <a:pPr rtl="1"/>
          <a:endParaRPr lang="ar-SA"/>
        </a:p>
      </dgm:t>
    </dgm:pt>
    <dgm:pt modelId="{A1B3BD1F-56DF-4165-B875-7EEA25072AC1}" type="sibTrans" cxnId="{86DE935B-45B2-4FF7-8384-3905E7B6022B}">
      <dgm:prSet/>
      <dgm:spPr/>
      <dgm:t>
        <a:bodyPr/>
        <a:lstStyle/>
        <a:p>
          <a:pPr rtl="1"/>
          <a:endParaRPr lang="ar-SA"/>
        </a:p>
      </dgm:t>
    </dgm:pt>
    <dgm:pt modelId="{F7B2FC93-7362-4C9A-AE20-99A2EBF20DF3}">
      <dgm:prSet phldrT="[نص]"/>
      <dgm:spPr/>
      <dgm:t>
        <a:bodyPr/>
        <a:lstStyle/>
        <a:p>
          <a:pPr rtl="1"/>
          <a:r>
            <a:rPr lang="ar-SA" dirty="0"/>
            <a:t>أخذ</a:t>
          </a:r>
        </a:p>
      </dgm:t>
    </dgm:pt>
    <dgm:pt modelId="{7181A4D9-DD52-497A-A3D8-234443714F9A}" type="parTrans" cxnId="{8E265A55-A5F6-4A05-8838-95B8C37496F4}">
      <dgm:prSet/>
      <dgm:spPr/>
      <dgm:t>
        <a:bodyPr/>
        <a:lstStyle/>
        <a:p>
          <a:pPr rtl="1"/>
          <a:endParaRPr lang="ar-SA"/>
        </a:p>
      </dgm:t>
    </dgm:pt>
    <dgm:pt modelId="{35376E2E-6721-4EE6-9FC4-A05F637FB9C9}" type="sibTrans" cxnId="{8E265A55-A5F6-4A05-8838-95B8C37496F4}">
      <dgm:prSet/>
      <dgm:spPr/>
      <dgm:t>
        <a:bodyPr/>
        <a:lstStyle/>
        <a:p>
          <a:pPr rtl="1"/>
          <a:endParaRPr lang="ar-SA"/>
        </a:p>
      </dgm:t>
    </dgm:pt>
    <dgm:pt modelId="{B1A9811D-5C4C-4905-8DEA-0CB4F9928AD1}" type="pres">
      <dgm:prSet presAssocID="{AE125D08-69CC-4E57-AB1A-5A8B7C545C00}" presName="diagram" presStyleCnt="0">
        <dgm:presLayoutVars>
          <dgm:dir/>
          <dgm:resizeHandles val="exact"/>
        </dgm:presLayoutVars>
      </dgm:prSet>
      <dgm:spPr/>
    </dgm:pt>
    <dgm:pt modelId="{A42FFEB8-CB1E-43AF-9CE1-C23A09E06CBA}" type="pres">
      <dgm:prSet presAssocID="{1124F1A2-C5A4-4C1E-8D12-5D30C9A75432}" presName="arrow" presStyleLbl="node1" presStyleIdx="0" presStyleCnt="2">
        <dgm:presLayoutVars>
          <dgm:bulletEnabled val="1"/>
        </dgm:presLayoutVars>
      </dgm:prSet>
      <dgm:spPr/>
    </dgm:pt>
    <dgm:pt modelId="{1081390A-1822-438C-A721-5E4DBF719B50}" type="pres">
      <dgm:prSet presAssocID="{F7B2FC93-7362-4C9A-AE20-99A2EBF20DF3}" presName="arrow" presStyleLbl="node1" presStyleIdx="1" presStyleCnt="2">
        <dgm:presLayoutVars>
          <dgm:bulletEnabled val="1"/>
        </dgm:presLayoutVars>
      </dgm:prSet>
      <dgm:spPr/>
    </dgm:pt>
  </dgm:ptLst>
  <dgm:cxnLst>
    <dgm:cxn modelId="{2444E90D-8219-47DF-AAAB-9D6750FD5862}" type="presOf" srcId="{1124F1A2-C5A4-4C1E-8D12-5D30C9A75432}" destId="{A42FFEB8-CB1E-43AF-9CE1-C23A09E06CBA}" srcOrd="0" destOrd="0" presId="urn:microsoft.com/office/officeart/2005/8/layout/arrow5"/>
    <dgm:cxn modelId="{21F4C939-ABB0-44BF-A3BB-7209134556AB}" type="presOf" srcId="{F7B2FC93-7362-4C9A-AE20-99A2EBF20DF3}" destId="{1081390A-1822-438C-A721-5E4DBF719B50}" srcOrd="0" destOrd="0" presId="urn:microsoft.com/office/officeart/2005/8/layout/arrow5"/>
    <dgm:cxn modelId="{86DE935B-45B2-4FF7-8384-3905E7B6022B}" srcId="{AE125D08-69CC-4E57-AB1A-5A8B7C545C00}" destId="{1124F1A2-C5A4-4C1E-8D12-5D30C9A75432}" srcOrd="0" destOrd="0" parTransId="{7302D11B-9585-494B-93E5-48956FEC6A63}" sibTransId="{A1B3BD1F-56DF-4165-B875-7EEA25072AC1}"/>
    <dgm:cxn modelId="{8E265A55-A5F6-4A05-8838-95B8C37496F4}" srcId="{AE125D08-69CC-4E57-AB1A-5A8B7C545C00}" destId="{F7B2FC93-7362-4C9A-AE20-99A2EBF20DF3}" srcOrd="1" destOrd="0" parTransId="{7181A4D9-DD52-497A-A3D8-234443714F9A}" sibTransId="{35376E2E-6721-4EE6-9FC4-A05F637FB9C9}"/>
    <dgm:cxn modelId="{024B00B5-4B01-48E1-A002-69107F45E7D1}" type="presOf" srcId="{AE125D08-69CC-4E57-AB1A-5A8B7C545C00}" destId="{B1A9811D-5C4C-4905-8DEA-0CB4F9928AD1}" srcOrd="0" destOrd="0" presId="urn:microsoft.com/office/officeart/2005/8/layout/arrow5"/>
    <dgm:cxn modelId="{A10698CC-F806-43E6-8A0B-1E445873DA3E}" type="presParOf" srcId="{B1A9811D-5C4C-4905-8DEA-0CB4F9928AD1}" destId="{A42FFEB8-CB1E-43AF-9CE1-C23A09E06CBA}" srcOrd="0" destOrd="0" presId="urn:microsoft.com/office/officeart/2005/8/layout/arrow5"/>
    <dgm:cxn modelId="{D00C1709-1465-43E2-8F52-20BEC3771688}" type="presParOf" srcId="{B1A9811D-5C4C-4905-8DEA-0CB4F9928AD1}" destId="{1081390A-1822-438C-A721-5E4DBF719B50}" srcOrd="1" destOrd="0" presId="urn:microsoft.com/office/officeart/2005/8/layout/arrow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F1CBDF7-D26A-479F-9F05-F94757C16553}" type="doc">
      <dgm:prSet loTypeId="urn:microsoft.com/office/officeart/2009/layout/CircleArrowProcess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1C124CE1-71CC-45FD-A451-A837FF7EE7BA}">
      <dgm:prSet phldrT="[نص]" custT="1"/>
      <dgm:spPr/>
      <dgm:t>
        <a:bodyPr/>
        <a:lstStyle/>
        <a:p>
          <a:pPr rtl="1"/>
          <a:r>
            <a:rPr lang="ar-SA" dirty="0">
              <a:solidFill>
                <a:schemeClr val="accent2">
                  <a:lumMod val="75000"/>
                </a:schemeClr>
              </a:solidFill>
              <a:highlight>
                <a:srgbClr val="FFFF00"/>
              </a:highlight>
            </a:rPr>
            <a:t>الحقوق</a:t>
          </a:r>
          <a:endParaRPr lang="ar-SA" dirty="0"/>
        </a:p>
      </dgm:t>
    </dgm:pt>
    <dgm:pt modelId="{6C9F9C7A-199A-4414-939E-6235D20783F7}" type="parTrans" cxnId="{22977342-D394-4EB5-ADE1-62FF0620A19D}">
      <dgm:prSet/>
      <dgm:spPr/>
      <dgm:t>
        <a:bodyPr/>
        <a:lstStyle/>
        <a:p>
          <a:pPr rtl="1"/>
          <a:endParaRPr lang="ar-SA"/>
        </a:p>
      </dgm:t>
    </dgm:pt>
    <dgm:pt modelId="{B720F0E6-BB9E-4C06-A39E-D756271CD6A6}" type="sibTrans" cxnId="{22977342-D394-4EB5-ADE1-62FF0620A19D}">
      <dgm:prSet/>
      <dgm:spPr/>
      <dgm:t>
        <a:bodyPr/>
        <a:lstStyle/>
        <a:p>
          <a:pPr rtl="1"/>
          <a:endParaRPr lang="ar-SA"/>
        </a:p>
      </dgm:t>
    </dgm:pt>
    <dgm:pt modelId="{4E1492FC-2708-49A7-9DA0-F5186CC37DBE}">
      <dgm:prSet phldrT="[نص]" custT="1"/>
      <dgm:spPr/>
      <dgm:t>
        <a:bodyPr/>
        <a:lstStyle/>
        <a:p>
          <a:pPr rtl="1"/>
          <a:r>
            <a:rPr lang="ar-SA" dirty="0"/>
            <a:t>و</a:t>
          </a:r>
          <a:r>
            <a:rPr lang="ar-SA" dirty="0">
              <a:solidFill>
                <a:schemeClr val="accent2">
                  <a:lumMod val="75000"/>
                </a:schemeClr>
              </a:solidFill>
              <a:highlight>
                <a:srgbClr val="FFFF00"/>
              </a:highlight>
            </a:rPr>
            <a:t>الواجبات</a:t>
          </a:r>
          <a:endParaRPr lang="ar-SA" dirty="0"/>
        </a:p>
      </dgm:t>
    </dgm:pt>
    <dgm:pt modelId="{24A89B00-0487-47A9-A5D6-5C3E758CE2E5}" type="parTrans" cxnId="{B6F821FA-B036-4E3F-A09A-7B11C1A6B05C}">
      <dgm:prSet/>
      <dgm:spPr/>
      <dgm:t>
        <a:bodyPr/>
        <a:lstStyle/>
        <a:p>
          <a:pPr rtl="1"/>
          <a:endParaRPr lang="ar-SA"/>
        </a:p>
      </dgm:t>
    </dgm:pt>
    <dgm:pt modelId="{5A29379E-2F33-4E8B-8F11-848B4BCB8804}" type="sibTrans" cxnId="{B6F821FA-B036-4E3F-A09A-7B11C1A6B05C}">
      <dgm:prSet/>
      <dgm:spPr/>
      <dgm:t>
        <a:bodyPr/>
        <a:lstStyle/>
        <a:p>
          <a:pPr rtl="1"/>
          <a:endParaRPr lang="ar-SA"/>
        </a:p>
      </dgm:t>
    </dgm:pt>
    <dgm:pt modelId="{D90DB0D6-3E80-48C8-B44F-FB657C972C05}">
      <dgm:prSet phldrT="[نص]"/>
      <dgm:spPr/>
      <dgm:t>
        <a:bodyPr/>
        <a:lstStyle/>
        <a:p>
          <a:pPr rtl="1"/>
          <a:r>
            <a:rPr lang="ar-SA" b="1" dirty="0">
              <a:solidFill>
                <a:schemeClr val="accent6">
                  <a:lumMod val="75000"/>
                </a:schemeClr>
              </a:solidFill>
            </a:rPr>
            <a:t>علاقة مبنية على التفاهم والتعاون والتقدير والاحترام المتبادل </a:t>
          </a:r>
        </a:p>
      </dgm:t>
    </dgm:pt>
    <dgm:pt modelId="{FD032BA3-36E1-43AF-AF59-6C3549ECB956}" type="parTrans" cxnId="{0B280811-6142-4588-A8C1-3B01D4163263}">
      <dgm:prSet/>
      <dgm:spPr/>
      <dgm:t>
        <a:bodyPr/>
        <a:lstStyle/>
        <a:p>
          <a:pPr rtl="1"/>
          <a:endParaRPr lang="ar-SA"/>
        </a:p>
      </dgm:t>
    </dgm:pt>
    <dgm:pt modelId="{FC790310-6CAB-4CAB-A8EF-F291850BF9C2}" type="sibTrans" cxnId="{0B280811-6142-4588-A8C1-3B01D4163263}">
      <dgm:prSet/>
      <dgm:spPr/>
      <dgm:t>
        <a:bodyPr/>
        <a:lstStyle/>
        <a:p>
          <a:pPr rtl="1"/>
          <a:endParaRPr lang="ar-SA"/>
        </a:p>
      </dgm:t>
    </dgm:pt>
    <dgm:pt modelId="{B0E8D534-6819-4E02-9FB7-45B738B985B3}" type="pres">
      <dgm:prSet presAssocID="{4F1CBDF7-D26A-479F-9F05-F94757C16553}" presName="Name0" presStyleCnt="0">
        <dgm:presLayoutVars>
          <dgm:chMax val="7"/>
          <dgm:chPref val="7"/>
          <dgm:dir/>
          <dgm:animLvl val="lvl"/>
        </dgm:presLayoutVars>
      </dgm:prSet>
      <dgm:spPr/>
    </dgm:pt>
    <dgm:pt modelId="{391D80FC-3877-42D7-8C1B-4B15BF879DC0}" type="pres">
      <dgm:prSet presAssocID="{1C124CE1-71CC-45FD-A451-A837FF7EE7BA}" presName="Accent1" presStyleCnt="0"/>
      <dgm:spPr/>
    </dgm:pt>
    <dgm:pt modelId="{55F5B79B-C7B9-407C-BF61-D06B6AA32581}" type="pres">
      <dgm:prSet presAssocID="{1C124CE1-71CC-45FD-A451-A837FF7EE7BA}" presName="Accent" presStyleLbl="node1" presStyleIdx="0" presStyleCnt="3"/>
      <dgm:spPr/>
    </dgm:pt>
    <dgm:pt modelId="{5A2C0992-0EBB-4C16-96E5-12842DC53ACE}" type="pres">
      <dgm:prSet presAssocID="{1C124CE1-71CC-45FD-A451-A837FF7EE7BA}" presName="Parent1" presStyleLbl="revTx" presStyleIdx="0" presStyleCnt="3">
        <dgm:presLayoutVars>
          <dgm:chMax val="1"/>
          <dgm:chPref val="1"/>
          <dgm:bulletEnabled val="1"/>
        </dgm:presLayoutVars>
      </dgm:prSet>
      <dgm:spPr/>
    </dgm:pt>
    <dgm:pt modelId="{4CBC5228-88BB-4ECB-883C-BC2718C9C10D}" type="pres">
      <dgm:prSet presAssocID="{4E1492FC-2708-49A7-9DA0-F5186CC37DBE}" presName="Accent2" presStyleCnt="0"/>
      <dgm:spPr/>
    </dgm:pt>
    <dgm:pt modelId="{A77B868F-65D4-48DE-B3EF-F7155556A93D}" type="pres">
      <dgm:prSet presAssocID="{4E1492FC-2708-49A7-9DA0-F5186CC37DBE}" presName="Accent" presStyleLbl="node1" presStyleIdx="1" presStyleCnt="3"/>
      <dgm:spPr/>
    </dgm:pt>
    <dgm:pt modelId="{4B32E189-50C2-4666-B23A-C99E5D99D0A6}" type="pres">
      <dgm:prSet presAssocID="{4E1492FC-2708-49A7-9DA0-F5186CC37DBE}" presName="Parent2" presStyleLbl="revTx" presStyleIdx="1" presStyleCnt="3" custScaleX="200288">
        <dgm:presLayoutVars>
          <dgm:chMax val="1"/>
          <dgm:chPref val="1"/>
          <dgm:bulletEnabled val="1"/>
        </dgm:presLayoutVars>
      </dgm:prSet>
      <dgm:spPr/>
    </dgm:pt>
    <dgm:pt modelId="{49A570B5-8FF3-457E-B7CB-3251DA69328B}" type="pres">
      <dgm:prSet presAssocID="{D90DB0D6-3E80-48C8-B44F-FB657C972C05}" presName="Accent3" presStyleCnt="0"/>
      <dgm:spPr/>
    </dgm:pt>
    <dgm:pt modelId="{A198EB11-1592-45A9-99C4-F5E5492B98BF}" type="pres">
      <dgm:prSet presAssocID="{D90DB0D6-3E80-48C8-B44F-FB657C972C05}" presName="Accent" presStyleLbl="node1" presStyleIdx="2" presStyleCnt="3" custScaleX="206746" custScaleY="127793" custLinFactNeighborX="11638" custLinFactNeighborY="12215"/>
      <dgm:spPr/>
    </dgm:pt>
    <dgm:pt modelId="{6ADAAEEB-9482-4F83-907A-12BC13CBF207}" type="pres">
      <dgm:prSet presAssocID="{D90DB0D6-3E80-48C8-B44F-FB657C972C05}" presName="Parent3" presStyleLbl="revTx" presStyleIdx="2" presStyleCnt="3" custScaleX="163545" custScaleY="255604" custLinFactNeighborX="34189" custLinFactNeighborY="50396">
        <dgm:presLayoutVars>
          <dgm:chMax val="1"/>
          <dgm:chPref val="1"/>
          <dgm:bulletEnabled val="1"/>
        </dgm:presLayoutVars>
      </dgm:prSet>
      <dgm:spPr/>
    </dgm:pt>
  </dgm:ptLst>
  <dgm:cxnLst>
    <dgm:cxn modelId="{0B280811-6142-4588-A8C1-3B01D4163263}" srcId="{4F1CBDF7-D26A-479F-9F05-F94757C16553}" destId="{D90DB0D6-3E80-48C8-B44F-FB657C972C05}" srcOrd="2" destOrd="0" parTransId="{FD032BA3-36E1-43AF-AF59-6C3549ECB956}" sibTransId="{FC790310-6CAB-4CAB-A8EF-F291850BF9C2}"/>
    <dgm:cxn modelId="{04FDC81D-2553-4B63-9C50-F57D6D15C84C}" type="presOf" srcId="{D90DB0D6-3E80-48C8-B44F-FB657C972C05}" destId="{6ADAAEEB-9482-4F83-907A-12BC13CBF207}" srcOrd="0" destOrd="0" presId="urn:microsoft.com/office/officeart/2009/layout/CircleArrowProcess"/>
    <dgm:cxn modelId="{22977342-D394-4EB5-ADE1-62FF0620A19D}" srcId="{4F1CBDF7-D26A-479F-9F05-F94757C16553}" destId="{1C124CE1-71CC-45FD-A451-A837FF7EE7BA}" srcOrd="0" destOrd="0" parTransId="{6C9F9C7A-199A-4414-939E-6235D20783F7}" sibTransId="{B720F0E6-BB9E-4C06-A39E-D756271CD6A6}"/>
    <dgm:cxn modelId="{E71AC265-6E86-4089-AA23-D0D7ED17C5F8}" type="presOf" srcId="{1C124CE1-71CC-45FD-A451-A837FF7EE7BA}" destId="{5A2C0992-0EBB-4C16-96E5-12842DC53ACE}" srcOrd="0" destOrd="0" presId="urn:microsoft.com/office/officeart/2009/layout/CircleArrowProcess"/>
    <dgm:cxn modelId="{5207799F-C244-44C2-A41E-7A5459825191}" type="presOf" srcId="{4E1492FC-2708-49A7-9DA0-F5186CC37DBE}" destId="{4B32E189-50C2-4666-B23A-C99E5D99D0A6}" srcOrd="0" destOrd="0" presId="urn:microsoft.com/office/officeart/2009/layout/CircleArrowProcess"/>
    <dgm:cxn modelId="{A57877B2-4425-4EDD-BF72-4989530EBBF7}" type="presOf" srcId="{4F1CBDF7-D26A-479F-9F05-F94757C16553}" destId="{B0E8D534-6819-4E02-9FB7-45B738B985B3}" srcOrd="0" destOrd="0" presId="urn:microsoft.com/office/officeart/2009/layout/CircleArrowProcess"/>
    <dgm:cxn modelId="{B6F821FA-B036-4E3F-A09A-7B11C1A6B05C}" srcId="{4F1CBDF7-D26A-479F-9F05-F94757C16553}" destId="{4E1492FC-2708-49A7-9DA0-F5186CC37DBE}" srcOrd="1" destOrd="0" parTransId="{24A89B00-0487-47A9-A5D6-5C3E758CE2E5}" sibTransId="{5A29379E-2F33-4E8B-8F11-848B4BCB8804}"/>
    <dgm:cxn modelId="{5FFC3E07-04AC-4D0A-B36F-865017C67F47}" type="presParOf" srcId="{B0E8D534-6819-4E02-9FB7-45B738B985B3}" destId="{391D80FC-3877-42D7-8C1B-4B15BF879DC0}" srcOrd="0" destOrd="0" presId="urn:microsoft.com/office/officeart/2009/layout/CircleArrowProcess"/>
    <dgm:cxn modelId="{610EE7FE-5108-45C7-A09F-78AC6A622EBB}" type="presParOf" srcId="{391D80FC-3877-42D7-8C1B-4B15BF879DC0}" destId="{55F5B79B-C7B9-407C-BF61-D06B6AA32581}" srcOrd="0" destOrd="0" presId="urn:microsoft.com/office/officeart/2009/layout/CircleArrowProcess"/>
    <dgm:cxn modelId="{13A1E1A2-7084-43A8-8B56-553C26F9237A}" type="presParOf" srcId="{B0E8D534-6819-4E02-9FB7-45B738B985B3}" destId="{5A2C0992-0EBB-4C16-96E5-12842DC53ACE}" srcOrd="1" destOrd="0" presId="urn:microsoft.com/office/officeart/2009/layout/CircleArrowProcess"/>
    <dgm:cxn modelId="{8E0191AF-779C-4A6A-99E0-22201A217865}" type="presParOf" srcId="{B0E8D534-6819-4E02-9FB7-45B738B985B3}" destId="{4CBC5228-88BB-4ECB-883C-BC2718C9C10D}" srcOrd="2" destOrd="0" presId="urn:microsoft.com/office/officeart/2009/layout/CircleArrowProcess"/>
    <dgm:cxn modelId="{EE884604-CF2D-4F4D-9098-2D7CE0A30078}" type="presParOf" srcId="{4CBC5228-88BB-4ECB-883C-BC2718C9C10D}" destId="{A77B868F-65D4-48DE-B3EF-F7155556A93D}" srcOrd="0" destOrd="0" presId="urn:microsoft.com/office/officeart/2009/layout/CircleArrowProcess"/>
    <dgm:cxn modelId="{BBABD306-70E9-4618-B45C-428DF3B3D04A}" type="presParOf" srcId="{B0E8D534-6819-4E02-9FB7-45B738B985B3}" destId="{4B32E189-50C2-4666-B23A-C99E5D99D0A6}" srcOrd="3" destOrd="0" presId="urn:microsoft.com/office/officeart/2009/layout/CircleArrowProcess"/>
    <dgm:cxn modelId="{BA389C66-B29B-4134-877C-961CA9328981}" type="presParOf" srcId="{B0E8D534-6819-4E02-9FB7-45B738B985B3}" destId="{49A570B5-8FF3-457E-B7CB-3251DA69328B}" srcOrd="4" destOrd="0" presId="urn:microsoft.com/office/officeart/2009/layout/CircleArrowProcess"/>
    <dgm:cxn modelId="{B4B6F23C-22CA-4BF8-A51C-7AD6F020972F}" type="presParOf" srcId="{49A570B5-8FF3-457E-B7CB-3251DA69328B}" destId="{A198EB11-1592-45A9-99C4-F5E5492B98BF}" srcOrd="0" destOrd="0" presId="urn:microsoft.com/office/officeart/2009/layout/CircleArrowProcess"/>
    <dgm:cxn modelId="{C1457C6C-0000-4036-B2B8-F73544D92832}" type="presParOf" srcId="{B0E8D534-6819-4E02-9FB7-45B738B985B3}" destId="{6ADAAEEB-9482-4F83-907A-12BC13CBF207}" srcOrd="5" destOrd="0" presId="urn:microsoft.com/office/officeart/2009/layout/CircleArrow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06C1885-3CE3-428E-A7D8-217D7DBC6D89}" type="doc">
      <dgm:prSet loTypeId="urn:microsoft.com/office/officeart/2009/3/layout/CircleRelationship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AE668507-C075-4E86-86F0-733F15513053}">
      <dgm:prSet phldrT="[نص]" custT="1"/>
      <dgm:spPr/>
      <dgm:t>
        <a:bodyPr/>
        <a:lstStyle/>
        <a:p>
          <a:pPr rtl="1"/>
          <a:r>
            <a:rPr lang="ar-SA" sz="8800" dirty="0"/>
            <a:t>كيف يكون ذلك؟</a:t>
          </a:r>
        </a:p>
      </dgm:t>
    </dgm:pt>
    <dgm:pt modelId="{C1192A5B-0E20-4755-976C-E93FE34D42F5}" type="parTrans" cxnId="{836BBB2F-1575-422C-84D0-9738545CB019}">
      <dgm:prSet/>
      <dgm:spPr/>
      <dgm:t>
        <a:bodyPr/>
        <a:lstStyle/>
        <a:p>
          <a:pPr rtl="1"/>
          <a:endParaRPr lang="ar-SA"/>
        </a:p>
      </dgm:t>
    </dgm:pt>
    <dgm:pt modelId="{42C1D14A-E96C-466F-A0D0-A249BC0C880C}" type="sibTrans" cxnId="{836BBB2F-1575-422C-84D0-9738545CB019}">
      <dgm:prSet/>
      <dgm:spPr/>
      <dgm:t>
        <a:bodyPr/>
        <a:lstStyle/>
        <a:p>
          <a:pPr rtl="1"/>
          <a:endParaRPr lang="ar-SA"/>
        </a:p>
      </dgm:t>
    </dgm:pt>
    <dgm:pt modelId="{13F4F3C8-82C6-47AA-8177-AABDCCAF6C47}" type="pres">
      <dgm:prSet presAssocID="{806C1885-3CE3-428E-A7D8-217D7DBC6D89}" presName="Name0" presStyleCnt="0">
        <dgm:presLayoutVars>
          <dgm:chMax val="1"/>
          <dgm:chPref val="1"/>
        </dgm:presLayoutVars>
      </dgm:prSet>
      <dgm:spPr/>
    </dgm:pt>
    <dgm:pt modelId="{3E9621DC-0DD1-4AC8-A1D1-57E2052435EB}" type="pres">
      <dgm:prSet presAssocID="{AE668507-C075-4E86-86F0-733F15513053}" presName="Parent" presStyleLbl="node0" presStyleIdx="0" presStyleCnt="1" custScaleX="165966" custScaleY="116822">
        <dgm:presLayoutVars>
          <dgm:chMax val="5"/>
          <dgm:chPref val="5"/>
        </dgm:presLayoutVars>
      </dgm:prSet>
      <dgm:spPr/>
    </dgm:pt>
    <dgm:pt modelId="{400342D5-AB51-44D3-9675-31D7F66343CF}" type="pres">
      <dgm:prSet presAssocID="{AE668507-C075-4E86-86F0-733F15513053}" presName="Accent1" presStyleLbl="node1" presStyleIdx="0" presStyleCnt="6"/>
      <dgm:spPr/>
    </dgm:pt>
    <dgm:pt modelId="{3BE9BF11-A84F-45EB-9565-7A8F70D7CCAD}" type="pres">
      <dgm:prSet presAssocID="{AE668507-C075-4E86-86F0-733F15513053}" presName="Accent2" presStyleLbl="node1" presStyleIdx="1" presStyleCnt="6"/>
      <dgm:spPr/>
    </dgm:pt>
    <dgm:pt modelId="{D80B54BF-C1B8-43A5-A90A-15128C5CD56C}" type="pres">
      <dgm:prSet presAssocID="{AE668507-C075-4E86-86F0-733F15513053}" presName="Accent3" presStyleLbl="node1" presStyleIdx="2" presStyleCnt="6"/>
      <dgm:spPr/>
    </dgm:pt>
    <dgm:pt modelId="{D94FCF53-3B31-4F9D-B859-3B2389316933}" type="pres">
      <dgm:prSet presAssocID="{AE668507-C075-4E86-86F0-733F15513053}" presName="Accent4" presStyleLbl="node1" presStyleIdx="3" presStyleCnt="6"/>
      <dgm:spPr/>
    </dgm:pt>
    <dgm:pt modelId="{A9CD5152-31EC-42E3-ADD4-03CEA01E48A0}" type="pres">
      <dgm:prSet presAssocID="{AE668507-C075-4E86-86F0-733F15513053}" presName="Accent5" presStyleLbl="node1" presStyleIdx="4" presStyleCnt="6"/>
      <dgm:spPr/>
    </dgm:pt>
    <dgm:pt modelId="{DFB4E62C-792E-432F-BD95-8A467738DC59}" type="pres">
      <dgm:prSet presAssocID="{AE668507-C075-4E86-86F0-733F15513053}" presName="Accent6" presStyleLbl="node1" presStyleIdx="5" presStyleCnt="6"/>
      <dgm:spPr/>
    </dgm:pt>
  </dgm:ptLst>
  <dgm:cxnLst>
    <dgm:cxn modelId="{836BBB2F-1575-422C-84D0-9738545CB019}" srcId="{806C1885-3CE3-428E-A7D8-217D7DBC6D89}" destId="{AE668507-C075-4E86-86F0-733F15513053}" srcOrd="0" destOrd="0" parTransId="{C1192A5B-0E20-4755-976C-E93FE34D42F5}" sibTransId="{42C1D14A-E96C-466F-A0D0-A249BC0C880C}"/>
    <dgm:cxn modelId="{B272BE6B-E114-4071-9883-8B83673F1C1E}" type="presOf" srcId="{806C1885-3CE3-428E-A7D8-217D7DBC6D89}" destId="{13F4F3C8-82C6-47AA-8177-AABDCCAF6C47}" srcOrd="0" destOrd="0" presId="urn:microsoft.com/office/officeart/2009/3/layout/CircleRelationship"/>
    <dgm:cxn modelId="{A08441D2-681C-4B3E-A28E-4244307D46A6}" type="presOf" srcId="{AE668507-C075-4E86-86F0-733F15513053}" destId="{3E9621DC-0DD1-4AC8-A1D1-57E2052435EB}" srcOrd="0" destOrd="0" presId="urn:microsoft.com/office/officeart/2009/3/layout/CircleRelationship"/>
    <dgm:cxn modelId="{0E5F0CFA-EBC8-42E5-9AD5-D81FF08961B6}" type="presParOf" srcId="{13F4F3C8-82C6-47AA-8177-AABDCCAF6C47}" destId="{3E9621DC-0DD1-4AC8-A1D1-57E2052435EB}" srcOrd="0" destOrd="0" presId="urn:microsoft.com/office/officeart/2009/3/layout/CircleRelationship"/>
    <dgm:cxn modelId="{CA444AC3-0B5D-4202-B0D5-710FF5E7BD07}" type="presParOf" srcId="{13F4F3C8-82C6-47AA-8177-AABDCCAF6C47}" destId="{400342D5-AB51-44D3-9675-31D7F66343CF}" srcOrd="1" destOrd="0" presId="urn:microsoft.com/office/officeart/2009/3/layout/CircleRelationship"/>
    <dgm:cxn modelId="{02039291-9395-4614-AA53-5EBE9A99ED01}" type="presParOf" srcId="{13F4F3C8-82C6-47AA-8177-AABDCCAF6C47}" destId="{3BE9BF11-A84F-45EB-9565-7A8F70D7CCAD}" srcOrd="2" destOrd="0" presId="urn:microsoft.com/office/officeart/2009/3/layout/CircleRelationship"/>
    <dgm:cxn modelId="{AB4623F3-FCAE-495A-A1B6-A47FACAB6616}" type="presParOf" srcId="{13F4F3C8-82C6-47AA-8177-AABDCCAF6C47}" destId="{D80B54BF-C1B8-43A5-A90A-15128C5CD56C}" srcOrd="3" destOrd="0" presId="urn:microsoft.com/office/officeart/2009/3/layout/CircleRelationship"/>
    <dgm:cxn modelId="{3891159D-7E14-4ACE-875B-EA2DD71CFAB6}" type="presParOf" srcId="{13F4F3C8-82C6-47AA-8177-AABDCCAF6C47}" destId="{D94FCF53-3B31-4F9D-B859-3B2389316933}" srcOrd="4" destOrd="0" presId="urn:microsoft.com/office/officeart/2009/3/layout/CircleRelationship"/>
    <dgm:cxn modelId="{E15A5513-6737-4DF2-BA94-DEC6105E01DD}" type="presParOf" srcId="{13F4F3C8-82C6-47AA-8177-AABDCCAF6C47}" destId="{A9CD5152-31EC-42E3-ADD4-03CEA01E48A0}" srcOrd="5" destOrd="0" presId="urn:microsoft.com/office/officeart/2009/3/layout/CircleRelationship"/>
    <dgm:cxn modelId="{40CF19F3-296E-4BB2-8777-E5D31A8BBC11}" type="presParOf" srcId="{13F4F3C8-82C6-47AA-8177-AABDCCAF6C47}" destId="{DFB4E62C-792E-432F-BD95-8A467738DC59}" srcOrd="6" destOrd="0" presId="urn:microsoft.com/office/officeart/2009/3/layout/CircleRelationship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A4B716BA-5799-40FB-B988-09EC9C446B95}" type="doc">
      <dgm:prSet loTypeId="urn:microsoft.com/office/officeart/2005/8/layout/vList2" loCatId="list" qsTypeId="urn:microsoft.com/office/officeart/2005/8/quickstyle/simple1" qsCatId="simple" csTypeId="urn:microsoft.com/office/officeart/2005/8/colors/accent2_5" csCatId="accent2" phldr="1"/>
      <dgm:spPr/>
      <dgm:t>
        <a:bodyPr/>
        <a:lstStyle/>
        <a:p>
          <a:pPr rtl="1"/>
          <a:endParaRPr lang="ar-SA"/>
        </a:p>
      </dgm:t>
    </dgm:pt>
    <dgm:pt modelId="{F0F9F081-5BA6-4C69-90FE-F46AE4B2F331}">
      <dgm:prSet phldrT="[نص]"/>
      <dgm:spPr/>
      <dgm:t>
        <a:bodyPr/>
        <a:lstStyle/>
        <a:p>
          <a:pPr rtl="1"/>
          <a:r>
            <a:rPr lang="ar-SA" dirty="0"/>
            <a:t>تذكَّر: أنك بعد فورة الغضب، وتنفيس كربك بالسب والشتم، لن تنال خيرًا.</a:t>
          </a:r>
        </a:p>
      </dgm:t>
    </dgm:pt>
    <dgm:pt modelId="{7E79F28D-AFD9-458A-8E80-0675D9B48A94}" type="parTrans" cxnId="{93015986-0486-470F-8126-FF636250FD4F}">
      <dgm:prSet/>
      <dgm:spPr/>
      <dgm:t>
        <a:bodyPr/>
        <a:lstStyle/>
        <a:p>
          <a:pPr rtl="1"/>
          <a:endParaRPr lang="ar-SA"/>
        </a:p>
      </dgm:t>
    </dgm:pt>
    <dgm:pt modelId="{F832B949-F542-4FB3-AF3E-A3E0417951F2}" type="sibTrans" cxnId="{93015986-0486-470F-8126-FF636250FD4F}">
      <dgm:prSet/>
      <dgm:spPr/>
      <dgm:t>
        <a:bodyPr/>
        <a:lstStyle/>
        <a:p>
          <a:pPr rtl="1"/>
          <a:endParaRPr lang="ar-SA"/>
        </a:p>
      </dgm:t>
    </dgm:pt>
    <dgm:pt modelId="{3911B7BC-BC64-488A-B4E7-275F990CFD56}">
      <dgm:prSet phldrT="[نص]" phldr="1"/>
      <dgm:spPr/>
      <dgm:t>
        <a:bodyPr/>
        <a:lstStyle/>
        <a:p>
          <a:pPr rtl="1"/>
          <a:endParaRPr lang="ar-SA"/>
        </a:p>
      </dgm:t>
    </dgm:pt>
    <dgm:pt modelId="{01FDD8FE-F12B-4747-9FD8-409CED391FC9}" type="parTrans" cxnId="{0F091469-F400-4416-9AC3-E23C19E1AAC7}">
      <dgm:prSet/>
      <dgm:spPr/>
      <dgm:t>
        <a:bodyPr/>
        <a:lstStyle/>
        <a:p>
          <a:pPr rtl="1"/>
          <a:endParaRPr lang="ar-SA"/>
        </a:p>
      </dgm:t>
    </dgm:pt>
    <dgm:pt modelId="{8FB5EEE2-486D-4C6F-B907-F135FAF02D50}" type="sibTrans" cxnId="{0F091469-F400-4416-9AC3-E23C19E1AAC7}">
      <dgm:prSet/>
      <dgm:spPr/>
      <dgm:t>
        <a:bodyPr/>
        <a:lstStyle/>
        <a:p>
          <a:pPr rtl="1"/>
          <a:endParaRPr lang="ar-SA"/>
        </a:p>
      </dgm:t>
    </dgm:pt>
    <dgm:pt modelId="{B3450916-AA6A-4BFC-93AB-BD42CFB8FCB4}">
      <dgm:prSet phldrT="[نص]" phldr="1"/>
      <dgm:spPr/>
      <dgm:t>
        <a:bodyPr/>
        <a:lstStyle/>
        <a:p>
          <a:pPr rtl="1"/>
          <a:endParaRPr lang="ar-SA"/>
        </a:p>
      </dgm:t>
    </dgm:pt>
    <dgm:pt modelId="{ABBE47FF-37AD-4E57-9BBF-0EC05E2F26D7}" type="parTrans" cxnId="{38033077-E1FD-4F75-92F3-C109E813D743}">
      <dgm:prSet/>
      <dgm:spPr/>
      <dgm:t>
        <a:bodyPr/>
        <a:lstStyle/>
        <a:p>
          <a:pPr rtl="1"/>
          <a:endParaRPr lang="ar-SA"/>
        </a:p>
      </dgm:t>
    </dgm:pt>
    <dgm:pt modelId="{AFAFB66B-20E8-41E3-B20C-C22BDEF98E11}" type="sibTrans" cxnId="{38033077-E1FD-4F75-92F3-C109E813D743}">
      <dgm:prSet/>
      <dgm:spPr/>
      <dgm:t>
        <a:bodyPr/>
        <a:lstStyle/>
        <a:p>
          <a:pPr rtl="1"/>
          <a:endParaRPr lang="ar-SA"/>
        </a:p>
      </dgm:t>
    </dgm:pt>
    <dgm:pt modelId="{C7F724CC-1C13-4751-B7B9-21646D2E68A9}">
      <dgm:prSet phldrT="[نص]" phldr="1"/>
      <dgm:spPr/>
      <dgm:t>
        <a:bodyPr/>
        <a:lstStyle/>
        <a:p>
          <a:pPr rtl="1"/>
          <a:endParaRPr lang="ar-SA"/>
        </a:p>
      </dgm:t>
    </dgm:pt>
    <dgm:pt modelId="{CE15635E-A4F7-4D57-BCAE-4D7EA8B44B6C}" type="parTrans" cxnId="{20CF7C21-FD4F-4A7A-99CB-EB83F93B524D}">
      <dgm:prSet/>
      <dgm:spPr/>
      <dgm:t>
        <a:bodyPr/>
        <a:lstStyle/>
        <a:p>
          <a:pPr rtl="1"/>
          <a:endParaRPr lang="ar-SA"/>
        </a:p>
      </dgm:t>
    </dgm:pt>
    <dgm:pt modelId="{34904D81-B835-479F-A6AF-058359B36A83}" type="sibTrans" cxnId="{20CF7C21-FD4F-4A7A-99CB-EB83F93B524D}">
      <dgm:prSet/>
      <dgm:spPr/>
      <dgm:t>
        <a:bodyPr/>
        <a:lstStyle/>
        <a:p>
          <a:pPr rtl="1"/>
          <a:endParaRPr lang="ar-SA"/>
        </a:p>
      </dgm:t>
    </dgm:pt>
    <dgm:pt modelId="{C4675E16-6083-4735-9C40-33E14A23BEB5}" type="pres">
      <dgm:prSet presAssocID="{A4B716BA-5799-40FB-B988-09EC9C446B95}" presName="linear" presStyleCnt="0">
        <dgm:presLayoutVars>
          <dgm:animLvl val="lvl"/>
          <dgm:resizeHandles val="exact"/>
        </dgm:presLayoutVars>
      </dgm:prSet>
      <dgm:spPr/>
    </dgm:pt>
    <dgm:pt modelId="{FCD95552-3720-413E-A0DB-E292B046C815}" type="pres">
      <dgm:prSet presAssocID="{F0F9F081-5BA6-4C69-90FE-F46AE4B2F331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6DEDD11A-DB98-4068-81D8-22876601FAE9}" type="pres">
      <dgm:prSet presAssocID="{F0F9F081-5BA6-4C69-90FE-F46AE4B2F331}" presName="childText" presStyleLbl="revTx" presStyleIdx="0" presStyleCnt="2">
        <dgm:presLayoutVars>
          <dgm:bulletEnabled val="1"/>
        </dgm:presLayoutVars>
      </dgm:prSet>
      <dgm:spPr/>
    </dgm:pt>
    <dgm:pt modelId="{DB0845A4-4B7E-4FCD-85E6-EE4EAA524131}" type="pres">
      <dgm:prSet presAssocID="{B3450916-AA6A-4BFC-93AB-BD42CFB8FCB4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12469035-35A4-4615-A2B5-FED585C3249B}" type="pres">
      <dgm:prSet presAssocID="{B3450916-AA6A-4BFC-93AB-BD42CFB8FCB4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20CF7C21-FD4F-4A7A-99CB-EB83F93B524D}" srcId="{B3450916-AA6A-4BFC-93AB-BD42CFB8FCB4}" destId="{C7F724CC-1C13-4751-B7B9-21646D2E68A9}" srcOrd="0" destOrd="0" parTransId="{CE15635E-A4F7-4D57-BCAE-4D7EA8B44B6C}" sibTransId="{34904D81-B835-479F-A6AF-058359B36A83}"/>
    <dgm:cxn modelId="{5D12A126-3DF1-480E-B7CA-CEC96F8814FE}" type="presOf" srcId="{A4B716BA-5799-40FB-B988-09EC9C446B95}" destId="{C4675E16-6083-4735-9C40-33E14A23BEB5}" srcOrd="0" destOrd="0" presId="urn:microsoft.com/office/officeart/2005/8/layout/vList2"/>
    <dgm:cxn modelId="{6648925D-E70D-4212-8562-48C472D15702}" type="presOf" srcId="{F0F9F081-5BA6-4C69-90FE-F46AE4B2F331}" destId="{FCD95552-3720-413E-A0DB-E292B046C815}" srcOrd="0" destOrd="0" presId="urn:microsoft.com/office/officeart/2005/8/layout/vList2"/>
    <dgm:cxn modelId="{0F091469-F400-4416-9AC3-E23C19E1AAC7}" srcId="{F0F9F081-5BA6-4C69-90FE-F46AE4B2F331}" destId="{3911B7BC-BC64-488A-B4E7-275F990CFD56}" srcOrd="0" destOrd="0" parTransId="{01FDD8FE-F12B-4747-9FD8-409CED391FC9}" sibTransId="{8FB5EEE2-486D-4C6F-B907-F135FAF02D50}"/>
    <dgm:cxn modelId="{82EE0B73-393C-4000-8E40-FAB597F1D02A}" type="presOf" srcId="{B3450916-AA6A-4BFC-93AB-BD42CFB8FCB4}" destId="{DB0845A4-4B7E-4FCD-85E6-EE4EAA524131}" srcOrd="0" destOrd="0" presId="urn:microsoft.com/office/officeart/2005/8/layout/vList2"/>
    <dgm:cxn modelId="{BD64AC73-2774-4333-A42A-7C7CBF444407}" type="presOf" srcId="{3911B7BC-BC64-488A-B4E7-275F990CFD56}" destId="{6DEDD11A-DB98-4068-81D8-22876601FAE9}" srcOrd="0" destOrd="0" presId="urn:microsoft.com/office/officeart/2005/8/layout/vList2"/>
    <dgm:cxn modelId="{38033077-E1FD-4F75-92F3-C109E813D743}" srcId="{A4B716BA-5799-40FB-B988-09EC9C446B95}" destId="{B3450916-AA6A-4BFC-93AB-BD42CFB8FCB4}" srcOrd="1" destOrd="0" parTransId="{ABBE47FF-37AD-4E57-9BBF-0EC05E2F26D7}" sibTransId="{AFAFB66B-20E8-41E3-B20C-C22BDEF98E11}"/>
    <dgm:cxn modelId="{93015986-0486-470F-8126-FF636250FD4F}" srcId="{A4B716BA-5799-40FB-B988-09EC9C446B95}" destId="{F0F9F081-5BA6-4C69-90FE-F46AE4B2F331}" srcOrd="0" destOrd="0" parTransId="{7E79F28D-AFD9-458A-8E80-0675D9B48A94}" sibTransId="{F832B949-F542-4FB3-AF3E-A3E0417951F2}"/>
    <dgm:cxn modelId="{CAC080C6-DC7C-4D66-8BC9-07D0153CF704}" type="presOf" srcId="{C7F724CC-1C13-4751-B7B9-21646D2E68A9}" destId="{12469035-35A4-4615-A2B5-FED585C3249B}" srcOrd="0" destOrd="0" presId="urn:microsoft.com/office/officeart/2005/8/layout/vList2"/>
    <dgm:cxn modelId="{C693F800-9FDC-428E-99CE-9D555BCEA5C7}" type="presParOf" srcId="{C4675E16-6083-4735-9C40-33E14A23BEB5}" destId="{FCD95552-3720-413E-A0DB-E292B046C815}" srcOrd="0" destOrd="0" presId="urn:microsoft.com/office/officeart/2005/8/layout/vList2"/>
    <dgm:cxn modelId="{B6927BD5-9BD4-480D-A1FE-EAAC160BD583}" type="presParOf" srcId="{C4675E16-6083-4735-9C40-33E14A23BEB5}" destId="{6DEDD11A-DB98-4068-81D8-22876601FAE9}" srcOrd="1" destOrd="0" presId="urn:microsoft.com/office/officeart/2005/8/layout/vList2"/>
    <dgm:cxn modelId="{1EE01AD4-19D4-4172-A040-470111864F2A}" type="presParOf" srcId="{C4675E16-6083-4735-9C40-33E14A23BEB5}" destId="{DB0845A4-4B7E-4FCD-85E6-EE4EAA524131}" srcOrd="2" destOrd="0" presId="urn:microsoft.com/office/officeart/2005/8/layout/vList2"/>
    <dgm:cxn modelId="{579A52B1-1607-4CA8-912C-A73954171967}" type="presParOf" srcId="{C4675E16-6083-4735-9C40-33E14A23BEB5}" destId="{12469035-35A4-4615-A2B5-FED585C3249B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A4B716BA-5799-40FB-B988-09EC9C446B95}" type="doc">
      <dgm:prSet loTypeId="urn:microsoft.com/office/officeart/2005/8/layout/vList2" loCatId="list" qsTypeId="urn:microsoft.com/office/officeart/2005/8/quickstyle/simple1" qsCatId="simple" csTypeId="urn:microsoft.com/office/officeart/2005/8/colors/accent2_5" csCatId="accent2" phldr="1"/>
      <dgm:spPr/>
      <dgm:t>
        <a:bodyPr/>
        <a:lstStyle/>
        <a:p>
          <a:pPr rtl="1"/>
          <a:endParaRPr lang="ar-SA"/>
        </a:p>
      </dgm:t>
    </dgm:pt>
    <dgm:pt modelId="{F0F9F081-5BA6-4C69-90FE-F46AE4B2F331}">
      <dgm:prSet phldrT="[نص]"/>
      <dgm:spPr/>
      <dgm:t>
        <a:bodyPr/>
        <a:lstStyle/>
        <a:p>
          <a:pPr rtl="1"/>
          <a:r>
            <a:rPr lang="ar-SA" dirty="0"/>
            <a:t>تذكَّر: أنك بعد فورة الغضب، وتنفيس كربك بالسب والشتم، لن تنال خيرًا.</a:t>
          </a:r>
        </a:p>
      </dgm:t>
    </dgm:pt>
    <dgm:pt modelId="{7E79F28D-AFD9-458A-8E80-0675D9B48A94}" type="parTrans" cxnId="{93015986-0486-470F-8126-FF636250FD4F}">
      <dgm:prSet/>
      <dgm:spPr/>
      <dgm:t>
        <a:bodyPr/>
        <a:lstStyle/>
        <a:p>
          <a:pPr rtl="1"/>
          <a:endParaRPr lang="ar-SA"/>
        </a:p>
      </dgm:t>
    </dgm:pt>
    <dgm:pt modelId="{F832B949-F542-4FB3-AF3E-A3E0417951F2}" type="sibTrans" cxnId="{93015986-0486-470F-8126-FF636250FD4F}">
      <dgm:prSet/>
      <dgm:spPr/>
      <dgm:t>
        <a:bodyPr/>
        <a:lstStyle/>
        <a:p>
          <a:pPr rtl="1"/>
          <a:endParaRPr lang="ar-SA"/>
        </a:p>
      </dgm:t>
    </dgm:pt>
    <dgm:pt modelId="{3911B7BC-BC64-488A-B4E7-275F990CFD56}">
      <dgm:prSet phldrT="[نص]" phldr="1"/>
      <dgm:spPr/>
      <dgm:t>
        <a:bodyPr/>
        <a:lstStyle/>
        <a:p>
          <a:pPr rtl="1"/>
          <a:endParaRPr lang="ar-SA"/>
        </a:p>
      </dgm:t>
    </dgm:pt>
    <dgm:pt modelId="{01FDD8FE-F12B-4747-9FD8-409CED391FC9}" type="parTrans" cxnId="{0F091469-F400-4416-9AC3-E23C19E1AAC7}">
      <dgm:prSet/>
      <dgm:spPr/>
      <dgm:t>
        <a:bodyPr/>
        <a:lstStyle/>
        <a:p>
          <a:pPr rtl="1"/>
          <a:endParaRPr lang="ar-SA"/>
        </a:p>
      </dgm:t>
    </dgm:pt>
    <dgm:pt modelId="{8FB5EEE2-486D-4C6F-B907-F135FAF02D50}" type="sibTrans" cxnId="{0F091469-F400-4416-9AC3-E23C19E1AAC7}">
      <dgm:prSet/>
      <dgm:spPr/>
      <dgm:t>
        <a:bodyPr/>
        <a:lstStyle/>
        <a:p>
          <a:pPr rtl="1"/>
          <a:endParaRPr lang="ar-SA"/>
        </a:p>
      </dgm:t>
    </dgm:pt>
    <dgm:pt modelId="{B3450916-AA6A-4BFC-93AB-BD42CFB8FCB4}">
      <dgm:prSet phldrT="[نص]"/>
      <dgm:spPr/>
      <dgm:t>
        <a:bodyPr/>
        <a:lstStyle/>
        <a:p>
          <a:pPr rtl="1"/>
          <a:r>
            <a:rPr lang="ar-SA" dirty="0"/>
            <a:t>فبين مُساءَلة إدارية وأخرى قانونية ستفقد الكثير من كرامتك، وستجد نفسك تقف مطأطأَ الرأس ترجو الصفح والعفو، بعد أن كنت مستأسدًا لا تخاف بخسًا ولا رهقًا.</a:t>
          </a:r>
          <a:br>
            <a:rPr lang="ar-SA" dirty="0"/>
          </a:br>
          <a:endParaRPr lang="ar-SA" dirty="0"/>
        </a:p>
      </dgm:t>
    </dgm:pt>
    <dgm:pt modelId="{ABBE47FF-37AD-4E57-9BBF-0EC05E2F26D7}" type="parTrans" cxnId="{38033077-E1FD-4F75-92F3-C109E813D743}">
      <dgm:prSet/>
      <dgm:spPr/>
      <dgm:t>
        <a:bodyPr/>
        <a:lstStyle/>
        <a:p>
          <a:pPr rtl="1"/>
          <a:endParaRPr lang="ar-SA"/>
        </a:p>
      </dgm:t>
    </dgm:pt>
    <dgm:pt modelId="{AFAFB66B-20E8-41E3-B20C-C22BDEF98E11}" type="sibTrans" cxnId="{38033077-E1FD-4F75-92F3-C109E813D743}">
      <dgm:prSet/>
      <dgm:spPr/>
      <dgm:t>
        <a:bodyPr/>
        <a:lstStyle/>
        <a:p>
          <a:pPr rtl="1"/>
          <a:endParaRPr lang="ar-SA"/>
        </a:p>
      </dgm:t>
    </dgm:pt>
    <dgm:pt modelId="{C7F724CC-1C13-4751-B7B9-21646D2E68A9}">
      <dgm:prSet phldrT="[نص]" phldr="1"/>
      <dgm:spPr/>
      <dgm:t>
        <a:bodyPr/>
        <a:lstStyle/>
        <a:p>
          <a:pPr rtl="1"/>
          <a:endParaRPr lang="ar-SA"/>
        </a:p>
      </dgm:t>
    </dgm:pt>
    <dgm:pt modelId="{CE15635E-A4F7-4D57-BCAE-4D7EA8B44B6C}" type="parTrans" cxnId="{20CF7C21-FD4F-4A7A-99CB-EB83F93B524D}">
      <dgm:prSet/>
      <dgm:spPr/>
      <dgm:t>
        <a:bodyPr/>
        <a:lstStyle/>
        <a:p>
          <a:pPr rtl="1"/>
          <a:endParaRPr lang="ar-SA"/>
        </a:p>
      </dgm:t>
    </dgm:pt>
    <dgm:pt modelId="{34904D81-B835-479F-A6AF-058359B36A83}" type="sibTrans" cxnId="{20CF7C21-FD4F-4A7A-99CB-EB83F93B524D}">
      <dgm:prSet/>
      <dgm:spPr/>
      <dgm:t>
        <a:bodyPr/>
        <a:lstStyle/>
        <a:p>
          <a:pPr rtl="1"/>
          <a:endParaRPr lang="ar-SA"/>
        </a:p>
      </dgm:t>
    </dgm:pt>
    <dgm:pt modelId="{C4675E16-6083-4735-9C40-33E14A23BEB5}" type="pres">
      <dgm:prSet presAssocID="{A4B716BA-5799-40FB-B988-09EC9C446B95}" presName="linear" presStyleCnt="0">
        <dgm:presLayoutVars>
          <dgm:animLvl val="lvl"/>
          <dgm:resizeHandles val="exact"/>
        </dgm:presLayoutVars>
      </dgm:prSet>
      <dgm:spPr/>
    </dgm:pt>
    <dgm:pt modelId="{FCD95552-3720-413E-A0DB-E292B046C815}" type="pres">
      <dgm:prSet presAssocID="{F0F9F081-5BA6-4C69-90FE-F46AE4B2F331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6DEDD11A-DB98-4068-81D8-22876601FAE9}" type="pres">
      <dgm:prSet presAssocID="{F0F9F081-5BA6-4C69-90FE-F46AE4B2F331}" presName="childText" presStyleLbl="revTx" presStyleIdx="0" presStyleCnt="2">
        <dgm:presLayoutVars>
          <dgm:bulletEnabled val="1"/>
        </dgm:presLayoutVars>
      </dgm:prSet>
      <dgm:spPr/>
    </dgm:pt>
    <dgm:pt modelId="{DB0845A4-4B7E-4FCD-85E6-EE4EAA524131}" type="pres">
      <dgm:prSet presAssocID="{B3450916-AA6A-4BFC-93AB-BD42CFB8FCB4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12469035-35A4-4615-A2B5-FED585C3249B}" type="pres">
      <dgm:prSet presAssocID="{B3450916-AA6A-4BFC-93AB-BD42CFB8FCB4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20CF7C21-FD4F-4A7A-99CB-EB83F93B524D}" srcId="{B3450916-AA6A-4BFC-93AB-BD42CFB8FCB4}" destId="{C7F724CC-1C13-4751-B7B9-21646D2E68A9}" srcOrd="0" destOrd="0" parTransId="{CE15635E-A4F7-4D57-BCAE-4D7EA8B44B6C}" sibTransId="{34904D81-B835-479F-A6AF-058359B36A83}"/>
    <dgm:cxn modelId="{5D12A126-3DF1-480E-B7CA-CEC96F8814FE}" type="presOf" srcId="{A4B716BA-5799-40FB-B988-09EC9C446B95}" destId="{C4675E16-6083-4735-9C40-33E14A23BEB5}" srcOrd="0" destOrd="0" presId="urn:microsoft.com/office/officeart/2005/8/layout/vList2"/>
    <dgm:cxn modelId="{6648925D-E70D-4212-8562-48C472D15702}" type="presOf" srcId="{F0F9F081-5BA6-4C69-90FE-F46AE4B2F331}" destId="{FCD95552-3720-413E-A0DB-E292B046C815}" srcOrd="0" destOrd="0" presId="urn:microsoft.com/office/officeart/2005/8/layout/vList2"/>
    <dgm:cxn modelId="{0F091469-F400-4416-9AC3-E23C19E1AAC7}" srcId="{F0F9F081-5BA6-4C69-90FE-F46AE4B2F331}" destId="{3911B7BC-BC64-488A-B4E7-275F990CFD56}" srcOrd="0" destOrd="0" parTransId="{01FDD8FE-F12B-4747-9FD8-409CED391FC9}" sibTransId="{8FB5EEE2-486D-4C6F-B907-F135FAF02D50}"/>
    <dgm:cxn modelId="{82EE0B73-393C-4000-8E40-FAB597F1D02A}" type="presOf" srcId="{B3450916-AA6A-4BFC-93AB-BD42CFB8FCB4}" destId="{DB0845A4-4B7E-4FCD-85E6-EE4EAA524131}" srcOrd="0" destOrd="0" presId="urn:microsoft.com/office/officeart/2005/8/layout/vList2"/>
    <dgm:cxn modelId="{BD64AC73-2774-4333-A42A-7C7CBF444407}" type="presOf" srcId="{3911B7BC-BC64-488A-B4E7-275F990CFD56}" destId="{6DEDD11A-DB98-4068-81D8-22876601FAE9}" srcOrd="0" destOrd="0" presId="urn:microsoft.com/office/officeart/2005/8/layout/vList2"/>
    <dgm:cxn modelId="{38033077-E1FD-4F75-92F3-C109E813D743}" srcId="{A4B716BA-5799-40FB-B988-09EC9C446B95}" destId="{B3450916-AA6A-4BFC-93AB-BD42CFB8FCB4}" srcOrd="1" destOrd="0" parTransId="{ABBE47FF-37AD-4E57-9BBF-0EC05E2F26D7}" sibTransId="{AFAFB66B-20E8-41E3-B20C-C22BDEF98E11}"/>
    <dgm:cxn modelId="{93015986-0486-470F-8126-FF636250FD4F}" srcId="{A4B716BA-5799-40FB-B988-09EC9C446B95}" destId="{F0F9F081-5BA6-4C69-90FE-F46AE4B2F331}" srcOrd="0" destOrd="0" parTransId="{7E79F28D-AFD9-458A-8E80-0675D9B48A94}" sibTransId="{F832B949-F542-4FB3-AF3E-A3E0417951F2}"/>
    <dgm:cxn modelId="{CAC080C6-DC7C-4D66-8BC9-07D0153CF704}" type="presOf" srcId="{C7F724CC-1C13-4751-B7B9-21646D2E68A9}" destId="{12469035-35A4-4615-A2B5-FED585C3249B}" srcOrd="0" destOrd="0" presId="urn:microsoft.com/office/officeart/2005/8/layout/vList2"/>
    <dgm:cxn modelId="{C693F800-9FDC-428E-99CE-9D555BCEA5C7}" type="presParOf" srcId="{C4675E16-6083-4735-9C40-33E14A23BEB5}" destId="{FCD95552-3720-413E-A0DB-E292B046C815}" srcOrd="0" destOrd="0" presId="urn:microsoft.com/office/officeart/2005/8/layout/vList2"/>
    <dgm:cxn modelId="{B6927BD5-9BD4-480D-A1FE-EAAC160BD583}" type="presParOf" srcId="{C4675E16-6083-4735-9C40-33E14A23BEB5}" destId="{6DEDD11A-DB98-4068-81D8-22876601FAE9}" srcOrd="1" destOrd="0" presId="urn:microsoft.com/office/officeart/2005/8/layout/vList2"/>
    <dgm:cxn modelId="{1EE01AD4-19D4-4172-A040-470111864F2A}" type="presParOf" srcId="{C4675E16-6083-4735-9C40-33E14A23BEB5}" destId="{DB0845A4-4B7E-4FCD-85E6-EE4EAA524131}" srcOrd="2" destOrd="0" presId="urn:microsoft.com/office/officeart/2005/8/layout/vList2"/>
    <dgm:cxn modelId="{579A52B1-1607-4CA8-912C-A73954171967}" type="presParOf" srcId="{C4675E16-6083-4735-9C40-33E14A23BEB5}" destId="{12469035-35A4-4615-A2B5-FED585C3249B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D997E057-7E3B-4EA7-8F18-EE3DA784E5EC}" type="doc">
      <dgm:prSet loTypeId="urn:microsoft.com/office/officeart/2005/8/layout/orgChart1" loCatId="hierarchy" qsTypeId="urn:microsoft.com/office/officeart/2005/8/quickstyle/simple1" qsCatId="simple" csTypeId="urn:microsoft.com/office/officeart/2005/8/colors/accent3_3" csCatId="accent3" phldr="1"/>
      <dgm:spPr/>
      <dgm:t>
        <a:bodyPr/>
        <a:lstStyle/>
        <a:p>
          <a:pPr rtl="1"/>
          <a:endParaRPr lang="ar-SA"/>
        </a:p>
      </dgm:t>
    </dgm:pt>
    <dgm:pt modelId="{7EA7DB48-0F38-4403-B82D-24D6977278F7}">
      <dgm:prSet phldrT="[نص]"/>
      <dgm:spPr/>
      <dgm:t>
        <a:bodyPr/>
        <a:lstStyle/>
        <a:p>
          <a:pPr rtl="1"/>
          <a:r>
            <a:rPr lang="ar-SA" dirty="0"/>
            <a:t>إن شئت أن تفرضي ذاتك، فخيرُ سبيل هو:</a:t>
          </a:r>
        </a:p>
      </dgm:t>
    </dgm:pt>
    <dgm:pt modelId="{C2A649C7-B0E0-4A1A-93BF-6B7642FABBF6}" type="parTrans" cxnId="{6CD102CB-11CF-478E-8C3D-39E63DAE660D}">
      <dgm:prSet/>
      <dgm:spPr/>
      <dgm:t>
        <a:bodyPr/>
        <a:lstStyle/>
        <a:p>
          <a:pPr rtl="1"/>
          <a:endParaRPr lang="ar-SA"/>
        </a:p>
      </dgm:t>
    </dgm:pt>
    <dgm:pt modelId="{8CD7A613-472E-45C1-B372-3A4241565800}" type="sibTrans" cxnId="{6CD102CB-11CF-478E-8C3D-39E63DAE660D}">
      <dgm:prSet/>
      <dgm:spPr/>
      <dgm:t>
        <a:bodyPr/>
        <a:lstStyle/>
        <a:p>
          <a:pPr rtl="1"/>
          <a:endParaRPr lang="ar-SA"/>
        </a:p>
      </dgm:t>
    </dgm:pt>
    <dgm:pt modelId="{2E42DC5D-8213-4A13-ABE6-9D6F1F5E31C2}">
      <dgm:prSet phldrT="[نص]" custT="1"/>
      <dgm:spPr/>
      <dgm:t>
        <a:bodyPr/>
        <a:lstStyle/>
        <a:p>
          <a:pPr rtl="1"/>
          <a:r>
            <a:rPr lang="ar-SA" sz="6600" b="1" dirty="0"/>
            <a:t>وأدبُك</a:t>
          </a:r>
        </a:p>
      </dgm:t>
    </dgm:pt>
    <dgm:pt modelId="{28A3277E-4447-44CE-A26B-B20C136743F8}" type="parTrans" cxnId="{170F248C-2B49-40E3-ABBC-81DCE9E54E4C}">
      <dgm:prSet/>
      <dgm:spPr/>
      <dgm:t>
        <a:bodyPr/>
        <a:lstStyle/>
        <a:p>
          <a:pPr rtl="1"/>
          <a:endParaRPr lang="ar-SA"/>
        </a:p>
      </dgm:t>
    </dgm:pt>
    <dgm:pt modelId="{B72F7FB9-0837-47E4-B879-F2533C9C79D7}" type="sibTrans" cxnId="{170F248C-2B49-40E3-ABBC-81DCE9E54E4C}">
      <dgm:prSet/>
      <dgm:spPr/>
      <dgm:t>
        <a:bodyPr/>
        <a:lstStyle/>
        <a:p>
          <a:pPr rtl="1"/>
          <a:endParaRPr lang="ar-SA"/>
        </a:p>
      </dgm:t>
    </dgm:pt>
    <dgm:pt modelId="{FC3B8BBC-1E0D-46F7-AC4E-CD822E30F2B9}">
      <dgm:prSet phldrT="[نص]" custT="1"/>
      <dgm:spPr/>
      <dgm:t>
        <a:bodyPr/>
        <a:lstStyle/>
        <a:p>
          <a:pPr rtl="1"/>
          <a:r>
            <a:rPr lang="ar-SA" sz="6600" b="1" dirty="0"/>
            <a:t>علمُك</a:t>
          </a:r>
        </a:p>
      </dgm:t>
    </dgm:pt>
    <dgm:pt modelId="{484D4F3E-6545-46EF-84AA-57FE071D92C1}" type="parTrans" cxnId="{90A5453D-8214-497E-95FA-EBA491B5B69E}">
      <dgm:prSet/>
      <dgm:spPr/>
      <dgm:t>
        <a:bodyPr/>
        <a:lstStyle/>
        <a:p>
          <a:pPr rtl="1"/>
          <a:endParaRPr lang="ar-SA"/>
        </a:p>
      </dgm:t>
    </dgm:pt>
    <dgm:pt modelId="{A1D8F175-519A-4034-99FD-2FA2EA41F02E}" type="sibTrans" cxnId="{90A5453D-8214-497E-95FA-EBA491B5B69E}">
      <dgm:prSet/>
      <dgm:spPr/>
      <dgm:t>
        <a:bodyPr/>
        <a:lstStyle/>
        <a:p>
          <a:pPr rtl="1"/>
          <a:endParaRPr lang="ar-SA"/>
        </a:p>
      </dgm:t>
    </dgm:pt>
    <dgm:pt modelId="{7DC3AF58-2829-4076-96C3-9DA131835BB8}" type="pres">
      <dgm:prSet presAssocID="{D997E057-7E3B-4EA7-8F18-EE3DA784E5E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73F8D546-4A16-4B34-8385-61CB4E797CB9}" type="pres">
      <dgm:prSet presAssocID="{7EA7DB48-0F38-4403-B82D-24D6977278F7}" presName="hierRoot1" presStyleCnt="0">
        <dgm:presLayoutVars>
          <dgm:hierBranch val="init"/>
        </dgm:presLayoutVars>
      </dgm:prSet>
      <dgm:spPr/>
    </dgm:pt>
    <dgm:pt modelId="{8F3A93E5-8FA3-456C-B3AA-3C9A1F1A2423}" type="pres">
      <dgm:prSet presAssocID="{7EA7DB48-0F38-4403-B82D-24D6977278F7}" presName="rootComposite1" presStyleCnt="0"/>
      <dgm:spPr/>
    </dgm:pt>
    <dgm:pt modelId="{C1FE9B14-3D18-4AB0-8F8F-4D62A504E456}" type="pres">
      <dgm:prSet presAssocID="{7EA7DB48-0F38-4403-B82D-24D6977278F7}" presName="rootText1" presStyleLbl="node0" presStyleIdx="0" presStyleCnt="1">
        <dgm:presLayoutVars>
          <dgm:chPref val="3"/>
        </dgm:presLayoutVars>
      </dgm:prSet>
      <dgm:spPr/>
    </dgm:pt>
    <dgm:pt modelId="{4A78314F-D616-4025-8DB9-72FB373D5DD6}" type="pres">
      <dgm:prSet presAssocID="{7EA7DB48-0F38-4403-B82D-24D6977278F7}" presName="rootConnector1" presStyleLbl="node1" presStyleIdx="0" presStyleCnt="0"/>
      <dgm:spPr/>
    </dgm:pt>
    <dgm:pt modelId="{E9939BFB-D140-457D-A637-7FE87505FA77}" type="pres">
      <dgm:prSet presAssocID="{7EA7DB48-0F38-4403-B82D-24D6977278F7}" presName="hierChild2" presStyleCnt="0"/>
      <dgm:spPr/>
    </dgm:pt>
    <dgm:pt modelId="{BBAF7782-DD88-4CC8-9098-2D5CC2BF6FF0}" type="pres">
      <dgm:prSet presAssocID="{28A3277E-4447-44CE-A26B-B20C136743F8}" presName="Name37" presStyleLbl="parChTrans1D2" presStyleIdx="0" presStyleCnt="2"/>
      <dgm:spPr/>
    </dgm:pt>
    <dgm:pt modelId="{6C2A4949-78E7-471D-AE57-88225F17A86F}" type="pres">
      <dgm:prSet presAssocID="{2E42DC5D-8213-4A13-ABE6-9D6F1F5E31C2}" presName="hierRoot2" presStyleCnt="0">
        <dgm:presLayoutVars>
          <dgm:hierBranch val="init"/>
        </dgm:presLayoutVars>
      </dgm:prSet>
      <dgm:spPr/>
    </dgm:pt>
    <dgm:pt modelId="{0FDB75E0-1F49-4DF9-BAD3-DF1CFBB69ED9}" type="pres">
      <dgm:prSet presAssocID="{2E42DC5D-8213-4A13-ABE6-9D6F1F5E31C2}" presName="rootComposite" presStyleCnt="0"/>
      <dgm:spPr/>
    </dgm:pt>
    <dgm:pt modelId="{16DA4F8E-3B3D-41DE-994B-FB7909EE634E}" type="pres">
      <dgm:prSet presAssocID="{2E42DC5D-8213-4A13-ABE6-9D6F1F5E31C2}" presName="rootText" presStyleLbl="node2" presStyleIdx="0" presStyleCnt="2">
        <dgm:presLayoutVars>
          <dgm:chPref val="3"/>
        </dgm:presLayoutVars>
      </dgm:prSet>
      <dgm:spPr/>
    </dgm:pt>
    <dgm:pt modelId="{30E01203-0EBA-445B-9F89-E87583A25049}" type="pres">
      <dgm:prSet presAssocID="{2E42DC5D-8213-4A13-ABE6-9D6F1F5E31C2}" presName="rootConnector" presStyleLbl="node2" presStyleIdx="0" presStyleCnt="2"/>
      <dgm:spPr/>
    </dgm:pt>
    <dgm:pt modelId="{0BC8DE5C-6F31-43DA-86C7-AB50C6D5A64C}" type="pres">
      <dgm:prSet presAssocID="{2E42DC5D-8213-4A13-ABE6-9D6F1F5E31C2}" presName="hierChild4" presStyleCnt="0"/>
      <dgm:spPr/>
    </dgm:pt>
    <dgm:pt modelId="{88D9212F-FC64-4ED0-BA51-3CF5CF6FDE06}" type="pres">
      <dgm:prSet presAssocID="{2E42DC5D-8213-4A13-ABE6-9D6F1F5E31C2}" presName="hierChild5" presStyleCnt="0"/>
      <dgm:spPr/>
    </dgm:pt>
    <dgm:pt modelId="{010D71D0-CD8D-4840-891E-8A7342A7C721}" type="pres">
      <dgm:prSet presAssocID="{484D4F3E-6545-46EF-84AA-57FE071D92C1}" presName="Name37" presStyleLbl="parChTrans1D2" presStyleIdx="1" presStyleCnt="2"/>
      <dgm:spPr/>
    </dgm:pt>
    <dgm:pt modelId="{6CD75EF6-29C6-42BE-ABD8-5944ACBEF44B}" type="pres">
      <dgm:prSet presAssocID="{FC3B8BBC-1E0D-46F7-AC4E-CD822E30F2B9}" presName="hierRoot2" presStyleCnt="0">
        <dgm:presLayoutVars>
          <dgm:hierBranch val="init"/>
        </dgm:presLayoutVars>
      </dgm:prSet>
      <dgm:spPr/>
    </dgm:pt>
    <dgm:pt modelId="{ECFF27A6-755A-443D-9247-C68E652BDE39}" type="pres">
      <dgm:prSet presAssocID="{FC3B8BBC-1E0D-46F7-AC4E-CD822E30F2B9}" presName="rootComposite" presStyleCnt="0"/>
      <dgm:spPr/>
    </dgm:pt>
    <dgm:pt modelId="{F97C71BB-79C3-43F4-9D1B-D9AC03F0A158}" type="pres">
      <dgm:prSet presAssocID="{FC3B8BBC-1E0D-46F7-AC4E-CD822E30F2B9}" presName="rootText" presStyleLbl="node2" presStyleIdx="1" presStyleCnt="2">
        <dgm:presLayoutVars>
          <dgm:chPref val="3"/>
        </dgm:presLayoutVars>
      </dgm:prSet>
      <dgm:spPr/>
    </dgm:pt>
    <dgm:pt modelId="{41F044FA-73A8-4C24-8EE6-896D71282DD8}" type="pres">
      <dgm:prSet presAssocID="{FC3B8BBC-1E0D-46F7-AC4E-CD822E30F2B9}" presName="rootConnector" presStyleLbl="node2" presStyleIdx="1" presStyleCnt="2"/>
      <dgm:spPr/>
    </dgm:pt>
    <dgm:pt modelId="{2A0596DB-DD00-49F9-B3B7-2535B1CF148B}" type="pres">
      <dgm:prSet presAssocID="{FC3B8BBC-1E0D-46F7-AC4E-CD822E30F2B9}" presName="hierChild4" presStyleCnt="0"/>
      <dgm:spPr/>
    </dgm:pt>
    <dgm:pt modelId="{37F7C3A4-F9FA-4D2A-BC10-321BA3D08C8E}" type="pres">
      <dgm:prSet presAssocID="{FC3B8BBC-1E0D-46F7-AC4E-CD822E30F2B9}" presName="hierChild5" presStyleCnt="0"/>
      <dgm:spPr/>
    </dgm:pt>
    <dgm:pt modelId="{237C8D3A-48A1-419D-845D-972D2100BDF1}" type="pres">
      <dgm:prSet presAssocID="{7EA7DB48-0F38-4403-B82D-24D6977278F7}" presName="hierChild3" presStyleCnt="0"/>
      <dgm:spPr/>
    </dgm:pt>
  </dgm:ptLst>
  <dgm:cxnLst>
    <dgm:cxn modelId="{3C9B2D1A-F4E9-4755-BCDC-4A2B1C8A5ED8}" type="presOf" srcId="{FC3B8BBC-1E0D-46F7-AC4E-CD822E30F2B9}" destId="{F97C71BB-79C3-43F4-9D1B-D9AC03F0A158}" srcOrd="0" destOrd="0" presId="urn:microsoft.com/office/officeart/2005/8/layout/orgChart1"/>
    <dgm:cxn modelId="{3B1ACC1A-07FE-4948-8460-0BAECA1DC899}" type="presOf" srcId="{7EA7DB48-0F38-4403-B82D-24D6977278F7}" destId="{4A78314F-D616-4025-8DB9-72FB373D5DD6}" srcOrd="1" destOrd="0" presId="urn:microsoft.com/office/officeart/2005/8/layout/orgChart1"/>
    <dgm:cxn modelId="{1F39FE1F-0766-4705-872F-3607E7144CCE}" type="presOf" srcId="{FC3B8BBC-1E0D-46F7-AC4E-CD822E30F2B9}" destId="{41F044FA-73A8-4C24-8EE6-896D71282DD8}" srcOrd="1" destOrd="0" presId="urn:microsoft.com/office/officeart/2005/8/layout/orgChart1"/>
    <dgm:cxn modelId="{90A5453D-8214-497E-95FA-EBA491B5B69E}" srcId="{7EA7DB48-0F38-4403-B82D-24D6977278F7}" destId="{FC3B8BBC-1E0D-46F7-AC4E-CD822E30F2B9}" srcOrd="1" destOrd="0" parTransId="{484D4F3E-6545-46EF-84AA-57FE071D92C1}" sibTransId="{A1D8F175-519A-4034-99FD-2FA2EA41F02E}"/>
    <dgm:cxn modelId="{65A29F72-B4C6-495F-9495-0DA9AD36E483}" type="presOf" srcId="{2E42DC5D-8213-4A13-ABE6-9D6F1F5E31C2}" destId="{16DA4F8E-3B3D-41DE-994B-FB7909EE634E}" srcOrd="0" destOrd="0" presId="urn:microsoft.com/office/officeart/2005/8/layout/orgChart1"/>
    <dgm:cxn modelId="{5B26CB74-E7C3-41B3-98BE-A94F4ABC316A}" type="presOf" srcId="{28A3277E-4447-44CE-A26B-B20C136743F8}" destId="{BBAF7782-DD88-4CC8-9098-2D5CC2BF6FF0}" srcOrd="0" destOrd="0" presId="urn:microsoft.com/office/officeart/2005/8/layout/orgChart1"/>
    <dgm:cxn modelId="{D0F3887E-C912-442E-B2E6-549E3DA8D61D}" type="presOf" srcId="{7EA7DB48-0F38-4403-B82D-24D6977278F7}" destId="{C1FE9B14-3D18-4AB0-8F8F-4D62A504E456}" srcOrd="0" destOrd="0" presId="urn:microsoft.com/office/officeart/2005/8/layout/orgChart1"/>
    <dgm:cxn modelId="{170F248C-2B49-40E3-ABBC-81DCE9E54E4C}" srcId="{7EA7DB48-0F38-4403-B82D-24D6977278F7}" destId="{2E42DC5D-8213-4A13-ABE6-9D6F1F5E31C2}" srcOrd="0" destOrd="0" parTransId="{28A3277E-4447-44CE-A26B-B20C136743F8}" sibTransId="{B72F7FB9-0837-47E4-B879-F2533C9C79D7}"/>
    <dgm:cxn modelId="{B95D158F-EA71-4564-8858-F3CD97383AB6}" type="presOf" srcId="{2E42DC5D-8213-4A13-ABE6-9D6F1F5E31C2}" destId="{30E01203-0EBA-445B-9F89-E87583A25049}" srcOrd="1" destOrd="0" presId="urn:microsoft.com/office/officeart/2005/8/layout/orgChart1"/>
    <dgm:cxn modelId="{B8166797-A8BA-41E9-8AFA-3AB83E4341B8}" type="presOf" srcId="{D997E057-7E3B-4EA7-8F18-EE3DA784E5EC}" destId="{7DC3AF58-2829-4076-96C3-9DA131835BB8}" srcOrd="0" destOrd="0" presId="urn:microsoft.com/office/officeart/2005/8/layout/orgChart1"/>
    <dgm:cxn modelId="{791A1AAD-1489-4CB5-89FF-696ABF392DA7}" type="presOf" srcId="{484D4F3E-6545-46EF-84AA-57FE071D92C1}" destId="{010D71D0-CD8D-4840-891E-8A7342A7C721}" srcOrd="0" destOrd="0" presId="urn:microsoft.com/office/officeart/2005/8/layout/orgChart1"/>
    <dgm:cxn modelId="{6CD102CB-11CF-478E-8C3D-39E63DAE660D}" srcId="{D997E057-7E3B-4EA7-8F18-EE3DA784E5EC}" destId="{7EA7DB48-0F38-4403-B82D-24D6977278F7}" srcOrd="0" destOrd="0" parTransId="{C2A649C7-B0E0-4A1A-93BF-6B7642FABBF6}" sibTransId="{8CD7A613-472E-45C1-B372-3A4241565800}"/>
    <dgm:cxn modelId="{BA864EB1-787A-421F-B904-645CE91847C1}" type="presParOf" srcId="{7DC3AF58-2829-4076-96C3-9DA131835BB8}" destId="{73F8D546-4A16-4B34-8385-61CB4E797CB9}" srcOrd="0" destOrd="0" presId="urn:microsoft.com/office/officeart/2005/8/layout/orgChart1"/>
    <dgm:cxn modelId="{AEB4F05A-BD4D-400F-AB45-56542949F609}" type="presParOf" srcId="{73F8D546-4A16-4B34-8385-61CB4E797CB9}" destId="{8F3A93E5-8FA3-456C-B3AA-3C9A1F1A2423}" srcOrd="0" destOrd="0" presId="urn:microsoft.com/office/officeart/2005/8/layout/orgChart1"/>
    <dgm:cxn modelId="{F148C016-66E2-47E0-9F10-5A919A6B1089}" type="presParOf" srcId="{8F3A93E5-8FA3-456C-B3AA-3C9A1F1A2423}" destId="{C1FE9B14-3D18-4AB0-8F8F-4D62A504E456}" srcOrd="0" destOrd="0" presId="urn:microsoft.com/office/officeart/2005/8/layout/orgChart1"/>
    <dgm:cxn modelId="{CB2F988D-4512-49EF-A9BC-B0CE8670D1C2}" type="presParOf" srcId="{8F3A93E5-8FA3-456C-B3AA-3C9A1F1A2423}" destId="{4A78314F-D616-4025-8DB9-72FB373D5DD6}" srcOrd="1" destOrd="0" presId="urn:microsoft.com/office/officeart/2005/8/layout/orgChart1"/>
    <dgm:cxn modelId="{2CB3CF8F-57F7-4516-BD1D-9EB3D1C83E69}" type="presParOf" srcId="{73F8D546-4A16-4B34-8385-61CB4E797CB9}" destId="{E9939BFB-D140-457D-A637-7FE87505FA77}" srcOrd="1" destOrd="0" presId="urn:microsoft.com/office/officeart/2005/8/layout/orgChart1"/>
    <dgm:cxn modelId="{686AF8C5-FCCE-4E09-B269-179656FBBC8D}" type="presParOf" srcId="{E9939BFB-D140-457D-A637-7FE87505FA77}" destId="{BBAF7782-DD88-4CC8-9098-2D5CC2BF6FF0}" srcOrd="0" destOrd="0" presId="urn:microsoft.com/office/officeart/2005/8/layout/orgChart1"/>
    <dgm:cxn modelId="{237FE6D5-FF9F-4340-B07C-C13BF35F0BFE}" type="presParOf" srcId="{E9939BFB-D140-457D-A637-7FE87505FA77}" destId="{6C2A4949-78E7-471D-AE57-88225F17A86F}" srcOrd="1" destOrd="0" presId="urn:microsoft.com/office/officeart/2005/8/layout/orgChart1"/>
    <dgm:cxn modelId="{D3DA6B51-9CAB-49BC-B5C9-D92A1C852484}" type="presParOf" srcId="{6C2A4949-78E7-471D-AE57-88225F17A86F}" destId="{0FDB75E0-1F49-4DF9-BAD3-DF1CFBB69ED9}" srcOrd="0" destOrd="0" presId="urn:microsoft.com/office/officeart/2005/8/layout/orgChart1"/>
    <dgm:cxn modelId="{01E865B4-8291-4DB3-A41F-B21D4BB112BA}" type="presParOf" srcId="{0FDB75E0-1F49-4DF9-BAD3-DF1CFBB69ED9}" destId="{16DA4F8E-3B3D-41DE-994B-FB7909EE634E}" srcOrd="0" destOrd="0" presId="urn:microsoft.com/office/officeart/2005/8/layout/orgChart1"/>
    <dgm:cxn modelId="{5C36B4BB-8730-4C7D-8441-26407B63418A}" type="presParOf" srcId="{0FDB75E0-1F49-4DF9-BAD3-DF1CFBB69ED9}" destId="{30E01203-0EBA-445B-9F89-E87583A25049}" srcOrd="1" destOrd="0" presId="urn:microsoft.com/office/officeart/2005/8/layout/orgChart1"/>
    <dgm:cxn modelId="{9307EE27-CCEA-441D-91E5-DDC8313C0F9C}" type="presParOf" srcId="{6C2A4949-78E7-471D-AE57-88225F17A86F}" destId="{0BC8DE5C-6F31-43DA-86C7-AB50C6D5A64C}" srcOrd="1" destOrd="0" presId="urn:microsoft.com/office/officeart/2005/8/layout/orgChart1"/>
    <dgm:cxn modelId="{0D106757-859C-4B52-B246-8A600E085F7B}" type="presParOf" srcId="{6C2A4949-78E7-471D-AE57-88225F17A86F}" destId="{88D9212F-FC64-4ED0-BA51-3CF5CF6FDE06}" srcOrd="2" destOrd="0" presId="urn:microsoft.com/office/officeart/2005/8/layout/orgChart1"/>
    <dgm:cxn modelId="{8559FA84-D7C6-4E65-86C1-B23FBEB8D26D}" type="presParOf" srcId="{E9939BFB-D140-457D-A637-7FE87505FA77}" destId="{010D71D0-CD8D-4840-891E-8A7342A7C721}" srcOrd="2" destOrd="0" presId="urn:microsoft.com/office/officeart/2005/8/layout/orgChart1"/>
    <dgm:cxn modelId="{7E738126-2828-4083-8B7C-652AB58DAADF}" type="presParOf" srcId="{E9939BFB-D140-457D-A637-7FE87505FA77}" destId="{6CD75EF6-29C6-42BE-ABD8-5944ACBEF44B}" srcOrd="3" destOrd="0" presId="urn:microsoft.com/office/officeart/2005/8/layout/orgChart1"/>
    <dgm:cxn modelId="{ED900947-EE9B-4A62-8D52-402C6280B0DD}" type="presParOf" srcId="{6CD75EF6-29C6-42BE-ABD8-5944ACBEF44B}" destId="{ECFF27A6-755A-443D-9247-C68E652BDE39}" srcOrd="0" destOrd="0" presId="urn:microsoft.com/office/officeart/2005/8/layout/orgChart1"/>
    <dgm:cxn modelId="{70F24EB6-ADCC-462B-B1E3-0E7F3E6C9953}" type="presParOf" srcId="{ECFF27A6-755A-443D-9247-C68E652BDE39}" destId="{F97C71BB-79C3-43F4-9D1B-D9AC03F0A158}" srcOrd="0" destOrd="0" presId="urn:microsoft.com/office/officeart/2005/8/layout/orgChart1"/>
    <dgm:cxn modelId="{EF4A7DFE-DAF2-4C88-A68A-54434626980E}" type="presParOf" srcId="{ECFF27A6-755A-443D-9247-C68E652BDE39}" destId="{41F044FA-73A8-4C24-8EE6-896D71282DD8}" srcOrd="1" destOrd="0" presId="urn:microsoft.com/office/officeart/2005/8/layout/orgChart1"/>
    <dgm:cxn modelId="{E5A93A78-238F-485B-A67D-D26A286DBC8D}" type="presParOf" srcId="{6CD75EF6-29C6-42BE-ABD8-5944ACBEF44B}" destId="{2A0596DB-DD00-49F9-B3B7-2535B1CF148B}" srcOrd="1" destOrd="0" presId="urn:microsoft.com/office/officeart/2005/8/layout/orgChart1"/>
    <dgm:cxn modelId="{81C8CA9B-1AB3-429B-9A93-0E2F119457F8}" type="presParOf" srcId="{6CD75EF6-29C6-42BE-ABD8-5944ACBEF44B}" destId="{37F7C3A4-F9FA-4D2A-BC10-321BA3D08C8E}" srcOrd="2" destOrd="0" presId="urn:microsoft.com/office/officeart/2005/8/layout/orgChart1"/>
    <dgm:cxn modelId="{62965CA9-7430-48C6-A3AA-2962A3F3ABE4}" type="presParOf" srcId="{73F8D546-4A16-4B34-8385-61CB4E797CB9}" destId="{237C8D3A-48A1-419D-845D-972D2100BDF1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42FFEB8-CB1E-43AF-9CE1-C23A09E06CBA}">
      <dsp:nvSpPr>
        <dsp:cNvPr id="0" name=""/>
        <dsp:cNvSpPr/>
      </dsp:nvSpPr>
      <dsp:spPr>
        <a:xfrm rot="16200000">
          <a:off x="2338" y="1178"/>
          <a:ext cx="4348981" cy="4348981"/>
        </a:xfrm>
        <a:prstGeom prst="downArrow">
          <a:avLst>
            <a:gd name="adj1" fmla="val 50000"/>
            <a:gd name="adj2" fmla="val 3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62280" tIns="462280" rIns="462280" bIns="462280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وحقوق</a:t>
          </a:r>
        </a:p>
      </dsp:txBody>
      <dsp:txXfrm rot="5400000">
        <a:off x="2338" y="1088423"/>
        <a:ext cx="3587909" cy="2174491"/>
      </dsp:txXfrm>
    </dsp:sp>
    <dsp:sp modelId="{1081390A-1822-438C-A721-5E4DBF719B50}">
      <dsp:nvSpPr>
        <dsp:cNvPr id="0" name=""/>
        <dsp:cNvSpPr/>
      </dsp:nvSpPr>
      <dsp:spPr>
        <a:xfrm rot="5400000">
          <a:off x="6164280" y="1178"/>
          <a:ext cx="4348981" cy="4348981"/>
        </a:xfrm>
        <a:prstGeom prst="downArrow">
          <a:avLst>
            <a:gd name="adj1" fmla="val 50000"/>
            <a:gd name="adj2" fmla="val 3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62280" tIns="462280" rIns="462280" bIns="462280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واجبات</a:t>
          </a:r>
        </a:p>
      </dsp:txBody>
      <dsp:txXfrm rot="-5400000">
        <a:off x="6925352" y="1088423"/>
        <a:ext cx="3587909" cy="217449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42FFEB8-CB1E-43AF-9CE1-C23A09E06CBA}">
      <dsp:nvSpPr>
        <dsp:cNvPr id="0" name=""/>
        <dsp:cNvSpPr/>
      </dsp:nvSpPr>
      <dsp:spPr>
        <a:xfrm rot="16200000">
          <a:off x="2338" y="1178"/>
          <a:ext cx="4348981" cy="4348981"/>
        </a:xfrm>
        <a:prstGeom prst="downArrow">
          <a:avLst>
            <a:gd name="adj1" fmla="val 50000"/>
            <a:gd name="adj2" fmla="val 3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62280" tIns="462280" rIns="462280" bIns="462280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وعطاء</a:t>
          </a:r>
        </a:p>
      </dsp:txBody>
      <dsp:txXfrm rot="5400000">
        <a:off x="2338" y="1088423"/>
        <a:ext cx="3587909" cy="2174491"/>
      </dsp:txXfrm>
    </dsp:sp>
    <dsp:sp modelId="{1081390A-1822-438C-A721-5E4DBF719B50}">
      <dsp:nvSpPr>
        <dsp:cNvPr id="0" name=""/>
        <dsp:cNvSpPr/>
      </dsp:nvSpPr>
      <dsp:spPr>
        <a:xfrm rot="5400000">
          <a:off x="6164280" y="1178"/>
          <a:ext cx="4348981" cy="4348981"/>
        </a:xfrm>
        <a:prstGeom prst="downArrow">
          <a:avLst>
            <a:gd name="adj1" fmla="val 50000"/>
            <a:gd name="adj2" fmla="val 3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62280" tIns="462280" rIns="462280" bIns="462280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أخذ</a:t>
          </a:r>
        </a:p>
      </dsp:txBody>
      <dsp:txXfrm rot="-5400000">
        <a:off x="6925352" y="1088423"/>
        <a:ext cx="3587909" cy="217449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5F5B79B-C7B9-407C-BF61-D06B6AA32581}">
      <dsp:nvSpPr>
        <dsp:cNvPr id="0" name=""/>
        <dsp:cNvSpPr/>
      </dsp:nvSpPr>
      <dsp:spPr>
        <a:xfrm>
          <a:off x="4927692" y="-158299"/>
          <a:ext cx="2650684" cy="2651088"/>
        </a:xfrm>
        <a:prstGeom prst="circularArrow">
          <a:avLst>
            <a:gd name="adj1" fmla="val 10980"/>
            <a:gd name="adj2" fmla="val 1142322"/>
            <a:gd name="adj3" fmla="val 4500000"/>
            <a:gd name="adj4" fmla="val 10800000"/>
            <a:gd name="adj5" fmla="val 125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A2C0992-0EBB-4C16-96E5-12842DC53ACE}">
      <dsp:nvSpPr>
        <dsp:cNvPr id="0" name=""/>
        <dsp:cNvSpPr/>
      </dsp:nvSpPr>
      <dsp:spPr>
        <a:xfrm>
          <a:off x="5513580" y="798823"/>
          <a:ext cx="1472934" cy="736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600" kern="1200" dirty="0">
              <a:solidFill>
                <a:schemeClr val="accent2">
                  <a:lumMod val="75000"/>
                </a:schemeClr>
              </a:solidFill>
              <a:highlight>
                <a:srgbClr val="FFFF00"/>
              </a:highlight>
            </a:rPr>
            <a:t>الحقوق</a:t>
          </a:r>
          <a:endParaRPr lang="ar-SA" sz="3600" kern="1200" dirty="0"/>
        </a:p>
      </dsp:txBody>
      <dsp:txXfrm>
        <a:off x="5513580" y="798823"/>
        <a:ext cx="1472934" cy="736290"/>
      </dsp:txXfrm>
    </dsp:sp>
    <dsp:sp modelId="{A77B868F-65D4-48DE-B3EF-F7155556A93D}">
      <dsp:nvSpPr>
        <dsp:cNvPr id="0" name=""/>
        <dsp:cNvSpPr/>
      </dsp:nvSpPr>
      <dsp:spPr>
        <a:xfrm>
          <a:off x="4191474" y="1364947"/>
          <a:ext cx="2650684" cy="2651088"/>
        </a:xfrm>
        <a:prstGeom prst="leftCircularArrow">
          <a:avLst>
            <a:gd name="adj1" fmla="val 10980"/>
            <a:gd name="adj2" fmla="val 1142322"/>
            <a:gd name="adj3" fmla="val 6300000"/>
            <a:gd name="adj4" fmla="val 18900000"/>
            <a:gd name="adj5" fmla="val 125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B32E189-50C2-4666-B23A-C99E5D99D0A6}">
      <dsp:nvSpPr>
        <dsp:cNvPr id="0" name=""/>
        <dsp:cNvSpPr/>
      </dsp:nvSpPr>
      <dsp:spPr>
        <a:xfrm>
          <a:off x="4041761" y="2330881"/>
          <a:ext cx="2950110" cy="7362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16002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600" kern="1200" dirty="0"/>
            <a:t>و</a:t>
          </a:r>
          <a:r>
            <a:rPr lang="ar-SA" sz="3600" kern="1200" dirty="0">
              <a:solidFill>
                <a:schemeClr val="accent2">
                  <a:lumMod val="75000"/>
                </a:schemeClr>
              </a:solidFill>
              <a:highlight>
                <a:srgbClr val="FFFF00"/>
              </a:highlight>
            </a:rPr>
            <a:t>الواجبات</a:t>
          </a:r>
          <a:endParaRPr lang="ar-SA" sz="3600" kern="1200" dirty="0"/>
        </a:p>
      </dsp:txBody>
      <dsp:txXfrm>
        <a:off x="4041761" y="2330881"/>
        <a:ext cx="2950110" cy="736290"/>
      </dsp:txXfrm>
    </dsp:sp>
    <dsp:sp modelId="{A198EB11-1592-45A9-99C4-F5E5492B98BF}">
      <dsp:nvSpPr>
        <dsp:cNvPr id="0" name=""/>
        <dsp:cNvSpPr/>
      </dsp:nvSpPr>
      <dsp:spPr>
        <a:xfrm>
          <a:off x="4165900" y="3032168"/>
          <a:ext cx="4708327" cy="2911458"/>
        </a:xfrm>
        <a:prstGeom prst="blockArc">
          <a:avLst>
            <a:gd name="adj1" fmla="val 13500000"/>
            <a:gd name="adj2" fmla="val 10800000"/>
            <a:gd name="adj3" fmla="val 1274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ADAAEEB-9482-4F83-907A-12BC13CBF207}">
      <dsp:nvSpPr>
        <dsp:cNvPr id="0" name=""/>
        <dsp:cNvSpPr/>
      </dsp:nvSpPr>
      <dsp:spPr>
        <a:xfrm>
          <a:off x="5552658" y="3625048"/>
          <a:ext cx="2408910" cy="188198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marL="0" lvl="0" indent="0" algn="ct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100" b="1" kern="1200" dirty="0">
              <a:solidFill>
                <a:schemeClr val="accent6">
                  <a:lumMod val="75000"/>
                </a:schemeClr>
              </a:solidFill>
            </a:rPr>
            <a:t>علاقة مبنية على التفاهم والتعاون والتقدير والاحترام المتبادل </a:t>
          </a:r>
        </a:p>
      </dsp:txBody>
      <dsp:txXfrm>
        <a:off x="5552658" y="3625048"/>
        <a:ext cx="2408910" cy="188198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9621DC-0DD1-4AC8-A1D1-57E2052435EB}">
      <dsp:nvSpPr>
        <dsp:cNvPr id="0" name=""/>
        <dsp:cNvSpPr/>
      </dsp:nvSpPr>
      <dsp:spPr>
        <a:xfrm>
          <a:off x="2167140" y="-71793"/>
          <a:ext cx="6181319" cy="435132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35280" tIns="335280" rIns="335280" bIns="335280" numCol="1" spcCol="1270" anchor="ctr" anchorCtr="0">
          <a:noAutofit/>
        </a:bodyPr>
        <a:lstStyle/>
        <a:p>
          <a:pPr marL="0" lvl="0" indent="0" algn="ctr" defTabSz="39116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8800" kern="1200" dirty="0"/>
            <a:t>كيف يكون ذلك؟</a:t>
          </a:r>
        </a:p>
      </dsp:txBody>
      <dsp:txXfrm>
        <a:off x="3072373" y="565443"/>
        <a:ext cx="4370853" cy="3076849"/>
      </dsp:txXfrm>
    </dsp:sp>
    <dsp:sp modelId="{400342D5-AB51-44D3-9675-31D7F66343CF}">
      <dsp:nvSpPr>
        <dsp:cNvPr id="0" name=""/>
        <dsp:cNvSpPr/>
      </dsp:nvSpPr>
      <dsp:spPr>
        <a:xfrm>
          <a:off x="5520908" y="71793"/>
          <a:ext cx="414491" cy="4142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E9BF11-A84F-45EB-9565-7A8F70D7CCAD}">
      <dsp:nvSpPr>
        <dsp:cNvPr id="0" name=""/>
        <dsp:cNvSpPr/>
      </dsp:nvSpPr>
      <dsp:spPr>
        <a:xfrm>
          <a:off x="4540116" y="3689495"/>
          <a:ext cx="300207" cy="30024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80B54BF-C1B8-43A5-A90A-15128C5CD56C}">
      <dsp:nvSpPr>
        <dsp:cNvPr id="0" name=""/>
        <dsp:cNvSpPr/>
      </dsp:nvSpPr>
      <dsp:spPr>
        <a:xfrm>
          <a:off x="7359679" y="1753150"/>
          <a:ext cx="300207" cy="30024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94FCF53-3B31-4F9D-B859-3B2389316933}">
      <dsp:nvSpPr>
        <dsp:cNvPr id="0" name=""/>
        <dsp:cNvSpPr/>
      </dsp:nvSpPr>
      <dsp:spPr>
        <a:xfrm>
          <a:off x="5924738" y="4008883"/>
          <a:ext cx="414491" cy="41424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9CD5152-31EC-42E3-ADD4-03CEA01E48A0}">
      <dsp:nvSpPr>
        <dsp:cNvPr id="0" name=""/>
        <dsp:cNvSpPr/>
      </dsp:nvSpPr>
      <dsp:spPr>
        <a:xfrm>
          <a:off x="4624976" y="660529"/>
          <a:ext cx="300207" cy="30024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FB4E62C-792E-432F-BD95-8A467738DC59}">
      <dsp:nvSpPr>
        <dsp:cNvPr id="0" name=""/>
        <dsp:cNvSpPr/>
      </dsp:nvSpPr>
      <dsp:spPr>
        <a:xfrm>
          <a:off x="3679578" y="2378002"/>
          <a:ext cx="300207" cy="30024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CD95552-3720-413E-A0DB-E292B046C815}">
      <dsp:nvSpPr>
        <dsp:cNvPr id="0" name=""/>
        <dsp:cNvSpPr/>
      </dsp:nvSpPr>
      <dsp:spPr>
        <a:xfrm>
          <a:off x="0" y="24039"/>
          <a:ext cx="10515600" cy="1505790"/>
        </a:xfrm>
        <a:prstGeom prst="roundRect">
          <a:avLst/>
        </a:prstGeom>
        <a:solidFill>
          <a:schemeClr val="accent2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marL="0" lvl="0" indent="0" algn="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900" kern="1200" dirty="0"/>
            <a:t>تذكَّر: أنك بعد فورة الغضب، وتنفيس كربك بالسب والشتم، لن تنال خيرًا.</a:t>
          </a:r>
        </a:p>
      </dsp:txBody>
      <dsp:txXfrm>
        <a:off x="73507" y="97546"/>
        <a:ext cx="10368586" cy="1358776"/>
      </dsp:txXfrm>
    </dsp:sp>
    <dsp:sp modelId="{6DEDD11A-DB98-4068-81D8-22876601FAE9}">
      <dsp:nvSpPr>
        <dsp:cNvPr id="0" name=""/>
        <dsp:cNvSpPr/>
      </dsp:nvSpPr>
      <dsp:spPr>
        <a:xfrm>
          <a:off x="0" y="1529829"/>
          <a:ext cx="10515600" cy="6458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9530" rIns="277368" bIns="49530" numCol="1" spcCol="1270" anchor="t" anchorCtr="0">
          <a:noAutofit/>
        </a:bodyPr>
        <a:lstStyle/>
        <a:p>
          <a:pPr marL="285750" lvl="1" indent="-285750" algn="r" defTabSz="13335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endParaRPr lang="ar-SA" sz="3000" kern="1200"/>
        </a:p>
      </dsp:txBody>
      <dsp:txXfrm>
        <a:off x="0" y="1529829"/>
        <a:ext cx="10515600" cy="645840"/>
      </dsp:txXfrm>
    </dsp:sp>
    <dsp:sp modelId="{DB0845A4-4B7E-4FCD-85E6-EE4EAA524131}">
      <dsp:nvSpPr>
        <dsp:cNvPr id="0" name=""/>
        <dsp:cNvSpPr/>
      </dsp:nvSpPr>
      <dsp:spPr>
        <a:xfrm>
          <a:off x="0" y="2175669"/>
          <a:ext cx="10515600" cy="1505790"/>
        </a:xfrm>
        <a:prstGeom prst="roundRect">
          <a:avLst/>
        </a:prstGeom>
        <a:solidFill>
          <a:schemeClr val="accent2">
            <a:alpha val="90000"/>
            <a:hueOff val="0"/>
            <a:satOff val="0"/>
            <a:lumOff val="0"/>
            <a:alphaOff val="-4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marL="0" lvl="0" indent="0" algn="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ar-SA" sz="3900" kern="1200"/>
        </a:p>
      </dsp:txBody>
      <dsp:txXfrm>
        <a:off x="73507" y="2249176"/>
        <a:ext cx="10368586" cy="1358776"/>
      </dsp:txXfrm>
    </dsp:sp>
    <dsp:sp modelId="{12469035-35A4-4615-A2B5-FED585C3249B}">
      <dsp:nvSpPr>
        <dsp:cNvPr id="0" name=""/>
        <dsp:cNvSpPr/>
      </dsp:nvSpPr>
      <dsp:spPr>
        <a:xfrm>
          <a:off x="0" y="3681459"/>
          <a:ext cx="10515600" cy="64584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9530" rIns="277368" bIns="49530" numCol="1" spcCol="1270" anchor="t" anchorCtr="0">
          <a:noAutofit/>
        </a:bodyPr>
        <a:lstStyle/>
        <a:p>
          <a:pPr marL="285750" lvl="1" indent="-285750" algn="r" defTabSz="13335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endParaRPr lang="ar-SA" sz="3000" kern="1200"/>
        </a:p>
      </dsp:txBody>
      <dsp:txXfrm>
        <a:off x="0" y="3681459"/>
        <a:ext cx="10515600" cy="64584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CD95552-3720-413E-A0DB-E292B046C815}">
      <dsp:nvSpPr>
        <dsp:cNvPr id="0" name=""/>
        <dsp:cNvSpPr/>
      </dsp:nvSpPr>
      <dsp:spPr>
        <a:xfrm>
          <a:off x="0" y="30158"/>
          <a:ext cx="10515600" cy="1632150"/>
        </a:xfrm>
        <a:prstGeom prst="roundRect">
          <a:avLst/>
        </a:prstGeom>
        <a:solidFill>
          <a:schemeClr val="accent2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100" kern="1200" dirty="0"/>
            <a:t>تذكَّر: أنك بعد فورة الغضب، وتنفيس كربك بالسب والشتم، لن تنال خيرًا.</a:t>
          </a:r>
        </a:p>
      </dsp:txBody>
      <dsp:txXfrm>
        <a:off x="79675" y="109833"/>
        <a:ext cx="10356250" cy="1472800"/>
      </dsp:txXfrm>
    </dsp:sp>
    <dsp:sp modelId="{6DEDD11A-DB98-4068-81D8-22876601FAE9}">
      <dsp:nvSpPr>
        <dsp:cNvPr id="0" name=""/>
        <dsp:cNvSpPr/>
      </dsp:nvSpPr>
      <dsp:spPr>
        <a:xfrm>
          <a:off x="0" y="1662309"/>
          <a:ext cx="10515600" cy="51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9370" rIns="220472" bIns="39370" numCol="1" spcCol="1270" anchor="t" anchorCtr="0">
          <a:noAutofit/>
        </a:bodyPr>
        <a:lstStyle/>
        <a:p>
          <a:pPr marL="228600" lvl="1" indent="-228600" algn="r" defTabSz="10668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endParaRPr lang="ar-SA" sz="2400" kern="1200"/>
        </a:p>
      </dsp:txBody>
      <dsp:txXfrm>
        <a:off x="0" y="1662309"/>
        <a:ext cx="10515600" cy="513360"/>
      </dsp:txXfrm>
    </dsp:sp>
    <dsp:sp modelId="{DB0845A4-4B7E-4FCD-85E6-EE4EAA524131}">
      <dsp:nvSpPr>
        <dsp:cNvPr id="0" name=""/>
        <dsp:cNvSpPr/>
      </dsp:nvSpPr>
      <dsp:spPr>
        <a:xfrm>
          <a:off x="0" y="2175669"/>
          <a:ext cx="10515600" cy="1632150"/>
        </a:xfrm>
        <a:prstGeom prst="roundRect">
          <a:avLst/>
        </a:prstGeom>
        <a:solidFill>
          <a:schemeClr val="accent2">
            <a:alpha val="90000"/>
            <a:hueOff val="0"/>
            <a:satOff val="0"/>
            <a:lumOff val="0"/>
            <a:alphaOff val="-4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r" defTabSz="13779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100" kern="1200" dirty="0"/>
            <a:t>فبين مُساءَلة إدارية وأخرى قانونية ستفقد الكثير من كرامتك، وستجد نفسك تقف مطأطأَ الرأس ترجو الصفح والعفو، بعد أن كنت مستأسدًا لا تخاف بخسًا ولا رهقًا.</a:t>
          </a:r>
          <a:br>
            <a:rPr lang="ar-SA" sz="3100" kern="1200" dirty="0"/>
          </a:br>
          <a:endParaRPr lang="ar-SA" sz="3100" kern="1200" dirty="0"/>
        </a:p>
      </dsp:txBody>
      <dsp:txXfrm>
        <a:off x="79675" y="2255344"/>
        <a:ext cx="10356250" cy="1472800"/>
      </dsp:txXfrm>
    </dsp:sp>
    <dsp:sp modelId="{12469035-35A4-4615-A2B5-FED585C3249B}">
      <dsp:nvSpPr>
        <dsp:cNvPr id="0" name=""/>
        <dsp:cNvSpPr/>
      </dsp:nvSpPr>
      <dsp:spPr>
        <a:xfrm>
          <a:off x="0" y="3807819"/>
          <a:ext cx="10515600" cy="51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9370" rIns="220472" bIns="39370" numCol="1" spcCol="1270" anchor="t" anchorCtr="0">
          <a:noAutofit/>
        </a:bodyPr>
        <a:lstStyle/>
        <a:p>
          <a:pPr marL="228600" lvl="1" indent="-228600" algn="r" defTabSz="10668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endParaRPr lang="ar-SA" sz="2400" kern="1200"/>
        </a:p>
      </dsp:txBody>
      <dsp:txXfrm>
        <a:off x="0" y="3807819"/>
        <a:ext cx="10515600" cy="513360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10D71D0-CD8D-4840-891E-8A7342A7C721}">
      <dsp:nvSpPr>
        <dsp:cNvPr id="0" name=""/>
        <dsp:cNvSpPr/>
      </dsp:nvSpPr>
      <dsp:spPr>
        <a:xfrm>
          <a:off x="5257800" y="1798278"/>
          <a:ext cx="2174490" cy="75478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7390"/>
              </a:lnTo>
              <a:lnTo>
                <a:pt x="2174490" y="377390"/>
              </a:lnTo>
              <a:lnTo>
                <a:pt x="2174490" y="754781"/>
              </a:lnTo>
            </a:path>
          </a:pathLst>
        </a:custGeom>
        <a:noFill/>
        <a:ln w="12700" cap="flat" cmpd="sng" algn="ctr">
          <a:solidFill>
            <a:schemeClr val="accent3">
              <a:tint val="99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BAF7782-DD88-4CC8-9098-2D5CC2BF6FF0}">
      <dsp:nvSpPr>
        <dsp:cNvPr id="0" name=""/>
        <dsp:cNvSpPr/>
      </dsp:nvSpPr>
      <dsp:spPr>
        <a:xfrm>
          <a:off x="3083309" y="1798278"/>
          <a:ext cx="2174490" cy="754781"/>
        </a:xfrm>
        <a:custGeom>
          <a:avLst/>
          <a:gdLst/>
          <a:ahLst/>
          <a:cxnLst/>
          <a:rect l="0" t="0" r="0" b="0"/>
          <a:pathLst>
            <a:path>
              <a:moveTo>
                <a:pt x="2174490" y="0"/>
              </a:moveTo>
              <a:lnTo>
                <a:pt x="2174490" y="377390"/>
              </a:lnTo>
              <a:lnTo>
                <a:pt x="0" y="377390"/>
              </a:lnTo>
              <a:lnTo>
                <a:pt x="0" y="754781"/>
              </a:lnTo>
            </a:path>
          </a:pathLst>
        </a:custGeom>
        <a:noFill/>
        <a:ln w="12700" cap="flat" cmpd="sng" algn="ctr">
          <a:solidFill>
            <a:schemeClr val="accent3">
              <a:tint val="99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FE9B14-3D18-4AB0-8F8F-4D62A504E456}">
      <dsp:nvSpPr>
        <dsp:cNvPr id="0" name=""/>
        <dsp:cNvSpPr/>
      </dsp:nvSpPr>
      <dsp:spPr>
        <a:xfrm>
          <a:off x="3460700" y="1178"/>
          <a:ext cx="3594199" cy="1797099"/>
        </a:xfrm>
        <a:prstGeom prst="rect">
          <a:avLst/>
        </a:prstGeom>
        <a:solidFill>
          <a:schemeClr val="accent3">
            <a:shade val="8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1955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400" kern="1200" dirty="0"/>
            <a:t>إن شئت أن تفرضي ذاتك، فخيرُ سبيل هو:</a:t>
          </a:r>
        </a:p>
      </dsp:txBody>
      <dsp:txXfrm>
        <a:off x="3460700" y="1178"/>
        <a:ext cx="3594199" cy="1797099"/>
      </dsp:txXfrm>
    </dsp:sp>
    <dsp:sp modelId="{16DA4F8E-3B3D-41DE-994B-FB7909EE634E}">
      <dsp:nvSpPr>
        <dsp:cNvPr id="0" name=""/>
        <dsp:cNvSpPr/>
      </dsp:nvSpPr>
      <dsp:spPr>
        <a:xfrm>
          <a:off x="1286209" y="2553059"/>
          <a:ext cx="3594199" cy="1797099"/>
        </a:xfrm>
        <a:prstGeom prst="rect">
          <a:avLst/>
        </a:prstGeom>
        <a:solidFill>
          <a:schemeClr val="accent3">
            <a:tint val="99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2933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600" b="1" kern="1200" dirty="0"/>
            <a:t>وأدبُك</a:t>
          </a:r>
        </a:p>
      </dsp:txBody>
      <dsp:txXfrm>
        <a:off x="1286209" y="2553059"/>
        <a:ext cx="3594199" cy="1797099"/>
      </dsp:txXfrm>
    </dsp:sp>
    <dsp:sp modelId="{F97C71BB-79C3-43F4-9D1B-D9AC03F0A158}">
      <dsp:nvSpPr>
        <dsp:cNvPr id="0" name=""/>
        <dsp:cNvSpPr/>
      </dsp:nvSpPr>
      <dsp:spPr>
        <a:xfrm>
          <a:off x="5635190" y="2553059"/>
          <a:ext cx="3594199" cy="1797099"/>
        </a:xfrm>
        <a:prstGeom prst="rect">
          <a:avLst/>
        </a:prstGeom>
        <a:solidFill>
          <a:schemeClr val="accent3">
            <a:tint val="99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2933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600" b="1" kern="1200" dirty="0"/>
            <a:t>علمُك</a:t>
          </a:r>
        </a:p>
      </dsp:txBody>
      <dsp:txXfrm>
        <a:off x="5635190" y="2553059"/>
        <a:ext cx="3594199" cy="17970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5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/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arrow5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/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layout/CircleArrowProcess">
  <dgm:title val=""/>
  <dgm:desc val=""/>
  <dgm:catLst>
    <dgm:cat type="process" pri="16500"/>
    <dgm:cat type="cycle" pri="16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 val="7"/>
      <dgm:chPref val="7"/>
      <dgm:dir/>
      <dgm:animLvl val="lvl"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1.599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1" refType="w" fact="0.625"/>
              <dgm:constr type="t" for="ch" forName="Child1" refType="h" fact="0.2981"/>
              <dgm:constr type="w" for="ch" forName="Child1" refType="w" fact="0.375"/>
              <dgm:constr type="h" for="ch" forName="Child1" refType="h" fact="0.4001"/>
              <dgm:constr type="l" for="ch" forName="Accent1" refType="w" fact="0"/>
              <dgm:constr type="t" for="ch" forName="Accent1" refType="h" fact="0"/>
              <dgm:constr type="w" for="ch" forName="Accent1" refType="w" fact="0.6249"/>
              <dgm:constr type="h" for="ch" forName="Accent1" refType="h"/>
              <dgm:constr type="l" for="ch" forName="Parent1" refType="w" fact="0.138"/>
              <dgm:constr type="t" for="ch" forName="Parent1" refType="h" fact="0.362"/>
              <dgm:constr type="w" for="ch" forName="Parent1" refType="w" fact="0.3487"/>
              <dgm:constr type="h" for="ch" forName="Parent1" refType="h" fact="0.2789"/>
            </dgm:constrLst>
          </dgm:if>
          <dgm:if name="Name5" axis="ch" ptType="node" func="cnt" op="equ" val="2">
            <dgm:alg type="composite">
              <dgm:param type="ar" val="1.2026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Accent1" refType="w" fact="0.1144"/>
              <dgm:constr type="t" for="ch" forName="Accent1" refType="h" fact="0"/>
              <dgm:constr type="w" for="ch" forName="Accent1" refType="w" fact="0.5542"/>
              <dgm:constr type="h" for="ch" forName="Accent1" refType="h" fact="0.6665"/>
              <dgm:constr type="l" for="ch" forName="Parent1" refType="w" fact="0.2368"/>
              <dgm:constr type="t" for="ch" forName="Parent1" refType="h" fact="0.2413"/>
              <dgm:constr type="w" for="ch" forName="Parent1" refType="w" fact="0.3092"/>
              <dgm:constr type="h" for="ch" forName="Parent1" refType="h" fact="0.1859"/>
              <dgm:constr type="l" for="ch" forName="Parent2" refType="w" fact="0.0822"/>
              <dgm:constr type="t" for="ch" forName="Parent2" refType="h" fact="0.625"/>
              <dgm:constr type="w" for="ch" forName="Parent2" refType="w" fact="0.3092"/>
              <dgm:constr type="h" for="ch" forName="Parent2" refType="h" fact="0.1859"/>
              <dgm:constr type="l" for="ch" forName="Child1" refType="w" fact="0.6678"/>
              <dgm:constr type="t" for="ch" forName="Child1" refType="h" fact="0.1978"/>
              <dgm:constr type="w" for="ch" forName="Child1" refType="w" fact="0.3322"/>
              <dgm:constr type="h" for="ch" forName="Child1" refType="h" fact="0.265"/>
              <dgm:constr type="l" for="ch" forName="Child2" refType="w" fact="0.5164"/>
              <dgm:constr type="t" for="ch" forName="Child2" refType="h" fact="0.5855"/>
              <dgm:constr type="w" for="ch" forName="Child2" refType="w" fact="0.3322"/>
              <dgm:constr type="h" for="ch" forName="Child2" refType="h" fact="0.265"/>
              <dgm:constr type="l" for="ch" forName="Accent2" refType="w" fact="0"/>
              <dgm:constr type="t" for="ch" forName="Accent2" refType="h" fact="0.4272"/>
              <dgm:constr type="w" for="ch" forName="Accent2" refType="w" fact="0.4761"/>
              <dgm:constr type="h" for="ch" forName="Accent2" refType="h" fact="0.5728"/>
            </dgm:constrLst>
          </dgm:if>
          <dgm:if name="Name6" axis="ch" ptType="node" func="cnt" op="equ" val="3">
            <dgm:alg type="composite">
              <dgm:param type="ar" val="0.9039"/>
            </dgm:alg>
            <dgm:shape xmlns:r="http://schemas.openxmlformats.org/officeDocument/2006/relationships" r:blip="">
              <dgm:adjLst/>
            </dgm:shape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Accent1" refType="w" fact="0.1479"/>
              <dgm:constr type="t" for="ch" forName="Accent1" refType="h" fact="0"/>
              <dgm:constr type="w" for="ch" forName="Accent1" refType="w" fact="0.5325"/>
              <dgm:constr type="h" for="ch" forName="Accent1" refType="h" fact="0.4814"/>
              <dgm:constr type="l" for="ch" forName="Accent2" refType="w" fact="0"/>
              <dgm:constr type="t" for="ch" forName="Accent2" refType="h" fact="0.2766"/>
              <dgm:constr type="w" for="ch" forName="Accent2" refType="w" fact="0.5325"/>
              <dgm:constr type="h" for="ch" forName="Accent2" refType="h" fact="0.4814"/>
              <dgm:constr type="l" for="ch" forName="Parent1" refType="w" fact="0.2656"/>
              <dgm:constr type="t" for="ch" forName="Parent1" refType="h" fact="0.1738"/>
              <dgm:constr type="w" for="ch" forName="Parent1" refType="w" fact="0.2959"/>
              <dgm:constr type="h" for="ch" forName="Parent1" refType="h" fact="0.1337"/>
              <dgm:constr type="l" for="ch" forName="Accent3" refType="w" fact="0.1858"/>
              <dgm:constr type="t" for="ch" forName="Accent3" refType="h" fact="0.5863"/>
              <dgm:constr type="w" for="ch" forName="Accent3" refType="w" fact="0.4575"/>
              <dgm:constr type="h" for="ch" forName="Accent3" refType="h" fact="0.4137"/>
              <dgm:constr type="l" for="ch" forName="Parent2" refType="w" fact="0.1183"/>
              <dgm:constr type="t" for="ch" forName="Parent2" refType="h" fact="0.452"/>
              <dgm:constr type="w" for="ch" forName="Parent2" refType="w" fact="0.2959"/>
              <dgm:constr type="h" for="ch" forName="Parent2" refType="h" fact="0.1337"/>
              <dgm:constr type="l" for="ch" forName="Parent3" refType="w" fact="0.2663"/>
              <dgm:constr type="t" for="ch" forName="Parent3" refType="h" fact="0.7306"/>
              <dgm:constr type="w" for="ch" forName="Parent3" refType="w" fact="0.2959"/>
              <dgm:constr type="h" for="ch" forName="Parent3" refType="h" fact="0.1337"/>
              <dgm:constr type="l" for="ch" forName="Child2" refType="w" fact="0.5325"/>
              <dgm:constr type="t" for="ch" forName="Child2" refType="h" fact="0.4217"/>
              <dgm:constr type="w" for="ch" forName="Child2" refType="w" fact="0.3195"/>
              <dgm:constr type="h" for="ch" forName="Child2" refType="h" fact="0.1926"/>
              <dgm:constr type="l" for="ch" forName="Child1" refType="w" fact="0.6805"/>
              <dgm:constr type="t" for="ch" forName="Child1" refType="h" fact="0.1435"/>
              <dgm:constr type="w" for="ch" forName="Child1" refType="w" fact="0.3195"/>
              <dgm:constr type="h" for="ch" forName="Child1" refType="h" fact="0.1926"/>
              <dgm:constr type="l" for="ch" forName="Child3" refType="w" fact="0.6805"/>
              <dgm:constr type="t" for="ch" forName="Child3" refType="h" fact="0.6998"/>
              <dgm:constr type="w" for="ch" forName="Child3" refType="w" fact="0.3195"/>
              <dgm:constr type="h" for="ch" forName="Child3" refType="h" fact="0.1926"/>
            </dgm:constrLst>
          </dgm:if>
          <dgm:if name="Name7" axis="ch" ptType="node" func="cnt" op="equ" val="4">
            <dgm:alg type="composite">
              <dgm:param type="ar" val="0.707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3771"/>
              <dgm:constr type="l" for="ch" forName="Accent2" refType="w" fact="0"/>
              <dgm:constr type="t" for="ch" forName="Accent2" refType="h" fact="0.2167"/>
              <dgm:constr type="w" for="ch" forName="Accent2" refType="w" fact="0.5331"/>
              <dgm:constr type="h" for="ch" forName="Accent2" refType="h" fact="0.3771"/>
              <dgm:constr type="l" for="ch" forName="Accent3" refType="w" fact="0.1481"/>
              <dgm:constr type="t" for="ch" forName="Accent3" refType="h" fact="0.4342"/>
              <dgm:constr type="w" for="ch" forName="Accent3" refType="w" fact="0.5331"/>
              <dgm:constr type="h" for="ch" forName="Accent3" refType="h" fact="0.3771"/>
              <dgm:constr type="l" for="ch" forName="Parent1" refType="w" fact="0.2658"/>
              <dgm:constr type="t" for="ch" forName="Parent1" refType="h" fact="0.1365"/>
              <dgm:constr type="w" for="ch" forName="Parent1" refType="w" fact="0.2975"/>
              <dgm:constr type="h" for="ch" forName="Parent1" refType="h" fact="0.1052"/>
              <dgm:constr type="l" for="ch" forName="Parent2" refType="w" fact="0.1171"/>
              <dgm:constr type="t" for="ch" forName="Parent2" refType="h" fact="0.3536"/>
              <dgm:constr type="w" for="ch" forName="Parent2" refType="w" fact="0.2975"/>
              <dgm:constr type="h" for="ch" forName="Parent2" refType="h" fact="0.1052"/>
              <dgm:constr type="l" for="ch" forName="Parent3" refType="w" fact="0.2658"/>
              <dgm:constr type="t" for="ch" forName="Parent3" refType="h" fact="0.5707"/>
              <dgm:constr type="w" for="ch" forName="Parent3" refType="w" fact="0.2975"/>
              <dgm:constr type="h" for="ch" forName="Parent3" refType="h" fact="0.1052"/>
              <dgm:constr type="l" for="ch" forName="Parent4" refType="w" fact="0.1171"/>
              <dgm:constr type="t" for="ch" forName="Parent4" refType="h" fact="0.7878"/>
              <dgm:constr type="w" for="ch" forName="Parent4" refType="w" fact="0.2975"/>
              <dgm:constr type="h" for="ch" forName="Parent4" refType="h" fact="0.1052"/>
              <dgm:constr type="l" for="ch" forName="Child1" refType="w" fact="0.6804"/>
              <dgm:constr type="t" for="ch" forName="Child1" refType="h" fact="0.1119"/>
              <dgm:constr type="w" for="ch" forName="Child1" refType="w" fact="0.3196"/>
              <dgm:constr type="h" for="ch" forName="Child1" refType="h" fact="0.15"/>
              <dgm:constr type="l" for="ch" forName="Child2" refType="w" fact="0.5348"/>
              <dgm:constr type="t" for="ch" forName="Child2" refType="h" fact="0.3312"/>
              <dgm:constr type="w" for="ch" forName="Child2" refType="w" fact="0.3196"/>
              <dgm:constr type="h" for="ch" forName="Child2" refType="h" fact="0.15"/>
              <dgm:constr type="l" for="ch" forName="Child3" refType="w" fact="0.6804"/>
              <dgm:constr type="t" for="ch" forName="Child3" refType="h" fact="0.5461"/>
              <dgm:constr type="w" for="ch" forName="Child3" refType="w" fact="0.3196"/>
              <dgm:constr type="h" for="ch" forName="Child3" refType="h" fact="0.15"/>
              <dgm:constr type="l" for="ch" forName="Child4" refType="w" fact="0.5348"/>
              <dgm:constr type="t" for="ch" forName="Child4" refType="h" fact="0.7632"/>
              <dgm:constr type="w" for="ch" forName="Child4" refType="w" fact="0.3196"/>
              <dgm:constr type="h" for="ch" forName="Child4" refType="h" fact="0.15"/>
              <dgm:constr type="l" for="ch" forName="Accent4" refType="w" fact="0.038"/>
              <dgm:constr type="t" for="ch" forName="Accent4" refType="h" fact="0.6759"/>
              <dgm:constr type="w" for="ch" forName="Accent4" refType="w" fact="0.458"/>
              <dgm:constr type="h" for="ch" forName="Accent4" refType="h" fact="0.3241"/>
            </dgm:constrLst>
          </dgm:if>
          <dgm:if name="Name8" axis="ch" ptType="node" func="cnt" op="equ" val="5">
            <dgm:alg type="composite">
              <dgm:param type="ar" val="0.581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3098"/>
              <dgm:constr type="l" for="ch" forName="Accent2" refType="w" fact="0"/>
              <dgm:constr type="t" for="ch" forName="Accent2" refType="h" fact="0.178"/>
              <dgm:constr type="w" for="ch" forName="Accent2" refType="w" fact="0.5331"/>
              <dgm:constr type="h" for="ch" forName="Accent2" refType="h" fact="0.3098"/>
              <dgm:constr type="l" for="ch" forName="Accent3" refType="w" fact="0.1481"/>
              <dgm:constr type="t" for="ch" forName="Accent3" refType="h" fact="0.3568"/>
              <dgm:constr type="w" for="ch" forName="Accent3" refType="w" fact="0.5331"/>
              <dgm:constr type="h" for="ch" forName="Accent3" refType="h" fact="0.3098"/>
              <dgm:constr type="l" for="ch" forName="Accent4" refType="w" fact="0"/>
              <dgm:constr type="t" for="ch" forName="Accent4" refType="h" fact="0.5351"/>
              <dgm:constr type="w" for="ch" forName="Accent4" refType="w" fact="0.5331"/>
              <dgm:constr type="h" for="ch" forName="Accent4" refType="h" fact="0.3098"/>
              <dgm:constr type="l" for="ch" forName="Accent5" refType="w" fact="0.186"/>
              <dgm:constr type="t" for="ch" forName="Accent5" refType="h" fact="0.7337"/>
              <dgm:constr type="w" for="ch" forName="Accent5" refType="w" fact="0.458"/>
              <dgm:constr type="h" for="ch" forName="Accent5" refType="h" fact="0.2663"/>
              <dgm:constr type="l" for="ch" forName="Parent1" refType="w" fact="0.2658"/>
              <dgm:constr type="t" for="ch" forName="Parent1" refType="h" fact="0.1122"/>
              <dgm:constr type="w" for="ch" forName="Parent1" refType="w" fact="0.2975"/>
              <dgm:constr type="h" for="ch" forName="Parent1" refType="h" fact="0.0864"/>
              <dgm:constr type="l" for="ch" forName="Parent2" refType="w" fact="0.1171"/>
              <dgm:constr type="t" for="ch" forName="Parent2" refType="h" fact="0.2906"/>
              <dgm:constr type="w" for="ch" forName="Parent2" refType="w" fact="0.2975"/>
              <dgm:constr type="h" for="ch" forName="Parent2" refType="h" fact="0.0864"/>
              <dgm:constr type="l" for="ch" forName="Parent3" refType="w" fact="0.2658"/>
              <dgm:constr type="t" for="ch" forName="Parent3" refType="h" fact="0.4689"/>
              <dgm:constr type="w" for="ch" forName="Parent3" refType="w" fact="0.2975"/>
              <dgm:constr type="h" for="ch" forName="Parent3" refType="h" fact="0.0864"/>
              <dgm:constr type="l" for="ch" forName="Parent4" refType="w" fact="0.1171"/>
              <dgm:constr type="t" for="ch" forName="Parent4" refType="h" fact="0.6473"/>
              <dgm:constr type="w" for="ch" forName="Parent4" refType="w" fact="0.2975"/>
              <dgm:constr type="h" for="ch" forName="Parent4" refType="h" fact="0.0864"/>
              <dgm:constr type="l" for="ch" forName="Parent5" refType="w" fact="0.2658"/>
              <dgm:constr type="t" for="ch" forName="Parent5" refType="h" fact="0.8257"/>
              <dgm:constr type="w" for="ch" forName="Parent5" refType="w" fact="0.2975"/>
              <dgm:constr type="h" for="ch" forName="Parent5" refType="h" fact="0.0864"/>
              <dgm:constr type="l" for="ch" forName="Child1" refType="w" fact="0.6804"/>
              <dgm:constr type="t" for="ch" forName="Child1" refType="h" fact="0.0919"/>
              <dgm:constr type="w" for="ch" forName="Child1" refType="w" fact="0.3196"/>
              <dgm:constr type="h" for="ch" forName="Child1" refType="h" fact="0.1232"/>
              <dgm:constr type="l" for="ch" forName="Child2" refType="w" fact="0.5348"/>
              <dgm:constr type="t" for="ch" forName="Child2" refType="h" fact="0.2722"/>
              <dgm:constr type="w" for="ch" forName="Child2" refType="w" fact="0.3196"/>
              <dgm:constr type="h" for="ch" forName="Child2" refType="h" fact="0.1232"/>
              <dgm:constr type="l" for="ch" forName="Child3" refType="w" fact="0.6804"/>
              <dgm:constr type="t" for="ch" forName="Child3" refType="h" fact="0.4487"/>
              <dgm:constr type="w" for="ch" forName="Child3" refType="w" fact="0.3196"/>
              <dgm:constr type="h" for="ch" forName="Child3" refType="h" fact="0.1232"/>
              <dgm:constr type="l" for="ch" forName="Child4" refType="w" fact="0.5348"/>
              <dgm:constr type="t" for="ch" forName="Child4" refType="h" fact="0.6271"/>
              <dgm:constr type="w" for="ch" forName="Child4" refType="w" fact="0.3196"/>
              <dgm:constr type="h" for="ch" forName="Child4" refType="h" fact="0.1232"/>
              <dgm:constr type="l" for="ch" forName="Child5" refType="w" fact="0.6804"/>
              <dgm:constr type="t" for="ch" forName="Child5" refType="h" fact="0.8073"/>
              <dgm:constr type="w" for="ch" forName="Child5" refType="w" fact="0.3196"/>
              <dgm:constr type="h" for="ch" forName="Child5" refType="h" fact="0.1232"/>
            </dgm:constrLst>
          </dgm:if>
          <dgm:if name="Name9" axis="ch" ptType="node" func="cnt" op="equ" val="6">
            <dgm:alg type="composite">
              <dgm:param type="ar" val="0.493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2629"/>
              <dgm:constr type="l" for="ch" forName="Accent2" refType="w" fact="0"/>
              <dgm:constr type="t" for="ch" forName="Accent2" refType="h" fact="0.1511"/>
              <dgm:constr type="w" for="ch" forName="Accent2" refType="w" fact="0.5331"/>
              <dgm:constr type="h" for="ch" forName="Accent2" refType="h" fact="0.2629"/>
              <dgm:constr type="l" for="ch" forName="Accent3" refType="w" fact="0.1481"/>
              <dgm:constr type="t" for="ch" forName="Accent3" refType="h" fact="0.3027"/>
              <dgm:constr type="w" for="ch" forName="Accent3" refType="w" fact="0.5331"/>
              <dgm:constr type="h" for="ch" forName="Accent3" refType="h" fact="0.2629"/>
              <dgm:constr type="l" for="ch" forName="Accent4" refType="w" fact="0"/>
              <dgm:constr type="t" for="ch" forName="Accent4" refType="h" fact="0.4541"/>
              <dgm:constr type="w" for="ch" forName="Accent4" refType="w" fact="0.5331"/>
              <dgm:constr type="h" for="ch" forName="Accent4" refType="h" fact="0.2629"/>
              <dgm:constr type="l" for="ch" forName="Parent1" refType="w" fact="0.2658"/>
              <dgm:constr type="t" for="ch" forName="Parent1" refType="h" fact="0.0952"/>
              <dgm:constr type="w" for="ch" forName="Parent1" refType="w" fact="0.2975"/>
              <dgm:constr type="h" for="ch" forName="Parent1" refType="h" fact="0.0733"/>
              <dgm:constr type="l" for="ch" forName="Parent2" refType="w" fact="0.1171"/>
              <dgm:constr type="t" for="ch" forName="Parent2" refType="h" fact="0.2466"/>
              <dgm:constr type="w" for="ch" forName="Parent2" refType="w" fact="0.2975"/>
              <dgm:constr type="h" for="ch" forName="Parent2" refType="h" fact="0.0733"/>
              <dgm:constr type="l" for="ch" forName="Parent3" refType="w" fact="0.2658"/>
              <dgm:constr type="t" for="ch" forName="Parent3" refType="h" fact="0.3979"/>
              <dgm:constr type="w" for="ch" forName="Parent3" refType="w" fact="0.2975"/>
              <dgm:constr type="h" for="ch" forName="Parent3" refType="h" fact="0.0733"/>
              <dgm:constr type="l" for="ch" forName="Parent4" refType="w" fact="0.1171"/>
              <dgm:constr type="t" for="ch" forName="Parent4" refType="h" fact="0.5493"/>
              <dgm:constr type="w" for="ch" forName="Parent4" refType="w" fact="0.2975"/>
              <dgm:constr type="h" for="ch" forName="Parent4" refType="h" fact="0.0733"/>
              <dgm:constr type="l" for="ch" forName="Child1" refType="w" fact="0.6804"/>
              <dgm:constr type="t" for="ch" forName="Child1" refType="h" fact="0.078"/>
              <dgm:constr type="w" for="ch" forName="Child1" refType="w" fact="0.3196"/>
              <dgm:constr type="h" for="ch" forName="Child1" refType="h" fact="0.1046"/>
              <dgm:constr type="l" for="ch" forName="Child2" refType="w" fact="0.5348"/>
              <dgm:constr type="t" for="ch" forName="Child2" refType="h" fact="0.231"/>
              <dgm:constr type="w" for="ch" forName="Child2" refType="w" fact="0.3196"/>
              <dgm:constr type="h" for="ch" forName="Child2" refType="h" fact="0.1046"/>
              <dgm:constr type="l" for="ch" forName="Child3" refType="w" fact="0.6804"/>
              <dgm:constr type="t" for="ch" forName="Child3" refType="h" fact="0.3808"/>
              <dgm:constr type="w" for="ch" forName="Child3" refType="w" fact="0.3196"/>
              <dgm:constr type="h" for="ch" forName="Child3" refType="h" fact="0.1046"/>
              <dgm:constr type="l" for="ch" forName="Child4" refType="w" fact="0.5348"/>
              <dgm:constr type="t" for="ch" forName="Child4" refType="h" fact="0.5322"/>
              <dgm:constr type="w" for="ch" forName="Child4" refType="w" fact="0.3196"/>
              <dgm:constr type="h" for="ch" forName="Child4" refType="h" fact="0.1046"/>
              <dgm:constr type="l" for="ch" forName="Accent5" refType="w" fact="0.1481"/>
              <dgm:constr type="t" for="ch" forName="Accent5" refType="h" fact="0.6053"/>
              <dgm:constr type="w" for="ch" forName="Accent5" refType="w" fact="0.5331"/>
              <dgm:constr type="h" for="ch" forName="Accent5" refType="h" fact="0.2629"/>
              <dgm:constr type="l" for="ch" forName="Accent6" refType="w" fact="0.038"/>
              <dgm:constr type="t" for="ch" forName="Accent6" refType="h" fact="0.774"/>
              <dgm:constr type="w" for="ch" forName="Accent6" refType="w" fact="0.458"/>
              <dgm:constr type="h" for="ch" forName="Accent6" refType="h" fact="0.226"/>
              <dgm:constr type="l" for="ch" forName="Parent5" refType="w" fact="0.2658"/>
              <dgm:constr type="t" for="ch" forName="Parent5" refType="h" fact="0.7005"/>
              <dgm:constr type="w" for="ch" forName="Parent5" refType="w" fact="0.2975"/>
              <dgm:constr type="h" for="ch" forName="Parent5" refType="h" fact="0.0733"/>
              <dgm:constr type="l" for="ch" forName="Parent6" refType="w" fact="0.1171"/>
              <dgm:constr type="t" for="ch" forName="Parent6" refType="h" fact="0.8519"/>
              <dgm:constr type="w" for="ch" forName="Parent6" refType="w" fact="0.2975"/>
              <dgm:constr type="h" for="ch" forName="Parent6" refType="h" fact="0.0733"/>
              <dgm:constr type="l" for="ch" forName="Child5" refType="w" fact="0.6804"/>
              <dgm:constr type="t" for="ch" forName="Child5" refType="h" fact="0.6833"/>
              <dgm:constr type="w" for="ch" forName="Child5" refType="w" fact="0.3196"/>
              <dgm:constr type="h" for="ch" forName="Child5" refType="h" fact="0.1046"/>
              <dgm:constr type="l" for="ch" forName="Child6" refType="w" fact="0.5348"/>
              <dgm:constr type="t" for="ch" forName="Child6" refType="h" fact="0.8347"/>
              <dgm:constr type="w" for="ch" forName="Child6" refType="w" fact="0.3196"/>
              <dgm:constr type="h" for="ch" forName="Child6" refType="h" fact="0.1046"/>
            </dgm:constrLst>
          </dgm:if>
          <dgm:else name="Name10">
            <dgm:alg type="composite">
              <dgm:param type="ar" val="0.428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Accent1" refType="w" fact="0.1481"/>
              <dgm:constr type="t" for="ch" forName="Accent1" refType="h" fact="0"/>
              <dgm:constr type="w" for="ch" forName="Accent1" refType="w" fact="0.5331"/>
              <dgm:constr type="h" for="ch" forName="Accent1" refType="h" fact="0.2284"/>
              <dgm:constr type="l" for="ch" forName="Accent2" refType="w" fact="0"/>
              <dgm:constr type="t" for="ch" forName="Accent2" refType="h" fact="0.1312"/>
              <dgm:constr type="w" for="ch" forName="Accent2" refType="w" fact="0.5331"/>
              <dgm:constr type="h" for="ch" forName="Accent2" refType="h" fact="0.2284"/>
              <dgm:constr type="l" for="ch" forName="Accent3" refType="w" fact="0.1481"/>
              <dgm:constr type="t" for="ch" forName="Accent3" refType="h" fact="0.263"/>
              <dgm:constr type="w" for="ch" forName="Accent3" refType="w" fact="0.5331"/>
              <dgm:constr type="h" for="ch" forName="Accent3" refType="h" fact="0.2284"/>
              <dgm:constr type="l" for="ch" forName="Accent4" refType="w" fact="0"/>
              <dgm:constr type="t" for="ch" forName="Accent4" refType="h" fact="0.3945"/>
              <dgm:constr type="w" for="ch" forName="Accent4" refType="w" fact="0.5331"/>
              <dgm:constr type="h" for="ch" forName="Accent4" refType="h" fact="0.2284"/>
              <dgm:constr type="l" for="ch" forName="Parent1" refType="w" fact="0.2658"/>
              <dgm:constr type="t" for="ch" forName="Parent1" refType="h" fact="0.0827"/>
              <dgm:constr type="w" for="ch" forName="Parent1" refType="w" fact="0.2975"/>
              <dgm:constr type="h" for="ch" forName="Parent1" refType="h" fact="0.0637"/>
              <dgm:constr type="l" for="ch" forName="Parent2" refType="w" fact="0.1171"/>
              <dgm:constr type="t" for="ch" forName="Parent2" refType="h" fact="0.2142"/>
              <dgm:constr type="w" for="ch" forName="Parent2" refType="w" fact="0.2975"/>
              <dgm:constr type="h" for="ch" forName="Parent2" refType="h" fact="0.0637"/>
              <dgm:constr type="l" for="ch" forName="Parent3" refType="w" fact="0.2658"/>
              <dgm:constr type="t" for="ch" forName="Parent3" refType="h" fact="0.3457"/>
              <dgm:constr type="w" for="ch" forName="Parent3" refType="w" fact="0.2975"/>
              <dgm:constr type="h" for="ch" forName="Parent3" refType="h" fact="0.0637"/>
              <dgm:constr type="l" for="ch" forName="Parent4" refType="w" fact="0.1171"/>
              <dgm:constr type="t" for="ch" forName="Parent4" refType="h" fact="0.4772"/>
              <dgm:constr type="w" for="ch" forName="Parent4" refType="w" fact="0.2975"/>
              <dgm:constr type="h" for="ch" forName="Parent4" refType="h" fact="0.0637"/>
              <dgm:constr type="l" for="ch" forName="Child1" refType="w" fact="0.6804"/>
              <dgm:constr type="t" for="ch" forName="Child1" refType="h" fact="0.0678"/>
              <dgm:constr type="w" for="ch" forName="Child1" refType="w" fact="0.3196"/>
              <dgm:constr type="h" for="ch" forName="Child1" refType="h" fact="0.0908"/>
              <dgm:constr type="l" for="ch" forName="Child2" refType="w" fact="0.5348"/>
              <dgm:constr type="t" for="ch" forName="Child2" refType="h" fact="0.2006"/>
              <dgm:constr type="w" for="ch" forName="Child2" refType="w" fact="0.3196"/>
              <dgm:constr type="h" for="ch" forName="Child2" refType="h" fact="0.0908"/>
              <dgm:constr type="l" for="ch" forName="Child3" refType="w" fact="0.6804"/>
              <dgm:constr type="t" for="ch" forName="Child3" refType="h" fact="0.3308"/>
              <dgm:constr type="w" for="ch" forName="Child3" refType="w" fact="0.3196"/>
              <dgm:constr type="h" for="ch" forName="Child3" refType="h" fact="0.0908"/>
              <dgm:constr type="l" for="ch" forName="Child4" refType="w" fact="0.5348"/>
              <dgm:constr type="t" for="ch" forName="Child4" refType="h" fact="0.4623"/>
              <dgm:constr type="w" for="ch" forName="Child4" refType="w" fact="0.3196"/>
              <dgm:constr type="h" for="ch" forName="Child4" refType="h" fact="0.0908"/>
              <dgm:constr type="l" for="ch" forName="Accent5" refType="w" fact="0.1481"/>
              <dgm:constr type="t" for="ch" forName="Accent5" refType="h" fact="0.5258"/>
              <dgm:constr type="w" for="ch" forName="Accent5" refType="w" fact="0.5331"/>
              <dgm:constr type="h" for="ch" forName="Accent5" refType="h" fact="0.2284"/>
              <dgm:constr type="l" for="ch" forName="Accent6" refType="w" fact="0"/>
              <dgm:constr type="t" for="ch" forName="Accent6" refType="h" fact="0.6573"/>
              <dgm:constr type="w" for="ch" forName="Accent6" refType="w" fact="0.5331"/>
              <dgm:constr type="h" for="ch" forName="Accent6" refType="h" fact="0.2284"/>
              <dgm:constr type="l" for="ch" forName="Accent7" refType="w" fact="0.186"/>
              <dgm:constr type="t" for="ch" forName="Accent7" refType="h" fact="0.8037"/>
              <dgm:constr type="w" for="ch" forName="Accent7" refType="w" fact="0.458"/>
              <dgm:constr type="h" for="ch" forName="Accent7" refType="h" fact="0.1963"/>
              <dgm:constr type="l" for="ch" forName="Parent5" refType="w" fact="0.2658"/>
              <dgm:constr type="t" for="ch" forName="Parent5" refType="h" fact="0.6085"/>
              <dgm:constr type="w" for="ch" forName="Parent5" refType="w" fact="0.2975"/>
              <dgm:constr type="h" for="ch" forName="Parent5" refType="h" fact="0.0637"/>
              <dgm:constr type="l" for="ch" forName="Parent6" refType="w" fact="0.1171"/>
              <dgm:constr type="t" for="ch" forName="Parent6" refType="h" fact="0.74"/>
              <dgm:constr type="w" for="ch" forName="Parent6" refType="w" fact="0.2975"/>
              <dgm:constr type="h" for="ch" forName="Parent6" refType="h" fact="0.0637"/>
              <dgm:constr type="l" for="ch" forName="Parent7" refType="w" fact="0.2658"/>
              <dgm:constr type="t" for="ch" forName="Parent7" refType="h" fact="0.8715"/>
              <dgm:constr type="w" for="ch" forName="Parent7" refType="w" fact="0.2975"/>
              <dgm:constr type="h" for="ch" forName="Parent7" refType="h" fact="0.0637"/>
              <dgm:constr type="l" for="ch" forName="Child5" refType="w" fact="0.6804"/>
              <dgm:constr type="t" for="ch" forName="Child5" refType="h" fact="0.5936"/>
              <dgm:constr type="w" for="ch" forName="Child5" refType="w" fact="0.3196"/>
              <dgm:constr type="h" for="ch" forName="Child5" refType="h" fact="0.0908"/>
              <dgm:constr type="l" for="ch" forName="Child6" refType="w" fact="0.5348"/>
              <dgm:constr type="t" for="ch" forName="Child6" refType="h" fact="0.7251"/>
              <dgm:constr type="w" for="ch" forName="Child6" refType="w" fact="0.3196"/>
              <dgm:constr type="h" for="ch" forName="Child6" refType="h" fact="0.0908"/>
              <dgm:constr type="l" for="ch" forName="Child7" refType="w" fact="0.6804"/>
              <dgm:constr type="t" for="ch" forName="Child7" refType="h" fact="0.8579"/>
              <dgm:constr type="w" for="ch" forName="Child7" refType="w" fact="0.3196"/>
              <dgm:constr type="h" for="ch" forName="Child7" refType="h" fact="0.0908"/>
            </dgm:constrLst>
          </dgm:else>
        </dgm:choose>
      </dgm:if>
      <dgm:else name="Name11">
        <dgm:choose name="Name12">
          <dgm:if name="Name13" axis="ch" ptType="node" func="cnt" op="equ" val="1">
            <dgm:alg type="composite">
              <dgm:param type="ar" val="1.599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Child1" refType="w" fact="0.625"/>
              <dgm:constr type="t" for="ch" forName="Child1" refType="h" fact="0.2981"/>
              <dgm:constr type="w" for="ch" forName="Child1" refType="w" fact="0.375"/>
              <dgm:constr type="h" for="ch" forName="Child1" refType="h" fact="0.4001"/>
              <dgm:constr type="l" for="ch" forName="Accent1" refType="w" fact="0"/>
              <dgm:constr type="t" for="ch" forName="Accent1" refType="h" fact="0"/>
              <dgm:constr type="w" for="ch" forName="Accent1" refType="w" fact="0.6249"/>
              <dgm:constr type="h" for="ch" forName="Accent1" refType="h"/>
              <dgm:constr type="l" for="ch" forName="Parent1" refType="w" fact="0.138"/>
              <dgm:constr type="t" for="ch" forName="Parent1" refType="h" fact="0.362"/>
              <dgm:constr type="w" for="ch" forName="Parent1" refType="w" fact="0.3487"/>
              <dgm:constr type="h" for="ch" forName="Parent1" refType="h" fact="0.2789"/>
            </dgm:constrLst>
          </dgm:if>
          <dgm:if name="Name14" axis="ch" ptType="node" func="cnt" op="equ" val="2">
            <dgm:alg type="composite">
              <dgm:param type="ar" val="1.2026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Accent1" refType="w" fact="-0.0407"/>
              <dgm:constr type="t" for="ch" forName="Accent1" refType="h" fact="0"/>
              <dgm:constr type="w" for="ch" forName="Accent1" refType="w" fact="0.5542"/>
              <dgm:constr type="h" for="ch" forName="Accent1" refType="h" fact="0.6665"/>
              <dgm:constr type="l" for="ch" forName="Accent2" refType="w" fact="0.1533"/>
              <dgm:constr type="t" for="ch" forName="Accent2" refType="h" fact="0.4272"/>
              <dgm:constr type="w" for="ch" forName="Accent2" refType="w" fact="0.4761"/>
              <dgm:constr type="h" for="ch" forName="Accent2" refType="h" fact="0.5728"/>
              <dgm:constr type="l" for="ch" forName="Parent1" refType="w" fact="0.0822"/>
              <dgm:constr type="t" for="ch" forName="Parent1" refType="h" fact="0.2413"/>
              <dgm:constr type="w" for="ch" forName="Parent1" refType="w" fact="0.3092"/>
              <dgm:constr type="h" for="ch" forName="Parent1" refType="h" fact="0.1859"/>
              <dgm:constr type="l" for="ch" forName="Parent2" refType="w" fact="0.2368"/>
              <dgm:constr type="t" for="ch" forName="Parent2" refType="h" fact="0.625"/>
              <dgm:constr type="w" for="ch" forName="Parent2" refType="w" fact="0.3092"/>
              <dgm:constr type="h" for="ch" forName="Parent2" refType="h" fact="0.1859"/>
              <dgm:constr type="l" for="ch" forName="Child1" refType="w" fact="0.5164"/>
              <dgm:constr type="t" for="ch" forName="Child1" refType="h" fact="0.1978"/>
              <dgm:constr type="w" for="ch" forName="Child1" refType="w" fact="0.3322"/>
              <dgm:constr type="h" for="ch" forName="Child1" refType="h" fact="0.265"/>
              <dgm:constr type="l" for="ch" forName="Child2" refType="w" fact="0.6678"/>
              <dgm:constr type="t" for="ch" forName="Child2" refType="h" fact="0.5855"/>
              <dgm:constr type="w" for="ch" forName="Child2" refType="w" fact="0.3322"/>
              <dgm:constr type="h" for="ch" forName="Child2" refType="h" fact="0.265"/>
            </dgm:constrLst>
          </dgm:if>
          <dgm:if name="Name15" axis="ch" ptType="node" func="cnt" op="equ" val="3">
            <dgm:alg type="composite">
              <dgm:param type="ar" val="0.9039"/>
            </dgm:alg>
            <dgm:shape xmlns:r="http://schemas.openxmlformats.org/officeDocument/2006/relationships" r:blip="">
              <dgm:adjLst/>
            </dgm:shape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25"/>
              <dgm:constr type="h" for="ch" forName="Accent1" refType="h" fact="0.4814"/>
              <dgm:constr type="l" for="ch" forName="Accent2" refType="w" fact="0.1479"/>
              <dgm:constr type="t" for="ch" forName="Accent2" refType="h" fact="0.2766"/>
              <dgm:constr type="w" for="ch" forName="Accent2" refType="w" fact="0.5325"/>
              <dgm:constr type="h" for="ch" forName="Accent2" refType="h" fact="0.4814"/>
              <dgm:constr type="l" for="ch" forName="Accent3" refType="w" fact="0.0378"/>
              <dgm:constr type="t" for="ch" forName="Accent3" refType="h" fact="0.5863"/>
              <dgm:constr type="w" for="ch" forName="Accent3" refType="w" fact="0.4575"/>
              <dgm:constr type="h" for="ch" forName="Accent3" refType="h" fact="0.4137"/>
              <dgm:constr type="l" for="ch" forName="Parent1" refType="w" fact="0.1183"/>
              <dgm:constr type="t" for="ch" forName="Parent1" refType="h" fact="0.1738"/>
              <dgm:constr type="w" for="ch" forName="Parent1" refType="w" fact="0.2959"/>
              <dgm:constr type="h" for="ch" forName="Parent1" refType="h" fact="0.1337"/>
              <dgm:constr type="l" for="ch" forName="Parent2" refType="w" fact="0.2656"/>
              <dgm:constr type="t" for="ch" forName="Parent2" refType="h" fact="0.452"/>
              <dgm:constr type="w" for="ch" forName="Parent2" refType="w" fact="0.2959"/>
              <dgm:constr type="h" for="ch" forName="Parent2" refType="h" fact="0.1337"/>
              <dgm:constr type="l" for="ch" forName="Parent3" refType="w" fact="0.1183"/>
              <dgm:constr type="t" for="ch" forName="Parent3" refType="h" fact="0.7306"/>
              <dgm:constr type="w" for="ch" forName="Parent3" refType="w" fact="0.2959"/>
              <dgm:constr type="h" for="ch" forName="Parent3" refType="h" fact="0.1337"/>
              <dgm:constr type="l" for="ch" forName="Child1" refType="w" fact="0.5325"/>
              <dgm:constr type="t" for="ch" forName="Child1" refType="h" fact="0.1435"/>
              <dgm:constr type="w" for="ch" forName="Child1" refType="w" fact="0.3195"/>
              <dgm:constr type="h" for="ch" forName="Child1" refType="h" fact="0.1926"/>
              <dgm:constr type="l" for="ch" forName="Child2" refType="w" fact="0.6805"/>
              <dgm:constr type="t" for="ch" forName="Child2" refType="h" fact="0.4217"/>
              <dgm:constr type="w" for="ch" forName="Child2" refType="w" fact="0.3195"/>
              <dgm:constr type="h" for="ch" forName="Child2" refType="h" fact="0.1926"/>
              <dgm:constr type="l" for="ch" forName="Child3" refType="w" fact="0.5325"/>
              <dgm:constr type="t" for="ch" forName="Child3" refType="h" fact="0.6998"/>
              <dgm:constr type="w" for="ch" forName="Child3" refType="w" fact="0.3195"/>
              <dgm:constr type="h" for="ch" forName="Child3" refType="h" fact="0.1926"/>
            </dgm:constrLst>
          </dgm:if>
          <dgm:if name="Name16" axis="ch" ptType="node" func="cnt" op="equ" val="4">
            <dgm:alg type="composite">
              <dgm:param type="ar" val="0.707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3771"/>
              <dgm:constr type="l" for="ch" forName="Accent2" refType="w" fact="0.1481"/>
              <dgm:constr type="t" for="ch" forName="Accent2" refType="h" fact="0.2167"/>
              <dgm:constr type="w" for="ch" forName="Accent2" refType="w" fact="0.5331"/>
              <dgm:constr type="h" for="ch" forName="Accent2" refType="h" fact="0.3771"/>
              <dgm:constr type="l" for="ch" forName="Accent3" refType="w" fact="0"/>
              <dgm:constr type="t" for="ch" forName="Accent3" refType="h" fact="0.4342"/>
              <dgm:constr type="w" for="ch" forName="Accent3" refType="w" fact="0.5331"/>
              <dgm:constr type="h" for="ch" forName="Accent3" refType="h" fact="0.3771"/>
              <dgm:constr type="l" for="ch" forName="Accent4" refType="w" fact="0.186"/>
              <dgm:constr type="t" for="ch" forName="Accent4" refType="h" fact="0.6759"/>
              <dgm:constr type="w" for="ch" forName="Accent4" refType="w" fact="0.458"/>
              <dgm:constr type="h" for="ch" forName="Accent4" refType="h" fact="0.3241"/>
              <dgm:constr type="l" for="ch" forName="Parent1" refType="w" fact="0.1171"/>
              <dgm:constr type="t" for="ch" forName="Parent1" refType="h" fact="0.1365"/>
              <dgm:constr type="w" for="ch" forName="Parent1" refType="w" fact="0.2975"/>
              <dgm:constr type="h" for="ch" forName="Parent1" refType="h" fact="0.1052"/>
              <dgm:constr type="l" for="ch" forName="Parent2" refType="w" fact="0.2658"/>
              <dgm:constr type="t" for="ch" forName="Parent2" refType="h" fact="0.3536"/>
              <dgm:constr type="w" for="ch" forName="Parent2" refType="w" fact="0.2975"/>
              <dgm:constr type="h" for="ch" forName="Parent2" refType="h" fact="0.1052"/>
              <dgm:constr type="l" for="ch" forName="Parent3" refType="w" fact="0.1171"/>
              <dgm:constr type="t" for="ch" forName="Parent3" refType="h" fact="0.5707"/>
              <dgm:constr type="w" for="ch" forName="Parent3" refType="w" fact="0.2975"/>
              <dgm:constr type="h" for="ch" forName="Parent3" refType="h" fact="0.1052"/>
              <dgm:constr type="l" for="ch" forName="Parent4" refType="w" fact="0.2658"/>
              <dgm:constr type="t" for="ch" forName="Parent4" refType="h" fact="0.7878"/>
              <dgm:constr type="w" for="ch" forName="Parent4" refType="w" fact="0.2975"/>
              <dgm:constr type="h" for="ch" forName="Parent4" refType="h" fact="0.1052"/>
              <dgm:constr type="l" for="ch" forName="Child1" refType="w" fact="0.5348"/>
              <dgm:constr type="t" for="ch" forName="Child1" refType="h" fact="0.1119"/>
              <dgm:constr type="w" for="ch" forName="Child1" refType="w" fact="0.3196"/>
              <dgm:constr type="h" for="ch" forName="Child1" refType="h" fact="0.15"/>
              <dgm:constr type="l" for="ch" forName="Child2" refType="w" fact="0.6804"/>
              <dgm:constr type="t" for="ch" forName="Child2" refType="h" fact="0.3312"/>
              <dgm:constr type="w" for="ch" forName="Child2" refType="w" fact="0.3196"/>
              <dgm:constr type="h" for="ch" forName="Child2" refType="h" fact="0.15"/>
              <dgm:constr type="l" for="ch" forName="Child3" refType="w" fact="0.5348"/>
              <dgm:constr type="t" for="ch" forName="Child3" refType="h" fact="0.5461"/>
              <dgm:constr type="w" for="ch" forName="Child3" refType="w" fact="0.3196"/>
              <dgm:constr type="h" for="ch" forName="Child3" refType="h" fact="0.15"/>
              <dgm:constr type="l" for="ch" forName="Child4" refType="w" fact="0.6804"/>
              <dgm:constr type="t" for="ch" forName="Child4" refType="h" fact="0.7632"/>
              <dgm:constr type="w" for="ch" forName="Child4" refType="w" fact="0.3196"/>
              <dgm:constr type="h" for="ch" forName="Child4" refType="h" fact="0.15"/>
            </dgm:constrLst>
          </dgm:if>
          <dgm:if name="Name17" axis="ch" ptType="node" func="cnt" op="equ" val="5">
            <dgm:alg type="composite">
              <dgm:param type="ar" val="0.581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3098"/>
              <dgm:constr type="l" for="ch" forName="Accent2" refType="w" fact="0.1481"/>
              <dgm:constr type="t" for="ch" forName="Accent2" refType="h" fact="0.178"/>
              <dgm:constr type="w" for="ch" forName="Accent2" refType="w" fact="0.5331"/>
              <dgm:constr type="h" for="ch" forName="Accent2" refType="h" fact="0.3098"/>
              <dgm:constr type="l" for="ch" forName="Accent3" refType="w" fact="0"/>
              <dgm:constr type="t" for="ch" forName="Accent3" refType="h" fact="0.3568"/>
              <dgm:constr type="w" for="ch" forName="Accent3" refType="w" fact="0.5331"/>
              <dgm:constr type="h" for="ch" forName="Accent3" refType="h" fact="0.3098"/>
              <dgm:constr type="l" for="ch" forName="Accent4" refType="w" fact="0.1481"/>
              <dgm:constr type="t" for="ch" forName="Accent4" refType="h" fact="0.5351"/>
              <dgm:constr type="w" for="ch" forName="Accent4" refType="w" fact="0.5331"/>
              <dgm:constr type="h" for="ch" forName="Accent4" refType="h" fact="0.3098"/>
              <dgm:constr type="l" for="ch" forName="Accent5" refType="w" fact="0.0378"/>
              <dgm:constr type="t" for="ch" forName="Accent5" refType="h" fact="0.7337"/>
              <dgm:constr type="w" for="ch" forName="Accent5" refType="w" fact="0.458"/>
              <dgm:constr type="h" for="ch" forName="Accent5" refType="h" fact="0.2663"/>
              <dgm:constr type="l" for="ch" forName="Parent1" refType="w" fact="0.1171"/>
              <dgm:constr type="t" for="ch" forName="Parent1" refType="h" fact="0.1122"/>
              <dgm:constr type="w" for="ch" forName="Parent1" refType="w" fact="0.2975"/>
              <dgm:constr type="h" for="ch" forName="Parent1" refType="h" fact="0.0864"/>
              <dgm:constr type="l" for="ch" forName="Parent2" refType="w" fact="0.2658"/>
              <dgm:constr type="t" for="ch" forName="Parent2" refType="h" fact="0.2906"/>
              <dgm:constr type="w" for="ch" forName="Parent2" refType="w" fact="0.2975"/>
              <dgm:constr type="h" for="ch" forName="Parent2" refType="h" fact="0.0864"/>
              <dgm:constr type="l" for="ch" forName="Parent3" refType="w" fact="0.1171"/>
              <dgm:constr type="t" for="ch" forName="Parent3" refType="h" fact="0.4689"/>
              <dgm:constr type="w" for="ch" forName="Parent3" refType="w" fact="0.2975"/>
              <dgm:constr type="h" for="ch" forName="Parent3" refType="h" fact="0.0864"/>
              <dgm:constr type="l" for="ch" forName="Parent4" refType="w" fact="0.2658"/>
              <dgm:constr type="t" for="ch" forName="Parent4" refType="h" fact="0.6473"/>
              <dgm:constr type="w" for="ch" forName="Parent4" refType="w" fact="0.2975"/>
              <dgm:constr type="h" for="ch" forName="Parent4" refType="h" fact="0.0864"/>
              <dgm:constr type="l" for="ch" forName="Parent5" refType="w" fact="0.1171"/>
              <dgm:constr type="t" for="ch" forName="Parent5" refType="h" fact="0.8257"/>
              <dgm:constr type="w" for="ch" forName="Parent5" refType="w" fact="0.2975"/>
              <dgm:constr type="h" for="ch" forName="Parent5" refType="h" fact="0.0864"/>
              <dgm:constr type="l" for="ch" forName="Child1" refType="w" fact="0.5348"/>
              <dgm:constr type="t" for="ch" forName="Child1" refType="h" fact="0.0919"/>
              <dgm:constr type="w" for="ch" forName="Child1" refType="w" fact="0.3196"/>
              <dgm:constr type="h" for="ch" forName="Child1" refType="h" fact="0.1232"/>
              <dgm:constr type="l" for="ch" forName="Child2" refType="w" fact="0.6804"/>
              <dgm:constr type="t" for="ch" forName="Child2" refType="h" fact="0.2722"/>
              <dgm:constr type="w" for="ch" forName="Child2" refType="w" fact="0.3196"/>
              <dgm:constr type="h" for="ch" forName="Child2" refType="h" fact="0.1232"/>
              <dgm:constr type="l" for="ch" forName="Child3" refType="w" fact="0.5348"/>
              <dgm:constr type="t" for="ch" forName="Child3" refType="h" fact="0.4487"/>
              <dgm:constr type="w" for="ch" forName="Child3" refType="w" fact="0.3196"/>
              <dgm:constr type="h" for="ch" forName="Child3" refType="h" fact="0.1232"/>
              <dgm:constr type="l" for="ch" forName="Child4" refType="w" fact="0.6804"/>
              <dgm:constr type="t" for="ch" forName="Child4" refType="h" fact="0.6271"/>
              <dgm:constr type="w" for="ch" forName="Child4" refType="w" fact="0.3196"/>
              <dgm:constr type="h" for="ch" forName="Child4" refType="h" fact="0.1232"/>
              <dgm:constr type="l" for="ch" forName="Child5" refType="w" fact="0.5348"/>
              <dgm:constr type="t" for="ch" forName="Child5" refType="h" fact="0.8073"/>
              <dgm:constr type="w" for="ch" forName="Child5" refType="w" fact="0.3196"/>
              <dgm:constr type="h" for="ch" forName="Child5" refType="h" fact="0.1232"/>
            </dgm:constrLst>
          </dgm:if>
          <dgm:if name="Name18" axis="ch" ptType="node" func="cnt" op="equ" val="6">
            <dgm:alg type="composite">
              <dgm:param type="ar" val="0.493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2629"/>
              <dgm:constr type="l" for="ch" forName="Accent2" refType="w" fact="0.1481"/>
              <dgm:constr type="t" for="ch" forName="Accent2" refType="h" fact="0.1511"/>
              <dgm:constr type="w" for="ch" forName="Accent2" refType="w" fact="0.5331"/>
              <dgm:constr type="h" for="ch" forName="Accent2" refType="h" fact="0.2629"/>
              <dgm:constr type="l" for="ch" forName="Accent3" refType="w" fact="0"/>
              <dgm:constr type="t" for="ch" forName="Accent3" refType="h" fact="0.3027"/>
              <dgm:constr type="w" for="ch" forName="Accent3" refType="w" fact="0.5331"/>
              <dgm:constr type="h" for="ch" forName="Accent3" refType="h" fact="0.2629"/>
              <dgm:constr type="l" for="ch" forName="Accent4" refType="w" fact="0.1481"/>
              <dgm:constr type="t" for="ch" forName="Accent4" refType="h" fact="0.4541"/>
              <dgm:constr type="w" for="ch" forName="Accent4" refType="w" fact="0.5331"/>
              <dgm:constr type="h" for="ch" forName="Accent4" refType="h" fact="0.2629"/>
              <dgm:constr type="l" for="ch" forName="Accent5" refType="w" fact="0"/>
              <dgm:constr type="t" for="ch" forName="Accent5" refType="h" fact="0.6053"/>
              <dgm:constr type="w" for="ch" forName="Accent5" refType="w" fact="0.5331"/>
              <dgm:constr type="h" for="ch" forName="Accent5" refType="h" fact="0.2629"/>
              <dgm:constr type="l" for="ch" forName="Accent6" refType="w" fact="0.186"/>
              <dgm:constr type="t" for="ch" forName="Accent6" refType="h" fact="0.774"/>
              <dgm:constr type="w" for="ch" forName="Accent6" refType="w" fact="0.458"/>
              <dgm:constr type="h" for="ch" forName="Accent6" refType="h" fact="0.226"/>
              <dgm:constr type="l" for="ch" forName="Parent1" refType="w" fact="0.1171"/>
              <dgm:constr type="t" for="ch" forName="Parent1" refType="h" fact="0.0952"/>
              <dgm:constr type="w" for="ch" forName="Parent1" refType="w" fact="0.2975"/>
              <dgm:constr type="h" for="ch" forName="Parent1" refType="h" fact="0.0733"/>
              <dgm:constr type="l" for="ch" forName="Parent2" refType="w" fact="0.2658"/>
              <dgm:constr type="t" for="ch" forName="Parent2" refType="h" fact="0.2466"/>
              <dgm:constr type="w" for="ch" forName="Parent2" refType="w" fact="0.2975"/>
              <dgm:constr type="h" for="ch" forName="Parent2" refType="h" fact="0.0733"/>
              <dgm:constr type="l" for="ch" forName="Parent3" refType="w" fact="0.1171"/>
              <dgm:constr type="t" for="ch" forName="Parent3" refType="h" fact="0.3979"/>
              <dgm:constr type="w" for="ch" forName="Parent3" refType="w" fact="0.2975"/>
              <dgm:constr type="h" for="ch" forName="Parent3" refType="h" fact="0.0733"/>
              <dgm:constr type="l" for="ch" forName="Parent4" refType="w" fact="0.2658"/>
              <dgm:constr type="t" for="ch" forName="Parent4" refType="h" fact="0.5493"/>
              <dgm:constr type="w" for="ch" forName="Parent4" refType="w" fact="0.2975"/>
              <dgm:constr type="h" for="ch" forName="Parent4" refType="h" fact="0.0733"/>
              <dgm:constr type="l" for="ch" forName="Parent5" refType="w" fact="0.1171"/>
              <dgm:constr type="t" for="ch" forName="Parent5" refType="h" fact="0.7005"/>
              <dgm:constr type="w" for="ch" forName="Parent5" refType="w" fact="0.2975"/>
              <dgm:constr type="h" for="ch" forName="Parent5" refType="h" fact="0.0733"/>
              <dgm:constr type="l" for="ch" forName="Parent6" refType="w" fact="0.2658"/>
              <dgm:constr type="t" for="ch" forName="Parent6" refType="h" fact="0.8519"/>
              <dgm:constr type="w" for="ch" forName="Parent6" refType="w" fact="0.2975"/>
              <dgm:constr type="h" for="ch" forName="Parent6" refType="h" fact="0.0733"/>
              <dgm:constr type="l" for="ch" forName="Child1" refType="w" fact="0.5348"/>
              <dgm:constr type="t" for="ch" forName="Child1" refType="h" fact="0.078"/>
              <dgm:constr type="w" for="ch" forName="Child1" refType="w" fact="0.3196"/>
              <dgm:constr type="h" for="ch" forName="Child1" refType="h" fact="0.1046"/>
              <dgm:constr type="l" for="ch" forName="Child2" refType="w" fact="0.6804"/>
              <dgm:constr type="t" for="ch" forName="Child2" refType="h" fact="0.231"/>
              <dgm:constr type="w" for="ch" forName="Child2" refType="w" fact="0.3196"/>
              <dgm:constr type="h" for="ch" forName="Child2" refType="h" fact="0.1046"/>
              <dgm:constr type="l" for="ch" forName="Child3" refType="w" fact="0.5348"/>
              <dgm:constr type="t" for="ch" forName="Child3" refType="h" fact="0.3808"/>
              <dgm:constr type="w" for="ch" forName="Child3" refType="w" fact="0.3196"/>
              <dgm:constr type="h" for="ch" forName="Child3" refType="h" fact="0.1046"/>
              <dgm:constr type="l" for="ch" forName="Child4" refType="w" fact="0.6804"/>
              <dgm:constr type="t" for="ch" forName="Child4" refType="h" fact="0.5322"/>
              <dgm:constr type="w" for="ch" forName="Child4" refType="w" fact="0.3196"/>
              <dgm:constr type="h" for="ch" forName="Child4" refType="h" fact="0.1046"/>
              <dgm:constr type="l" for="ch" forName="Child5" refType="w" fact="0.5348"/>
              <dgm:constr type="t" for="ch" forName="Child5" refType="h" fact="0.6833"/>
              <dgm:constr type="w" for="ch" forName="Child5" refType="w" fact="0.3196"/>
              <dgm:constr type="h" for="ch" forName="Child5" refType="h" fact="0.1046"/>
              <dgm:constr type="l" for="ch" forName="Child6" refType="w" fact="0.6804"/>
              <dgm:constr type="t" for="ch" forName="Child6" refType="h" fact="0.8347"/>
              <dgm:constr type="w" for="ch" forName="Child6" refType="w" fact="0.3196"/>
              <dgm:constr type="h" for="ch" forName="Child6" refType="h" fact="0.1046"/>
            </dgm:constrLst>
          </dgm:if>
          <dgm:else name="Name19">
            <dgm:alg type="composite">
              <dgm:param type="ar" val="0.428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Accent1" refType="w" fact="0"/>
              <dgm:constr type="t" for="ch" forName="Accent1" refType="h" fact="0"/>
              <dgm:constr type="w" for="ch" forName="Accent1" refType="w" fact="0.5331"/>
              <dgm:constr type="h" for="ch" forName="Accent1" refType="h" fact="0.2284"/>
              <dgm:constr type="l" for="ch" forName="Accent2" refType="w" fact="0.1481"/>
              <dgm:constr type="t" for="ch" forName="Accent2" refType="h" fact="0.1312"/>
              <dgm:constr type="w" for="ch" forName="Accent2" refType="w" fact="0.5331"/>
              <dgm:constr type="h" for="ch" forName="Accent2" refType="h" fact="0.2284"/>
              <dgm:constr type="l" for="ch" forName="Accent3" refType="w" fact="0"/>
              <dgm:constr type="t" for="ch" forName="Accent3" refType="h" fact="0.263"/>
              <dgm:constr type="w" for="ch" forName="Accent3" refType="w" fact="0.5331"/>
              <dgm:constr type="h" for="ch" forName="Accent3" refType="h" fact="0.2284"/>
              <dgm:constr type="l" for="ch" forName="Accent4" refType="w" fact="0.1481"/>
              <dgm:constr type="t" for="ch" forName="Accent4" refType="h" fact="0.3945"/>
              <dgm:constr type="w" for="ch" forName="Accent4" refType="w" fact="0.5331"/>
              <dgm:constr type="h" for="ch" forName="Accent4" refType="h" fact="0.2284"/>
              <dgm:constr type="l" for="ch" forName="Accent5" refType="w" fact="0"/>
              <dgm:constr type="t" for="ch" forName="Accent5" refType="h" fact="0.5258"/>
              <dgm:constr type="w" for="ch" forName="Accent5" refType="w" fact="0.5331"/>
              <dgm:constr type="h" for="ch" forName="Accent5" refType="h" fact="0.2284"/>
              <dgm:constr type="l" for="ch" forName="Accent6" refType="w" fact="0.1481"/>
              <dgm:constr type="t" for="ch" forName="Accent6" refType="h" fact="0.6573"/>
              <dgm:constr type="w" for="ch" forName="Accent6" refType="w" fact="0.5331"/>
              <dgm:constr type="h" for="ch" forName="Accent6" refType="h" fact="0.2284"/>
              <dgm:constr type="l" for="ch" forName="Accent7" refType="w" fact="0.0378"/>
              <dgm:constr type="t" for="ch" forName="Accent7" refType="h" fact="0.8037"/>
              <dgm:constr type="w" for="ch" forName="Accent7" refType="w" fact="0.458"/>
              <dgm:constr type="h" for="ch" forName="Accent7" refType="h" fact="0.1963"/>
              <dgm:constr type="l" for="ch" forName="Parent1" refType="w" fact="0.1171"/>
              <dgm:constr type="t" for="ch" forName="Parent1" refType="h" fact="0.0827"/>
              <dgm:constr type="w" for="ch" forName="Parent1" refType="w" fact="0.2975"/>
              <dgm:constr type="h" for="ch" forName="Parent1" refType="h" fact="0.0637"/>
              <dgm:constr type="l" for="ch" forName="Parent2" refType="w" fact="0.2658"/>
              <dgm:constr type="t" for="ch" forName="Parent2" refType="h" fact="0.2142"/>
              <dgm:constr type="w" for="ch" forName="Parent2" refType="w" fact="0.2975"/>
              <dgm:constr type="h" for="ch" forName="Parent2" refType="h" fact="0.0637"/>
              <dgm:constr type="l" for="ch" forName="Parent3" refType="w" fact="0.1171"/>
              <dgm:constr type="t" for="ch" forName="Parent3" refType="h" fact="0.3457"/>
              <dgm:constr type="w" for="ch" forName="Parent3" refType="w" fact="0.2975"/>
              <dgm:constr type="h" for="ch" forName="Parent3" refType="h" fact="0.0637"/>
              <dgm:constr type="l" for="ch" forName="Parent4" refType="w" fact="0.2658"/>
              <dgm:constr type="t" for="ch" forName="Parent4" refType="h" fact="0.4772"/>
              <dgm:constr type="w" for="ch" forName="Parent4" refType="w" fact="0.2975"/>
              <dgm:constr type="h" for="ch" forName="Parent4" refType="h" fact="0.0637"/>
              <dgm:constr type="l" for="ch" forName="Parent5" refType="w" fact="0.1171"/>
              <dgm:constr type="t" for="ch" forName="Parent5" refType="h" fact="0.6085"/>
              <dgm:constr type="w" for="ch" forName="Parent5" refType="w" fact="0.2975"/>
              <dgm:constr type="h" for="ch" forName="Parent5" refType="h" fact="0.0637"/>
              <dgm:constr type="l" for="ch" forName="Parent6" refType="w" fact="0.2658"/>
              <dgm:constr type="t" for="ch" forName="Parent6" refType="h" fact="0.74"/>
              <dgm:constr type="w" for="ch" forName="Parent6" refType="w" fact="0.2975"/>
              <dgm:constr type="h" for="ch" forName="Parent6" refType="h" fact="0.0637"/>
              <dgm:constr type="l" for="ch" forName="Parent7" refType="w" fact="0.1171"/>
              <dgm:constr type="t" for="ch" forName="Parent7" refType="h" fact="0.8715"/>
              <dgm:constr type="w" for="ch" forName="Parent7" refType="w" fact="0.2975"/>
              <dgm:constr type="h" for="ch" forName="Parent7" refType="h" fact="0.0637"/>
              <dgm:constr type="l" for="ch" forName="Child1" refType="w" fact="0.5348"/>
              <dgm:constr type="t" for="ch" forName="Child1" refType="h" fact="0.0678"/>
              <dgm:constr type="w" for="ch" forName="Child1" refType="w" fact="0.3196"/>
              <dgm:constr type="h" for="ch" forName="Child1" refType="h" fact="0.0908"/>
              <dgm:constr type="l" for="ch" forName="Child2" refType="w" fact="0.6804"/>
              <dgm:constr type="t" for="ch" forName="Child2" refType="h" fact="0.2006"/>
              <dgm:constr type="w" for="ch" forName="Child2" refType="w" fact="0.3196"/>
              <dgm:constr type="h" for="ch" forName="Child2" refType="h" fact="0.0908"/>
              <dgm:constr type="l" for="ch" forName="Child3" refType="w" fact="0.5348"/>
              <dgm:constr type="t" for="ch" forName="Child3" refType="h" fact="0.3308"/>
              <dgm:constr type="w" for="ch" forName="Child3" refType="w" fact="0.3196"/>
              <dgm:constr type="h" for="ch" forName="Child3" refType="h" fact="0.0908"/>
              <dgm:constr type="l" for="ch" forName="Child4" refType="w" fact="0.6804"/>
              <dgm:constr type="t" for="ch" forName="Child4" refType="h" fact="0.4623"/>
              <dgm:constr type="w" for="ch" forName="Child4" refType="w" fact="0.3196"/>
              <dgm:constr type="h" for="ch" forName="Child4" refType="h" fact="0.0908"/>
              <dgm:constr type="l" for="ch" forName="Child5" refType="w" fact="0.5348"/>
              <dgm:constr type="t" for="ch" forName="Child5" refType="h" fact="0.5936"/>
              <dgm:constr type="w" for="ch" forName="Child5" refType="w" fact="0.3196"/>
              <dgm:constr type="h" for="ch" forName="Child5" refType="h" fact="0.0908"/>
              <dgm:constr type="l" for="ch" forName="Child6" refType="w" fact="0.6804"/>
              <dgm:constr type="t" for="ch" forName="Child6" refType="h" fact="0.7251"/>
              <dgm:constr type="w" for="ch" forName="Child6" refType="w" fact="0.3196"/>
              <dgm:constr type="h" for="ch" forName="Child6" refType="h" fact="0.0908"/>
              <dgm:constr type="l" for="ch" forName="Child7" refType="w" fact="0.5348"/>
              <dgm:constr type="t" for="ch" forName="Child7" refType="h" fact="0.8579"/>
              <dgm:constr type="w" for="ch" forName="Child7" refType="w" fact="0.3196"/>
              <dgm:constr type="h" for="ch" forName="Child7" refType="h" fact="0.0908"/>
            </dgm:constrLst>
          </dgm:else>
        </dgm:choose>
      </dgm:else>
    </dgm:choose>
    <dgm:forEach name="wrapper" axis="self" ptType="parTrans">
      <dgm:forEach name="accentRepeat" axis="self">
        <dgm:layoutNode name="Accent" styleLbl="node1">
          <dgm:alg type="sp"/>
          <dgm:choose name="Name20">
            <dgm:if name="Name21" func="var" arg="dir" op="equ" val="norm">
              <dgm:choose name="Name22">
                <dgm:if name="Name23" axis="precedSib" ptType="node" func="cnt" op="equ" val="0">
                  <dgm:choose name="Name24">
                    <dgm:if name="Name25" axis="followSib" ptType="node" func="cnt" op="equ" val="0">
                      <dgm:shape xmlns:r="http://schemas.openxmlformats.org/officeDocument/2006/relationships" type="circularArrow" r:blip="">
                        <dgm:adjLst>
                          <dgm:adj idx="1" val="0.1098"/>
                          <dgm:adj idx="2" val="19.0387"/>
                          <dgm:adj idx="3" val="150"/>
                          <dgm:adj idx="4" val="180"/>
                          <dgm:adj idx="5" val="0.125"/>
                        </dgm:adjLst>
                      </dgm:shape>
                    </dgm:if>
                    <dgm:else name="Name26">
                      <dgm:shape xmlns:r="http://schemas.openxmlformats.org/officeDocument/2006/relationships" type="circularArrow" r:blip="">
                        <dgm:adjLst>
                          <dgm:adj idx="1" val="0.1098"/>
                          <dgm:adj idx="2" val="19.0387"/>
                          <dgm:adj idx="3" val="75"/>
                          <dgm:adj idx="4" val="180"/>
                          <dgm:adj idx="5" val="0.125"/>
                        </dgm:adjLst>
                      </dgm:shape>
                    </dgm:else>
                  </dgm:choose>
                </dgm:if>
                <dgm:else name="Name27">
                  <dgm:choose name="Name28">
                    <dgm:if name="Name29" axis="followSib" ptType="node" func="cnt" op="equ" val="0">
                      <dgm:choose name="Name30">
                        <dgm:if name="Name31" axis="precedSib" ptType="node" func="cnt" op="equ" val="1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2" axis="precedSib" ptType="node" func="cnt" op="equ" val="2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33" axis="precedSib" ptType="node" func="cnt" op="equ" val="3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4" axis="precedSib" ptType="node" func="cnt" op="equ" val="4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35" axis="precedSib" ptType="node" func="cnt" op="equ" val="5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36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else name="Name37"/>
                      </dgm:choose>
                    </dgm:if>
                    <dgm:else name="Name38">
                      <dgm:choose name="Name39">
                        <dgm:if name="Name40" axis="precedSib" ptType="node" func="cnt" op="equ" val="0">
                          <dgm:shape xmlns:r="http://schemas.openxmlformats.org/officeDocument/2006/relationships" type="blockArc" r:blip="">
                            <dgm:adjLst>
                              <dgm:adj idx="1" val="-133.1632"/>
                              <dgm:adj idx="2" val="65"/>
                              <dgm:adj idx="3" val="0.13"/>
                            </dgm:adjLst>
                          </dgm:shape>
                        </dgm:if>
                        <dgm:if name="Name41" axis="precedSib" ptType="node" func="cnt" op="equ" val="1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2" axis="precedSib" ptType="node" func="cnt" op="equ" val="2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43" axis="precedSib" ptType="node" func="cnt" op="equ" val="3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4" axis="precedSib" ptType="node" func="cnt" op="equ" val="4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45" axis="precedSib" ptType="node" func="cnt" op="equ" val="5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46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else name="Name47"/>
                      </dgm:choose>
                    </dgm:else>
                  </dgm:choose>
                </dgm:else>
              </dgm:choose>
            </dgm:if>
            <dgm:else name="Name48">
              <dgm:choose name="Name49">
                <dgm:if name="Name50" axis="precedSib" ptType="node" func="cnt" op="equ" val="0">
                  <dgm:choose name="Name51">
                    <dgm:if name="Name52" axis="followSib" ptType="node" func="cnt" op="equ" val="0">
                      <dgm:shape xmlns:r="http://schemas.openxmlformats.org/officeDocument/2006/relationships" type="leftCircularArrow" r:blip="">
                        <dgm:adjLst>
                          <dgm:adj idx="1" val="0.1098"/>
                          <dgm:adj idx="2" val="19.0387"/>
                          <dgm:adj idx="3" val="30"/>
                          <dgm:adj idx="4" val="0"/>
                          <dgm:adj idx="5" val="0.125"/>
                        </dgm:adjLst>
                      </dgm:shape>
                    </dgm:if>
                    <dgm:else name="Name53">
                      <dgm:shape xmlns:r="http://schemas.openxmlformats.org/officeDocument/2006/relationships" type="leftCircularArrow" r:blip="">
                        <dgm:adjLst>
                          <dgm:adj idx="1" val="0.1098"/>
                          <dgm:adj idx="2" val="19.0387"/>
                          <dgm:adj idx="3" val="105"/>
                          <dgm:adj idx="4" val="0"/>
                          <dgm:adj idx="5" val="0.125"/>
                        </dgm:adjLst>
                      </dgm:shape>
                    </dgm:else>
                  </dgm:choose>
                </dgm:if>
                <dgm:else name="Name54">
                  <dgm:choose name="Name55">
                    <dgm:if name="Name56" axis="followSib" ptType="node" func="cnt" op="equ" val="0">
                      <dgm:choose name="Name57">
                        <dgm:if name="Name58" axis="precedSib" ptType="node" func="cnt" op="equ" val="1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59" axis="precedSib" ptType="node" func="cnt" op="equ" val="2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60" axis="precedSib" ptType="node" func="cnt" op="equ" val="3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61" axis="precedSib" ptType="node" func="cnt" op="equ" val="4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if name="Name62" axis="precedSib" ptType="node" func="cnt" op="equ" val="5">
                          <dgm:shape xmlns:r="http://schemas.openxmlformats.org/officeDocument/2006/relationships" type="blockArc" r:blip="">
                            <dgm:adjLst>
                              <dgm:adj idx="1" val="-135"/>
                              <dgm:adj idx="2" val="180"/>
                              <dgm:adj idx="3" val="0.1274"/>
                            </dgm:adjLst>
                          </dgm:shape>
                        </dgm:if>
                        <dgm:if name="Name63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else name="Name64"/>
                      </dgm:choose>
                    </dgm:if>
                    <dgm:else name="Name65">
                      <dgm:choose name="Name66">
                        <dgm:if name="Name67" axis="precedSib" ptType="node" func="cnt" op="equ" val="0">
                          <dgm:shape xmlns:r="http://schemas.openxmlformats.org/officeDocument/2006/relationships" type="blockArc" r:blip="">
                            <dgm:adjLst>
                              <dgm:adj idx="1" val="-133.1632"/>
                              <dgm:adj idx="2" val="65"/>
                              <dgm:adj idx="3" val="0.13"/>
                            </dgm:adjLst>
                          </dgm:shape>
                        </dgm:if>
                        <dgm:if name="Name68" axis="precedSib" ptType="node" func="cnt" op="equ" val="1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69" axis="precedSib" ptType="node" func="cnt" op="equ" val="2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70" axis="precedSib" ptType="node" func="cnt" op="equ" val="3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71" axis="precedSib" ptType="node" func="cnt" op="equ" val="4">
                          <dgm:shape xmlns:r="http://schemas.openxmlformats.org/officeDocument/2006/relationships" type="leftCircularArrow" r:blip="">
                            <dgm:adjLst>
                              <dgm:adj idx="1" val="0.1098"/>
                              <dgm:adj idx="2" val="19.0387"/>
                              <dgm:adj idx="3" val="105"/>
                              <dgm:adj idx="4" val="-45"/>
                              <dgm:adj idx="5" val="0.125"/>
                            </dgm:adjLst>
                          </dgm:shape>
                        </dgm:if>
                        <dgm:if name="Name72" axis="precedSib" ptType="node" func="cnt" op="equ" val="5">
                          <dgm:shape xmlns:r="http://schemas.openxmlformats.org/officeDocument/2006/relationships" type="circularArrow" r:blip="">
                            <dgm:adjLst>
                              <dgm:adj idx="1" val="0.1098"/>
                              <dgm:adj idx="2" val="19.0387"/>
                              <dgm:adj idx="3" val="75"/>
                              <dgm:adj idx="4" val="-135"/>
                              <dgm:adj idx="5" val="0.125"/>
                            </dgm:adjLst>
                          </dgm:shape>
                        </dgm:if>
                        <dgm:if name="Name73" axis="precedSib" ptType="node" func="cnt" op="equ" val="6">
                          <dgm:shape xmlns:r="http://schemas.openxmlformats.org/officeDocument/2006/relationships" type="blockArc" r:blip="">
                            <dgm:adjLst>
                              <dgm:adj idx="1" val="0"/>
                              <dgm:adj idx="2" val="-45"/>
                              <dgm:adj idx="3" val="0.1274"/>
                            </dgm:adjLst>
                          </dgm:shape>
                        </dgm:if>
                        <dgm:else name="Name74"/>
                      </dgm:choose>
                    </dgm:else>
                  </dgm:choose>
                </dgm:else>
              </dgm:choose>
            </dgm:else>
          </dgm:choose>
          <dgm:presOf/>
        </dgm:layoutNode>
      </dgm:forEach>
    </dgm:forEach>
    <dgm:forEach name="Name75" axis="ch" ptType="node" cnt="1">
      <dgm:layoutNode name="Accent1">
        <dgm:alg type="sp"/>
        <dgm:shape xmlns:r="http://schemas.openxmlformats.org/officeDocument/2006/relationships" r:blip="">
          <dgm:adjLst/>
        </dgm:shape>
        <dgm:presOf/>
        <dgm:constrLst/>
        <dgm:forEach name="Name76" ref="accentRepeat"/>
      </dgm:layoutNode>
      <dgm:choose name="Name77">
        <dgm:if name="Name78" axis="ch" ptType="node" func="cnt" op="gte" val="1">
          <dgm:layoutNode name="Child1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79"/>
      </dgm:choose>
      <dgm:layoutNode name="Parent1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80" axis="ch" ptType="node" st="2" cnt="1">
      <dgm:layoutNode name="Accent2">
        <dgm:alg type="sp"/>
        <dgm:shape xmlns:r="http://schemas.openxmlformats.org/officeDocument/2006/relationships" r:blip="">
          <dgm:adjLst/>
        </dgm:shape>
        <dgm:presOf/>
        <dgm:constrLst/>
        <dgm:forEach name="Name81" ref="accentRepeat"/>
      </dgm:layoutNode>
      <dgm:choose name="Name82">
        <dgm:if name="Name83" axis="ch" ptType="node" func="cnt" op="gte" val="1">
          <dgm:layoutNode name="Child2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84"/>
      </dgm:choose>
      <dgm:layoutNode name="Parent2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85" axis="ch" ptType="node" st="3" cnt="1">
      <dgm:layoutNode name="Accent3">
        <dgm:alg type="sp"/>
        <dgm:shape xmlns:r="http://schemas.openxmlformats.org/officeDocument/2006/relationships" r:blip="">
          <dgm:adjLst/>
        </dgm:shape>
        <dgm:presOf/>
        <dgm:constrLst/>
        <dgm:forEach name="Name86" ref="accentRepeat"/>
      </dgm:layoutNode>
      <dgm:choose name="Name87">
        <dgm:if name="Name88" axis="ch" ptType="node" func="cnt" op="gte" val="1">
          <dgm:layoutNode name="Child3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89"/>
      </dgm:choose>
      <dgm:layoutNode name="Parent3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Accent4">
        <dgm:alg type="sp"/>
        <dgm:shape xmlns:r="http://schemas.openxmlformats.org/officeDocument/2006/relationships" r:blip="">
          <dgm:adjLst/>
        </dgm:shape>
        <dgm:presOf/>
        <dgm:constrLst/>
        <dgm:forEach name="Name91" ref="accentRepeat"/>
      </dgm:layoutNode>
      <dgm:choose name="Name92">
        <dgm:if name="Name93" axis="ch" ptType="node" func="cnt" op="gte" val="1">
          <dgm:layoutNode name="Child4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94"/>
      </dgm:choose>
      <dgm:layoutNode name="Parent4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95" axis="ch" ptType="node" st="5" cnt="1">
      <dgm:layoutNode name="Accent5">
        <dgm:alg type="sp"/>
        <dgm:shape xmlns:r="http://schemas.openxmlformats.org/officeDocument/2006/relationships" r:blip="">
          <dgm:adjLst/>
        </dgm:shape>
        <dgm:presOf/>
        <dgm:constrLst/>
        <dgm:forEach name="Name96" ref="accentRepeat"/>
      </dgm:layoutNode>
      <dgm:choose name="Name97">
        <dgm:if name="Name98" axis="ch" ptType="node" func="cnt" op="gte" val="1">
          <dgm:layoutNode name="Child5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99"/>
      </dgm:choose>
      <dgm:layoutNode name="Parent5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100" axis="ch" ptType="node" st="6" cnt="1">
      <dgm:layoutNode name="Accent6">
        <dgm:alg type="sp"/>
        <dgm:shape xmlns:r="http://schemas.openxmlformats.org/officeDocument/2006/relationships" r:blip="">
          <dgm:adjLst/>
        </dgm:shape>
        <dgm:presOf/>
        <dgm:constrLst/>
        <dgm:forEach name="Name101" ref="accentRepeat"/>
      </dgm:layoutNode>
      <dgm:choose name="Name102">
        <dgm:if name="Name103" axis="ch" ptType="node" func="cnt" op="gte" val="1">
          <dgm:layoutNode name="Child6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104"/>
      </dgm:choose>
      <dgm:layoutNode name="Parent6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  <dgm:forEach name="Name105" axis="ch" ptType="node" st="7" cnt="1">
      <dgm:layoutNode name="Accent7">
        <dgm:alg type="sp"/>
        <dgm:shape xmlns:r="http://schemas.openxmlformats.org/officeDocument/2006/relationships" r:blip="">
          <dgm:adjLst/>
        </dgm:shape>
        <dgm:presOf/>
        <dgm:constrLst/>
        <dgm:forEach name="Name106" ref="accentRepeat"/>
      </dgm:layoutNode>
      <dgm:choose name="Name107">
        <dgm:if name="Name108" axis="ch" ptType="node" func="cnt" op="gte" val="1">
          <dgm:layoutNode name="Child7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Ch" val="mid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05"/>
              <dgm:constr type="rMarg" refType="primFontSz" fact="0.05"/>
              <dgm:constr type="tMarg" refType="primFontSz" fact="0.05"/>
              <dgm:constr type="bMarg" refType="primFontSz" fact="0.05"/>
            </dgm:constrLst>
            <dgm:ruleLst>
              <dgm:rule type="primFontSz" val="5" fact="NaN" max="NaN"/>
            </dgm:ruleLst>
          </dgm:layoutNode>
        </dgm:if>
        <dgm:else name="Name109"/>
      </dgm:choose>
      <dgm:layoutNode name="Parent7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>
          <dgm:adjLst/>
        </dgm:shape>
        <dgm:presOf axis="self" ptType="node"/>
        <dgm:constrLst>
          <dgm:constr type="lMarg" refType="primFontSz" fact="0.05"/>
          <dgm:constr type="rMarg" refType="primFontSz" fact="0.05"/>
          <dgm:constr type="tMarg" refType="primFontSz" fact="0.05"/>
          <dgm:constr type="bMarg" refType="primFontSz" fact="0.05"/>
        </dgm:constrLst>
        <dgm:ruleLst>
          <dgm:rule type="primFontSz" val="5" fact="NaN" max="NaN"/>
        </dgm:ruleLst>
      </dgm:layoutNod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9/3/layout/CircleRelationship">
  <dgm:title val=""/>
  <dgm:desc val=""/>
  <dgm:catLst>
    <dgm:cat type="relationship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0" srcId="0" destId="10" srcOrd="0" destOrd="0"/>
        <dgm:cxn modelId="21" srcId="10" destId="11" srcOrd="0" destOrd="0"/>
        <dgm:cxn modelId="22" srcId="10" destId="12" srcOrd="0" destOrd="0"/>
      </dgm:cxnLst>
      <dgm:bg/>
      <dgm:whole/>
    </dgm:dataModel>
  </dgm:clrData>
  <dgm:layoutNode name="Name0">
    <dgm:varLst>
      <dgm:chMax val="1"/>
      <dgm:chPref val="1"/>
    </dgm:varLst>
    <dgm:shape xmlns:r="http://schemas.openxmlformats.org/officeDocument/2006/relationships" r:blip="">
      <dgm:adjLst/>
    </dgm:shape>
    <dgm:choose name="Name1">
      <dgm:if name="Name2" axis="ch ch" ptType="node node" func="cnt" op="equ" val="0">
        <dgm:alg type="composite">
          <dgm:param type="ar" val="0.98"/>
        </dgm:alg>
        <dgm:constrLst>
          <dgm:constr type="primFontSz" for="des" ptType="node" op="equ" val="65"/>
          <dgm:constr type="l" for="ch" forName="Parent" refType="w" fact="0"/>
          <dgm:constr type="t" for="ch" forName="Parent" refType="h" fact="0.039"/>
          <dgm:constr type="w" for="ch" forName="Parent" refType="w" fact="0.8734"/>
          <dgm:constr type="h" for="ch" forName="Parent" refType="h" fact="0.856"/>
          <dgm:constr type="l" for="ch" forName="Accent1" refType="w" fact="0.4984"/>
          <dgm:constr type="t" for="ch" forName="Accent1" refType="h" fact="0"/>
          <dgm:constr type="w" for="ch" forName="Accent1" refType="w" fact="0.0972"/>
          <dgm:constr type="h" for="ch" forName="Accent1" refType="h" fact="0.0952"/>
          <dgm:constr type="l" for="ch" forName="Accent2" refType="w" fact="0.2684"/>
          <dgm:constr type="t" for="ch" forName="Accent2" refType="h" fact="0.8314"/>
          <dgm:constr type="w" for="ch" forName="Accent2" refType="w" fact="0.0704"/>
          <dgm:constr type="h" for="ch" forName="Accent2" refType="h" fact="0.069"/>
          <dgm:constr type="l" for="ch" forName="Accent3" refType="w" fact="0.9296"/>
          <dgm:constr type="t" for="ch" forName="Accent3" refType="h" fact="0.3864"/>
          <dgm:constr type="w" for="ch" forName="Accent3" refType="w" fact="0.0704"/>
          <dgm:constr type="h" for="ch" forName="Accent3" refType="h" fact="0.069"/>
          <dgm:constr type="l" for="ch" forName="Accent4" refType="w" fact="0.5931"/>
          <dgm:constr type="t" for="ch" forName="Accent4" refType="h" fact="0.9048"/>
          <dgm:constr type="w" for="ch" forName="Accent4" refType="w" fact="0.0972"/>
          <dgm:constr type="h" for="ch" forName="Accent4" refType="h" fact="0.0952"/>
          <dgm:constr type="l" for="ch" forName="Accent5" refType="w" fact="0.2883"/>
          <dgm:constr type="t" for="ch" forName="Accent5" refType="h" fact="0.1353"/>
          <dgm:constr type="w" for="ch" forName="Accent5" refType="w" fact="0.0704"/>
          <dgm:constr type="h" for="ch" forName="Accent5" refType="h" fact="0.069"/>
          <dgm:constr type="l" for="ch" forName="Accent6" refType="w" fact="0.0666"/>
          <dgm:constr type="t" for="ch" forName="Accent6" refType="h" fact="0.53"/>
          <dgm:constr type="w" for="ch" forName="Accent6" refType="w" fact="0.0704"/>
          <dgm:constr type="h" for="ch" forName="Accent6" refType="h" fact="0.069"/>
        </dgm:constrLst>
      </dgm:if>
      <dgm:if name="Name3" axis="ch ch" ptType="node node" func="cnt" op="equ" val="1">
        <dgm:alg type="composite">
          <dgm:param type="ar" val="1.2476"/>
        </dgm:alg>
        <dgm:constrLst>
          <dgm:constr type="primFontSz" for="des" ptType="node" op="equ" val="65"/>
          <dgm:constr type="l" for="ch" forName="Parent" refType="w" fact="0.2145"/>
          <dgm:constr type="t" for="ch" forName="Parent" refType="h" fact="0.039"/>
          <dgm:constr type="w" for="ch" forName="Parent" refType="w" fact="0.6861"/>
          <dgm:constr type="h" for="ch" forName="Parent" refType="h" fact="0.856"/>
          <dgm:constr type="l" for="ch" forName="Accent8" refType="w" fact="0.0262"/>
          <dgm:constr type="t" for="ch" forName="Accent8" refType="h" fact="0.6434"/>
          <dgm:constr type="w" for="ch" forName="Accent8" refType="w" fact="0.138"/>
          <dgm:constr type="h" for="ch" forName="Accent8" refType="h" fact="0.1721"/>
          <dgm:constr type="l" for="ch" forName="Accent1" refType="w" fact="0.6059"/>
          <dgm:constr type="t" for="ch" forName="Accent1" refType="h" fact="0"/>
          <dgm:constr type="w" for="ch" forName="Accent1" refType="w" fact="0.0763"/>
          <dgm:constr type="h" for="ch" forName="Accent1" refType="h" fact="0.0952"/>
          <dgm:constr type="l" for="ch" forName="Accent2" refType="w" fact="0.4253"/>
          <dgm:constr type="t" for="ch" forName="Accent2" refType="h" fact="0.8314"/>
          <dgm:constr type="w" for="ch" forName="Accent2" refType="w" fact="0.0553"/>
          <dgm:constr type="h" for="ch" forName="Accent2" refType="h" fact="0.069"/>
          <dgm:constr type="l" for="ch" forName="Accent3" refType="w" fact="0.9447"/>
          <dgm:constr type="t" for="ch" forName="Accent3" refType="h" fact="0.3864"/>
          <dgm:constr type="w" for="ch" forName="Accent3" refType="w" fact="0.0553"/>
          <dgm:constr type="h" for="ch" forName="Accent3" refType="h" fact="0.069"/>
          <dgm:constr type="l" for="ch" forName="Child1" refType="w" fact="0"/>
          <dgm:constr type="t" for="ch" forName="Child1" refType="h" fact="0.1935"/>
          <dgm:constr type="w" for="ch" forName="Child1" refType="w" fact="0.2789"/>
          <dgm:constr type="h" for="ch" forName="Child1" refType="h" fact="0.3479"/>
          <dgm:constr type="l" for="ch" forName="Accent4" refType="w" fact="0.6803"/>
          <dgm:constr type="t" for="ch" forName="Accent4" refType="h" fact="0.9048"/>
          <dgm:constr type="w" for="ch" forName="Accent4" refType="w" fact="0.0763"/>
          <dgm:constr type="h" for="ch" forName="Accent4" refType="h" fact="0.0952"/>
          <dgm:constr type="l" for="ch" forName="Accent7" refType="w" fact="0.5287"/>
          <dgm:constr type="t" for="ch" forName="Accent7" refType="h" fact="0.1383"/>
          <dgm:constr type="w" for="ch" forName="Accent7" refType="w" fact="0.0763"/>
          <dgm:constr type="h" for="ch" forName="Accent7" refType="h" fact="0.0952"/>
          <dgm:constr type="l" for="ch" forName="Accent5" refType="w" fact="0.4409"/>
          <dgm:constr type="t" for="ch" forName="Accent5" refType="h" fact="0.1353"/>
          <dgm:constr type="w" for="ch" forName="Accent5" refType="w" fact="0.0553"/>
          <dgm:constr type="h" for="ch" forName="Accent5" refType="h" fact="0.069"/>
          <dgm:constr type="l" for="ch" forName="Accent6" refType="w" fact="0.2668"/>
          <dgm:constr type="t" for="ch" forName="Accent6" refType="h" fact="0.53"/>
          <dgm:constr type="w" for="ch" forName="Accent6" refType="w" fact="0.0553"/>
          <dgm:constr type="h" for="ch" forName="Accent6" refType="h" fact="0.069"/>
        </dgm:constrLst>
      </dgm:if>
      <dgm:if name="Name4" axis="ch ch" ptType="node node" func="cnt" op="equ" val="2">
        <dgm:alg type="composite">
          <dgm:param type="ar" val="1.592"/>
        </dgm:alg>
        <dgm:constrLst>
          <dgm:constr type="primFontSz" for="des" ptType="node" op="equ" val="65"/>
          <dgm:constr type="l" for="ch" forName="Parent" refType="w" fact="0.1886"/>
          <dgm:constr type="t" for="ch" forName="Parent" refType="h" fact="0.039"/>
          <dgm:constr type="w" for="ch" forName="Parent" refType="w" fact="0.5377"/>
          <dgm:constr type="h" for="ch" forName="Parent" refType="h" fact="0.856"/>
          <dgm:constr type="l" for="ch" forName="Accent8" refType="w" fact="0.0411"/>
          <dgm:constr type="t" for="ch" forName="Accent8" refType="h" fact="0.6434"/>
          <dgm:constr type="w" for="ch" forName="Accent8" refType="w" fact="0.1081"/>
          <dgm:constr type="h" for="ch" forName="Accent8" refType="h" fact="0.1721"/>
          <dgm:constr type="l" for="ch" forName="Accent1" refType="w" fact="0.4954"/>
          <dgm:constr type="t" for="ch" forName="Accent1" refType="h" fact="0"/>
          <dgm:constr type="w" for="ch" forName="Accent1" refType="w" fact="0.0598"/>
          <dgm:constr type="h" for="ch" forName="Accent1" refType="h" fact="0.0952"/>
          <dgm:constr type="l" for="ch" forName="Accent2" refType="w" fact="0.3538"/>
          <dgm:constr type="t" for="ch" forName="Accent2" refType="h" fact="0.8314"/>
          <dgm:constr type="w" for="ch" forName="Accent2" refType="w" fact="0.0433"/>
          <dgm:constr type="h" for="ch" forName="Accent2" refType="h" fact="0.069"/>
          <dgm:constr type="l" for="ch" forName="Accent3" refType="w" fact="0.7609"/>
          <dgm:constr type="t" for="ch" forName="Accent3" refType="h" fact="0.3864"/>
          <dgm:constr type="w" for="ch" forName="Accent3" refType="w" fact="0.0433"/>
          <dgm:constr type="h" for="ch" forName="Accent3" refType="h" fact="0.069"/>
          <dgm:constr type="l" for="ch" forName="Accent9" refType="w" fact="0.6839"/>
          <dgm:constr type="t" for="ch" forName="Accent9" refType="h" fact="0.27"/>
          <dgm:constr type="w" for="ch" forName="Accent9" refType="w" fact="0.0598"/>
          <dgm:constr type="h" for="ch" forName="Accent9" refType="h" fact="0.0952"/>
          <dgm:constr type="l" for="ch" forName="Child1" refType="w" fact="0.0206"/>
          <dgm:constr type="t" for="ch" forName="Child1" refType="h" fact="0.1935"/>
          <dgm:constr type="w" for="ch" forName="Child1" refType="w" fact="0.2186"/>
          <dgm:constr type="h" for="ch" forName="Child1" refType="h" fact="0.3479"/>
          <dgm:constr type="l" for="ch" forName="Child2" refType="w" fact="0.7814"/>
          <dgm:constr type="t" for="ch" forName="Child2" refType="h" fact="0.0298"/>
          <dgm:constr type="w" for="ch" forName="Child2" refType="w" fact="0.2186"/>
          <dgm:constr type="h" for="ch" forName="Child2" refType="h" fact="0.3479"/>
          <dgm:constr type="l" for="ch" forName="Accent10" refType="w" fact="0"/>
          <dgm:constr type="t" for="ch" forName="Accent10" refType="h" fact="0.8482"/>
          <dgm:constr type="w" for="ch" forName="Accent10" refType="w" fact="0.0433"/>
          <dgm:constr type="h" for="ch" forName="Accent10" refType="h" fact="0.069"/>
          <dgm:constr type="l" for="ch" forName="Accent11" refType="w" fact="0.4318"/>
          <dgm:constr type="t" for="ch" forName="Accent11" refType="h" fact="0.75"/>
          <dgm:constr type="w" for="ch" forName="Accent11" refType="w" fact="0.0433"/>
          <dgm:constr type="h" for="ch" forName="Accent11" refType="h" fact="0.069"/>
          <dgm:constr type="l" for="ch" forName="Accent7" refType="w" fact="0.4349"/>
          <dgm:constr type="t" for="ch" forName="Accent7" refType="h" fact="0.1383"/>
          <dgm:constr type="w" for="ch" forName="Accent7" refType="w" fact="0.0598"/>
          <dgm:constr type="h" for="ch" forName="Accent7" refType="h" fact="0.0952"/>
          <dgm:constr type="l" for="ch" forName="Accent5" refType="w" fact="0.3661"/>
          <dgm:constr type="t" for="ch" forName="Accent5" refType="h" fact="0.1353"/>
          <dgm:constr type="w" for="ch" forName="Accent5" refType="w" fact="0.0433"/>
          <dgm:constr type="h" for="ch" forName="Accent5" refType="h" fact="0.069"/>
          <dgm:constr type="l" for="ch" forName="Accent6" refType="w" fact="0.2296"/>
          <dgm:constr type="t" for="ch" forName="Accent6" refType="h" fact="0.53"/>
          <dgm:constr type="w" for="ch" forName="Accent6" refType="w" fact="0.0433"/>
          <dgm:constr type="h" for="ch" forName="Accent6" refType="h" fact="0.069"/>
          <dgm:constr type="l" for="ch" forName="Accent4" refType="w" fact="0.5537"/>
          <dgm:constr type="t" for="ch" forName="Accent4" refType="h" fact="0.9048"/>
          <dgm:constr type="w" for="ch" forName="Accent4" refType="w" fact="0.0598"/>
          <dgm:constr type="h" for="ch" forName="Accent4" refType="h" fact="0.0952"/>
        </dgm:constrLst>
      </dgm:if>
      <dgm:if name="Name5" axis="ch ch" ptType="node node" func="cnt" op="equ" val="3">
        <dgm:alg type="composite">
          <dgm:param type="ar" val="1.7557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039"/>
          <dgm:constr type="w" for="ch" forName="Parent" refType="w" fact="0.4875"/>
          <dgm:constr type="h" for="ch" forName="Parent" refType="h" fact="0.856"/>
          <dgm:constr type="l" for="ch" forName="Accent8" refType="w" fact="0.0373"/>
          <dgm:constr type="t" for="ch" forName="Accent8" refType="h" fact="0.6434"/>
          <dgm:constr type="w" for="ch" forName="Accent8" refType="w" fact="0.098"/>
          <dgm:constr type="h" for="ch" forName="Accent8" refType="h" fact="0.1721"/>
          <dgm:constr type="l" for="ch" forName="Accent1" refType="w" fact="0.4492"/>
          <dgm:constr type="t" for="ch" forName="Accent1" refType="h" fact="0"/>
          <dgm:constr type="w" for="ch" forName="Accent1" refType="w" fact="0.0542"/>
          <dgm:constr type="h" for="ch" forName="Accent1" refType="h" fact="0.0952"/>
          <dgm:constr type="l" for="ch" forName="Accent2" refType="w" fact="0.3209"/>
          <dgm:constr type="t" for="ch" forName="Accent2" refType="h" fact="0.8314"/>
          <dgm:constr type="w" for="ch" forName="Accent2" refType="w" fact="0.0393"/>
          <dgm:constr type="h" for="ch" forName="Accent2" refType="h" fact="0.069"/>
          <dgm:constr type="l" for="ch" forName="Accent3" refType="w" fact="0.6899"/>
          <dgm:constr type="t" for="ch" forName="Accent3" refType="h" fact="0.3864"/>
          <dgm:constr type="w" for="ch" forName="Accent3" refType="w" fact="0.0393"/>
          <dgm:constr type="h" for="ch" forName="Accent3" refType="h" fact="0.069"/>
          <dgm:constr type="l" for="ch" forName="Accent9" refType="w" fact="0.6201"/>
          <dgm:constr type="t" for="ch" forName="Accent9" refType="h" fact="0.27"/>
          <dgm:constr type="w" for="ch" forName="Accent9" refType="w" fact="0.0542"/>
          <dgm:constr type="h" for="ch" forName="Accent9" refType="h" fact="0.0952"/>
          <dgm:constr type="l" for="ch" forName="Child1" refType="w" fact="0.0186"/>
          <dgm:constr type="t" for="ch" forName="Child1" refType="h" fact="0.1935"/>
          <dgm:constr type="w" for="ch" forName="Child1" refType="w" fact="0.1982"/>
          <dgm:constr type="h" for="ch" forName="Child1" refType="h" fact="0.3479"/>
          <dgm:constr type="l" for="ch" forName="Child2" refType="w" fact="0.7086"/>
          <dgm:constr type="t" for="ch" forName="Child2" refType="h" fact="0.0298"/>
          <dgm:constr type="w" for="ch" forName="Child2" refType="w" fact="0.1982"/>
          <dgm:constr type="h" for="ch" forName="Child2" refType="h" fact="0.3479"/>
          <dgm:constr type="l" for="ch" forName="Child3" refType="w" fact="0.8018"/>
          <dgm:constr type="t" for="ch" forName="Child3" refType="h" fact="0.6312"/>
          <dgm:constr type="w" for="ch" forName="Child3" refType="w" fact="0.1982"/>
          <dgm:constr type="h" for="ch" forName="Child3" refType="h" fact="0.3479"/>
          <dgm:constr type="l" for="ch" forName="Accent12" refType="w" fact="0.7459"/>
          <dgm:constr type="t" for="ch" forName="Accent12" refType="h" fact="0.619"/>
          <dgm:constr type="w" for="ch" forName="Accent12" refType="w" fact="0.0393"/>
          <dgm:constr type="h" for="ch" forName="Accent12" refType="h" fact="0.069"/>
          <dgm:constr type="l" for="ch" forName="Accent4" refType="w" fact="0.5021"/>
          <dgm:constr type="t" for="ch" forName="Accent4" refType="h" fact="0.9048"/>
          <dgm:constr type="w" for="ch" forName="Accent4" refType="w" fact="0.0542"/>
          <dgm:constr type="h" for="ch" forName="Accent4" refType="h" fact="0.0952"/>
          <dgm:constr type="l" for="ch" forName="Accent10" refType="w" fact="0"/>
          <dgm:constr type="t" for="ch" forName="Accent10" refType="h" fact="0.8482"/>
          <dgm:constr type="w" for="ch" forName="Accent10" refType="w" fact="0.0393"/>
          <dgm:constr type="h" for="ch" forName="Accent10" refType="h" fact="0.069"/>
          <dgm:constr type="l" for="ch" forName="Accent11" refType="w" fact="0.3916"/>
          <dgm:constr type="t" for="ch" forName="Accent11" refType="h" fact="0.75"/>
          <dgm:constr type="w" for="ch" forName="Accent11" refType="w" fact="0.0393"/>
          <dgm:constr type="h" for="ch" forName="Accent11" refType="h" fact="0.069"/>
          <dgm:constr type="l" for="ch" forName="Accent7" refType="w" fact="0.3944"/>
          <dgm:constr type="t" for="ch" forName="Accent7" refType="h" fact="0.1383"/>
          <dgm:constr type="w" for="ch" forName="Accent7" refType="w" fact="0.0542"/>
          <dgm:constr type="h" for="ch" forName="Accent7" refType="h" fact="0.0952"/>
          <dgm:constr type="l" for="ch" forName="Accent5" refType="w" fact="0.3319"/>
          <dgm:constr type="t" for="ch" forName="Accent5" refType="h" fact="0.1353"/>
          <dgm:constr type="w" for="ch" forName="Accent5" refType="w" fact="0.0393"/>
          <dgm:constr type="h" for="ch" forName="Accent5" refType="h" fact="0.069"/>
          <dgm:constr type="l" for="ch" forName="Accent6" refType="w" fact="0.2082"/>
          <dgm:constr type="t" for="ch" forName="Accent6" refType="h" fact="0.53"/>
          <dgm:constr type="w" for="ch" forName="Accent6" refType="w" fact="0.0393"/>
          <dgm:constr type="h" for="ch" forName="Accent6" refType="h" fact="0.069"/>
        </dgm:constrLst>
      </dgm:if>
      <dgm:if name="Name6" axis="ch ch" ptType="node node" func="cnt" op="equ" val="4">
        <dgm:alg type="composite">
          <dgm:param type="ar" val="1.3749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0306"/>
          <dgm:constr type="w" for="ch" forName="Parent" refType="w" fact="0.4875"/>
          <dgm:constr type="h" for="ch" forName="Parent" refType="h" fact="0.6703"/>
          <dgm:constr type="l" for="ch" forName="Accent8" refType="w" fact="0.0373"/>
          <dgm:constr type="t" for="ch" forName="Accent8" refType="h" fact="0.5038"/>
          <dgm:constr type="w" for="ch" forName="Accent8" refType="w" fact="0.098"/>
          <dgm:constr type="h" for="ch" forName="Accent8" refType="h" fact="0.1348"/>
          <dgm:constr type="l" for="ch" forName="Accent1" refType="w" fact="0.4492"/>
          <dgm:constr type="t" for="ch" forName="Accent1" refType="h" fact="0"/>
          <dgm:constr type="w" for="ch" forName="Accent1" refType="w" fact="0.0542"/>
          <dgm:constr type="h" for="ch" forName="Accent1" refType="h" fact="0.0746"/>
          <dgm:constr type="l" for="ch" forName="Accent2" refType="w" fact="0.3209"/>
          <dgm:constr type="t" for="ch" forName="Accent2" refType="h" fact="0.6511"/>
          <dgm:constr type="w" for="ch" forName="Accent2" refType="w" fact="0.0393"/>
          <dgm:constr type="h" for="ch" forName="Accent2" refType="h" fact="0.054"/>
          <dgm:constr type="l" for="ch" forName="Accent3" refType="w" fact="0.6899"/>
          <dgm:constr type="t" for="ch" forName="Accent3" refType="h" fact="0.3026"/>
          <dgm:constr type="w" for="ch" forName="Accent3" refType="w" fact="0.0393"/>
          <dgm:constr type="h" for="ch" forName="Accent3" refType="h" fact="0.054"/>
          <dgm:constr type="l" for="ch" forName="Accent9" refType="w" fact="0.6201"/>
          <dgm:constr type="t" for="ch" forName="Accent9" refType="h" fact="0.2115"/>
          <dgm:constr type="w" for="ch" forName="Accent9" refType="w" fact="0.0542"/>
          <dgm:constr type="h" for="ch" forName="Accent9" refType="h" fact="0.0746"/>
          <dgm:constr type="l" for="ch" forName="Child1" refType="w" fact="0.0186"/>
          <dgm:constr type="t" for="ch" forName="Child1" refType="h" fact="0.1515"/>
          <dgm:constr type="w" for="ch" forName="Child1" refType="w" fact="0.1982"/>
          <dgm:constr type="h" for="ch" forName="Child1" refType="h" fact="0.2725"/>
          <dgm:constr type="l" for="ch" forName="Child2" refType="w" fact="0.7086"/>
          <dgm:constr type="t" for="ch" forName="Child2" refType="h" fact="0.0233"/>
          <dgm:constr type="w" for="ch" forName="Child2" refType="w" fact="0.1982"/>
          <dgm:constr type="h" for="ch" forName="Child2" refType="h" fact="0.2725"/>
          <dgm:constr type="l" for="ch" forName="Child3" refType="w" fact="0.8018"/>
          <dgm:constr type="t" for="ch" forName="Child3" refType="h" fact="0.4943"/>
          <dgm:constr type="w" for="ch" forName="Child3" refType="w" fact="0.1982"/>
          <dgm:constr type="h" for="ch" forName="Child3" refType="h" fact="0.2725"/>
          <dgm:constr type="l" for="ch" forName="Accent12" refType="w" fact="0.7459"/>
          <dgm:constr type="t" for="ch" forName="Accent12" refType="h" fact="0.4848"/>
          <dgm:constr type="w" for="ch" forName="Accent12" refType="w" fact="0.0393"/>
          <dgm:constr type="h" for="ch" forName="Accent12" refType="h" fact="0.054"/>
          <dgm:constr type="l" for="ch" forName="Accent4" refType="w" fact="0.5021"/>
          <dgm:constr type="t" for="ch" forName="Accent4" refType="h" fact="0.7085"/>
          <dgm:constr type="w" for="ch" forName="Accent4" refType="w" fact="0.0542"/>
          <dgm:constr type="h" for="ch" forName="Accent4" refType="h" fact="0.0746"/>
          <dgm:constr type="l" for="ch" forName="Accent10" refType="w" fact="0"/>
          <dgm:constr type="t" for="ch" forName="Accent10" refType="h" fact="0.6642"/>
          <dgm:constr type="w" for="ch" forName="Accent10" refType="w" fact="0.0393"/>
          <dgm:constr type="h" for="ch" forName="Accent10" refType="h" fact="0.054"/>
          <dgm:constr type="l" for="ch" forName="Accent11" refType="w" fact="0.3916"/>
          <dgm:constr type="t" for="ch" forName="Accent11" refType="h" fact="0.5873"/>
          <dgm:constr type="w" for="ch" forName="Accent11" refType="w" fact="0.0393"/>
          <dgm:constr type="h" for="ch" forName="Accent11" refType="h" fact="0.054"/>
          <dgm:constr type="l" for="ch" forName="Accent7" refType="w" fact="0.3944"/>
          <dgm:constr type="t" for="ch" forName="Accent7" refType="h" fact="0.1083"/>
          <dgm:constr type="w" for="ch" forName="Accent7" refType="w" fact="0.0542"/>
          <dgm:constr type="h" for="ch" forName="Accent7" refType="h" fact="0.0746"/>
          <dgm:constr type="l" for="ch" forName="Accent5" refType="w" fact="0.3319"/>
          <dgm:constr type="t" for="ch" forName="Accent5" refType="h" fact="0.1059"/>
          <dgm:constr type="w" for="ch" forName="Accent5" refType="w" fact="0.0393"/>
          <dgm:constr type="h" for="ch" forName="Accent5" refType="h" fact="0.054"/>
          <dgm:constr type="l" for="ch" forName="Accent6" refType="w" fact="0.2082"/>
          <dgm:constr type="t" for="ch" forName="Accent6" refType="h" fact="0.4151"/>
          <dgm:constr type="w" for="ch" forName="Accent6" refType="w" fact="0.0393"/>
          <dgm:constr type="h" for="ch" forName="Accent6" refType="h" fact="0.054"/>
          <dgm:constr type="l" for="ch" forName="Child4" refType="w" fact="0.2329"/>
          <dgm:constr type="t" for="ch" forName="Child4" refType="h" fact="0.7275"/>
          <dgm:constr type="w" for="ch" forName="Child4" refType="w" fact="0.1982"/>
          <dgm:constr type="h" for="ch" forName="Child4" refType="h" fact="0.2725"/>
          <dgm:constr type="l" for="ch" forName="Accent13" refType="w" fact="0.4099"/>
          <dgm:constr type="t" for="ch" forName="Accent13" refType="h" fact="0.7183"/>
          <dgm:constr type="w" for="ch" forName="Accent13" refType="w" fact="0.0393"/>
          <dgm:constr type="h" for="ch" forName="Accent13" refType="h" fact="0.054"/>
        </dgm:constrLst>
      </dgm:if>
      <dgm:else name="Name7">
        <dgm:alg type="composite">
          <dgm:param type="ar" val="1.1477"/>
        </dgm:alg>
        <dgm:constrLst>
          <dgm:constr type="primFontSz" for="des" ptType="node" op="equ" val="65"/>
          <dgm:constr type="l" for="ch" forName="Parent" refType="w" fact="0.171"/>
          <dgm:constr type="t" for="ch" forName="Parent" refType="h" fact="0.1907"/>
          <dgm:constr type="w" for="ch" forName="Parent" refType="w" fact="0.4875"/>
          <dgm:constr type="h" for="ch" forName="Parent" refType="h" fact="0.5596"/>
          <dgm:constr type="l" for="ch" forName="Accent8" refType="w" fact="0.0373"/>
          <dgm:constr type="t" for="ch" forName="Accent8" refType="h" fact="0.5858"/>
          <dgm:constr type="w" for="ch" forName="Accent8" refType="w" fact="0.098"/>
          <dgm:constr type="h" for="ch" forName="Accent8" refType="h" fact="0.1125"/>
          <dgm:constr type="l" for="ch" forName="Accent1" refType="w" fact="0.4492"/>
          <dgm:constr type="t" for="ch" forName="Accent1" refType="h" fact="0.1652"/>
          <dgm:constr type="w" for="ch" forName="Accent1" refType="w" fact="0.0542"/>
          <dgm:constr type="h" for="ch" forName="Accent1" refType="h" fact="0.0623"/>
          <dgm:constr type="l" for="ch" forName="Accent2" refType="w" fact="0.3209"/>
          <dgm:constr type="t" for="ch" forName="Accent2" refType="h" fact="0.7087"/>
          <dgm:constr type="w" for="ch" forName="Accent2" refType="w" fact="0.0393"/>
          <dgm:constr type="h" for="ch" forName="Accent2" refType="h" fact="0.0451"/>
          <dgm:constr type="l" for="ch" forName="Accent3" refType="w" fact="0.6899"/>
          <dgm:constr type="t" for="ch" forName="Accent3" refType="h" fact="0.4178"/>
          <dgm:constr type="w" for="ch" forName="Accent3" refType="w" fact="0.0393"/>
          <dgm:constr type="h" for="ch" forName="Accent3" refType="h" fact="0.0451"/>
          <dgm:constr type="l" for="ch" forName="Accent9" refType="w" fact="0.6201"/>
          <dgm:constr type="t" for="ch" forName="Accent9" refType="h" fact="0.3417"/>
          <dgm:constr type="w" for="ch" forName="Accent9" refType="w" fact="0.0542"/>
          <dgm:constr type="h" for="ch" forName="Accent9" refType="h" fact="0.0623"/>
          <dgm:constr type="l" for="ch" forName="Child1" refType="w" fact="0.0186"/>
          <dgm:constr type="t" for="ch" forName="Child1" refType="h" fact="0.2917"/>
          <dgm:constr type="w" for="ch" forName="Child1" refType="w" fact="0.1982"/>
          <dgm:constr type="h" for="ch" forName="Child1" refType="h" fact="0.2275"/>
          <dgm:constr type="l" for="ch" forName="Child2" refType="w" fact="0.7086"/>
          <dgm:constr type="t" for="ch" forName="Child2" refType="h" fact="0.1847"/>
          <dgm:constr type="w" for="ch" forName="Child2" refType="w" fact="0.1982"/>
          <dgm:constr type="h" for="ch" forName="Child2" refType="h" fact="0.2275"/>
          <dgm:constr type="l" for="ch" forName="Child3" refType="w" fact="0.8018"/>
          <dgm:constr type="t" for="ch" forName="Child3" refType="h" fact="0.5778"/>
          <dgm:constr type="w" for="ch" forName="Child3" refType="w" fact="0.1982"/>
          <dgm:constr type="h" for="ch" forName="Child3" refType="h" fact="0.2275"/>
          <dgm:constr type="l" for="ch" forName="Accent12" refType="w" fact="0.7459"/>
          <dgm:constr type="t" for="ch" forName="Accent12" refType="h" fact="0.5699"/>
          <dgm:constr type="w" for="ch" forName="Accent12" refType="w" fact="0.0393"/>
          <dgm:constr type="h" for="ch" forName="Accent12" refType="h" fact="0.0451"/>
          <dgm:constr type="l" for="ch" forName="Accent4" refType="w" fact="0.5021"/>
          <dgm:constr type="t" for="ch" forName="Accent4" refType="h" fact="0.7567"/>
          <dgm:constr type="w" for="ch" forName="Accent4" refType="w" fact="0.0542"/>
          <dgm:constr type="h" for="ch" forName="Accent4" refType="h" fact="0.0623"/>
          <dgm:constr type="l" for="ch" forName="Accent10" refType="w" fact="0"/>
          <dgm:constr type="t" for="ch" forName="Accent10" refType="h" fact="0.7197"/>
          <dgm:constr type="w" for="ch" forName="Accent10" refType="w" fact="0.0393"/>
          <dgm:constr type="h" for="ch" forName="Accent10" refType="h" fact="0.0451"/>
          <dgm:constr type="l" for="ch" forName="Accent11" refType="w" fact="0.3916"/>
          <dgm:constr type="t" for="ch" forName="Accent11" refType="h" fact="0.6555"/>
          <dgm:constr type="w" for="ch" forName="Accent11" refType="w" fact="0.0393"/>
          <dgm:constr type="h" for="ch" forName="Accent11" refType="h" fact="0.0451"/>
          <dgm:constr type="l" for="ch" forName="Accent7" refType="w" fact="0.3944"/>
          <dgm:constr type="t" for="ch" forName="Accent7" refType="h" fact="0.2556"/>
          <dgm:constr type="w" for="ch" forName="Accent7" refType="w" fact="0.0542"/>
          <dgm:constr type="h" for="ch" forName="Accent7" refType="h" fact="0.0623"/>
          <dgm:constr type="l" for="ch" forName="Accent5" refType="w" fact="0.3319"/>
          <dgm:constr type="t" for="ch" forName="Accent5" refType="h" fact="0.2536"/>
          <dgm:constr type="w" for="ch" forName="Accent5" refType="w" fact="0.0393"/>
          <dgm:constr type="h" for="ch" forName="Accent5" refType="h" fact="0.0451"/>
          <dgm:constr type="l" for="ch" forName="Accent6" refType="w" fact="0.2082"/>
          <dgm:constr type="t" for="ch" forName="Accent6" refType="h" fact="0.5117"/>
          <dgm:constr type="w" for="ch" forName="Accent6" refType="w" fact="0.0393"/>
          <dgm:constr type="h" for="ch" forName="Accent6" refType="h" fact="0.0451"/>
          <dgm:constr type="l" for="ch" forName="Child5" refType="w" fact="0.4219"/>
          <dgm:constr type="t" for="ch" forName="Child5" refType="h" fact="0"/>
          <dgm:constr type="w" for="ch" forName="Child5" refType="w" fact="0.1982"/>
          <dgm:constr type="h" for="ch" forName="Child5" refType="h" fact="0.2275"/>
          <dgm:constr type="l" for="ch" forName="Child4" refType="w" fact="0.2329"/>
          <dgm:constr type="t" for="ch" forName="Child4" refType="h" fact="0.7725"/>
          <dgm:constr type="w" for="ch" forName="Child4" refType="w" fact="0.1982"/>
          <dgm:constr type="h" for="ch" forName="Child4" refType="h" fact="0.2275"/>
          <dgm:constr type="l" for="ch" forName="Accent15" refType="w" fact="0.1775"/>
          <dgm:constr type="t" for="ch" forName="Accent15" refType="h" fact="0.2466"/>
          <dgm:constr type="w" for="ch" forName="Accent15" refType="w" fact="0.0393"/>
          <dgm:constr type="h" for="ch" forName="Accent15" refType="h" fact="0.0451"/>
          <dgm:constr type="l" for="ch" forName="Accent16" refType="w" fact="0.6351"/>
          <dgm:constr type="t" for="ch" forName="Accent16" refType="h" fact="0.056"/>
          <dgm:constr type="w" for="ch" forName="Accent16" refType="w" fact="0.0393"/>
          <dgm:constr type="h" for="ch" forName="Accent16" refType="h" fact="0.0451"/>
          <dgm:constr type="l" for="ch" forName="Accent13" refType="w" fact="0.4099"/>
          <dgm:constr type="t" for="ch" forName="Accent13" refType="h" fact="0.7648"/>
          <dgm:constr type="w" for="ch" forName="Accent13" refType="w" fact="0.0393"/>
          <dgm:constr type="h" for="ch" forName="Accent13" refType="h" fact="0.0451"/>
        </dgm:constrLst>
      </dgm:else>
    </dgm:choose>
    <dgm:forEach name="wrapper" axis="self" ptType="parTrans">
      <dgm:forEach name="accentRepeat1" axis="self">
        <dgm:layoutNode name="AccentHold1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  <dgm:forEach name="accentRepeat2" axis="self">
        <dgm:layoutNode name="AccentHold2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  <dgm:forEach name="accentRepeat3" axis="self">
        <dgm:layoutNode name="AccentHold3" styleLbl="node1">
          <dgm:alg type="sp"/>
          <dgm:shape xmlns:r="http://schemas.openxmlformats.org/officeDocument/2006/relationships" type="ellipse" r:blip="">
            <dgm:adjLst/>
          </dgm:shape>
          <dgm:presOf/>
        </dgm:layoutNode>
      </dgm:forEach>
    </dgm:forEach>
    <dgm:forEach name="Name8" axis="ch" ptType="node" cnt="1">
      <dgm:layoutNode name="Parent" styleLbl="node0">
        <dgm:varLst>
          <dgm:chMax val="5"/>
          <dgm:chPref val="5"/>
        </dgm:varLst>
        <dgm:alg type="tx"/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choose name="Name9">
        <dgm:if name="Name10" axis="ch" ptType="node" func="cnt" op="lte" val="4">
          <dgm:layoutNode name="Accent1" styleLbl="node1">
            <dgm:alg type="sp"/>
            <dgm:shape xmlns:r="http://schemas.openxmlformats.org/officeDocument/2006/relationships" type="ellipse" r:blip="">
              <dgm:adjLst/>
            </dgm:shape>
            <dgm:presOf/>
            <dgm:constrLst/>
          </dgm:layoutNode>
        </dgm:if>
        <dgm:else name="Name11"/>
      </dgm:choose>
      <dgm:layoutNode name="Accent2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3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4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5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  <dgm:layoutNode name="Accent6" styleLbl="node1">
        <dgm:alg type="sp"/>
        <dgm:shape xmlns:r="http://schemas.openxmlformats.org/officeDocument/2006/relationships" type="ellipse" r:blip="">
          <dgm:adjLst/>
        </dgm:shape>
        <dgm:presOf/>
        <dgm:constrLst/>
      </dgm:layoutNode>
    </dgm:forEach>
    <dgm:forEach name="Name12" axis="ch ch" ptType="node node" st="1 1" cnt="1 1">
      <dgm:layoutNode name="Child1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7">
        <dgm:alg type="sp"/>
        <dgm:shape xmlns:r="http://schemas.openxmlformats.org/officeDocument/2006/relationships" r:blip="">
          <dgm:adjLst/>
        </dgm:shape>
        <dgm:presOf/>
        <dgm:constrLst/>
        <dgm:forEach name="Name13" ref="accentRepeat1"/>
      </dgm:layoutNode>
      <dgm:layoutNode name="Accent8">
        <dgm:alg type="sp"/>
        <dgm:shape xmlns:r="http://schemas.openxmlformats.org/officeDocument/2006/relationships" r:blip="">
          <dgm:adjLst/>
        </dgm:shape>
        <dgm:presOf/>
        <dgm:constrLst/>
        <dgm:forEach name="Name14" ref="accentRepeat2"/>
      </dgm:layoutNode>
    </dgm:forEach>
    <dgm:forEach name="Name15" axis="ch ch" ptType="node node" st="1 2" cnt="1 1">
      <dgm:layoutNode name="Child2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9">
        <dgm:alg type="sp"/>
        <dgm:shape xmlns:r="http://schemas.openxmlformats.org/officeDocument/2006/relationships" r:blip="">
          <dgm:adjLst/>
        </dgm:shape>
        <dgm:presOf/>
        <dgm:constrLst/>
        <dgm:forEach name="Name16" ref="accentRepeat1"/>
      </dgm:layoutNode>
      <dgm:layoutNode name="Accent10">
        <dgm:alg type="sp"/>
        <dgm:shape xmlns:r="http://schemas.openxmlformats.org/officeDocument/2006/relationships" r:blip="">
          <dgm:adjLst/>
        </dgm:shape>
        <dgm:presOf/>
        <dgm:constrLst/>
        <dgm:forEach name="Name17" ref="accentRepeat2"/>
      </dgm:layoutNode>
      <dgm:layoutNode name="Accent11">
        <dgm:alg type="sp"/>
        <dgm:shape xmlns:r="http://schemas.openxmlformats.org/officeDocument/2006/relationships" r:blip="">
          <dgm:adjLst/>
        </dgm:shape>
        <dgm:presOf/>
        <dgm:constrLst/>
        <dgm:forEach name="Name18" ref="accentRepeat3"/>
      </dgm:layoutNode>
    </dgm:forEach>
    <dgm:forEach name="Name19" axis="ch ch" ptType="node node" st="1 3" cnt="1 1">
      <dgm:layoutNode name="Child3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2">
        <dgm:alg type="sp"/>
        <dgm:shape xmlns:r="http://schemas.openxmlformats.org/officeDocument/2006/relationships" r:blip="">
          <dgm:adjLst/>
        </dgm:shape>
        <dgm:presOf/>
        <dgm:constrLst/>
        <dgm:forEach name="Name20" ref="accentRepeat1"/>
      </dgm:layoutNode>
    </dgm:forEach>
    <dgm:forEach name="Name21" axis="ch ch" ptType="node node" st="1 4" cnt="1 1">
      <dgm:layoutNode name="Child4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3">
        <dgm:alg type="sp"/>
        <dgm:shape xmlns:r="http://schemas.openxmlformats.org/officeDocument/2006/relationships" r:blip="">
          <dgm:adjLst/>
        </dgm:shape>
        <dgm:presOf/>
        <dgm:constrLst/>
        <dgm:forEach name="Name22" ref="accentRepeat1"/>
      </dgm:layoutNode>
    </dgm:forEach>
    <dgm:forEach name="Name23" axis="ch ch" ptType="node node" st="1 5" cnt="1 1">
      <dgm:layoutNode name="Child5" styleLbl="node1">
        <dgm:varLst>
          <dgm:chMax val="0"/>
          <dgm:chPref val="0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ellipse" r:blip="">
          <dgm:adjLst/>
        </dgm:shape>
        <dgm:presOf axis="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Accent15">
        <dgm:alg type="sp"/>
        <dgm:shape xmlns:r="http://schemas.openxmlformats.org/officeDocument/2006/relationships" r:blip="">
          <dgm:adjLst/>
        </dgm:shape>
        <dgm:presOf/>
        <dgm:constrLst/>
        <dgm:forEach name="Name24" ref="accentRepeat2"/>
      </dgm:layoutNode>
      <dgm:layoutNode name="Accent16">
        <dgm:alg type="sp"/>
        <dgm:shape xmlns:r="http://schemas.openxmlformats.org/officeDocument/2006/relationships" r:blip="">
          <dgm:adjLst/>
        </dgm:shape>
        <dgm:presOf/>
        <dgm:constrLst/>
        <dgm:forEach name="Name25" ref="accentRepeat3"/>
      </dgm:layoutNod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72047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128249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46551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652271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11416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46906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597558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039728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37940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99958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681998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19000" b="-19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32376C-7630-4B35-93E2-C097C600072A}" type="datetimeFigureOut">
              <a:rPr lang="ar-SA" smtClean="0"/>
              <a:t>14/07/38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70F4CD-F6C4-42E5-BCA2-4A236BAC9B3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47343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949169"/>
            <a:ext cx="9144000" cy="2387600"/>
          </a:xfrm>
        </p:spPr>
        <p:txBody>
          <a:bodyPr>
            <a:normAutofit/>
          </a:bodyPr>
          <a:lstStyle/>
          <a:p>
            <a:r>
              <a:rPr lang="ar-SA" sz="7200" b="1" dirty="0"/>
              <a:t>علاقة الأستاذ الجامعي بطلابه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8495071" y="1582175"/>
            <a:ext cx="2172929" cy="733988"/>
          </a:xfrm>
        </p:spPr>
        <p:txBody>
          <a:bodyPr/>
          <a:lstStyle/>
          <a:p>
            <a:r>
              <a:rPr lang="ar-SA" dirty="0"/>
              <a:t>مقرر أشد 3</a:t>
            </a:r>
          </a:p>
        </p:txBody>
      </p:sp>
    </p:spTree>
    <p:extLst>
      <p:ext uri="{BB962C8B-B14F-4D97-AF65-F5344CB8AC3E}">
        <p14:creationId xmlns:p14="http://schemas.microsoft.com/office/powerpoint/2010/main" val="25053274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9940" y="365125"/>
            <a:ext cx="10515600" cy="1325563"/>
          </a:xfrm>
        </p:spPr>
        <p:txBody>
          <a:bodyPr/>
          <a:lstStyle/>
          <a:p>
            <a:r>
              <a:rPr lang="ar-SA" dirty="0"/>
              <a:t>العلاقة بين الأستاذ الجامعي والطالب قائمة على: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6651988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7513093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096618" y="500062"/>
            <a:ext cx="10515600" cy="1325563"/>
          </a:xfrm>
        </p:spPr>
        <p:txBody>
          <a:bodyPr/>
          <a:lstStyle/>
          <a:p>
            <a:r>
              <a:rPr lang="ar-SA" dirty="0"/>
              <a:t>واجبات الأستاذ الجامعي تجاه طلابه: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ar-SA" sz="3200" b="1" dirty="0">
                <a:effectLst/>
              </a:rPr>
              <a:t>• الإخلاص في التعليم لخدمة الدين والوطن والأمة البشرية:</a:t>
            </a:r>
            <a:br>
              <a:rPr lang="ar-SA" sz="3200" b="1" dirty="0">
                <a:effectLst/>
              </a:rPr>
            </a:b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إن من شأن هذا الخلق أن يدفع الأستاذ إلى تحمل كل معاناة الحياة في سبيل التعليم، وفي سبيل بناء الأجيال وتربيتهم بما يخدم الصالح العام.</a:t>
            </a:r>
            <a:b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</a:b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79256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096618" y="500062"/>
            <a:ext cx="10515600" cy="1325563"/>
          </a:xfrm>
        </p:spPr>
        <p:txBody>
          <a:bodyPr/>
          <a:lstStyle/>
          <a:p>
            <a:r>
              <a:rPr lang="ar-SA" dirty="0"/>
              <a:t>واجبات الأستاذ الجامعي تجاه طلابه: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3200" b="1" dirty="0">
                <a:effectLst/>
              </a:rPr>
              <a:t>• الصدق والأمانة</a:t>
            </a:r>
            <a:br>
              <a:rPr lang="ar-SA" sz="3200" b="1" dirty="0">
                <a:effectLst/>
              </a:rPr>
            </a:br>
            <a:r>
              <a:rPr lang="ar-SA" sz="3200" dirty="0">
                <a:solidFill>
                  <a:schemeClr val="accent2">
                    <a:lumMod val="75000"/>
                  </a:schemeClr>
                </a:solidFill>
                <a:effectLst/>
              </a:rPr>
              <a:t>ويقتضي هذا الخلق اضطلاع الأستاذ بمهمته على أحسن وجه وأكمل صورة بعيدا عن كل إهمال في وظيفته العلمية. </a:t>
            </a:r>
            <a:br>
              <a:rPr lang="ar-SA" sz="3200" dirty="0">
                <a:solidFill>
                  <a:schemeClr val="accent2">
                    <a:lumMod val="75000"/>
                  </a:schemeClr>
                </a:solidFill>
                <a:effectLst/>
              </a:rPr>
            </a:br>
            <a:r>
              <a:rPr lang="ar-SA" sz="3200" dirty="0">
                <a:solidFill>
                  <a:schemeClr val="accent2">
                    <a:lumMod val="75000"/>
                  </a:schemeClr>
                </a:solidFill>
                <a:effectLst/>
              </a:rPr>
              <a:t>التزام خلق الحوار وتغليبه في مناقشة المتعلمين، والابتعاد عن كل أشكال التسلط والقهر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008221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096618" y="500062"/>
            <a:ext cx="10515600" cy="1325563"/>
          </a:xfrm>
        </p:spPr>
        <p:txBody>
          <a:bodyPr/>
          <a:lstStyle/>
          <a:p>
            <a:r>
              <a:rPr lang="ar-SA" dirty="0"/>
              <a:t>واجبات الأستاذ الجامعي تجاه طلابه: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ar-SA" sz="3200" b="1" dirty="0">
                <a:effectLst/>
              </a:rPr>
              <a:t>• الصبر والحلم والتأني</a:t>
            </a:r>
            <a:br>
              <a:rPr lang="ar-SA" sz="3200" b="1" dirty="0">
                <a:effectLst/>
              </a:rPr>
            </a:br>
            <a:r>
              <a:rPr lang="ar-SA" sz="3200" dirty="0">
                <a:solidFill>
                  <a:schemeClr val="accent2">
                    <a:lumMod val="75000"/>
                  </a:schemeClr>
                </a:solidFill>
                <a:effectLst/>
              </a:rPr>
              <a:t>ويستوجب هذا: الصبر على المتعلمين على اختلاف مستوياتهم وفئاتهم الاجتماعية.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273117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096618" y="500062"/>
            <a:ext cx="10515600" cy="1325563"/>
          </a:xfrm>
        </p:spPr>
        <p:txBody>
          <a:bodyPr/>
          <a:lstStyle/>
          <a:p>
            <a:r>
              <a:rPr lang="ar-SA" dirty="0"/>
              <a:t>واجبات الأستاذ الجامعي تجاه طلابه: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3200" b="1" dirty="0">
                <a:effectLst/>
              </a:rPr>
              <a:t>- الاحترام والتواضع من غير مذلة ولا مهانة. </a:t>
            </a:r>
          </a:p>
          <a:p>
            <a:pPr marL="0" indent="0">
              <a:lnSpc>
                <a:spcPct val="150000"/>
              </a:lnSpc>
              <a:buNone/>
            </a:pPr>
            <a:br>
              <a:rPr lang="ar-SA" sz="3200" b="1" dirty="0">
                <a:effectLst/>
              </a:rPr>
            </a:br>
            <a:r>
              <a:rPr lang="ar-SA" sz="3200" b="1" dirty="0">
                <a:effectLst/>
              </a:rPr>
              <a:t>- إتقان التعليم: </a:t>
            </a:r>
            <a:r>
              <a:rPr lang="ar-SA" sz="3200" dirty="0">
                <a:solidFill>
                  <a:schemeClr val="accent2">
                    <a:lumMod val="75000"/>
                  </a:schemeClr>
                </a:solidFill>
                <a:effectLst/>
              </a:rPr>
              <a:t>ويقتضي هذا من الأستاذ بذل قصارى جهده من أجل تكوين نفسه وتجديد معارفه لإفادة متعلميه. </a:t>
            </a:r>
            <a:endParaRPr lang="ar-SA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9656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507435" y="802446"/>
            <a:ext cx="10515600" cy="1325563"/>
          </a:xfrm>
        </p:spPr>
        <p:txBody>
          <a:bodyPr/>
          <a:lstStyle/>
          <a:p>
            <a:r>
              <a:rPr lang="ar-SA" b="1" dirty="0"/>
              <a:t>واجبات الطالب الجامعي: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-235226" y="2464905"/>
            <a:ext cx="10515600" cy="475898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تزكية النفس وتطهيرها من جميع النيات السيئة.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التأدب مع الأساتذة والإداريين واحترامهم.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حسن معاملة الزملاء داخل القاعة وخارجها.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التزام الصدق والأمانة والنظام.</a:t>
            </a:r>
          </a:p>
        </p:txBody>
      </p:sp>
    </p:spTree>
    <p:extLst>
      <p:ext uri="{BB962C8B-B14F-4D97-AF65-F5344CB8AC3E}">
        <p14:creationId xmlns:p14="http://schemas.microsoft.com/office/powerpoint/2010/main" val="334520884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1507435" y="802446"/>
            <a:ext cx="10515600" cy="1325563"/>
          </a:xfrm>
        </p:spPr>
        <p:txBody>
          <a:bodyPr/>
          <a:lstStyle/>
          <a:p>
            <a:r>
              <a:rPr lang="ar-SA" b="1" dirty="0"/>
              <a:t>واجبات الطالب الجامعي: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-235226" y="2464905"/>
            <a:ext cx="10515600" cy="475898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الاجتهاد في المذاكرة والتعلم.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التحلي بالصبر والهمة العالية.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ترك الغش والخداع.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احترام ممتلكات المؤسسة ومرافقها العامة.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التشبع بروح الحوار والتسامح وقبول الاختلاف.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ar-SA" sz="3600" dirty="0">
                <a:solidFill>
                  <a:schemeClr val="accent2">
                    <a:lumMod val="75000"/>
                  </a:schemeClr>
                </a:solidFill>
                <a:effectLst/>
              </a:rPr>
              <a:t> استغلال الوقت وتنظيمه لمزيد من تحصيل العلم والمعرفة. </a:t>
            </a:r>
            <a:endParaRPr lang="ar-SA" sz="36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94887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عنصر نائب للمحتوى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39338575"/>
              </p:ext>
            </p:extLst>
          </p:nvPr>
        </p:nvGraphicFramePr>
        <p:xfrm>
          <a:off x="-1272208" y="577160"/>
          <a:ext cx="12510052" cy="55070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عنوان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3451447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5591" y="2604741"/>
            <a:ext cx="10515600" cy="1325563"/>
          </a:xfrm>
        </p:spPr>
        <p:txBody>
          <a:bodyPr/>
          <a:lstStyle/>
          <a:p>
            <a:r>
              <a:rPr lang="ar-SA" b="1" dirty="0"/>
              <a:t>من الذي يملك زمام المبادرة في تحديد العلاقة؟</a:t>
            </a:r>
          </a:p>
        </p:txBody>
      </p:sp>
    </p:spTree>
    <p:extLst>
      <p:ext uri="{BB962C8B-B14F-4D97-AF65-F5344CB8AC3E}">
        <p14:creationId xmlns:p14="http://schemas.microsoft.com/office/powerpoint/2010/main" val="322128818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5591" y="2604741"/>
            <a:ext cx="10515600" cy="1325563"/>
          </a:xfrm>
        </p:spPr>
        <p:txBody>
          <a:bodyPr/>
          <a:lstStyle/>
          <a:p>
            <a:r>
              <a:rPr lang="ar-SA" b="1" dirty="0"/>
              <a:t>من الذي يملك زمام المبادرة في تحديد العلاقة؟</a:t>
            </a:r>
          </a:p>
        </p:txBody>
      </p:sp>
      <p:sp>
        <p:nvSpPr>
          <p:cNvPr id="4" name="سحابة 3"/>
          <p:cNvSpPr/>
          <p:nvPr/>
        </p:nvSpPr>
        <p:spPr>
          <a:xfrm>
            <a:off x="4691270" y="3898208"/>
            <a:ext cx="3313043" cy="2372139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3" name="مربع نص 2"/>
          <p:cNvSpPr txBox="1"/>
          <p:nvPr/>
        </p:nvSpPr>
        <p:spPr>
          <a:xfrm>
            <a:off x="4200938" y="4530279"/>
            <a:ext cx="3154018" cy="110799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6600" b="1" dirty="0">
                <a:solidFill>
                  <a:schemeClr val="bg1"/>
                </a:solidFill>
              </a:rPr>
              <a:t>الطالب</a:t>
            </a:r>
          </a:p>
        </p:txBody>
      </p:sp>
    </p:spTree>
    <p:extLst>
      <p:ext uri="{BB962C8B-B14F-4D97-AF65-F5344CB8AC3E}">
        <p14:creationId xmlns:p14="http://schemas.microsoft.com/office/powerpoint/2010/main" val="5103548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34608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9377448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7493924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pSp>
        <p:nvGrpSpPr>
          <p:cNvPr id="7" name="مجموعة 6"/>
          <p:cNvGrpSpPr/>
          <p:nvPr/>
        </p:nvGrpSpPr>
        <p:grpSpPr>
          <a:xfrm>
            <a:off x="3942047" y="1827760"/>
            <a:ext cx="4436879" cy="4347067"/>
            <a:chOff x="3942047" y="1827760"/>
            <a:chExt cx="4436879" cy="4347067"/>
          </a:xfrm>
        </p:grpSpPr>
        <p:sp>
          <p:nvSpPr>
            <p:cNvPr id="8" name="شكل حر: شكل 7"/>
            <p:cNvSpPr/>
            <p:nvPr/>
          </p:nvSpPr>
          <p:spPr>
            <a:xfrm>
              <a:off x="5363656" y="1827760"/>
              <a:ext cx="2886296" cy="1305425"/>
            </a:xfrm>
            <a:custGeom>
              <a:avLst/>
              <a:gdLst>
                <a:gd name="connsiteX0" fmla="*/ 0 w 2886296"/>
                <a:gd name="connsiteY0" fmla="*/ 0 h 1305425"/>
                <a:gd name="connsiteX1" fmla="*/ 2886296 w 2886296"/>
                <a:gd name="connsiteY1" fmla="*/ 0 h 1305425"/>
                <a:gd name="connsiteX2" fmla="*/ 2886296 w 2886296"/>
                <a:gd name="connsiteY2" fmla="*/ 1305425 h 1305425"/>
                <a:gd name="connsiteX3" fmla="*/ 0 w 2886296"/>
                <a:gd name="connsiteY3" fmla="*/ 1305425 h 1305425"/>
                <a:gd name="connsiteX4" fmla="*/ 0 w 2886296"/>
                <a:gd name="connsiteY4" fmla="*/ 0 h 1305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6296" h="1305425">
                  <a:moveTo>
                    <a:pt x="0" y="0"/>
                  </a:moveTo>
                  <a:lnTo>
                    <a:pt x="2886296" y="0"/>
                  </a:lnTo>
                  <a:lnTo>
                    <a:pt x="2886296" y="1305425"/>
                  </a:lnTo>
                  <a:lnTo>
                    <a:pt x="0" y="1305425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2870" tIns="102870" rIns="102870" bIns="102870" numCol="1" spcCol="1270" anchor="ctr" anchorCtr="0">
              <a:noAutofit/>
            </a:bodyPr>
            <a:lstStyle/>
            <a:p>
              <a:pPr marL="0" lvl="0" indent="0" algn="ctr" defTabSz="1200150" rtl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r>
                <a:rPr lang="ar-SA" sz="2700" kern="1200" dirty="0"/>
                <a:t>لا تتطاول على أستاذك أو تقلل من احترامه</a:t>
              </a:r>
            </a:p>
          </p:txBody>
        </p:sp>
        <p:sp>
          <p:nvSpPr>
            <p:cNvPr id="9" name="مستطيل 8"/>
            <p:cNvSpPr/>
            <p:nvPr/>
          </p:nvSpPr>
          <p:spPr>
            <a:xfrm>
              <a:off x="3942047" y="1827760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1" name="مستطيل 10"/>
            <p:cNvSpPr/>
            <p:nvPr/>
          </p:nvSpPr>
          <p:spPr>
            <a:xfrm>
              <a:off x="7086555" y="3348581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1355300"/>
                <a:satOff val="50000"/>
                <a:lumOff val="-7353"/>
                <a:alphaOff val="0"/>
              </a:schemeClr>
            </a:fillRef>
            <a:effectRef idx="0">
              <a:schemeClr val="accent3">
                <a:hueOff val="1355300"/>
                <a:satOff val="50000"/>
                <a:lumOff val="-7353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3" name="مستطيل 12"/>
            <p:cNvSpPr/>
            <p:nvPr/>
          </p:nvSpPr>
          <p:spPr>
            <a:xfrm>
              <a:off x="3942047" y="4869402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2710599"/>
                <a:satOff val="100000"/>
                <a:lumOff val="-14706"/>
                <a:alphaOff val="0"/>
              </a:schemeClr>
            </a:fillRef>
            <a:effectRef idx="0">
              <a:schemeClr val="accent3">
                <a:hueOff val="2710599"/>
                <a:satOff val="100000"/>
                <a:lumOff val="-14706"/>
                <a:alphaOff val="0"/>
              </a:schemeClr>
            </a:effectRef>
            <a:fontRef idx="minor">
              <a:schemeClr val="lt1"/>
            </a:fontRef>
          </p:style>
        </p:sp>
      </p:grpSp>
    </p:spTree>
    <p:extLst>
      <p:ext uri="{BB962C8B-B14F-4D97-AF65-F5344CB8AC3E}">
        <p14:creationId xmlns:p14="http://schemas.microsoft.com/office/powerpoint/2010/main" val="260327910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pSp>
        <p:nvGrpSpPr>
          <p:cNvPr id="7" name="مجموعة 6"/>
          <p:cNvGrpSpPr/>
          <p:nvPr/>
        </p:nvGrpSpPr>
        <p:grpSpPr>
          <a:xfrm>
            <a:off x="3942047" y="1827760"/>
            <a:ext cx="4436879" cy="4347067"/>
            <a:chOff x="3942047" y="1827760"/>
            <a:chExt cx="4436879" cy="4347067"/>
          </a:xfrm>
        </p:grpSpPr>
        <p:sp>
          <p:nvSpPr>
            <p:cNvPr id="8" name="شكل حر: شكل 7"/>
            <p:cNvSpPr/>
            <p:nvPr/>
          </p:nvSpPr>
          <p:spPr>
            <a:xfrm>
              <a:off x="5363656" y="1827760"/>
              <a:ext cx="2886296" cy="1305425"/>
            </a:xfrm>
            <a:custGeom>
              <a:avLst/>
              <a:gdLst>
                <a:gd name="connsiteX0" fmla="*/ 0 w 2886296"/>
                <a:gd name="connsiteY0" fmla="*/ 0 h 1305425"/>
                <a:gd name="connsiteX1" fmla="*/ 2886296 w 2886296"/>
                <a:gd name="connsiteY1" fmla="*/ 0 h 1305425"/>
                <a:gd name="connsiteX2" fmla="*/ 2886296 w 2886296"/>
                <a:gd name="connsiteY2" fmla="*/ 1305425 h 1305425"/>
                <a:gd name="connsiteX3" fmla="*/ 0 w 2886296"/>
                <a:gd name="connsiteY3" fmla="*/ 1305425 h 1305425"/>
                <a:gd name="connsiteX4" fmla="*/ 0 w 2886296"/>
                <a:gd name="connsiteY4" fmla="*/ 0 h 1305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6296" h="1305425">
                  <a:moveTo>
                    <a:pt x="0" y="0"/>
                  </a:moveTo>
                  <a:lnTo>
                    <a:pt x="2886296" y="0"/>
                  </a:lnTo>
                  <a:lnTo>
                    <a:pt x="2886296" y="1305425"/>
                  </a:lnTo>
                  <a:lnTo>
                    <a:pt x="0" y="1305425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2870" tIns="102870" rIns="102870" bIns="102870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ar-SA" sz="2700" dirty="0"/>
                <a:t>لا تتطاول على أستاذك أو تقلل من احترامه</a:t>
              </a:r>
            </a:p>
          </p:txBody>
        </p:sp>
        <p:sp>
          <p:nvSpPr>
            <p:cNvPr id="9" name="مستطيل 8"/>
            <p:cNvSpPr/>
            <p:nvPr/>
          </p:nvSpPr>
          <p:spPr>
            <a:xfrm>
              <a:off x="3942047" y="1827760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1" name="مستطيل 10"/>
            <p:cNvSpPr/>
            <p:nvPr/>
          </p:nvSpPr>
          <p:spPr>
            <a:xfrm>
              <a:off x="7086555" y="3348581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1355300"/>
                <a:satOff val="50000"/>
                <a:lumOff val="-7353"/>
                <a:alphaOff val="0"/>
              </a:schemeClr>
            </a:fillRef>
            <a:effectRef idx="0">
              <a:schemeClr val="accent3">
                <a:hueOff val="1355300"/>
                <a:satOff val="50000"/>
                <a:lumOff val="-7353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3" name="مستطيل 12"/>
            <p:cNvSpPr/>
            <p:nvPr/>
          </p:nvSpPr>
          <p:spPr>
            <a:xfrm>
              <a:off x="3942047" y="4869402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2710599"/>
                <a:satOff val="100000"/>
                <a:lumOff val="-14706"/>
                <a:alphaOff val="0"/>
              </a:schemeClr>
            </a:fillRef>
            <a:effectRef idx="0">
              <a:schemeClr val="accent3">
                <a:hueOff val="2710599"/>
                <a:satOff val="100000"/>
                <a:lumOff val="-14706"/>
                <a:alphaOff val="0"/>
              </a:schemeClr>
            </a:effectRef>
            <a:fontRef idx="minor">
              <a:schemeClr val="lt1"/>
            </a:fontRef>
          </p:style>
        </p:sp>
      </p:grpSp>
      <p:sp>
        <p:nvSpPr>
          <p:cNvPr id="6" name="مربع نص 5"/>
          <p:cNvSpPr txBox="1"/>
          <p:nvPr/>
        </p:nvSpPr>
        <p:spPr>
          <a:xfrm>
            <a:off x="3882887" y="2173356"/>
            <a:ext cx="1232452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400" b="1" dirty="0"/>
              <a:t>لماذا؟</a:t>
            </a:r>
          </a:p>
        </p:txBody>
      </p:sp>
    </p:spTree>
    <p:extLst>
      <p:ext uri="{BB962C8B-B14F-4D97-AF65-F5344CB8AC3E}">
        <p14:creationId xmlns:p14="http://schemas.microsoft.com/office/powerpoint/2010/main" val="36079031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grpSp>
        <p:nvGrpSpPr>
          <p:cNvPr id="7" name="مجموعة 6"/>
          <p:cNvGrpSpPr/>
          <p:nvPr/>
        </p:nvGrpSpPr>
        <p:grpSpPr>
          <a:xfrm>
            <a:off x="3813073" y="1827760"/>
            <a:ext cx="4565853" cy="4347067"/>
            <a:chOff x="3813073" y="1827760"/>
            <a:chExt cx="4565853" cy="4347067"/>
          </a:xfrm>
        </p:grpSpPr>
        <p:sp>
          <p:nvSpPr>
            <p:cNvPr id="8" name="شكل حر: شكل 7"/>
            <p:cNvSpPr/>
            <p:nvPr/>
          </p:nvSpPr>
          <p:spPr>
            <a:xfrm>
              <a:off x="5363656" y="1827760"/>
              <a:ext cx="2886296" cy="1305425"/>
            </a:xfrm>
            <a:custGeom>
              <a:avLst/>
              <a:gdLst>
                <a:gd name="connsiteX0" fmla="*/ 0 w 2886296"/>
                <a:gd name="connsiteY0" fmla="*/ 0 h 1305425"/>
                <a:gd name="connsiteX1" fmla="*/ 2886296 w 2886296"/>
                <a:gd name="connsiteY1" fmla="*/ 0 h 1305425"/>
                <a:gd name="connsiteX2" fmla="*/ 2886296 w 2886296"/>
                <a:gd name="connsiteY2" fmla="*/ 1305425 h 1305425"/>
                <a:gd name="connsiteX3" fmla="*/ 0 w 2886296"/>
                <a:gd name="connsiteY3" fmla="*/ 1305425 h 1305425"/>
                <a:gd name="connsiteX4" fmla="*/ 0 w 2886296"/>
                <a:gd name="connsiteY4" fmla="*/ 0 h 1305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6296" h="1305425">
                  <a:moveTo>
                    <a:pt x="0" y="0"/>
                  </a:moveTo>
                  <a:lnTo>
                    <a:pt x="2886296" y="0"/>
                  </a:lnTo>
                  <a:lnTo>
                    <a:pt x="2886296" y="1305425"/>
                  </a:lnTo>
                  <a:lnTo>
                    <a:pt x="0" y="1305425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2870" tIns="102870" rIns="102870" bIns="102870" numCol="1" spcCol="1270" anchor="ctr" anchorCtr="0">
              <a:noAutofit/>
            </a:bodyPr>
            <a:lstStyle/>
            <a:p>
              <a:pPr marL="0" lvl="0" indent="0" algn="ctr" defTabSz="1200150" rtl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r>
                <a:rPr lang="ar-SA" sz="2700" kern="1200" dirty="0"/>
                <a:t>لا تتطاول عليه أو تعامله بالمثل </a:t>
              </a:r>
            </a:p>
          </p:txBody>
        </p:sp>
        <p:sp>
          <p:nvSpPr>
            <p:cNvPr id="9" name="مستطيل 8"/>
            <p:cNvSpPr/>
            <p:nvPr/>
          </p:nvSpPr>
          <p:spPr>
            <a:xfrm>
              <a:off x="3942047" y="1827760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0"/>
                <a:satOff val="0"/>
                <a:lumOff val="0"/>
                <a:alphaOff val="0"/>
              </a:schemeClr>
            </a:fillRef>
            <a:effectRef idx="0">
              <a:schemeClr val="accent3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0" name="شكل حر: شكل 9"/>
            <p:cNvSpPr/>
            <p:nvPr/>
          </p:nvSpPr>
          <p:spPr>
            <a:xfrm>
              <a:off x="3813073" y="3348581"/>
              <a:ext cx="3402192" cy="1305425"/>
            </a:xfrm>
            <a:custGeom>
              <a:avLst/>
              <a:gdLst>
                <a:gd name="connsiteX0" fmla="*/ 0 w 3402192"/>
                <a:gd name="connsiteY0" fmla="*/ 0 h 1305425"/>
                <a:gd name="connsiteX1" fmla="*/ 3402192 w 3402192"/>
                <a:gd name="connsiteY1" fmla="*/ 0 h 1305425"/>
                <a:gd name="connsiteX2" fmla="*/ 3402192 w 3402192"/>
                <a:gd name="connsiteY2" fmla="*/ 1305425 h 1305425"/>
                <a:gd name="connsiteX3" fmla="*/ 0 w 3402192"/>
                <a:gd name="connsiteY3" fmla="*/ 1305425 h 1305425"/>
                <a:gd name="connsiteX4" fmla="*/ 0 w 3402192"/>
                <a:gd name="connsiteY4" fmla="*/ 0 h 1305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02192" h="1305425">
                  <a:moveTo>
                    <a:pt x="0" y="0"/>
                  </a:moveTo>
                  <a:lnTo>
                    <a:pt x="3402192" y="0"/>
                  </a:lnTo>
                  <a:lnTo>
                    <a:pt x="3402192" y="1305425"/>
                  </a:lnTo>
                  <a:lnTo>
                    <a:pt x="0" y="1305425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1355300"/>
                <a:satOff val="50000"/>
                <a:lumOff val="-7353"/>
                <a:alphaOff val="0"/>
              </a:schemeClr>
            </a:fillRef>
            <a:effectRef idx="0">
              <a:schemeClr val="accent3">
                <a:hueOff val="1355300"/>
                <a:satOff val="50000"/>
                <a:lumOff val="-7353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2870" tIns="102870" rIns="102870" bIns="102870" numCol="1" spcCol="1270" anchor="ctr" anchorCtr="0">
              <a:noAutofit/>
            </a:bodyPr>
            <a:lstStyle/>
            <a:p>
              <a:pPr marL="0" lvl="0" indent="0" algn="ctr" defTabSz="1200150" rtl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r>
                <a:rPr lang="ar-SA" sz="2700" kern="1200"/>
                <a:t>لأنك لست </a:t>
              </a:r>
              <a:r>
                <a:rPr lang="ar-SA" sz="2700" kern="1200" dirty="0"/>
                <a:t>له نِدًّا؛ لا في سنك، ولا في فكرك، ولا في مستواك العلمي</a:t>
              </a:r>
            </a:p>
          </p:txBody>
        </p:sp>
        <p:sp>
          <p:nvSpPr>
            <p:cNvPr id="11" name="مستطيل 10"/>
            <p:cNvSpPr/>
            <p:nvPr/>
          </p:nvSpPr>
          <p:spPr>
            <a:xfrm>
              <a:off x="7086555" y="3348581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1355300"/>
                <a:satOff val="50000"/>
                <a:lumOff val="-7353"/>
                <a:alphaOff val="0"/>
              </a:schemeClr>
            </a:fillRef>
            <a:effectRef idx="0">
              <a:schemeClr val="accent3">
                <a:hueOff val="1355300"/>
                <a:satOff val="50000"/>
                <a:lumOff val="-7353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3" name="مستطيل 12"/>
            <p:cNvSpPr/>
            <p:nvPr/>
          </p:nvSpPr>
          <p:spPr>
            <a:xfrm>
              <a:off x="3942047" y="4869402"/>
              <a:ext cx="1292371" cy="1305425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3">
                <a:hueOff val="2710599"/>
                <a:satOff val="100000"/>
                <a:lumOff val="-14706"/>
                <a:alphaOff val="0"/>
              </a:schemeClr>
            </a:fillRef>
            <a:effectRef idx="0">
              <a:schemeClr val="accent3">
                <a:hueOff val="2710599"/>
                <a:satOff val="100000"/>
                <a:lumOff val="-14706"/>
                <a:alphaOff val="0"/>
              </a:schemeClr>
            </a:effectRef>
            <a:fontRef idx="minor">
              <a:schemeClr val="lt1"/>
            </a:fontRef>
          </p:style>
        </p:sp>
      </p:grpSp>
      <p:sp>
        <p:nvSpPr>
          <p:cNvPr id="6" name="مربع نص 5"/>
          <p:cNvSpPr txBox="1"/>
          <p:nvPr/>
        </p:nvSpPr>
        <p:spPr>
          <a:xfrm>
            <a:off x="3882887" y="2173356"/>
            <a:ext cx="1232452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4400" b="1" dirty="0"/>
              <a:t>لماذا؟</a:t>
            </a:r>
          </a:p>
        </p:txBody>
      </p:sp>
    </p:spTree>
    <p:extLst>
      <p:ext uri="{BB962C8B-B14F-4D97-AF65-F5344CB8AC3E}">
        <p14:creationId xmlns:p14="http://schemas.microsoft.com/office/powerpoint/2010/main" val="199122191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63066765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2550769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5492542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170954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381000" y="500062"/>
            <a:ext cx="10515600" cy="1325563"/>
          </a:xfrm>
        </p:spPr>
        <p:txBody>
          <a:bodyPr/>
          <a:lstStyle/>
          <a:p>
            <a:r>
              <a:rPr lang="ar-SA" dirty="0"/>
              <a:t>عزيزتي الطالبة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6392693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2592061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8200" y="1160256"/>
            <a:ext cx="10515600" cy="1325563"/>
          </a:xfrm>
        </p:spPr>
        <p:txBody>
          <a:bodyPr/>
          <a:lstStyle/>
          <a:p>
            <a:r>
              <a:rPr lang="ar-SA" b="1" dirty="0"/>
              <a:t>احرصي على بناء العلاقة الطيبة مع أستاذتك في الجامعة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06896" y="2819538"/>
            <a:ext cx="10515600" cy="4351338"/>
          </a:xfrm>
        </p:spPr>
        <p:txBody>
          <a:bodyPr/>
          <a:lstStyle/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2585594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8200" y="1160256"/>
            <a:ext cx="10515600" cy="1325563"/>
          </a:xfrm>
        </p:spPr>
        <p:txBody>
          <a:bodyPr/>
          <a:lstStyle/>
          <a:p>
            <a:r>
              <a:rPr lang="ar-SA" b="1" dirty="0"/>
              <a:t>احرصي على بناء العلاقة الطيبة مع أستاذتك في الجامعة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06896" y="2819538"/>
            <a:ext cx="105156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600" dirty="0">
                <a:solidFill>
                  <a:srgbClr val="C00000"/>
                </a:solidFill>
              </a:rPr>
              <a:t>وانهلي من علمها وتجربتها قبل انقضاء سنوات دراستك.</a:t>
            </a:r>
          </a:p>
        </p:txBody>
      </p:sp>
    </p:spTree>
    <p:extLst>
      <p:ext uri="{BB962C8B-B14F-4D97-AF65-F5344CB8AC3E}">
        <p14:creationId xmlns:p14="http://schemas.microsoft.com/office/powerpoint/2010/main" val="421162540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8200" y="1160256"/>
            <a:ext cx="10515600" cy="1325563"/>
          </a:xfrm>
        </p:spPr>
        <p:txBody>
          <a:bodyPr/>
          <a:lstStyle/>
          <a:p>
            <a:r>
              <a:rPr lang="ar-SA" b="1" dirty="0"/>
              <a:t>احرصي على بناء العلاقة الطيبة مع أستاذتك في الجامعة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06896" y="2819538"/>
            <a:ext cx="105156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3600" dirty="0">
                <a:solidFill>
                  <a:srgbClr val="C00000"/>
                </a:solidFill>
              </a:rPr>
              <a:t>وانهلي من علمها وتجربتها قبل انقضاء سنوات دراستك.</a:t>
            </a:r>
          </a:p>
          <a:p>
            <a:pPr marL="0" indent="0">
              <a:buNone/>
            </a:pPr>
            <a:endParaRPr lang="ar-SA" sz="3600" dirty="0">
              <a:solidFill>
                <a:srgbClr val="C00000"/>
              </a:solidFill>
            </a:endParaRPr>
          </a:p>
          <a:p>
            <a:pPr marL="0" indent="0">
              <a:buNone/>
            </a:pPr>
            <a:endParaRPr lang="ar-SA" sz="36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0824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771939" y="2687016"/>
            <a:ext cx="10515600" cy="4351338"/>
          </a:xfr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ar-SA" sz="3200" u="sng" dirty="0"/>
              <a:t>- </a:t>
            </a:r>
            <a:r>
              <a:rPr lang="ar-SA" sz="3200" b="1" u="sng" dirty="0"/>
              <a:t>علاقة منفعية</a:t>
            </a:r>
            <a:r>
              <a:rPr lang="ar-SA" sz="3200" b="1" dirty="0"/>
              <a:t>، </a:t>
            </a:r>
            <a:r>
              <a:rPr lang="ar-SA" sz="3200" dirty="0"/>
              <a:t>بالدرجة الأولى، وكلاهما انخرطا في العملية التعليمية لبلوغ أهداف محددة مسبقا، ولا دخل لهما لا في العملية ولا في الأهداف المسطرة، لتبقى العلاقة  بين الطرفين محكومة بظروف خارج عن الجميع.</a:t>
            </a:r>
            <a:endParaRPr lang="en-US" sz="3200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2517353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8200" y="2392708"/>
            <a:ext cx="10515600" cy="1325563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C00000"/>
                </a:solidFill>
              </a:rPr>
              <a:t>وتذكري</a:t>
            </a:r>
            <a:r>
              <a:rPr lang="ar-SA" dirty="0"/>
              <a:t>:</a:t>
            </a:r>
            <a:br>
              <a:rPr lang="ar-SA" dirty="0"/>
            </a:br>
            <a:r>
              <a:rPr lang="ar-SA" dirty="0"/>
              <a:t>أن العلماء هم ورثة الأنبياء ، وأن الله وملائكته يصلون على معلم الناس الخير.</a:t>
            </a:r>
          </a:p>
        </p:txBody>
      </p:sp>
    </p:spTree>
    <p:extLst>
      <p:ext uri="{BB962C8B-B14F-4D97-AF65-F5344CB8AC3E}">
        <p14:creationId xmlns:p14="http://schemas.microsoft.com/office/powerpoint/2010/main" val="329431621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لمحتوى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ar-SA" sz="4400" b="1" dirty="0">
                <a:solidFill>
                  <a:srgbClr val="C00000"/>
                </a:solidFill>
              </a:rPr>
              <a:t>وإن الملائكة لتضع أجنحتها لطالب العلم.</a:t>
            </a:r>
          </a:p>
          <a:p>
            <a:pPr marL="0" indent="0" algn="ctr">
              <a:buNone/>
            </a:pPr>
            <a:endParaRPr lang="ar-SA" sz="4400" b="1" dirty="0">
              <a:solidFill>
                <a:srgbClr val="C00000"/>
              </a:solidFill>
            </a:endParaRPr>
          </a:p>
          <a:p>
            <a:pPr marL="0" indent="0" algn="ctr">
              <a:buNone/>
            </a:pPr>
            <a:r>
              <a:rPr lang="ar-SA" sz="4400" b="1" dirty="0">
                <a:solidFill>
                  <a:srgbClr val="C00000"/>
                </a:solidFill>
              </a:rPr>
              <a:t>فكوني طالبةَ علم في اجتهادك وخلقك.</a:t>
            </a:r>
          </a:p>
          <a:p>
            <a:pPr marL="0" indent="0" algn="ctr">
              <a:buNone/>
            </a:pPr>
            <a:endParaRPr lang="ar-SA" sz="4400" b="1" dirty="0">
              <a:solidFill>
                <a:srgbClr val="C00000"/>
              </a:solidFill>
            </a:endParaRPr>
          </a:p>
          <a:p>
            <a:pPr marL="0" indent="0" algn="ctr">
              <a:buNone/>
            </a:pPr>
            <a:r>
              <a:rPr lang="ar-SA" sz="4400" b="1" dirty="0">
                <a:solidFill>
                  <a:srgbClr val="C00000"/>
                </a:solidFill>
              </a:rPr>
              <a:t>رعاك الله!</a:t>
            </a:r>
          </a:p>
        </p:txBody>
      </p:sp>
    </p:spTree>
    <p:extLst>
      <p:ext uri="{BB962C8B-B14F-4D97-AF65-F5344CB8AC3E}">
        <p14:creationId xmlns:p14="http://schemas.microsoft.com/office/powerpoint/2010/main" val="30566291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785191" y="2506662"/>
            <a:ext cx="10515600" cy="4351338"/>
          </a:xfr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ar-SA" sz="3200" b="1" dirty="0"/>
              <a:t>- علاقة قسرية، </a:t>
            </a:r>
            <a:r>
              <a:rPr lang="ar-SA" sz="3200" dirty="0"/>
              <a:t>فهي راجعة بالأساس، لكون الطرفين ليسا مخيرين في عقد هذه الصلة، إنهما – في نهاية المطاف- ملزمين بالتعايش معا: بضع ساعات خلال الأسبوع، وضمن عدد محدد من الأسابيع.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700979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3887" y="3164095"/>
            <a:ext cx="10515600" cy="4351338"/>
          </a:xfrm>
        </p:spPr>
        <p:txBody>
          <a:bodyPr/>
          <a:lstStyle/>
          <a:p>
            <a:pPr marL="0" indent="0">
              <a:buNone/>
            </a:pPr>
            <a:r>
              <a:rPr lang="ar-SA" sz="3200" dirty="0"/>
              <a:t>- </a:t>
            </a:r>
            <a:r>
              <a:rPr lang="ar-SA" sz="3200" b="1" u="sng" dirty="0"/>
              <a:t>غير متوقعة</a:t>
            </a:r>
            <a:r>
              <a:rPr lang="ar-SA" sz="3200" b="1" dirty="0"/>
              <a:t>، </a:t>
            </a:r>
            <a:r>
              <a:rPr lang="ar-SA" sz="3200" dirty="0"/>
              <a:t>لأن الصدفة هي التي جمعت أستاذا ما يتعامل مع تلميذ ما.</a:t>
            </a:r>
            <a:endParaRPr lang="en-US" sz="3200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553039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73156" y="2506662"/>
            <a:ext cx="10515600" cy="4351338"/>
          </a:xfrm>
        </p:spPr>
        <p:txBody>
          <a:bodyPr/>
          <a:lstStyle/>
          <a:p>
            <a:pPr>
              <a:lnSpc>
                <a:spcPct val="150000"/>
              </a:lnSpc>
              <a:buFontTx/>
              <a:buChar char="-"/>
            </a:pPr>
            <a:r>
              <a:rPr lang="ar-SA" sz="3200" dirty="0"/>
              <a:t>تظل </a:t>
            </a:r>
            <a:r>
              <a:rPr lang="ar-SA" sz="3200" b="1" u="sng" dirty="0"/>
              <a:t>عابرة</a:t>
            </a:r>
            <a:r>
              <a:rPr lang="ar-SA" sz="3200" b="1" dirty="0"/>
              <a:t> </a:t>
            </a:r>
            <a:r>
              <a:rPr lang="ar-SA" sz="3200" dirty="0"/>
              <a:t>وتدوم مدة قصيرة. ورغم ذلك فإنها قد تكون مهمة ومؤثرة في بعض الأفراد.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ar-SA" sz="3200" dirty="0"/>
              <a:t>من منا لا يتذكر أستاذ كان له التأثير على الاختيارات في الحياة الدراسية والتوجه بشكل عام، حتى أصبح قدوة ومثالا في الحياة كلها؟</a:t>
            </a:r>
            <a:endParaRPr lang="en-US" sz="3200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947945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758687" y="2506662"/>
            <a:ext cx="10515600" cy="4351338"/>
          </a:xfr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ar-SA" sz="3200" b="1" u="sng" dirty="0"/>
              <a:t>- غامضة</a:t>
            </a:r>
            <a:r>
              <a:rPr lang="ar-SA" sz="3200" b="1" dirty="0"/>
              <a:t>، </a:t>
            </a:r>
            <a:r>
              <a:rPr lang="ar-SA" sz="3200" dirty="0"/>
              <a:t>لأنه لا الأستاذ ولا التلاميذ لديهم خطوط واضحة حول حدود تطور العلاقة التي سيعيشونها معا. وجدير بالذكر أن هذه الحدود تختلف: حسب العصور، فارق السن بين الطرفين، المفاهيم والقيم السائدة…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017261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616916"/>
            <a:ext cx="10515600" cy="1325563"/>
          </a:xfrm>
        </p:spPr>
        <p:txBody>
          <a:bodyPr/>
          <a:lstStyle/>
          <a:p>
            <a:r>
              <a:rPr lang="ar-SA" b="1" dirty="0"/>
              <a:t>خصائص العلاقة بين الأستاذ الجامعي والطالب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758687" y="3084582"/>
            <a:ext cx="10515600" cy="4351338"/>
          </a:xfrm>
        </p:spPr>
        <p:txBody>
          <a:bodyPr/>
          <a:lstStyle/>
          <a:p>
            <a:r>
              <a:rPr lang="ar-SA" sz="3200" dirty="0"/>
              <a:t>تتواجد </a:t>
            </a:r>
            <a:r>
              <a:rPr lang="ar-SA" sz="3200" b="1" u="sng" dirty="0"/>
              <a:t>وسيطة</a:t>
            </a:r>
            <a:r>
              <a:rPr lang="ar-SA" sz="3200" dirty="0"/>
              <a:t> تماما، فهي منسوجة حول المادة الواجب تدريسها وتعلمها.</a:t>
            </a:r>
            <a:endParaRPr lang="en-US" sz="3200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055518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-9940" y="365125"/>
            <a:ext cx="10515600" cy="1325563"/>
          </a:xfrm>
        </p:spPr>
        <p:txBody>
          <a:bodyPr/>
          <a:lstStyle/>
          <a:p>
            <a:r>
              <a:rPr lang="ar-SA" dirty="0"/>
              <a:t>العلاقة بين الأستاذ الجامعي والطالب قائمة على: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38858809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7306088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579</Words>
  <Application>Microsoft Office PowerPoint</Application>
  <PresentationFormat>شاشة عريضة</PresentationFormat>
  <Paragraphs>73</Paragraphs>
  <Slides>31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5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31</vt:i4>
      </vt:variant>
    </vt:vector>
  </HeadingPairs>
  <TitlesOfParts>
    <vt:vector size="37" baseType="lpstr">
      <vt:lpstr>Arial</vt:lpstr>
      <vt:lpstr>Calibri</vt:lpstr>
      <vt:lpstr>Calibri Light</vt:lpstr>
      <vt:lpstr>Times New Roman</vt:lpstr>
      <vt:lpstr>Wingdings</vt:lpstr>
      <vt:lpstr>نسق Office</vt:lpstr>
      <vt:lpstr>علاقة الأستاذ الجامعي بطلابه</vt:lpstr>
      <vt:lpstr>عرض تقديمي في PowerPoint</vt:lpstr>
      <vt:lpstr>خصائص العلاقة بين الأستاذ الجامعي والطالب</vt:lpstr>
      <vt:lpstr>خصائص العلاقة بين الأستاذ الجامعي والطالب</vt:lpstr>
      <vt:lpstr>خصائص العلاقة بين الأستاذ الجامعي والطالب</vt:lpstr>
      <vt:lpstr>خصائص العلاقة بين الأستاذ الجامعي والطالب</vt:lpstr>
      <vt:lpstr>خصائص العلاقة بين الأستاذ الجامعي والطالب</vt:lpstr>
      <vt:lpstr>خصائص العلاقة بين الأستاذ الجامعي والطالب</vt:lpstr>
      <vt:lpstr>العلاقة بين الأستاذ الجامعي والطالب قائمة على:</vt:lpstr>
      <vt:lpstr>العلاقة بين الأستاذ الجامعي والطالب قائمة على:</vt:lpstr>
      <vt:lpstr>واجبات الأستاذ الجامعي تجاه طلابه:</vt:lpstr>
      <vt:lpstr>واجبات الأستاذ الجامعي تجاه طلابه:</vt:lpstr>
      <vt:lpstr>واجبات الأستاذ الجامعي تجاه طلابه:</vt:lpstr>
      <vt:lpstr>واجبات الأستاذ الجامعي تجاه طلابه:</vt:lpstr>
      <vt:lpstr>واجبات الطالب الجامعي:</vt:lpstr>
      <vt:lpstr>واجبات الطالب الجامعي:</vt:lpstr>
      <vt:lpstr>عرض تقديمي في PowerPoint</vt:lpstr>
      <vt:lpstr>من الذي يملك زمام المبادرة في تحديد العلاقة؟</vt:lpstr>
      <vt:lpstr>من الذي يملك زمام المبادرة في تحديد العلاقة؟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عزيزتي الطالبة</vt:lpstr>
      <vt:lpstr>احرصي على بناء العلاقة الطيبة مع أستاذتك في الجامعة</vt:lpstr>
      <vt:lpstr>احرصي على بناء العلاقة الطيبة مع أستاذتك في الجامعة</vt:lpstr>
      <vt:lpstr>احرصي على بناء العلاقة الطيبة مع أستاذتك في الجامعة</vt:lpstr>
      <vt:lpstr>وتذكري: أن العلماء هم ورثة الأنبياء ، وأن الله وملائكته يصلون على معلم الناس الخير.</vt:lpstr>
      <vt:lpstr>عرض تقديمي في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علاقة الأستاذ الجامعي بطلابه</dc:title>
  <dc:creator>منال الفيصل</dc:creator>
  <cp:lastModifiedBy>منال الفيصل</cp:lastModifiedBy>
  <cp:revision>9</cp:revision>
  <dcterms:created xsi:type="dcterms:W3CDTF">2017-04-10T06:18:52Z</dcterms:created>
  <dcterms:modified xsi:type="dcterms:W3CDTF">2017-04-10T07:55:05Z</dcterms:modified>
</cp:coreProperties>
</file>

<file path=docProps/thumbnail.jpeg>
</file>