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9" autoAdjust="0"/>
    <p:restoredTop sz="94660"/>
  </p:normalViewPr>
  <p:slideViewPr>
    <p:cSldViewPr snapToGrid="0">
      <p:cViewPr>
        <p:scale>
          <a:sx n="79" d="100"/>
          <a:sy n="79" d="100"/>
        </p:scale>
        <p:origin x="-72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AALDRIIS@KSU.EDU.SA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القانون الدولي الخاص</a:t>
            </a:r>
            <a:br>
              <a:rPr lang="ar-SA" dirty="0" smtClean="0"/>
            </a:br>
            <a:r>
              <a:rPr lang="ar-SA" dirty="0" smtClean="0"/>
              <a:t>412 حقق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(47618- 49241)</a:t>
            </a:r>
          </a:p>
          <a:p>
            <a:r>
              <a:rPr lang="ar-SA" dirty="0" smtClean="0"/>
              <a:t>أ. أروى الدريس</a:t>
            </a:r>
            <a:r>
              <a:rPr lang="ar-SA" dirty="0" smtClean="0"/>
              <a:t>.</a:t>
            </a:r>
          </a:p>
          <a:p>
            <a:r>
              <a:rPr lang="ar-SA" dirty="0" smtClean="0"/>
              <a:t>1439-1440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54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10305" y="1122363"/>
            <a:ext cx="9601200" cy="4313237"/>
          </a:xfrm>
        </p:spPr>
        <p:txBody>
          <a:bodyPr/>
          <a:lstStyle/>
          <a:p>
            <a:pPr lvl="1" algn="r" rtl="1"/>
            <a:r>
              <a:rPr lang="ar-SA" sz="2400" b="1" dirty="0"/>
              <a:t>البريد الالكتروني</a:t>
            </a:r>
            <a:endParaRPr lang="en-US" sz="2400" b="1" dirty="0"/>
          </a:p>
          <a:p>
            <a:pPr marL="457200" lvl="1" indent="0" algn="r" rtl="1">
              <a:buNone/>
            </a:pPr>
            <a:r>
              <a:rPr lang="en-US" sz="2400" dirty="0">
                <a:solidFill>
                  <a:schemeClr val="tx2"/>
                </a:solidFill>
                <a:hlinkClick r:id="rId2"/>
              </a:rPr>
              <a:t>AALDRIIS@KSU.EDU.SA</a:t>
            </a:r>
            <a:r>
              <a:rPr lang="ar-SA" sz="2400" dirty="0">
                <a:solidFill>
                  <a:schemeClr val="tx2"/>
                </a:solidFill>
              </a:rPr>
              <a:t> </a:t>
            </a:r>
            <a:endParaRPr lang="ar-SA" sz="2400" dirty="0"/>
          </a:p>
          <a:p>
            <a:pPr lvl="1" algn="r" rtl="1"/>
            <a:r>
              <a:rPr lang="ar-SA" sz="2400" b="1" dirty="0"/>
              <a:t>الساعات المكتبية</a:t>
            </a:r>
          </a:p>
          <a:p>
            <a:pPr marL="457200" lvl="1" indent="0" algn="r" rtl="1">
              <a:buNone/>
            </a:pPr>
            <a:r>
              <a:rPr lang="ar-SA" sz="2400" dirty="0"/>
              <a:t>الاحد 12-2</a:t>
            </a:r>
          </a:p>
          <a:p>
            <a:pPr marL="457200" lvl="1" indent="0" algn="r" rtl="1">
              <a:buNone/>
            </a:pPr>
            <a:r>
              <a:rPr lang="ar-SA" sz="2400" dirty="0"/>
              <a:t>الثلاثاء 1-2</a:t>
            </a:r>
          </a:p>
          <a:p>
            <a:pPr lvl="1" algn="r" rtl="1"/>
            <a:r>
              <a:rPr lang="ar-SA" sz="2400" b="1" dirty="0" smtClean="0"/>
              <a:t>مكتب رقم </a:t>
            </a:r>
            <a:r>
              <a:rPr lang="ar-SA" sz="2400" dirty="0" smtClean="0"/>
              <a:t>88 </a:t>
            </a:r>
          </a:p>
          <a:p>
            <a:pPr lvl="1" algn="r" rtl="1"/>
            <a:r>
              <a:rPr lang="ar-SA" sz="2400" dirty="0" smtClean="0"/>
              <a:t>تنبيه بخصوص الغياب+ الزي</a:t>
            </a:r>
            <a:endParaRPr lang="ar-SA" sz="2400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69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الكتاب </a:t>
            </a:r>
            <a:r>
              <a:rPr lang="ar-SA" dirty="0" smtClean="0"/>
              <a:t>المقرر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/>
              <a:t>الوجيز في </a:t>
            </a:r>
            <a:r>
              <a:rPr lang="ar-SA" b="1" dirty="0" smtClean="0"/>
              <a:t>القانون الدولي</a:t>
            </a:r>
            <a:r>
              <a:rPr lang="en-US" b="1" dirty="0" smtClean="0"/>
              <a:t> </a:t>
            </a:r>
            <a:r>
              <a:rPr lang="ar-SA" b="1" dirty="0" smtClean="0"/>
              <a:t>الخاص السعودي، </a:t>
            </a:r>
            <a:r>
              <a:rPr lang="ar-SA" b="1" dirty="0"/>
              <a:t>للدكتور/ متولي عبد المؤمن محمد المرسي.</a:t>
            </a:r>
          </a:p>
          <a:p>
            <a:pPr marL="0" indent="0" algn="r" rtl="1">
              <a:buNone/>
            </a:pPr>
            <a:r>
              <a:rPr lang="ar-SA" b="1" dirty="0">
                <a:solidFill>
                  <a:schemeClr val="tx2"/>
                </a:solidFill>
              </a:rPr>
              <a:t>الطبعة </a:t>
            </a:r>
            <a:r>
              <a:rPr lang="ar-SA" b="1" dirty="0" smtClean="0">
                <a:solidFill>
                  <a:schemeClr val="tx2"/>
                </a:solidFill>
              </a:rPr>
              <a:t>الاولى 1437-1438.</a:t>
            </a:r>
            <a:endParaRPr lang="en-US" dirty="0">
              <a:solidFill>
                <a:schemeClr val="tx2"/>
              </a:solidFill>
            </a:endParaRPr>
          </a:p>
          <a:p>
            <a:pPr algn="r" rt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5741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توزيع </a:t>
            </a:r>
            <a:r>
              <a:rPr lang="ar-SA" dirty="0" smtClean="0"/>
              <a:t>الدرجات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25 درجة اختبار شهري اول.</a:t>
            </a:r>
          </a:p>
          <a:p>
            <a:pPr algn="r" rtl="1"/>
            <a:r>
              <a:rPr lang="ar-SA" dirty="0"/>
              <a:t>30 درجة شهري ثاني.</a:t>
            </a:r>
          </a:p>
          <a:p>
            <a:pPr algn="r" rtl="1"/>
            <a:r>
              <a:rPr lang="ar-SA" dirty="0"/>
              <a:t>5 درجات تكاليف.</a:t>
            </a:r>
          </a:p>
          <a:p>
            <a:pPr algn="r" rtl="1"/>
            <a:r>
              <a:rPr lang="ar-SA" dirty="0"/>
              <a:t>40 درجة الاختبار النهائي.</a:t>
            </a:r>
            <a:endParaRPr lang="en-US" dirty="0"/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128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153652" y="982664"/>
            <a:ext cx="8590547" cy="978484"/>
          </a:xfrm>
        </p:spPr>
        <p:txBody>
          <a:bodyPr/>
          <a:lstStyle/>
          <a:p>
            <a:r>
              <a:rPr lang="ar-SA" dirty="0"/>
              <a:t>مواعيد الاختبارات </a:t>
            </a:r>
            <a:r>
              <a:rPr lang="ar-SA" dirty="0" smtClean="0"/>
              <a:t>الفصليه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2093495"/>
            <a:ext cx="10744200" cy="3781843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ar-SA" dirty="0" smtClean="0"/>
              <a:t>دولي </a:t>
            </a:r>
            <a:r>
              <a:rPr lang="ar-SA" smtClean="0"/>
              <a:t>خاص شعبة (</a:t>
            </a:r>
            <a:r>
              <a:rPr lang="en-US" dirty="0" smtClean="0"/>
              <a:t>47618</a:t>
            </a:r>
            <a:r>
              <a:rPr lang="ar-SA" dirty="0" smtClean="0"/>
              <a:t>) من(8-8:50)</a:t>
            </a:r>
          </a:p>
          <a:p>
            <a:pPr marL="0" indent="0" algn="r" rtl="1">
              <a:buNone/>
            </a:pPr>
            <a:r>
              <a:rPr lang="ar-SA" dirty="0" smtClean="0"/>
              <a:t>الفصلي </a:t>
            </a:r>
            <a:r>
              <a:rPr lang="ar-SA" dirty="0"/>
              <a:t>الاول</a:t>
            </a:r>
            <a:r>
              <a:rPr lang="ar-SA" dirty="0" smtClean="0"/>
              <a:t>: الاحد 5</a:t>
            </a:r>
            <a:r>
              <a:rPr lang="en-US" dirty="0" smtClean="0"/>
              <a:t>/</a:t>
            </a:r>
            <a:r>
              <a:rPr lang="ar-SA" dirty="0" smtClean="0"/>
              <a:t>11</a:t>
            </a:r>
            <a:r>
              <a:rPr lang="en-US" dirty="0" smtClean="0"/>
              <a:t>/</a:t>
            </a:r>
            <a:r>
              <a:rPr lang="ar-SA" dirty="0" smtClean="0"/>
              <a:t>2017</a:t>
            </a:r>
          </a:p>
          <a:p>
            <a:pPr marL="0" indent="0" algn="r" rtl="1">
              <a:buNone/>
            </a:pPr>
            <a:r>
              <a:rPr lang="ar-SA" dirty="0" smtClean="0"/>
              <a:t>الفصلي الثاني: الاحد 3</a:t>
            </a:r>
            <a:r>
              <a:rPr lang="en-US" dirty="0" smtClean="0"/>
              <a:t>/</a:t>
            </a:r>
            <a:r>
              <a:rPr lang="ar-SA" dirty="0" smtClean="0"/>
              <a:t>12</a:t>
            </a:r>
            <a:r>
              <a:rPr lang="en-US" dirty="0" smtClean="0"/>
              <a:t>/</a:t>
            </a:r>
            <a:r>
              <a:rPr lang="ar-SA" dirty="0" smtClean="0"/>
              <a:t>2017</a:t>
            </a:r>
            <a:endParaRPr lang="en-US" dirty="0"/>
          </a:p>
          <a:p>
            <a:pPr marL="0" indent="0" algn="r" rtl="1">
              <a:buNone/>
            </a:pPr>
            <a:endParaRPr lang="ar-SA" dirty="0"/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SA" dirty="0" smtClean="0"/>
              <a:t>دولي خاص شعبة (</a:t>
            </a:r>
            <a:r>
              <a:rPr lang="en-US" dirty="0" smtClean="0"/>
              <a:t>49241</a:t>
            </a:r>
            <a:r>
              <a:rPr lang="ar-SA" dirty="0" smtClean="0"/>
              <a:t>) من (11-11:50)</a:t>
            </a:r>
            <a:endParaRPr lang="ar-SA" dirty="0"/>
          </a:p>
          <a:p>
            <a:pPr marL="0" indent="0" algn="r" rtl="1">
              <a:buNone/>
            </a:pPr>
            <a:r>
              <a:rPr lang="ar-SA" dirty="0" smtClean="0"/>
              <a:t>الفصلي الاول :الثلاثاء 14</a:t>
            </a:r>
            <a:r>
              <a:rPr lang="en-US" dirty="0" smtClean="0"/>
              <a:t>/</a:t>
            </a:r>
            <a:r>
              <a:rPr lang="ar-SA" dirty="0" smtClean="0"/>
              <a:t>11</a:t>
            </a:r>
            <a:r>
              <a:rPr lang="en-US" dirty="0" smtClean="0"/>
              <a:t>/</a:t>
            </a:r>
            <a:r>
              <a:rPr lang="ar-SA" dirty="0" smtClean="0"/>
              <a:t>2017</a:t>
            </a:r>
            <a:endParaRPr lang="en-US" dirty="0"/>
          </a:p>
          <a:p>
            <a:pPr marL="0" indent="0" algn="r" rtl="1">
              <a:buNone/>
            </a:pPr>
            <a:r>
              <a:rPr lang="ar-SA" dirty="0" smtClean="0"/>
              <a:t>الفصلي الثاني: الخميس 7</a:t>
            </a:r>
            <a:r>
              <a:rPr lang="en-US" dirty="0" smtClean="0"/>
              <a:t>/</a:t>
            </a:r>
            <a:r>
              <a:rPr lang="ar-SA" dirty="0" smtClean="0"/>
              <a:t>12</a:t>
            </a:r>
            <a:r>
              <a:rPr lang="en-US" dirty="0" smtClean="0"/>
              <a:t>/</a:t>
            </a:r>
            <a:r>
              <a:rPr lang="ar-SA" dirty="0" smtClean="0"/>
              <a:t>2017</a:t>
            </a:r>
          </a:p>
          <a:p>
            <a:pPr marL="0" indent="0" algn="r" rtl="1">
              <a:buNone/>
            </a:pPr>
            <a:endParaRPr lang="ar-SA" dirty="0"/>
          </a:p>
          <a:p>
            <a:pPr algn="r" rtl="1"/>
            <a:r>
              <a:rPr lang="ar-SA" dirty="0" smtClean="0"/>
              <a:t>البديل: </a:t>
            </a:r>
            <a:r>
              <a:rPr lang="en-US" dirty="0" smtClean="0"/>
              <a:t>31/12/2017</a:t>
            </a:r>
            <a:r>
              <a:rPr lang="ar-SA" dirty="0" smtClean="0"/>
              <a:t>  في </a:t>
            </a:r>
            <a:r>
              <a:rPr lang="ar-SA" u="sng" dirty="0">
                <a:solidFill>
                  <a:srgbClr val="FF0000"/>
                </a:solidFill>
              </a:rPr>
              <a:t>كل</a:t>
            </a:r>
            <a:r>
              <a:rPr lang="ar-SA" dirty="0"/>
              <a:t> </a:t>
            </a:r>
            <a:r>
              <a:rPr lang="ar-SA" dirty="0" smtClean="0"/>
              <a:t>المنهج</a:t>
            </a:r>
            <a:endParaRPr lang="en-US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370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توصيف </a:t>
            </a:r>
            <a:r>
              <a:rPr lang="ar-SA" dirty="0" smtClean="0"/>
              <a:t>المقرر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2830" y="2523065"/>
            <a:ext cx="9601196" cy="3318936"/>
          </a:xfrm>
        </p:spPr>
        <p:txBody>
          <a:bodyPr>
            <a:normAutofit fontScale="92500" lnSpcReduction="20000"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dirty="0"/>
              <a:t>التعريف بالقانون الدولي الخاص (نشأته مصادره –وظيفته- طبيعة قواعده –موضوعاته).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/>
              <a:t>أسس اكتساب الجنسية وفقدها واستردادها في القانون المقارن.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/>
              <a:t>أسس اكتساب الجنسية وفقدها واستردادها في النظام السعودي.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/>
              <a:t>تنازع القوانين.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/>
              <a:t>الموطن.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/>
              <a:t>الاختصاص القضائي الدولي بالمنازعات الخاصة الدولية.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/>
              <a:t>مركز الاجانب.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/>
              <a:t>الاعتراف والتنفيذ الدولي للأحكام والأوامر الأجنبية في المملكة العربية السعودية.</a:t>
            </a:r>
          </a:p>
          <a:p>
            <a:pPr marL="457200" indent="-457200" algn="r" rtl="1">
              <a:buFont typeface="+mj-lt"/>
              <a:buAutoNum type="arabicPeriod"/>
            </a:pPr>
            <a:endParaRPr lang="ar-SA" dirty="0"/>
          </a:p>
          <a:p>
            <a:pPr marL="457200" indent="-457200" algn="r" rtl="1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6365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88</TotalTime>
  <Words>196</Words>
  <Application>Microsoft Office PowerPoint</Application>
  <PresentationFormat>مخصص</PresentationFormat>
  <Paragraphs>38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Organic</vt:lpstr>
      <vt:lpstr>القانون الدولي الخاص 412 حقق</vt:lpstr>
      <vt:lpstr>عرض تقديمي في PowerPoint</vt:lpstr>
      <vt:lpstr>الكتاب المقرر</vt:lpstr>
      <vt:lpstr>توزيع الدرجات</vt:lpstr>
      <vt:lpstr>مواعيد الاختبارات الفصليه</vt:lpstr>
      <vt:lpstr>توصيف المقرر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القانون الدولي الخاص 412 حقق</dc:title>
  <dc:creator>arwa aldrees</dc:creator>
  <cp:lastModifiedBy>Arwa Aldriis</cp:lastModifiedBy>
  <cp:revision>15</cp:revision>
  <dcterms:created xsi:type="dcterms:W3CDTF">2017-09-25T21:09:35Z</dcterms:created>
  <dcterms:modified xsi:type="dcterms:W3CDTF">2017-09-26T11:37:42Z</dcterms:modified>
</cp:coreProperties>
</file>