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71" r:id="rId6"/>
    <p:sldId id="272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61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</p:sldIdLst>
  <p:sldSz cx="12192000" cy="6858000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E1F43D-C8F6-4D03-803A-04B021A7077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x-none"/>
        </a:p>
      </dgm:t>
    </dgm:pt>
    <dgm:pt modelId="{34C78217-9294-4A49-B507-7340B7D742A2}">
      <dgm:prSet phldrT="[نص]"/>
      <dgm:spPr/>
      <dgm:t>
        <a:bodyPr/>
        <a:lstStyle/>
        <a:p>
          <a:pPr rtl="1"/>
          <a:r>
            <a:rPr lang="x-none" dirty="0" smtClean="0"/>
            <a:t>الاعاقات الجسمية والصحية</a:t>
          </a:r>
          <a:endParaRPr lang="x-none" dirty="0"/>
        </a:p>
      </dgm:t>
    </dgm:pt>
    <dgm:pt modelId="{C8A906A2-5ECB-46B1-AE7A-C5E46DAE83EC}" type="parTrans" cxnId="{3E2655F6-0733-4C8B-8A3E-E7528305485D}">
      <dgm:prSet/>
      <dgm:spPr/>
      <dgm:t>
        <a:bodyPr/>
        <a:lstStyle/>
        <a:p>
          <a:pPr rtl="1"/>
          <a:endParaRPr lang="x-none"/>
        </a:p>
      </dgm:t>
    </dgm:pt>
    <dgm:pt modelId="{66BE0787-F463-4519-92D6-4BA7FDA7D6A3}" type="sibTrans" cxnId="{3E2655F6-0733-4C8B-8A3E-E7528305485D}">
      <dgm:prSet/>
      <dgm:spPr/>
      <dgm:t>
        <a:bodyPr/>
        <a:lstStyle/>
        <a:p>
          <a:pPr rtl="1"/>
          <a:endParaRPr lang="x-none"/>
        </a:p>
      </dgm:t>
    </dgm:pt>
    <dgm:pt modelId="{06A51AD7-10A9-4123-85FD-32E2DC747891}">
      <dgm:prSet phldrT="[نص]"/>
      <dgm:spPr/>
      <dgm:t>
        <a:bodyPr/>
        <a:lstStyle/>
        <a:p>
          <a:pPr rtl="1"/>
          <a:r>
            <a:rPr lang="x-none" dirty="0" smtClean="0"/>
            <a:t>إصابات الهيكل العظمي</a:t>
          </a:r>
          <a:endParaRPr lang="x-none" dirty="0"/>
        </a:p>
      </dgm:t>
    </dgm:pt>
    <dgm:pt modelId="{B557D5C9-59D9-4F41-8941-72E735F52226}" type="parTrans" cxnId="{6CE03F00-D6D1-4809-A8BD-C1A73F68AC44}">
      <dgm:prSet/>
      <dgm:spPr/>
      <dgm:t>
        <a:bodyPr/>
        <a:lstStyle/>
        <a:p>
          <a:pPr rtl="1"/>
          <a:endParaRPr lang="x-none"/>
        </a:p>
      </dgm:t>
    </dgm:pt>
    <dgm:pt modelId="{8EE9D3FB-2838-4398-AEA1-9F4FECEEAB14}" type="sibTrans" cxnId="{6CE03F00-D6D1-4809-A8BD-C1A73F68AC44}">
      <dgm:prSet/>
      <dgm:spPr/>
      <dgm:t>
        <a:bodyPr/>
        <a:lstStyle/>
        <a:p>
          <a:pPr rtl="1"/>
          <a:endParaRPr lang="x-none"/>
        </a:p>
      </dgm:t>
    </dgm:pt>
    <dgm:pt modelId="{112B9B36-90EF-443D-B33D-730B9E072D95}">
      <dgm:prSet phldrT="[نص]"/>
      <dgm:spPr/>
      <dgm:t>
        <a:bodyPr/>
        <a:lstStyle/>
        <a:p>
          <a:pPr rtl="1"/>
          <a:r>
            <a:rPr lang="x-none" dirty="0" smtClean="0"/>
            <a:t>إصابات الجهاز العصبي المركزي</a:t>
          </a:r>
          <a:endParaRPr lang="x-none" dirty="0"/>
        </a:p>
      </dgm:t>
    </dgm:pt>
    <dgm:pt modelId="{EEEF941F-1FFA-4B0F-8B9D-C6B2A00617E1}" type="parTrans" cxnId="{721016DA-2A6A-4DAA-9730-E737E0E84767}">
      <dgm:prSet/>
      <dgm:spPr/>
      <dgm:t>
        <a:bodyPr/>
        <a:lstStyle/>
        <a:p>
          <a:pPr rtl="1"/>
          <a:endParaRPr lang="x-none"/>
        </a:p>
      </dgm:t>
    </dgm:pt>
    <dgm:pt modelId="{4A4C5FC7-F269-4A48-A72D-6B689CE087D6}" type="sibTrans" cxnId="{721016DA-2A6A-4DAA-9730-E737E0E84767}">
      <dgm:prSet/>
      <dgm:spPr/>
      <dgm:t>
        <a:bodyPr/>
        <a:lstStyle/>
        <a:p>
          <a:pPr rtl="1"/>
          <a:endParaRPr lang="x-none"/>
        </a:p>
      </dgm:t>
    </dgm:pt>
    <dgm:pt modelId="{C7EC93EF-785D-45E5-8584-59145059516B}">
      <dgm:prSet phldrT="[نص]"/>
      <dgm:spPr/>
      <dgm:t>
        <a:bodyPr/>
        <a:lstStyle/>
        <a:p>
          <a:pPr rtl="1"/>
          <a:r>
            <a:rPr lang="x-none" dirty="0" smtClean="0"/>
            <a:t>الإصابات الصحية</a:t>
          </a:r>
          <a:endParaRPr lang="x-none" dirty="0"/>
        </a:p>
      </dgm:t>
    </dgm:pt>
    <dgm:pt modelId="{1E0832A1-4291-492B-A78C-F7DB582339BB}" type="parTrans" cxnId="{B5B21248-08C4-44D1-BDF7-281949F68A10}">
      <dgm:prSet/>
      <dgm:spPr/>
      <dgm:t>
        <a:bodyPr/>
        <a:lstStyle/>
        <a:p>
          <a:pPr rtl="1"/>
          <a:endParaRPr lang="x-none"/>
        </a:p>
      </dgm:t>
    </dgm:pt>
    <dgm:pt modelId="{CD55009A-EC2B-4C96-BE3F-B5B8C2710168}" type="sibTrans" cxnId="{B5B21248-08C4-44D1-BDF7-281949F68A10}">
      <dgm:prSet/>
      <dgm:spPr/>
      <dgm:t>
        <a:bodyPr/>
        <a:lstStyle/>
        <a:p>
          <a:pPr rtl="1"/>
          <a:endParaRPr lang="x-none"/>
        </a:p>
      </dgm:t>
    </dgm:pt>
    <dgm:pt modelId="{B2C694D4-48B9-46E5-A2E5-63D12283F027}">
      <dgm:prSet/>
      <dgm:spPr/>
      <dgm:t>
        <a:bodyPr/>
        <a:lstStyle/>
        <a:p>
          <a:pPr rtl="1"/>
          <a:endParaRPr lang="ar-SA"/>
        </a:p>
      </dgm:t>
    </dgm:pt>
    <dgm:pt modelId="{951CE85E-6E14-4C9B-8645-85C85D4D6C5D}" type="parTrans" cxnId="{0BF7FBD5-580B-40AC-A7F5-D4E0B77ECA78}">
      <dgm:prSet/>
      <dgm:spPr/>
      <dgm:t>
        <a:bodyPr/>
        <a:lstStyle/>
        <a:p>
          <a:pPr rtl="1"/>
          <a:endParaRPr lang="x-none"/>
        </a:p>
      </dgm:t>
    </dgm:pt>
    <dgm:pt modelId="{8E748EFF-62EF-44BE-A100-71474D647BD4}" type="sibTrans" cxnId="{0BF7FBD5-580B-40AC-A7F5-D4E0B77ECA78}">
      <dgm:prSet/>
      <dgm:spPr/>
      <dgm:t>
        <a:bodyPr/>
        <a:lstStyle/>
        <a:p>
          <a:pPr rtl="1"/>
          <a:endParaRPr lang="x-none"/>
        </a:p>
      </dgm:t>
    </dgm:pt>
    <dgm:pt modelId="{EB7FD88E-8268-4081-AE9A-93B6CB4A5F14}">
      <dgm:prSet/>
      <dgm:spPr/>
      <dgm:t>
        <a:bodyPr/>
        <a:lstStyle/>
        <a:p>
          <a:pPr rtl="1"/>
          <a:r>
            <a:rPr lang="x-none" dirty="0" smtClean="0"/>
            <a:t>الإصابات المتعلقة بالعضلات</a:t>
          </a:r>
          <a:endParaRPr lang="x-none" dirty="0"/>
        </a:p>
      </dgm:t>
    </dgm:pt>
    <dgm:pt modelId="{79A09F29-5CC0-4533-92BD-C774241CEF01}" type="parTrans" cxnId="{57BB08E4-02BD-45F9-AA5C-64951D3AB792}">
      <dgm:prSet/>
      <dgm:spPr/>
    </dgm:pt>
    <dgm:pt modelId="{D20F5DF9-D98F-4F20-8D58-31ED1375B2E0}" type="sibTrans" cxnId="{57BB08E4-02BD-45F9-AA5C-64951D3AB792}">
      <dgm:prSet/>
      <dgm:spPr/>
    </dgm:pt>
    <dgm:pt modelId="{F83DFA61-67CE-4277-9EBF-CD61A3446A74}" type="pres">
      <dgm:prSet presAssocID="{AFE1F43D-C8F6-4D03-803A-04B021A7077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51B600-1C75-4856-B880-0FE6CEF42C40}" type="pres">
      <dgm:prSet presAssocID="{AFE1F43D-C8F6-4D03-803A-04B021A70772}" presName="matrix" presStyleCnt="0"/>
      <dgm:spPr/>
    </dgm:pt>
    <dgm:pt modelId="{B14AECFD-EDAA-46B9-AEF1-DF4CD2C92B31}" type="pres">
      <dgm:prSet presAssocID="{AFE1F43D-C8F6-4D03-803A-04B021A70772}" presName="tile1" presStyleLbl="node1" presStyleIdx="0" presStyleCnt="4"/>
      <dgm:spPr/>
      <dgm:t>
        <a:bodyPr/>
        <a:lstStyle/>
        <a:p>
          <a:endParaRPr lang="en-US"/>
        </a:p>
      </dgm:t>
    </dgm:pt>
    <dgm:pt modelId="{AA1A87E4-3F7F-43B7-8E06-0585DDB82BE4}" type="pres">
      <dgm:prSet presAssocID="{AFE1F43D-C8F6-4D03-803A-04B021A7077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A96F69-B86D-4907-9D0C-50A61AC4AFB7}" type="pres">
      <dgm:prSet presAssocID="{AFE1F43D-C8F6-4D03-803A-04B021A70772}" presName="tile2" presStyleLbl="node1" presStyleIdx="1" presStyleCnt="4" custLinFactNeighborX="242" custLinFactNeighborY="-2335"/>
      <dgm:spPr/>
      <dgm:t>
        <a:bodyPr/>
        <a:lstStyle/>
        <a:p>
          <a:endParaRPr lang="en-US"/>
        </a:p>
      </dgm:t>
    </dgm:pt>
    <dgm:pt modelId="{FBCBB3E0-00D7-4BB4-BE0A-5B6D525032BA}" type="pres">
      <dgm:prSet presAssocID="{AFE1F43D-C8F6-4D03-803A-04B021A7077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FDFEB-CCC6-4FB8-BB25-64AA2110005E}" type="pres">
      <dgm:prSet presAssocID="{AFE1F43D-C8F6-4D03-803A-04B021A70772}" presName="tile3" presStyleLbl="node1" presStyleIdx="2" presStyleCnt="4"/>
      <dgm:spPr/>
      <dgm:t>
        <a:bodyPr/>
        <a:lstStyle/>
        <a:p>
          <a:endParaRPr lang="en-US"/>
        </a:p>
      </dgm:t>
    </dgm:pt>
    <dgm:pt modelId="{007F289F-373B-4539-8918-1DC82DDD0810}" type="pres">
      <dgm:prSet presAssocID="{AFE1F43D-C8F6-4D03-803A-04B021A7077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EFD082-6E95-4043-AB0E-00BFF22453E6}" type="pres">
      <dgm:prSet presAssocID="{AFE1F43D-C8F6-4D03-803A-04B021A70772}" presName="tile4" presStyleLbl="node1" presStyleIdx="3" presStyleCnt="4"/>
      <dgm:spPr/>
      <dgm:t>
        <a:bodyPr/>
        <a:lstStyle/>
        <a:p>
          <a:endParaRPr lang="en-US"/>
        </a:p>
      </dgm:t>
    </dgm:pt>
    <dgm:pt modelId="{E0E6CBE8-F654-48B9-A96A-4F8CF280F21A}" type="pres">
      <dgm:prSet presAssocID="{AFE1F43D-C8F6-4D03-803A-04B021A7077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D4399-DFB1-4AD5-A43D-150A6FC2C634}" type="pres">
      <dgm:prSet presAssocID="{AFE1F43D-C8F6-4D03-803A-04B021A7077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x-none"/>
        </a:p>
      </dgm:t>
    </dgm:pt>
  </dgm:ptLst>
  <dgm:cxnLst>
    <dgm:cxn modelId="{1B4B6B04-F098-4C44-A173-5E8474778AF6}" type="presOf" srcId="{34C78217-9294-4A49-B507-7340B7D742A2}" destId="{DE9D4399-DFB1-4AD5-A43D-150A6FC2C634}" srcOrd="0" destOrd="0" presId="urn:microsoft.com/office/officeart/2005/8/layout/matrix1"/>
    <dgm:cxn modelId="{29BE825A-DBFD-488E-AD9F-A3B3643AA364}" type="presOf" srcId="{112B9B36-90EF-443D-B33D-730B9E072D95}" destId="{97A96F69-B86D-4907-9D0C-50A61AC4AFB7}" srcOrd="0" destOrd="0" presId="urn:microsoft.com/office/officeart/2005/8/layout/matrix1"/>
    <dgm:cxn modelId="{57BB08E4-02BD-45F9-AA5C-64951D3AB792}" srcId="{34C78217-9294-4A49-B507-7340B7D742A2}" destId="{EB7FD88E-8268-4081-AE9A-93B6CB4A5F14}" srcOrd="3" destOrd="0" parTransId="{79A09F29-5CC0-4533-92BD-C774241CEF01}" sibTransId="{D20F5DF9-D98F-4F20-8D58-31ED1375B2E0}"/>
    <dgm:cxn modelId="{39E71F4A-2C8D-45D9-B08D-380D3A72488D}" type="presOf" srcId="{EB7FD88E-8268-4081-AE9A-93B6CB4A5F14}" destId="{32EFD082-6E95-4043-AB0E-00BFF22453E6}" srcOrd="0" destOrd="0" presId="urn:microsoft.com/office/officeart/2005/8/layout/matrix1"/>
    <dgm:cxn modelId="{7FF133F9-4889-4A97-8BB3-CDE3527FD813}" type="presOf" srcId="{EB7FD88E-8268-4081-AE9A-93B6CB4A5F14}" destId="{E0E6CBE8-F654-48B9-A96A-4F8CF280F21A}" srcOrd="1" destOrd="0" presId="urn:microsoft.com/office/officeart/2005/8/layout/matrix1"/>
    <dgm:cxn modelId="{0BF7FBD5-580B-40AC-A7F5-D4E0B77ECA78}" srcId="{AFE1F43D-C8F6-4D03-803A-04B021A70772}" destId="{B2C694D4-48B9-46E5-A2E5-63D12283F027}" srcOrd="1" destOrd="0" parTransId="{951CE85E-6E14-4C9B-8645-85C85D4D6C5D}" sibTransId="{8E748EFF-62EF-44BE-A100-71474D647BD4}"/>
    <dgm:cxn modelId="{567F543B-072B-4E74-8F7C-CF3707FDB276}" type="presOf" srcId="{06A51AD7-10A9-4123-85FD-32E2DC747891}" destId="{B14AECFD-EDAA-46B9-AEF1-DF4CD2C92B31}" srcOrd="0" destOrd="0" presId="urn:microsoft.com/office/officeart/2005/8/layout/matrix1"/>
    <dgm:cxn modelId="{0823DEFD-3065-44AF-8D12-A6BEF18A3B62}" type="presOf" srcId="{C7EC93EF-785D-45E5-8584-59145059516B}" destId="{007F289F-373B-4539-8918-1DC82DDD0810}" srcOrd="1" destOrd="0" presId="urn:microsoft.com/office/officeart/2005/8/layout/matrix1"/>
    <dgm:cxn modelId="{721016DA-2A6A-4DAA-9730-E737E0E84767}" srcId="{34C78217-9294-4A49-B507-7340B7D742A2}" destId="{112B9B36-90EF-443D-B33D-730B9E072D95}" srcOrd="1" destOrd="0" parTransId="{EEEF941F-1FFA-4B0F-8B9D-C6B2A00617E1}" sibTransId="{4A4C5FC7-F269-4A48-A72D-6B689CE087D6}"/>
    <dgm:cxn modelId="{FCBF5497-C49A-4E85-A22C-41D93346CD78}" type="presOf" srcId="{AFE1F43D-C8F6-4D03-803A-04B021A70772}" destId="{F83DFA61-67CE-4277-9EBF-CD61A3446A74}" srcOrd="0" destOrd="0" presId="urn:microsoft.com/office/officeart/2005/8/layout/matrix1"/>
    <dgm:cxn modelId="{A978A56A-B032-4A50-96AC-0D1F36531FCB}" type="presOf" srcId="{C7EC93EF-785D-45E5-8584-59145059516B}" destId="{518FDFEB-CCC6-4FB8-BB25-64AA2110005E}" srcOrd="0" destOrd="0" presId="urn:microsoft.com/office/officeart/2005/8/layout/matrix1"/>
    <dgm:cxn modelId="{B5B21248-08C4-44D1-BDF7-281949F68A10}" srcId="{34C78217-9294-4A49-B507-7340B7D742A2}" destId="{C7EC93EF-785D-45E5-8584-59145059516B}" srcOrd="2" destOrd="0" parTransId="{1E0832A1-4291-492B-A78C-F7DB582339BB}" sibTransId="{CD55009A-EC2B-4C96-BE3F-B5B8C2710168}"/>
    <dgm:cxn modelId="{12390730-43E9-472F-B2EA-9570445605EB}" type="presOf" srcId="{112B9B36-90EF-443D-B33D-730B9E072D95}" destId="{FBCBB3E0-00D7-4BB4-BE0A-5B6D525032BA}" srcOrd="1" destOrd="0" presId="urn:microsoft.com/office/officeart/2005/8/layout/matrix1"/>
    <dgm:cxn modelId="{3E2655F6-0733-4C8B-8A3E-E7528305485D}" srcId="{AFE1F43D-C8F6-4D03-803A-04B021A70772}" destId="{34C78217-9294-4A49-B507-7340B7D742A2}" srcOrd="0" destOrd="0" parTransId="{C8A906A2-5ECB-46B1-AE7A-C5E46DAE83EC}" sibTransId="{66BE0787-F463-4519-92D6-4BA7FDA7D6A3}"/>
    <dgm:cxn modelId="{6CE03F00-D6D1-4809-A8BD-C1A73F68AC44}" srcId="{34C78217-9294-4A49-B507-7340B7D742A2}" destId="{06A51AD7-10A9-4123-85FD-32E2DC747891}" srcOrd="0" destOrd="0" parTransId="{B557D5C9-59D9-4F41-8941-72E735F52226}" sibTransId="{8EE9D3FB-2838-4398-AEA1-9F4FECEEAB14}"/>
    <dgm:cxn modelId="{B0BFCB3A-5838-430D-8F4A-F70AD47217D1}" type="presOf" srcId="{06A51AD7-10A9-4123-85FD-32E2DC747891}" destId="{AA1A87E4-3F7F-43B7-8E06-0585DDB82BE4}" srcOrd="1" destOrd="0" presId="urn:microsoft.com/office/officeart/2005/8/layout/matrix1"/>
    <dgm:cxn modelId="{428A84B3-0755-4E9A-B725-F0B0839E5DF7}" type="presParOf" srcId="{F83DFA61-67CE-4277-9EBF-CD61A3446A74}" destId="{7251B600-1C75-4856-B880-0FE6CEF42C40}" srcOrd="0" destOrd="0" presId="urn:microsoft.com/office/officeart/2005/8/layout/matrix1"/>
    <dgm:cxn modelId="{FC0DE5BC-818D-460F-9475-8F4E0AE9CACB}" type="presParOf" srcId="{7251B600-1C75-4856-B880-0FE6CEF42C40}" destId="{B14AECFD-EDAA-46B9-AEF1-DF4CD2C92B31}" srcOrd="0" destOrd="0" presId="urn:microsoft.com/office/officeart/2005/8/layout/matrix1"/>
    <dgm:cxn modelId="{7E1FC02D-BD9C-4D51-80CB-9A9B9344CC5C}" type="presParOf" srcId="{7251B600-1C75-4856-B880-0FE6CEF42C40}" destId="{AA1A87E4-3F7F-43B7-8E06-0585DDB82BE4}" srcOrd="1" destOrd="0" presId="urn:microsoft.com/office/officeart/2005/8/layout/matrix1"/>
    <dgm:cxn modelId="{8CB2CBBE-467B-4A83-9893-59CB495D06A3}" type="presParOf" srcId="{7251B600-1C75-4856-B880-0FE6CEF42C40}" destId="{97A96F69-B86D-4907-9D0C-50A61AC4AFB7}" srcOrd="2" destOrd="0" presId="urn:microsoft.com/office/officeart/2005/8/layout/matrix1"/>
    <dgm:cxn modelId="{1BB7BF8A-AFAA-453F-9E1D-3C061AF8813B}" type="presParOf" srcId="{7251B600-1C75-4856-B880-0FE6CEF42C40}" destId="{FBCBB3E0-00D7-4BB4-BE0A-5B6D525032BA}" srcOrd="3" destOrd="0" presId="urn:microsoft.com/office/officeart/2005/8/layout/matrix1"/>
    <dgm:cxn modelId="{016B1D3A-A656-43AD-9A8E-6733CCF4A78B}" type="presParOf" srcId="{7251B600-1C75-4856-B880-0FE6CEF42C40}" destId="{518FDFEB-CCC6-4FB8-BB25-64AA2110005E}" srcOrd="4" destOrd="0" presId="urn:microsoft.com/office/officeart/2005/8/layout/matrix1"/>
    <dgm:cxn modelId="{F50F14F0-33FD-47AE-9B2D-44F671545A1F}" type="presParOf" srcId="{7251B600-1C75-4856-B880-0FE6CEF42C40}" destId="{007F289F-373B-4539-8918-1DC82DDD0810}" srcOrd="5" destOrd="0" presId="urn:microsoft.com/office/officeart/2005/8/layout/matrix1"/>
    <dgm:cxn modelId="{EAB80785-0440-43C2-B01F-AA748BDF5154}" type="presParOf" srcId="{7251B600-1C75-4856-B880-0FE6CEF42C40}" destId="{32EFD082-6E95-4043-AB0E-00BFF22453E6}" srcOrd="6" destOrd="0" presId="urn:microsoft.com/office/officeart/2005/8/layout/matrix1"/>
    <dgm:cxn modelId="{3610F8C4-8CCE-4949-8515-2C24CC772F1F}" type="presParOf" srcId="{7251B600-1C75-4856-B880-0FE6CEF42C40}" destId="{E0E6CBE8-F654-48B9-A96A-4F8CF280F21A}" srcOrd="7" destOrd="0" presId="urn:microsoft.com/office/officeart/2005/8/layout/matrix1"/>
    <dgm:cxn modelId="{FAB4627A-38D7-439C-A4C3-83964799BD9D}" type="presParOf" srcId="{F83DFA61-67CE-4277-9EBF-CD61A3446A74}" destId="{DE9D4399-DFB1-4AD5-A43D-150A6FC2C63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C8F044-4AE8-B848-80F5-FC2CD6A5E0D7}" type="doc">
      <dgm:prSet loTypeId="urn:microsoft.com/office/officeart/2005/8/layout/equation1" loCatId="" qsTypeId="urn:microsoft.com/office/officeart/2005/8/quickstyle/simple4" qsCatId="simple" csTypeId="urn:microsoft.com/office/officeart/2005/8/colors/colorful1" csCatId="colorful" phldr="1"/>
      <dgm:spPr/>
    </dgm:pt>
    <dgm:pt modelId="{C8C558C7-2903-7847-95EB-1E6BF5E28E5D}">
      <dgm:prSet phldrT="[Text]"/>
      <dgm:spPr/>
      <dgm:t>
        <a:bodyPr/>
        <a:lstStyle/>
        <a:p>
          <a:r>
            <a:rPr lang="en-US" dirty="0" err="1" smtClean="0"/>
            <a:t>الدماغ</a:t>
          </a:r>
          <a:endParaRPr lang="en-US" dirty="0"/>
        </a:p>
      </dgm:t>
    </dgm:pt>
    <dgm:pt modelId="{684EE457-3D49-6C49-9FD4-8543F3BE553C}" type="parTrans" cxnId="{D23D6C75-AAE5-3C4D-8B12-22E93D2C1328}">
      <dgm:prSet/>
      <dgm:spPr/>
    </dgm:pt>
    <dgm:pt modelId="{93F70F51-EC99-094E-BC5E-7FF63545D0E3}" type="sibTrans" cxnId="{D23D6C75-AAE5-3C4D-8B12-22E93D2C1328}">
      <dgm:prSet/>
      <dgm:spPr/>
      <dgm:t>
        <a:bodyPr/>
        <a:lstStyle/>
        <a:p>
          <a:endParaRPr lang="en-US"/>
        </a:p>
      </dgm:t>
    </dgm:pt>
    <dgm:pt modelId="{8A946527-7ADF-3746-9DA5-E37A2F7C9372}">
      <dgm:prSet phldrT="[Text]"/>
      <dgm:spPr/>
      <dgm:t>
        <a:bodyPr/>
        <a:lstStyle/>
        <a:p>
          <a:r>
            <a:rPr lang="en-US" dirty="0" err="1" smtClean="0"/>
            <a:t>الحبل</a:t>
          </a:r>
          <a:r>
            <a:rPr lang="en-US" dirty="0" smtClean="0"/>
            <a:t> </a:t>
          </a:r>
          <a:r>
            <a:rPr lang="en-US" dirty="0" err="1" smtClean="0"/>
            <a:t>الشوكي</a:t>
          </a:r>
          <a:endParaRPr lang="en-US" dirty="0"/>
        </a:p>
      </dgm:t>
    </dgm:pt>
    <dgm:pt modelId="{2C78311C-2194-F246-9875-411BFD5FB194}" type="parTrans" cxnId="{428A8388-F8DB-124B-84FA-F94BD1BF9BC9}">
      <dgm:prSet/>
      <dgm:spPr/>
    </dgm:pt>
    <dgm:pt modelId="{0B4DC63C-4202-5445-8DAD-0A17F0C1BC7A}" type="sibTrans" cxnId="{428A8388-F8DB-124B-84FA-F94BD1BF9BC9}">
      <dgm:prSet/>
      <dgm:spPr/>
      <dgm:t>
        <a:bodyPr/>
        <a:lstStyle/>
        <a:p>
          <a:endParaRPr lang="en-US"/>
        </a:p>
      </dgm:t>
    </dgm:pt>
    <dgm:pt modelId="{2A18028D-6C3E-AA4D-A078-6B7C6721DA78}">
      <dgm:prSet phldrT="[Text]"/>
      <dgm:spPr/>
      <dgm:t>
        <a:bodyPr/>
        <a:lstStyle/>
        <a:p>
          <a:r>
            <a:rPr lang="en-US" dirty="0" err="1" smtClean="0"/>
            <a:t>الجهاز</a:t>
          </a:r>
          <a:r>
            <a:rPr lang="en-US" dirty="0" smtClean="0"/>
            <a:t> </a:t>
          </a:r>
          <a:r>
            <a:rPr lang="en-US" dirty="0" err="1" smtClean="0"/>
            <a:t>العصبي</a:t>
          </a:r>
          <a:r>
            <a:rPr lang="en-US" dirty="0" smtClean="0"/>
            <a:t> </a:t>
          </a:r>
          <a:r>
            <a:rPr lang="en-US" dirty="0" err="1" smtClean="0"/>
            <a:t>المركزي</a:t>
          </a:r>
          <a:endParaRPr lang="en-US" dirty="0"/>
        </a:p>
      </dgm:t>
    </dgm:pt>
    <dgm:pt modelId="{04311701-1F41-8646-A186-A92393460DB5}" type="parTrans" cxnId="{92B2E16B-A6A0-4146-861D-3BB56C34C10D}">
      <dgm:prSet/>
      <dgm:spPr/>
    </dgm:pt>
    <dgm:pt modelId="{821E07BD-FE3D-5D4C-B0B0-082C1ED96340}" type="sibTrans" cxnId="{92B2E16B-A6A0-4146-861D-3BB56C34C10D}">
      <dgm:prSet/>
      <dgm:spPr/>
    </dgm:pt>
    <dgm:pt modelId="{34157ECC-325B-0E4C-99A7-BD6C3D6D818C}" type="pres">
      <dgm:prSet presAssocID="{48C8F044-4AE8-B848-80F5-FC2CD6A5E0D7}" presName="linearFlow" presStyleCnt="0">
        <dgm:presLayoutVars>
          <dgm:dir/>
          <dgm:resizeHandles val="exact"/>
        </dgm:presLayoutVars>
      </dgm:prSet>
      <dgm:spPr/>
    </dgm:pt>
    <dgm:pt modelId="{885CD4FB-BFF6-DB49-A253-0E9DA49843F8}" type="pres">
      <dgm:prSet presAssocID="{C8C558C7-2903-7847-95EB-1E6BF5E28E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3714C-73D1-194C-8612-0297070AFD1A}" type="pres">
      <dgm:prSet presAssocID="{93F70F51-EC99-094E-BC5E-7FF63545D0E3}" presName="spacerL" presStyleCnt="0"/>
      <dgm:spPr/>
    </dgm:pt>
    <dgm:pt modelId="{5C15AF1E-CC9C-8B4E-A5C6-79535B51D113}" type="pres">
      <dgm:prSet presAssocID="{93F70F51-EC99-094E-BC5E-7FF63545D0E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E20F5FD-ACD3-E549-A29E-FA59D7B66E31}" type="pres">
      <dgm:prSet presAssocID="{93F70F51-EC99-094E-BC5E-7FF63545D0E3}" presName="spacerR" presStyleCnt="0"/>
      <dgm:spPr/>
    </dgm:pt>
    <dgm:pt modelId="{F996BA30-B9BB-2D4B-AD47-E6C7AE086DE2}" type="pres">
      <dgm:prSet presAssocID="{8A946527-7ADF-3746-9DA5-E37A2F7C937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3EEC61-ED9F-4648-8A91-2F0012D9B40A}" type="pres">
      <dgm:prSet presAssocID="{0B4DC63C-4202-5445-8DAD-0A17F0C1BC7A}" presName="spacerL" presStyleCnt="0"/>
      <dgm:spPr/>
    </dgm:pt>
    <dgm:pt modelId="{08B34335-8CE4-4D42-AC74-4879292FC452}" type="pres">
      <dgm:prSet presAssocID="{0B4DC63C-4202-5445-8DAD-0A17F0C1BC7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FEB1CBE-4AE5-054F-BD20-C50EA0C39E50}" type="pres">
      <dgm:prSet presAssocID="{0B4DC63C-4202-5445-8DAD-0A17F0C1BC7A}" presName="spacerR" presStyleCnt="0"/>
      <dgm:spPr/>
    </dgm:pt>
    <dgm:pt modelId="{6751AF5E-C470-5E47-812E-920B3A00E0F6}" type="pres">
      <dgm:prSet presAssocID="{2A18028D-6C3E-AA4D-A078-6B7C6721DA7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4BBB7B-4F15-5540-B32D-AE32070A66BB}" type="presOf" srcId="{C8C558C7-2903-7847-95EB-1E6BF5E28E5D}" destId="{885CD4FB-BFF6-DB49-A253-0E9DA49843F8}" srcOrd="0" destOrd="0" presId="urn:microsoft.com/office/officeart/2005/8/layout/equation1"/>
    <dgm:cxn modelId="{33C8D42A-24B6-7F49-ADBF-DC47C45E13CB}" type="presOf" srcId="{0B4DC63C-4202-5445-8DAD-0A17F0C1BC7A}" destId="{08B34335-8CE4-4D42-AC74-4879292FC452}" srcOrd="0" destOrd="0" presId="urn:microsoft.com/office/officeart/2005/8/layout/equation1"/>
    <dgm:cxn modelId="{D23D6C75-AAE5-3C4D-8B12-22E93D2C1328}" srcId="{48C8F044-4AE8-B848-80F5-FC2CD6A5E0D7}" destId="{C8C558C7-2903-7847-95EB-1E6BF5E28E5D}" srcOrd="0" destOrd="0" parTransId="{684EE457-3D49-6C49-9FD4-8543F3BE553C}" sibTransId="{93F70F51-EC99-094E-BC5E-7FF63545D0E3}"/>
    <dgm:cxn modelId="{92B2E16B-A6A0-4146-861D-3BB56C34C10D}" srcId="{48C8F044-4AE8-B848-80F5-FC2CD6A5E0D7}" destId="{2A18028D-6C3E-AA4D-A078-6B7C6721DA78}" srcOrd="2" destOrd="0" parTransId="{04311701-1F41-8646-A186-A92393460DB5}" sibTransId="{821E07BD-FE3D-5D4C-B0B0-082C1ED96340}"/>
    <dgm:cxn modelId="{B43A87D0-4B35-7349-8C78-1694B91C0CE2}" type="presOf" srcId="{2A18028D-6C3E-AA4D-A078-6B7C6721DA78}" destId="{6751AF5E-C470-5E47-812E-920B3A00E0F6}" srcOrd="0" destOrd="0" presId="urn:microsoft.com/office/officeart/2005/8/layout/equation1"/>
    <dgm:cxn modelId="{B8E0A0E8-0A36-D04F-8DE9-65A8CE53BAF0}" type="presOf" srcId="{8A946527-7ADF-3746-9DA5-E37A2F7C9372}" destId="{F996BA30-B9BB-2D4B-AD47-E6C7AE086DE2}" srcOrd="0" destOrd="0" presId="urn:microsoft.com/office/officeart/2005/8/layout/equation1"/>
    <dgm:cxn modelId="{428A8388-F8DB-124B-84FA-F94BD1BF9BC9}" srcId="{48C8F044-4AE8-B848-80F5-FC2CD6A5E0D7}" destId="{8A946527-7ADF-3746-9DA5-E37A2F7C9372}" srcOrd="1" destOrd="0" parTransId="{2C78311C-2194-F246-9875-411BFD5FB194}" sibTransId="{0B4DC63C-4202-5445-8DAD-0A17F0C1BC7A}"/>
    <dgm:cxn modelId="{EC5CCC71-CE66-F744-A602-3FD7490F8FD9}" type="presOf" srcId="{48C8F044-4AE8-B848-80F5-FC2CD6A5E0D7}" destId="{34157ECC-325B-0E4C-99A7-BD6C3D6D818C}" srcOrd="0" destOrd="0" presId="urn:microsoft.com/office/officeart/2005/8/layout/equation1"/>
    <dgm:cxn modelId="{5B36F083-D61C-6043-B84B-33FBDE02DA44}" type="presOf" srcId="{93F70F51-EC99-094E-BC5E-7FF63545D0E3}" destId="{5C15AF1E-CC9C-8B4E-A5C6-79535B51D113}" srcOrd="0" destOrd="0" presId="urn:microsoft.com/office/officeart/2005/8/layout/equation1"/>
    <dgm:cxn modelId="{A893BCDD-572B-044F-8FBE-6C37140B006E}" type="presParOf" srcId="{34157ECC-325B-0E4C-99A7-BD6C3D6D818C}" destId="{885CD4FB-BFF6-DB49-A253-0E9DA49843F8}" srcOrd="0" destOrd="0" presId="urn:microsoft.com/office/officeart/2005/8/layout/equation1"/>
    <dgm:cxn modelId="{9B4E3051-11AE-934D-9A38-4A8B7F914FD3}" type="presParOf" srcId="{34157ECC-325B-0E4C-99A7-BD6C3D6D818C}" destId="{45C3714C-73D1-194C-8612-0297070AFD1A}" srcOrd="1" destOrd="0" presId="urn:microsoft.com/office/officeart/2005/8/layout/equation1"/>
    <dgm:cxn modelId="{44E96513-0B14-4C4E-A493-A3F13622E957}" type="presParOf" srcId="{34157ECC-325B-0E4C-99A7-BD6C3D6D818C}" destId="{5C15AF1E-CC9C-8B4E-A5C6-79535B51D113}" srcOrd="2" destOrd="0" presId="urn:microsoft.com/office/officeart/2005/8/layout/equation1"/>
    <dgm:cxn modelId="{A4AABC2D-6F3E-F14A-9DEE-4D41A7B73D86}" type="presParOf" srcId="{34157ECC-325B-0E4C-99A7-BD6C3D6D818C}" destId="{9E20F5FD-ACD3-E549-A29E-FA59D7B66E31}" srcOrd="3" destOrd="0" presId="urn:microsoft.com/office/officeart/2005/8/layout/equation1"/>
    <dgm:cxn modelId="{D7D98354-A4EA-354F-9F8F-6C54ACC4D26A}" type="presParOf" srcId="{34157ECC-325B-0E4C-99A7-BD6C3D6D818C}" destId="{F996BA30-B9BB-2D4B-AD47-E6C7AE086DE2}" srcOrd="4" destOrd="0" presId="urn:microsoft.com/office/officeart/2005/8/layout/equation1"/>
    <dgm:cxn modelId="{BB10D794-BA4A-D049-A5C8-8F3EE5C8E4A0}" type="presParOf" srcId="{34157ECC-325B-0E4C-99A7-BD6C3D6D818C}" destId="{FA3EEC61-ED9F-4648-8A91-2F0012D9B40A}" srcOrd="5" destOrd="0" presId="urn:microsoft.com/office/officeart/2005/8/layout/equation1"/>
    <dgm:cxn modelId="{FF6C3520-741B-614A-AE0A-D694A534FDA5}" type="presParOf" srcId="{34157ECC-325B-0E4C-99A7-BD6C3D6D818C}" destId="{08B34335-8CE4-4D42-AC74-4879292FC452}" srcOrd="6" destOrd="0" presId="urn:microsoft.com/office/officeart/2005/8/layout/equation1"/>
    <dgm:cxn modelId="{99D1FF2F-2A6A-234A-8E58-F4D7B59E0FAB}" type="presParOf" srcId="{34157ECC-325B-0E4C-99A7-BD6C3D6D818C}" destId="{6FEB1CBE-4AE5-054F-BD20-C50EA0C39E50}" srcOrd="7" destOrd="0" presId="urn:microsoft.com/office/officeart/2005/8/layout/equation1"/>
    <dgm:cxn modelId="{55D93F21-EF19-1343-B566-08F15AC59A35}" type="presParOf" srcId="{34157ECC-325B-0E4C-99A7-BD6C3D6D818C}" destId="{6751AF5E-C470-5E47-812E-920B3A00E0F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1B54D0-016B-6D49-B858-D49D0E524AF4}" type="doc">
      <dgm:prSet loTypeId="urn:microsoft.com/office/officeart/2005/8/layout/radial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B4FB055-16A8-FE4B-A3C0-8BFCEB49EE30}">
      <dgm:prSet phldrT="[Text]"/>
      <dgm:spPr/>
      <dgm:t>
        <a:bodyPr/>
        <a:lstStyle/>
        <a:p>
          <a:r>
            <a:rPr lang="en-US" dirty="0" err="1" smtClean="0"/>
            <a:t>اصابات</a:t>
          </a:r>
          <a:r>
            <a:rPr lang="en-US" dirty="0" smtClean="0"/>
            <a:t> </a:t>
          </a:r>
          <a:r>
            <a:rPr lang="en-US" dirty="0" err="1" smtClean="0"/>
            <a:t>الجهاز</a:t>
          </a:r>
          <a:r>
            <a:rPr lang="en-US" dirty="0" smtClean="0"/>
            <a:t> </a:t>
          </a:r>
          <a:r>
            <a:rPr lang="en-US" dirty="0" err="1" smtClean="0"/>
            <a:t>العصبي</a:t>
          </a:r>
          <a:r>
            <a:rPr lang="en-US" dirty="0" smtClean="0"/>
            <a:t> </a:t>
          </a:r>
          <a:r>
            <a:rPr lang="en-US" dirty="0" err="1" smtClean="0"/>
            <a:t>المركزي</a:t>
          </a:r>
          <a:endParaRPr lang="en-US" dirty="0"/>
        </a:p>
      </dgm:t>
    </dgm:pt>
    <dgm:pt modelId="{93CF2D6F-86A5-CB42-AC1D-4E3CD019AB7E}" type="parTrans" cxnId="{D34136DA-5FE2-5B4E-AA00-DFC7FA21D8CA}">
      <dgm:prSet/>
      <dgm:spPr/>
      <dgm:t>
        <a:bodyPr/>
        <a:lstStyle/>
        <a:p>
          <a:endParaRPr lang="en-US"/>
        </a:p>
      </dgm:t>
    </dgm:pt>
    <dgm:pt modelId="{5D859A0F-10AE-8141-8F2A-4035001576D0}" type="sibTrans" cxnId="{D34136DA-5FE2-5B4E-AA00-DFC7FA21D8CA}">
      <dgm:prSet/>
      <dgm:spPr/>
      <dgm:t>
        <a:bodyPr/>
        <a:lstStyle/>
        <a:p>
          <a:endParaRPr lang="en-US"/>
        </a:p>
      </dgm:t>
    </dgm:pt>
    <dgm:pt modelId="{C28EF99C-A8C2-9844-BCFD-A9756970572D}">
      <dgm:prSet phldrT="[Text]"/>
      <dgm:spPr/>
      <dgm:t>
        <a:bodyPr/>
        <a:lstStyle/>
        <a:p>
          <a:r>
            <a:rPr lang="en-US" dirty="0" err="1" smtClean="0"/>
            <a:t>الصرع</a:t>
          </a:r>
          <a:endParaRPr lang="en-US" dirty="0"/>
        </a:p>
      </dgm:t>
    </dgm:pt>
    <dgm:pt modelId="{E1275952-260A-8244-BB59-345AB8E3A3D3}" type="parTrans" cxnId="{A7D860DC-6AB5-E74A-AB3D-A40FC955ACAA}">
      <dgm:prSet/>
      <dgm:spPr/>
      <dgm:t>
        <a:bodyPr/>
        <a:lstStyle/>
        <a:p>
          <a:endParaRPr lang="en-US"/>
        </a:p>
      </dgm:t>
    </dgm:pt>
    <dgm:pt modelId="{B2258716-F1F8-0C42-9674-4F619A2FE615}" type="sibTrans" cxnId="{A7D860DC-6AB5-E74A-AB3D-A40FC955ACAA}">
      <dgm:prSet/>
      <dgm:spPr/>
      <dgm:t>
        <a:bodyPr/>
        <a:lstStyle/>
        <a:p>
          <a:endParaRPr lang="en-US"/>
        </a:p>
      </dgm:t>
    </dgm:pt>
    <dgm:pt modelId="{71C205E6-9CD6-134C-A0A0-22E81D746AD1}">
      <dgm:prSet phldrT="[Text]"/>
      <dgm:spPr/>
      <dgm:t>
        <a:bodyPr/>
        <a:lstStyle/>
        <a:p>
          <a:r>
            <a:rPr lang="en-US" dirty="0" err="1" smtClean="0"/>
            <a:t>الشق</a:t>
          </a:r>
          <a:r>
            <a:rPr lang="en-US" dirty="0" smtClean="0"/>
            <a:t> </a:t>
          </a:r>
          <a:r>
            <a:rPr lang="en-US" dirty="0" err="1" smtClean="0"/>
            <a:t>الشوكي</a:t>
          </a:r>
          <a:r>
            <a:rPr lang="en-US" dirty="0" smtClean="0"/>
            <a:t> </a:t>
          </a:r>
          <a:r>
            <a:rPr lang="en-US" dirty="0" err="1" smtClean="0"/>
            <a:t>او</a:t>
          </a:r>
          <a:r>
            <a:rPr lang="en-US" dirty="0" smtClean="0"/>
            <a:t> </a:t>
          </a:r>
          <a:r>
            <a:rPr lang="en-US" dirty="0" err="1" smtClean="0"/>
            <a:t>الصلب</a:t>
          </a:r>
          <a:r>
            <a:rPr lang="en-US" dirty="0" smtClean="0"/>
            <a:t> </a:t>
          </a:r>
          <a:r>
            <a:rPr lang="en-US" dirty="0" err="1" smtClean="0"/>
            <a:t>المفتوح</a:t>
          </a:r>
          <a:endParaRPr lang="en-US" dirty="0"/>
        </a:p>
      </dgm:t>
    </dgm:pt>
    <dgm:pt modelId="{5DDD256F-89A0-1C42-9DBD-4764947963DC}" type="parTrans" cxnId="{841A26B6-4E69-3D4C-8BD9-D38BB7D4B166}">
      <dgm:prSet/>
      <dgm:spPr/>
      <dgm:t>
        <a:bodyPr/>
        <a:lstStyle/>
        <a:p>
          <a:endParaRPr lang="en-US"/>
        </a:p>
      </dgm:t>
    </dgm:pt>
    <dgm:pt modelId="{412CCCA2-4BDF-5542-91ED-A47121B85617}" type="sibTrans" cxnId="{841A26B6-4E69-3D4C-8BD9-D38BB7D4B166}">
      <dgm:prSet/>
      <dgm:spPr/>
      <dgm:t>
        <a:bodyPr/>
        <a:lstStyle/>
        <a:p>
          <a:endParaRPr lang="en-US"/>
        </a:p>
      </dgm:t>
    </dgm:pt>
    <dgm:pt modelId="{9F07A8F2-CA90-8B40-9AD1-1201061D69D0}">
      <dgm:prSet phldrT="[Text]"/>
      <dgm:spPr/>
      <dgm:t>
        <a:bodyPr/>
        <a:lstStyle/>
        <a:p>
          <a:r>
            <a:rPr lang="en-US" dirty="0" err="1" smtClean="0"/>
            <a:t>الشلل</a:t>
          </a:r>
          <a:r>
            <a:rPr lang="en-US" dirty="0" smtClean="0"/>
            <a:t> </a:t>
          </a:r>
          <a:r>
            <a:rPr lang="en-US" dirty="0" err="1" smtClean="0"/>
            <a:t>الدماغي</a:t>
          </a:r>
          <a:endParaRPr lang="en-US" dirty="0"/>
        </a:p>
      </dgm:t>
    </dgm:pt>
    <dgm:pt modelId="{46512893-8A69-5249-BA07-799733E4EC89}" type="parTrans" cxnId="{1EA1740E-4161-4E43-AEE3-A9A73567A446}">
      <dgm:prSet/>
      <dgm:spPr/>
      <dgm:t>
        <a:bodyPr/>
        <a:lstStyle/>
        <a:p>
          <a:endParaRPr lang="en-US"/>
        </a:p>
      </dgm:t>
    </dgm:pt>
    <dgm:pt modelId="{E77076D1-8580-0645-9462-C291F9A9486D}" type="sibTrans" cxnId="{1EA1740E-4161-4E43-AEE3-A9A73567A446}">
      <dgm:prSet/>
      <dgm:spPr/>
      <dgm:t>
        <a:bodyPr/>
        <a:lstStyle/>
        <a:p>
          <a:endParaRPr lang="en-US"/>
        </a:p>
      </dgm:t>
    </dgm:pt>
    <dgm:pt modelId="{0411294F-3860-8640-8DFA-66721DC00C50}">
      <dgm:prSet/>
      <dgm:spPr/>
      <dgm:t>
        <a:bodyPr/>
        <a:lstStyle/>
        <a:p>
          <a:r>
            <a:rPr lang="en-US" dirty="0" err="1" smtClean="0"/>
            <a:t>شلل</a:t>
          </a:r>
          <a:r>
            <a:rPr lang="en-US" dirty="0" smtClean="0"/>
            <a:t> </a:t>
          </a:r>
          <a:r>
            <a:rPr lang="en-US" dirty="0" err="1" smtClean="0"/>
            <a:t>الاطفال</a:t>
          </a:r>
          <a:endParaRPr lang="en-US" dirty="0"/>
        </a:p>
      </dgm:t>
    </dgm:pt>
    <dgm:pt modelId="{DCA8C443-0210-3B47-9C60-776D9B5A6F1C}" type="parTrans" cxnId="{2DAA3E4F-5A1C-2547-94CF-5AD17559A746}">
      <dgm:prSet/>
      <dgm:spPr/>
      <dgm:t>
        <a:bodyPr/>
        <a:lstStyle/>
        <a:p>
          <a:endParaRPr lang="en-US"/>
        </a:p>
      </dgm:t>
    </dgm:pt>
    <dgm:pt modelId="{878F3C03-C4A8-1143-AE33-D4CDCCCB0D8F}" type="sibTrans" cxnId="{2DAA3E4F-5A1C-2547-94CF-5AD17559A746}">
      <dgm:prSet/>
      <dgm:spPr/>
      <dgm:t>
        <a:bodyPr/>
        <a:lstStyle/>
        <a:p>
          <a:endParaRPr lang="en-US"/>
        </a:p>
      </dgm:t>
    </dgm:pt>
    <dgm:pt modelId="{ED66FBEB-C843-164F-9DA8-945205191B56}">
      <dgm:prSet/>
      <dgm:spPr/>
      <dgm:t>
        <a:bodyPr/>
        <a:lstStyle/>
        <a:p>
          <a:r>
            <a:rPr lang="en-US" dirty="0" err="1" smtClean="0"/>
            <a:t>استسقاء</a:t>
          </a:r>
          <a:r>
            <a:rPr lang="en-US" dirty="0" smtClean="0"/>
            <a:t> </a:t>
          </a:r>
          <a:r>
            <a:rPr lang="en-US" dirty="0" err="1" smtClean="0"/>
            <a:t>الدماغ</a:t>
          </a:r>
          <a:endParaRPr lang="en-US" dirty="0"/>
        </a:p>
      </dgm:t>
    </dgm:pt>
    <dgm:pt modelId="{EEE3B3E5-2126-364F-8B7B-F63EABCC0279}" type="parTrans" cxnId="{4EB67E66-103A-7945-A723-14D4E12C743E}">
      <dgm:prSet/>
      <dgm:spPr/>
      <dgm:t>
        <a:bodyPr/>
        <a:lstStyle/>
        <a:p>
          <a:endParaRPr lang="en-US"/>
        </a:p>
      </dgm:t>
    </dgm:pt>
    <dgm:pt modelId="{E06EB078-98BE-B14F-A69B-374E61EBD5CE}" type="sibTrans" cxnId="{4EB67E66-103A-7945-A723-14D4E12C743E}">
      <dgm:prSet/>
      <dgm:spPr/>
      <dgm:t>
        <a:bodyPr/>
        <a:lstStyle/>
        <a:p>
          <a:endParaRPr lang="en-US"/>
        </a:p>
      </dgm:t>
    </dgm:pt>
    <dgm:pt modelId="{AAE34C60-8695-E945-BDD9-E07653519D5E}" type="pres">
      <dgm:prSet presAssocID="{F81B54D0-016B-6D49-B858-D49D0E524A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CF8785-873E-D641-B363-3DD897CF8449}" type="pres">
      <dgm:prSet presAssocID="{3B4FB055-16A8-FE4B-A3C0-8BFCEB49EE30}" presName="centerShape" presStyleLbl="node0" presStyleIdx="0" presStyleCnt="1"/>
      <dgm:spPr/>
      <dgm:t>
        <a:bodyPr/>
        <a:lstStyle/>
        <a:p>
          <a:endParaRPr lang="en-US"/>
        </a:p>
      </dgm:t>
    </dgm:pt>
    <dgm:pt modelId="{FB640EFF-FBEF-B041-84C6-C19A38E743E4}" type="pres">
      <dgm:prSet presAssocID="{E1275952-260A-8244-BB59-345AB8E3A3D3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3AFFE83E-ECE0-AB47-9C91-2568EECB3827}" type="pres">
      <dgm:prSet presAssocID="{C28EF99C-A8C2-9844-BCFD-A9756970572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A576D-6ABA-5245-BE54-FC1D0BCD6B5C}" type="pres">
      <dgm:prSet presAssocID="{DCA8C443-0210-3B47-9C60-776D9B5A6F1C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6AE09688-6BB4-0748-B140-601EAF55A047}" type="pres">
      <dgm:prSet presAssocID="{0411294F-3860-8640-8DFA-66721DC00C5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C5318-411D-A945-AB85-63626745EEAC}" type="pres">
      <dgm:prSet presAssocID="{EEE3B3E5-2126-364F-8B7B-F63EABCC0279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09F48204-04E4-DA40-8E71-924EBF5D634E}" type="pres">
      <dgm:prSet presAssocID="{ED66FBEB-C843-164F-9DA8-945205191B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27547-382B-E046-A787-A7588B731E79}" type="pres">
      <dgm:prSet presAssocID="{5DDD256F-89A0-1C42-9DBD-4764947963DC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99644711-0D93-ED48-BAE9-A8219E1B2C70}" type="pres">
      <dgm:prSet presAssocID="{71C205E6-9CD6-134C-A0A0-22E81D746AD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C9B52-AAF1-F645-B7D1-C676E5363387}" type="pres">
      <dgm:prSet presAssocID="{46512893-8A69-5249-BA07-799733E4EC89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10EE0BEC-21E7-6643-95CE-93360702998E}" type="pres">
      <dgm:prSet presAssocID="{9F07A8F2-CA90-8B40-9AD1-1201061D69D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985842-8D4B-C94A-AA30-9DEA7959C80F}" type="presOf" srcId="{3B4FB055-16A8-FE4B-A3C0-8BFCEB49EE30}" destId="{B6CF8785-873E-D641-B363-3DD897CF8449}" srcOrd="0" destOrd="0" presId="urn:microsoft.com/office/officeart/2005/8/layout/radial4"/>
    <dgm:cxn modelId="{63F039AA-F6BC-2B46-BD84-D5941B0F5E22}" type="presOf" srcId="{5DDD256F-89A0-1C42-9DBD-4764947963DC}" destId="{5BC27547-382B-E046-A787-A7588B731E79}" srcOrd="0" destOrd="0" presId="urn:microsoft.com/office/officeart/2005/8/layout/radial4"/>
    <dgm:cxn modelId="{60C6E02E-68CB-DE49-A101-0478A5FE715C}" type="presOf" srcId="{E1275952-260A-8244-BB59-345AB8E3A3D3}" destId="{FB640EFF-FBEF-B041-84C6-C19A38E743E4}" srcOrd="0" destOrd="0" presId="urn:microsoft.com/office/officeart/2005/8/layout/radial4"/>
    <dgm:cxn modelId="{6A2F487E-A229-1949-B3B4-7D00939FF6DC}" type="presOf" srcId="{46512893-8A69-5249-BA07-799733E4EC89}" destId="{8E6C9B52-AAF1-F645-B7D1-C676E5363387}" srcOrd="0" destOrd="0" presId="urn:microsoft.com/office/officeart/2005/8/layout/radial4"/>
    <dgm:cxn modelId="{9A33AD36-92CB-A141-8791-528E59915E40}" type="presOf" srcId="{71C205E6-9CD6-134C-A0A0-22E81D746AD1}" destId="{99644711-0D93-ED48-BAE9-A8219E1B2C70}" srcOrd="0" destOrd="0" presId="urn:microsoft.com/office/officeart/2005/8/layout/radial4"/>
    <dgm:cxn modelId="{7F80893C-9AC7-5343-8979-CB149D4EDB7B}" type="presOf" srcId="{F81B54D0-016B-6D49-B858-D49D0E524AF4}" destId="{AAE34C60-8695-E945-BDD9-E07653519D5E}" srcOrd="0" destOrd="0" presId="urn:microsoft.com/office/officeart/2005/8/layout/radial4"/>
    <dgm:cxn modelId="{841A26B6-4E69-3D4C-8BD9-D38BB7D4B166}" srcId="{3B4FB055-16A8-FE4B-A3C0-8BFCEB49EE30}" destId="{71C205E6-9CD6-134C-A0A0-22E81D746AD1}" srcOrd="3" destOrd="0" parTransId="{5DDD256F-89A0-1C42-9DBD-4764947963DC}" sibTransId="{412CCCA2-4BDF-5542-91ED-A47121B85617}"/>
    <dgm:cxn modelId="{1EA1740E-4161-4E43-AEE3-A9A73567A446}" srcId="{3B4FB055-16A8-FE4B-A3C0-8BFCEB49EE30}" destId="{9F07A8F2-CA90-8B40-9AD1-1201061D69D0}" srcOrd="4" destOrd="0" parTransId="{46512893-8A69-5249-BA07-799733E4EC89}" sibTransId="{E77076D1-8580-0645-9462-C291F9A9486D}"/>
    <dgm:cxn modelId="{D34136DA-5FE2-5B4E-AA00-DFC7FA21D8CA}" srcId="{F81B54D0-016B-6D49-B858-D49D0E524AF4}" destId="{3B4FB055-16A8-FE4B-A3C0-8BFCEB49EE30}" srcOrd="0" destOrd="0" parTransId="{93CF2D6F-86A5-CB42-AC1D-4E3CD019AB7E}" sibTransId="{5D859A0F-10AE-8141-8F2A-4035001576D0}"/>
    <dgm:cxn modelId="{159BED51-0709-A045-BB3D-699374C40CF3}" type="presOf" srcId="{0411294F-3860-8640-8DFA-66721DC00C50}" destId="{6AE09688-6BB4-0748-B140-601EAF55A047}" srcOrd="0" destOrd="0" presId="urn:microsoft.com/office/officeart/2005/8/layout/radial4"/>
    <dgm:cxn modelId="{2DAA3E4F-5A1C-2547-94CF-5AD17559A746}" srcId="{3B4FB055-16A8-FE4B-A3C0-8BFCEB49EE30}" destId="{0411294F-3860-8640-8DFA-66721DC00C50}" srcOrd="1" destOrd="0" parTransId="{DCA8C443-0210-3B47-9C60-776D9B5A6F1C}" sibTransId="{878F3C03-C4A8-1143-AE33-D4CDCCCB0D8F}"/>
    <dgm:cxn modelId="{501E9644-1733-6C49-BA82-2B37D3985D5E}" type="presOf" srcId="{C28EF99C-A8C2-9844-BCFD-A9756970572D}" destId="{3AFFE83E-ECE0-AB47-9C91-2568EECB3827}" srcOrd="0" destOrd="0" presId="urn:microsoft.com/office/officeart/2005/8/layout/radial4"/>
    <dgm:cxn modelId="{BA0A7EDA-4DF5-774B-83DB-C44B142E4011}" type="presOf" srcId="{9F07A8F2-CA90-8B40-9AD1-1201061D69D0}" destId="{10EE0BEC-21E7-6643-95CE-93360702998E}" srcOrd="0" destOrd="0" presId="urn:microsoft.com/office/officeart/2005/8/layout/radial4"/>
    <dgm:cxn modelId="{A7D860DC-6AB5-E74A-AB3D-A40FC955ACAA}" srcId="{3B4FB055-16A8-FE4B-A3C0-8BFCEB49EE30}" destId="{C28EF99C-A8C2-9844-BCFD-A9756970572D}" srcOrd="0" destOrd="0" parTransId="{E1275952-260A-8244-BB59-345AB8E3A3D3}" sibTransId="{B2258716-F1F8-0C42-9674-4F619A2FE615}"/>
    <dgm:cxn modelId="{EC492922-E97F-784A-B467-6385C348A770}" type="presOf" srcId="{EEE3B3E5-2126-364F-8B7B-F63EABCC0279}" destId="{9B7C5318-411D-A945-AB85-63626745EEAC}" srcOrd="0" destOrd="0" presId="urn:microsoft.com/office/officeart/2005/8/layout/radial4"/>
    <dgm:cxn modelId="{AFC03351-6E53-F140-9C67-6C462EF84F9E}" type="presOf" srcId="{DCA8C443-0210-3B47-9C60-776D9B5A6F1C}" destId="{47EA576D-6ABA-5245-BE54-FC1D0BCD6B5C}" srcOrd="0" destOrd="0" presId="urn:microsoft.com/office/officeart/2005/8/layout/radial4"/>
    <dgm:cxn modelId="{24A3AB12-6508-A242-9346-7F90FA17F5E3}" type="presOf" srcId="{ED66FBEB-C843-164F-9DA8-945205191B56}" destId="{09F48204-04E4-DA40-8E71-924EBF5D634E}" srcOrd="0" destOrd="0" presId="urn:microsoft.com/office/officeart/2005/8/layout/radial4"/>
    <dgm:cxn modelId="{4EB67E66-103A-7945-A723-14D4E12C743E}" srcId="{3B4FB055-16A8-FE4B-A3C0-8BFCEB49EE30}" destId="{ED66FBEB-C843-164F-9DA8-945205191B56}" srcOrd="2" destOrd="0" parTransId="{EEE3B3E5-2126-364F-8B7B-F63EABCC0279}" sibTransId="{E06EB078-98BE-B14F-A69B-374E61EBD5CE}"/>
    <dgm:cxn modelId="{094DF78B-75C7-3940-8105-B50B35FB8570}" type="presParOf" srcId="{AAE34C60-8695-E945-BDD9-E07653519D5E}" destId="{B6CF8785-873E-D641-B363-3DD897CF8449}" srcOrd="0" destOrd="0" presId="urn:microsoft.com/office/officeart/2005/8/layout/radial4"/>
    <dgm:cxn modelId="{0F8B97C0-6FCE-E449-9E04-9D7A5487F750}" type="presParOf" srcId="{AAE34C60-8695-E945-BDD9-E07653519D5E}" destId="{FB640EFF-FBEF-B041-84C6-C19A38E743E4}" srcOrd="1" destOrd="0" presId="urn:microsoft.com/office/officeart/2005/8/layout/radial4"/>
    <dgm:cxn modelId="{AFC583EB-B37A-6E44-BCDF-FBDC25ACB45A}" type="presParOf" srcId="{AAE34C60-8695-E945-BDD9-E07653519D5E}" destId="{3AFFE83E-ECE0-AB47-9C91-2568EECB3827}" srcOrd="2" destOrd="0" presId="urn:microsoft.com/office/officeart/2005/8/layout/radial4"/>
    <dgm:cxn modelId="{93657867-8DD8-274F-8F59-4B1795FE7FCB}" type="presParOf" srcId="{AAE34C60-8695-E945-BDD9-E07653519D5E}" destId="{47EA576D-6ABA-5245-BE54-FC1D0BCD6B5C}" srcOrd="3" destOrd="0" presId="urn:microsoft.com/office/officeart/2005/8/layout/radial4"/>
    <dgm:cxn modelId="{9E29577F-2ED0-FA4D-84B8-C8D2F76FECAC}" type="presParOf" srcId="{AAE34C60-8695-E945-BDD9-E07653519D5E}" destId="{6AE09688-6BB4-0748-B140-601EAF55A047}" srcOrd="4" destOrd="0" presId="urn:microsoft.com/office/officeart/2005/8/layout/radial4"/>
    <dgm:cxn modelId="{A0C01057-B23E-A149-B106-4CFD51EFCCA1}" type="presParOf" srcId="{AAE34C60-8695-E945-BDD9-E07653519D5E}" destId="{9B7C5318-411D-A945-AB85-63626745EEAC}" srcOrd="5" destOrd="0" presId="urn:microsoft.com/office/officeart/2005/8/layout/radial4"/>
    <dgm:cxn modelId="{EAD66437-AE17-9745-AF0B-7BEAFD875AC8}" type="presParOf" srcId="{AAE34C60-8695-E945-BDD9-E07653519D5E}" destId="{09F48204-04E4-DA40-8E71-924EBF5D634E}" srcOrd="6" destOrd="0" presId="urn:microsoft.com/office/officeart/2005/8/layout/radial4"/>
    <dgm:cxn modelId="{B8ADD14D-4E95-7144-9CBA-4C18CC42B744}" type="presParOf" srcId="{AAE34C60-8695-E945-BDD9-E07653519D5E}" destId="{5BC27547-382B-E046-A787-A7588B731E79}" srcOrd="7" destOrd="0" presId="urn:microsoft.com/office/officeart/2005/8/layout/radial4"/>
    <dgm:cxn modelId="{055A3EC2-9CCE-B649-AF76-4CBA4AB2FB40}" type="presParOf" srcId="{AAE34C60-8695-E945-BDD9-E07653519D5E}" destId="{99644711-0D93-ED48-BAE9-A8219E1B2C70}" srcOrd="8" destOrd="0" presId="urn:microsoft.com/office/officeart/2005/8/layout/radial4"/>
    <dgm:cxn modelId="{93AF67D9-492C-CB43-9175-C0EA86BE02C8}" type="presParOf" srcId="{AAE34C60-8695-E945-BDD9-E07653519D5E}" destId="{8E6C9B52-AAF1-F645-B7D1-C676E5363387}" srcOrd="9" destOrd="0" presId="urn:microsoft.com/office/officeart/2005/8/layout/radial4"/>
    <dgm:cxn modelId="{CCC1E1CD-F56D-6449-8A50-8802BFAF4462}" type="presParOf" srcId="{AAE34C60-8695-E945-BDD9-E07653519D5E}" destId="{10EE0BEC-21E7-6643-95CE-93360702998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87689B-DBBA-AE4E-9EF4-BC2C81904A58}" type="doc">
      <dgm:prSet loTypeId="urn:microsoft.com/office/officeart/2005/8/layout/hierarchy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27E2B64-5C28-C541-8E60-EEC6FD887938}">
      <dgm:prSet phldrT="[Text]" custT="1"/>
      <dgm:spPr/>
      <dgm:t>
        <a:bodyPr/>
        <a:lstStyle/>
        <a:p>
          <a:r>
            <a:rPr lang="en-US" sz="1800" b="1" dirty="0" smtClean="0"/>
            <a:t>تصنيفات  </a:t>
          </a:r>
          <a:r>
            <a:rPr lang="en-US" sz="1800" b="1" dirty="0" err="1" smtClean="0"/>
            <a:t>الشلل</a:t>
          </a:r>
          <a:r>
            <a:rPr lang="en-US" sz="1800" b="1" dirty="0" smtClean="0"/>
            <a:t> </a:t>
          </a:r>
          <a:r>
            <a:rPr lang="en-US" sz="1800" b="1" dirty="0" err="1" smtClean="0"/>
            <a:t>الدماغي</a:t>
          </a:r>
          <a:endParaRPr lang="en-US" sz="1800" b="1" dirty="0"/>
        </a:p>
      </dgm:t>
    </dgm:pt>
    <dgm:pt modelId="{CE81CB0D-6DD1-2E4C-9824-14C36A18546B}" type="parTrans" cxnId="{92FF54A0-EC45-2C48-A3D0-39BFEBFD9FAB}">
      <dgm:prSet/>
      <dgm:spPr/>
      <dgm:t>
        <a:bodyPr/>
        <a:lstStyle/>
        <a:p>
          <a:endParaRPr lang="en-US"/>
        </a:p>
      </dgm:t>
    </dgm:pt>
    <dgm:pt modelId="{62794164-5ADF-164A-90BC-F488A8945564}" type="sibTrans" cxnId="{92FF54A0-EC45-2C48-A3D0-39BFEBFD9FAB}">
      <dgm:prSet/>
      <dgm:spPr/>
      <dgm:t>
        <a:bodyPr/>
        <a:lstStyle/>
        <a:p>
          <a:endParaRPr lang="en-US"/>
        </a:p>
      </dgm:t>
    </dgm:pt>
    <dgm:pt modelId="{1F4D5B6F-9E8B-904D-8710-FC3C19B79F6B}">
      <dgm:prSet phldrT="[Text]" custT="1"/>
      <dgm:spPr/>
      <dgm:t>
        <a:bodyPr/>
        <a:lstStyle/>
        <a:p>
          <a:r>
            <a:rPr lang="en-US" sz="1800" b="1" dirty="0" err="1" smtClean="0"/>
            <a:t>نمط</a:t>
          </a:r>
          <a:r>
            <a:rPr lang="en-US" sz="1800" b="1" dirty="0" smtClean="0"/>
            <a:t> </a:t>
          </a:r>
          <a:r>
            <a:rPr lang="en-US" sz="1800" b="1" dirty="0" err="1" smtClean="0"/>
            <a:t>الاصابة</a:t>
          </a:r>
          <a:r>
            <a:rPr lang="en-US" sz="1800" b="1" dirty="0" smtClean="0"/>
            <a:t> </a:t>
          </a:r>
          <a:r>
            <a:rPr lang="en-US" sz="1800" b="1" dirty="0" err="1" smtClean="0"/>
            <a:t>وطبيعتها</a:t>
          </a:r>
          <a:endParaRPr lang="en-US" sz="1800" b="1" dirty="0"/>
        </a:p>
      </dgm:t>
    </dgm:pt>
    <dgm:pt modelId="{FB5FD8B7-4EED-FE4E-9762-DEDB831CC578}" type="parTrans" cxnId="{0042A31C-C8C8-614F-A619-74FD31F956F6}">
      <dgm:prSet/>
      <dgm:spPr/>
      <dgm:t>
        <a:bodyPr/>
        <a:lstStyle/>
        <a:p>
          <a:endParaRPr lang="en-US"/>
        </a:p>
      </dgm:t>
    </dgm:pt>
    <dgm:pt modelId="{B90671DD-AB5E-644C-A1AA-C7A2DA570DE0}" type="sibTrans" cxnId="{0042A31C-C8C8-614F-A619-74FD31F956F6}">
      <dgm:prSet/>
      <dgm:spPr/>
      <dgm:t>
        <a:bodyPr/>
        <a:lstStyle/>
        <a:p>
          <a:endParaRPr lang="en-US"/>
        </a:p>
      </dgm:t>
    </dgm:pt>
    <dgm:pt modelId="{D3F9C8BD-5F80-ED4A-8AD3-A5C88A3CC6B9}">
      <dgm:prSet phldrT="[Text]"/>
      <dgm:spPr/>
      <dgm:t>
        <a:bodyPr/>
        <a:lstStyle/>
        <a:p>
          <a:r>
            <a:rPr lang="en-US" dirty="0" err="1" smtClean="0"/>
            <a:t>الشلل</a:t>
          </a:r>
          <a:r>
            <a:rPr lang="en-US" dirty="0" smtClean="0"/>
            <a:t> </a:t>
          </a:r>
          <a:r>
            <a:rPr lang="en-US" dirty="0" err="1" smtClean="0"/>
            <a:t>التيبسي</a:t>
          </a:r>
          <a:endParaRPr lang="en-US" dirty="0"/>
        </a:p>
      </dgm:t>
    </dgm:pt>
    <dgm:pt modelId="{A9DEC77C-6B88-B741-B2DC-4E0749E7A55D}" type="parTrans" cxnId="{593562AC-44DC-2647-BAFE-897A6D56E838}">
      <dgm:prSet/>
      <dgm:spPr/>
      <dgm:t>
        <a:bodyPr/>
        <a:lstStyle/>
        <a:p>
          <a:endParaRPr lang="en-US"/>
        </a:p>
      </dgm:t>
    </dgm:pt>
    <dgm:pt modelId="{81C80AB8-12B4-B144-883B-5C8798D870E6}" type="sibTrans" cxnId="{593562AC-44DC-2647-BAFE-897A6D56E838}">
      <dgm:prSet/>
      <dgm:spPr/>
      <dgm:t>
        <a:bodyPr/>
        <a:lstStyle/>
        <a:p>
          <a:endParaRPr lang="en-US"/>
        </a:p>
      </dgm:t>
    </dgm:pt>
    <dgm:pt modelId="{833A4239-AC06-A048-BE12-FE3A76312836}">
      <dgm:prSet phldrT="[Text]"/>
      <dgm:spPr/>
      <dgm:t>
        <a:bodyPr/>
        <a:lstStyle/>
        <a:p>
          <a:r>
            <a:rPr lang="en-US" dirty="0" err="1" smtClean="0"/>
            <a:t>الشلل</a:t>
          </a:r>
          <a:r>
            <a:rPr lang="en-US" dirty="0" smtClean="0"/>
            <a:t> </a:t>
          </a:r>
          <a:r>
            <a:rPr lang="en-US" dirty="0" err="1" smtClean="0"/>
            <a:t>التشنجي</a:t>
          </a:r>
          <a:endParaRPr lang="en-US" dirty="0"/>
        </a:p>
      </dgm:t>
    </dgm:pt>
    <dgm:pt modelId="{5A4296B7-52DD-0940-8E6C-A8B74B46844D}" type="parTrans" cxnId="{2DF79058-D799-8F44-8375-0D07AC969F10}">
      <dgm:prSet/>
      <dgm:spPr/>
      <dgm:t>
        <a:bodyPr/>
        <a:lstStyle/>
        <a:p>
          <a:endParaRPr lang="en-US"/>
        </a:p>
      </dgm:t>
    </dgm:pt>
    <dgm:pt modelId="{15F4A7DD-5D08-2241-BFE9-EB6D34B8C983}" type="sibTrans" cxnId="{2DF79058-D799-8F44-8375-0D07AC969F10}">
      <dgm:prSet/>
      <dgm:spPr/>
      <dgm:t>
        <a:bodyPr/>
        <a:lstStyle/>
        <a:p>
          <a:endParaRPr lang="en-US"/>
        </a:p>
      </dgm:t>
    </dgm:pt>
    <dgm:pt modelId="{5C03B245-0212-9E48-80C8-67C933DAAD7C}">
      <dgm:prSet phldrT="[Text]" custT="1"/>
      <dgm:spPr/>
      <dgm:t>
        <a:bodyPr/>
        <a:lstStyle/>
        <a:p>
          <a:r>
            <a:rPr lang="en-US" sz="1800" b="1" dirty="0" err="1" smtClean="0"/>
            <a:t>الاطراف</a:t>
          </a:r>
          <a:r>
            <a:rPr lang="en-US" sz="1800" b="1" dirty="0" smtClean="0"/>
            <a:t> </a:t>
          </a:r>
          <a:r>
            <a:rPr lang="en-US" sz="1800" b="1" dirty="0" err="1" smtClean="0"/>
            <a:t>المصابة</a:t>
          </a:r>
          <a:endParaRPr lang="en-US" sz="1800" b="1" dirty="0"/>
        </a:p>
      </dgm:t>
    </dgm:pt>
    <dgm:pt modelId="{4B8EFBD7-026C-1B43-AA8E-63F6936A2C86}" type="parTrans" cxnId="{F53994DB-DD60-784E-8011-2744EBAA778A}">
      <dgm:prSet/>
      <dgm:spPr/>
      <dgm:t>
        <a:bodyPr/>
        <a:lstStyle/>
        <a:p>
          <a:endParaRPr lang="en-US"/>
        </a:p>
      </dgm:t>
    </dgm:pt>
    <dgm:pt modelId="{673AA468-49E0-8B4D-969D-0BF2894533B6}" type="sibTrans" cxnId="{F53994DB-DD60-784E-8011-2744EBAA778A}">
      <dgm:prSet/>
      <dgm:spPr/>
      <dgm:t>
        <a:bodyPr/>
        <a:lstStyle/>
        <a:p>
          <a:endParaRPr lang="en-US"/>
        </a:p>
      </dgm:t>
    </dgm:pt>
    <dgm:pt modelId="{B46D0CE6-FF9B-EA4E-893A-E7CBF8AFF342}">
      <dgm:prSet phldrT="[Text]"/>
      <dgm:spPr/>
      <dgm:t>
        <a:bodyPr/>
        <a:lstStyle/>
        <a:p>
          <a:r>
            <a:rPr lang="en-US" dirty="0" err="1" smtClean="0"/>
            <a:t>الاحادي</a:t>
          </a:r>
          <a:endParaRPr lang="en-US" dirty="0"/>
        </a:p>
      </dgm:t>
    </dgm:pt>
    <dgm:pt modelId="{F85F1A74-3701-4D4D-BCE4-E38C89AC2F2E}" type="parTrans" cxnId="{4B240EB2-F162-774E-8716-0CDFBC825F9C}">
      <dgm:prSet/>
      <dgm:spPr/>
      <dgm:t>
        <a:bodyPr/>
        <a:lstStyle/>
        <a:p>
          <a:endParaRPr lang="en-US"/>
        </a:p>
      </dgm:t>
    </dgm:pt>
    <dgm:pt modelId="{1FC2F05D-D129-874D-93F6-69CFDAF863B3}" type="sibTrans" cxnId="{4B240EB2-F162-774E-8716-0CDFBC825F9C}">
      <dgm:prSet/>
      <dgm:spPr/>
      <dgm:t>
        <a:bodyPr/>
        <a:lstStyle/>
        <a:p>
          <a:endParaRPr lang="en-US"/>
        </a:p>
      </dgm:t>
    </dgm:pt>
    <dgm:pt modelId="{A5E16CF8-D07A-1C4F-9866-517DE1F083B2}">
      <dgm:prSet/>
      <dgm:spPr/>
      <dgm:t>
        <a:bodyPr/>
        <a:lstStyle/>
        <a:p>
          <a:r>
            <a:rPr lang="en-US" dirty="0" err="1" smtClean="0"/>
            <a:t>الشلل</a:t>
          </a:r>
          <a:r>
            <a:rPr lang="en-US" dirty="0" smtClean="0"/>
            <a:t> </a:t>
          </a:r>
          <a:r>
            <a:rPr lang="en-US" dirty="0" err="1" smtClean="0"/>
            <a:t>التخلجي</a:t>
          </a:r>
          <a:r>
            <a:rPr lang="en-US" dirty="0" smtClean="0"/>
            <a:t> </a:t>
          </a:r>
          <a:r>
            <a:rPr lang="en-US" dirty="0" err="1" smtClean="0"/>
            <a:t>او</a:t>
          </a:r>
          <a:r>
            <a:rPr lang="en-US" dirty="0" smtClean="0"/>
            <a:t> </a:t>
          </a:r>
          <a:r>
            <a:rPr lang="en-US" dirty="0" err="1" smtClean="0"/>
            <a:t>الالتوائي</a:t>
          </a:r>
          <a:endParaRPr lang="en-US" dirty="0"/>
        </a:p>
      </dgm:t>
    </dgm:pt>
    <dgm:pt modelId="{8DA17A8F-0D72-924E-BFA5-79C8578A2910}" type="parTrans" cxnId="{09C9D71F-BDEE-9A41-A452-63F22DF84E26}">
      <dgm:prSet/>
      <dgm:spPr/>
      <dgm:t>
        <a:bodyPr/>
        <a:lstStyle/>
        <a:p>
          <a:endParaRPr lang="en-US"/>
        </a:p>
      </dgm:t>
    </dgm:pt>
    <dgm:pt modelId="{0BACF0AE-505D-9947-96E6-645B57939468}" type="sibTrans" cxnId="{09C9D71F-BDEE-9A41-A452-63F22DF84E26}">
      <dgm:prSet/>
      <dgm:spPr/>
      <dgm:t>
        <a:bodyPr/>
        <a:lstStyle/>
        <a:p>
          <a:endParaRPr lang="en-US"/>
        </a:p>
      </dgm:t>
    </dgm:pt>
    <dgm:pt modelId="{0EB199E1-862E-334B-A4CA-726EA1535724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err="1" smtClean="0"/>
            <a:t>الشلل</a:t>
          </a:r>
          <a:r>
            <a:rPr lang="en-US" dirty="0" smtClean="0"/>
            <a:t> </a:t>
          </a:r>
          <a:r>
            <a:rPr lang="en-US" dirty="0" err="1" smtClean="0"/>
            <a:t>الالتوائي</a:t>
          </a:r>
          <a:endParaRPr lang="en-US" dirty="0" smtClean="0"/>
        </a:p>
        <a:p>
          <a:pPr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4F1F0F99-5CB8-3B49-89AF-FFC52E73A270}" type="parTrans" cxnId="{9DDD06A0-1780-C345-9114-7A299FCBFEFC}">
      <dgm:prSet/>
      <dgm:spPr/>
      <dgm:t>
        <a:bodyPr/>
        <a:lstStyle/>
        <a:p>
          <a:endParaRPr lang="en-US"/>
        </a:p>
      </dgm:t>
    </dgm:pt>
    <dgm:pt modelId="{F453A694-1DED-5F4B-9588-5986C575BAD0}" type="sibTrans" cxnId="{9DDD06A0-1780-C345-9114-7A299FCBFEFC}">
      <dgm:prSet/>
      <dgm:spPr/>
      <dgm:t>
        <a:bodyPr/>
        <a:lstStyle/>
        <a:p>
          <a:endParaRPr lang="en-US"/>
        </a:p>
      </dgm:t>
    </dgm:pt>
    <dgm:pt modelId="{B8DD255F-3130-DD42-AEC5-B5BD2F750532}">
      <dgm:prSet/>
      <dgm:spPr/>
      <dgm:t>
        <a:bodyPr/>
        <a:lstStyle/>
        <a:p>
          <a:r>
            <a:rPr lang="en-US" dirty="0" err="1" smtClean="0"/>
            <a:t>النصفي</a:t>
          </a:r>
          <a:r>
            <a:rPr lang="en-US" dirty="0" smtClean="0"/>
            <a:t> </a:t>
          </a:r>
          <a:r>
            <a:rPr lang="en-US" dirty="0" err="1" smtClean="0"/>
            <a:t>الجانبي</a:t>
          </a:r>
          <a:endParaRPr lang="en-US" dirty="0"/>
        </a:p>
      </dgm:t>
    </dgm:pt>
    <dgm:pt modelId="{CFAFC6BC-13F8-2E47-872D-D2DC1A4ABE41}" type="parTrans" cxnId="{FEBC8B36-681B-CB41-AD59-CF0B7FE569CE}">
      <dgm:prSet/>
      <dgm:spPr/>
      <dgm:t>
        <a:bodyPr/>
        <a:lstStyle/>
        <a:p>
          <a:endParaRPr lang="en-US"/>
        </a:p>
      </dgm:t>
    </dgm:pt>
    <dgm:pt modelId="{83C9DC40-D2AA-994C-91A5-1A4A62FB8C08}" type="sibTrans" cxnId="{FEBC8B36-681B-CB41-AD59-CF0B7FE569CE}">
      <dgm:prSet/>
      <dgm:spPr/>
      <dgm:t>
        <a:bodyPr/>
        <a:lstStyle/>
        <a:p>
          <a:endParaRPr lang="en-US"/>
        </a:p>
      </dgm:t>
    </dgm:pt>
    <dgm:pt modelId="{FCFFE7EA-958E-E54F-8A84-FCFEFAD17C78}">
      <dgm:prSet/>
      <dgm:spPr/>
      <dgm:t>
        <a:bodyPr/>
        <a:lstStyle/>
        <a:p>
          <a:r>
            <a:rPr lang="en-US" dirty="0" err="1" smtClean="0"/>
            <a:t>الرباعي</a:t>
          </a:r>
          <a:endParaRPr lang="en-US" dirty="0"/>
        </a:p>
      </dgm:t>
    </dgm:pt>
    <dgm:pt modelId="{F07B66D5-3D26-4645-BA42-CA59E3F33AA1}" type="parTrans" cxnId="{0991ADF1-8E0D-EF43-A1FC-43C1AD9FAC52}">
      <dgm:prSet/>
      <dgm:spPr/>
      <dgm:t>
        <a:bodyPr/>
        <a:lstStyle/>
        <a:p>
          <a:endParaRPr lang="en-US"/>
        </a:p>
      </dgm:t>
    </dgm:pt>
    <dgm:pt modelId="{E7DA1612-DCCD-1347-977B-E57504E7F0BE}" type="sibTrans" cxnId="{0991ADF1-8E0D-EF43-A1FC-43C1AD9FAC52}">
      <dgm:prSet/>
      <dgm:spPr/>
      <dgm:t>
        <a:bodyPr/>
        <a:lstStyle/>
        <a:p>
          <a:endParaRPr lang="en-US"/>
        </a:p>
      </dgm:t>
    </dgm:pt>
    <dgm:pt modelId="{01697AB9-7731-D84F-858C-A45A291D0043}">
      <dgm:prSet/>
      <dgm:spPr/>
      <dgm:t>
        <a:bodyPr/>
        <a:lstStyle/>
        <a:p>
          <a:r>
            <a:rPr lang="en-US" dirty="0" err="1" smtClean="0"/>
            <a:t>السفلي</a:t>
          </a:r>
          <a:endParaRPr lang="en-US" dirty="0"/>
        </a:p>
      </dgm:t>
    </dgm:pt>
    <dgm:pt modelId="{CC37E6E6-BC54-A14B-9F53-142BB19DB22D}" type="parTrans" cxnId="{BA928B75-C5B7-7F46-A041-1492DF25356C}">
      <dgm:prSet/>
      <dgm:spPr/>
      <dgm:t>
        <a:bodyPr/>
        <a:lstStyle/>
        <a:p>
          <a:endParaRPr lang="en-US"/>
        </a:p>
      </dgm:t>
    </dgm:pt>
    <dgm:pt modelId="{48BF9B78-AEEE-2C48-B9FC-0A146047BDB6}" type="sibTrans" cxnId="{BA928B75-C5B7-7F46-A041-1492DF25356C}">
      <dgm:prSet/>
      <dgm:spPr/>
      <dgm:t>
        <a:bodyPr/>
        <a:lstStyle/>
        <a:p>
          <a:endParaRPr lang="en-US"/>
        </a:p>
      </dgm:t>
    </dgm:pt>
    <dgm:pt modelId="{6FC31A67-4154-574F-90D3-D4704CEA0F93}">
      <dgm:prSet/>
      <dgm:spPr/>
      <dgm:t>
        <a:bodyPr/>
        <a:lstStyle/>
        <a:p>
          <a:r>
            <a:rPr lang="en-US" dirty="0" err="1" smtClean="0"/>
            <a:t>الكلي</a:t>
          </a:r>
          <a:r>
            <a:rPr lang="en-US" dirty="0" smtClean="0"/>
            <a:t> </a:t>
          </a:r>
          <a:r>
            <a:rPr lang="en-US" dirty="0" err="1" smtClean="0"/>
            <a:t>السفلي</a:t>
          </a:r>
          <a:endParaRPr lang="en-US" dirty="0"/>
        </a:p>
      </dgm:t>
    </dgm:pt>
    <dgm:pt modelId="{2C838471-FF9B-9B4A-B621-D67489B81AC7}" type="parTrans" cxnId="{10919B27-7691-2A47-9EFC-F90A99F84F10}">
      <dgm:prSet/>
      <dgm:spPr/>
      <dgm:t>
        <a:bodyPr/>
        <a:lstStyle/>
        <a:p>
          <a:endParaRPr lang="en-US"/>
        </a:p>
      </dgm:t>
    </dgm:pt>
    <dgm:pt modelId="{1E39F964-6DF5-5449-B0C2-50673FD694CD}" type="sibTrans" cxnId="{10919B27-7691-2A47-9EFC-F90A99F84F10}">
      <dgm:prSet/>
      <dgm:spPr/>
      <dgm:t>
        <a:bodyPr/>
        <a:lstStyle/>
        <a:p>
          <a:endParaRPr lang="en-US"/>
        </a:p>
      </dgm:t>
    </dgm:pt>
    <dgm:pt modelId="{11540825-94D5-764A-9A91-F25545D4A169}">
      <dgm:prSet/>
      <dgm:spPr/>
      <dgm:t>
        <a:bodyPr/>
        <a:lstStyle/>
        <a:p>
          <a:r>
            <a:rPr lang="en-US" dirty="0" err="1" smtClean="0"/>
            <a:t>الثلاتي</a:t>
          </a:r>
          <a:endParaRPr lang="en-US" dirty="0"/>
        </a:p>
      </dgm:t>
    </dgm:pt>
    <dgm:pt modelId="{00EA1F14-3D9A-614C-9A54-52404DEC3C12}" type="parTrans" cxnId="{E916AB64-DF06-924F-B7E0-B56F6577A166}">
      <dgm:prSet/>
      <dgm:spPr/>
      <dgm:t>
        <a:bodyPr/>
        <a:lstStyle/>
        <a:p>
          <a:endParaRPr lang="en-US"/>
        </a:p>
      </dgm:t>
    </dgm:pt>
    <dgm:pt modelId="{ECF81F5B-F3BD-5946-8982-A2516A6DFFEF}" type="sibTrans" cxnId="{E916AB64-DF06-924F-B7E0-B56F6577A166}">
      <dgm:prSet/>
      <dgm:spPr/>
      <dgm:t>
        <a:bodyPr/>
        <a:lstStyle/>
        <a:p>
          <a:endParaRPr lang="en-US"/>
        </a:p>
      </dgm:t>
    </dgm:pt>
    <dgm:pt modelId="{3BF414D3-44C1-B64C-8A9D-72A19DB776F7}" type="pres">
      <dgm:prSet presAssocID="{6387689B-DBBA-AE4E-9EF4-BC2C81904A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FBC7BC-9399-C943-B4DE-4AA67DE9C79A}" type="pres">
      <dgm:prSet presAssocID="{927E2B64-5C28-C541-8E60-EEC6FD887938}" presName="hierRoot1" presStyleCnt="0"/>
      <dgm:spPr/>
    </dgm:pt>
    <dgm:pt modelId="{4E297CB4-C4B2-224C-B87B-6379568499F8}" type="pres">
      <dgm:prSet presAssocID="{927E2B64-5C28-C541-8E60-EEC6FD887938}" presName="composite" presStyleCnt="0"/>
      <dgm:spPr/>
    </dgm:pt>
    <dgm:pt modelId="{BEACCF8A-2D2A-6540-8BB4-31E3E6E8AA8C}" type="pres">
      <dgm:prSet presAssocID="{927E2B64-5C28-C541-8E60-EEC6FD887938}" presName="background" presStyleLbl="node0" presStyleIdx="0" presStyleCnt="1"/>
      <dgm:spPr/>
    </dgm:pt>
    <dgm:pt modelId="{8317FCA5-AD7A-E441-933D-7FE3E8987D6C}" type="pres">
      <dgm:prSet presAssocID="{927E2B64-5C28-C541-8E60-EEC6FD887938}" presName="text" presStyleLbl="fgAcc0" presStyleIdx="0" presStyleCnt="1" custScaleX="206827" custScaleY="184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D35DAE-2310-5342-A692-2CAC177AFE1C}" type="pres">
      <dgm:prSet presAssocID="{927E2B64-5C28-C541-8E60-EEC6FD887938}" presName="hierChild2" presStyleCnt="0"/>
      <dgm:spPr/>
    </dgm:pt>
    <dgm:pt modelId="{23B12C29-6BFA-DC4C-B8CF-93F7410CFE47}" type="pres">
      <dgm:prSet presAssocID="{FB5FD8B7-4EED-FE4E-9762-DEDB831CC57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F59CBFE-785F-9047-8711-F59EDC1D7869}" type="pres">
      <dgm:prSet presAssocID="{1F4D5B6F-9E8B-904D-8710-FC3C19B79F6B}" presName="hierRoot2" presStyleCnt="0"/>
      <dgm:spPr/>
    </dgm:pt>
    <dgm:pt modelId="{8CA33B48-8227-EA42-BA19-F46E617085F5}" type="pres">
      <dgm:prSet presAssocID="{1F4D5B6F-9E8B-904D-8710-FC3C19B79F6B}" presName="composite2" presStyleCnt="0"/>
      <dgm:spPr/>
    </dgm:pt>
    <dgm:pt modelId="{94C9EFD3-5D5C-0643-8903-CA92BAE4550E}" type="pres">
      <dgm:prSet presAssocID="{1F4D5B6F-9E8B-904D-8710-FC3C19B79F6B}" presName="background2" presStyleLbl="node2" presStyleIdx="0" presStyleCnt="2"/>
      <dgm:spPr/>
    </dgm:pt>
    <dgm:pt modelId="{ADA3460F-FF8A-3242-9F3C-47A5BB8AF1CB}" type="pres">
      <dgm:prSet presAssocID="{1F4D5B6F-9E8B-904D-8710-FC3C19B79F6B}" presName="text2" presStyleLbl="fgAcc2" presStyleIdx="0" presStyleCnt="2" custScaleX="256042" custScaleY="174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D5EC91-5049-8546-9F64-ECD08A1EBD08}" type="pres">
      <dgm:prSet presAssocID="{1F4D5B6F-9E8B-904D-8710-FC3C19B79F6B}" presName="hierChild3" presStyleCnt="0"/>
      <dgm:spPr/>
    </dgm:pt>
    <dgm:pt modelId="{ADF08EFE-7D11-5248-853D-EC59701E5FD6}" type="pres">
      <dgm:prSet presAssocID="{A9DEC77C-6B88-B741-B2DC-4E0749E7A55D}" presName="Name17" presStyleLbl="parChTrans1D3" presStyleIdx="0" presStyleCnt="10"/>
      <dgm:spPr/>
      <dgm:t>
        <a:bodyPr/>
        <a:lstStyle/>
        <a:p>
          <a:endParaRPr lang="en-US"/>
        </a:p>
      </dgm:t>
    </dgm:pt>
    <dgm:pt modelId="{DA8E327B-F6BC-4A47-AB97-11A406647B9C}" type="pres">
      <dgm:prSet presAssocID="{D3F9C8BD-5F80-ED4A-8AD3-A5C88A3CC6B9}" presName="hierRoot3" presStyleCnt="0"/>
      <dgm:spPr/>
    </dgm:pt>
    <dgm:pt modelId="{9E26F7D1-9C1A-3A4C-B82E-F6EC8FB5351B}" type="pres">
      <dgm:prSet presAssocID="{D3F9C8BD-5F80-ED4A-8AD3-A5C88A3CC6B9}" presName="composite3" presStyleCnt="0"/>
      <dgm:spPr/>
    </dgm:pt>
    <dgm:pt modelId="{25ACF12D-B749-C445-BC2A-C473CD90A4EB}" type="pres">
      <dgm:prSet presAssocID="{D3F9C8BD-5F80-ED4A-8AD3-A5C88A3CC6B9}" presName="background3" presStyleLbl="node3" presStyleIdx="0" presStyleCnt="10"/>
      <dgm:spPr/>
    </dgm:pt>
    <dgm:pt modelId="{477D9069-B15D-ED4A-B729-C399316AF630}" type="pres">
      <dgm:prSet presAssocID="{D3F9C8BD-5F80-ED4A-8AD3-A5C88A3CC6B9}" presName="text3" presStyleLbl="fgAcc3" presStyleIdx="0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B0049A-D789-7C41-83B0-CEABE2C0EF04}" type="pres">
      <dgm:prSet presAssocID="{D3F9C8BD-5F80-ED4A-8AD3-A5C88A3CC6B9}" presName="hierChild4" presStyleCnt="0"/>
      <dgm:spPr/>
    </dgm:pt>
    <dgm:pt modelId="{ABF18EA9-9471-1344-83A2-CDF4578FFF96}" type="pres">
      <dgm:prSet presAssocID="{8DA17A8F-0D72-924E-BFA5-79C8578A2910}" presName="Name17" presStyleLbl="parChTrans1D3" presStyleIdx="1" presStyleCnt="10"/>
      <dgm:spPr/>
      <dgm:t>
        <a:bodyPr/>
        <a:lstStyle/>
        <a:p>
          <a:endParaRPr lang="en-US"/>
        </a:p>
      </dgm:t>
    </dgm:pt>
    <dgm:pt modelId="{8F42CC2E-9A08-6B45-A02A-602CF9784E1E}" type="pres">
      <dgm:prSet presAssocID="{A5E16CF8-D07A-1C4F-9866-517DE1F083B2}" presName="hierRoot3" presStyleCnt="0"/>
      <dgm:spPr/>
    </dgm:pt>
    <dgm:pt modelId="{F86E71BD-A362-3A4D-A4AC-54C35F57AB85}" type="pres">
      <dgm:prSet presAssocID="{A5E16CF8-D07A-1C4F-9866-517DE1F083B2}" presName="composite3" presStyleCnt="0"/>
      <dgm:spPr/>
    </dgm:pt>
    <dgm:pt modelId="{5448040D-787A-8F4C-8B2D-F6BF108F0C09}" type="pres">
      <dgm:prSet presAssocID="{A5E16CF8-D07A-1C4F-9866-517DE1F083B2}" presName="background3" presStyleLbl="node3" presStyleIdx="1" presStyleCnt="10"/>
      <dgm:spPr/>
    </dgm:pt>
    <dgm:pt modelId="{A210E55E-31C6-3642-9D99-29E62DA295C0}" type="pres">
      <dgm:prSet presAssocID="{A5E16CF8-D07A-1C4F-9866-517DE1F083B2}" presName="text3" presStyleLbl="fgAcc3" presStyleIdx="1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D30EF0-B93D-B346-A8E5-2135DEB528B6}" type="pres">
      <dgm:prSet presAssocID="{A5E16CF8-D07A-1C4F-9866-517DE1F083B2}" presName="hierChild4" presStyleCnt="0"/>
      <dgm:spPr/>
    </dgm:pt>
    <dgm:pt modelId="{440F98B7-7816-444A-8A6B-007B6458E25F}" type="pres">
      <dgm:prSet presAssocID="{4F1F0F99-5CB8-3B49-89AF-FFC52E73A270}" presName="Name17" presStyleLbl="parChTrans1D3" presStyleIdx="2" presStyleCnt="10"/>
      <dgm:spPr/>
      <dgm:t>
        <a:bodyPr/>
        <a:lstStyle/>
        <a:p>
          <a:endParaRPr lang="en-US"/>
        </a:p>
      </dgm:t>
    </dgm:pt>
    <dgm:pt modelId="{4D52BC55-D010-FD4A-A2C8-981F3B96959C}" type="pres">
      <dgm:prSet presAssocID="{0EB199E1-862E-334B-A4CA-726EA1535724}" presName="hierRoot3" presStyleCnt="0"/>
      <dgm:spPr/>
    </dgm:pt>
    <dgm:pt modelId="{4876E2F7-6B05-EF4D-8ED9-A7711EE7FFBB}" type="pres">
      <dgm:prSet presAssocID="{0EB199E1-862E-334B-A4CA-726EA1535724}" presName="composite3" presStyleCnt="0"/>
      <dgm:spPr/>
    </dgm:pt>
    <dgm:pt modelId="{92B06843-4DC8-7640-B36B-047368E62792}" type="pres">
      <dgm:prSet presAssocID="{0EB199E1-862E-334B-A4CA-726EA1535724}" presName="background3" presStyleLbl="node3" presStyleIdx="2" presStyleCnt="10"/>
      <dgm:spPr/>
    </dgm:pt>
    <dgm:pt modelId="{B87A3A3F-ED64-3F41-894B-22D1A23B732B}" type="pres">
      <dgm:prSet presAssocID="{0EB199E1-862E-334B-A4CA-726EA1535724}" presName="text3" presStyleLbl="fgAcc3" presStyleIdx="2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EFE29B-C700-5347-B0BA-2ADBCC553827}" type="pres">
      <dgm:prSet presAssocID="{0EB199E1-862E-334B-A4CA-726EA1535724}" presName="hierChild4" presStyleCnt="0"/>
      <dgm:spPr/>
    </dgm:pt>
    <dgm:pt modelId="{3B9F6E14-6679-F646-8419-2CBA37CED783}" type="pres">
      <dgm:prSet presAssocID="{5A4296B7-52DD-0940-8E6C-A8B74B46844D}" presName="Name17" presStyleLbl="parChTrans1D3" presStyleIdx="3" presStyleCnt="10"/>
      <dgm:spPr/>
      <dgm:t>
        <a:bodyPr/>
        <a:lstStyle/>
        <a:p>
          <a:endParaRPr lang="en-US"/>
        </a:p>
      </dgm:t>
    </dgm:pt>
    <dgm:pt modelId="{939E4E21-0AC0-244E-BD74-C81E9B30BBB7}" type="pres">
      <dgm:prSet presAssocID="{833A4239-AC06-A048-BE12-FE3A76312836}" presName="hierRoot3" presStyleCnt="0"/>
      <dgm:spPr/>
    </dgm:pt>
    <dgm:pt modelId="{E8F37A31-24B0-C146-9F5C-372FCC8C7174}" type="pres">
      <dgm:prSet presAssocID="{833A4239-AC06-A048-BE12-FE3A76312836}" presName="composite3" presStyleCnt="0"/>
      <dgm:spPr/>
    </dgm:pt>
    <dgm:pt modelId="{F39550C2-06F6-5946-9162-D81A35566724}" type="pres">
      <dgm:prSet presAssocID="{833A4239-AC06-A048-BE12-FE3A76312836}" presName="background3" presStyleLbl="node3" presStyleIdx="3" presStyleCnt="10"/>
      <dgm:spPr/>
    </dgm:pt>
    <dgm:pt modelId="{574051E3-08F5-0145-8D75-03328A6CBB7E}" type="pres">
      <dgm:prSet presAssocID="{833A4239-AC06-A048-BE12-FE3A76312836}" presName="text3" presStyleLbl="fgAcc3" presStyleIdx="3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C7E6E4-613A-3C44-A900-0D0AB139AD21}" type="pres">
      <dgm:prSet presAssocID="{833A4239-AC06-A048-BE12-FE3A76312836}" presName="hierChild4" presStyleCnt="0"/>
      <dgm:spPr/>
    </dgm:pt>
    <dgm:pt modelId="{F9E7A42B-5785-E842-86AC-57FEC85191F1}" type="pres">
      <dgm:prSet presAssocID="{4B8EFBD7-026C-1B43-AA8E-63F6936A2C8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858E2F5-5981-D142-A246-73BBE7874CCA}" type="pres">
      <dgm:prSet presAssocID="{5C03B245-0212-9E48-80C8-67C933DAAD7C}" presName="hierRoot2" presStyleCnt="0"/>
      <dgm:spPr/>
    </dgm:pt>
    <dgm:pt modelId="{55582E36-4AA4-D243-B502-8242F54D9B25}" type="pres">
      <dgm:prSet presAssocID="{5C03B245-0212-9E48-80C8-67C933DAAD7C}" presName="composite2" presStyleCnt="0"/>
      <dgm:spPr/>
    </dgm:pt>
    <dgm:pt modelId="{ECC6386A-D8C7-AE42-A5B9-FFA87415D52B}" type="pres">
      <dgm:prSet presAssocID="{5C03B245-0212-9E48-80C8-67C933DAAD7C}" presName="background2" presStyleLbl="node2" presStyleIdx="1" presStyleCnt="2"/>
      <dgm:spPr/>
    </dgm:pt>
    <dgm:pt modelId="{6B6EEC39-8525-7644-BC3E-CEC459481EDC}" type="pres">
      <dgm:prSet presAssocID="{5C03B245-0212-9E48-80C8-67C933DAAD7C}" presName="text2" presStyleLbl="fgAcc2" presStyleIdx="1" presStyleCnt="2" custScaleX="196134" custScaleY="1705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CB34AA-4948-4944-B6F6-F5BA2699A17A}" type="pres">
      <dgm:prSet presAssocID="{5C03B245-0212-9E48-80C8-67C933DAAD7C}" presName="hierChild3" presStyleCnt="0"/>
      <dgm:spPr/>
    </dgm:pt>
    <dgm:pt modelId="{FA91A6EB-5151-5E4C-948F-1F59D453563B}" type="pres">
      <dgm:prSet presAssocID="{F85F1A74-3701-4D4D-BCE4-E38C89AC2F2E}" presName="Name17" presStyleLbl="parChTrans1D3" presStyleIdx="4" presStyleCnt="10"/>
      <dgm:spPr/>
      <dgm:t>
        <a:bodyPr/>
        <a:lstStyle/>
        <a:p>
          <a:endParaRPr lang="en-US"/>
        </a:p>
      </dgm:t>
    </dgm:pt>
    <dgm:pt modelId="{A45DFB38-FB5E-4D40-956D-298684035CA0}" type="pres">
      <dgm:prSet presAssocID="{B46D0CE6-FF9B-EA4E-893A-E7CBF8AFF342}" presName="hierRoot3" presStyleCnt="0"/>
      <dgm:spPr/>
    </dgm:pt>
    <dgm:pt modelId="{70C40678-F3C5-264B-AAE1-6421A61654F0}" type="pres">
      <dgm:prSet presAssocID="{B46D0CE6-FF9B-EA4E-893A-E7CBF8AFF342}" presName="composite3" presStyleCnt="0"/>
      <dgm:spPr/>
    </dgm:pt>
    <dgm:pt modelId="{86E26519-9379-2B4E-8668-D000BD2AF3DC}" type="pres">
      <dgm:prSet presAssocID="{B46D0CE6-FF9B-EA4E-893A-E7CBF8AFF342}" presName="background3" presStyleLbl="node3" presStyleIdx="4" presStyleCnt="10"/>
      <dgm:spPr/>
    </dgm:pt>
    <dgm:pt modelId="{85261F41-D945-354E-8811-DD5B34B6E154}" type="pres">
      <dgm:prSet presAssocID="{B46D0CE6-FF9B-EA4E-893A-E7CBF8AFF342}" presName="text3" presStyleLbl="fgAcc3" presStyleIdx="4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221CE5-974B-FB49-95D7-E26C37167026}" type="pres">
      <dgm:prSet presAssocID="{B46D0CE6-FF9B-EA4E-893A-E7CBF8AFF342}" presName="hierChild4" presStyleCnt="0"/>
      <dgm:spPr/>
    </dgm:pt>
    <dgm:pt modelId="{C37F3A58-6F4F-1E42-868E-7986730E91CD}" type="pres">
      <dgm:prSet presAssocID="{CFAFC6BC-13F8-2E47-872D-D2DC1A4ABE41}" presName="Name17" presStyleLbl="parChTrans1D3" presStyleIdx="5" presStyleCnt="10"/>
      <dgm:spPr/>
      <dgm:t>
        <a:bodyPr/>
        <a:lstStyle/>
        <a:p>
          <a:endParaRPr lang="en-US"/>
        </a:p>
      </dgm:t>
    </dgm:pt>
    <dgm:pt modelId="{0D734351-B9B7-9C41-9FD3-865A9A92F779}" type="pres">
      <dgm:prSet presAssocID="{B8DD255F-3130-DD42-AEC5-B5BD2F750532}" presName="hierRoot3" presStyleCnt="0"/>
      <dgm:spPr/>
    </dgm:pt>
    <dgm:pt modelId="{F3F15F5A-90D5-6944-AAE0-D2994EB2652F}" type="pres">
      <dgm:prSet presAssocID="{B8DD255F-3130-DD42-AEC5-B5BD2F750532}" presName="composite3" presStyleCnt="0"/>
      <dgm:spPr/>
    </dgm:pt>
    <dgm:pt modelId="{E0EC4C71-ADB1-B147-B1E1-314CC1239BBD}" type="pres">
      <dgm:prSet presAssocID="{B8DD255F-3130-DD42-AEC5-B5BD2F750532}" presName="background3" presStyleLbl="node3" presStyleIdx="5" presStyleCnt="10"/>
      <dgm:spPr/>
    </dgm:pt>
    <dgm:pt modelId="{B8393BD2-5A5D-A345-A6DD-0440EB70AC14}" type="pres">
      <dgm:prSet presAssocID="{B8DD255F-3130-DD42-AEC5-B5BD2F750532}" presName="text3" presStyleLbl="fgAcc3" presStyleIdx="5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863E07-8D25-0845-A209-4F91F8D26854}" type="pres">
      <dgm:prSet presAssocID="{B8DD255F-3130-DD42-AEC5-B5BD2F750532}" presName="hierChild4" presStyleCnt="0"/>
      <dgm:spPr/>
    </dgm:pt>
    <dgm:pt modelId="{1987753E-FF05-614E-A656-9AD9A592A11B}" type="pres">
      <dgm:prSet presAssocID="{F07B66D5-3D26-4645-BA42-CA59E3F33AA1}" presName="Name17" presStyleLbl="parChTrans1D3" presStyleIdx="6" presStyleCnt="10"/>
      <dgm:spPr/>
      <dgm:t>
        <a:bodyPr/>
        <a:lstStyle/>
        <a:p>
          <a:endParaRPr lang="en-US"/>
        </a:p>
      </dgm:t>
    </dgm:pt>
    <dgm:pt modelId="{46AA2A3F-CB80-F141-975B-EF60C37FCEB7}" type="pres">
      <dgm:prSet presAssocID="{FCFFE7EA-958E-E54F-8A84-FCFEFAD17C78}" presName="hierRoot3" presStyleCnt="0"/>
      <dgm:spPr/>
    </dgm:pt>
    <dgm:pt modelId="{75D1816D-2B3D-7642-B6F9-50E813446D9D}" type="pres">
      <dgm:prSet presAssocID="{FCFFE7EA-958E-E54F-8A84-FCFEFAD17C78}" presName="composite3" presStyleCnt="0"/>
      <dgm:spPr/>
    </dgm:pt>
    <dgm:pt modelId="{9982DC6E-A491-0442-B325-BD5239BADDCC}" type="pres">
      <dgm:prSet presAssocID="{FCFFE7EA-958E-E54F-8A84-FCFEFAD17C78}" presName="background3" presStyleLbl="node3" presStyleIdx="6" presStyleCnt="10"/>
      <dgm:spPr/>
    </dgm:pt>
    <dgm:pt modelId="{70B1EE73-732F-764A-A390-44EC31043B1B}" type="pres">
      <dgm:prSet presAssocID="{FCFFE7EA-958E-E54F-8A84-FCFEFAD17C78}" presName="text3" presStyleLbl="fgAcc3" presStyleIdx="6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9948FF-FAEC-CF4D-9356-E788721A0C44}" type="pres">
      <dgm:prSet presAssocID="{FCFFE7EA-958E-E54F-8A84-FCFEFAD17C78}" presName="hierChild4" presStyleCnt="0"/>
      <dgm:spPr/>
    </dgm:pt>
    <dgm:pt modelId="{50DE0308-B79D-BC4A-8E80-66DB7EAD7E47}" type="pres">
      <dgm:prSet presAssocID="{CC37E6E6-BC54-A14B-9F53-142BB19DB22D}" presName="Name17" presStyleLbl="parChTrans1D3" presStyleIdx="7" presStyleCnt="10"/>
      <dgm:spPr/>
      <dgm:t>
        <a:bodyPr/>
        <a:lstStyle/>
        <a:p>
          <a:endParaRPr lang="en-US"/>
        </a:p>
      </dgm:t>
    </dgm:pt>
    <dgm:pt modelId="{8D36C4A0-778A-FB4E-980C-494B5FB78989}" type="pres">
      <dgm:prSet presAssocID="{01697AB9-7731-D84F-858C-A45A291D0043}" presName="hierRoot3" presStyleCnt="0"/>
      <dgm:spPr/>
    </dgm:pt>
    <dgm:pt modelId="{DBD1C153-73AD-B04D-92F0-8C669556BCD4}" type="pres">
      <dgm:prSet presAssocID="{01697AB9-7731-D84F-858C-A45A291D0043}" presName="composite3" presStyleCnt="0"/>
      <dgm:spPr/>
    </dgm:pt>
    <dgm:pt modelId="{A87D34F6-21D9-B644-88B0-24B13A00DBB9}" type="pres">
      <dgm:prSet presAssocID="{01697AB9-7731-D84F-858C-A45A291D0043}" presName="background3" presStyleLbl="node3" presStyleIdx="7" presStyleCnt="10"/>
      <dgm:spPr/>
    </dgm:pt>
    <dgm:pt modelId="{D49C94B4-8248-1D49-8257-C2AEDBA47FC7}" type="pres">
      <dgm:prSet presAssocID="{01697AB9-7731-D84F-858C-A45A291D0043}" presName="text3" presStyleLbl="fgAcc3" presStyleIdx="7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A3C397-7F8D-5041-9E34-41B12D81D882}" type="pres">
      <dgm:prSet presAssocID="{01697AB9-7731-D84F-858C-A45A291D0043}" presName="hierChild4" presStyleCnt="0"/>
      <dgm:spPr/>
    </dgm:pt>
    <dgm:pt modelId="{697D4D48-1E7B-3642-A3E3-1508F969B342}" type="pres">
      <dgm:prSet presAssocID="{2C838471-FF9B-9B4A-B621-D67489B81AC7}" presName="Name17" presStyleLbl="parChTrans1D3" presStyleIdx="8" presStyleCnt="10"/>
      <dgm:spPr/>
      <dgm:t>
        <a:bodyPr/>
        <a:lstStyle/>
        <a:p>
          <a:endParaRPr lang="en-US"/>
        </a:p>
      </dgm:t>
    </dgm:pt>
    <dgm:pt modelId="{E454E690-A6A8-5C43-9457-034D83C16AE6}" type="pres">
      <dgm:prSet presAssocID="{6FC31A67-4154-574F-90D3-D4704CEA0F93}" presName="hierRoot3" presStyleCnt="0"/>
      <dgm:spPr/>
    </dgm:pt>
    <dgm:pt modelId="{67F9B792-48CF-024A-B07E-342D21D21D29}" type="pres">
      <dgm:prSet presAssocID="{6FC31A67-4154-574F-90D3-D4704CEA0F93}" presName="composite3" presStyleCnt="0"/>
      <dgm:spPr/>
    </dgm:pt>
    <dgm:pt modelId="{D4040802-7804-E444-8FB8-0D68471E8503}" type="pres">
      <dgm:prSet presAssocID="{6FC31A67-4154-574F-90D3-D4704CEA0F93}" presName="background3" presStyleLbl="node3" presStyleIdx="8" presStyleCnt="10"/>
      <dgm:spPr/>
    </dgm:pt>
    <dgm:pt modelId="{482B39B9-B352-7F4B-AB95-5AD14CA4D5F9}" type="pres">
      <dgm:prSet presAssocID="{6FC31A67-4154-574F-90D3-D4704CEA0F93}" presName="text3" presStyleLbl="fgAcc3" presStyleIdx="8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4EF758-2065-824A-98B0-C523DB73374C}" type="pres">
      <dgm:prSet presAssocID="{6FC31A67-4154-574F-90D3-D4704CEA0F93}" presName="hierChild4" presStyleCnt="0"/>
      <dgm:spPr/>
    </dgm:pt>
    <dgm:pt modelId="{DE6ADD83-B5AD-804A-AF7A-3CAE2C76D125}" type="pres">
      <dgm:prSet presAssocID="{00EA1F14-3D9A-614C-9A54-52404DEC3C12}" presName="Name17" presStyleLbl="parChTrans1D3" presStyleIdx="9" presStyleCnt="10"/>
      <dgm:spPr/>
      <dgm:t>
        <a:bodyPr/>
        <a:lstStyle/>
        <a:p>
          <a:endParaRPr lang="en-US"/>
        </a:p>
      </dgm:t>
    </dgm:pt>
    <dgm:pt modelId="{34A34E74-4D88-6A43-9AA3-B2233B4F041F}" type="pres">
      <dgm:prSet presAssocID="{11540825-94D5-764A-9A91-F25545D4A169}" presName="hierRoot3" presStyleCnt="0"/>
      <dgm:spPr/>
    </dgm:pt>
    <dgm:pt modelId="{5BC59CD0-FB48-5746-9BD7-01A79554A345}" type="pres">
      <dgm:prSet presAssocID="{11540825-94D5-764A-9A91-F25545D4A169}" presName="composite3" presStyleCnt="0"/>
      <dgm:spPr/>
    </dgm:pt>
    <dgm:pt modelId="{67CC89F6-C8CC-9445-B7B2-AAEB75061BFB}" type="pres">
      <dgm:prSet presAssocID="{11540825-94D5-764A-9A91-F25545D4A169}" presName="background3" presStyleLbl="node3" presStyleIdx="9" presStyleCnt="10"/>
      <dgm:spPr/>
    </dgm:pt>
    <dgm:pt modelId="{083C33D2-0615-7A4F-84D5-63F4C92FDB45}" type="pres">
      <dgm:prSet presAssocID="{11540825-94D5-764A-9A91-F25545D4A169}" presName="text3" presStyleLbl="fgAcc3" presStyleIdx="9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B1E7BB-8B33-4749-87AA-3FBC83384725}" type="pres">
      <dgm:prSet presAssocID="{11540825-94D5-764A-9A91-F25545D4A169}" presName="hierChild4" presStyleCnt="0"/>
      <dgm:spPr/>
    </dgm:pt>
  </dgm:ptLst>
  <dgm:cxnLst>
    <dgm:cxn modelId="{FA783292-9186-4E4F-8B69-BB80E5051881}" type="presOf" srcId="{0EB199E1-862E-334B-A4CA-726EA1535724}" destId="{B87A3A3F-ED64-3F41-894B-22D1A23B732B}" srcOrd="0" destOrd="0" presId="urn:microsoft.com/office/officeart/2005/8/layout/hierarchy1"/>
    <dgm:cxn modelId="{E7EA88A5-879B-E04A-A37D-9C4BB84DB198}" type="presOf" srcId="{11540825-94D5-764A-9A91-F25545D4A169}" destId="{083C33D2-0615-7A4F-84D5-63F4C92FDB45}" srcOrd="0" destOrd="0" presId="urn:microsoft.com/office/officeart/2005/8/layout/hierarchy1"/>
    <dgm:cxn modelId="{BA928B75-C5B7-7F46-A041-1492DF25356C}" srcId="{5C03B245-0212-9E48-80C8-67C933DAAD7C}" destId="{01697AB9-7731-D84F-858C-A45A291D0043}" srcOrd="3" destOrd="0" parTransId="{CC37E6E6-BC54-A14B-9F53-142BB19DB22D}" sibTransId="{48BF9B78-AEEE-2C48-B9FC-0A146047BDB6}"/>
    <dgm:cxn modelId="{4C1EBF22-B6F2-DC4B-B4DE-3454ADD4EF67}" type="presOf" srcId="{A9DEC77C-6B88-B741-B2DC-4E0749E7A55D}" destId="{ADF08EFE-7D11-5248-853D-EC59701E5FD6}" srcOrd="0" destOrd="0" presId="urn:microsoft.com/office/officeart/2005/8/layout/hierarchy1"/>
    <dgm:cxn modelId="{C9DF8B98-52F6-7E46-8C63-436DDF72DF08}" type="presOf" srcId="{4F1F0F99-5CB8-3B49-89AF-FFC52E73A270}" destId="{440F98B7-7816-444A-8A6B-007B6458E25F}" srcOrd="0" destOrd="0" presId="urn:microsoft.com/office/officeart/2005/8/layout/hierarchy1"/>
    <dgm:cxn modelId="{10919B27-7691-2A47-9EFC-F90A99F84F10}" srcId="{5C03B245-0212-9E48-80C8-67C933DAAD7C}" destId="{6FC31A67-4154-574F-90D3-D4704CEA0F93}" srcOrd="4" destOrd="0" parTransId="{2C838471-FF9B-9B4A-B621-D67489B81AC7}" sibTransId="{1E39F964-6DF5-5449-B0C2-50673FD694CD}"/>
    <dgm:cxn modelId="{365C8089-5094-B54F-8702-9F6B6DD73E48}" type="presOf" srcId="{2C838471-FF9B-9B4A-B621-D67489B81AC7}" destId="{697D4D48-1E7B-3642-A3E3-1508F969B342}" srcOrd="0" destOrd="0" presId="urn:microsoft.com/office/officeart/2005/8/layout/hierarchy1"/>
    <dgm:cxn modelId="{D67E8969-5322-434B-B538-EB368C2E25F7}" type="presOf" srcId="{CFAFC6BC-13F8-2E47-872D-D2DC1A4ABE41}" destId="{C37F3A58-6F4F-1E42-868E-7986730E91CD}" srcOrd="0" destOrd="0" presId="urn:microsoft.com/office/officeart/2005/8/layout/hierarchy1"/>
    <dgm:cxn modelId="{0991ADF1-8E0D-EF43-A1FC-43C1AD9FAC52}" srcId="{5C03B245-0212-9E48-80C8-67C933DAAD7C}" destId="{FCFFE7EA-958E-E54F-8A84-FCFEFAD17C78}" srcOrd="2" destOrd="0" parTransId="{F07B66D5-3D26-4645-BA42-CA59E3F33AA1}" sibTransId="{E7DA1612-DCCD-1347-977B-E57504E7F0BE}"/>
    <dgm:cxn modelId="{6C5B57DC-5E7C-CD4F-B932-C6C048BFCF0B}" type="presOf" srcId="{01697AB9-7731-D84F-858C-A45A291D0043}" destId="{D49C94B4-8248-1D49-8257-C2AEDBA47FC7}" srcOrd="0" destOrd="0" presId="urn:microsoft.com/office/officeart/2005/8/layout/hierarchy1"/>
    <dgm:cxn modelId="{7AEEC008-A237-4D45-83BF-74DE512DB67A}" type="presOf" srcId="{F07B66D5-3D26-4645-BA42-CA59E3F33AA1}" destId="{1987753E-FF05-614E-A656-9AD9A592A11B}" srcOrd="0" destOrd="0" presId="urn:microsoft.com/office/officeart/2005/8/layout/hierarchy1"/>
    <dgm:cxn modelId="{0042A31C-C8C8-614F-A619-74FD31F956F6}" srcId="{927E2B64-5C28-C541-8E60-EEC6FD887938}" destId="{1F4D5B6F-9E8B-904D-8710-FC3C19B79F6B}" srcOrd="0" destOrd="0" parTransId="{FB5FD8B7-4EED-FE4E-9762-DEDB831CC578}" sibTransId="{B90671DD-AB5E-644C-A1AA-C7A2DA570DE0}"/>
    <dgm:cxn modelId="{74943D71-CD9F-B64D-A319-FB6971474B2F}" type="presOf" srcId="{D3F9C8BD-5F80-ED4A-8AD3-A5C88A3CC6B9}" destId="{477D9069-B15D-ED4A-B729-C399316AF630}" srcOrd="0" destOrd="0" presId="urn:microsoft.com/office/officeart/2005/8/layout/hierarchy1"/>
    <dgm:cxn modelId="{FA4F9DEC-4F7D-2E42-B4A8-09B92C985725}" type="presOf" srcId="{CC37E6E6-BC54-A14B-9F53-142BB19DB22D}" destId="{50DE0308-B79D-BC4A-8E80-66DB7EAD7E47}" srcOrd="0" destOrd="0" presId="urn:microsoft.com/office/officeart/2005/8/layout/hierarchy1"/>
    <dgm:cxn modelId="{D6E6527C-B033-0D48-8518-D59638F5EA9B}" type="presOf" srcId="{6FC31A67-4154-574F-90D3-D4704CEA0F93}" destId="{482B39B9-B352-7F4B-AB95-5AD14CA4D5F9}" srcOrd="0" destOrd="0" presId="urn:microsoft.com/office/officeart/2005/8/layout/hierarchy1"/>
    <dgm:cxn modelId="{9DDD06A0-1780-C345-9114-7A299FCBFEFC}" srcId="{1F4D5B6F-9E8B-904D-8710-FC3C19B79F6B}" destId="{0EB199E1-862E-334B-A4CA-726EA1535724}" srcOrd="2" destOrd="0" parTransId="{4F1F0F99-5CB8-3B49-89AF-FFC52E73A270}" sibTransId="{F453A694-1DED-5F4B-9588-5986C575BAD0}"/>
    <dgm:cxn modelId="{E7171F40-7A28-D345-A76A-8307EAB5A020}" type="presOf" srcId="{B8DD255F-3130-DD42-AEC5-B5BD2F750532}" destId="{B8393BD2-5A5D-A345-A6DD-0440EB70AC14}" srcOrd="0" destOrd="0" presId="urn:microsoft.com/office/officeart/2005/8/layout/hierarchy1"/>
    <dgm:cxn modelId="{C150E4EA-8F87-E34B-A32D-522BBA497C46}" type="presOf" srcId="{8DA17A8F-0D72-924E-BFA5-79C8578A2910}" destId="{ABF18EA9-9471-1344-83A2-CDF4578FFF96}" srcOrd="0" destOrd="0" presId="urn:microsoft.com/office/officeart/2005/8/layout/hierarchy1"/>
    <dgm:cxn modelId="{2DF79058-D799-8F44-8375-0D07AC969F10}" srcId="{1F4D5B6F-9E8B-904D-8710-FC3C19B79F6B}" destId="{833A4239-AC06-A048-BE12-FE3A76312836}" srcOrd="3" destOrd="0" parTransId="{5A4296B7-52DD-0940-8E6C-A8B74B46844D}" sibTransId="{15F4A7DD-5D08-2241-BFE9-EB6D34B8C983}"/>
    <dgm:cxn modelId="{B66DE99D-DE79-4E4D-8CD5-A05FB0CE0849}" type="presOf" srcId="{833A4239-AC06-A048-BE12-FE3A76312836}" destId="{574051E3-08F5-0145-8D75-03328A6CBB7E}" srcOrd="0" destOrd="0" presId="urn:microsoft.com/office/officeart/2005/8/layout/hierarchy1"/>
    <dgm:cxn modelId="{3203A07A-0900-BD4F-96D4-2EC9EC38D507}" type="presOf" srcId="{FB5FD8B7-4EED-FE4E-9762-DEDB831CC578}" destId="{23B12C29-6BFA-DC4C-B8CF-93F7410CFE47}" srcOrd="0" destOrd="0" presId="urn:microsoft.com/office/officeart/2005/8/layout/hierarchy1"/>
    <dgm:cxn modelId="{FC76018E-1E3E-4C45-84AB-C6C08ADFF003}" type="presOf" srcId="{5C03B245-0212-9E48-80C8-67C933DAAD7C}" destId="{6B6EEC39-8525-7644-BC3E-CEC459481EDC}" srcOrd="0" destOrd="0" presId="urn:microsoft.com/office/officeart/2005/8/layout/hierarchy1"/>
    <dgm:cxn modelId="{4B240EB2-F162-774E-8716-0CDFBC825F9C}" srcId="{5C03B245-0212-9E48-80C8-67C933DAAD7C}" destId="{B46D0CE6-FF9B-EA4E-893A-E7CBF8AFF342}" srcOrd="0" destOrd="0" parTransId="{F85F1A74-3701-4D4D-BCE4-E38C89AC2F2E}" sibTransId="{1FC2F05D-D129-874D-93F6-69CFDAF863B3}"/>
    <dgm:cxn modelId="{7C1DE433-0682-CD4A-8F24-125DADC4A698}" type="presOf" srcId="{B46D0CE6-FF9B-EA4E-893A-E7CBF8AFF342}" destId="{85261F41-D945-354E-8811-DD5B34B6E154}" srcOrd="0" destOrd="0" presId="urn:microsoft.com/office/officeart/2005/8/layout/hierarchy1"/>
    <dgm:cxn modelId="{0B175AE7-48BE-D946-AD15-F6B303E0B99E}" type="presOf" srcId="{FCFFE7EA-958E-E54F-8A84-FCFEFAD17C78}" destId="{70B1EE73-732F-764A-A390-44EC31043B1B}" srcOrd="0" destOrd="0" presId="urn:microsoft.com/office/officeart/2005/8/layout/hierarchy1"/>
    <dgm:cxn modelId="{9192F449-C43C-A048-8980-57D31AD433F3}" type="presOf" srcId="{927E2B64-5C28-C541-8E60-EEC6FD887938}" destId="{8317FCA5-AD7A-E441-933D-7FE3E8987D6C}" srcOrd="0" destOrd="0" presId="urn:microsoft.com/office/officeart/2005/8/layout/hierarchy1"/>
    <dgm:cxn modelId="{FEBC8B36-681B-CB41-AD59-CF0B7FE569CE}" srcId="{5C03B245-0212-9E48-80C8-67C933DAAD7C}" destId="{B8DD255F-3130-DD42-AEC5-B5BD2F750532}" srcOrd="1" destOrd="0" parTransId="{CFAFC6BC-13F8-2E47-872D-D2DC1A4ABE41}" sibTransId="{83C9DC40-D2AA-994C-91A5-1A4A62FB8C08}"/>
    <dgm:cxn modelId="{593562AC-44DC-2647-BAFE-897A6D56E838}" srcId="{1F4D5B6F-9E8B-904D-8710-FC3C19B79F6B}" destId="{D3F9C8BD-5F80-ED4A-8AD3-A5C88A3CC6B9}" srcOrd="0" destOrd="0" parTransId="{A9DEC77C-6B88-B741-B2DC-4E0749E7A55D}" sibTransId="{81C80AB8-12B4-B144-883B-5C8798D870E6}"/>
    <dgm:cxn modelId="{073AE6D1-6C18-1C41-85ED-F0C3D6C0A2D9}" type="presOf" srcId="{6387689B-DBBA-AE4E-9EF4-BC2C81904A58}" destId="{3BF414D3-44C1-B64C-8A9D-72A19DB776F7}" srcOrd="0" destOrd="0" presId="urn:microsoft.com/office/officeart/2005/8/layout/hierarchy1"/>
    <dgm:cxn modelId="{46982A26-C5C0-F944-BEFB-4BA925D9DD4A}" type="presOf" srcId="{5A4296B7-52DD-0940-8E6C-A8B74B46844D}" destId="{3B9F6E14-6679-F646-8419-2CBA37CED783}" srcOrd="0" destOrd="0" presId="urn:microsoft.com/office/officeart/2005/8/layout/hierarchy1"/>
    <dgm:cxn modelId="{05096A0A-3310-3E48-ABDF-9E7814ED207C}" type="presOf" srcId="{F85F1A74-3701-4D4D-BCE4-E38C89AC2F2E}" destId="{FA91A6EB-5151-5E4C-948F-1F59D453563B}" srcOrd="0" destOrd="0" presId="urn:microsoft.com/office/officeart/2005/8/layout/hierarchy1"/>
    <dgm:cxn modelId="{F53994DB-DD60-784E-8011-2744EBAA778A}" srcId="{927E2B64-5C28-C541-8E60-EEC6FD887938}" destId="{5C03B245-0212-9E48-80C8-67C933DAAD7C}" srcOrd="1" destOrd="0" parTransId="{4B8EFBD7-026C-1B43-AA8E-63F6936A2C86}" sibTransId="{673AA468-49E0-8B4D-969D-0BF2894533B6}"/>
    <dgm:cxn modelId="{09C9D71F-BDEE-9A41-A452-63F22DF84E26}" srcId="{1F4D5B6F-9E8B-904D-8710-FC3C19B79F6B}" destId="{A5E16CF8-D07A-1C4F-9866-517DE1F083B2}" srcOrd="1" destOrd="0" parTransId="{8DA17A8F-0D72-924E-BFA5-79C8578A2910}" sibTransId="{0BACF0AE-505D-9947-96E6-645B57939468}"/>
    <dgm:cxn modelId="{E1DE179E-E17F-3D40-836E-0B3B175D3332}" type="presOf" srcId="{1F4D5B6F-9E8B-904D-8710-FC3C19B79F6B}" destId="{ADA3460F-FF8A-3242-9F3C-47A5BB8AF1CB}" srcOrd="0" destOrd="0" presId="urn:microsoft.com/office/officeart/2005/8/layout/hierarchy1"/>
    <dgm:cxn modelId="{92FF54A0-EC45-2C48-A3D0-39BFEBFD9FAB}" srcId="{6387689B-DBBA-AE4E-9EF4-BC2C81904A58}" destId="{927E2B64-5C28-C541-8E60-EEC6FD887938}" srcOrd="0" destOrd="0" parTransId="{CE81CB0D-6DD1-2E4C-9824-14C36A18546B}" sibTransId="{62794164-5ADF-164A-90BC-F488A8945564}"/>
    <dgm:cxn modelId="{E916AB64-DF06-924F-B7E0-B56F6577A166}" srcId="{5C03B245-0212-9E48-80C8-67C933DAAD7C}" destId="{11540825-94D5-764A-9A91-F25545D4A169}" srcOrd="5" destOrd="0" parTransId="{00EA1F14-3D9A-614C-9A54-52404DEC3C12}" sibTransId="{ECF81F5B-F3BD-5946-8982-A2516A6DFFEF}"/>
    <dgm:cxn modelId="{2A8C5D94-B457-B34F-9399-B320C6A8D232}" type="presOf" srcId="{4B8EFBD7-026C-1B43-AA8E-63F6936A2C86}" destId="{F9E7A42B-5785-E842-86AC-57FEC85191F1}" srcOrd="0" destOrd="0" presId="urn:microsoft.com/office/officeart/2005/8/layout/hierarchy1"/>
    <dgm:cxn modelId="{C369D06F-0929-0B4F-88D1-3F3F2DFD6C88}" type="presOf" srcId="{A5E16CF8-D07A-1C4F-9866-517DE1F083B2}" destId="{A210E55E-31C6-3642-9D99-29E62DA295C0}" srcOrd="0" destOrd="0" presId="urn:microsoft.com/office/officeart/2005/8/layout/hierarchy1"/>
    <dgm:cxn modelId="{D44C1423-E770-6848-AEC9-F189EE7CE0BC}" type="presOf" srcId="{00EA1F14-3D9A-614C-9A54-52404DEC3C12}" destId="{DE6ADD83-B5AD-804A-AF7A-3CAE2C76D125}" srcOrd="0" destOrd="0" presId="urn:microsoft.com/office/officeart/2005/8/layout/hierarchy1"/>
    <dgm:cxn modelId="{28E55D0F-359F-AD46-BBA1-C91AF603ED82}" type="presParOf" srcId="{3BF414D3-44C1-B64C-8A9D-72A19DB776F7}" destId="{F2FBC7BC-9399-C943-B4DE-4AA67DE9C79A}" srcOrd="0" destOrd="0" presId="urn:microsoft.com/office/officeart/2005/8/layout/hierarchy1"/>
    <dgm:cxn modelId="{6354E369-C1DA-AE44-A08D-26E520F6A0B8}" type="presParOf" srcId="{F2FBC7BC-9399-C943-B4DE-4AA67DE9C79A}" destId="{4E297CB4-C4B2-224C-B87B-6379568499F8}" srcOrd="0" destOrd="0" presId="urn:microsoft.com/office/officeart/2005/8/layout/hierarchy1"/>
    <dgm:cxn modelId="{09F0ECC3-28DB-644F-80D8-168BD2624D3C}" type="presParOf" srcId="{4E297CB4-C4B2-224C-B87B-6379568499F8}" destId="{BEACCF8A-2D2A-6540-8BB4-31E3E6E8AA8C}" srcOrd="0" destOrd="0" presId="urn:microsoft.com/office/officeart/2005/8/layout/hierarchy1"/>
    <dgm:cxn modelId="{7CD734BD-85E1-ED48-B9E2-3F9A1FBC6BF4}" type="presParOf" srcId="{4E297CB4-C4B2-224C-B87B-6379568499F8}" destId="{8317FCA5-AD7A-E441-933D-7FE3E8987D6C}" srcOrd="1" destOrd="0" presId="urn:microsoft.com/office/officeart/2005/8/layout/hierarchy1"/>
    <dgm:cxn modelId="{11C5672A-20C4-6F49-A8F9-AB95B3C33651}" type="presParOf" srcId="{F2FBC7BC-9399-C943-B4DE-4AA67DE9C79A}" destId="{2BD35DAE-2310-5342-A692-2CAC177AFE1C}" srcOrd="1" destOrd="0" presId="urn:microsoft.com/office/officeart/2005/8/layout/hierarchy1"/>
    <dgm:cxn modelId="{7CD33523-183E-BC4D-B1CB-B09505123F67}" type="presParOf" srcId="{2BD35DAE-2310-5342-A692-2CAC177AFE1C}" destId="{23B12C29-6BFA-DC4C-B8CF-93F7410CFE47}" srcOrd="0" destOrd="0" presId="urn:microsoft.com/office/officeart/2005/8/layout/hierarchy1"/>
    <dgm:cxn modelId="{08116B30-A8F0-9448-82CC-AEE74E7DF928}" type="presParOf" srcId="{2BD35DAE-2310-5342-A692-2CAC177AFE1C}" destId="{DF59CBFE-785F-9047-8711-F59EDC1D7869}" srcOrd="1" destOrd="0" presId="urn:microsoft.com/office/officeart/2005/8/layout/hierarchy1"/>
    <dgm:cxn modelId="{A37515A6-11CE-7A44-AD17-C413D76A38BE}" type="presParOf" srcId="{DF59CBFE-785F-9047-8711-F59EDC1D7869}" destId="{8CA33B48-8227-EA42-BA19-F46E617085F5}" srcOrd="0" destOrd="0" presId="urn:microsoft.com/office/officeart/2005/8/layout/hierarchy1"/>
    <dgm:cxn modelId="{14DBD20A-2676-C746-913B-4815CD6A53BE}" type="presParOf" srcId="{8CA33B48-8227-EA42-BA19-F46E617085F5}" destId="{94C9EFD3-5D5C-0643-8903-CA92BAE4550E}" srcOrd="0" destOrd="0" presId="urn:microsoft.com/office/officeart/2005/8/layout/hierarchy1"/>
    <dgm:cxn modelId="{E66CA00F-E654-D240-A9CD-88B8B0628484}" type="presParOf" srcId="{8CA33B48-8227-EA42-BA19-F46E617085F5}" destId="{ADA3460F-FF8A-3242-9F3C-47A5BB8AF1CB}" srcOrd="1" destOrd="0" presId="urn:microsoft.com/office/officeart/2005/8/layout/hierarchy1"/>
    <dgm:cxn modelId="{B2A8C855-5339-A24D-8920-13BBDBFCADFB}" type="presParOf" srcId="{DF59CBFE-785F-9047-8711-F59EDC1D7869}" destId="{E8D5EC91-5049-8546-9F64-ECD08A1EBD08}" srcOrd="1" destOrd="0" presId="urn:microsoft.com/office/officeart/2005/8/layout/hierarchy1"/>
    <dgm:cxn modelId="{62BB2928-5541-574A-93CB-60DD61282CB0}" type="presParOf" srcId="{E8D5EC91-5049-8546-9F64-ECD08A1EBD08}" destId="{ADF08EFE-7D11-5248-853D-EC59701E5FD6}" srcOrd="0" destOrd="0" presId="urn:microsoft.com/office/officeart/2005/8/layout/hierarchy1"/>
    <dgm:cxn modelId="{6E045316-ED5F-0547-A7FF-6C85ACB9C04A}" type="presParOf" srcId="{E8D5EC91-5049-8546-9F64-ECD08A1EBD08}" destId="{DA8E327B-F6BC-4A47-AB97-11A406647B9C}" srcOrd="1" destOrd="0" presId="urn:microsoft.com/office/officeart/2005/8/layout/hierarchy1"/>
    <dgm:cxn modelId="{E5C805BB-8D4D-FC4C-982F-40CACCE510FD}" type="presParOf" srcId="{DA8E327B-F6BC-4A47-AB97-11A406647B9C}" destId="{9E26F7D1-9C1A-3A4C-B82E-F6EC8FB5351B}" srcOrd="0" destOrd="0" presId="urn:microsoft.com/office/officeart/2005/8/layout/hierarchy1"/>
    <dgm:cxn modelId="{86CC7BA7-BCBB-0D46-B312-ED99968EA0DA}" type="presParOf" srcId="{9E26F7D1-9C1A-3A4C-B82E-F6EC8FB5351B}" destId="{25ACF12D-B749-C445-BC2A-C473CD90A4EB}" srcOrd="0" destOrd="0" presId="urn:microsoft.com/office/officeart/2005/8/layout/hierarchy1"/>
    <dgm:cxn modelId="{2D661052-CF06-CF4E-9A49-277D022E1F8F}" type="presParOf" srcId="{9E26F7D1-9C1A-3A4C-B82E-F6EC8FB5351B}" destId="{477D9069-B15D-ED4A-B729-C399316AF630}" srcOrd="1" destOrd="0" presId="urn:microsoft.com/office/officeart/2005/8/layout/hierarchy1"/>
    <dgm:cxn modelId="{F30E0AAD-9DC6-1640-8CED-F9C443EAA637}" type="presParOf" srcId="{DA8E327B-F6BC-4A47-AB97-11A406647B9C}" destId="{DBB0049A-D789-7C41-83B0-CEABE2C0EF04}" srcOrd="1" destOrd="0" presId="urn:microsoft.com/office/officeart/2005/8/layout/hierarchy1"/>
    <dgm:cxn modelId="{1C115C8F-61ED-1842-A289-5E99D20FE5B3}" type="presParOf" srcId="{E8D5EC91-5049-8546-9F64-ECD08A1EBD08}" destId="{ABF18EA9-9471-1344-83A2-CDF4578FFF96}" srcOrd="2" destOrd="0" presId="urn:microsoft.com/office/officeart/2005/8/layout/hierarchy1"/>
    <dgm:cxn modelId="{D0DE2B5C-D74D-E142-8484-CDA8A9F93E92}" type="presParOf" srcId="{E8D5EC91-5049-8546-9F64-ECD08A1EBD08}" destId="{8F42CC2E-9A08-6B45-A02A-602CF9784E1E}" srcOrd="3" destOrd="0" presId="urn:microsoft.com/office/officeart/2005/8/layout/hierarchy1"/>
    <dgm:cxn modelId="{D6F0CB79-6414-9B42-AEA2-2A54696C6D33}" type="presParOf" srcId="{8F42CC2E-9A08-6B45-A02A-602CF9784E1E}" destId="{F86E71BD-A362-3A4D-A4AC-54C35F57AB85}" srcOrd="0" destOrd="0" presId="urn:microsoft.com/office/officeart/2005/8/layout/hierarchy1"/>
    <dgm:cxn modelId="{704EF34C-5D8A-9B46-AEFA-6ABA245271A3}" type="presParOf" srcId="{F86E71BD-A362-3A4D-A4AC-54C35F57AB85}" destId="{5448040D-787A-8F4C-8B2D-F6BF108F0C09}" srcOrd="0" destOrd="0" presId="urn:microsoft.com/office/officeart/2005/8/layout/hierarchy1"/>
    <dgm:cxn modelId="{58A1CAED-2D2C-3E4C-BDD1-5B2D752AD021}" type="presParOf" srcId="{F86E71BD-A362-3A4D-A4AC-54C35F57AB85}" destId="{A210E55E-31C6-3642-9D99-29E62DA295C0}" srcOrd="1" destOrd="0" presId="urn:microsoft.com/office/officeart/2005/8/layout/hierarchy1"/>
    <dgm:cxn modelId="{82647BE4-1F49-124E-9A6B-4909DD59CB8B}" type="presParOf" srcId="{8F42CC2E-9A08-6B45-A02A-602CF9784E1E}" destId="{BFD30EF0-B93D-B346-A8E5-2135DEB528B6}" srcOrd="1" destOrd="0" presId="urn:microsoft.com/office/officeart/2005/8/layout/hierarchy1"/>
    <dgm:cxn modelId="{1D677F30-BCED-D54D-A5AE-9A3D5696F16C}" type="presParOf" srcId="{E8D5EC91-5049-8546-9F64-ECD08A1EBD08}" destId="{440F98B7-7816-444A-8A6B-007B6458E25F}" srcOrd="4" destOrd="0" presId="urn:microsoft.com/office/officeart/2005/8/layout/hierarchy1"/>
    <dgm:cxn modelId="{005D2D6D-8641-D04E-ADBF-652FB6E671F9}" type="presParOf" srcId="{E8D5EC91-5049-8546-9F64-ECD08A1EBD08}" destId="{4D52BC55-D010-FD4A-A2C8-981F3B96959C}" srcOrd="5" destOrd="0" presId="urn:microsoft.com/office/officeart/2005/8/layout/hierarchy1"/>
    <dgm:cxn modelId="{0A64382D-0D46-D744-8E38-D813588702B7}" type="presParOf" srcId="{4D52BC55-D010-FD4A-A2C8-981F3B96959C}" destId="{4876E2F7-6B05-EF4D-8ED9-A7711EE7FFBB}" srcOrd="0" destOrd="0" presId="urn:microsoft.com/office/officeart/2005/8/layout/hierarchy1"/>
    <dgm:cxn modelId="{6F18B442-B620-1B48-8420-69F071DE205A}" type="presParOf" srcId="{4876E2F7-6B05-EF4D-8ED9-A7711EE7FFBB}" destId="{92B06843-4DC8-7640-B36B-047368E62792}" srcOrd="0" destOrd="0" presId="urn:microsoft.com/office/officeart/2005/8/layout/hierarchy1"/>
    <dgm:cxn modelId="{463FA374-5C49-9F47-9ECE-DA9869864FBD}" type="presParOf" srcId="{4876E2F7-6B05-EF4D-8ED9-A7711EE7FFBB}" destId="{B87A3A3F-ED64-3F41-894B-22D1A23B732B}" srcOrd="1" destOrd="0" presId="urn:microsoft.com/office/officeart/2005/8/layout/hierarchy1"/>
    <dgm:cxn modelId="{FAAF3B8A-14E1-2845-BB9A-E728B3B79457}" type="presParOf" srcId="{4D52BC55-D010-FD4A-A2C8-981F3B96959C}" destId="{09EFE29B-C700-5347-B0BA-2ADBCC553827}" srcOrd="1" destOrd="0" presId="urn:microsoft.com/office/officeart/2005/8/layout/hierarchy1"/>
    <dgm:cxn modelId="{1752B09C-0ACF-7C4C-9303-8B6713F9AD3A}" type="presParOf" srcId="{E8D5EC91-5049-8546-9F64-ECD08A1EBD08}" destId="{3B9F6E14-6679-F646-8419-2CBA37CED783}" srcOrd="6" destOrd="0" presId="urn:microsoft.com/office/officeart/2005/8/layout/hierarchy1"/>
    <dgm:cxn modelId="{8800E953-CDC6-5E48-A6DC-D2C24CAE416F}" type="presParOf" srcId="{E8D5EC91-5049-8546-9F64-ECD08A1EBD08}" destId="{939E4E21-0AC0-244E-BD74-C81E9B30BBB7}" srcOrd="7" destOrd="0" presId="urn:microsoft.com/office/officeart/2005/8/layout/hierarchy1"/>
    <dgm:cxn modelId="{F2681534-7E45-5541-BA53-31586E51DB70}" type="presParOf" srcId="{939E4E21-0AC0-244E-BD74-C81E9B30BBB7}" destId="{E8F37A31-24B0-C146-9F5C-372FCC8C7174}" srcOrd="0" destOrd="0" presId="urn:microsoft.com/office/officeart/2005/8/layout/hierarchy1"/>
    <dgm:cxn modelId="{4F020C63-A624-BA4B-9500-5492CD9619B5}" type="presParOf" srcId="{E8F37A31-24B0-C146-9F5C-372FCC8C7174}" destId="{F39550C2-06F6-5946-9162-D81A35566724}" srcOrd="0" destOrd="0" presId="urn:microsoft.com/office/officeart/2005/8/layout/hierarchy1"/>
    <dgm:cxn modelId="{12694A61-0716-8D40-B0BC-E6ABF2BD4171}" type="presParOf" srcId="{E8F37A31-24B0-C146-9F5C-372FCC8C7174}" destId="{574051E3-08F5-0145-8D75-03328A6CBB7E}" srcOrd="1" destOrd="0" presId="urn:microsoft.com/office/officeart/2005/8/layout/hierarchy1"/>
    <dgm:cxn modelId="{03EE4E52-C8E0-6943-9B4C-36462D3C36A3}" type="presParOf" srcId="{939E4E21-0AC0-244E-BD74-C81E9B30BBB7}" destId="{2FC7E6E4-613A-3C44-A900-0D0AB139AD21}" srcOrd="1" destOrd="0" presId="urn:microsoft.com/office/officeart/2005/8/layout/hierarchy1"/>
    <dgm:cxn modelId="{648462EA-447E-C048-B75C-2B0FDB08EB36}" type="presParOf" srcId="{2BD35DAE-2310-5342-A692-2CAC177AFE1C}" destId="{F9E7A42B-5785-E842-86AC-57FEC85191F1}" srcOrd="2" destOrd="0" presId="urn:microsoft.com/office/officeart/2005/8/layout/hierarchy1"/>
    <dgm:cxn modelId="{12CD0D1F-BB41-4B49-87EA-E1A7821AF727}" type="presParOf" srcId="{2BD35DAE-2310-5342-A692-2CAC177AFE1C}" destId="{1858E2F5-5981-D142-A246-73BBE7874CCA}" srcOrd="3" destOrd="0" presId="urn:microsoft.com/office/officeart/2005/8/layout/hierarchy1"/>
    <dgm:cxn modelId="{92E399F9-AF38-8148-B707-9145E831CF25}" type="presParOf" srcId="{1858E2F5-5981-D142-A246-73BBE7874CCA}" destId="{55582E36-4AA4-D243-B502-8242F54D9B25}" srcOrd="0" destOrd="0" presId="urn:microsoft.com/office/officeart/2005/8/layout/hierarchy1"/>
    <dgm:cxn modelId="{FB63CC60-F84A-0242-8852-59D253BCBB3C}" type="presParOf" srcId="{55582E36-4AA4-D243-B502-8242F54D9B25}" destId="{ECC6386A-D8C7-AE42-A5B9-FFA87415D52B}" srcOrd="0" destOrd="0" presId="urn:microsoft.com/office/officeart/2005/8/layout/hierarchy1"/>
    <dgm:cxn modelId="{68918A2E-1240-2E45-B62B-C48635B54A4B}" type="presParOf" srcId="{55582E36-4AA4-D243-B502-8242F54D9B25}" destId="{6B6EEC39-8525-7644-BC3E-CEC459481EDC}" srcOrd="1" destOrd="0" presId="urn:microsoft.com/office/officeart/2005/8/layout/hierarchy1"/>
    <dgm:cxn modelId="{2AA17174-AEA1-9E4F-B0EA-0DB4722B4274}" type="presParOf" srcId="{1858E2F5-5981-D142-A246-73BBE7874CCA}" destId="{D2CB34AA-4948-4944-B6F6-F5BA2699A17A}" srcOrd="1" destOrd="0" presId="urn:microsoft.com/office/officeart/2005/8/layout/hierarchy1"/>
    <dgm:cxn modelId="{A43C9C65-C17F-CF48-81DD-A69D1615DB00}" type="presParOf" srcId="{D2CB34AA-4948-4944-B6F6-F5BA2699A17A}" destId="{FA91A6EB-5151-5E4C-948F-1F59D453563B}" srcOrd="0" destOrd="0" presId="urn:microsoft.com/office/officeart/2005/8/layout/hierarchy1"/>
    <dgm:cxn modelId="{FCDB519B-568F-4E4C-B8A9-C7A91F5A9E4A}" type="presParOf" srcId="{D2CB34AA-4948-4944-B6F6-F5BA2699A17A}" destId="{A45DFB38-FB5E-4D40-956D-298684035CA0}" srcOrd="1" destOrd="0" presId="urn:microsoft.com/office/officeart/2005/8/layout/hierarchy1"/>
    <dgm:cxn modelId="{B896BEB5-5248-2A48-953C-5F74E4FAAE4D}" type="presParOf" srcId="{A45DFB38-FB5E-4D40-956D-298684035CA0}" destId="{70C40678-F3C5-264B-AAE1-6421A61654F0}" srcOrd="0" destOrd="0" presId="urn:microsoft.com/office/officeart/2005/8/layout/hierarchy1"/>
    <dgm:cxn modelId="{1D880553-E662-2A4A-B6FC-35AB99B70477}" type="presParOf" srcId="{70C40678-F3C5-264B-AAE1-6421A61654F0}" destId="{86E26519-9379-2B4E-8668-D000BD2AF3DC}" srcOrd="0" destOrd="0" presId="urn:microsoft.com/office/officeart/2005/8/layout/hierarchy1"/>
    <dgm:cxn modelId="{4574E71D-B833-BC48-9651-92E1E4FB5B71}" type="presParOf" srcId="{70C40678-F3C5-264B-AAE1-6421A61654F0}" destId="{85261F41-D945-354E-8811-DD5B34B6E154}" srcOrd="1" destOrd="0" presId="urn:microsoft.com/office/officeart/2005/8/layout/hierarchy1"/>
    <dgm:cxn modelId="{1719C484-2D3F-B64D-8FB0-1031FBD79E5F}" type="presParOf" srcId="{A45DFB38-FB5E-4D40-956D-298684035CA0}" destId="{56221CE5-974B-FB49-95D7-E26C37167026}" srcOrd="1" destOrd="0" presId="urn:microsoft.com/office/officeart/2005/8/layout/hierarchy1"/>
    <dgm:cxn modelId="{F01660D3-E3D5-1340-9D10-EC2D0328CBBE}" type="presParOf" srcId="{D2CB34AA-4948-4944-B6F6-F5BA2699A17A}" destId="{C37F3A58-6F4F-1E42-868E-7986730E91CD}" srcOrd="2" destOrd="0" presId="urn:microsoft.com/office/officeart/2005/8/layout/hierarchy1"/>
    <dgm:cxn modelId="{4215346B-C4EE-E04C-A9D2-7DE6C5BDF4CC}" type="presParOf" srcId="{D2CB34AA-4948-4944-B6F6-F5BA2699A17A}" destId="{0D734351-B9B7-9C41-9FD3-865A9A92F779}" srcOrd="3" destOrd="0" presId="urn:microsoft.com/office/officeart/2005/8/layout/hierarchy1"/>
    <dgm:cxn modelId="{27D27C78-35EB-2B41-9AAD-77957D1D77EC}" type="presParOf" srcId="{0D734351-B9B7-9C41-9FD3-865A9A92F779}" destId="{F3F15F5A-90D5-6944-AAE0-D2994EB2652F}" srcOrd="0" destOrd="0" presId="urn:microsoft.com/office/officeart/2005/8/layout/hierarchy1"/>
    <dgm:cxn modelId="{566572FC-98F3-FD41-BFD7-D4C49D7138C7}" type="presParOf" srcId="{F3F15F5A-90D5-6944-AAE0-D2994EB2652F}" destId="{E0EC4C71-ADB1-B147-B1E1-314CC1239BBD}" srcOrd="0" destOrd="0" presId="urn:microsoft.com/office/officeart/2005/8/layout/hierarchy1"/>
    <dgm:cxn modelId="{133CB422-37C7-9B4B-ACA1-EEA78FE91363}" type="presParOf" srcId="{F3F15F5A-90D5-6944-AAE0-D2994EB2652F}" destId="{B8393BD2-5A5D-A345-A6DD-0440EB70AC14}" srcOrd="1" destOrd="0" presId="urn:microsoft.com/office/officeart/2005/8/layout/hierarchy1"/>
    <dgm:cxn modelId="{CD0EA589-7270-104C-82EE-7A474AC79BCE}" type="presParOf" srcId="{0D734351-B9B7-9C41-9FD3-865A9A92F779}" destId="{A9863E07-8D25-0845-A209-4F91F8D26854}" srcOrd="1" destOrd="0" presId="urn:microsoft.com/office/officeart/2005/8/layout/hierarchy1"/>
    <dgm:cxn modelId="{3AE0F232-603E-D44E-A5B2-56D7B0953E12}" type="presParOf" srcId="{D2CB34AA-4948-4944-B6F6-F5BA2699A17A}" destId="{1987753E-FF05-614E-A656-9AD9A592A11B}" srcOrd="4" destOrd="0" presId="urn:microsoft.com/office/officeart/2005/8/layout/hierarchy1"/>
    <dgm:cxn modelId="{1A361229-C858-5543-80B7-EF26E8505C86}" type="presParOf" srcId="{D2CB34AA-4948-4944-B6F6-F5BA2699A17A}" destId="{46AA2A3F-CB80-F141-975B-EF60C37FCEB7}" srcOrd="5" destOrd="0" presId="urn:microsoft.com/office/officeart/2005/8/layout/hierarchy1"/>
    <dgm:cxn modelId="{C2610E8C-7F63-1E45-B74E-049A5CB6E2E4}" type="presParOf" srcId="{46AA2A3F-CB80-F141-975B-EF60C37FCEB7}" destId="{75D1816D-2B3D-7642-B6F9-50E813446D9D}" srcOrd="0" destOrd="0" presId="urn:microsoft.com/office/officeart/2005/8/layout/hierarchy1"/>
    <dgm:cxn modelId="{83E963C8-B7FD-E146-B0E1-5E55EEE26CB4}" type="presParOf" srcId="{75D1816D-2B3D-7642-B6F9-50E813446D9D}" destId="{9982DC6E-A491-0442-B325-BD5239BADDCC}" srcOrd="0" destOrd="0" presId="urn:microsoft.com/office/officeart/2005/8/layout/hierarchy1"/>
    <dgm:cxn modelId="{5141B42A-D77C-0846-A046-4FCB2F716523}" type="presParOf" srcId="{75D1816D-2B3D-7642-B6F9-50E813446D9D}" destId="{70B1EE73-732F-764A-A390-44EC31043B1B}" srcOrd="1" destOrd="0" presId="urn:microsoft.com/office/officeart/2005/8/layout/hierarchy1"/>
    <dgm:cxn modelId="{6C01E27F-5066-F241-A97C-D3F9AAFD19FE}" type="presParOf" srcId="{46AA2A3F-CB80-F141-975B-EF60C37FCEB7}" destId="{8E9948FF-FAEC-CF4D-9356-E788721A0C44}" srcOrd="1" destOrd="0" presId="urn:microsoft.com/office/officeart/2005/8/layout/hierarchy1"/>
    <dgm:cxn modelId="{218C6EEB-A975-D047-931F-2B9CD24A17AB}" type="presParOf" srcId="{D2CB34AA-4948-4944-B6F6-F5BA2699A17A}" destId="{50DE0308-B79D-BC4A-8E80-66DB7EAD7E47}" srcOrd="6" destOrd="0" presId="urn:microsoft.com/office/officeart/2005/8/layout/hierarchy1"/>
    <dgm:cxn modelId="{CDDB8291-B7BC-E04F-9D93-396FA3DE87FF}" type="presParOf" srcId="{D2CB34AA-4948-4944-B6F6-F5BA2699A17A}" destId="{8D36C4A0-778A-FB4E-980C-494B5FB78989}" srcOrd="7" destOrd="0" presId="urn:microsoft.com/office/officeart/2005/8/layout/hierarchy1"/>
    <dgm:cxn modelId="{452B0E97-35CB-9245-8143-337572DFFD17}" type="presParOf" srcId="{8D36C4A0-778A-FB4E-980C-494B5FB78989}" destId="{DBD1C153-73AD-B04D-92F0-8C669556BCD4}" srcOrd="0" destOrd="0" presId="urn:microsoft.com/office/officeart/2005/8/layout/hierarchy1"/>
    <dgm:cxn modelId="{4DD8B19D-C276-F947-815A-75D15D8E1607}" type="presParOf" srcId="{DBD1C153-73AD-B04D-92F0-8C669556BCD4}" destId="{A87D34F6-21D9-B644-88B0-24B13A00DBB9}" srcOrd="0" destOrd="0" presId="urn:microsoft.com/office/officeart/2005/8/layout/hierarchy1"/>
    <dgm:cxn modelId="{D427E55D-0DE9-EC42-870B-ADA17129C2FD}" type="presParOf" srcId="{DBD1C153-73AD-B04D-92F0-8C669556BCD4}" destId="{D49C94B4-8248-1D49-8257-C2AEDBA47FC7}" srcOrd="1" destOrd="0" presId="urn:microsoft.com/office/officeart/2005/8/layout/hierarchy1"/>
    <dgm:cxn modelId="{05D47C4F-D075-404C-9F4D-7EC0945660E2}" type="presParOf" srcId="{8D36C4A0-778A-FB4E-980C-494B5FB78989}" destId="{D9A3C397-7F8D-5041-9E34-41B12D81D882}" srcOrd="1" destOrd="0" presId="urn:microsoft.com/office/officeart/2005/8/layout/hierarchy1"/>
    <dgm:cxn modelId="{F9BAF7D7-BC10-3046-BC16-519DA3677178}" type="presParOf" srcId="{D2CB34AA-4948-4944-B6F6-F5BA2699A17A}" destId="{697D4D48-1E7B-3642-A3E3-1508F969B342}" srcOrd="8" destOrd="0" presId="urn:microsoft.com/office/officeart/2005/8/layout/hierarchy1"/>
    <dgm:cxn modelId="{82795A68-7ED6-AE43-B01C-A99819AE2F24}" type="presParOf" srcId="{D2CB34AA-4948-4944-B6F6-F5BA2699A17A}" destId="{E454E690-A6A8-5C43-9457-034D83C16AE6}" srcOrd="9" destOrd="0" presId="urn:microsoft.com/office/officeart/2005/8/layout/hierarchy1"/>
    <dgm:cxn modelId="{21A34B47-8340-D84B-97C6-9D3C3FD4F821}" type="presParOf" srcId="{E454E690-A6A8-5C43-9457-034D83C16AE6}" destId="{67F9B792-48CF-024A-B07E-342D21D21D29}" srcOrd="0" destOrd="0" presId="urn:microsoft.com/office/officeart/2005/8/layout/hierarchy1"/>
    <dgm:cxn modelId="{EC08FCDF-2ED6-6C49-88C9-FBC950E3DC71}" type="presParOf" srcId="{67F9B792-48CF-024A-B07E-342D21D21D29}" destId="{D4040802-7804-E444-8FB8-0D68471E8503}" srcOrd="0" destOrd="0" presId="urn:microsoft.com/office/officeart/2005/8/layout/hierarchy1"/>
    <dgm:cxn modelId="{12343F08-F815-0F40-AC1F-4CD00B1420EE}" type="presParOf" srcId="{67F9B792-48CF-024A-B07E-342D21D21D29}" destId="{482B39B9-B352-7F4B-AB95-5AD14CA4D5F9}" srcOrd="1" destOrd="0" presId="urn:microsoft.com/office/officeart/2005/8/layout/hierarchy1"/>
    <dgm:cxn modelId="{C3B200FD-5335-0647-BF40-F39748AC914A}" type="presParOf" srcId="{E454E690-A6A8-5C43-9457-034D83C16AE6}" destId="{4B4EF758-2065-824A-98B0-C523DB73374C}" srcOrd="1" destOrd="0" presId="urn:microsoft.com/office/officeart/2005/8/layout/hierarchy1"/>
    <dgm:cxn modelId="{FD1F1445-55F9-274D-AD1C-6D9154C79766}" type="presParOf" srcId="{D2CB34AA-4948-4944-B6F6-F5BA2699A17A}" destId="{DE6ADD83-B5AD-804A-AF7A-3CAE2C76D125}" srcOrd="10" destOrd="0" presId="urn:microsoft.com/office/officeart/2005/8/layout/hierarchy1"/>
    <dgm:cxn modelId="{05360AE8-1192-3743-9FEC-BC9FFBA0E083}" type="presParOf" srcId="{D2CB34AA-4948-4944-B6F6-F5BA2699A17A}" destId="{34A34E74-4D88-6A43-9AA3-B2233B4F041F}" srcOrd="11" destOrd="0" presId="urn:microsoft.com/office/officeart/2005/8/layout/hierarchy1"/>
    <dgm:cxn modelId="{5F1E0105-9D08-8244-8D64-C7BF25C05B19}" type="presParOf" srcId="{34A34E74-4D88-6A43-9AA3-B2233B4F041F}" destId="{5BC59CD0-FB48-5746-9BD7-01A79554A345}" srcOrd="0" destOrd="0" presId="urn:microsoft.com/office/officeart/2005/8/layout/hierarchy1"/>
    <dgm:cxn modelId="{E3197340-C5FB-8347-BD94-93153E063B52}" type="presParOf" srcId="{5BC59CD0-FB48-5746-9BD7-01A79554A345}" destId="{67CC89F6-C8CC-9445-B7B2-AAEB75061BFB}" srcOrd="0" destOrd="0" presId="urn:microsoft.com/office/officeart/2005/8/layout/hierarchy1"/>
    <dgm:cxn modelId="{982F2C51-294F-B24F-A763-28CE6F7F5C30}" type="presParOf" srcId="{5BC59CD0-FB48-5746-9BD7-01A79554A345}" destId="{083C33D2-0615-7A4F-84D5-63F4C92FDB45}" srcOrd="1" destOrd="0" presId="urn:microsoft.com/office/officeart/2005/8/layout/hierarchy1"/>
    <dgm:cxn modelId="{516A3FF1-39B6-C642-9A89-C09D3BF1CF83}" type="presParOf" srcId="{34A34E74-4D88-6A43-9AA3-B2233B4F041F}" destId="{09B1E7BB-8B33-4749-87AA-3FBC833847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1FAAE1-172A-4AA5-AC43-D0F8C0B54CF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x-none"/>
        </a:p>
      </dgm:t>
    </dgm:pt>
    <dgm:pt modelId="{0E7FC397-E308-4E5D-A396-BF42E6673B72}">
      <dgm:prSet phldrT="[نص]"/>
      <dgm:spPr/>
      <dgm:t>
        <a:bodyPr/>
        <a:lstStyle/>
        <a:p>
          <a:pPr rtl="1"/>
          <a:r>
            <a:rPr lang="x-none" dirty="0" smtClean="0"/>
            <a:t>الإصابات الصحية</a:t>
          </a:r>
          <a:endParaRPr lang="x-none" dirty="0"/>
        </a:p>
      </dgm:t>
    </dgm:pt>
    <dgm:pt modelId="{B948A98A-FD5C-4D2B-8963-6433509D3207}" type="parTrans" cxnId="{A3C488DE-85A4-4363-8F79-697359213BB7}">
      <dgm:prSet/>
      <dgm:spPr/>
      <dgm:t>
        <a:bodyPr/>
        <a:lstStyle/>
        <a:p>
          <a:pPr rtl="1"/>
          <a:endParaRPr lang="x-none"/>
        </a:p>
      </dgm:t>
    </dgm:pt>
    <dgm:pt modelId="{8AA83A67-7E70-4148-A56C-4088B5903CB1}" type="sibTrans" cxnId="{A3C488DE-85A4-4363-8F79-697359213BB7}">
      <dgm:prSet/>
      <dgm:spPr/>
      <dgm:t>
        <a:bodyPr/>
        <a:lstStyle/>
        <a:p>
          <a:pPr rtl="1"/>
          <a:endParaRPr lang="x-none"/>
        </a:p>
      </dgm:t>
    </dgm:pt>
    <dgm:pt modelId="{28DA6672-7F36-4475-A6FD-1C2CDE3C4C6F}">
      <dgm:prSet phldrT="[نص]"/>
      <dgm:spPr/>
      <dgm:t>
        <a:bodyPr/>
        <a:lstStyle/>
        <a:p>
          <a:pPr rtl="1"/>
          <a:r>
            <a:rPr lang="x-none" dirty="0" smtClean="0"/>
            <a:t>السكري</a:t>
          </a:r>
          <a:endParaRPr lang="x-none" dirty="0"/>
        </a:p>
      </dgm:t>
    </dgm:pt>
    <dgm:pt modelId="{20B52D39-6805-4E92-9F9F-5CF354D19BA3}" type="parTrans" cxnId="{1CFDEEED-CD45-4EB4-AD23-0CFEDEB01ECE}">
      <dgm:prSet/>
      <dgm:spPr/>
      <dgm:t>
        <a:bodyPr/>
        <a:lstStyle/>
        <a:p>
          <a:pPr rtl="1"/>
          <a:endParaRPr lang="x-none"/>
        </a:p>
      </dgm:t>
    </dgm:pt>
    <dgm:pt modelId="{A356A3E0-96FB-40D3-8759-B48842AA238A}" type="sibTrans" cxnId="{1CFDEEED-CD45-4EB4-AD23-0CFEDEB01ECE}">
      <dgm:prSet/>
      <dgm:spPr/>
      <dgm:t>
        <a:bodyPr/>
        <a:lstStyle/>
        <a:p>
          <a:pPr rtl="1"/>
          <a:endParaRPr lang="x-none"/>
        </a:p>
      </dgm:t>
    </dgm:pt>
    <dgm:pt modelId="{F15B4D8F-13EF-4BE0-AF8D-2A62D604162E}">
      <dgm:prSet phldrT="[نص]"/>
      <dgm:spPr/>
      <dgm:t>
        <a:bodyPr/>
        <a:lstStyle/>
        <a:p>
          <a:pPr rtl="1"/>
          <a:r>
            <a:rPr lang="x-none" dirty="0" smtClean="0"/>
            <a:t>الربو</a:t>
          </a:r>
          <a:endParaRPr lang="x-none" dirty="0"/>
        </a:p>
      </dgm:t>
    </dgm:pt>
    <dgm:pt modelId="{A089673B-D0B1-46D7-809A-484EF3C20EA3}" type="parTrans" cxnId="{51948DF3-2271-4726-A690-24898290025E}">
      <dgm:prSet/>
      <dgm:spPr/>
      <dgm:t>
        <a:bodyPr/>
        <a:lstStyle/>
        <a:p>
          <a:pPr rtl="1"/>
          <a:endParaRPr lang="x-none"/>
        </a:p>
      </dgm:t>
    </dgm:pt>
    <dgm:pt modelId="{9CF535E2-C704-4BA0-AC20-C00A1EBC200C}" type="sibTrans" cxnId="{51948DF3-2271-4726-A690-24898290025E}">
      <dgm:prSet/>
      <dgm:spPr/>
      <dgm:t>
        <a:bodyPr/>
        <a:lstStyle/>
        <a:p>
          <a:pPr rtl="1"/>
          <a:endParaRPr lang="x-none"/>
        </a:p>
      </dgm:t>
    </dgm:pt>
    <dgm:pt modelId="{A348ED55-99A0-42C4-9748-3A83189043B4}" type="pres">
      <dgm:prSet presAssocID="{F91FAAE1-172A-4AA5-AC43-D0F8C0B54CF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B10043-77EE-411F-AB2C-46AFC6EADAB7}" type="pres">
      <dgm:prSet presAssocID="{F91FAAE1-172A-4AA5-AC43-D0F8C0B54CF0}" presName="matrix" presStyleCnt="0"/>
      <dgm:spPr/>
    </dgm:pt>
    <dgm:pt modelId="{B396BD8C-857F-4C15-895A-C4FE6C057B3A}" type="pres">
      <dgm:prSet presAssocID="{F91FAAE1-172A-4AA5-AC43-D0F8C0B54CF0}" presName="tile1" presStyleLbl="node1" presStyleIdx="0" presStyleCnt="4"/>
      <dgm:spPr/>
      <dgm:t>
        <a:bodyPr/>
        <a:lstStyle/>
        <a:p>
          <a:endParaRPr lang="en-US"/>
        </a:p>
      </dgm:t>
    </dgm:pt>
    <dgm:pt modelId="{5EF981CA-08DE-40E4-99CC-4A22BFB8DEBF}" type="pres">
      <dgm:prSet presAssocID="{F91FAAE1-172A-4AA5-AC43-D0F8C0B54CF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8C7AA-93CB-4B19-9153-927C1639ACED}" type="pres">
      <dgm:prSet presAssocID="{F91FAAE1-172A-4AA5-AC43-D0F8C0B54CF0}" presName="tile2" presStyleLbl="node1" presStyleIdx="1" presStyleCnt="4"/>
      <dgm:spPr/>
      <dgm:t>
        <a:bodyPr/>
        <a:lstStyle/>
        <a:p>
          <a:endParaRPr lang="en-US"/>
        </a:p>
      </dgm:t>
    </dgm:pt>
    <dgm:pt modelId="{0D21CBE8-F571-4B72-B4EE-028EC92A4FF5}" type="pres">
      <dgm:prSet presAssocID="{F91FAAE1-172A-4AA5-AC43-D0F8C0B54CF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12729-69BA-40A9-A6FE-3E82D03BEEDA}" type="pres">
      <dgm:prSet presAssocID="{F91FAAE1-172A-4AA5-AC43-D0F8C0B54CF0}" presName="tile3" presStyleLbl="node1" presStyleIdx="2" presStyleCnt="4"/>
      <dgm:spPr/>
      <dgm:t>
        <a:bodyPr/>
        <a:lstStyle/>
        <a:p>
          <a:pPr rtl="1"/>
          <a:endParaRPr lang="x-none"/>
        </a:p>
      </dgm:t>
    </dgm:pt>
    <dgm:pt modelId="{EFC4C0CF-C313-4B33-BCC4-000B830EFF7D}" type="pres">
      <dgm:prSet presAssocID="{F91FAAE1-172A-4AA5-AC43-D0F8C0B54CF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A338722E-484D-4C3D-B27F-C77E9B1F23AD}" type="pres">
      <dgm:prSet presAssocID="{F91FAAE1-172A-4AA5-AC43-D0F8C0B54CF0}" presName="tile4" presStyleLbl="node1" presStyleIdx="3" presStyleCnt="4"/>
      <dgm:spPr/>
    </dgm:pt>
    <dgm:pt modelId="{C1867618-B6B1-4763-A32C-6750C5DF5D5D}" type="pres">
      <dgm:prSet presAssocID="{F91FAAE1-172A-4AA5-AC43-D0F8C0B54CF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0061F957-E919-4349-87C8-83BF6F301001}" type="pres">
      <dgm:prSet presAssocID="{F91FAAE1-172A-4AA5-AC43-D0F8C0B54CF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8C76C77-1A82-479D-88DD-EDF3DADD2964}" type="presOf" srcId="{F91FAAE1-172A-4AA5-AC43-D0F8C0B54CF0}" destId="{A348ED55-99A0-42C4-9748-3A83189043B4}" srcOrd="0" destOrd="0" presId="urn:microsoft.com/office/officeart/2005/8/layout/matrix1"/>
    <dgm:cxn modelId="{6A9FC2EC-90AB-492A-815C-706185AD255C}" type="presOf" srcId="{28DA6672-7F36-4475-A6FD-1C2CDE3C4C6F}" destId="{5EF981CA-08DE-40E4-99CC-4A22BFB8DEBF}" srcOrd="1" destOrd="0" presId="urn:microsoft.com/office/officeart/2005/8/layout/matrix1"/>
    <dgm:cxn modelId="{712E1855-F135-4139-9155-526C0E528584}" type="presOf" srcId="{0E7FC397-E308-4E5D-A396-BF42E6673B72}" destId="{0061F957-E919-4349-87C8-83BF6F301001}" srcOrd="0" destOrd="0" presId="urn:microsoft.com/office/officeart/2005/8/layout/matrix1"/>
    <dgm:cxn modelId="{EFED684A-8198-42CD-9C8E-D4E93865A587}" type="presOf" srcId="{28DA6672-7F36-4475-A6FD-1C2CDE3C4C6F}" destId="{B396BD8C-857F-4C15-895A-C4FE6C057B3A}" srcOrd="0" destOrd="0" presId="urn:microsoft.com/office/officeart/2005/8/layout/matrix1"/>
    <dgm:cxn modelId="{1CFDEEED-CD45-4EB4-AD23-0CFEDEB01ECE}" srcId="{0E7FC397-E308-4E5D-A396-BF42E6673B72}" destId="{28DA6672-7F36-4475-A6FD-1C2CDE3C4C6F}" srcOrd="0" destOrd="0" parTransId="{20B52D39-6805-4E92-9F9F-5CF354D19BA3}" sibTransId="{A356A3E0-96FB-40D3-8759-B48842AA238A}"/>
    <dgm:cxn modelId="{A3C488DE-85A4-4363-8F79-697359213BB7}" srcId="{F91FAAE1-172A-4AA5-AC43-D0F8C0B54CF0}" destId="{0E7FC397-E308-4E5D-A396-BF42E6673B72}" srcOrd="0" destOrd="0" parTransId="{B948A98A-FD5C-4D2B-8963-6433509D3207}" sibTransId="{8AA83A67-7E70-4148-A56C-4088B5903CB1}"/>
    <dgm:cxn modelId="{C491CFA6-624B-434A-AA52-58AA62EA13C4}" type="presOf" srcId="{F15B4D8F-13EF-4BE0-AF8D-2A62D604162E}" destId="{2DB8C7AA-93CB-4B19-9153-927C1639ACED}" srcOrd="0" destOrd="0" presId="urn:microsoft.com/office/officeart/2005/8/layout/matrix1"/>
    <dgm:cxn modelId="{EF2F01B3-B34C-4868-A946-573649C24BFA}" type="presOf" srcId="{F15B4D8F-13EF-4BE0-AF8D-2A62D604162E}" destId="{0D21CBE8-F571-4B72-B4EE-028EC92A4FF5}" srcOrd="1" destOrd="0" presId="urn:microsoft.com/office/officeart/2005/8/layout/matrix1"/>
    <dgm:cxn modelId="{51948DF3-2271-4726-A690-24898290025E}" srcId="{0E7FC397-E308-4E5D-A396-BF42E6673B72}" destId="{F15B4D8F-13EF-4BE0-AF8D-2A62D604162E}" srcOrd="1" destOrd="0" parTransId="{A089673B-D0B1-46D7-809A-484EF3C20EA3}" sibTransId="{9CF535E2-C704-4BA0-AC20-C00A1EBC200C}"/>
    <dgm:cxn modelId="{21E21923-241B-471F-B01B-D4C0B5424D53}" type="presParOf" srcId="{A348ED55-99A0-42C4-9748-3A83189043B4}" destId="{34B10043-77EE-411F-AB2C-46AFC6EADAB7}" srcOrd="0" destOrd="0" presId="urn:microsoft.com/office/officeart/2005/8/layout/matrix1"/>
    <dgm:cxn modelId="{7CD7A8E4-48CC-4E0F-984B-E10CA2973035}" type="presParOf" srcId="{34B10043-77EE-411F-AB2C-46AFC6EADAB7}" destId="{B396BD8C-857F-4C15-895A-C4FE6C057B3A}" srcOrd="0" destOrd="0" presId="urn:microsoft.com/office/officeart/2005/8/layout/matrix1"/>
    <dgm:cxn modelId="{5FA971CF-5258-4ACC-A531-2AA84776F111}" type="presParOf" srcId="{34B10043-77EE-411F-AB2C-46AFC6EADAB7}" destId="{5EF981CA-08DE-40E4-99CC-4A22BFB8DEBF}" srcOrd="1" destOrd="0" presId="urn:microsoft.com/office/officeart/2005/8/layout/matrix1"/>
    <dgm:cxn modelId="{1D37E04E-AF74-4F29-B712-08A02824D38F}" type="presParOf" srcId="{34B10043-77EE-411F-AB2C-46AFC6EADAB7}" destId="{2DB8C7AA-93CB-4B19-9153-927C1639ACED}" srcOrd="2" destOrd="0" presId="urn:microsoft.com/office/officeart/2005/8/layout/matrix1"/>
    <dgm:cxn modelId="{138A5D3C-0115-4857-91D9-AB9AA8BFC5A6}" type="presParOf" srcId="{34B10043-77EE-411F-AB2C-46AFC6EADAB7}" destId="{0D21CBE8-F571-4B72-B4EE-028EC92A4FF5}" srcOrd="3" destOrd="0" presId="urn:microsoft.com/office/officeart/2005/8/layout/matrix1"/>
    <dgm:cxn modelId="{FBF94AA2-DF50-4F6A-9455-E0015EA5C6D8}" type="presParOf" srcId="{34B10043-77EE-411F-AB2C-46AFC6EADAB7}" destId="{E8712729-69BA-40A9-A6FE-3E82D03BEEDA}" srcOrd="4" destOrd="0" presId="urn:microsoft.com/office/officeart/2005/8/layout/matrix1"/>
    <dgm:cxn modelId="{041EF2D4-BB9B-4129-B8A6-84DBB0421CC1}" type="presParOf" srcId="{34B10043-77EE-411F-AB2C-46AFC6EADAB7}" destId="{EFC4C0CF-C313-4B33-BCC4-000B830EFF7D}" srcOrd="5" destOrd="0" presId="urn:microsoft.com/office/officeart/2005/8/layout/matrix1"/>
    <dgm:cxn modelId="{67A19FD6-77CA-4EF7-9634-669014B8A5D8}" type="presParOf" srcId="{34B10043-77EE-411F-AB2C-46AFC6EADAB7}" destId="{A338722E-484D-4C3D-B27F-C77E9B1F23AD}" srcOrd="6" destOrd="0" presId="urn:microsoft.com/office/officeart/2005/8/layout/matrix1"/>
    <dgm:cxn modelId="{D2402BD0-4912-467B-8380-C366573F3611}" type="presParOf" srcId="{34B10043-77EE-411F-AB2C-46AFC6EADAB7}" destId="{C1867618-B6B1-4763-A32C-6750C5DF5D5D}" srcOrd="7" destOrd="0" presId="urn:microsoft.com/office/officeart/2005/8/layout/matrix1"/>
    <dgm:cxn modelId="{36883CA4-79EF-498B-842F-4ED52AF736DD}" type="presParOf" srcId="{A348ED55-99A0-42C4-9748-3A83189043B4}" destId="{0061F957-E919-4349-87C8-83BF6F30100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CD4FB-BFF6-DB49-A253-0E9DA49843F8}">
      <dsp:nvSpPr>
        <dsp:cNvPr id="0" name=""/>
        <dsp:cNvSpPr/>
      </dsp:nvSpPr>
      <dsp:spPr>
        <a:xfrm>
          <a:off x="1768" y="1003703"/>
          <a:ext cx="2343931" cy="23439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err="1" smtClean="0"/>
            <a:t>الدماغ</a:t>
          </a:r>
          <a:endParaRPr lang="en-US" sz="3800" kern="1200" dirty="0"/>
        </a:p>
      </dsp:txBody>
      <dsp:txXfrm>
        <a:off x="345029" y="1346964"/>
        <a:ext cx="1657409" cy="1657409"/>
      </dsp:txXfrm>
    </dsp:sp>
    <dsp:sp modelId="{5C15AF1E-CC9C-8B4E-A5C6-79535B51D113}">
      <dsp:nvSpPr>
        <dsp:cNvPr id="0" name=""/>
        <dsp:cNvSpPr/>
      </dsp:nvSpPr>
      <dsp:spPr>
        <a:xfrm>
          <a:off x="2536026" y="1495928"/>
          <a:ext cx="1359480" cy="1359480"/>
        </a:xfrm>
        <a:prstGeom prst="mathPl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716225" y="2015793"/>
        <a:ext cx="999082" cy="319750"/>
      </dsp:txXfrm>
    </dsp:sp>
    <dsp:sp modelId="{F996BA30-B9BB-2D4B-AD47-E6C7AE086DE2}">
      <dsp:nvSpPr>
        <dsp:cNvPr id="0" name=""/>
        <dsp:cNvSpPr/>
      </dsp:nvSpPr>
      <dsp:spPr>
        <a:xfrm>
          <a:off x="4085834" y="1003703"/>
          <a:ext cx="2343931" cy="234393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err="1" smtClean="0"/>
            <a:t>الحبل</a:t>
          </a:r>
          <a:r>
            <a:rPr lang="en-US" sz="3800" kern="1200" dirty="0" smtClean="0"/>
            <a:t> </a:t>
          </a:r>
          <a:r>
            <a:rPr lang="en-US" sz="3800" kern="1200" dirty="0" err="1" smtClean="0"/>
            <a:t>الشوكي</a:t>
          </a:r>
          <a:endParaRPr lang="en-US" sz="3800" kern="1200" dirty="0"/>
        </a:p>
      </dsp:txBody>
      <dsp:txXfrm>
        <a:off x="4429095" y="1346964"/>
        <a:ext cx="1657409" cy="1657409"/>
      </dsp:txXfrm>
    </dsp:sp>
    <dsp:sp modelId="{08B34335-8CE4-4D42-AC74-4879292FC452}">
      <dsp:nvSpPr>
        <dsp:cNvPr id="0" name=""/>
        <dsp:cNvSpPr/>
      </dsp:nvSpPr>
      <dsp:spPr>
        <a:xfrm>
          <a:off x="6620092" y="1495928"/>
          <a:ext cx="1359480" cy="1359480"/>
        </a:xfrm>
        <a:prstGeom prst="mathEqual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900" kern="1200"/>
        </a:p>
      </dsp:txBody>
      <dsp:txXfrm>
        <a:off x="6800291" y="1775981"/>
        <a:ext cx="999082" cy="799374"/>
      </dsp:txXfrm>
    </dsp:sp>
    <dsp:sp modelId="{6751AF5E-C470-5E47-812E-920B3A00E0F6}">
      <dsp:nvSpPr>
        <dsp:cNvPr id="0" name=""/>
        <dsp:cNvSpPr/>
      </dsp:nvSpPr>
      <dsp:spPr>
        <a:xfrm>
          <a:off x="8169900" y="1003703"/>
          <a:ext cx="2343931" cy="234393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err="1" smtClean="0"/>
            <a:t>الجهاز</a:t>
          </a:r>
          <a:r>
            <a:rPr lang="en-US" sz="3800" kern="1200" dirty="0" smtClean="0"/>
            <a:t> </a:t>
          </a:r>
          <a:r>
            <a:rPr lang="en-US" sz="3800" kern="1200" dirty="0" err="1" smtClean="0"/>
            <a:t>العصبي</a:t>
          </a:r>
          <a:r>
            <a:rPr lang="en-US" sz="3800" kern="1200" dirty="0" smtClean="0"/>
            <a:t> </a:t>
          </a:r>
          <a:r>
            <a:rPr lang="en-US" sz="3800" kern="1200" dirty="0" err="1" smtClean="0"/>
            <a:t>المركزي</a:t>
          </a:r>
          <a:endParaRPr lang="en-US" sz="3800" kern="1200" dirty="0"/>
        </a:p>
      </dsp:txBody>
      <dsp:txXfrm>
        <a:off x="8513161" y="1346964"/>
        <a:ext cx="1657409" cy="16574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CF8785-873E-D641-B363-3DD897CF8449}">
      <dsp:nvSpPr>
        <dsp:cNvPr id="0" name=""/>
        <dsp:cNvSpPr/>
      </dsp:nvSpPr>
      <dsp:spPr>
        <a:xfrm>
          <a:off x="4117179" y="3168521"/>
          <a:ext cx="2346223" cy="2346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اصابات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الجهاز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العصبي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المركزي</a:t>
          </a:r>
          <a:endParaRPr lang="en-US" sz="3000" kern="1200" dirty="0"/>
        </a:p>
      </dsp:txBody>
      <dsp:txXfrm>
        <a:off x="4460775" y="3512117"/>
        <a:ext cx="1659031" cy="1659031"/>
      </dsp:txXfrm>
    </dsp:sp>
    <dsp:sp modelId="{FB640EFF-FBEF-B041-84C6-C19A38E743E4}">
      <dsp:nvSpPr>
        <dsp:cNvPr id="0" name=""/>
        <dsp:cNvSpPr/>
      </dsp:nvSpPr>
      <dsp:spPr>
        <a:xfrm rot="10800000">
          <a:off x="1840810" y="4007296"/>
          <a:ext cx="2151168" cy="66867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FFE83E-ECE0-AB47-9C91-2568EECB3827}">
      <dsp:nvSpPr>
        <dsp:cNvPr id="0" name=""/>
        <dsp:cNvSpPr/>
      </dsp:nvSpPr>
      <dsp:spPr>
        <a:xfrm>
          <a:off x="726353" y="3450068"/>
          <a:ext cx="2228912" cy="17831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الصرع</a:t>
          </a:r>
          <a:endParaRPr lang="en-US" sz="3600" kern="1200" dirty="0"/>
        </a:p>
      </dsp:txBody>
      <dsp:txXfrm>
        <a:off x="778579" y="3502294"/>
        <a:ext cx="2124460" cy="1678677"/>
      </dsp:txXfrm>
    </dsp:sp>
    <dsp:sp modelId="{47EA576D-6ABA-5245-BE54-FC1D0BCD6B5C}">
      <dsp:nvSpPr>
        <dsp:cNvPr id="0" name=""/>
        <dsp:cNvSpPr/>
      </dsp:nvSpPr>
      <dsp:spPr>
        <a:xfrm rot="13500000">
          <a:off x="2536108" y="2328698"/>
          <a:ext cx="2151168" cy="66867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E09688-6BB4-0748-B140-601EAF55A047}">
      <dsp:nvSpPr>
        <dsp:cNvPr id="0" name=""/>
        <dsp:cNvSpPr/>
      </dsp:nvSpPr>
      <dsp:spPr>
        <a:xfrm>
          <a:off x="1736683" y="1010917"/>
          <a:ext cx="2228912" cy="17831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شلل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الاطفال</a:t>
          </a:r>
          <a:endParaRPr lang="en-US" sz="3600" kern="1200" dirty="0"/>
        </a:p>
      </dsp:txBody>
      <dsp:txXfrm>
        <a:off x="1788909" y="1063143"/>
        <a:ext cx="2124460" cy="1678677"/>
      </dsp:txXfrm>
    </dsp:sp>
    <dsp:sp modelId="{9B7C5318-411D-A945-AB85-63626745EEAC}">
      <dsp:nvSpPr>
        <dsp:cNvPr id="0" name=""/>
        <dsp:cNvSpPr/>
      </dsp:nvSpPr>
      <dsp:spPr>
        <a:xfrm rot="16200000">
          <a:off x="4214706" y="1633400"/>
          <a:ext cx="2151168" cy="66867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F48204-04E4-DA40-8E71-924EBF5D634E}">
      <dsp:nvSpPr>
        <dsp:cNvPr id="0" name=""/>
        <dsp:cNvSpPr/>
      </dsp:nvSpPr>
      <dsp:spPr>
        <a:xfrm>
          <a:off x="4175834" y="587"/>
          <a:ext cx="2228912" cy="17831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استسقاء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الدماغ</a:t>
          </a:r>
          <a:endParaRPr lang="en-US" sz="3600" kern="1200" dirty="0"/>
        </a:p>
      </dsp:txBody>
      <dsp:txXfrm>
        <a:off x="4228060" y="52813"/>
        <a:ext cx="2124460" cy="1678677"/>
      </dsp:txXfrm>
    </dsp:sp>
    <dsp:sp modelId="{5BC27547-382B-E046-A787-A7588B731E79}">
      <dsp:nvSpPr>
        <dsp:cNvPr id="0" name=""/>
        <dsp:cNvSpPr/>
      </dsp:nvSpPr>
      <dsp:spPr>
        <a:xfrm rot="18900000">
          <a:off x="5893304" y="2328698"/>
          <a:ext cx="2151168" cy="66867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44711-0D93-ED48-BAE9-A8219E1B2C70}">
      <dsp:nvSpPr>
        <dsp:cNvPr id="0" name=""/>
        <dsp:cNvSpPr/>
      </dsp:nvSpPr>
      <dsp:spPr>
        <a:xfrm>
          <a:off x="6614986" y="1010917"/>
          <a:ext cx="2228912" cy="17831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الشق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الشوكي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او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الصلب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المفتوح</a:t>
          </a:r>
          <a:endParaRPr lang="en-US" sz="3600" kern="1200" dirty="0"/>
        </a:p>
      </dsp:txBody>
      <dsp:txXfrm>
        <a:off x="6667212" y="1063143"/>
        <a:ext cx="2124460" cy="1678677"/>
      </dsp:txXfrm>
    </dsp:sp>
    <dsp:sp modelId="{8E6C9B52-AAF1-F645-B7D1-C676E5363387}">
      <dsp:nvSpPr>
        <dsp:cNvPr id="0" name=""/>
        <dsp:cNvSpPr/>
      </dsp:nvSpPr>
      <dsp:spPr>
        <a:xfrm>
          <a:off x="6588603" y="4007296"/>
          <a:ext cx="2151168" cy="66867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EE0BEC-21E7-6643-95CE-93360702998E}">
      <dsp:nvSpPr>
        <dsp:cNvPr id="0" name=""/>
        <dsp:cNvSpPr/>
      </dsp:nvSpPr>
      <dsp:spPr>
        <a:xfrm>
          <a:off x="7625315" y="3450068"/>
          <a:ext cx="2228912" cy="17831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الشلل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الدماغي</a:t>
          </a:r>
          <a:endParaRPr lang="en-US" sz="3600" kern="1200" dirty="0"/>
        </a:p>
      </dsp:txBody>
      <dsp:txXfrm>
        <a:off x="7677541" y="3502294"/>
        <a:ext cx="2124460" cy="16786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ADD83-B5AD-804A-AF7A-3CAE2C76D125}">
      <dsp:nvSpPr>
        <dsp:cNvPr id="0" name=""/>
        <dsp:cNvSpPr/>
      </dsp:nvSpPr>
      <dsp:spPr>
        <a:xfrm>
          <a:off x="7914743" y="3650540"/>
          <a:ext cx="2862357" cy="27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2"/>
              </a:lnTo>
              <a:lnTo>
                <a:pt x="2862357" y="185662"/>
              </a:lnTo>
              <a:lnTo>
                <a:pt x="2862357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D4D48-1E7B-3642-A3E3-1508F969B342}">
      <dsp:nvSpPr>
        <dsp:cNvPr id="0" name=""/>
        <dsp:cNvSpPr/>
      </dsp:nvSpPr>
      <dsp:spPr>
        <a:xfrm>
          <a:off x="7914743" y="3650540"/>
          <a:ext cx="1717414" cy="27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2"/>
              </a:lnTo>
              <a:lnTo>
                <a:pt x="1717414" y="185662"/>
              </a:lnTo>
              <a:lnTo>
                <a:pt x="1717414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0308-B79D-BC4A-8E80-66DB7EAD7E47}">
      <dsp:nvSpPr>
        <dsp:cNvPr id="0" name=""/>
        <dsp:cNvSpPr/>
      </dsp:nvSpPr>
      <dsp:spPr>
        <a:xfrm>
          <a:off x="7914743" y="3650540"/>
          <a:ext cx="572471" cy="27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2"/>
              </a:lnTo>
              <a:lnTo>
                <a:pt x="572471" y="185662"/>
              </a:lnTo>
              <a:lnTo>
                <a:pt x="572471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7753E-FF05-614E-A656-9AD9A592A11B}">
      <dsp:nvSpPr>
        <dsp:cNvPr id="0" name=""/>
        <dsp:cNvSpPr/>
      </dsp:nvSpPr>
      <dsp:spPr>
        <a:xfrm>
          <a:off x="7342271" y="3650540"/>
          <a:ext cx="572471" cy="272444"/>
        </a:xfrm>
        <a:custGeom>
          <a:avLst/>
          <a:gdLst/>
          <a:ahLst/>
          <a:cxnLst/>
          <a:rect l="0" t="0" r="0" b="0"/>
          <a:pathLst>
            <a:path>
              <a:moveTo>
                <a:pt x="572471" y="0"/>
              </a:moveTo>
              <a:lnTo>
                <a:pt x="572471" y="185662"/>
              </a:lnTo>
              <a:lnTo>
                <a:pt x="0" y="185662"/>
              </a:lnTo>
              <a:lnTo>
                <a:pt x="0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F3A58-6F4F-1E42-868E-7986730E91CD}">
      <dsp:nvSpPr>
        <dsp:cNvPr id="0" name=""/>
        <dsp:cNvSpPr/>
      </dsp:nvSpPr>
      <dsp:spPr>
        <a:xfrm>
          <a:off x="6197328" y="3650540"/>
          <a:ext cx="1717414" cy="272444"/>
        </a:xfrm>
        <a:custGeom>
          <a:avLst/>
          <a:gdLst/>
          <a:ahLst/>
          <a:cxnLst/>
          <a:rect l="0" t="0" r="0" b="0"/>
          <a:pathLst>
            <a:path>
              <a:moveTo>
                <a:pt x="1717414" y="0"/>
              </a:moveTo>
              <a:lnTo>
                <a:pt x="1717414" y="185662"/>
              </a:lnTo>
              <a:lnTo>
                <a:pt x="0" y="185662"/>
              </a:lnTo>
              <a:lnTo>
                <a:pt x="0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1A6EB-5151-5E4C-948F-1F59D453563B}">
      <dsp:nvSpPr>
        <dsp:cNvPr id="0" name=""/>
        <dsp:cNvSpPr/>
      </dsp:nvSpPr>
      <dsp:spPr>
        <a:xfrm>
          <a:off x="5052385" y="3650540"/>
          <a:ext cx="2862357" cy="272444"/>
        </a:xfrm>
        <a:custGeom>
          <a:avLst/>
          <a:gdLst/>
          <a:ahLst/>
          <a:cxnLst/>
          <a:rect l="0" t="0" r="0" b="0"/>
          <a:pathLst>
            <a:path>
              <a:moveTo>
                <a:pt x="2862357" y="0"/>
              </a:moveTo>
              <a:lnTo>
                <a:pt x="2862357" y="185662"/>
              </a:lnTo>
              <a:lnTo>
                <a:pt x="0" y="185662"/>
              </a:lnTo>
              <a:lnTo>
                <a:pt x="0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7A42B-5785-E842-86AC-57FEC85191F1}">
      <dsp:nvSpPr>
        <dsp:cNvPr id="0" name=""/>
        <dsp:cNvSpPr/>
      </dsp:nvSpPr>
      <dsp:spPr>
        <a:xfrm>
          <a:off x="4912085" y="2363650"/>
          <a:ext cx="3002658" cy="27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2"/>
              </a:lnTo>
              <a:lnTo>
                <a:pt x="3002658" y="185662"/>
              </a:lnTo>
              <a:lnTo>
                <a:pt x="3002658" y="272444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F6E14-6679-F646-8419-2CBA37CED783}">
      <dsp:nvSpPr>
        <dsp:cNvPr id="0" name=""/>
        <dsp:cNvSpPr/>
      </dsp:nvSpPr>
      <dsp:spPr>
        <a:xfrm>
          <a:off x="2190027" y="3672507"/>
          <a:ext cx="1717414" cy="27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2"/>
              </a:lnTo>
              <a:lnTo>
                <a:pt x="1717414" y="185662"/>
              </a:lnTo>
              <a:lnTo>
                <a:pt x="1717414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0F98B7-7816-444A-8A6B-007B6458E25F}">
      <dsp:nvSpPr>
        <dsp:cNvPr id="0" name=""/>
        <dsp:cNvSpPr/>
      </dsp:nvSpPr>
      <dsp:spPr>
        <a:xfrm>
          <a:off x="2190027" y="3672507"/>
          <a:ext cx="572471" cy="27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2"/>
              </a:lnTo>
              <a:lnTo>
                <a:pt x="572471" y="185662"/>
              </a:lnTo>
              <a:lnTo>
                <a:pt x="572471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18EA9-9471-1344-83A2-CDF4578FFF96}">
      <dsp:nvSpPr>
        <dsp:cNvPr id="0" name=""/>
        <dsp:cNvSpPr/>
      </dsp:nvSpPr>
      <dsp:spPr>
        <a:xfrm>
          <a:off x="1617556" y="3672507"/>
          <a:ext cx="572471" cy="272444"/>
        </a:xfrm>
        <a:custGeom>
          <a:avLst/>
          <a:gdLst/>
          <a:ahLst/>
          <a:cxnLst/>
          <a:rect l="0" t="0" r="0" b="0"/>
          <a:pathLst>
            <a:path>
              <a:moveTo>
                <a:pt x="572471" y="0"/>
              </a:moveTo>
              <a:lnTo>
                <a:pt x="572471" y="185662"/>
              </a:lnTo>
              <a:lnTo>
                <a:pt x="0" y="185662"/>
              </a:lnTo>
              <a:lnTo>
                <a:pt x="0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08EFE-7D11-5248-853D-EC59701E5FD6}">
      <dsp:nvSpPr>
        <dsp:cNvPr id="0" name=""/>
        <dsp:cNvSpPr/>
      </dsp:nvSpPr>
      <dsp:spPr>
        <a:xfrm>
          <a:off x="472613" y="3672507"/>
          <a:ext cx="1717414" cy="272444"/>
        </a:xfrm>
        <a:custGeom>
          <a:avLst/>
          <a:gdLst/>
          <a:ahLst/>
          <a:cxnLst/>
          <a:rect l="0" t="0" r="0" b="0"/>
          <a:pathLst>
            <a:path>
              <a:moveTo>
                <a:pt x="1717414" y="0"/>
              </a:moveTo>
              <a:lnTo>
                <a:pt x="1717414" y="185662"/>
              </a:lnTo>
              <a:lnTo>
                <a:pt x="0" y="185662"/>
              </a:lnTo>
              <a:lnTo>
                <a:pt x="0" y="272444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12C29-6BFA-DC4C-B8CF-93F7410CFE47}">
      <dsp:nvSpPr>
        <dsp:cNvPr id="0" name=""/>
        <dsp:cNvSpPr/>
      </dsp:nvSpPr>
      <dsp:spPr>
        <a:xfrm>
          <a:off x="2190027" y="2363650"/>
          <a:ext cx="2722057" cy="272444"/>
        </a:xfrm>
        <a:custGeom>
          <a:avLst/>
          <a:gdLst/>
          <a:ahLst/>
          <a:cxnLst/>
          <a:rect l="0" t="0" r="0" b="0"/>
          <a:pathLst>
            <a:path>
              <a:moveTo>
                <a:pt x="2722057" y="0"/>
              </a:moveTo>
              <a:lnTo>
                <a:pt x="2722057" y="185662"/>
              </a:lnTo>
              <a:lnTo>
                <a:pt x="0" y="185662"/>
              </a:lnTo>
              <a:lnTo>
                <a:pt x="0" y="272444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CCF8A-2D2A-6540-8BB4-31E3E6E8AA8C}">
      <dsp:nvSpPr>
        <dsp:cNvPr id="0" name=""/>
        <dsp:cNvSpPr/>
      </dsp:nvSpPr>
      <dsp:spPr>
        <a:xfrm>
          <a:off x="3943336" y="1267199"/>
          <a:ext cx="1937496" cy="1096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17FCA5-AD7A-E441-933D-7FE3E8987D6C}">
      <dsp:nvSpPr>
        <dsp:cNvPr id="0" name=""/>
        <dsp:cNvSpPr/>
      </dsp:nvSpPr>
      <dsp:spPr>
        <a:xfrm>
          <a:off x="4047422" y="1366080"/>
          <a:ext cx="1937496" cy="10964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تصنيفات  </a:t>
          </a:r>
          <a:r>
            <a:rPr lang="en-US" sz="1800" b="1" kern="1200" dirty="0" err="1" smtClean="0"/>
            <a:t>الشلل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الدماغي</a:t>
          </a:r>
          <a:endParaRPr lang="en-US" sz="1800" b="1" kern="1200" dirty="0"/>
        </a:p>
      </dsp:txBody>
      <dsp:txXfrm>
        <a:off x="4079536" y="1398194"/>
        <a:ext cx="1873268" cy="1032223"/>
      </dsp:txXfrm>
    </dsp:sp>
    <dsp:sp modelId="{94C9EFD3-5D5C-0643-8903-CA92BAE4550E}">
      <dsp:nvSpPr>
        <dsp:cNvPr id="0" name=""/>
        <dsp:cNvSpPr/>
      </dsp:nvSpPr>
      <dsp:spPr>
        <a:xfrm>
          <a:off x="990763" y="2636094"/>
          <a:ext cx="2398528" cy="1036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A3460F-FF8A-3242-9F3C-47A5BB8AF1CB}">
      <dsp:nvSpPr>
        <dsp:cNvPr id="0" name=""/>
        <dsp:cNvSpPr/>
      </dsp:nvSpPr>
      <dsp:spPr>
        <a:xfrm>
          <a:off x="1094849" y="2734976"/>
          <a:ext cx="2398528" cy="1036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نمط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الاصابة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وطبيعتها</a:t>
          </a:r>
          <a:endParaRPr lang="en-US" sz="1800" b="1" kern="1200" dirty="0"/>
        </a:p>
      </dsp:txBody>
      <dsp:txXfrm>
        <a:off x="1125205" y="2765332"/>
        <a:ext cx="2337816" cy="975701"/>
      </dsp:txXfrm>
    </dsp:sp>
    <dsp:sp modelId="{25ACF12D-B749-C445-BC2A-C473CD90A4EB}">
      <dsp:nvSpPr>
        <dsp:cNvPr id="0" name=""/>
        <dsp:cNvSpPr/>
      </dsp:nvSpPr>
      <dsp:spPr>
        <a:xfrm>
          <a:off x="4227" y="3944952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7D9069-B15D-ED4A-B729-C399316AF630}">
      <dsp:nvSpPr>
        <dsp:cNvPr id="0" name=""/>
        <dsp:cNvSpPr/>
      </dsp:nvSpPr>
      <dsp:spPr>
        <a:xfrm>
          <a:off x="108312" y="4043833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الشلل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التيبسي</a:t>
          </a:r>
          <a:endParaRPr lang="en-US" sz="1300" kern="1200" dirty="0"/>
        </a:p>
      </dsp:txBody>
      <dsp:txXfrm>
        <a:off x="125735" y="4061256"/>
        <a:ext cx="901925" cy="560004"/>
      </dsp:txXfrm>
    </dsp:sp>
    <dsp:sp modelId="{5448040D-787A-8F4C-8B2D-F6BF108F0C09}">
      <dsp:nvSpPr>
        <dsp:cNvPr id="0" name=""/>
        <dsp:cNvSpPr/>
      </dsp:nvSpPr>
      <dsp:spPr>
        <a:xfrm>
          <a:off x="1149170" y="3944952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10E55E-31C6-3642-9D99-29E62DA295C0}">
      <dsp:nvSpPr>
        <dsp:cNvPr id="0" name=""/>
        <dsp:cNvSpPr/>
      </dsp:nvSpPr>
      <dsp:spPr>
        <a:xfrm>
          <a:off x="1253256" y="4043833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الشلل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التخلجي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او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الالتوائي</a:t>
          </a:r>
          <a:endParaRPr lang="en-US" sz="1300" kern="1200" dirty="0"/>
        </a:p>
      </dsp:txBody>
      <dsp:txXfrm>
        <a:off x="1270679" y="4061256"/>
        <a:ext cx="901925" cy="560004"/>
      </dsp:txXfrm>
    </dsp:sp>
    <dsp:sp modelId="{92B06843-4DC8-7640-B36B-047368E62792}">
      <dsp:nvSpPr>
        <dsp:cNvPr id="0" name=""/>
        <dsp:cNvSpPr/>
      </dsp:nvSpPr>
      <dsp:spPr>
        <a:xfrm>
          <a:off x="2294113" y="3944952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7A3A3F-ED64-3F41-894B-22D1A23B732B}">
      <dsp:nvSpPr>
        <dsp:cNvPr id="0" name=""/>
        <dsp:cNvSpPr/>
      </dsp:nvSpPr>
      <dsp:spPr>
        <a:xfrm>
          <a:off x="2398199" y="4043833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kern="1200" dirty="0" err="1" smtClean="0"/>
            <a:t>الشلل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الالتوائي</a:t>
          </a:r>
          <a:endParaRPr lang="en-US" sz="13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415622" y="4061256"/>
        <a:ext cx="901925" cy="560004"/>
      </dsp:txXfrm>
    </dsp:sp>
    <dsp:sp modelId="{F39550C2-06F6-5946-9162-D81A35566724}">
      <dsp:nvSpPr>
        <dsp:cNvPr id="0" name=""/>
        <dsp:cNvSpPr/>
      </dsp:nvSpPr>
      <dsp:spPr>
        <a:xfrm>
          <a:off x="3439056" y="3944952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4051E3-08F5-0145-8D75-03328A6CBB7E}">
      <dsp:nvSpPr>
        <dsp:cNvPr id="0" name=""/>
        <dsp:cNvSpPr/>
      </dsp:nvSpPr>
      <dsp:spPr>
        <a:xfrm>
          <a:off x="3543142" y="4043833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الشلل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التشنجي</a:t>
          </a:r>
          <a:endParaRPr lang="en-US" sz="1300" kern="1200" dirty="0"/>
        </a:p>
      </dsp:txBody>
      <dsp:txXfrm>
        <a:off x="3560565" y="4061256"/>
        <a:ext cx="901925" cy="560004"/>
      </dsp:txXfrm>
    </dsp:sp>
    <dsp:sp modelId="{ECC6386A-D8C7-AE42-A5B9-FFA87415D52B}">
      <dsp:nvSpPr>
        <dsp:cNvPr id="0" name=""/>
        <dsp:cNvSpPr/>
      </dsp:nvSpPr>
      <dsp:spPr>
        <a:xfrm>
          <a:off x="6996079" y="2636094"/>
          <a:ext cx="1837327" cy="1014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6EEC39-8525-7644-BC3E-CEC459481EDC}">
      <dsp:nvSpPr>
        <dsp:cNvPr id="0" name=""/>
        <dsp:cNvSpPr/>
      </dsp:nvSpPr>
      <dsp:spPr>
        <a:xfrm>
          <a:off x="7100165" y="2734976"/>
          <a:ext cx="1837327" cy="1014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الاطراف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المصابة</a:t>
          </a:r>
          <a:endParaRPr lang="en-US" sz="1800" b="1" kern="1200" dirty="0"/>
        </a:p>
      </dsp:txBody>
      <dsp:txXfrm>
        <a:off x="7129877" y="2764688"/>
        <a:ext cx="1777903" cy="955021"/>
      </dsp:txXfrm>
    </dsp:sp>
    <dsp:sp modelId="{86E26519-9379-2B4E-8668-D000BD2AF3DC}">
      <dsp:nvSpPr>
        <dsp:cNvPr id="0" name=""/>
        <dsp:cNvSpPr/>
      </dsp:nvSpPr>
      <dsp:spPr>
        <a:xfrm>
          <a:off x="4583999" y="3922984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261F41-D945-354E-8811-DD5B34B6E154}">
      <dsp:nvSpPr>
        <dsp:cNvPr id="0" name=""/>
        <dsp:cNvSpPr/>
      </dsp:nvSpPr>
      <dsp:spPr>
        <a:xfrm>
          <a:off x="4688085" y="4021866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الاحادي</a:t>
          </a:r>
          <a:endParaRPr lang="en-US" sz="1300" kern="1200" dirty="0"/>
        </a:p>
      </dsp:txBody>
      <dsp:txXfrm>
        <a:off x="4705508" y="4039289"/>
        <a:ext cx="901925" cy="560004"/>
      </dsp:txXfrm>
    </dsp:sp>
    <dsp:sp modelId="{E0EC4C71-ADB1-B147-B1E1-314CC1239BBD}">
      <dsp:nvSpPr>
        <dsp:cNvPr id="0" name=""/>
        <dsp:cNvSpPr/>
      </dsp:nvSpPr>
      <dsp:spPr>
        <a:xfrm>
          <a:off x="5728942" y="3922984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393BD2-5A5D-A345-A6DD-0440EB70AC14}">
      <dsp:nvSpPr>
        <dsp:cNvPr id="0" name=""/>
        <dsp:cNvSpPr/>
      </dsp:nvSpPr>
      <dsp:spPr>
        <a:xfrm>
          <a:off x="5833028" y="4021866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النصفي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الجانبي</a:t>
          </a:r>
          <a:endParaRPr lang="en-US" sz="1300" kern="1200" dirty="0"/>
        </a:p>
      </dsp:txBody>
      <dsp:txXfrm>
        <a:off x="5850451" y="4039289"/>
        <a:ext cx="901925" cy="560004"/>
      </dsp:txXfrm>
    </dsp:sp>
    <dsp:sp modelId="{9982DC6E-A491-0442-B325-BD5239BADDCC}">
      <dsp:nvSpPr>
        <dsp:cNvPr id="0" name=""/>
        <dsp:cNvSpPr/>
      </dsp:nvSpPr>
      <dsp:spPr>
        <a:xfrm>
          <a:off x="6873886" y="3922984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B1EE73-732F-764A-A390-44EC31043B1B}">
      <dsp:nvSpPr>
        <dsp:cNvPr id="0" name=""/>
        <dsp:cNvSpPr/>
      </dsp:nvSpPr>
      <dsp:spPr>
        <a:xfrm>
          <a:off x="6977971" y="4021866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الرباعي</a:t>
          </a:r>
          <a:endParaRPr lang="en-US" sz="1300" kern="1200" dirty="0"/>
        </a:p>
      </dsp:txBody>
      <dsp:txXfrm>
        <a:off x="6995394" y="4039289"/>
        <a:ext cx="901925" cy="560004"/>
      </dsp:txXfrm>
    </dsp:sp>
    <dsp:sp modelId="{A87D34F6-21D9-B644-88B0-24B13A00DBB9}">
      <dsp:nvSpPr>
        <dsp:cNvPr id="0" name=""/>
        <dsp:cNvSpPr/>
      </dsp:nvSpPr>
      <dsp:spPr>
        <a:xfrm>
          <a:off x="8018829" y="3922984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9C94B4-8248-1D49-8257-C2AEDBA47FC7}">
      <dsp:nvSpPr>
        <dsp:cNvPr id="0" name=""/>
        <dsp:cNvSpPr/>
      </dsp:nvSpPr>
      <dsp:spPr>
        <a:xfrm>
          <a:off x="8122914" y="4021866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السفلي</a:t>
          </a:r>
          <a:endParaRPr lang="en-US" sz="1300" kern="1200" dirty="0"/>
        </a:p>
      </dsp:txBody>
      <dsp:txXfrm>
        <a:off x="8140337" y="4039289"/>
        <a:ext cx="901925" cy="560004"/>
      </dsp:txXfrm>
    </dsp:sp>
    <dsp:sp modelId="{D4040802-7804-E444-8FB8-0D68471E8503}">
      <dsp:nvSpPr>
        <dsp:cNvPr id="0" name=""/>
        <dsp:cNvSpPr/>
      </dsp:nvSpPr>
      <dsp:spPr>
        <a:xfrm>
          <a:off x="9163772" y="3922984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2B39B9-B352-7F4B-AB95-5AD14CA4D5F9}">
      <dsp:nvSpPr>
        <dsp:cNvPr id="0" name=""/>
        <dsp:cNvSpPr/>
      </dsp:nvSpPr>
      <dsp:spPr>
        <a:xfrm>
          <a:off x="9267858" y="4021866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الكلي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السفلي</a:t>
          </a:r>
          <a:endParaRPr lang="en-US" sz="1300" kern="1200" dirty="0"/>
        </a:p>
      </dsp:txBody>
      <dsp:txXfrm>
        <a:off x="9285281" y="4039289"/>
        <a:ext cx="901925" cy="560004"/>
      </dsp:txXfrm>
    </dsp:sp>
    <dsp:sp modelId="{67CC89F6-C8CC-9445-B7B2-AAEB75061BFB}">
      <dsp:nvSpPr>
        <dsp:cNvPr id="0" name=""/>
        <dsp:cNvSpPr/>
      </dsp:nvSpPr>
      <dsp:spPr>
        <a:xfrm>
          <a:off x="10308715" y="3922984"/>
          <a:ext cx="936771" cy="594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3C33D2-0615-7A4F-84D5-63F4C92FDB45}">
      <dsp:nvSpPr>
        <dsp:cNvPr id="0" name=""/>
        <dsp:cNvSpPr/>
      </dsp:nvSpPr>
      <dsp:spPr>
        <a:xfrm>
          <a:off x="10412801" y="4021866"/>
          <a:ext cx="936771" cy="594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الثلاتي</a:t>
          </a:r>
          <a:endParaRPr lang="en-US" sz="1300" kern="1200" dirty="0"/>
        </a:p>
      </dsp:txBody>
      <dsp:txXfrm>
        <a:off x="10430224" y="4039289"/>
        <a:ext cx="901925" cy="5600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6BD8C-857F-4C15-895A-C4FE6C057B3A}">
      <dsp:nvSpPr>
        <dsp:cNvPr id="0" name=""/>
        <dsp:cNvSpPr/>
      </dsp:nvSpPr>
      <dsp:spPr>
        <a:xfrm rot="16200000">
          <a:off x="1541065" y="-1541065"/>
          <a:ext cx="2175669" cy="5257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3800" kern="1200" dirty="0" smtClean="0"/>
            <a:t>السكري</a:t>
          </a:r>
          <a:endParaRPr lang="x-none" sz="3800" kern="1200" dirty="0"/>
        </a:p>
      </dsp:txBody>
      <dsp:txXfrm rot="5400000">
        <a:off x="0" y="0"/>
        <a:ext cx="5257800" cy="1631751"/>
      </dsp:txXfrm>
    </dsp:sp>
    <dsp:sp modelId="{2DB8C7AA-93CB-4B19-9153-927C1639ACED}">
      <dsp:nvSpPr>
        <dsp:cNvPr id="0" name=""/>
        <dsp:cNvSpPr/>
      </dsp:nvSpPr>
      <dsp:spPr>
        <a:xfrm>
          <a:off x="5257800" y="0"/>
          <a:ext cx="5257800" cy="217566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3800" kern="1200" dirty="0" smtClean="0"/>
            <a:t>الربو</a:t>
          </a:r>
          <a:endParaRPr lang="x-none" sz="3800" kern="1200" dirty="0"/>
        </a:p>
      </dsp:txBody>
      <dsp:txXfrm>
        <a:off x="5257800" y="0"/>
        <a:ext cx="5257800" cy="1631751"/>
      </dsp:txXfrm>
    </dsp:sp>
    <dsp:sp modelId="{E8712729-69BA-40A9-A6FE-3E82D03BEEDA}">
      <dsp:nvSpPr>
        <dsp:cNvPr id="0" name=""/>
        <dsp:cNvSpPr/>
      </dsp:nvSpPr>
      <dsp:spPr>
        <a:xfrm rot="10800000">
          <a:off x="0" y="2175669"/>
          <a:ext cx="5257800" cy="217566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8722E-484D-4C3D-B27F-C77E9B1F23AD}">
      <dsp:nvSpPr>
        <dsp:cNvPr id="0" name=""/>
        <dsp:cNvSpPr/>
      </dsp:nvSpPr>
      <dsp:spPr>
        <a:xfrm rot="5400000">
          <a:off x="6798865" y="634603"/>
          <a:ext cx="2175669" cy="5257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1F957-E919-4349-87C8-83BF6F301001}">
      <dsp:nvSpPr>
        <dsp:cNvPr id="0" name=""/>
        <dsp:cNvSpPr/>
      </dsp:nvSpPr>
      <dsp:spPr>
        <a:xfrm>
          <a:off x="3680460" y="1631751"/>
          <a:ext cx="3154680" cy="108783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3800" kern="1200" dirty="0" smtClean="0"/>
            <a:t>الإصابات الصحية</a:t>
          </a:r>
          <a:endParaRPr lang="x-none" sz="3800" kern="1200" dirty="0"/>
        </a:p>
      </dsp:txBody>
      <dsp:txXfrm>
        <a:off x="3733564" y="1684855"/>
        <a:ext cx="3048472" cy="981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3552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8987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6255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0252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3609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9145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5280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788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675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754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7629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1DE79-2B7E-45CC-AD22-2CB6DB1A61EF}" type="datetimeFigureOut">
              <a:rPr lang="x-none" smtClean="0"/>
              <a:t>3/11/2015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3C2B3-F177-43DE-9DBB-A4B841BB85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8624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k43srgfXZI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xiDUoMxEh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f-2NYSlA1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PhhbDaG7U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/>
              <a:t>الاعاقات الصحية والجسمية</a:t>
            </a:r>
            <a:endParaRPr lang="x-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70348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الشلل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الالتوائي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او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التخبطي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او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اللانتظامي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الاصابه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جذع</a:t>
            </a:r>
            <a:r>
              <a:rPr lang="en-US" dirty="0" smtClean="0"/>
              <a:t> </a:t>
            </a:r>
            <a:r>
              <a:rPr lang="en-US" dirty="0" err="1" smtClean="0"/>
              <a:t>الدماغ</a:t>
            </a:r>
            <a:endParaRPr lang="en-US" dirty="0" smtClean="0"/>
          </a:p>
          <a:p>
            <a:r>
              <a:rPr lang="en-US" dirty="0" err="1" smtClean="0"/>
              <a:t>تشكل</a:t>
            </a:r>
            <a:r>
              <a:rPr lang="en-US" dirty="0" smtClean="0"/>
              <a:t> </a:t>
            </a:r>
            <a:r>
              <a:rPr lang="en-US" dirty="0" err="1" smtClean="0"/>
              <a:t>حوالي</a:t>
            </a:r>
            <a:r>
              <a:rPr lang="en-US" dirty="0" smtClean="0"/>
              <a:t> ٢٥٪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حالات</a:t>
            </a:r>
            <a:r>
              <a:rPr lang="en-US" dirty="0" smtClean="0"/>
              <a:t> </a:t>
            </a:r>
            <a:r>
              <a:rPr lang="en-US" dirty="0" err="1" smtClean="0"/>
              <a:t>الشلل</a:t>
            </a:r>
            <a:r>
              <a:rPr lang="en-US" dirty="0" smtClean="0"/>
              <a:t> </a:t>
            </a:r>
            <a:r>
              <a:rPr lang="en-US" dirty="0" err="1" smtClean="0"/>
              <a:t>الدماغي</a:t>
            </a:r>
            <a:endParaRPr lang="en-US" dirty="0" smtClean="0"/>
          </a:p>
          <a:p>
            <a:r>
              <a:rPr lang="en-US" dirty="0" err="1" smtClean="0"/>
              <a:t>حركات</a:t>
            </a:r>
            <a:r>
              <a:rPr lang="en-US" dirty="0" smtClean="0"/>
              <a:t> </a:t>
            </a:r>
            <a:r>
              <a:rPr lang="en-US" dirty="0" err="1" smtClean="0"/>
              <a:t>لا</a:t>
            </a:r>
            <a:r>
              <a:rPr lang="en-US" dirty="0" smtClean="0"/>
              <a:t> </a:t>
            </a:r>
            <a:r>
              <a:rPr lang="en-US" dirty="0" err="1" smtClean="0"/>
              <a:t>ارادية</a:t>
            </a:r>
            <a:r>
              <a:rPr lang="en-US" dirty="0" smtClean="0"/>
              <a:t> </a:t>
            </a:r>
            <a:r>
              <a:rPr lang="en-US" dirty="0" err="1" smtClean="0"/>
              <a:t>و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منتظمه</a:t>
            </a:r>
            <a:endParaRPr lang="en-US" dirty="0" smtClean="0"/>
          </a:p>
          <a:p>
            <a:r>
              <a:rPr lang="en-US" dirty="0" err="1" smtClean="0"/>
              <a:t>عدم</a:t>
            </a:r>
            <a:r>
              <a:rPr lang="en-US" dirty="0" smtClean="0"/>
              <a:t> </a:t>
            </a:r>
            <a:r>
              <a:rPr lang="en-US" dirty="0" err="1" smtClean="0"/>
              <a:t>قدرة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ضبط</a:t>
            </a:r>
            <a:r>
              <a:rPr lang="en-US" dirty="0" smtClean="0"/>
              <a:t> </a:t>
            </a:r>
            <a:r>
              <a:rPr lang="en-US" dirty="0" err="1" smtClean="0"/>
              <a:t>الفم</a:t>
            </a:r>
            <a:r>
              <a:rPr lang="en-US" dirty="0" smtClean="0"/>
              <a:t> </a:t>
            </a:r>
            <a:r>
              <a:rPr lang="en-US" dirty="0" err="1" smtClean="0"/>
              <a:t>وصعوبات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النطق</a:t>
            </a:r>
            <a:r>
              <a:rPr lang="en-US" dirty="0" smtClean="0"/>
              <a:t> </a:t>
            </a:r>
            <a:r>
              <a:rPr lang="en-US" dirty="0" err="1" smtClean="0"/>
              <a:t>وتعبيرات</a:t>
            </a:r>
            <a:r>
              <a:rPr lang="en-US" dirty="0" smtClean="0"/>
              <a:t> </a:t>
            </a:r>
            <a:r>
              <a:rPr lang="en-US" dirty="0" err="1" smtClean="0"/>
              <a:t>وجهه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عاديه</a:t>
            </a:r>
            <a:r>
              <a:rPr lang="en-US" dirty="0" smtClean="0"/>
              <a:t> </a:t>
            </a:r>
            <a:r>
              <a:rPr lang="en-US" dirty="0" err="1" smtClean="0"/>
              <a:t>وانحناء</a:t>
            </a:r>
            <a:r>
              <a:rPr lang="en-US" dirty="0" smtClean="0"/>
              <a:t> </a:t>
            </a:r>
            <a:r>
              <a:rPr lang="en-US" dirty="0" err="1" smtClean="0"/>
              <a:t>الراس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الاعلى</a:t>
            </a:r>
            <a:r>
              <a:rPr lang="en-US" dirty="0" smtClean="0"/>
              <a:t> </a:t>
            </a:r>
            <a:r>
              <a:rPr lang="en-US" dirty="0" err="1" smtClean="0"/>
              <a:t>وصعوبات</a:t>
            </a:r>
            <a:r>
              <a:rPr lang="en-US" dirty="0" smtClean="0"/>
              <a:t> </a:t>
            </a:r>
            <a:r>
              <a:rPr lang="en-US" dirty="0" err="1" smtClean="0"/>
              <a:t>سمعية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037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الشلل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التخلجي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او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اللاتوازني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الاصابة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المخيخ</a:t>
            </a:r>
            <a:endParaRPr lang="en-US" dirty="0" smtClean="0"/>
          </a:p>
          <a:p>
            <a:r>
              <a:rPr lang="en-US" dirty="0" err="1" smtClean="0"/>
              <a:t>انخفاض</a:t>
            </a:r>
            <a:r>
              <a:rPr lang="en-US" dirty="0" smtClean="0"/>
              <a:t> </a:t>
            </a:r>
            <a:r>
              <a:rPr lang="en-US" dirty="0" err="1" smtClean="0"/>
              <a:t>مستوى</a:t>
            </a:r>
            <a:r>
              <a:rPr lang="en-US" dirty="0" smtClean="0"/>
              <a:t> </a:t>
            </a:r>
            <a:r>
              <a:rPr lang="en-US" dirty="0" err="1" smtClean="0"/>
              <a:t>التوتر</a:t>
            </a:r>
            <a:r>
              <a:rPr lang="en-US" dirty="0" smtClean="0"/>
              <a:t> </a:t>
            </a:r>
            <a:r>
              <a:rPr lang="en-US" dirty="0" err="1" smtClean="0"/>
              <a:t>العضلي</a:t>
            </a:r>
            <a:r>
              <a:rPr lang="en-US" dirty="0" smtClean="0"/>
              <a:t> </a:t>
            </a:r>
            <a:r>
              <a:rPr lang="en-US" dirty="0" err="1" smtClean="0"/>
              <a:t>وعدم</a:t>
            </a:r>
            <a:r>
              <a:rPr lang="en-US" dirty="0" smtClean="0"/>
              <a:t> </a:t>
            </a:r>
            <a:r>
              <a:rPr lang="en-US" dirty="0" err="1" smtClean="0"/>
              <a:t>القدرة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التحكم</a:t>
            </a:r>
            <a:r>
              <a:rPr lang="en-US" dirty="0" smtClean="0"/>
              <a:t> </a:t>
            </a:r>
            <a:r>
              <a:rPr lang="en-US" dirty="0" err="1" smtClean="0"/>
              <a:t>بالجسم</a:t>
            </a:r>
            <a:endParaRPr lang="en-US" dirty="0" smtClean="0"/>
          </a:p>
          <a:p>
            <a:r>
              <a:rPr lang="en-US" dirty="0" smtClean="0"/>
              <a:t>٢٠-٣٠٪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الحالات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239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الشلل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التيبسي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اكثر</a:t>
            </a:r>
            <a:r>
              <a:rPr lang="en-US" dirty="0" smtClean="0"/>
              <a:t> </a:t>
            </a:r>
            <a:r>
              <a:rPr lang="en-US" dirty="0" err="1" smtClean="0"/>
              <a:t>الحالات</a:t>
            </a:r>
            <a:r>
              <a:rPr lang="en-US" dirty="0" smtClean="0"/>
              <a:t> </a:t>
            </a:r>
            <a:r>
              <a:rPr lang="en-US" dirty="0" err="1" smtClean="0"/>
              <a:t>شدة</a:t>
            </a:r>
            <a:endParaRPr lang="en-US" dirty="0" smtClean="0"/>
          </a:p>
          <a:p>
            <a:r>
              <a:rPr lang="en-US" dirty="0" err="1" smtClean="0"/>
              <a:t>المصاب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حالة</a:t>
            </a:r>
            <a:r>
              <a:rPr lang="en-US" dirty="0" smtClean="0"/>
              <a:t> </a:t>
            </a:r>
            <a:r>
              <a:rPr lang="en-US" dirty="0" err="1" smtClean="0"/>
              <a:t>تشنج</a:t>
            </a:r>
            <a:r>
              <a:rPr lang="en-US" dirty="0" smtClean="0"/>
              <a:t> </a:t>
            </a:r>
            <a:r>
              <a:rPr lang="en-US" dirty="0" err="1" smtClean="0"/>
              <a:t>وتوتر</a:t>
            </a:r>
            <a:r>
              <a:rPr lang="en-US" dirty="0" smtClean="0"/>
              <a:t> </a:t>
            </a:r>
            <a:r>
              <a:rPr lang="en-US" dirty="0" err="1" smtClean="0"/>
              <a:t>دائم</a:t>
            </a:r>
            <a:r>
              <a:rPr lang="en-US" dirty="0" smtClean="0"/>
              <a:t> </a:t>
            </a:r>
            <a:r>
              <a:rPr lang="en-US" dirty="0" err="1" smtClean="0"/>
              <a:t>مما</a:t>
            </a:r>
            <a:r>
              <a:rPr lang="en-US" dirty="0" smtClean="0"/>
              <a:t> </a:t>
            </a:r>
            <a:r>
              <a:rPr lang="en-US" dirty="0" err="1" smtClean="0"/>
              <a:t>يحول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حركته</a:t>
            </a:r>
            <a:r>
              <a:rPr lang="en-US" dirty="0" smtClean="0"/>
              <a:t> </a:t>
            </a:r>
            <a:r>
              <a:rPr lang="en-US" dirty="0" err="1" smtClean="0"/>
              <a:t>وحريته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التنقل</a:t>
            </a:r>
            <a:endParaRPr lang="en-US" dirty="0" smtClean="0"/>
          </a:p>
          <a:p>
            <a:r>
              <a:rPr lang="en-US" dirty="0" err="1" smtClean="0"/>
              <a:t>انعدام</a:t>
            </a:r>
            <a:r>
              <a:rPr lang="en-US" dirty="0" smtClean="0"/>
              <a:t> </a:t>
            </a:r>
            <a:r>
              <a:rPr lang="en-US" dirty="0" err="1" smtClean="0"/>
              <a:t>الحركات</a:t>
            </a:r>
            <a:r>
              <a:rPr lang="en-US" dirty="0" smtClean="0"/>
              <a:t> </a:t>
            </a:r>
            <a:r>
              <a:rPr lang="en-US" dirty="0" err="1" smtClean="0"/>
              <a:t>اللاارادية</a:t>
            </a:r>
            <a:r>
              <a:rPr lang="en-US" dirty="0" smtClean="0"/>
              <a:t> </a:t>
            </a:r>
            <a:r>
              <a:rPr lang="en-US" dirty="0" err="1" smtClean="0"/>
              <a:t>وزيادة</a:t>
            </a:r>
            <a:r>
              <a:rPr lang="en-US" dirty="0" smtClean="0"/>
              <a:t> </a:t>
            </a:r>
            <a:r>
              <a:rPr lang="en-US" dirty="0" err="1" smtClean="0"/>
              <a:t>شديدة</a:t>
            </a:r>
            <a:r>
              <a:rPr lang="en-US" dirty="0" smtClean="0"/>
              <a:t> </a:t>
            </a:r>
            <a:r>
              <a:rPr lang="en-US" dirty="0" err="1" smtClean="0"/>
              <a:t>جدا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التوتر</a:t>
            </a:r>
            <a:r>
              <a:rPr lang="en-US" dirty="0" smtClean="0"/>
              <a:t> </a:t>
            </a:r>
            <a:r>
              <a:rPr lang="en-US" dirty="0" err="1" smtClean="0"/>
              <a:t>العضلي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الحالات</a:t>
            </a:r>
            <a:r>
              <a:rPr lang="en-US" dirty="0" smtClean="0"/>
              <a:t> </a:t>
            </a:r>
            <a:r>
              <a:rPr lang="en-US" dirty="0" err="1" smtClean="0"/>
              <a:t>النادرة</a:t>
            </a:r>
            <a:r>
              <a:rPr lang="en-US" dirty="0" smtClean="0"/>
              <a:t> </a:t>
            </a:r>
            <a:r>
              <a:rPr lang="en-US" dirty="0" err="1" smtClean="0"/>
              <a:t>يصاحبها</a:t>
            </a:r>
            <a:r>
              <a:rPr lang="en-US" dirty="0" smtClean="0"/>
              <a:t> </a:t>
            </a:r>
            <a:r>
              <a:rPr lang="en-US" dirty="0" err="1" smtClean="0"/>
              <a:t>انواع</a:t>
            </a:r>
            <a:r>
              <a:rPr lang="en-US" dirty="0" smtClean="0"/>
              <a:t> </a:t>
            </a:r>
            <a:r>
              <a:rPr lang="en-US" dirty="0" err="1" smtClean="0"/>
              <a:t>اخرى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اعاقات</a:t>
            </a:r>
            <a:r>
              <a:rPr lang="en-US" dirty="0" smtClean="0"/>
              <a:t> </a:t>
            </a:r>
            <a:r>
              <a:rPr lang="en-US" dirty="0" err="1" smtClean="0"/>
              <a:t>اخرى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021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ارتعاش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الاطراف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ارتعاش</a:t>
            </a:r>
            <a:r>
              <a:rPr lang="en-US" dirty="0" smtClean="0"/>
              <a:t> </a:t>
            </a:r>
            <a:r>
              <a:rPr lang="en-US" dirty="0" err="1" smtClean="0"/>
              <a:t>وحركة</a:t>
            </a:r>
            <a:r>
              <a:rPr lang="en-US" dirty="0" smtClean="0"/>
              <a:t> </a:t>
            </a:r>
            <a:r>
              <a:rPr lang="en-US" dirty="0" err="1" smtClean="0"/>
              <a:t>لا</a:t>
            </a:r>
            <a:r>
              <a:rPr lang="en-US" dirty="0" smtClean="0"/>
              <a:t> </a:t>
            </a:r>
            <a:r>
              <a:rPr lang="en-US" dirty="0" err="1" smtClean="0"/>
              <a:t>ارادية</a:t>
            </a:r>
            <a:r>
              <a:rPr lang="en-US" dirty="0" smtClean="0"/>
              <a:t> </a:t>
            </a:r>
            <a:r>
              <a:rPr lang="en-US" dirty="0" err="1" smtClean="0"/>
              <a:t>للاطراف</a:t>
            </a:r>
            <a:endParaRPr lang="en-US" dirty="0" smtClean="0"/>
          </a:p>
          <a:p>
            <a:r>
              <a:rPr lang="en-US" dirty="0" err="1" smtClean="0"/>
              <a:t>نادر</a:t>
            </a:r>
            <a:r>
              <a:rPr lang="en-US" dirty="0" smtClean="0"/>
              <a:t> </a:t>
            </a:r>
            <a:r>
              <a:rPr lang="en-US" dirty="0" err="1" smtClean="0"/>
              <a:t>الحدوث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53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 smtClean="0">
                <a:solidFill>
                  <a:srgbClr val="FF0000"/>
                </a:solidFill>
              </a:rPr>
              <a:t>تشخيص الشلل الدماغي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الكشف والتعرف الاولى</a:t>
            </a:r>
          </a:p>
          <a:p>
            <a:r>
              <a:rPr lang="x-none" b="1" dirty="0" smtClean="0">
                <a:solidFill>
                  <a:srgbClr val="FF0000"/>
                </a:solidFill>
              </a:rPr>
              <a:t>تشخيص شامل:</a:t>
            </a:r>
          </a:p>
          <a:p>
            <a:pPr marL="514350" indent="-514350">
              <a:buFont typeface="+mj-lt"/>
              <a:buAutoNum type="arabicPeriod"/>
            </a:pPr>
            <a:r>
              <a:rPr lang="x-none" dirty="0" smtClean="0"/>
              <a:t>تشخيص طبي</a:t>
            </a:r>
          </a:p>
          <a:p>
            <a:pPr marL="514350" indent="-514350">
              <a:buFont typeface="+mj-lt"/>
              <a:buAutoNum type="arabicPeriod"/>
            </a:pPr>
            <a:r>
              <a:rPr lang="x-none" dirty="0" smtClean="0"/>
              <a:t>تشخيص تربوي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75210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المشكلات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والاعاقات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المصاحبة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للشلل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الدماغي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الشلل</a:t>
            </a:r>
            <a:r>
              <a:rPr lang="en-US" dirty="0" smtClean="0"/>
              <a:t> </a:t>
            </a:r>
            <a:r>
              <a:rPr lang="en-US" dirty="0" err="1" smtClean="0"/>
              <a:t>الدماغي</a:t>
            </a:r>
            <a:r>
              <a:rPr lang="en-US" dirty="0" smtClean="0"/>
              <a:t> </a:t>
            </a:r>
            <a:r>
              <a:rPr lang="en-US" dirty="0" err="1" smtClean="0"/>
              <a:t>الاعاقة</a:t>
            </a:r>
            <a:r>
              <a:rPr lang="en-US" dirty="0" smtClean="0"/>
              <a:t> </a:t>
            </a:r>
            <a:r>
              <a:rPr lang="en-US" dirty="0" err="1" smtClean="0"/>
              <a:t>الاولية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الاعاقات</a:t>
            </a:r>
            <a:r>
              <a:rPr lang="en-US" dirty="0" smtClean="0"/>
              <a:t> </a:t>
            </a:r>
            <a:r>
              <a:rPr lang="en-US" dirty="0" err="1" smtClean="0"/>
              <a:t>الاخرى</a:t>
            </a:r>
            <a:r>
              <a:rPr lang="en-US" dirty="0" smtClean="0"/>
              <a:t> </a:t>
            </a:r>
            <a:r>
              <a:rPr lang="en-US" dirty="0" err="1" smtClean="0"/>
              <a:t>الاعاقات</a:t>
            </a:r>
            <a:r>
              <a:rPr lang="en-US" dirty="0" smtClean="0"/>
              <a:t> </a:t>
            </a:r>
            <a:r>
              <a:rPr lang="en-US" dirty="0" err="1" smtClean="0"/>
              <a:t>الثانوية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60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التدخل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العلاجي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والتربوي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برامج</a:t>
            </a:r>
            <a:r>
              <a:rPr lang="en-US" dirty="0" smtClean="0"/>
              <a:t> </a:t>
            </a:r>
            <a:r>
              <a:rPr lang="en-US" dirty="0" err="1" smtClean="0"/>
              <a:t>متخصصة</a:t>
            </a:r>
            <a:r>
              <a:rPr lang="en-US" dirty="0" smtClean="0"/>
              <a:t> </a:t>
            </a:r>
            <a:r>
              <a:rPr lang="en-US" dirty="0" err="1" smtClean="0"/>
              <a:t>و</a:t>
            </a:r>
            <a:r>
              <a:rPr lang="en-US" dirty="0" smtClean="0"/>
              <a:t> </a:t>
            </a:r>
            <a:r>
              <a:rPr lang="en-US" dirty="0" err="1" smtClean="0"/>
              <a:t>معدلة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المجالات</a:t>
            </a:r>
            <a:r>
              <a:rPr lang="en-US" dirty="0" smtClean="0"/>
              <a:t> </a:t>
            </a:r>
            <a:r>
              <a:rPr lang="en-US" dirty="0" err="1" smtClean="0"/>
              <a:t>المتعددة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يسبقها</a:t>
            </a:r>
            <a:r>
              <a:rPr lang="en-US" dirty="0" smtClean="0"/>
              <a:t> </a:t>
            </a:r>
            <a:r>
              <a:rPr lang="en-US" dirty="0" err="1" smtClean="0"/>
              <a:t>تقييم</a:t>
            </a:r>
            <a:r>
              <a:rPr lang="en-US" dirty="0" smtClean="0"/>
              <a:t> </a:t>
            </a:r>
            <a:r>
              <a:rPr lang="en-US" dirty="0" err="1" smtClean="0"/>
              <a:t>شامل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u="sng" dirty="0" err="1" smtClean="0">
                <a:solidFill>
                  <a:srgbClr val="FF0000"/>
                </a:solidFill>
              </a:rPr>
              <a:t>تعديلات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في</a:t>
            </a:r>
            <a:r>
              <a:rPr lang="en-US" u="sng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المنهج</a:t>
            </a:r>
            <a:r>
              <a:rPr lang="en-US" dirty="0" smtClean="0"/>
              <a:t> </a:t>
            </a:r>
            <a:r>
              <a:rPr lang="en-US" dirty="0" err="1" smtClean="0"/>
              <a:t>الدراسي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بيئة</a:t>
            </a:r>
            <a:r>
              <a:rPr lang="en-US" dirty="0" smtClean="0"/>
              <a:t> </a:t>
            </a:r>
            <a:r>
              <a:rPr lang="en-US" dirty="0" err="1" smtClean="0"/>
              <a:t>التعلم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الخدمات</a:t>
            </a:r>
            <a:r>
              <a:rPr lang="en-US" dirty="0" smtClean="0"/>
              <a:t> </a:t>
            </a:r>
            <a:r>
              <a:rPr lang="en-US" dirty="0" err="1" smtClean="0"/>
              <a:t>المساندة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0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الشق</a:t>
            </a:r>
            <a:r>
              <a:rPr lang="en-US" dirty="0" smtClean="0"/>
              <a:t> </a:t>
            </a:r>
            <a:r>
              <a:rPr lang="en-US" dirty="0" err="1" smtClean="0"/>
              <a:t>الشوكي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الصلب</a:t>
            </a:r>
            <a:r>
              <a:rPr lang="en-US" dirty="0" smtClean="0"/>
              <a:t> </a:t>
            </a:r>
            <a:r>
              <a:rPr lang="en-US" dirty="0" err="1" smtClean="0"/>
              <a:t>المفتوح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Ok43srgfXZI</a:t>
            </a:r>
            <a:endParaRPr lang="en-US" dirty="0" smtClean="0"/>
          </a:p>
          <a:p>
            <a:r>
              <a:rPr lang="en-US" dirty="0" err="1" smtClean="0"/>
              <a:t>عدم</a:t>
            </a:r>
            <a:r>
              <a:rPr lang="en-US" dirty="0" smtClean="0"/>
              <a:t> </a:t>
            </a:r>
            <a:r>
              <a:rPr lang="en-US" dirty="0" err="1" smtClean="0"/>
              <a:t>اغلاق</a:t>
            </a:r>
            <a:r>
              <a:rPr lang="en-US" dirty="0" smtClean="0"/>
              <a:t> </a:t>
            </a:r>
            <a:r>
              <a:rPr lang="en-US" dirty="0" err="1" smtClean="0"/>
              <a:t>الفقرات</a:t>
            </a:r>
            <a:r>
              <a:rPr lang="en-US" dirty="0" smtClean="0"/>
              <a:t> </a:t>
            </a:r>
            <a:r>
              <a:rPr lang="en-US" dirty="0" err="1" smtClean="0"/>
              <a:t>المحيطة</a:t>
            </a:r>
            <a:r>
              <a:rPr lang="en-US" dirty="0" smtClean="0"/>
              <a:t> </a:t>
            </a:r>
            <a:r>
              <a:rPr lang="en-US" dirty="0" err="1" smtClean="0"/>
              <a:t>بالحبل</a:t>
            </a:r>
            <a:r>
              <a:rPr lang="en-US" dirty="0" smtClean="0"/>
              <a:t> </a:t>
            </a:r>
            <a:r>
              <a:rPr lang="en-US" dirty="0" err="1" smtClean="0"/>
              <a:t>الشوكي</a:t>
            </a:r>
            <a:endParaRPr lang="en-US" dirty="0" smtClean="0"/>
          </a:p>
          <a:p>
            <a:r>
              <a:rPr lang="en-US" dirty="0" err="1" smtClean="0"/>
              <a:t>يتسرب</a:t>
            </a:r>
            <a:r>
              <a:rPr lang="en-US" dirty="0" smtClean="0"/>
              <a:t> </a:t>
            </a:r>
            <a:r>
              <a:rPr lang="en-US" dirty="0" err="1" smtClean="0"/>
              <a:t>السائل</a:t>
            </a:r>
            <a:r>
              <a:rPr lang="en-US" dirty="0" smtClean="0"/>
              <a:t> </a:t>
            </a:r>
            <a:r>
              <a:rPr lang="en-US" dirty="0" err="1" smtClean="0"/>
              <a:t>الشوكي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الاعصاب</a:t>
            </a:r>
            <a:r>
              <a:rPr lang="en-US" dirty="0" smtClean="0"/>
              <a:t> </a:t>
            </a:r>
            <a:r>
              <a:rPr lang="en-US" dirty="0" err="1" smtClean="0"/>
              <a:t>الشوكية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كلاهما</a:t>
            </a:r>
            <a:r>
              <a:rPr lang="en-US" dirty="0" smtClean="0"/>
              <a:t> </a:t>
            </a:r>
            <a:r>
              <a:rPr lang="en-US" dirty="0" err="1" smtClean="0"/>
              <a:t>مما</a:t>
            </a:r>
            <a:r>
              <a:rPr lang="en-US" dirty="0" smtClean="0"/>
              <a:t> </a:t>
            </a:r>
            <a:r>
              <a:rPr lang="en-US" dirty="0" err="1" smtClean="0"/>
              <a:t>يؤدي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اتلافها</a:t>
            </a:r>
            <a:r>
              <a:rPr lang="en-US" dirty="0" smtClean="0"/>
              <a:t> </a:t>
            </a:r>
            <a:r>
              <a:rPr lang="en-US" dirty="0" err="1" smtClean="0"/>
              <a:t>وضعف</a:t>
            </a:r>
            <a:r>
              <a:rPr lang="en-US" dirty="0" smtClean="0"/>
              <a:t> </a:t>
            </a:r>
            <a:r>
              <a:rPr lang="en-US" dirty="0" err="1" smtClean="0"/>
              <a:t>الوظائف</a:t>
            </a:r>
            <a:r>
              <a:rPr lang="en-US" dirty="0" smtClean="0"/>
              <a:t> </a:t>
            </a:r>
            <a:r>
              <a:rPr lang="en-US" dirty="0" err="1" smtClean="0"/>
              <a:t>الحركية</a:t>
            </a:r>
            <a:endParaRPr lang="en-US" dirty="0" smtClean="0"/>
          </a:p>
          <a:p>
            <a:r>
              <a:rPr lang="en-US" dirty="0" err="1" smtClean="0"/>
              <a:t>الحالات</a:t>
            </a:r>
            <a:r>
              <a:rPr lang="en-US" dirty="0" smtClean="0"/>
              <a:t> </a:t>
            </a:r>
            <a:r>
              <a:rPr lang="en-US" dirty="0" err="1" smtClean="0"/>
              <a:t>الشديدة</a:t>
            </a:r>
            <a:r>
              <a:rPr lang="en-US" dirty="0" smtClean="0"/>
              <a:t> </a:t>
            </a:r>
            <a:r>
              <a:rPr lang="en-US" dirty="0" err="1" smtClean="0"/>
              <a:t>تؤدي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الوفاة</a:t>
            </a:r>
            <a:endParaRPr lang="en-US" dirty="0" smtClean="0"/>
          </a:p>
          <a:p>
            <a:r>
              <a:rPr lang="en-US" dirty="0" err="1" smtClean="0"/>
              <a:t>الاسباب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معروفة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43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انواع</a:t>
            </a:r>
            <a:r>
              <a:rPr lang="en-US" dirty="0" smtClean="0"/>
              <a:t> </a:t>
            </a:r>
            <a:r>
              <a:rPr lang="en-US" dirty="0" err="1" smtClean="0"/>
              <a:t>الصلب</a:t>
            </a:r>
            <a:r>
              <a:rPr lang="en-US" dirty="0" smtClean="0"/>
              <a:t> </a:t>
            </a:r>
            <a:r>
              <a:rPr lang="en-US" dirty="0" err="1" smtClean="0"/>
              <a:t>المشقوق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بسيط</a:t>
            </a:r>
            <a:endParaRPr lang="en-US" dirty="0" smtClean="0"/>
          </a:p>
          <a:p>
            <a:r>
              <a:rPr lang="en-US" dirty="0" err="1" smtClean="0"/>
              <a:t>متوسط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شديد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الصلب المشقوق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863" y="3107881"/>
            <a:ext cx="5375364" cy="290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41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الصرع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اضطراب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خلل</a:t>
            </a:r>
            <a:r>
              <a:rPr lang="en-US" dirty="0" smtClean="0"/>
              <a:t> </a:t>
            </a:r>
            <a:r>
              <a:rPr lang="en-US" dirty="0" err="1" smtClean="0"/>
              <a:t>يطرا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الدماغ</a:t>
            </a:r>
            <a:endParaRPr lang="en-US" dirty="0" smtClean="0"/>
          </a:p>
          <a:p>
            <a:r>
              <a:rPr lang="en-US" dirty="0" err="1" smtClean="0"/>
              <a:t>الاسباب</a:t>
            </a:r>
            <a:r>
              <a:rPr lang="en-US" dirty="0" smtClean="0"/>
              <a:t> </a:t>
            </a:r>
            <a:r>
              <a:rPr lang="en-US" dirty="0" err="1" smtClean="0"/>
              <a:t>متنوعه</a:t>
            </a:r>
            <a:r>
              <a:rPr lang="en-US" dirty="0" smtClean="0"/>
              <a:t>( </a:t>
            </a:r>
            <a:r>
              <a:rPr lang="en-US" dirty="0" err="1" smtClean="0"/>
              <a:t>نقص</a:t>
            </a:r>
            <a:r>
              <a:rPr lang="en-US" dirty="0" smtClean="0"/>
              <a:t> </a:t>
            </a:r>
            <a:r>
              <a:rPr lang="en-US" dirty="0" err="1" smtClean="0"/>
              <a:t>الاكسجين</a:t>
            </a:r>
            <a:r>
              <a:rPr lang="en-US" dirty="0" smtClean="0"/>
              <a:t>، </a:t>
            </a:r>
            <a:r>
              <a:rPr lang="en-US" dirty="0" err="1" smtClean="0"/>
              <a:t>تسمم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، </a:t>
            </a:r>
            <a:r>
              <a:rPr lang="en-US" dirty="0" err="1" smtClean="0"/>
              <a:t>اصابات</a:t>
            </a:r>
            <a:r>
              <a:rPr lang="en-US" dirty="0" smtClean="0"/>
              <a:t> </a:t>
            </a:r>
            <a:r>
              <a:rPr lang="en-US" dirty="0" err="1" smtClean="0"/>
              <a:t>اثناء</a:t>
            </a:r>
            <a:r>
              <a:rPr lang="en-US" dirty="0" smtClean="0"/>
              <a:t> </a:t>
            </a:r>
            <a:r>
              <a:rPr lang="en-US" dirty="0" err="1" smtClean="0"/>
              <a:t>الولادة</a:t>
            </a:r>
            <a:r>
              <a:rPr lang="en-US" dirty="0" smtClean="0"/>
              <a:t>، </a:t>
            </a:r>
            <a:r>
              <a:rPr lang="en-US" dirty="0" err="1" smtClean="0"/>
              <a:t>تشوهات</a:t>
            </a:r>
            <a:r>
              <a:rPr lang="en-US" dirty="0" smtClean="0"/>
              <a:t> </a:t>
            </a:r>
            <a:r>
              <a:rPr lang="en-US" dirty="0" err="1" smtClean="0"/>
              <a:t>واصابات</a:t>
            </a:r>
            <a:r>
              <a:rPr lang="en-US" dirty="0" smtClean="0"/>
              <a:t> </a:t>
            </a:r>
            <a:r>
              <a:rPr lang="en-US" dirty="0" err="1" smtClean="0"/>
              <a:t>خلقية</a:t>
            </a:r>
            <a:r>
              <a:rPr lang="en-US" dirty="0" smtClean="0"/>
              <a:t>، </a:t>
            </a:r>
            <a:r>
              <a:rPr lang="en-US" dirty="0" err="1" smtClean="0"/>
              <a:t>اورام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الدماغ</a:t>
            </a:r>
            <a:r>
              <a:rPr lang="en-US" dirty="0" smtClean="0"/>
              <a:t>، </a:t>
            </a:r>
            <a:r>
              <a:rPr lang="en-US" dirty="0" err="1" smtClean="0"/>
              <a:t>التهاب</a:t>
            </a:r>
            <a:r>
              <a:rPr lang="en-US" dirty="0" smtClean="0"/>
              <a:t> </a:t>
            </a:r>
            <a:r>
              <a:rPr lang="en-US" dirty="0" err="1" smtClean="0"/>
              <a:t>السحايا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81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 smtClean="0"/>
              <a:t>التعريف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فئة يتشكل لديهم عائق يحرمهم من القدرة على القيام بوظائفهم الجسمية والحركية بشكل عادي مما يؤدي الى عدم حضورهم المدرسة مثلا او انه </a:t>
            </a:r>
            <a:r>
              <a:rPr lang="x-none" dirty="0" err="1" smtClean="0"/>
              <a:t>لايمكنهم</a:t>
            </a:r>
            <a:r>
              <a:rPr lang="x-none" dirty="0" smtClean="0"/>
              <a:t> من التعلم الى الحد الذي يستدعي توفير خدمات تربوية وطبية ونفسية خاصة.</a:t>
            </a:r>
          </a:p>
          <a:p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36267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انواع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الصرع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نوبة</a:t>
            </a:r>
            <a:r>
              <a:rPr lang="en-US" dirty="0" smtClean="0"/>
              <a:t> </a:t>
            </a:r>
            <a:r>
              <a:rPr lang="en-US" dirty="0" err="1" smtClean="0"/>
              <a:t>صرع</a:t>
            </a:r>
            <a:r>
              <a:rPr lang="en-US" dirty="0" smtClean="0"/>
              <a:t> </a:t>
            </a:r>
            <a:r>
              <a:rPr lang="en-US" dirty="0" err="1" smtClean="0"/>
              <a:t>كبرى</a:t>
            </a:r>
            <a:endParaRPr lang="en-US" dirty="0" smtClean="0"/>
          </a:p>
          <a:p>
            <a:r>
              <a:rPr lang="en-US" dirty="0" err="1" smtClean="0"/>
              <a:t>نوبة</a:t>
            </a:r>
            <a:r>
              <a:rPr lang="en-US" dirty="0" smtClean="0"/>
              <a:t> </a:t>
            </a:r>
            <a:r>
              <a:rPr lang="en-US" dirty="0" err="1" smtClean="0"/>
              <a:t>صرع</a:t>
            </a:r>
            <a:r>
              <a:rPr lang="en-US" dirty="0" smtClean="0"/>
              <a:t> </a:t>
            </a:r>
            <a:r>
              <a:rPr lang="en-US" dirty="0" err="1" smtClean="0"/>
              <a:t>خفيفة</a:t>
            </a:r>
            <a:endParaRPr lang="en-US" dirty="0" smtClean="0"/>
          </a:p>
          <a:p>
            <a:r>
              <a:rPr lang="en-US" dirty="0" err="1" smtClean="0"/>
              <a:t>نوبة</a:t>
            </a:r>
            <a:r>
              <a:rPr lang="en-US" dirty="0" smtClean="0"/>
              <a:t> </a:t>
            </a:r>
            <a:r>
              <a:rPr lang="en-US" dirty="0" err="1" smtClean="0"/>
              <a:t>نفس</a:t>
            </a:r>
            <a:r>
              <a:rPr lang="en-US" dirty="0" smtClean="0"/>
              <a:t> </a:t>
            </a:r>
            <a:r>
              <a:rPr lang="en-US" dirty="0" err="1" smtClean="0"/>
              <a:t>حركية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dirty="0" err="1" smtClean="0"/>
              <a:t>اين</a:t>
            </a:r>
            <a:r>
              <a:rPr lang="en-US" dirty="0" smtClean="0"/>
              <a:t> </a:t>
            </a:r>
            <a:r>
              <a:rPr lang="en-US" dirty="0" err="1" smtClean="0"/>
              <a:t>يتلقون</a:t>
            </a:r>
            <a:r>
              <a:rPr lang="en-US" dirty="0" smtClean="0"/>
              <a:t> </a:t>
            </a:r>
            <a:r>
              <a:rPr lang="en-US" dirty="0" err="1" smtClean="0"/>
              <a:t>تعليمهم</a:t>
            </a:r>
            <a:r>
              <a:rPr lang="en-US" dirty="0" smtClean="0"/>
              <a:t>؟</a:t>
            </a:r>
          </a:p>
          <a:p>
            <a:pPr algn="ctr"/>
            <a:r>
              <a:rPr lang="en-US" dirty="0" err="1" smtClean="0"/>
              <a:t>ماهو</a:t>
            </a:r>
            <a:r>
              <a:rPr lang="en-US" dirty="0" smtClean="0"/>
              <a:t> </a:t>
            </a:r>
            <a:r>
              <a:rPr lang="en-US" dirty="0" err="1" smtClean="0"/>
              <a:t>دور</a:t>
            </a:r>
            <a:r>
              <a:rPr lang="en-US" dirty="0" smtClean="0"/>
              <a:t> </a:t>
            </a:r>
            <a:r>
              <a:rPr lang="en-US" dirty="0" err="1" smtClean="0"/>
              <a:t>التربويين</a:t>
            </a:r>
            <a:r>
              <a:rPr lang="en-US" dirty="0" smtClean="0"/>
              <a:t>؟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021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استسقاء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الدماغ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يرتبط</a:t>
            </a:r>
            <a:r>
              <a:rPr lang="en-US" dirty="0" smtClean="0"/>
              <a:t> </a:t>
            </a:r>
            <a:r>
              <a:rPr lang="en-US" dirty="0" err="1" smtClean="0"/>
              <a:t>بحالات</a:t>
            </a:r>
            <a:r>
              <a:rPr lang="en-US" dirty="0" smtClean="0"/>
              <a:t> </a:t>
            </a:r>
            <a:r>
              <a:rPr lang="en-US" dirty="0" err="1" smtClean="0"/>
              <a:t>الاصابة</a:t>
            </a:r>
            <a:r>
              <a:rPr lang="en-US" dirty="0" smtClean="0"/>
              <a:t> </a:t>
            </a:r>
            <a:r>
              <a:rPr lang="en-US" dirty="0" err="1" smtClean="0"/>
              <a:t>الشديدة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الشق</a:t>
            </a:r>
            <a:r>
              <a:rPr lang="en-US" dirty="0" smtClean="0"/>
              <a:t> </a:t>
            </a:r>
            <a:r>
              <a:rPr lang="en-US" dirty="0" err="1" smtClean="0"/>
              <a:t>الشوكي</a:t>
            </a:r>
            <a:endParaRPr lang="en-US" dirty="0" smtClean="0"/>
          </a:p>
          <a:p>
            <a:r>
              <a:rPr lang="en-US" dirty="0" err="1" smtClean="0"/>
              <a:t>تعتمد</a:t>
            </a:r>
            <a:r>
              <a:rPr lang="en-US" dirty="0" smtClean="0"/>
              <a:t> </a:t>
            </a:r>
            <a:r>
              <a:rPr lang="en-US" dirty="0" err="1" smtClean="0"/>
              <a:t>الصعوبات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مقدار</a:t>
            </a:r>
            <a:r>
              <a:rPr lang="en-US" dirty="0" smtClean="0"/>
              <a:t> </a:t>
            </a:r>
            <a:r>
              <a:rPr lang="en-US" dirty="0" err="1" smtClean="0"/>
              <a:t>الضغط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xxiDUoMxEhg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181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شلل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الاطفال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سببه</a:t>
            </a:r>
            <a:r>
              <a:rPr lang="en-US" dirty="0" smtClean="0"/>
              <a:t> </a:t>
            </a:r>
            <a:r>
              <a:rPr lang="en-US" dirty="0" err="1" smtClean="0"/>
              <a:t>فايروس</a:t>
            </a:r>
            <a:r>
              <a:rPr lang="en-US" dirty="0" smtClean="0"/>
              <a:t> </a:t>
            </a:r>
            <a:r>
              <a:rPr lang="en-US" dirty="0" err="1" smtClean="0"/>
              <a:t>يصيب</a:t>
            </a:r>
            <a:r>
              <a:rPr lang="en-US" dirty="0" smtClean="0"/>
              <a:t> </a:t>
            </a:r>
            <a:r>
              <a:rPr lang="en-US" dirty="0" err="1" smtClean="0"/>
              <a:t>انسجة</a:t>
            </a:r>
            <a:r>
              <a:rPr lang="en-US" dirty="0" smtClean="0"/>
              <a:t> </a:t>
            </a:r>
            <a:r>
              <a:rPr lang="en-US" dirty="0" err="1" smtClean="0"/>
              <a:t>الخلايا</a:t>
            </a:r>
            <a:r>
              <a:rPr lang="en-US" dirty="0" smtClean="0"/>
              <a:t> </a:t>
            </a:r>
            <a:r>
              <a:rPr lang="en-US" dirty="0" err="1" smtClean="0"/>
              <a:t>العصبية</a:t>
            </a:r>
            <a:r>
              <a:rPr lang="en-US" dirty="0" smtClean="0"/>
              <a:t> </a:t>
            </a:r>
            <a:r>
              <a:rPr lang="en-US" dirty="0" err="1" smtClean="0"/>
              <a:t>الحركية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جزء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النخاع</a:t>
            </a:r>
            <a:r>
              <a:rPr lang="en-US" dirty="0" smtClean="0"/>
              <a:t> </a:t>
            </a:r>
            <a:r>
              <a:rPr lang="en-US" dirty="0" err="1" smtClean="0"/>
              <a:t>الشوكي</a:t>
            </a:r>
            <a:endParaRPr lang="en-US" dirty="0" smtClean="0"/>
          </a:p>
          <a:p>
            <a:r>
              <a:rPr lang="en-US" dirty="0" err="1" smtClean="0"/>
              <a:t>قد</a:t>
            </a:r>
            <a:r>
              <a:rPr lang="en-US" dirty="0" smtClean="0"/>
              <a:t> </a:t>
            </a:r>
            <a:r>
              <a:rPr lang="en-US" dirty="0" err="1" smtClean="0"/>
              <a:t>يكون</a:t>
            </a:r>
            <a:r>
              <a:rPr lang="en-US" dirty="0" smtClean="0"/>
              <a:t> </a:t>
            </a:r>
            <a:r>
              <a:rPr lang="en-US" dirty="0" err="1" smtClean="0"/>
              <a:t>شديد</a:t>
            </a:r>
            <a:r>
              <a:rPr lang="en-US" dirty="0" smtClean="0"/>
              <a:t> </a:t>
            </a:r>
            <a:r>
              <a:rPr lang="en-US" dirty="0" err="1" smtClean="0"/>
              <a:t>ويصيب</a:t>
            </a:r>
            <a:r>
              <a:rPr lang="en-US" dirty="0" smtClean="0"/>
              <a:t> </a:t>
            </a:r>
            <a:r>
              <a:rPr lang="en-US" dirty="0" err="1" smtClean="0"/>
              <a:t>الاعصاب</a:t>
            </a:r>
            <a:r>
              <a:rPr lang="en-US" dirty="0" smtClean="0"/>
              <a:t> </a:t>
            </a:r>
            <a:r>
              <a:rPr lang="en-US" dirty="0" err="1" smtClean="0"/>
              <a:t>الشوكية</a:t>
            </a:r>
            <a:r>
              <a:rPr lang="en-US" dirty="0" smtClean="0"/>
              <a:t> </a:t>
            </a:r>
            <a:r>
              <a:rPr lang="en-US" dirty="0" err="1" smtClean="0"/>
              <a:t>ويؤدي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الوفاة</a:t>
            </a:r>
            <a:endParaRPr lang="en-US" dirty="0" smtClean="0"/>
          </a:p>
          <a:p>
            <a:r>
              <a:rPr lang="en-US" dirty="0" err="1" smtClean="0"/>
              <a:t>اذا</a:t>
            </a:r>
            <a:r>
              <a:rPr lang="en-US" dirty="0" smtClean="0"/>
              <a:t> </a:t>
            </a:r>
            <a:r>
              <a:rPr lang="en-US" dirty="0" err="1" smtClean="0"/>
              <a:t>كان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الانسجة</a:t>
            </a:r>
            <a:r>
              <a:rPr lang="en-US" dirty="0" smtClean="0"/>
              <a:t> </a:t>
            </a:r>
            <a:r>
              <a:rPr lang="en-US" dirty="0" err="1" smtClean="0"/>
              <a:t>المغطية</a:t>
            </a:r>
            <a:r>
              <a:rPr lang="en-US" dirty="0" smtClean="0"/>
              <a:t> </a:t>
            </a:r>
            <a:r>
              <a:rPr lang="en-US" dirty="0" err="1" smtClean="0"/>
              <a:t>للاعصاب</a:t>
            </a:r>
            <a:r>
              <a:rPr lang="en-US" dirty="0" smtClean="0"/>
              <a:t> </a:t>
            </a:r>
            <a:r>
              <a:rPr lang="en-US" dirty="0" err="1" smtClean="0"/>
              <a:t>يمكن</a:t>
            </a:r>
            <a:r>
              <a:rPr lang="en-US" dirty="0" smtClean="0"/>
              <a:t> </a:t>
            </a:r>
            <a:r>
              <a:rPr lang="en-US" dirty="0" err="1" smtClean="0"/>
              <a:t>علاجه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جميع</a:t>
            </a:r>
            <a:r>
              <a:rPr lang="en-US" dirty="0" smtClean="0"/>
              <a:t> </a:t>
            </a:r>
            <a:r>
              <a:rPr lang="en-US" dirty="0" err="1" smtClean="0"/>
              <a:t>القدرات</a:t>
            </a:r>
            <a:r>
              <a:rPr lang="en-US" dirty="0" smtClean="0"/>
              <a:t> </a:t>
            </a:r>
            <a:r>
              <a:rPr lang="en-US" dirty="0" err="1" smtClean="0"/>
              <a:t>عادية</a:t>
            </a:r>
            <a:r>
              <a:rPr lang="en-US" dirty="0" smtClean="0"/>
              <a:t> </a:t>
            </a:r>
            <a:r>
              <a:rPr lang="en-US" dirty="0" err="1" smtClean="0"/>
              <a:t>باستثناء</a:t>
            </a:r>
            <a:r>
              <a:rPr lang="en-US" dirty="0" smtClean="0"/>
              <a:t> </a:t>
            </a:r>
            <a:r>
              <a:rPr lang="en-US" dirty="0" err="1" smtClean="0"/>
              <a:t>الحركية</a:t>
            </a:r>
            <a:endParaRPr lang="en-US" dirty="0" smtClean="0"/>
          </a:p>
          <a:p>
            <a:r>
              <a:rPr lang="en-US" dirty="0" err="1" smtClean="0"/>
              <a:t>اعراضة</a:t>
            </a:r>
            <a:r>
              <a:rPr lang="en-US" dirty="0" smtClean="0"/>
              <a:t> </a:t>
            </a:r>
            <a:r>
              <a:rPr lang="en-US" dirty="0" err="1" smtClean="0"/>
              <a:t>مشابهه</a:t>
            </a:r>
            <a:r>
              <a:rPr lang="en-US" dirty="0" smtClean="0"/>
              <a:t> </a:t>
            </a:r>
            <a:r>
              <a:rPr lang="en-US" dirty="0" err="1" smtClean="0"/>
              <a:t>لاعراض</a:t>
            </a:r>
            <a:r>
              <a:rPr lang="en-US" dirty="0" smtClean="0"/>
              <a:t> </a:t>
            </a:r>
            <a:r>
              <a:rPr lang="en-US" dirty="0" err="1" smtClean="0"/>
              <a:t>الانفلونزا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2605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العلاج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تخفيف</a:t>
            </a:r>
            <a:r>
              <a:rPr lang="en-US" dirty="0" smtClean="0"/>
              <a:t> </a:t>
            </a:r>
            <a:r>
              <a:rPr lang="en-US" dirty="0" err="1" smtClean="0"/>
              <a:t>الالم</a:t>
            </a:r>
            <a:r>
              <a:rPr lang="en-US" dirty="0" smtClean="0"/>
              <a:t>  </a:t>
            </a:r>
            <a:r>
              <a:rPr lang="en-US" dirty="0" err="1" smtClean="0"/>
              <a:t>باستخدام</a:t>
            </a:r>
            <a:r>
              <a:rPr lang="en-US" dirty="0" smtClean="0"/>
              <a:t> </a:t>
            </a:r>
            <a:r>
              <a:rPr lang="en-US" dirty="0" err="1" smtClean="0"/>
              <a:t>كمادات</a:t>
            </a:r>
            <a:endParaRPr lang="en-US" dirty="0" smtClean="0"/>
          </a:p>
          <a:p>
            <a:r>
              <a:rPr lang="en-US" dirty="0" err="1" smtClean="0"/>
              <a:t>ابقاء</a:t>
            </a:r>
            <a:r>
              <a:rPr lang="en-US" dirty="0" smtClean="0"/>
              <a:t> </a:t>
            </a:r>
            <a:r>
              <a:rPr lang="en-US" dirty="0" err="1" smtClean="0"/>
              <a:t>الاطراف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وضع</a:t>
            </a:r>
            <a:r>
              <a:rPr lang="en-US" dirty="0" smtClean="0"/>
              <a:t> </a:t>
            </a:r>
            <a:r>
              <a:rPr lang="en-US" dirty="0" err="1" smtClean="0"/>
              <a:t>طبيعي</a:t>
            </a:r>
            <a:endParaRPr lang="en-US" dirty="0" smtClean="0"/>
          </a:p>
          <a:p>
            <a:r>
              <a:rPr lang="en-US" dirty="0" err="1" smtClean="0"/>
              <a:t>العلاج</a:t>
            </a:r>
            <a:r>
              <a:rPr lang="en-US" dirty="0" smtClean="0"/>
              <a:t> </a:t>
            </a:r>
            <a:r>
              <a:rPr lang="en-US" dirty="0" err="1" smtClean="0"/>
              <a:t>الطبيعي</a:t>
            </a:r>
            <a:endParaRPr lang="en-US" dirty="0" smtClean="0"/>
          </a:p>
          <a:p>
            <a:r>
              <a:rPr lang="en-US" dirty="0" err="1" smtClean="0"/>
              <a:t>توفير</a:t>
            </a:r>
            <a:r>
              <a:rPr lang="en-US" dirty="0" smtClean="0"/>
              <a:t> </a:t>
            </a:r>
            <a:r>
              <a:rPr lang="en-US" dirty="0" err="1" smtClean="0"/>
              <a:t>اجهزه</a:t>
            </a:r>
            <a:r>
              <a:rPr lang="en-US" dirty="0" smtClean="0"/>
              <a:t> </a:t>
            </a:r>
            <a:r>
              <a:rPr lang="en-US" dirty="0" err="1" smtClean="0"/>
              <a:t>مساندة</a:t>
            </a:r>
            <a:endParaRPr lang="en-US" dirty="0" smtClean="0"/>
          </a:p>
          <a:p>
            <a:r>
              <a:rPr lang="en-US" dirty="0" err="1" smtClean="0"/>
              <a:t>العمليات</a:t>
            </a:r>
            <a:r>
              <a:rPr lang="en-US" dirty="0" smtClean="0"/>
              <a:t> </a:t>
            </a:r>
            <a:r>
              <a:rPr lang="en-US" dirty="0" err="1" smtClean="0"/>
              <a:t>الجراحية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5164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61592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8299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الإصابات المتعلقة بالهيكل العظمي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تشوه وبتر الأطراف</a:t>
            </a:r>
          </a:p>
          <a:p>
            <a:r>
              <a:rPr lang="x-none" dirty="0" smtClean="0"/>
              <a:t>تشوه القدم</a:t>
            </a:r>
          </a:p>
          <a:p>
            <a:r>
              <a:rPr lang="x-none" dirty="0" smtClean="0"/>
              <a:t>التهاب المفاصل</a:t>
            </a:r>
          </a:p>
          <a:p>
            <a:r>
              <a:rPr lang="x-none" dirty="0" smtClean="0"/>
              <a:t>شق </a:t>
            </a:r>
            <a:r>
              <a:rPr lang="x-none" smtClean="0"/>
              <a:t>الحلق والشفه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2946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الإصابات المتعلقة بالعضلات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ضمور وانحلال </a:t>
            </a:r>
            <a:r>
              <a:rPr lang="x-none" dirty="0" smtClean="0"/>
              <a:t>العضلات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www.youtube.com/watch?v=pf-2NYSlA1g</a:t>
            </a:r>
            <a:endParaRPr lang="ar-SA" smtClean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073927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90866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79919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الربو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ضيق القصبات الهوائية بسبب تصلب العضلات المحيطة بها</a:t>
            </a:r>
          </a:p>
          <a:p>
            <a:r>
              <a:rPr lang="ar-SA" dirty="0" smtClean="0"/>
              <a:t>تضخم الانسجة الداخلية للقصبات الهوائية</a:t>
            </a:r>
          </a:p>
          <a:p>
            <a:r>
              <a:rPr lang="ar-SA" dirty="0" smtClean="0"/>
              <a:t>زيادة السائل المفرز داخل القصبات الهوائية</a:t>
            </a:r>
          </a:p>
          <a:p>
            <a:endParaRPr lang="ar-SA" dirty="0"/>
          </a:p>
          <a:p>
            <a:r>
              <a:rPr lang="ar-SA" dirty="0" smtClean="0"/>
              <a:t>الأسباب: غير معروفة</a:t>
            </a:r>
          </a:p>
          <a:p>
            <a:r>
              <a:rPr lang="ar-SA" dirty="0" smtClean="0"/>
              <a:t>بعض الحالات بسيطة وبعضها شديدة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6066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5703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764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السكري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مشكلات في الاستفادة من مصدر الطاقة المتمثل في السكريات والكربوهيدرات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44524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83808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0995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7822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8801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351992"/>
              </p:ext>
            </p:extLst>
          </p:nvPr>
        </p:nvGraphicFramePr>
        <p:xfrm>
          <a:off x="662759" y="721720"/>
          <a:ext cx="10580582" cy="5515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1070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الشلل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الدماغي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او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الشلل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المخي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/>
              <a:t>يظهر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على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شكل</a:t>
            </a:r>
            <a:r>
              <a:rPr lang="en-US" b="1" u="sng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تشنج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توتر</a:t>
            </a:r>
            <a:r>
              <a:rPr lang="en-US" dirty="0" smtClean="0"/>
              <a:t> </a:t>
            </a:r>
            <a:r>
              <a:rPr lang="en-US" dirty="0" err="1" smtClean="0"/>
              <a:t>الحركة</a:t>
            </a:r>
            <a:r>
              <a:rPr lang="en-US" dirty="0" smtClean="0"/>
              <a:t> </a:t>
            </a:r>
            <a:r>
              <a:rPr lang="en-US" dirty="0" err="1" smtClean="0"/>
              <a:t>والاوضاع</a:t>
            </a:r>
            <a:r>
              <a:rPr lang="en-US" dirty="0" smtClean="0"/>
              <a:t> </a:t>
            </a:r>
            <a:r>
              <a:rPr lang="en-US" dirty="0" err="1" smtClean="0"/>
              <a:t>الجسمية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تشوهات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الاطراف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شلل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عدم</a:t>
            </a:r>
            <a:r>
              <a:rPr lang="en-US" dirty="0" smtClean="0"/>
              <a:t> </a:t>
            </a:r>
            <a:r>
              <a:rPr lang="en-US" dirty="0" err="1" smtClean="0"/>
              <a:t>توازن</a:t>
            </a:r>
            <a:r>
              <a:rPr lang="en-US" dirty="0" smtClean="0"/>
              <a:t> </a:t>
            </a:r>
            <a:r>
              <a:rPr lang="en-US" dirty="0" err="1" smtClean="0"/>
              <a:t>حركي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اضطرابات</a:t>
            </a:r>
            <a:r>
              <a:rPr lang="en-US" dirty="0" smtClean="0"/>
              <a:t> </a:t>
            </a:r>
            <a:r>
              <a:rPr lang="en-US" dirty="0" err="1" smtClean="0"/>
              <a:t>عقلية</a:t>
            </a:r>
            <a:r>
              <a:rPr lang="en-US" dirty="0" smtClean="0"/>
              <a:t> 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نوبات</a:t>
            </a:r>
            <a:r>
              <a:rPr lang="en-US" dirty="0" smtClean="0"/>
              <a:t> </a:t>
            </a:r>
            <a:r>
              <a:rPr lang="en-US" dirty="0" err="1" smtClean="0"/>
              <a:t>صرع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صعوبات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النطق</a:t>
            </a:r>
            <a:r>
              <a:rPr lang="en-US" dirty="0" smtClean="0"/>
              <a:t> </a:t>
            </a:r>
            <a:r>
              <a:rPr lang="en-US" dirty="0" err="1" smtClean="0"/>
              <a:t>وعدم</a:t>
            </a:r>
            <a:r>
              <a:rPr lang="en-US" dirty="0" smtClean="0"/>
              <a:t> </a:t>
            </a:r>
            <a:r>
              <a:rPr lang="en-US" dirty="0" err="1" smtClean="0"/>
              <a:t>تناسق</a:t>
            </a:r>
            <a:r>
              <a:rPr lang="en-US" dirty="0" smtClean="0"/>
              <a:t> </a:t>
            </a:r>
            <a:r>
              <a:rPr lang="en-US" dirty="0" err="1" smtClean="0"/>
              <a:t>الكلام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ضعف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الاجهزة</a:t>
            </a:r>
            <a:r>
              <a:rPr lang="en-US" dirty="0" smtClean="0"/>
              <a:t> </a:t>
            </a:r>
            <a:r>
              <a:rPr lang="en-US" dirty="0" err="1" smtClean="0"/>
              <a:t>الحسية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HPhhbDaG7Ug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27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اسباب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الاصابة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بالشلل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الدماغي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٨٦٪ </a:t>
            </a:r>
            <a:r>
              <a:rPr lang="en-US" dirty="0" err="1" smtClean="0"/>
              <a:t>خلقية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فطرية</a:t>
            </a:r>
            <a:endParaRPr lang="en-US" dirty="0" smtClean="0"/>
          </a:p>
          <a:p>
            <a:r>
              <a:rPr lang="en-US" dirty="0" smtClean="0"/>
              <a:t>١٤٪ </a:t>
            </a:r>
            <a:r>
              <a:rPr lang="en-US" dirty="0" err="1" smtClean="0"/>
              <a:t>تحدث</a:t>
            </a:r>
            <a:r>
              <a:rPr lang="en-US" dirty="0" smtClean="0"/>
              <a:t> </a:t>
            </a:r>
            <a:r>
              <a:rPr lang="en-US" dirty="0" err="1" smtClean="0"/>
              <a:t>بعد</a:t>
            </a:r>
            <a:r>
              <a:rPr lang="en-US" dirty="0" smtClean="0"/>
              <a:t> </a:t>
            </a:r>
            <a:r>
              <a:rPr lang="en-US" dirty="0" err="1" smtClean="0"/>
              <a:t>الولادة</a:t>
            </a:r>
            <a:endParaRPr lang="en-US" dirty="0" smtClean="0"/>
          </a:p>
          <a:p>
            <a:r>
              <a:rPr lang="en-US" dirty="0" err="1" smtClean="0"/>
              <a:t>نسبة</a:t>
            </a:r>
            <a:r>
              <a:rPr lang="en-US" dirty="0" smtClean="0"/>
              <a:t> </a:t>
            </a:r>
            <a:r>
              <a:rPr lang="en-US" dirty="0" err="1" smtClean="0"/>
              <a:t>كبيرة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الاسباب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معروفة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8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2168980"/>
              </p:ext>
            </p:extLst>
          </p:nvPr>
        </p:nvGraphicFramePr>
        <p:xfrm>
          <a:off x="451591" y="841727"/>
          <a:ext cx="11353800" cy="5905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8931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الشلل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التشنجي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٥٠٪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حالات</a:t>
            </a:r>
            <a:r>
              <a:rPr lang="en-US" dirty="0" smtClean="0"/>
              <a:t> </a:t>
            </a:r>
            <a:r>
              <a:rPr lang="en-US" dirty="0" err="1" smtClean="0"/>
              <a:t>الشلل</a:t>
            </a:r>
            <a:r>
              <a:rPr lang="en-US" dirty="0" smtClean="0"/>
              <a:t> </a:t>
            </a:r>
            <a:r>
              <a:rPr lang="en-US" dirty="0" err="1" smtClean="0"/>
              <a:t>الدماغي</a:t>
            </a:r>
            <a:endParaRPr lang="en-US" dirty="0" smtClean="0"/>
          </a:p>
          <a:p>
            <a:r>
              <a:rPr lang="en-US" dirty="0" err="1" smtClean="0"/>
              <a:t>اكثر</a:t>
            </a:r>
            <a:r>
              <a:rPr lang="en-US" dirty="0" smtClean="0"/>
              <a:t> </a:t>
            </a:r>
            <a:r>
              <a:rPr lang="en-US" dirty="0" err="1" smtClean="0"/>
              <a:t>مسبب</a:t>
            </a:r>
            <a:r>
              <a:rPr lang="en-US" dirty="0" smtClean="0"/>
              <a:t> </a:t>
            </a:r>
            <a:r>
              <a:rPr lang="en-US" dirty="0" err="1" smtClean="0"/>
              <a:t>لها</a:t>
            </a:r>
            <a:r>
              <a:rPr lang="en-US" dirty="0" smtClean="0"/>
              <a:t> </a:t>
            </a:r>
            <a:r>
              <a:rPr lang="en-US" dirty="0" err="1" smtClean="0"/>
              <a:t>الولادة</a:t>
            </a:r>
            <a:r>
              <a:rPr lang="en-US" dirty="0" smtClean="0"/>
              <a:t> </a:t>
            </a:r>
            <a:r>
              <a:rPr lang="en-US" dirty="0" err="1" smtClean="0"/>
              <a:t>المبكرة</a:t>
            </a:r>
            <a:endParaRPr lang="en-US" dirty="0" smtClean="0"/>
          </a:p>
          <a:p>
            <a:r>
              <a:rPr lang="en-US" dirty="0" err="1" smtClean="0"/>
              <a:t>تلف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مركز</a:t>
            </a:r>
            <a:r>
              <a:rPr lang="en-US" dirty="0" smtClean="0"/>
              <a:t> </a:t>
            </a:r>
            <a:r>
              <a:rPr lang="en-US" dirty="0" err="1" smtClean="0"/>
              <a:t>الحركة</a:t>
            </a:r>
            <a:r>
              <a:rPr lang="en-US" dirty="0" smtClean="0"/>
              <a:t> </a:t>
            </a:r>
            <a:r>
              <a:rPr lang="en-US" dirty="0" err="1" smtClean="0"/>
              <a:t>بالقشرة</a:t>
            </a:r>
            <a:r>
              <a:rPr lang="en-US" dirty="0" smtClean="0"/>
              <a:t> </a:t>
            </a:r>
            <a:r>
              <a:rPr lang="en-US" dirty="0" err="1" smtClean="0"/>
              <a:t>الدماغية</a:t>
            </a:r>
            <a:r>
              <a:rPr lang="en-US" dirty="0" smtClean="0"/>
              <a:t> </a:t>
            </a:r>
            <a:r>
              <a:rPr lang="en-US" dirty="0" err="1" smtClean="0"/>
              <a:t>تؤدي</a:t>
            </a:r>
            <a:r>
              <a:rPr lang="en-US" dirty="0" smtClean="0"/>
              <a:t> </a:t>
            </a:r>
            <a:r>
              <a:rPr lang="en-US" dirty="0" err="1" smtClean="0"/>
              <a:t>احيانا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اصابة</a:t>
            </a:r>
            <a:r>
              <a:rPr lang="en-US" dirty="0" smtClean="0"/>
              <a:t> </a:t>
            </a:r>
            <a:r>
              <a:rPr lang="en-US" dirty="0" err="1" smtClean="0"/>
              <a:t>الاجهزة</a:t>
            </a:r>
            <a:r>
              <a:rPr lang="en-US" dirty="0" smtClean="0"/>
              <a:t> </a:t>
            </a:r>
            <a:r>
              <a:rPr lang="en-US" dirty="0" err="1" smtClean="0"/>
              <a:t>الحسية</a:t>
            </a:r>
            <a:r>
              <a:rPr lang="en-US" dirty="0" smtClean="0"/>
              <a:t> .</a:t>
            </a:r>
          </a:p>
          <a:p>
            <a:r>
              <a:rPr lang="en-US" dirty="0" err="1" smtClean="0"/>
              <a:t>تشنج</a:t>
            </a:r>
            <a:r>
              <a:rPr lang="en-US" dirty="0" smtClean="0"/>
              <a:t> </a:t>
            </a:r>
            <a:r>
              <a:rPr lang="en-US" dirty="0" err="1" smtClean="0"/>
              <a:t>و</a:t>
            </a:r>
            <a:r>
              <a:rPr lang="en-US" dirty="0" smtClean="0"/>
              <a:t> </a:t>
            </a:r>
            <a:r>
              <a:rPr lang="en-US" dirty="0" err="1" smtClean="0"/>
              <a:t>زيادة</a:t>
            </a:r>
            <a:r>
              <a:rPr lang="en-US" dirty="0" smtClean="0"/>
              <a:t> </a:t>
            </a:r>
            <a:r>
              <a:rPr lang="en-US" dirty="0" err="1" smtClean="0"/>
              <a:t>التوتر</a:t>
            </a:r>
            <a:r>
              <a:rPr lang="en-US" dirty="0" smtClean="0"/>
              <a:t> </a:t>
            </a:r>
            <a:r>
              <a:rPr lang="en-US" dirty="0" err="1" smtClean="0"/>
              <a:t>العضلي</a:t>
            </a:r>
            <a:r>
              <a:rPr lang="en-US" dirty="0" smtClean="0"/>
              <a:t> </a:t>
            </a:r>
            <a:r>
              <a:rPr lang="en-US" dirty="0" err="1" smtClean="0"/>
              <a:t>على</a:t>
            </a:r>
            <a:r>
              <a:rPr lang="en-US" dirty="0" smtClean="0"/>
              <a:t> </a:t>
            </a:r>
            <a:r>
              <a:rPr lang="en-US" dirty="0" err="1" smtClean="0"/>
              <a:t>نحو</a:t>
            </a:r>
            <a:r>
              <a:rPr lang="en-US" dirty="0" smtClean="0"/>
              <a:t> </a:t>
            </a:r>
            <a:r>
              <a:rPr lang="en-US" dirty="0" err="1" smtClean="0"/>
              <a:t>متكرر</a:t>
            </a:r>
            <a:r>
              <a:rPr lang="en-US" dirty="0" smtClean="0"/>
              <a:t> </a:t>
            </a:r>
            <a:r>
              <a:rPr lang="en-US" dirty="0" err="1" smtClean="0"/>
              <a:t>وغير</a:t>
            </a:r>
            <a:r>
              <a:rPr lang="en-US" dirty="0" smtClean="0"/>
              <a:t> </a:t>
            </a:r>
            <a:r>
              <a:rPr lang="en-US" dirty="0" err="1" smtClean="0"/>
              <a:t>ارادي</a:t>
            </a:r>
            <a:endParaRPr lang="en-US" dirty="0" smtClean="0"/>
          </a:p>
          <a:p>
            <a:r>
              <a:rPr lang="en-US" dirty="0" err="1" smtClean="0"/>
              <a:t>يصاحبة</a:t>
            </a:r>
            <a:r>
              <a:rPr lang="en-US" dirty="0" smtClean="0"/>
              <a:t> </a:t>
            </a:r>
            <a:r>
              <a:rPr lang="en-US" dirty="0" err="1" smtClean="0"/>
              <a:t>اصابه</a:t>
            </a:r>
            <a:r>
              <a:rPr lang="en-US" dirty="0" smtClean="0"/>
              <a:t> </a:t>
            </a:r>
            <a:r>
              <a:rPr lang="en-US" dirty="0" err="1" smtClean="0"/>
              <a:t>بالصرع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1754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592</Words>
  <Application>Microsoft Office PowerPoint</Application>
  <PresentationFormat>ملء الشاشة</PresentationFormat>
  <Paragraphs>141</Paragraphs>
  <Slides>32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نسق Office</vt:lpstr>
      <vt:lpstr>الاعاقات الصحية والجسمية</vt:lpstr>
      <vt:lpstr>التعريف</vt:lpstr>
      <vt:lpstr>عرض تقديمي في PowerPoint</vt:lpstr>
      <vt:lpstr>عرض تقديمي في PowerPoint</vt:lpstr>
      <vt:lpstr>عرض تقديمي في PowerPoint</vt:lpstr>
      <vt:lpstr>الشلل الدماغي او الشلل المخي</vt:lpstr>
      <vt:lpstr>اسباب الاصابة بالشلل الدماغي</vt:lpstr>
      <vt:lpstr>عرض تقديمي في PowerPoint</vt:lpstr>
      <vt:lpstr>الشلل التشنجي</vt:lpstr>
      <vt:lpstr>الشلل الالتوائي او التخبطي او اللانتظامي</vt:lpstr>
      <vt:lpstr>الشلل التخلجي او اللاتوازني </vt:lpstr>
      <vt:lpstr>الشلل التيبسي</vt:lpstr>
      <vt:lpstr>ارتعاش الاطراف</vt:lpstr>
      <vt:lpstr>تشخيص الشلل الدماغي</vt:lpstr>
      <vt:lpstr>المشكلات والاعاقات المصاحبة للشلل الدماغي</vt:lpstr>
      <vt:lpstr>التدخل العلاجي والتربوي </vt:lpstr>
      <vt:lpstr>الشق الشوكي او الصلب المفتوح</vt:lpstr>
      <vt:lpstr>انواع الصلب المشقوق</vt:lpstr>
      <vt:lpstr>الصرع</vt:lpstr>
      <vt:lpstr>انواع الصرع</vt:lpstr>
      <vt:lpstr>استسقاء الدماغ</vt:lpstr>
      <vt:lpstr>شلل الاطفال</vt:lpstr>
      <vt:lpstr>العلاج</vt:lpstr>
      <vt:lpstr>عرض تقديمي في PowerPoint</vt:lpstr>
      <vt:lpstr>عرض تقديمي في PowerPoint</vt:lpstr>
      <vt:lpstr>الإصابات المتعلقة بالهيكل العظمي</vt:lpstr>
      <vt:lpstr>الإصابات المتعلقة بالعضلات</vt:lpstr>
      <vt:lpstr>عرض تقديمي في PowerPoint</vt:lpstr>
      <vt:lpstr>الربو</vt:lpstr>
      <vt:lpstr>السكري</vt:lpstr>
      <vt:lpstr>عرض تقديمي في PowerPoint</vt:lpstr>
      <vt:lpstr>عرض تقديمي في PowerPoint</vt:lpstr>
    </vt:vector>
  </TitlesOfParts>
  <Company>جامعة الملك سعود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الاعاقات الصحية والجسمية</dc:title>
  <dc:creator>Reem Fahad Alrusaiyes</dc:creator>
  <cp:lastModifiedBy>Reem Fahad Alrusaiyes</cp:lastModifiedBy>
  <cp:revision>20</cp:revision>
  <dcterms:created xsi:type="dcterms:W3CDTF">2015-10-28T10:44:38Z</dcterms:created>
  <dcterms:modified xsi:type="dcterms:W3CDTF">2015-11-03T07:56:59Z</dcterms:modified>
</cp:coreProperties>
</file>