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21/06/35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299123"/>
              </p:ext>
            </p:extLst>
          </p:nvPr>
        </p:nvGraphicFramePr>
        <p:xfrm>
          <a:off x="0" y="17294"/>
          <a:ext cx="9144000" cy="667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الأخيرة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Recent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بحث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research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حقل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field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تربوي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educational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ركزت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focused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عملية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process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تغيير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change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ضمن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within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المنظمات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organizations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المنظرين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theorists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بحث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sought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حلل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analyzed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خارج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out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ناجح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successful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أمثلة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examples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تكيف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adaptation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تحول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transformation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77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97724"/>
              </p:ext>
            </p:extLst>
          </p:nvPr>
        </p:nvGraphicFramePr>
        <p:xfrm>
          <a:off x="0" y="27275"/>
          <a:ext cx="9144000" cy="667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Theorizing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تزود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Building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مفيد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Concerning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أدوات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Nature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تحليل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Societal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تاريخي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Article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التنظير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Seeks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بناء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Answers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حول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Dispute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طبيعة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Developed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المجتمعية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Several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مقالة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Models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يسعى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Consensus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إجابات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Exist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خلاف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Traits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المتقدمة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Favors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عدة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Success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نماذج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464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5533753"/>
              </p:ext>
            </p:extLst>
          </p:nvPr>
        </p:nvGraphicFramePr>
        <p:xfrm>
          <a:off x="0" y="27275"/>
          <a:ext cx="9144000" cy="667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society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mtClean="0"/>
                        <a:t>مجتمع</a:t>
                      </a:r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Must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يجب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Result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نتيجة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Moral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أخلاقي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Coherence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تماسك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Strong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قوي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Vision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رؤية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Sharing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مشاركة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Identify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تحديد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Differ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اختلف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Models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نماذج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Provide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تزود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Further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إضافي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Mode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طريقة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551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683564"/>
              </p:ext>
            </p:extLst>
          </p:nvPr>
        </p:nvGraphicFramePr>
        <p:xfrm>
          <a:off x="0" y="27269"/>
          <a:ext cx="9144000" cy="683073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9485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الشركات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corporate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جمهور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public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القطاعات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Sectors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شمال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North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حدد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define 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نموذج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model 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ممارسة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Practice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فعال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Effective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ركزت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Focused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تظاهر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Demonstrated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القادة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leaders</a:t>
                      </a:r>
                      <a:endParaRPr lang="ar-SA" dirty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تعزيز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promote</a:t>
                      </a:r>
                      <a:endParaRPr lang="ar-SA" dirty="0" smtClean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ابتكار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innovation</a:t>
                      </a:r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الحصول على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get</a:t>
                      </a:r>
                      <a:endParaRPr lang="ar-SA" dirty="0" smtClean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النتائج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results</a:t>
                      </a:r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حالات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situations</a:t>
                      </a:r>
                      <a:endParaRPr lang="ar-SA" dirty="0" smtClean="0"/>
                    </a:p>
                  </a:txBody>
                  <a:tcPr/>
                </a:tc>
              </a:tr>
              <a:tr h="379485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مشاكل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problems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47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fontAlgn="t">
              <a:spcBef>
                <a:spcPts val="0"/>
              </a:spcBef>
            </a:pPr>
            <a:endParaRPr lang="ar-SA" dirty="0">
              <a:latin typeface="Arial"/>
            </a:endParaRPr>
          </a:p>
          <a:p>
            <a:pPr marL="0" indent="0">
              <a:buNone/>
            </a:pP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8130978"/>
              </p:ext>
            </p:extLst>
          </p:nvPr>
        </p:nvGraphicFramePr>
        <p:xfrm>
          <a:off x="0" y="27275"/>
          <a:ext cx="9144000" cy="667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مجمع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</a:t>
                      </a:r>
                      <a:endParaRPr lang="ar-S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تغيير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complex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طلب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Seek</a:t>
                      </a:r>
                      <a:endParaRPr lang="ar-S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وصف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describe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المهارات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skills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حاجة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needed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أخذ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take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ميزة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advantage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نافذة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window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فرصة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opportunity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خلق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created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المبتكرة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innovative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الأفكار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ideas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رواية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novel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حلول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solutions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قديم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old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حالة</a:t>
                      </a:r>
                      <a:r>
                        <a:rPr lang="ar-SA" baseline="0" dirty="0" smtClean="0"/>
                        <a:t> </a:t>
                      </a:r>
                      <a:endParaRPr lang="ar-S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status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32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165105"/>
              </p:ext>
            </p:extLst>
          </p:nvPr>
        </p:nvGraphicFramePr>
        <p:xfrm>
          <a:off x="0" y="27275"/>
          <a:ext cx="9144000" cy="667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مختل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disturbed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نموذج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model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طرق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ways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قيادة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steer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دليل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guide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تغيير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change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عملية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process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تحقيق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achieve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مرغوب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desired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الأهداف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goals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حالي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Current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نماذج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models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تغيير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change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المتقدمة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developed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تحليل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analysis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فرد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individual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92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4780506"/>
              </p:ext>
            </p:extLst>
          </p:nvPr>
        </p:nvGraphicFramePr>
        <p:xfrm>
          <a:off x="0" y="27275"/>
          <a:ext cx="9144000" cy="667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Studies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دراسات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projections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التوقعات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skills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المهارات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needed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حاجة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operate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تعمل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understandings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تفاهمات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processes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العمليات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involved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متورط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change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تغيير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recognition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اعتراف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accorded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تمنح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Vision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رؤية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Educational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تربوي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Administration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إدارة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contemporaries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المعاصرون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organizations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المنظمات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refers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يشير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7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9276630"/>
              </p:ext>
            </p:extLst>
          </p:nvPr>
        </p:nvGraphicFramePr>
        <p:xfrm>
          <a:off x="0" y="27275"/>
          <a:ext cx="9144000" cy="6670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05381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Move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خطوة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beyond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وراء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established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أنشأت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Practice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ممارسة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Vision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رؤية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Environment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بيئة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Supports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الدعم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Innovation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ابتكار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encourages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تشجع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Coalitions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تحالفات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Moments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لحظات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History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تاريخ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Reality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واقع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Basis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أساس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accumulated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متراكم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Innovations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الابتكارات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shape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شكل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8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941500"/>
              </p:ext>
            </p:extLst>
          </p:nvPr>
        </p:nvGraphicFramePr>
        <p:xfrm>
          <a:off x="0" y="27275"/>
          <a:ext cx="9144000" cy="667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More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أكثر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Productive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منتج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Successful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ناجح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Future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مستقبل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Stage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مرحلة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Model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نموذج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Incorporates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يدمج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Forming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تشكيل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Human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بشري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Symbolic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رمزي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Elements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عناصر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Learning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تعلم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Communities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المجتمعات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Complexities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التعقيدات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Change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تغيير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Process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عملية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throughout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طوال 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237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8099804"/>
              </p:ext>
            </p:extLst>
          </p:nvPr>
        </p:nvGraphicFramePr>
        <p:xfrm>
          <a:off x="0" y="27275"/>
          <a:ext cx="9144000" cy="667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Organization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منظمة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Elements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عناصر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Models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نماذج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Education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تعليم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Relationship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علاقة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Building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بناء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Different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مختلف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Constituents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المكونات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Within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ضمن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Educational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تربوي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Organizations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المنظمات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Moral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أخلاقي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Purpose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غرض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Apparent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واضح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Throughout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طوال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Process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عملية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err="1" smtClean="0"/>
                        <a:t>Fullan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err="1" smtClean="0"/>
                        <a:t>فولان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547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graphicFrame>
        <p:nvGraphicFramePr>
          <p:cNvPr id="5" name="عنصر نائب للمحتوى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3684923"/>
              </p:ext>
            </p:extLst>
          </p:nvPr>
        </p:nvGraphicFramePr>
        <p:xfrm>
          <a:off x="0" y="27275"/>
          <a:ext cx="9144000" cy="6675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Describes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يصف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Core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جوهر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Culture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ثقافة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Change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تغيير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Broader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أوسع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Keeping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حفظ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Sharing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مشاركة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Creating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خلق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Coherence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تماسك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Involved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متورط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Moving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متحرك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Minds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العقول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Provide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تزود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Useful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مفيد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Tools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أدوات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Analysis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تحليل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Historical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تاريخي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23598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367</Words>
  <Application>Microsoft Office PowerPoint</Application>
  <PresentationFormat>عرض على الشاشة (3:4)‏</PresentationFormat>
  <Paragraphs>366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14</cp:revision>
  <dcterms:created xsi:type="dcterms:W3CDTF">2014-04-14T16:36:02Z</dcterms:created>
  <dcterms:modified xsi:type="dcterms:W3CDTF">2014-04-21T16:20:35Z</dcterms:modified>
</cp:coreProperties>
</file>