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 id="2147483678" r:id="rId2"/>
  </p:sldMasterIdLst>
  <p:notesMasterIdLst>
    <p:notesMasterId r:id="rId21"/>
  </p:notesMasterIdLst>
  <p:sldIdLst>
    <p:sldId id="267" r:id="rId3"/>
    <p:sldId id="268" r:id="rId4"/>
    <p:sldId id="269" r:id="rId5"/>
    <p:sldId id="257" r:id="rId6"/>
    <p:sldId id="270" r:id="rId7"/>
    <p:sldId id="258" r:id="rId8"/>
    <p:sldId id="271" r:id="rId9"/>
    <p:sldId id="272" r:id="rId10"/>
    <p:sldId id="273" r:id="rId11"/>
    <p:sldId id="274" r:id="rId12"/>
    <p:sldId id="259" r:id="rId13"/>
    <p:sldId id="260" r:id="rId14"/>
    <p:sldId id="275" r:id="rId15"/>
    <p:sldId id="265" r:id="rId16"/>
    <p:sldId id="276" r:id="rId17"/>
    <p:sldId id="277" r:id="rId18"/>
    <p:sldId id="278" r:id="rId19"/>
    <p:sldId id="266" r:id="rId20"/>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p:scale>
          <a:sx n="76" d="100"/>
          <a:sy n="76" d="100"/>
        </p:scale>
        <p:origin x="-1194" y="1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notesMaster" Target="notesMasters/notes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F3960B6F-0670-4CBA-983D-9D0CD28B5DE7}" type="datetimeFigureOut">
              <a:rPr lang="ar-SA" smtClean="0"/>
              <a:t>18/02/39</a:t>
            </a:fld>
            <a:endParaRPr lang="ar-SA"/>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AFF5B76D-415F-46CE-BA48-754C415A5FAA}" type="slidenum">
              <a:rPr lang="ar-SA" smtClean="0"/>
              <a:t>‹#›</a:t>
            </a:fld>
            <a:endParaRPr lang="ar-SA"/>
          </a:p>
        </p:txBody>
      </p:sp>
    </p:spTree>
    <p:extLst>
      <p:ext uri="{BB962C8B-B14F-4D97-AF65-F5344CB8AC3E}">
        <p14:creationId xmlns:p14="http://schemas.microsoft.com/office/powerpoint/2010/main" val="4148353671"/>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4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ar-SA" altLang="ar-SA" smtClean="0"/>
          </a:p>
        </p:txBody>
      </p:sp>
      <p:sp>
        <p:nvSpPr>
          <p:cNvPr id="1741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r" rtl="1">
              <a:spcBef>
                <a:spcPct val="30000"/>
              </a:spcBef>
              <a:defRPr sz="1200">
                <a:solidFill>
                  <a:schemeClr val="tx1"/>
                </a:solidFill>
                <a:latin typeface="Calibri" pitchFamily="34" charset="0"/>
                <a:cs typeface="Arial" pitchFamily="34" charset="0"/>
              </a:defRPr>
            </a:lvl1pPr>
            <a:lvl2pPr marL="742950" indent="-285750" algn="r" rtl="1">
              <a:spcBef>
                <a:spcPct val="30000"/>
              </a:spcBef>
              <a:defRPr sz="1200">
                <a:solidFill>
                  <a:schemeClr val="tx1"/>
                </a:solidFill>
                <a:latin typeface="Calibri" pitchFamily="34" charset="0"/>
                <a:cs typeface="Arial" pitchFamily="34" charset="0"/>
              </a:defRPr>
            </a:lvl2pPr>
            <a:lvl3pPr marL="1143000" indent="-228600" algn="r" rtl="1">
              <a:spcBef>
                <a:spcPct val="30000"/>
              </a:spcBef>
              <a:defRPr sz="1200">
                <a:solidFill>
                  <a:schemeClr val="tx1"/>
                </a:solidFill>
                <a:latin typeface="Calibri" pitchFamily="34" charset="0"/>
                <a:cs typeface="Arial" pitchFamily="34" charset="0"/>
              </a:defRPr>
            </a:lvl3pPr>
            <a:lvl4pPr marL="1600200" indent="-228600" algn="r" rtl="1">
              <a:spcBef>
                <a:spcPct val="30000"/>
              </a:spcBef>
              <a:defRPr sz="1200">
                <a:solidFill>
                  <a:schemeClr val="tx1"/>
                </a:solidFill>
                <a:latin typeface="Calibri" pitchFamily="34" charset="0"/>
                <a:cs typeface="Arial" pitchFamily="34" charset="0"/>
              </a:defRPr>
            </a:lvl4pPr>
            <a:lvl5pPr marL="2057400" indent="-228600" algn="r" rtl="1">
              <a:spcBef>
                <a:spcPct val="30000"/>
              </a:spcBef>
              <a:defRPr sz="1200">
                <a:solidFill>
                  <a:schemeClr val="tx1"/>
                </a:solidFill>
                <a:latin typeface="Calibri" pitchFamily="34" charset="0"/>
                <a:cs typeface="Arial" pitchFamily="34" charset="0"/>
              </a:defRPr>
            </a:lvl5pPr>
            <a:lvl6pPr marL="2514600" indent="-228600" eaLnBrk="0" fontAlgn="base" hangingPunct="0">
              <a:spcBef>
                <a:spcPct val="30000"/>
              </a:spcBef>
              <a:spcAft>
                <a:spcPct val="0"/>
              </a:spcAft>
              <a:defRPr sz="1200">
                <a:solidFill>
                  <a:schemeClr val="tx1"/>
                </a:solidFill>
                <a:latin typeface="Calibri" pitchFamily="34" charset="0"/>
                <a:cs typeface="Arial" pitchFamily="34" charset="0"/>
              </a:defRPr>
            </a:lvl6pPr>
            <a:lvl7pPr marL="2971800" indent="-228600" eaLnBrk="0" fontAlgn="base" hangingPunct="0">
              <a:spcBef>
                <a:spcPct val="30000"/>
              </a:spcBef>
              <a:spcAft>
                <a:spcPct val="0"/>
              </a:spcAft>
              <a:defRPr sz="1200">
                <a:solidFill>
                  <a:schemeClr val="tx1"/>
                </a:solidFill>
                <a:latin typeface="Calibri" pitchFamily="34" charset="0"/>
                <a:cs typeface="Arial" pitchFamily="34" charset="0"/>
              </a:defRPr>
            </a:lvl7pPr>
            <a:lvl8pPr marL="3429000" indent="-228600" eaLnBrk="0" fontAlgn="base" hangingPunct="0">
              <a:spcBef>
                <a:spcPct val="30000"/>
              </a:spcBef>
              <a:spcAft>
                <a:spcPct val="0"/>
              </a:spcAft>
              <a:defRPr sz="1200">
                <a:solidFill>
                  <a:schemeClr val="tx1"/>
                </a:solidFill>
                <a:latin typeface="Calibri" pitchFamily="34" charset="0"/>
                <a:cs typeface="Arial" pitchFamily="34" charset="0"/>
              </a:defRPr>
            </a:lvl8pPr>
            <a:lvl9pPr marL="3886200" indent="-228600" eaLnBrk="0" fontAlgn="base" hangingPunct="0">
              <a:spcBef>
                <a:spcPct val="30000"/>
              </a:spcBef>
              <a:spcAft>
                <a:spcPct val="0"/>
              </a:spcAft>
              <a:defRPr sz="1200">
                <a:solidFill>
                  <a:schemeClr val="tx1"/>
                </a:solidFill>
                <a:latin typeface="Calibri" pitchFamily="34" charset="0"/>
                <a:cs typeface="Arial" pitchFamily="34" charset="0"/>
              </a:defRPr>
            </a:lvl9pPr>
          </a:lstStyle>
          <a:p>
            <a:pPr algn="l">
              <a:spcBef>
                <a:spcPct val="0"/>
              </a:spcBef>
            </a:pPr>
            <a:fld id="{0B2B671F-4276-4212-8373-8AD0470DDFC2}" type="slidenum">
              <a:rPr lang="ar-SA" altLang="ar-SA">
                <a:solidFill>
                  <a:prstClr val="black"/>
                </a:solidFill>
                <a:cs typeface="Majalla UI"/>
              </a:rPr>
              <a:pPr algn="l">
                <a:spcBef>
                  <a:spcPct val="0"/>
                </a:spcBef>
              </a:pPr>
              <a:t>1</a:t>
            </a:fld>
            <a:endParaRPr lang="ar-SA" altLang="ar-SA">
              <a:solidFill>
                <a:prstClr val="black"/>
              </a:solidFill>
              <a:cs typeface="Majalla UI"/>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48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ar-SA" altLang="ar-SA" smtClean="0"/>
          </a:p>
        </p:txBody>
      </p:sp>
      <p:sp>
        <p:nvSpPr>
          <p:cNvPr id="348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r" rtl="1">
              <a:spcBef>
                <a:spcPct val="30000"/>
              </a:spcBef>
              <a:defRPr sz="1200">
                <a:solidFill>
                  <a:schemeClr val="tx1"/>
                </a:solidFill>
                <a:latin typeface="Calibri" pitchFamily="34" charset="0"/>
                <a:cs typeface="Arial" pitchFamily="34" charset="0"/>
              </a:defRPr>
            </a:lvl1pPr>
            <a:lvl2pPr marL="742950" indent="-285750" algn="r" rtl="1">
              <a:spcBef>
                <a:spcPct val="30000"/>
              </a:spcBef>
              <a:defRPr sz="1200">
                <a:solidFill>
                  <a:schemeClr val="tx1"/>
                </a:solidFill>
                <a:latin typeface="Calibri" pitchFamily="34" charset="0"/>
                <a:cs typeface="Arial" pitchFamily="34" charset="0"/>
              </a:defRPr>
            </a:lvl2pPr>
            <a:lvl3pPr marL="1143000" indent="-228600" algn="r" rtl="1">
              <a:spcBef>
                <a:spcPct val="30000"/>
              </a:spcBef>
              <a:defRPr sz="1200">
                <a:solidFill>
                  <a:schemeClr val="tx1"/>
                </a:solidFill>
                <a:latin typeface="Calibri" pitchFamily="34" charset="0"/>
                <a:cs typeface="Arial" pitchFamily="34" charset="0"/>
              </a:defRPr>
            </a:lvl3pPr>
            <a:lvl4pPr marL="1600200" indent="-228600" algn="r" rtl="1">
              <a:spcBef>
                <a:spcPct val="30000"/>
              </a:spcBef>
              <a:defRPr sz="1200">
                <a:solidFill>
                  <a:schemeClr val="tx1"/>
                </a:solidFill>
                <a:latin typeface="Calibri" pitchFamily="34" charset="0"/>
                <a:cs typeface="Arial" pitchFamily="34" charset="0"/>
              </a:defRPr>
            </a:lvl4pPr>
            <a:lvl5pPr marL="2057400" indent="-228600" algn="r" rtl="1">
              <a:spcBef>
                <a:spcPct val="30000"/>
              </a:spcBef>
              <a:defRPr sz="1200">
                <a:solidFill>
                  <a:schemeClr val="tx1"/>
                </a:solidFill>
                <a:latin typeface="Calibri" pitchFamily="34" charset="0"/>
                <a:cs typeface="Arial" pitchFamily="34" charset="0"/>
              </a:defRPr>
            </a:lvl5pPr>
            <a:lvl6pPr marL="2514600" indent="-228600" eaLnBrk="0" fontAlgn="base" hangingPunct="0">
              <a:spcBef>
                <a:spcPct val="30000"/>
              </a:spcBef>
              <a:spcAft>
                <a:spcPct val="0"/>
              </a:spcAft>
              <a:defRPr sz="1200">
                <a:solidFill>
                  <a:schemeClr val="tx1"/>
                </a:solidFill>
                <a:latin typeface="Calibri" pitchFamily="34" charset="0"/>
                <a:cs typeface="Arial" pitchFamily="34" charset="0"/>
              </a:defRPr>
            </a:lvl6pPr>
            <a:lvl7pPr marL="2971800" indent="-228600" eaLnBrk="0" fontAlgn="base" hangingPunct="0">
              <a:spcBef>
                <a:spcPct val="30000"/>
              </a:spcBef>
              <a:spcAft>
                <a:spcPct val="0"/>
              </a:spcAft>
              <a:defRPr sz="1200">
                <a:solidFill>
                  <a:schemeClr val="tx1"/>
                </a:solidFill>
                <a:latin typeface="Calibri" pitchFamily="34" charset="0"/>
                <a:cs typeface="Arial" pitchFamily="34" charset="0"/>
              </a:defRPr>
            </a:lvl7pPr>
            <a:lvl8pPr marL="3429000" indent="-228600" eaLnBrk="0" fontAlgn="base" hangingPunct="0">
              <a:spcBef>
                <a:spcPct val="30000"/>
              </a:spcBef>
              <a:spcAft>
                <a:spcPct val="0"/>
              </a:spcAft>
              <a:defRPr sz="1200">
                <a:solidFill>
                  <a:schemeClr val="tx1"/>
                </a:solidFill>
                <a:latin typeface="Calibri" pitchFamily="34" charset="0"/>
                <a:cs typeface="Arial" pitchFamily="34" charset="0"/>
              </a:defRPr>
            </a:lvl8pPr>
            <a:lvl9pPr marL="3886200" indent="-228600" eaLnBrk="0" fontAlgn="base" hangingPunct="0">
              <a:spcBef>
                <a:spcPct val="30000"/>
              </a:spcBef>
              <a:spcAft>
                <a:spcPct val="0"/>
              </a:spcAft>
              <a:defRPr sz="1200">
                <a:solidFill>
                  <a:schemeClr val="tx1"/>
                </a:solidFill>
                <a:latin typeface="Calibri" pitchFamily="34" charset="0"/>
                <a:cs typeface="Arial" pitchFamily="34" charset="0"/>
              </a:defRPr>
            </a:lvl9pPr>
          </a:lstStyle>
          <a:p>
            <a:pPr algn="l">
              <a:spcBef>
                <a:spcPct val="0"/>
              </a:spcBef>
            </a:pPr>
            <a:fld id="{7FB8099A-E80C-47E4-BADC-8360EE7FB0B0}" type="slidenum">
              <a:rPr lang="ar-SA" altLang="ar-SA">
                <a:solidFill>
                  <a:prstClr val="black"/>
                </a:solidFill>
                <a:cs typeface="Majalla UI"/>
              </a:rPr>
              <a:pPr algn="l">
                <a:spcBef>
                  <a:spcPct val="0"/>
                </a:spcBef>
              </a:pPr>
              <a:t>10</a:t>
            </a:fld>
            <a:endParaRPr lang="ar-SA" altLang="ar-SA">
              <a:solidFill>
                <a:prstClr val="black"/>
              </a:solidFill>
              <a:cs typeface="Majalla UI"/>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68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ar-SA" altLang="ar-SA" smtClean="0"/>
          </a:p>
        </p:txBody>
      </p:sp>
      <p:sp>
        <p:nvSpPr>
          <p:cNvPr id="3686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r" rtl="1">
              <a:spcBef>
                <a:spcPct val="30000"/>
              </a:spcBef>
              <a:defRPr sz="1200">
                <a:solidFill>
                  <a:schemeClr val="tx1"/>
                </a:solidFill>
                <a:latin typeface="Calibri" pitchFamily="34" charset="0"/>
                <a:cs typeface="Arial" pitchFamily="34" charset="0"/>
              </a:defRPr>
            </a:lvl1pPr>
            <a:lvl2pPr marL="742950" indent="-285750" algn="r" rtl="1">
              <a:spcBef>
                <a:spcPct val="30000"/>
              </a:spcBef>
              <a:defRPr sz="1200">
                <a:solidFill>
                  <a:schemeClr val="tx1"/>
                </a:solidFill>
                <a:latin typeface="Calibri" pitchFamily="34" charset="0"/>
                <a:cs typeface="Arial" pitchFamily="34" charset="0"/>
              </a:defRPr>
            </a:lvl2pPr>
            <a:lvl3pPr marL="1143000" indent="-228600" algn="r" rtl="1">
              <a:spcBef>
                <a:spcPct val="30000"/>
              </a:spcBef>
              <a:defRPr sz="1200">
                <a:solidFill>
                  <a:schemeClr val="tx1"/>
                </a:solidFill>
                <a:latin typeface="Calibri" pitchFamily="34" charset="0"/>
                <a:cs typeface="Arial" pitchFamily="34" charset="0"/>
              </a:defRPr>
            </a:lvl3pPr>
            <a:lvl4pPr marL="1600200" indent="-228600" algn="r" rtl="1">
              <a:spcBef>
                <a:spcPct val="30000"/>
              </a:spcBef>
              <a:defRPr sz="1200">
                <a:solidFill>
                  <a:schemeClr val="tx1"/>
                </a:solidFill>
                <a:latin typeface="Calibri" pitchFamily="34" charset="0"/>
                <a:cs typeface="Arial" pitchFamily="34" charset="0"/>
              </a:defRPr>
            </a:lvl4pPr>
            <a:lvl5pPr marL="2057400" indent="-228600" algn="r" rtl="1">
              <a:spcBef>
                <a:spcPct val="30000"/>
              </a:spcBef>
              <a:defRPr sz="1200">
                <a:solidFill>
                  <a:schemeClr val="tx1"/>
                </a:solidFill>
                <a:latin typeface="Calibri" pitchFamily="34" charset="0"/>
                <a:cs typeface="Arial" pitchFamily="34" charset="0"/>
              </a:defRPr>
            </a:lvl5pPr>
            <a:lvl6pPr marL="2514600" indent="-228600" eaLnBrk="0" fontAlgn="base" hangingPunct="0">
              <a:spcBef>
                <a:spcPct val="30000"/>
              </a:spcBef>
              <a:spcAft>
                <a:spcPct val="0"/>
              </a:spcAft>
              <a:defRPr sz="1200">
                <a:solidFill>
                  <a:schemeClr val="tx1"/>
                </a:solidFill>
                <a:latin typeface="Calibri" pitchFamily="34" charset="0"/>
                <a:cs typeface="Arial" pitchFamily="34" charset="0"/>
              </a:defRPr>
            </a:lvl6pPr>
            <a:lvl7pPr marL="2971800" indent="-228600" eaLnBrk="0" fontAlgn="base" hangingPunct="0">
              <a:spcBef>
                <a:spcPct val="30000"/>
              </a:spcBef>
              <a:spcAft>
                <a:spcPct val="0"/>
              </a:spcAft>
              <a:defRPr sz="1200">
                <a:solidFill>
                  <a:schemeClr val="tx1"/>
                </a:solidFill>
                <a:latin typeface="Calibri" pitchFamily="34" charset="0"/>
                <a:cs typeface="Arial" pitchFamily="34" charset="0"/>
              </a:defRPr>
            </a:lvl7pPr>
            <a:lvl8pPr marL="3429000" indent="-228600" eaLnBrk="0" fontAlgn="base" hangingPunct="0">
              <a:spcBef>
                <a:spcPct val="30000"/>
              </a:spcBef>
              <a:spcAft>
                <a:spcPct val="0"/>
              </a:spcAft>
              <a:defRPr sz="1200">
                <a:solidFill>
                  <a:schemeClr val="tx1"/>
                </a:solidFill>
                <a:latin typeface="Calibri" pitchFamily="34" charset="0"/>
                <a:cs typeface="Arial" pitchFamily="34" charset="0"/>
              </a:defRPr>
            </a:lvl8pPr>
            <a:lvl9pPr marL="3886200" indent="-228600" eaLnBrk="0" fontAlgn="base" hangingPunct="0">
              <a:spcBef>
                <a:spcPct val="30000"/>
              </a:spcBef>
              <a:spcAft>
                <a:spcPct val="0"/>
              </a:spcAft>
              <a:defRPr sz="1200">
                <a:solidFill>
                  <a:schemeClr val="tx1"/>
                </a:solidFill>
                <a:latin typeface="Calibri" pitchFamily="34" charset="0"/>
                <a:cs typeface="Arial" pitchFamily="34" charset="0"/>
              </a:defRPr>
            </a:lvl9pPr>
          </a:lstStyle>
          <a:p>
            <a:pPr algn="l">
              <a:spcBef>
                <a:spcPct val="0"/>
              </a:spcBef>
            </a:pPr>
            <a:fld id="{1AF654A1-13E9-4DB0-A27A-77BC62BE602E}" type="slidenum">
              <a:rPr lang="ar-SA" altLang="ar-SA">
                <a:solidFill>
                  <a:prstClr val="black"/>
                </a:solidFill>
                <a:cs typeface="Majalla UI"/>
              </a:rPr>
              <a:pPr algn="l">
                <a:spcBef>
                  <a:spcPct val="0"/>
                </a:spcBef>
              </a:pPr>
              <a:t>11</a:t>
            </a:fld>
            <a:endParaRPr lang="ar-SA" altLang="ar-SA">
              <a:solidFill>
                <a:prstClr val="black"/>
              </a:solidFill>
              <a:cs typeface="Majalla UI"/>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608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ar-SA" altLang="ar-SA" smtClean="0"/>
          </a:p>
        </p:txBody>
      </p:sp>
      <p:sp>
        <p:nvSpPr>
          <p:cNvPr id="4608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r" rtl="1">
              <a:spcBef>
                <a:spcPct val="30000"/>
              </a:spcBef>
              <a:defRPr sz="1200">
                <a:solidFill>
                  <a:schemeClr val="tx1"/>
                </a:solidFill>
                <a:latin typeface="Calibri" pitchFamily="34" charset="0"/>
                <a:cs typeface="Arial" pitchFamily="34" charset="0"/>
              </a:defRPr>
            </a:lvl1pPr>
            <a:lvl2pPr marL="742950" indent="-285750" algn="r" rtl="1">
              <a:spcBef>
                <a:spcPct val="30000"/>
              </a:spcBef>
              <a:defRPr sz="1200">
                <a:solidFill>
                  <a:schemeClr val="tx1"/>
                </a:solidFill>
                <a:latin typeface="Calibri" pitchFamily="34" charset="0"/>
                <a:cs typeface="Arial" pitchFamily="34" charset="0"/>
              </a:defRPr>
            </a:lvl2pPr>
            <a:lvl3pPr marL="1143000" indent="-228600" algn="r" rtl="1">
              <a:spcBef>
                <a:spcPct val="30000"/>
              </a:spcBef>
              <a:defRPr sz="1200">
                <a:solidFill>
                  <a:schemeClr val="tx1"/>
                </a:solidFill>
                <a:latin typeface="Calibri" pitchFamily="34" charset="0"/>
                <a:cs typeface="Arial" pitchFamily="34" charset="0"/>
              </a:defRPr>
            </a:lvl3pPr>
            <a:lvl4pPr marL="1600200" indent="-228600" algn="r" rtl="1">
              <a:spcBef>
                <a:spcPct val="30000"/>
              </a:spcBef>
              <a:defRPr sz="1200">
                <a:solidFill>
                  <a:schemeClr val="tx1"/>
                </a:solidFill>
                <a:latin typeface="Calibri" pitchFamily="34" charset="0"/>
                <a:cs typeface="Arial" pitchFamily="34" charset="0"/>
              </a:defRPr>
            </a:lvl4pPr>
            <a:lvl5pPr marL="2057400" indent="-228600" algn="r" rtl="1">
              <a:spcBef>
                <a:spcPct val="30000"/>
              </a:spcBef>
              <a:defRPr sz="1200">
                <a:solidFill>
                  <a:schemeClr val="tx1"/>
                </a:solidFill>
                <a:latin typeface="Calibri" pitchFamily="34" charset="0"/>
                <a:cs typeface="Arial" pitchFamily="34" charset="0"/>
              </a:defRPr>
            </a:lvl5pPr>
            <a:lvl6pPr marL="2514600" indent="-228600" eaLnBrk="0" fontAlgn="base" hangingPunct="0">
              <a:spcBef>
                <a:spcPct val="30000"/>
              </a:spcBef>
              <a:spcAft>
                <a:spcPct val="0"/>
              </a:spcAft>
              <a:defRPr sz="1200">
                <a:solidFill>
                  <a:schemeClr val="tx1"/>
                </a:solidFill>
                <a:latin typeface="Calibri" pitchFamily="34" charset="0"/>
                <a:cs typeface="Arial" pitchFamily="34" charset="0"/>
              </a:defRPr>
            </a:lvl6pPr>
            <a:lvl7pPr marL="2971800" indent="-228600" eaLnBrk="0" fontAlgn="base" hangingPunct="0">
              <a:spcBef>
                <a:spcPct val="30000"/>
              </a:spcBef>
              <a:spcAft>
                <a:spcPct val="0"/>
              </a:spcAft>
              <a:defRPr sz="1200">
                <a:solidFill>
                  <a:schemeClr val="tx1"/>
                </a:solidFill>
                <a:latin typeface="Calibri" pitchFamily="34" charset="0"/>
                <a:cs typeface="Arial" pitchFamily="34" charset="0"/>
              </a:defRPr>
            </a:lvl7pPr>
            <a:lvl8pPr marL="3429000" indent="-228600" eaLnBrk="0" fontAlgn="base" hangingPunct="0">
              <a:spcBef>
                <a:spcPct val="30000"/>
              </a:spcBef>
              <a:spcAft>
                <a:spcPct val="0"/>
              </a:spcAft>
              <a:defRPr sz="1200">
                <a:solidFill>
                  <a:schemeClr val="tx1"/>
                </a:solidFill>
                <a:latin typeface="Calibri" pitchFamily="34" charset="0"/>
                <a:cs typeface="Arial" pitchFamily="34" charset="0"/>
              </a:defRPr>
            </a:lvl8pPr>
            <a:lvl9pPr marL="3886200" indent="-228600" eaLnBrk="0" fontAlgn="base" hangingPunct="0">
              <a:spcBef>
                <a:spcPct val="30000"/>
              </a:spcBef>
              <a:spcAft>
                <a:spcPct val="0"/>
              </a:spcAft>
              <a:defRPr sz="1200">
                <a:solidFill>
                  <a:schemeClr val="tx1"/>
                </a:solidFill>
                <a:latin typeface="Calibri" pitchFamily="34" charset="0"/>
                <a:cs typeface="Arial" pitchFamily="34" charset="0"/>
              </a:defRPr>
            </a:lvl9pPr>
          </a:lstStyle>
          <a:p>
            <a:pPr algn="l">
              <a:spcBef>
                <a:spcPct val="0"/>
              </a:spcBef>
            </a:pPr>
            <a:fld id="{EAFDA94A-9AA6-4079-8724-D82DBF801C7C}" type="slidenum">
              <a:rPr lang="ar-SA" altLang="ar-SA">
                <a:solidFill>
                  <a:prstClr val="black"/>
                </a:solidFill>
                <a:cs typeface="Majalla UI"/>
              </a:rPr>
              <a:pPr algn="l">
                <a:spcBef>
                  <a:spcPct val="0"/>
                </a:spcBef>
              </a:pPr>
              <a:t>13</a:t>
            </a:fld>
            <a:endParaRPr lang="ar-SA" altLang="ar-SA">
              <a:solidFill>
                <a:prstClr val="black"/>
              </a:solidFill>
              <a:cs typeface="Majalla UI"/>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608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ar-SA" altLang="ar-SA" smtClean="0"/>
          </a:p>
        </p:txBody>
      </p:sp>
      <p:sp>
        <p:nvSpPr>
          <p:cNvPr id="4608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r" rtl="1">
              <a:spcBef>
                <a:spcPct val="30000"/>
              </a:spcBef>
              <a:defRPr sz="1200">
                <a:solidFill>
                  <a:schemeClr val="tx1"/>
                </a:solidFill>
                <a:latin typeface="Calibri" pitchFamily="34" charset="0"/>
                <a:cs typeface="Arial" pitchFamily="34" charset="0"/>
              </a:defRPr>
            </a:lvl1pPr>
            <a:lvl2pPr marL="742950" indent="-285750" algn="r" rtl="1">
              <a:spcBef>
                <a:spcPct val="30000"/>
              </a:spcBef>
              <a:defRPr sz="1200">
                <a:solidFill>
                  <a:schemeClr val="tx1"/>
                </a:solidFill>
                <a:latin typeface="Calibri" pitchFamily="34" charset="0"/>
                <a:cs typeface="Arial" pitchFamily="34" charset="0"/>
              </a:defRPr>
            </a:lvl2pPr>
            <a:lvl3pPr marL="1143000" indent="-228600" algn="r" rtl="1">
              <a:spcBef>
                <a:spcPct val="30000"/>
              </a:spcBef>
              <a:defRPr sz="1200">
                <a:solidFill>
                  <a:schemeClr val="tx1"/>
                </a:solidFill>
                <a:latin typeface="Calibri" pitchFamily="34" charset="0"/>
                <a:cs typeface="Arial" pitchFamily="34" charset="0"/>
              </a:defRPr>
            </a:lvl3pPr>
            <a:lvl4pPr marL="1600200" indent="-228600" algn="r" rtl="1">
              <a:spcBef>
                <a:spcPct val="30000"/>
              </a:spcBef>
              <a:defRPr sz="1200">
                <a:solidFill>
                  <a:schemeClr val="tx1"/>
                </a:solidFill>
                <a:latin typeface="Calibri" pitchFamily="34" charset="0"/>
                <a:cs typeface="Arial" pitchFamily="34" charset="0"/>
              </a:defRPr>
            </a:lvl4pPr>
            <a:lvl5pPr marL="2057400" indent="-228600" algn="r" rtl="1">
              <a:spcBef>
                <a:spcPct val="30000"/>
              </a:spcBef>
              <a:defRPr sz="1200">
                <a:solidFill>
                  <a:schemeClr val="tx1"/>
                </a:solidFill>
                <a:latin typeface="Calibri" pitchFamily="34" charset="0"/>
                <a:cs typeface="Arial" pitchFamily="34" charset="0"/>
              </a:defRPr>
            </a:lvl5pPr>
            <a:lvl6pPr marL="2514600" indent="-228600" eaLnBrk="0" fontAlgn="base" hangingPunct="0">
              <a:spcBef>
                <a:spcPct val="30000"/>
              </a:spcBef>
              <a:spcAft>
                <a:spcPct val="0"/>
              </a:spcAft>
              <a:defRPr sz="1200">
                <a:solidFill>
                  <a:schemeClr val="tx1"/>
                </a:solidFill>
                <a:latin typeface="Calibri" pitchFamily="34" charset="0"/>
                <a:cs typeface="Arial" pitchFamily="34" charset="0"/>
              </a:defRPr>
            </a:lvl6pPr>
            <a:lvl7pPr marL="2971800" indent="-228600" eaLnBrk="0" fontAlgn="base" hangingPunct="0">
              <a:spcBef>
                <a:spcPct val="30000"/>
              </a:spcBef>
              <a:spcAft>
                <a:spcPct val="0"/>
              </a:spcAft>
              <a:defRPr sz="1200">
                <a:solidFill>
                  <a:schemeClr val="tx1"/>
                </a:solidFill>
                <a:latin typeface="Calibri" pitchFamily="34" charset="0"/>
                <a:cs typeface="Arial" pitchFamily="34" charset="0"/>
              </a:defRPr>
            </a:lvl7pPr>
            <a:lvl8pPr marL="3429000" indent="-228600" eaLnBrk="0" fontAlgn="base" hangingPunct="0">
              <a:spcBef>
                <a:spcPct val="30000"/>
              </a:spcBef>
              <a:spcAft>
                <a:spcPct val="0"/>
              </a:spcAft>
              <a:defRPr sz="1200">
                <a:solidFill>
                  <a:schemeClr val="tx1"/>
                </a:solidFill>
                <a:latin typeface="Calibri" pitchFamily="34" charset="0"/>
                <a:cs typeface="Arial" pitchFamily="34" charset="0"/>
              </a:defRPr>
            </a:lvl8pPr>
            <a:lvl9pPr marL="3886200" indent="-228600" eaLnBrk="0" fontAlgn="base" hangingPunct="0">
              <a:spcBef>
                <a:spcPct val="30000"/>
              </a:spcBef>
              <a:spcAft>
                <a:spcPct val="0"/>
              </a:spcAft>
              <a:defRPr sz="1200">
                <a:solidFill>
                  <a:schemeClr val="tx1"/>
                </a:solidFill>
                <a:latin typeface="Calibri" pitchFamily="34" charset="0"/>
                <a:cs typeface="Arial" pitchFamily="34" charset="0"/>
              </a:defRPr>
            </a:lvl9pPr>
          </a:lstStyle>
          <a:p>
            <a:pPr algn="l">
              <a:spcBef>
                <a:spcPct val="0"/>
              </a:spcBef>
            </a:pPr>
            <a:fld id="{EAFDA94A-9AA6-4079-8724-D82DBF801C7C}" type="slidenum">
              <a:rPr lang="ar-SA" altLang="ar-SA">
                <a:solidFill>
                  <a:prstClr val="black"/>
                </a:solidFill>
                <a:cs typeface="Majalla UI"/>
              </a:rPr>
              <a:pPr algn="l">
                <a:spcBef>
                  <a:spcPct val="0"/>
                </a:spcBef>
              </a:pPr>
              <a:t>14</a:t>
            </a:fld>
            <a:endParaRPr lang="ar-SA" altLang="ar-SA">
              <a:solidFill>
                <a:prstClr val="black"/>
              </a:solidFill>
              <a:cs typeface="Majalla UI"/>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608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ar-SA" altLang="ar-SA" dirty="0" smtClean="0"/>
          </a:p>
        </p:txBody>
      </p:sp>
      <p:sp>
        <p:nvSpPr>
          <p:cNvPr id="4608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r" rtl="1">
              <a:spcBef>
                <a:spcPct val="30000"/>
              </a:spcBef>
              <a:defRPr sz="1200">
                <a:solidFill>
                  <a:schemeClr val="tx1"/>
                </a:solidFill>
                <a:latin typeface="Calibri" pitchFamily="34" charset="0"/>
                <a:cs typeface="Arial" pitchFamily="34" charset="0"/>
              </a:defRPr>
            </a:lvl1pPr>
            <a:lvl2pPr marL="742950" indent="-285750" algn="r" rtl="1">
              <a:spcBef>
                <a:spcPct val="30000"/>
              </a:spcBef>
              <a:defRPr sz="1200">
                <a:solidFill>
                  <a:schemeClr val="tx1"/>
                </a:solidFill>
                <a:latin typeface="Calibri" pitchFamily="34" charset="0"/>
                <a:cs typeface="Arial" pitchFamily="34" charset="0"/>
              </a:defRPr>
            </a:lvl2pPr>
            <a:lvl3pPr marL="1143000" indent="-228600" algn="r" rtl="1">
              <a:spcBef>
                <a:spcPct val="30000"/>
              </a:spcBef>
              <a:defRPr sz="1200">
                <a:solidFill>
                  <a:schemeClr val="tx1"/>
                </a:solidFill>
                <a:latin typeface="Calibri" pitchFamily="34" charset="0"/>
                <a:cs typeface="Arial" pitchFamily="34" charset="0"/>
              </a:defRPr>
            </a:lvl3pPr>
            <a:lvl4pPr marL="1600200" indent="-228600" algn="r" rtl="1">
              <a:spcBef>
                <a:spcPct val="30000"/>
              </a:spcBef>
              <a:defRPr sz="1200">
                <a:solidFill>
                  <a:schemeClr val="tx1"/>
                </a:solidFill>
                <a:latin typeface="Calibri" pitchFamily="34" charset="0"/>
                <a:cs typeface="Arial" pitchFamily="34" charset="0"/>
              </a:defRPr>
            </a:lvl4pPr>
            <a:lvl5pPr marL="2057400" indent="-228600" algn="r" rtl="1">
              <a:spcBef>
                <a:spcPct val="30000"/>
              </a:spcBef>
              <a:defRPr sz="1200">
                <a:solidFill>
                  <a:schemeClr val="tx1"/>
                </a:solidFill>
                <a:latin typeface="Calibri" pitchFamily="34" charset="0"/>
                <a:cs typeface="Arial" pitchFamily="34" charset="0"/>
              </a:defRPr>
            </a:lvl5pPr>
            <a:lvl6pPr marL="2514600" indent="-228600" eaLnBrk="0" fontAlgn="base" hangingPunct="0">
              <a:spcBef>
                <a:spcPct val="30000"/>
              </a:spcBef>
              <a:spcAft>
                <a:spcPct val="0"/>
              </a:spcAft>
              <a:defRPr sz="1200">
                <a:solidFill>
                  <a:schemeClr val="tx1"/>
                </a:solidFill>
                <a:latin typeface="Calibri" pitchFamily="34" charset="0"/>
                <a:cs typeface="Arial" pitchFamily="34" charset="0"/>
              </a:defRPr>
            </a:lvl6pPr>
            <a:lvl7pPr marL="2971800" indent="-228600" eaLnBrk="0" fontAlgn="base" hangingPunct="0">
              <a:spcBef>
                <a:spcPct val="30000"/>
              </a:spcBef>
              <a:spcAft>
                <a:spcPct val="0"/>
              </a:spcAft>
              <a:defRPr sz="1200">
                <a:solidFill>
                  <a:schemeClr val="tx1"/>
                </a:solidFill>
                <a:latin typeface="Calibri" pitchFamily="34" charset="0"/>
                <a:cs typeface="Arial" pitchFamily="34" charset="0"/>
              </a:defRPr>
            </a:lvl7pPr>
            <a:lvl8pPr marL="3429000" indent="-228600" eaLnBrk="0" fontAlgn="base" hangingPunct="0">
              <a:spcBef>
                <a:spcPct val="30000"/>
              </a:spcBef>
              <a:spcAft>
                <a:spcPct val="0"/>
              </a:spcAft>
              <a:defRPr sz="1200">
                <a:solidFill>
                  <a:schemeClr val="tx1"/>
                </a:solidFill>
                <a:latin typeface="Calibri" pitchFamily="34" charset="0"/>
                <a:cs typeface="Arial" pitchFamily="34" charset="0"/>
              </a:defRPr>
            </a:lvl8pPr>
            <a:lvl9pPr marL="3886200" indent="-228600" eaLnBrk="0" fontAlgn="base" hangingPunct="0">
              <a:spcBef>
                <a:spcPct val="30000"/>
              </a:spcBef>
              <a:spcAft>
                <a:spcPct val="0"/>
              </a:spcAft>
              <a:defRPr sz="1200">
                <a:solidFill>
                  <a:schemeClr val="tx1"/>
                </a:solidFill>
                <a:latin typeface="Calibri" pitchFamily="34" charset="0"/>
                <a:cs typeface="Arial" pitchFamily="34" charset="0"/>
              </a:defRPr>
            </a:lvl9pPr>
          </a:lstStyle>
          <a:p>
            <a:pPr algn="l">
              <a:spcBef>
                <a:spcPct val="0"/>
              </a:spcBef>
            </a:pPr>
            <a:fld id="{EAFDA94A-9AA6-4079-8724-D82DBF801C7C}" type="slidenum">
              <a:rPr lang="ar-SA" altLang="ar-SA">
                <a:solidFill>
                  <a:prstClr val="black"/>
                </a:solidFill>
                <a:cs typeface="Majalla UI"/>
              </a:rPr>
              <a:pPr algn="l">
                <a:spcBef>
                  <a:spcPct val="0"/>
                </a:spcBef>
              </a:pPr>
              <a:t>15</a:t>
            </a:fld>
            <a:endParaRPr lang="ar-SA" altLang="ar-SA">
              <a:solidFill>
                <a:prstClr val="black"/>
              </a:solidFill>
              <a:cs typeface="Majalla UI"/>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608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ar-SA" altLang="ar-SA" smtClean="0"/>
          </a:p>
        </p:txBody>
      </p:sp>
      <p:sp>
        <p:nvSpPr>
          <p:cNvPr id="4608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r" rtl="1">
              <a:spcBef>
                <a:spcPct val="30000"/>
              </a:spcBef>
              <a:defRPr sz="1200">
                <a:solidFill>
                  <a:schemeClr val="tx1"/>
                </a:solidFill>
                <a:latin typeface="Calibri" pitchFamily="34" charset="0"/>
                <a:cs typeface="Arial" pitchFamily="34" charset="0"/>
              </a:defRPr>
            </a:lvl1pPr>
            <a:lvl2pPr marL="742950" indent="-285750" algn="r" rtl="1">
              <a:spcBef>
                <a:spcPct val="30000"/>
              </a:spcBef>
              <a:defRPr sz="1200">
                <a:solidFill>
                  <a:schemeClr val="tx1"/>
                </a:solidFill>
                <a:latin typeface="Calibri" pitchFamily="34" charset="0"/>
                <a:cs typeface="Arial" pitchFamily="34" charset="0"/>
              </a:defRPr>
            </a:lvl2pPr>
            <a:lvl3pPr marL="1143000" indent="-228600" algn="r" rtl="1">
              <a:spcBef>
                <a:spcPct val="30000"/>
              </a:spcBef>
              <a:defRPr sz="1200">
                <a:solidFill>
                  <a:schemeClr val="tx1"/>
                </a:solidFill>
                <a:latin typeface="Calibri" pitchFamily="34" charset="0"/>
                <a:cs typeface="Arial" pitchFamily="34" charset="0"/>
              </a:defRPr>
            </a:lvl3pPr>
            <a:lvl4pPr marL="1600200" indent="-228600" algn="r" rtl="1">
              <a:spcBef>
                <a:spcPct val="30000"/>
              </a:spcBef>
              <a:defRPr sz="1200">
                <a:solidFill>
                  <a:schemeClr val="tx1"/>
                </a:solidFill>
                <a:latin typeface="Calibri" pitchFamily="34" charset="0"/>
                <a:cs typeface="Arial" pitchFamily="34" charset="0"/>
              </a:defRPr>
            </a:lvl4pPr>
            <a:lvl5pPr marL="2057400" indent="-228600" algn="r" rtl="1">
              <a:spcBef>
                <a:spcPct val="30000"/>
              </a:spcBef>
              <a:defRPr sz="1200">
                <a:solidFill>
                  <a:schemeClr val="tx1"/>
                </a:solidFill>
                <a:latin typeface="Calibri" pitchFamily="34" charset="0"/>
                <a:cs typeface="Arial" pitchFamily="34" charset="0"/>
              </a:defRPr>
            </a:lvl5pPr>
            <a:lvl6pPr marL="2514600" indent="-228600" eaLnBrk="0" fontAlgn="base" hangingPunct="0">
              <a:spcBef>
                <a:spcPct val="30000"/>
              </a:spcBef>
              <a:spcAft>
                <a:spcPct val="0"/>
              </a:spcAft>
              <a:defRPr sz="1200">
                <a:solidFill>
                  <a:schemeClr val="tx1"/>
                </a:solidFill>
                <a:latin typeface="Calibri" pitchFamily="34" charset="0"/>
                <a:cs typeface="Arial" pitchFamily="34" charset="0"/>
              </a:defRPr>
            </a:lvl6pPr>
            <a:lvl7pPr marL="2971800" indent="-228600" eaLnBrk="0" fontAlgn="base" hangingPunct="0">
              <a:spcBef>
                <a:spcPct val="30000"/>
              </a:spcBef>
              <a:spcAft>
                <a:spcPct val="0"/>
              </a:spcAft>
              <a:defRPr sz="1200">
                <a:solidFill>
                  <a:schemeClr val="tx1"/>
                </a:solidFill>
                <a:latin typeface="Calibri" pitchFamily="34" charset="0"/>
                <a:cs typeface="Arial" pitchFamily="34" charset="0"/>
              </a:defRPr>
            </a:lvl7pPr>
            <a:lvl8pPr marL="3429000" indent="-228600" eaLnBrk="0" fontAlgn="base" hangingPunct="0">
              <a:spcBef>
                <a:spcPct val="30000"/>
              </a:spcBef>
              <a:spcAft>
                <a:spcPct val="0"/>
              </a:spcAft>
              <a:defRPr sz="1200">
                <a:solidFill>
                  <a:schemeClr val="tx1"/>
                </a:solidFill>
                <a:latin typeface="Calibri" pitchFamily="34" charset="0"/>
                <a:cs typeface="Arial" pitchFamily="34" charset="0"/>
              </a:defRPr>
            </a:lvl8pPr>
            <a:lvl9pPr marL="3886200" indent="-228600" eaLnBrk="0" fontAlgn="base" hangingPunct="0">
              <a:spcBef>
                <a:spcPct val="30000"/>
              </a:spcBef>
              <a:spcAft>
                <a:spcPct val="0"/>
              </a:spcAft>
              <a:defRPr sz="1200">
                <a:solidFill>
                  <a:schemeClr val="tx1"/>
                </a:solidFill>
                <a:latin typeface="Calibri" pitchFamily="34" charset="0"/>
                <a:cs typeface="Arial" pitchFamily="34" charset="0"/>
              </a:defRPr>
            </a:lvl9pPr>
          </a:lstStyle>
          <a:p>
            <a:pPr algn="l">
              <a:spcBef>
                <a:spcPct val="0"/>
              </a:spcBef>
            </a:pPr>
            <a:fld id="{EAFDA94A-9AA6-4079-8724-D82DBF801C7C}" type="slidenum">
              <a:rPr lang="ar-SA" altLang="ar-SA">
                <a:solidFill>
                  <a:prstClr val="black"/>
                </a:solidFill>
                <a:cs typeface="Majalla UI"/>
              </a:rPr>
              <a:pPr algn="l">
                <a:spcBef>
                  <a:spcPct val="0"/>
                </a:spcBef>
              </a:pPr>
              <a:t>16</a:t>
            </a:fld>
            <a:endParaRPr lang="ar-SA" altLang="ar-SA">
              <a:solidFill>
                <a:prstClr val="black"/>
              </a:solidFill>
              <a:cs typeface="Majalla UI"/>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608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ar-SA" altLang="ar-SA" smtClean="0"/>
          </a:p>
        </p:txBody>
      </p:sp>
      <p:sp>
        <p:nvSpPr>
          <p:cNvPr id="4608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r" rtl="1">
              <a:spcBef>
                <a:spcPct val="30000"/>
              </a:spcBef>
              <a:defRPr sz="1200">
                <a:solidFill>
                  <a:schemeClr val="tx1"/>
                </a:solidFill>
                <a:latin typeface="Calibri" pitchFamily="34" charset="0"/>
                <a:cs typeface="Arial" pitchFamily="34" charset="0"/>
              </a:defRPr>
            </a:lvl1pPr>
            <a:lvl2pPr marL="742950" indent="-285750" algn="r" rtl="1">
              <a:spcBef>
                <a:spcPct val="30000"/>
              </a:spcBef>
              <a:defRPr sz="1200">
                <a:solidFill>
                  <a:schemeClr val="tx1"/>
                </a:solidFill>
                <a:latin typeface="Calibri" pitchFamily="34" charset="0"/>
                <a:cs typeface="Arial" pitchFamily="34" charset="0"/>
              </a:defRPr>
            </a:lvl2pPr>
            <a:lvl3pPr marL="1143000" indent="-228600" algn="r" rtl="1">
              <a:spcBef>
                <a:spcPct val="30000"/>
              </a:spcBef>
              <a:defRPr sz="1200">
                <a:solidFill>
                  <a:schemeClr val="tx1"/>
                </a:solidFill>
                <a:latin typeface="Calibri" pitchFamily="34" charset="0"/>
                <a:cs typeface="Arial" pitchFamily="34" charset="0"/>
              </a:defRPr>
            </a:lvl3pPr>
            <a:lvl4pPr marL="1600200" indent="-228600" algn="r" rtl="1">
              <a:spcBef>
                <a:spcPct val="30000"/>
              </a:spcBef>
              <a:defRPr sz="1200">
                <a:solidFill>
                  <a:schemeClr val="tx1"/>
                </a:solidFill>
                <a:latin typeface="Calibri" pitchFamily="34" charset="0"/>
                <a:cs typeface="Arial" pitchFamily="34" charset="0"/>
              </a:defRPr>
            </a:lvl4pPr>
            <a:lvl5pPr marL="2057400" indent="-228600" algn="r" rtl="1">
              <a:spcBef>
                <a:spcPct val="30000"/>
              </a:spcBef>
              <a:defRPr sz="1200">
                <a:solidFill>
                  <a:schemeClr val="tx1"/>
                </a:solidFill>
                <a:latin typeface="Calibri" pitchFamily="34" charset="0"/>
                <a:cs typeface="Arial" pitchFamily="34" charset="0"/>
              </a:defRPr>
            </a:lvl5pPr>
            <a:lvl6pPr marL="2514600" indent="-228600" eaLnBrk="0" fontAlgn="base" hangingPunct="0">
              <a:spcBef>
                <a:spcPct val="30000"/>
              </a:spcBef>
              <a:spcAft>
                <a:spcPct val="0"/>
              </a:spcAft>
              <a:defRPr sz="1200">
                <a:solidFill>
                  <a:schemeClr val="tx1"/>
                </a:solidFill>
                <a:latin typeface="Calibri" pitchFamily="34" charset="0"/>
                <a:cs typeface="Arial" pitchFamily="34" charset="0"/>
              </a:defRPr>
            </a:lvl6pPr>
            <a:lvl7pPr marL="2971800" indent="-228600" eaLnBrk="0" fontAlgn="base" hangingPunct="0">
              <a:spcBef>
                <a:spcPct val="30000"/>
              </a:spcBef>
              <a:spcAft>
                <a:spcPct val="0"/>
              </a:spcAft>
              <a:defRPr sz="1200">
                <a:solidFill>
                  <a:schemeClr val="tx1"/>
                </a:solidFill>
                <a:latin typeface="Calibri" pitchFamily="34" charset="0"/>
                <a:cs typeface="Arial" pitchFamily="34" charset="0"/>
              </a:defRPr>
            </a:lvl7pPr>
            <a:lvl8pPr marL="3429000" indent="-228600" eaLnBrk="0" fontAlgn="base" hangingPunct="0">
              <a:spcBef>
                <a:spcPct val="30000"/>
              </a:spcBef>
              <a:spcAft>
                <a:spcPct val="0"/>
              </a:spcAft>
              <a:defRPr sz="1200">
                <a:solidFill>
                  <a:schemeClr val="tx1"/>
                </a:solidFill>
                <a:latin typeface="Calibri" pitchFamily="34" charset="0"/>
                <a:cs typeface="Arial" pitchFamily="34" charset="0"/>
              </a:defRPr>
            </a:lvl8pPr>
            <a:lvl9pPr marL="3886200" indent="-228600" eaLnBrk="0" fontAlgn="base" hangingPunct="0">
              <a:spcBef>
                <a:spcPct val="30000"/>
              </a:spcBef>
              <a:spcAft>
                <a:spcPct val="0"/>
              </a:spcAft>
              <a:defRPr sz="1200">
                <a:solidFill>
                  <a:schemeClr val="tx1"/>
                </a:solidFill>
                <a:latin typeface="Calibri" pitchFamily="34" charset="0"/>
                <a:cs typeface="Arial" pitchFamily="34" charset="0"/>
              </a:defRPr>
            </a:lvl9pPr>
          </a:lstStyle>
          <a:p>
            <a:pPr algn="l">
              <a:spcBef>
                <a:spcPct val="0"/>
              </a:spcBef>
            </a:pPr>
            <a:fld id="{EAFDA94A-9AA6-4079-8724-D82DBF801C7C}" type="slidenum">
              <a:rPr lang="ar-SA" altLang="ar-SA">
                <a:solidFill>
                  <a:prstClr val="black"/>
                </a:solidFill>
                <a:cs typeface="Majalla UI"/>
              </a:rPr>
              <a:pPr algn="l">
                <a:spcBef>
                  <a:spcPct val="0"/>
                </a:spcBef>
              </a:pPr>
              <a:t>17</a:t>
            </a:fld>
            <a:endParaRPr lang="ar-SA" altLang="ar-SA">
              <a:solidFill>
                <a:prstClr val="black"/>
              </a:solidFill>
              <a:cs typeface="Majalla UI"/>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68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ar-SA" altLang="ar-SA" smtClean="0"/>
          </a:p>
        </p:txBody>
      </p:sp>
      <p:sp>
        <p:nvSpPr>
          <p:cNvPr id="3686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r" rtl="1">
              <a:spcBef>
                <a:spcPct val="30000"/>
              </a:spcBef>
              <a:defRPr sz="1200">
                <a:solidFill>
                  <a:schemeClr val="tx1"/>
                </a:solidFill>
                <a:latin typeface="Calibri" pitchFamily="34" charset="0"/>
                <a:cs typeface="Arial" pitchFamily="34" charset="0"/>
              </a:defRPr>
            </a:lvl1pPr>
            <a:lvl2pPr marL="742950" indent="-285750" algn="r" rtl="1">
              <a:spcBef>
                <a:spcPct val="30000"/>
              </a:spcBef>
              <a:defRPr sz="1200">
                <a:solidFill>
                  <a:schemeClr val="tx1"/>
                </a:solidFill>
                <a:latin typeface="Calibri" pitchFamily="34" charset="0"/>
                <a:cs typeface="Arial" pitchFamily="34" charset="0"/>
              </a:defRPr>
            </a:lvl2pPr>
            <a:lvl3pPr marL="1143000" indent="-228600" algn="r" rtl="1">
              <a:spcBef>
                <a:spcPct val="30000"/>
              </a:spcBef>
              <a:defRPr sz="1200">
                <a:solidFill>
                  <a:schemeClr val="tx1"/>
                </a:solidFill>
                <a:latin typeface="Calibri" pitchFamily="34" charset="0"/>
                <a:cs typeface="Arial" pitchFamily="34" charset="0"/>
              </a:defRPr>
            </a:lvl3pPr>
            <a:lvl4pPr marL="1600200" indent="-228600" algn="r" rtl="1">
              <a:spcBef>
                <a:spcPct val="30000"/>
              </a:spcBef>
              <a:defRPr sz="1200">
                <a:solidFill>
                  <a:schemeClr val="tx1"/>
                </a:solidFill>
                <a:latin typeface="Calibri" pitchFamily="34" charset="0"/>
                <a:cs typeface="Arial" pitchFamily="34" charset="0"/>
              </a:defRPr>
            </a:lvl4pPr>
            <a:lvl5pPr marL="2057400" indent="-228600" algn="r" rtl="1">
              <a:spcBef>
                <a:spcPct val="30000"/>
              </a:spcBef>
              <a:defRPr sz="1200">
                <a:solidFill>
                  <a:schemeClr val="tx1"/>
                </a:solidFill>
                <a:latin typeface="Calibri" pitchFamily="34" charset="0"/>
                <a:cs typeface="Arial" pitchFamily="34" charset="0"/>
              </a:defRPr>
            </a:lvl5pPr>
            <a:lvl6pPr marL="2514600" indent="-228600" eaLnBrk="0" fontAlgn="base" hangingPunct="0">
              <a:spcBef>
                <a:spcPct val="30000"/>
              </a:spcBef>
              <a:spcAft>
                <a:spcPct val="0"/>
              </a:spcAft>
              <a:defRPr sz="1200">
                <a:solidFill>
                  <a:schemeClr val="tx1"/>
                </a:solidFill>
                <a:latin typeface="Calibri" pitchFamily="34" charset="0"/>
                <a:cs typeface="Arial" pitchFamily="34" charset="0"/>
              </a:defRPr>
            </a:lvl6pPr>
            <a:lvl7pPr marL="2971800" indent="-228600" eaLnBrk="0" fontAlgn="base" hangingPunct="0">
              <a:spcBef>
                <a:spcPct val="30000"/>
              </a:spcBef>
              <a:spcAft>
                <a:spcPct val="0"/>
              </a:spcAft>
              <a:defRPr sz="1200">
                <a:solidFill>
                  <a:schemeClr val="tx1"/>
                </a:solidFill>
                <a:latin typeface="Calibri" pitchFamily="34" charset="0"/>
                <a:cs typeface="Arial" pitchFamily="34" charset="0"/>
              </a:defRPr>
            </a:lvl7pPr>
            <a:lvl8pPr marL="3429000" indent="-228600" eaLnBrk="0" fontAlgn="base" hangingPunct="0">
              <a:spcBef>
                <a:spcPct val="30000"/>
              </a:spcBef>
              <a:spcAft>
                <a:spcPct val="0"/>
              </a:spcAft>
              <a:defRPr sz="1200">
                <a:solidFill>
                  <a:schemeClr val="tx1"/>
                </a:solidFill>
                <a:latin typeface="Calibri" pitchFamily="34" charset="0"/>
                <a:cs typeface="Arial" pitchFamily="34" charset="0"/>
              </a:defRPr>
            </a:lvl8pPr>
            <a:lvl9pPr marL="3886200" indent="-228600" eaLnBrk="0" fontAlgn="base" hangingPunct="0">
              <a:spcBef>
                <a:spcPct val="30000"/>
              </a:spcBef>
              <a:spcAft>
                <a:spcPct val="0"/>
              </a:spcAft>
              <a:defRPr sz="1200">
                <a:solidFill>
                  <a:schemeClr val="tx1"/>
                </a:solidFill>
                <a:latin typeface="Calibri" pitchFamily="34" charset="0"/>
                <a:cs typeface="Arial" pitchFamily="34" charset="0"/>
              </a:defRPr>
            </a:lvl9pPr>
          </a:lstStyle>
          <a:p>
            <a:pPr algn="l">
              <a:spcBef>
                <a:spcPct val="0"/>
              </a:spcBef>
            </a:pPr>
            <a:fld id="{1AF654A1-13E9-4DB0-A27A-77BC62BE602E}" type="slidenum">
              <a:rPr lang="ar-SA" altLang="ar-SA">
                <a:solidFill>
                  <a:prstClr val="black"/>
                </a:solidFill>
                <a:cs typeface="Majalla UI"/>
              </a:rPr>
              <a:pPr algn="l">
                <a:spcBef>
                  <a:spcPct val="0"/>
                </a:spcBef>
              </a:pPr>
              <a:t>2</a:t>
            </a:fld>
            <a:endParaRPr lang="ar-SA" altLang="ar-SA">
              <a:solidFill>
                <a:prstClr val="black"/>
              </a:solidFill>
              <a:cs typeface="Majalla UI"/>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68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ar-SA" altLang="ar-SA" smtClean="0"/>
          </a:p>
        </p:txBody>
      </p:sp>
      <p:sp>
        <p:nvSpPr>
          <p:cNvPr id="3686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r" rtl="1">
              <a:spcBef>
                <a:spcPct val="30000"/>
              </a:spcBef>
              <a:defRPr sz="1200">
                <a:solidFill>
                  <a:schemeClr val="tx1"/>
                </a:solidFill>
                <a:latin typeface="Calibri" pitchFamily="34" charset="0"/>
                <a:cs typeface="Arial" pitchFamily="34" charset="0"/>
              </a:defRPr>
            </a:lvl1pPr>
            <a:lvl2pPr marL="742950" indent="-285750" algn="r" rtl="1">
              <a:spcBef>
                <a:spcPct val="30000"/>
              </a:spcBef>
              <a:defRPr sz="1200">
                <a:solidFill>
                  <a:schemeClr val="tx1"/>
                </a:solidFill>
                <a:latin typeface="Calibri" pitchFamily="34" charset="0"/>
                <a:cs typeface="Arial" pitchFamily="34" charset="0"/>
              </a:defRPr>
            </a:lvl2pPr>
            <a:lvl3pPr marL="1143000" indent="-228600" algn="r" rtl="1">
              <a:spcBef>
                <a:spcPct val="30000"/>
              </a:spcBef>
              <a:defRPr sz="1200">
                <a:solidFill>
                  <a:schemeClr val="tx1"/>
                </a:solidFill>
                <a:latin typeface="Calibri" pitchFamily="34" charset="0"/>
                <a:cs typeface="Arial" pitchFamily="34" charset="0"/>
              </a:defRPr>
            </a:lvl3pPr>
            <a:lvl4pPr marL="1600200" indent="-228600" algn="r" rtl="1">
              <a:spcBef>
                <a:spcPct val="30000"/>
              </a:spcBef>
              <a:defRPr sz="1200">
                <a:solidFill>
                  <a:schemeClr val="tx1"/>
                </a:solidFill>
                <a:latin typeface="Calibri" pitchFamily="34" charset="0"/>
                <a:cs typeface="Arial" pitchFamily="34" charset="0"/>
              </a:defRPr>
            </a:lvl4pPr>
            <a:lvl5pPr marL="2057400" indent="-228600" algn="r" rtl="1">
              <a:spcBef>
                <a:spcPct val="30000"/>
              </a:spcBef>
              <a:defRPr sz="1200">
                <a:solidFill>
                  <a:schemeClr val="tx1"/>
                </a:solidFill>
                <a:latin typeface="Calibri" pitchFamily="34" charset="0"/>
                <a:cs typeface="Arial" pitchFamily="34" charset="0"/>
              </a:defRPr>
            </a:lvl5pPr>
            <a:lvl6pPr marL="2514600" indent="-228600" eaLnBrk="0" fontAlgn="base" hangingPunct="0">
              <a:spcBef>
                <a:spcPct val="30000"/>
              </a:spcBef>
              <a:spcAft>
                <a:spcPct val="0"/>
              </a:spcAft>
              <a:defRPr sz="1200">
                <a:solidFill>
                  <a:schemeClr val="tx1"/>
                </a:solidFill>
                <a:latin typeface="Calibri" pitchFamily="34" charset="0"/>
                <a:cs typeface="Arial" pitchFamily="34" charset="0"/>
              </a:defRPr>
            </a:lvl6pPr>
            <a:lvl7pPr marL="2971800" indent="-228600" eaLnBrk="0" fontAlgn="base" hangingPunct="0">
              <a:spcBef>
                <a:spcPct val="30000"/>
              </a:spcBef>
              <a:spcAft>
                <a:spcPct val="0"/>
              </a:spcAft>
              <a:defRPr sz="1200">
                <a:solidFill>
                  <a:schemeClr val="tx1"/>
                </a:solidFill>
                <a:latin typeface="Calibri" pitchFamily="34" charset="0"/>
                <a:cs typeface="Arial" pitchFamily="34" charset="0"/>
              </a:defRPr>
            </a:lvl7pPr>
            <a:lvl8pPr marL="3429000" indent="-228600" eaLnBrk="0" fontAlgn="base" hangingPunct="0">
              <a:spcBef>
                <a:spcPct val="30000"/>
              </a:spcBef>
              <a:spcAft>
                <a:spcPct val="0"/>
              </a:spcAft>
              <a:defRPr sz="1200">
                <a:solidFill>
                  <a:schemeClr val="tx1"/>
                </a:solidFill>
                <a:latin typeface="Calibri" pitchFamily="34" charset="0"/>
                <a:cs typeface="Arial" pitchFamily="34" charset="0"/>
              </a:defRPr>
            </a:lvl8pPr>
            <a:lvl9pPr marL="3886200" indent="-228600" eaLnBrk="0" fontAlgn="base" hangingPunct="0">
              <a:spcBef>
                <a:spcPct val="30000"/>
              </a:spcBef>
              <a:spcAft>
                <a:spcPct val="0"/>
              </a:spcAft>
              <a:defRPr sz="1200">
                <a:solidFill>
                  <a:schemeClr val="tx1"/>
                </a:solidFill>
                <a:latin typeface="Calibri" pitchFamily="34" charset="0"/>
                <a:cs typeface="Arial" pitchFamily="34" charset="0"/>
              </a:defRPr>
            </a:lvl9pPr>
          </a:lstStyle>
          <a:p>
            <a:pPr algn="l">
              <a:spcBef>
                <a:spcPct val="0"/>
              </a:spcBef>
            </a:pPr>
            <a:fld id="{1AF654A1-13E9-4DB0-A27A-77BC62BE602E}" type="slidenum">
              <a:rPr lang="ar-SA" altLang="ar-SA">
                <a:solidFill>
                  <a:prstClr val="black"/>
                </a:solidFill>
                <a:cs typeface="Majalla UI"/>
              </a:rPr>
              <a:pPr algn="l">
                <a:spcBef>
                  <a:spcPct val="0"/>
                </a:spcBef>
              </a:pPr>
              <a:t>3</a:t>
            </a:fld>
            <a:endParaRPr lang="ar-SA" altLang="ar-SA">
              <a:solidFill>
                <a:prstClr val="black"/>
              </a:solidFill>
              <a:cs typeface="Majalla UI"/>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27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ar-SA" altLang="ar-SA" smtClean="0"/>
          </a:p>
        </p:txBody>
      </p:sp>
      <p:sp>
        <p:nvSpPr>
          <p:cNvPr id="327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r" rtl="1">
              <a:spcBef>
                <a:spcPct val="30000"/>
              </a:spcBef>
              <a:defRPr sz="1200">
                <a:solidFill>
                  <a:schemeClr val="tx1"/>
                </a:solidFill>
                <a:latin typeface="Calibri" pitchFamily="34" charset="0"/>
                <a:cs typeface="Arial" pitchFamily="34" charset="0"/>
              </a:defRPr>
            </a:lvl1pPr>
            <a:lvl2pPr marL="742950" indent="-285750" algn="r" rtl="1">
              <a:spcBef>
                <a:spcPct val="30000"/>
              </a:spcBef>
              <a:defRPr sz="1200">
                <a:solidFill>
                  <a:schemeClr val="tx1"/>
                </a:solidFill>
                <a:latin typeface="Calibri" pitchFamily="34" charset="0"/>
                <a:cs typeface="Arial" pitchFamily="34" charset="0"/>
              </a:defRPr>
            </a:lvl2pPr>
            <a:lvl3pPr marL="1143000" indent="-228600" algn="r" rtl="1">
              <a:spcBef>
                <a:spcPct val="30000"/>
              </a:spcBef>
              <a:defRPr sz="1200">
                <a:solidFill>
                  <a:schemeClr val="tx1"/>
                </a:solidFill>
                <a:latin typeface="Calibri" pitchFamily="34" charset="0"/>
                <a:cs typeface="Arial" pitchFamily="34" charset="0"/>
              </a:defRPr>
            </a:lvl3pPr>
            <a:lvl4pPr marL="1600200" indent="-228600" algn="r" rtl="1">
              <a:spcBef>
                <a:spcPct val="30000"/>
              </a:spcBef>
              <a:defRPr sz="1200">
                <a:solidFill>
                  <a:schemeClr val="tx1"/>
                </a:solidFill>
                <a:latin typeface="Calibri" pitchFamily="34" charset="0"/>
                <a:cs typeface="Arial" pitchFamily="34" charset="0"/>
              </a:defRPr>
            </a:lvl4pPr>
            <a:lvl5pPr marL="2057400" indent="-228600" algn="r" rtl="1">
              <a:spcBef>
                <a:spcPct val="30000"/>
              </a:spcBef>
              <a:defRPr sz="1200">
                <a:solidFill>
                  <a:schemeClr val="tx1"/>
                </a:solidFill>
                <a:latin typeface="Calibri" pitchFamily="34" charset="0"/>
                <a:cs typeface="Arial" pitchFamily="34" charset="0"/>
              </a:defRPr>
            </a:lvl5pPr>
            <a:lvl6pPr marL="2514600" indent="-228600" eaLnBrk="0" fontAlgn="base" hangingPunct="0">
              <a:spcBef>
                <a:spcPct val="30000"/>
              </a:spcBef>
              <a:spcAft>
                <a:spcPct val="0"/>
              </a:spcAft>
              <a:defRPr sz="1200">
                <a:solidFill>
                  <a:schemeClr val="tx1"/>
                </a:solidFill>
                <a:latin typeface="Calibri" pitchFamily="34" charset="0"/>
                <a:cs typeface="Arial" pitchFamily="34" charset="0"/>
              </a:defRPr>
            </a:lvl6pPr>
            <a:lvl7pPr marL="2971800" indent="-228600" eaLnBrk="0" fontAlgn="base" hangingPunct="0">
              <a:spcBef>
                <a:spcPct val="30000"/>
              </a:spcBef>
              <a:spcAft>
                <a:spcPct val="0"/>
              </a:spcAft>
              <a:defRPr sz="1200">
                <a:solidFill>
                  <a:schemeClr val="tx1"/>
                </a:solidFill>
                <a:latin typeface="Calibri" pitchFamily="34" charset="0"/>
                <a:cs typeface="Arial" pitchFamily="34" charset="0"/>
              </a:defRPr>
            </a:lvl7pPr>
            <a:lvl8pPr marL="3429000" indent="-228600" eaLnBrk="0" fontAlgn="base" hangingPunct="0">
              <a:spcBef>
                <a:spcPct val="30000"/>
              </a:spcBef>
              <a:spcAft>
                <a:spcPct val="0"/>
              </a:spcAft>
              <a:defRPr sz="1200">
                <a:solidFill>
                  <a:schemeClr val="tx1"/>
                </a:solidFill>
                <a:latin typeface="Calibri" pitchFamily="34" charset="0"/>
                <a:cs typeface="Arial" pitchFamily="34" charset="0"/>
              </a:defRPr>
            </a:lvl8pPr>
            <a:lvl9pPr marL="3886200" indent="-228600" eaLnBrk="0" fontAlgn="base" hangingPunct="0">
              <a:spcBef>
                <a:spcPct val="30000"/>
              </a:spcBef>
              <a:spcAft>
                <a:spcPct val="0"/>
              </a:spcAft>
              <a:defRPr sz="1200">
                <a:solidFill>
                  <a:schemeClr val="tx1"/>
                </a:solidFill>
                <a:latin typeface="Calibri" pitchFamily="34" charset="0"/>
                <a:cs typeface="Arial" pitchFamily="34" charset="0"/>
              </a:defRPr>
            </a:lvl9pPr>
          </a:lstStyle>
          <a:p>
            <a:pPr algn="l">
              <a:spcBef>
                <a:spcPct val="0"/>
              </a:spcBef>
            </a:pPr>
            <a:fld id="{5BD1166F-0B1F-4590-A8F6-1C45A3088FFA}" type="slidenum">
              <a:rPr lang="ar-SA" altLang="ar-SA">
                <a:solidFill>
                  <a:prstClr val="black"/>
                </a:solidFill>
                <a:cs typeface="Majalla UI"/>
              </a:rPr>
              <a:pPr algn="l">
                <a:spcBef>
                  <a:spcPct val="0"/>
                </a:spcBef>
              </a:pPr>
              <a:t>4</a:t>
            </a:fld>
            <a:endParaRPr lang="ar-SA" altLang="ar-SA">
              <a:solidFill>
                <a:prstClr val="black"/>
              </a:solidFill>
              <a:cs typeface="Majalla UI"/>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68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ar-SA" altLang="ar-SA" smtClean="0"/>
          </a:p>
        </p:txBody>
      </p:sp>
      <p:sp>
        <p:nvSpPr>
          <p:cNvPr id="3686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r" rtl="1">
              <a:spcBef>
                <a:spcPct val="30000"/>
              </a:spcBef>
              <a:defRPr sz="1200">
                <a:solidFill>
                  <a:schemeClr val="tx1"/>
                </a:solidFill>
                <a:latin typeface="Calibri" pitchFamily="34" charset="0"/>
                <a:cs typeface="Arial" pitchFamily="34" charset="0"/>
              </a:defRPr>
            </a:lvl1pPr>
            <a:lvl2pPr marL="742950" indent="-285750" algn="r" rtl="1">
              <a:spcBef>
                <a:spcPct val="30000"/>
              </a:spcBef>
              <a:defRPr sz="1200">
                <a:solidFill>
                  <a:schemeClr val="tx1"/>
                </a:solidFill>
                <a:latin typeface="Calibri" pitchFamily="34" charset="0"/>
                <a:cs typeface="Arial" pitchFamily="34" charset="0"/>
              </a:defRPr>
            </a:lvl2pPr>
            <a:lvl3pPr marL="1143000" indent="-228600" algn="r" rtl="1">
              <a:spcBef>
                <a:spcPct val="30000"/>
              </a:spcBef>
              <a:defRPr sz="1200">
                <a:solidFill>
                  <a:schemeClr val="tx1"/>
                </a:solidFill>
                <a:latin typeface="Calibri" pitchFamily="34" charset="0"/>
                <a:cs typeface="Arial" pitchFamily="34" charset="0"/>
              </a:defRPr>
            </a:lvl3pPr>
            <a:lvl4pPr marL="1600200" indent="-228600" algn="r" rtl="1">
              <a:spcBef>
                <a:spcPct val="30000"/>
              </a:spcBef>
              <a:defRPr sz="1200">
                <a:solidFill>
                  <a:schemeClr val="tx1"/>
                </a:solidFill>
                <a:latin typeface="Calibri" pitchFamily="34" charset="0"/>
                <a:cs typeface="Arial" pitchFamily="34" charset="0"/>
              </a:defRPr>
            </a:lvl4pPr>
            <a:lvl5pPr marL="2057400" indent="-228600" algn="r" rtl="1">
              <a:spcBef>
                <a:spcPct val="30000"/>
              </a:spcBef>
              <a:defRPr sz="1200">
                <a:solidFill>
                  <a:schemeClr val="tx1"/>
                </a:solidFill>
                <a:latin typeface="Calibri" pitchFamily="34" charset="0"/>
                <a:cs typeface="Arial" pitchFamily="34" charset="0"/>
              </a:defRPr>
            </a:lvl5pPr>
            <a:lvl6pPr marL="2514600" indent="-228600" eaLnBrk="0" fontAlgn="base" hangingPunct="0">
              <a:spcBef>
                <a:spcPct val="30000"/>
              </a:spcBef>
              <a:spcAft>
                <a:spcPct val="0"/>
              </a:spcAft>
              <a:defRPr sz="1200">
                <a:solidFill>
                  <a:schemeClr val="tx1"/>
                </a:solidFill>
                <a:latin typeface="Calibri" pitchFamily="34" charset="0"/>
                <a:cs typeface="Arial" pitchFamily="34" charset="0"/>
              </a:defRPr>
            </a:lvl6pPr>
            <a:lvl7pPr marL="2971800" indent="-228600" eaLnBrk="0" fontAlgn="base" hangingPunct="0">
              <a:spcBef>
                <a:spcPct val="30000"/>
              </a:spcBef>
              <a:spcAft>
                <a:spcPct val="0"/>
              </a:spcAft>
              <a:defRPr sz="1200">
                <a:solidFill>
                  <a:schemeClr val="tx1"/>
                </a:solidFill>
                <a:latin typeface="Calibri" pitchFamily="34" charset="0"/>
                <a:cs typeface="Arial" pitchFamily="34" charset="0"/>
              </a:defRPr>
            </a:lvl7pPr>
            <a:lvl8pPr marL="3429000" indent="-228600" eaLnBrk="0" fontAlgn="base" hangingPunct="0">
              <a:spcBef>
                <a:spcPct val="30000"/>
              </a:spcBef>
              <a:spcAft>
                <a:spcPct val="0"/>
              </a:spcAft>
              <a:defRPr sz="1200">
                <a:solidFill>
                  <a:schemeClr val="tx1"/>
                </a:solidFill>
                <a:latin typeface="Calibri" pitchFamily="34" charset="0"/>
                <a:cs typeface="Arial" pitchFamily="34" charset="0"/>
              </a:defRPr>
            </a:lvl8pPr>
            <a:lvl9pPr marL="3886200" indent="-228600" eaLnBrk="0" fontAlgn="base" hangingPunct="0">
              <a:spcBef>
                <a:spcPct val="30000"/>
              </a:spcBef>
              <a:spcAft>
                <a:spcPct val="0"/>
              </a:spcAft>
              <a:defRPr sz="1200">
                <a:solidFill>
                  <a:schemeClr val="tx1"/>
                </a:solidFill>
                <a:latin typeface="Calibri" pitchFamily="34" charset="0"/>
                <a:cs typeface="Arial" pitchFamily="34" charset="0"/>
              </a:defRPr>
            </a:lvl9pPr>
          </a:lstStyle>
          <a:p>
            <a:pPr algn="l">
              <a:spcBef>
                <a:spcPct val="0"/>
              </a:spcBef>
            </a:pPr>
            <a:fld id="{1AF654A1-13E9-4DB0-A27A-77BC62BE602E}" type="slidenum">
              <a:rPr lang="ar-SA" altLang="ar-SA">
                <a:solidFill>
                  <a:prstClr val="black"/>
                </a:solidFill>
                <a:cs typeface="Majalla UI"/>
              </a:rPr>
              <a:pPr algn="l">
                <a:spcBef>
                  <a:spcPct val="0"/>
                </a:spcBef>
              </a:pPr>
              <a:t>5</a:t>
            </a:fld>
            <a:endParaRPr lang="ar-SA" altLang="ar-SA">
              <a:solidFill>
                <a:prstClr val="black"/>
              </a:solidFill>
              <a:cs typeface="Majalla UI"/>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48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ar-SA" altLang="ar-SA" smtClean="0"/>
          </a:p>
        </p:txBody>
      </p:sp>
      <p:sp>
        <p:nvSpPr>
          <p:cNvPr id="348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r" rtl="1">
              <a:spcBef>
                <a:spcPct val="30000"/>
              </a:spcBef>
              <a:defRPr sz="1200">
                <a:solidFill>
                  <a:schemeClr val="tx1"/>
                </a:solidFill>
                <a:latin typeface="Calibri" pitchFamily="34" charset="0"/>
                <a:cs typeface="Arial" pitchFamily="34" charset="0"/>
              </a:defRPr>
            </a:lvl1pPr>
            <a:lvl2pPr marL="742950" indent="-285750" algn="r" rtl="1">
              <a:spcBef>
                <a:spcPct val="30000"/>
              </a:spcBef>
              <a:defRPr sz="1200">
                <a:solidFill>
                  <a:schemeClr val="tx1"/>
                </a:solidFill>
                <a:latin typeface="Calibri" pitchFamily="34" charset="0"/>
                <a:cs typeface="Arial" pitchFamily="34" charset="0"/>
              </a:defRPr>
            </a:lvl2pPr>
            <a:lvl3pPr marL="1143000" indent="-228600" algn="r" rtl="1">
              <a:spcBef>
                <a:spcPct val="30000"/>
              </a:spcBef>
              <a:defRPr sz="1200">
                <a:solidFill>
                  <a:schemeClr val="tx1"/>
                </a:solidFill>
                <a:latin typeface="Calibri" pitchFamily="34" charset="0"/>
                <a:cs typeface="Arial" pitchFamily="34" charset="0"/>
              </a:defRPr>
            </a:lvl3pPr>
            <a:lvl4pPr marL="1600200" indent="-228600" algn="r" rtl="1">
              <a:spcBef>
                <a:spcPct val="30000"/>
              </a:spcBef>
              <a:defRPr sz="1200">
                <a:solidFill>
                  <a:schemeClr val="tx1"/>
                </a:solidFill>
                <a:latin typeface="Calibri" pitchFamily="34" charset="0"/>
                <a:cs typeface="Arial" pitchFamily="34" charset="0"/>
              </a:defRPr>
            </a:lvl4pPr>
            <a:lvl5pPr marL="2057400" indent="-228600" algn="r" rtl="1">
              <a:spcBef>
                <a:spcPct val="30000"/>
              </a:spcBef>
              <a:defRPr sz="1200">
                <a:solidFill>
                  <a:schemeClr val="tx1"/>
                </a:solidFill>
                <a:latin typeface="Calibri" pitchFamily="34" charset="0"/>
                <a:cs typeface="Arial" pitchFamily="34" charset="0"/>
              </a:defRPr>
            </a:lvl5pPr>
            <a:lvl6pPr marL="2514600" indent="-228600" eaLnBrk="0" fontAlgn="base" hangingPunct="0">
              <a:spcBef>
                <a:spcPct val="30000"/>
              </a:spcBef>
              <a:spcAft>
                <a:spcPct val="0"/>
              </a:spcAft>
              <a:defRPr sz="1200">
                <a:solidFill>
                  <a:schemeClr val="tx1"/>
                </a:solidFill>
                <a:latin typeface="Calibri" pitchFamily="34" charset="0"/>
                <a:cs typeface="Arial" pitchFamily="34" charset="0"/>
              </a:defRPr>
            </a:lvl6pPr>
            <a:lvl7pPr marL="2971800" indent="-228600" eaLnBrk="0" fontAlgn="base" hangingPunct="0">
              <a:spcBef>
                <a:spcPct val="30000"/>
              </a:spcBef>
              <a:spcAft>
                <a:spcPct val="0"/>
              </a:spcAft>
              <a:defRPr sz="1200">
                <a:solidFill>
                  <a:schemeClr val="tx1"/>
                </a:solidFill>
                <a:latin typeface="Calibri" pitchFamily="34" charset="0"/>
                <a:cs typeface="Arial" pitchFamily="34" charset="0"/>
              </a:defRPr>
            </a:lvl7pPr>
            <a:lvl8pPr marL="3429000" indent="-228600" eaLnBrk="0" fontAlgn="base" hangingPunct="0">
              <a:spcBef>
                <a:spcPct val="30000"/>
              </a:spcBef>
              <a:spcAft>
                <a:spcPct val="0"/>
              </a:spcAft>
              <a:defRPr sz="1200">
                <a:solidFill>
                  <a:schemeClr val="tx1"/>
                </a:solidFill>
                <a:latin typeface="Calibri" pitchFamily="34" charset="0"/>
                <a:cs typeface="Arial" pitchFamily="34" charset="0"/>
              </a:defRPr>
            </a:lvl8pPr>
            <a:lvl9pPr marL="3886200" indent="-228600" eaLnBrk="0" fontAlgn="base" hangingPunct="0">
              <a:spcBef>
                <a:spcPct val="30000"/>
              </a:spcBef>
              <a:spcAft>
                <a:spcPct val="0"/>
              </a:spcAft>
              <a:defRPr sz="1200">
                <a:solidFill>
                  <a:schemeClr val="tx1"/>
                </a:solidFill>
                <a:latin typeface="Calibri" pitchFamily="34" charset="0"/>
                <a:cs typeface="Arial" pitchFamily="34" charset="0"/>
              </a:defRPr>
            </a:lvl9pPr>
          </a:lstStyle>
          <a:p>
            <a:pPr algn="l">
              <a:spcBef>
                <a:spcPct val="0"/>
              </a:spcBef>
            </a:pPr>
            <a:fld id="{7FB8099A-E80C-47E4-BADC-8360EE7FB0B0}" type="slidenum">
              <a:rPr lang="ar-SA" altLang="ar-SA">
                <a:solidFill>
                  <a:prstClr val="black"/>
                </a:solidFill>
                <a:cs typeface="Majalla UI"/>
              </a:rPr>
              <a:pPr algn="l">
                <a:spcBef>
                  <a:spcPct val="0"/>
                </a:spcBef>
              </a:pPr>
              <a:t>6</a:t>
            </a:fld>
            <a:endParaRPr lang="ar-SA" altLang="ar-SA">
              <a:solidFill>
                <a:prstClr val="black"/>
              </a:solidFill>
              <a:cs typeface="Majalla UI"/>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48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ar-SA" altLang="ar-SA" smtClean="0"/>
          </a:p>
        </p:txBody>
      </p:sp>
      <p:sp>
        <p:nvSpPr>
          <p:cNvPr id="348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r" rtl="1">
              <a:spcBef>
                <a:spcPct val="30000"/>
              </a:spcBef>
              <a:defRPr sz="1200">
                <a:solidFill>
                  <a:schemeClr val="tx1"/>
                </a:solidFill>
                <a:latin typeface="Calibri" pitchFamily="34" charset="0"/>
                <a:cs typeface="Arial" pitchFamily="34" charset="0"/>
              </a:defRPr>
            </a:lvl1pPr>
            <a:lvl2pPr marL="742950" indent="-285750" algn="r" rtl="1">
              <a:spcBef>
                <a:spcPct val="30000"/>
              </a:spcBef>
              <a:defRPr sz="1200">
                <a:solidFill>
                  <a:schemeClr val="tx1"/>
                </a:solidFill>
                <a:latin typeface="Calibri" pitchFamily="34" charset="0"/>
                <a:cs typeface="Arial" pitchFamily="34" charset="0"/>
              </a:defRPr>
            </a:lvl2pPr>
            <a:lvl3pPr marL="1143000" indent="-228600" algn="r" rtl="1">
              <a:spcBef>
                <a:spcPct val="30000"/>
              </a:spcBef>
              <a:defRPr sz="1200">
                <a:solidFill>
                  <a:schemeClr val="tx1"/>
                </a:solidFill>
                <a:latin typeface="Calibri" pitchFamily="34" charset="0"/>
                <a:cs typeface="Arial" pitchFamily="34" charset="0"/>
              </a:defRPr>
            </a:lvl3pPr>
            <a:lvl4pPr marL="1600200" indent="-228600" algn="r" rtl="1">
              <a:spcBef>
                <a:spcPct val="30000"/>
              </a:spcBef>
              <a:defRPr sz="1200">
                <a:solidFill>
                  <a:schemeClr val="tx1"/>
                </a:solidFill>
                <a:latin typeface="Calibri" pitchFamily="34" charset="0"/>
                <a:cs typeface="Arial" pitchFamily="34" charset="0"/>
              </a:defRPr>
            </a:lvl4pPr>
            <a:lvl5pPr marL="2057400" indent="-228600" algn="r" rtl="1">
              <a:spcBef>
                <a:spcPct val="30000"/>
              </a:spcBef>
              <a:defRPr sz="1200">
                <a:solidFill>
                  <a:schemeClr val="tx1"/>
                </a:solidFill>
                <a:latin typeface="Calibri" pitchFamily="34" charset="0"/>
                <a:cs typeface="Arial" pitchFamily="34" charset="0"/>
              </a:defRPr>
            </a:lvl5pPr>
            <a:lvl6pPr marL="2514600" indent="-228600" eaLnBrk="0" fontAlgn="base" hangingPunct="0">
              <a:spcBef>
                <a:spcPct val="30000"/>
              </a:spcBef>
              <a:spcAft>
                <a:spcPct val="0"/>
              </a:spcAft>
              <a:defRPr sz="1200">
                <a:solidFill>
                  <a:schemeClr val="tx1"/>
                </a:solidFill>
                <a:latin typeface="Calibri" pitchFamily="34" charset="0"/>
                <a:cs typeface="Arial" pitchFamily="34" charset="0"/>
              </a:defRPr>
            </a:lvl6pPr>
            <a:lvl7pPr marL="2971800" indent="-228600" eaLnBrk="0" fontAlgn="base" hangingPunct="0">
              <a:spcBef>
                <a:spcPct val="30000"/>
              </a:spcBef>
              <a:spcAft>
                <a:spcPct val="0"/>
              </a:spcAft>
              <a:defRPr sz="1200">
                <a:solidFill>
                  <a:schemeClr val="tx1"/>
                </a:solidFill>
                <a:latin typeface="Calibri" pitchFamily="34" charset="0"/>
                <a:cs typeface="Arial" pitchFamily="34" charset="0"/>
              </a:defRPr>
            </a:lvl7pPr>
            <a:lvl8pPr marL="3429000" indent="-228600" eaLnBrk="0" fontAlgn="base" hangingPunct="0">
              <a:spcBef>
                <a:spcPct val="30000"/>
              </a:spcBef>
              <a:spcAft>
                <a:spcPct val="0"/>
              </a:spcAft>
              <a:defRPr sz="1200">
                <a:solidFill>
                  <a:schemeClr val="tx1"/>
                </a:solidFill>
                <a:latin typeface="Calibri" pitchFamily="34" charset="0"/>
                <a:cs typeface="Arial" pitchFamily="34" charset="0"/>
              </a:defRPr>
            </a:lvl8pPr>
            <a:lvl9pPr marL="3886200" indent="-228600" eaLnBrk="0" fontAlgn="base" hangingPunct="0">
              <a:spcBef>
                <a:spcPct val="30000"/>
              </a:spcBef>
              <a:spcAft>
                <a:spcPct val="0"/>
              </a:spcAft>
              <a:defRPr sz="1200">
                <a:solidFill>
                  <a:schemeClr val="tx1"/>
                </a:solidFill>
                <a:latin typeface="Calibri" pitchFamily="34" charset="0"/>
                <a:cs typeface="Arial" pitchFamily="34" charset="0"/>
              </a:defRPr>
            </a:lvl9pPr>
          </a:lstStyle>
          <a:p>
            <a:pPr algn="l">
              <a:spcBef>
                <a:spcPct val="0"/>
              </a:spcBef>
            </a:pPr>
            <a:fld id="{7FB8099A-E80C-47E4-BADC-8360EE7FB0B0}" type="slidenum">
              <a:rPr lang="ar-SA" altLang="ar-SA">
                <a:solidFill>
                  <a:prstClr val="black"/>
                </a:solidFill>
                <a:cs typeface="Majalla UI"/>
              </a:rPr>
              <a:pPr algn="l">
                <a:spcBef>
                  <a:spcPct val="0"/>
                </a:spcBef>
              </a:pPr>
              <a:t>7</a:t>
            </a:fld>
            <a:endParaRPr lang="ar-SA" altLang="ar-SA">
              <a:solidFill>
                <a:prstClr val="black"/>
              </a:solidFill>
              <a:cs typeface="Majalla UI"/>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48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ar-SA" altLang="ar-SA" smtClean="0"/>
          </a:p>
        </p:txBody>
      </p:sp>
      <p:sp>
        <p:nvSpPr>
          <p:cNvPr id="348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r" rtl="1">
              <a:spcBef>
                <a:spcPct val="30000"/>
              </a:spcBef>
              <a:defRPr sz="1200">
                <a:solidFill>
                  <a:schemeClr val="tx1"/>
                </a:solidFill>
                <a:latin typeface="Calibri" pitchFamily="34" charset="0"/>
                <a:cs typeface="Arial" pitchFamily="34" charset="0"/>
              </a:defRPr>
            </a:lvl1pPr>
            <a:lvl2pPr marL="742950" indent="-285750" algn="r" rtl="1">
              <a:spcBef>
                <a:spcPct val="30000"/>
              </a:spcBef>
              <a:defRPr sz="1200">
                <a:solidFill>
                  <a:schemeClr val="tx1"/>
                </a:solidFill>
                <a:latin typeface="Calibri" pitchFamily="34" charset="0"/>
                <a:cs typeface="Arial" pitchFamily="34" charset="0"/>
              </a:defRPr>
            </a:lvl2pPr>
            <a:lvl3pPr marL="1143000" indent="-228600" algn="r" rtl="1">
              <a:spcBef>
                <a:spcPct val="30000"/>
              </a:spcBef>
              <a:defRPr sz="1200">
                <a:solidFill>
                  <a:schemeClr val="tx1"/>
                </a:solidFill>
                <a:latin typeface="Calibri" pitchFamily="34" charset="0"/>
                <a:cs typeface="Arial" pitchFamily="34" charset="0"/>
              </a:defRPr>
            </a:lvl3pPr>
            <a:lvl4pPr marL="1600200" indent="-228600" algn="r" rtl="1">
              <a:spcBef>
                <a:spcPct val="30000"/>
              </a:spcBef>
              <a:defRPr sz="1200">
                <a:solidFill>
                  <a:schemeClr val="tx1"/>
                </a:solidFill>
                <a:latin typeface="Calibri" pitchFamily="34" charset="0"/>
                <a:cs typeface="Arial" pitchFamily="34" charset="0"/>
              </a:defRPr>
            </a:lvl4pPr>
            <a:lvl5pPr marL="2057400" indent="-228600" algn="r" rtl="1">
              <a:spcBef>
                <a:spcPct val="30000"/>
              </a:spcBef>
              <a:defRPr sz="1200">
                <a:solidFill>
                  <a:schemeClr val="tx1"/>
                </a:solidFill>
                <a:latin typeface="Calibri" pitchFamily="34" charset="0"/>
                <a:cs typeface="Arial" pitchFamily="34" charset="0"/>
              </a:defRPr>
            </a:lvl5pPr>
            <a:lvl6pPr marL="2514600" indent="-228600" eaLnBrk="0" fontAlgn="base" hangingPunct="0">
              <a:spcBef>
                <a:spcPct val="30000"/>
              </a:spcBef>
              <a:spcAft>
                <a:spcPct val="0"/>
              </a:spcAft>
              <a:defRPr sz="1200">
                <a:solidFill>
                  <a:schemeClr val="tx1"/>
                </a:solidFill>
                <a:latin typeface="Calibri" pitchFamily="34" charset="0"/>
                <a:cs typeface="Arial" pitchFamily="34" charset="0"/>
              </a:defRPr>
            </a:lvl6pPr>
            <a:lvl7pPr marL="2971800" indent="-228600" eaLnBrk="0" fontAlgn="base" hangingPunct="0">
              <a:spcBef>
                <a:spcPct val="30000"/>
              </a:spcBef>
              <a:spcAft>
                <a:spcPct val="0"/>
              </a:spcAft>
              <a:defRPr sz="1200">
                <a:solidFill>
                  <a:schemeClr val="tx1"/>
                </a:solidFill>
                <a:latin typeface="Calibri" pitchFamily="34" charset="0"/>
                <a:cs typeface="Arial" pitchFamily="34" charset="0"/>
              </a:defRPr>
            </a:lvl7pPr>
            <a:lvl8pPr marL="3429000" indent="-228600" eaLnBrk="0" fontAlgn="base" hangingPunct="0">
              <a:spcBef>
                <a:spcPct val="30000"/>
              </a:spcBef>
              <a:spcAft>
                <a:spcPct val="0"/>
              </a:spcAft>
              <a:defRPr sz="1200">
                <a:solidFill>
                  <a:schemeClr val="tx1"/>
                </a:solidFill>
                <a:latin typeface="Calibri" pitchFamily="34" charset="0"/>
                <a:cs typeface="Arial" pitchFamily="34" charset="0"/>
              </a:defRPr>
            </a:lvl8pPr>
            <a:lvl9pPr marL="3886200" indent="-228600" eaLnBrk="0" fontAlgn="base" hangingPunct="0">
              <a:spcBef>
                <a:spcPct val="30000"/>
              </a:spcBef>
              <a:spcAft>
                <a:spcPct val="0"/>
              </a:spcAft>
              <a:defRPr sz="1200">
                <a:solidFill>
                  <a:schemeClr val="tx1"/>
                </a:solidFill>
                <a:latin typeface="Calibri" pitchFamily="34" charset="0"/>
                <a:cs typeface="Arial" pitchFamily="34" charset="0"/>
              </a:defRPr>
            </a:lvl9pPr>
          </a:lstStyle>
          <a:p>
            <a:pPr algn="l">
              <a:spcBef>
                <a:spcPct val="0"/>
              </a:spcBef>
            </a:pPr>
            <a:fld id="{7FB8099A-E80C-47E4-BADC-8360EE7FB0B0}" type="slidenum">
              <a:rPr lang="ar-SA" altLang="ar-SA">
                <a:solidFill>
                  <a:prstClr val="black"/>
                </a:solidFill>
                <a:cs typeface="Majalla UI"/>
              </a:rPr>
              <a:pPr algn="l">
                <a:spcBef>
                  <a:spcPct val="0"/>
                </a:spcBef>
              </a:pPr>
              <a:t>8</a:t>
            </a:fld>
            <a:endParaRPr lang="ar-SA" altLang="ar-SA">
              <a:solidFill>
                <a:prstClr val="black"/>
              </a:solidFill>
              <a:cs typeface="Majalla UI"/>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48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ar-SA" altLang="ar-SA" smtClean="0"/>
          </a:p>
        </p:txBody>
      </p:sp>
      <p:sp>
        <p:nvSpPr>
          <p:cNvPr id="348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r" rtl="1">
              <a:spcBef>
                <a:spcPct val="30000"/>
              </a:spcBef>
              <a:defRPr sz="1200">
                <a:solidFill>
                  <a:schemeClr val="tx1"/>
                </a:solidFill>
                <a:latin typeface="Calibri" pitchFamily="34" charset="0"/>
                <a:cs typeface="Arial" pitchFamily="34" charset="0"/>
              </a:defRPr>
            </a:lvl1pPr>
            <a:lvl2pPr marL="742950" indent="-285750" algn="r" rtl="1">
              <a:spcBef>
                <a:spcPct val="30000"/>
              </a:spcBef>
              <a:defRPr sz="1200">
                <a:solidFill>
                  <a:schemeClr val="tx1"/>
                </a:solidFill>
                <a:latin typeface="Calibri" pitchFamily="34" charset="0"/>
                <a:cs typeface="Arial" pitchFamily="34" charset="0"/>
              </a:defRPr>
            </a:lvl2pPr>
            <a:lvl3pPr marL="1143000" indent="-228600" algn="r" rtl="1">
              <a:spcBef>
                <a:spcPct val="30000"/>
              </a:spcBef>
              <a:defRPr sz="1200">
                <a:solidFill>
                  <a:schemeClr val="tx1"/>
                </a:solidFill>
                <a:latin typeface="Calibri" pitchFamily="34" charset="0"/>
                <a:cs typeface="Arial" pitchFamily="34" charset="0"/>
              </a:defRPr>
            </a:lvl3pPr>
            <a:lvl4pPr marL="1600200" indent="-228600" algn="r" rtl="1">
              <a:spcBef>
                <a:spcPct val="30000"/>
              </a:spcBef>
              <a:defRPr sz="1200">
                <a:solidFill>
                  <a:schemeClr val="tx1"/>
                </a:solidFill>
                <a:latin typeface="Calibri" pitchFamily="34" charset="0"/>
                <a:cs typeface="Arial" pitchFamily="34" charset="0"/>
              </a:defRPr>
            </a:lvl4pPr>
            <a:lvl5pPr marL="2057400" indent="-228600" algn="r" rtl="1">
              <a:spcBef>
                <a:spcPct val="30000"/>
              </a:spcBef>
              <a:defRPr sz="1200">
                <a:solidFill>
                  <a:schemeClr val="tx1"/>
                </a:solidFill>
                <a:latin typeface="Calibri" pitchFamily="34" charset="0"/>
                <a:cs typeface="Arial" pitchFamily="34" charset="0"/>
              </a:defRPr>
            </a:lvl5pPr>
            <a:lvl6pPr marL="2514600" indent="-228600" eaLnBrk="0" fontAlgn="base" hangingPunct="0">
              <a:spcBef>
                <a:spcPct val="30000"/>
              </a:spcBef>
              <a:spcAft>
                <a:spcPct val="0"/>
              </a:spcAft>
              <a:defRPr sz="1200">
                <a:solidFill>
                  <a:schemeClr val="tx1"/>
                </a:solidFill>
                <a:latin typeface="Calibri" pitchFamily="34" charset="0"/>
                <a:cs typeface="Arial" pitchFamily="34" charset="0"/>
              </a:defRPr>
            </a:lvl6pPr>
            <a:lvl7pPr marL="2971800" indent="-228600" eaLnBrk="0" fontAlgn="base" hangingPunct="0">
              <a:spcBef>
                <a:spcPct val="30000"/>
              </a:spcBef>
              <a:spcAft>
                <a:spcPct val="0"/>
              </a:spcAft>
              <a:defRPr sz="1200">
                <a:solidFill>
                  <a:schemeClr val="tx1"/>
                </a:solidFill>
                <a:latin typeface="Calibri" pitchFamily="34" charset="0"/>
                <a:cs typeface="Arial" pitchFamily="34" charset="0"/>
              </a:defRPr>
            </a:lvl7pPr>
            <a:lvl8pPr marL="3429000" indent="-228600" eaLnBrk="0" fontAlgn="base" hangingPunct="0">
              <a:spcBef>
                <a:spcPct val="30000"/>
              </a:spcBef>
              <a:spcAft>
                <a:spcPct val="0"/>
              </a:spcAft>
              <a:defRPr sz="1200">
                <a:solidFill>
                  <a:schemeClr val="tx1"/>
                </a:solidFill>
                <a:latin typeface="Calibri" pitchFamily="34" charset="0"/>
                <a:cs typeface="Arial" pitchFamily="34" charset="0"/>
              </a:defRPr>
            </a:lvl8pPr>
            <a:lvl9pPr marL="3886200" indent="-228600" eaLnBrk="0" fontAlgn="base" hangingPunct="0">
              <a:spcBef>
                <a:spcPct val="30000"/>
              </a:spcBef>
              <a:spcAft>
                <a:spcPct val="0"/>
              </a:spcAft>
              <a:defRPr sz="1200">
                <a:solidFill>
                  <a:schemeClr val="tx1"/>
                </a:solidFill>
                <a:latin typeface="Calibri" pitchFamily="34" charset="0"/>
                <a:cs typeface="Arial" pitchFamily="34" charset="0"/>
              </a:defRPr>
            </a:lvl9pPr>
          </a:lstStyle>
          <a:p>
            <a:pPr algn="l">
              <a:spcBef>
                <a:spcPct val="0"/>
              </a:spcBef>
            </a:pPr>
            <a:fld id="{7FB8099A-E80C-47E4-BADC-8360EE7FB0B0}" type="slidenum">
              <a:rPr lang="ar-SA" altLang="ar-SA">
                <a:solidFill>
                  <a:prstClr val="black"/>
                </a:solidFill>
                <a:cs typeface="Majalla UI"/>
              </a:rPr>
              <a:pPr algn="l">
                <a:spcBef>
                  <a:spcPct val="0"/>
                </a:spcBef>
              </a:pPr>
              <a:t>9</a:t>
            </a:fld>
            <a:endParaRPr lang="ar-SA" altLang="ar-SA">
              <a:solidFill>
                <a:prstClr val="black"/>
              </a:solidFill>
              <a:cs typeface="Majalla UI"/>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26"/>
          <p:cNvGrpSpPr>
            <a:grpSpLocks/>
          </p:cNvGrpSpPr>
          <p:nvPr/>
        </p:nvGrpSpPr>
        <p:grpSpPr bwMode="auto">
          <a:xfrm>
            <a:off x="-1588" y="0"/>
            <a:ext cx="9145588" cy="6861175"/>
            <a:chOff x="-1588" y="0"/>
            <a:chExt cx="9145588" cy="6860798"/>
          </a:xfrm>
        </p:grpSpPr>
        <p:sp>
          <p:nvSpPr>
            <p:cNvPr id="5" name="Rectangle 27"/>
            <p:cNvSpPr/>
            <p:nvPr/>
          </p:nvSpPr>
          <p:spPr>
            <a:xfrm>
              <a:off x="0" y="0"/>
              <a:ext cx="9118832"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6" name="Oval 28"/>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Oval 29"/>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8" name="Oval 30"/>
            <p:cNvSpPr/>
            <p:nvPr/>
          </p:nvSpPr>
          <p:spPr>
            <a:xfrm>
              <a:off x="5689832" y="0"/>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9" name="Oval 31"/>
            <p:cNvSpPr/>
            <p:nvPr/>
          </p:nvSpPr>
          <p:spPr>
            <a:xfrm>
              <a:off x="6299432" y="5870198"/>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 name="Oval 32"/>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Freeform 5"/>
            <p:cNvSpPr>
              <a:spLocks noEditPoints="1"/>
            </p:cNvSpPr>
            <p:nvPr/>
          </p:nvSpPr>
          <p:spPr bwMode="gray">
            <a:xfrm>
              <a:off x="0" y="0"/>
              <a:ext cx="9144000" cy="6858000"/>
            </a:xfrm>
            <a:custGeom>
              <a:avLst/>
              <a:gdLst>
                <a:gd name="T0" fmla="*/ 0 w 5760"/>
                <a:gd name="T1" fmla="*/ 0 h 4320"/>
                <a:gd name="T2" fmla="*/ 0 w 5760"/>
                <a:gd name="T3" fmla="*/ 4320 h 4320"/>
                <a:gd name="T4" fmla="*/ 5760 w 5760"/>
                <a:gd name="T5" fmla="*/ 4320 h 4320"/>
                <a:gd name="T6" fmla="*/ 5760 w 5760"/>
                <a:gd name="T7" fmla="*/ 0 h 4320"/>
                <a:gd name="T8" fmla="*/ 0 w 5760"/>
                <a:gd name="T9" fmla="*/ 0 h 4320"/>
                <a:gd name="T10" fmla="*/ 5444 w 5760"/>
                <a:gd name="T11" fmla="*/ 4004 h 4320"/>
                <a:gd name="T12" fmla="*/ 324 w 5760"/>
                <a:gd name="T13" fmla="*/ 4004 h 4320"/>
                <a:gd name="T14" fmla="*/ 324 w 5760"/>
                <a:gd name="T15" fmla="*/ 324 h 4320"/>
                <a:gd name="T16" fmla="*/ 5444 w 5760"/>
                <a:gd name="T17" fmla="*/ 324 h 4320"/>
                <a:gd name="T18" fmla="*/ 5444 w 5760"/>
                <a:gd name="T19" fmla="*/ 4004 h 4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l" rtl="0" eaLnBrk="0" fontAlgn="base" hangingPunct="0">
                <a:spcBef>
                  <a:spcPct val="0"/>
                </a:spcBef>
                <a:spcAft>
                  <a:spcPct val="0"/>
                </a:spcAft>
              </a:pPr>
              <a:endParaRPr lang="ar-SA">
                <a:solidFill>
                  <a:prstClr val="black"/>
                </a:solidFill>
                <a:latin typeface="Arial" pitchFamily="34" charset="0"/>
              </a:endParaRPr>
            </a:p>
          </p:txBody>
        </p:sp>
      </p:grpSp>
      <p:sp>
        <p:nvSpPr>
          <p:cNvPr id="12" name="Rectangle 34"/>
          <p:cNvSpPr/>
          <p:nvPr/>
        </p:nvSpPr>
        <p:spPr>
          <a:xfrm>
            <a:off x="7745413" y="0"/>
            <a:ext cx="685800" cy="110013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ctrTitle"/>
          </p:nvPr>
        </p:nvSpPr>
        <p:spPr>
          <a:xfrm>
            <a:off x="866440" y="2226503"/>
            <a:ext cx="5917679" cy="2550877"/>
          </a:xfrm>
        </p:spPr>
        <p:txBody>
          <a:bodyPr anchor="b"/>
          <a:lstStyle>
            <a:lvl1pPr>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866440" y="4777380"/>
            <a:ext cx="5917679" cy="861420"/>
          </a:xfrm>
        </p:spPr>
        <p:txBody>
          <a:bodyPr/>
          <a:lstStyle>
            <a:lvl1pPr marL="0" indent="0" algn="l">
              <a:buNone/>
              <a:defRPr cap="all">
                <a:solidFill>
                  <a:schemeClr val="accent1">
                    <a:lumMod val="60000"/>
                    <a:lumOff val="4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3" name="Date Placeholder 3"/>
          <p:cNvSpPr>
            <a:spLocks noGrp="1"/>
          </p:cNvSpPr>
          <p:nvPr>
            <p:ph type="dt" sz="half" idx="10"/>
          </p:nvPr>
        </p:nvSpPr>
        <p:spPr bwMode="gray">
          <a:xfrm rot="5400000">
            <a:off x="7497763" y="1828800"/>
            <a:ext cx="990600" cy="228600"/>
          </a:xfrm>
        </p:spPr>
        <p:txBody>
          <a:bodyPr anchor="t"/>
          <a:lstStyle>
            <a:lvl1pPr algn="l">
              <a:defRPr b="0" i="0" smtClean="0">
                <a:solidFill>
                  <a:schemeClr val="bg1">
                    <a:alpha val="60000"/>
                  </a:schemeClr>
                </a:solidFill>
              </a:defRPr>
            </a:lvl1pPr>
          </a:lstStyle>
          <a:p>
            <a:pPr>
              <a:defRPr/>
            </a:pPr>
            <a:fld id="{3BB70157-0802-42F0-8789-257414A42FBE}" type="datetimeFigureOut">
              <a:rPr lang="ar-SA">
                <a:solidFill>
                  <a:prstClr val="white">
                    <a:alpha val="60000"/>
                  </a:prstClr>
                </a:solidFill>
              </a:rPr>
              <a:pPr>
                <a:defRPr/>
              </a:pPr>
              <a:t>18/02/39</a:t>
            </a:fld>
            <a:endParaRPr lang="ar-SA">
              <a:solidFill>
                <a:prstClr val="white">
                  <a:alpha val="60000"/>
                </a:prstClr>
              </a:solidFill>
            </a:endParaRPr>
          </a:p>
        </p:txBody>
      </p:sp>
      <p:sp>
        <p:nvSpPr>
          <p:cNvPr id="14" name="Footer Placeholder 4"/>
          <p:cNvSpPr>
            <a:spLocks noGrp="1"/>
          </p:cNvSpPr>
          <p:nvPr>
            <p:ph type="ftr" sz="quarter" idx="11"/>
          </p:nvPr>
        </p:nvSpPr>
        <p:spPr bwMode="gray">
          <a:xfrm rot="5400000">
            <a:off x="6236494" y="3264694"/>
            <a:ext cx="3859212" cy="228600"/>
          </a:xfrm>
        </p:spPr>
        <p:txBody>
          <a:bodyPr/>
          <a:lstStyle>
            <a:lvl1pPr>
              <a:defRPr b="0" i="0">
                <a:solidFill>
                  <a:schemeClr val="bg1">
                    <a:alpha val="60000"/>
                  </a:schemeClr>
                </a:solidFill>
              </a:defRPr>
            </a:lvl1pPr>
          </a:lstStyle>
          <a:p>
            <a:pPr>
              <a:defRPr/>
            </a:pPr>
            <a:endParaRPr lang="ar-SA">
              <a:solidFill>
                <a:prstClr val="white">
                  <a:alpha val="60000"/>
                </a:prstClr>
              </a:solidFill>
            </a:endParaRPr>
          </a:p>
        </p:txBody>
      </p:sp>
      <p:sp>
        <p:nvSpPr>
          <p:cNvPr id="15" name="Slide Number Placeholder 5"/>
          <p:cNvSpPr>
            <a:spLocks noGrp="1"/>
          </p:cNvSpPr>
          <p:nvPr>
            <p:ph type="sldNum" sz="quarter" idx="12"/>
          </p:nvPr>
        </p:nvSpPr>
        <p:spPr/>
        <p:txBody>
          <a:bodyPr/>
          <a:lstStyle>
            <a:lvl1pPr>
              <a:defRPr/>
            </a:lvl1pPr>
          </a:lstStyle>
          <a:p>
            <a:fld id="{B07D381C-B7E4-48D7-A96A-90C91369B28E}" type="slidenum">
              <a:rPr lang="ar-SA" altLang="ar-SA">
                <a:solidFill>
                  <a:prstClr val="white"/>
                </a:solidFill>
              </a:rPr>
              <a:pPr/>
              <a:t>‹#›</a:t>
            </a:fld>
            <a:endParaRPr lang="ar-SA" altLang="ar-SA">
              <a:solidFill>
                <a:prstClr val="white"/>
              </a:solidFill>
            </a:endParaRPr>
          </a:p>
        </p:txBody>
      </p:sp>
    </p:spTree>
    <p:extLst>
      <p:ext uri="{BB962C8B-B14F-4D97-AF65-F5344CB8AC3E}">
        <p14:creationId xmlns:p14="http://schemas.microsoft.com/office/powerpoint/2010/main" val="250646505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Panoramic Picture with Caption">
    <p:spTree>
      <p:nvGrpSpPr>
        <p:cNvPr id="1" name=""/>
        <p:cNvGrpSpPr/>
        <p:nvPr/>
      </p:nvGrpSpPr>
      <p:grpSpPr>
        <a:xfrm>
          <a:off x="0" y="0"/>
          <a:ext cx="0" cy="0"/>
          <a:chOff x="0" y="0"/>
          <a:chExt cx="0" cy="0"/>
        </a:xfrm>
      </p:grpSpPr>
      <p:grpSp>
        <p:nvGrpSpPr>
          <p:cNvPr id="5" name="Group 26"/>
          <p:cNvGrpSpPr>
            <a:grpSpLocks/>
          </p:cNvGrpSpPr>
          <p:nvPr/>
        </p:nvGrpSpPr>
        <p:grpSpPr bwMode="auto">
          <a:xfrm>
            <a:off x="-1588" y="0"/>
            <a:ext cx="9145588" cy="6861175"/>
            <a:chOff x="-1588" y="0"/>
            <a:chExt cx="9145588" cy="6860798"/>
          </a:xfrm>
        </p:grpSpPr>
        <p:sp>
          <p:nvSpPr>
            <p:cNvPr id="6" name="Rectangle 27"/>
            <p:cNvSpPr/>
            <p:nvPr/>
          </p:nvSpPr>
          <p:spPr>
            <a:xfrm>
              <a:off x="0" y="0"/>
              <a:ext cx="9118832"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7" name="Oval 28"/>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8" name="Oval 29"/>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9" name="Oval 30"/>
            <p:cNvSpPr/>
            <p:nvPr/>
          </p:nvSpPr>
          <p:spPr>
            <a:xfrm>
              <a:off x="5689832" y="0"/>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 name="Oval 31"/>
            <p:cNvSpPr/>
            <p:nvPr/>
          </p:nvSpPr>
          <p:spPr>
            <a:xfrm>
              <a:off x="6299432" y="5870198"/>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Oval 32"/>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2" name="Freeform 5"/>
            <p:cNvSpPr>
              <a:spLocks/>
            </p:cNvSpPr>
            <p:nvPr/>
          </p:nvSpPr>
          <p:spPr bwMode="gray">
            <a:xfrm rot="10204164">
              <a:off x="426788" y="4564241"/>
              <a:ext cx="2377690" cy="317748"/>
            </a:xfrm>
            <a:custGeom>
              <a:avLst/>
              <a:gdLst>
                <a:gd name="T0" fmla="*/ 85 w 10000"/>
                <a:gd name="T1" fmla="*/ 2532 h 5291"/>
                <a:gd name="T2" fmla="*/ 9958 w 10000"/>
                <a:gd name="T3" fmla="*/ 5291 h 5291"/>
                <a:gd name="T4" fmla="*/ 10000 w 10000"/>
                <a:gd name="T5" fmla="*/ 0 h 5291"/>
                <a:gd name="T6" fmla="*/ 10000 w 10000"/>
                <a:gd name="T7" fmla="*/ 0 h 5291"/>
                <a:gd name="T8" fmla="*/ 9667 w 10000"/>
                <a:gd name="T9" fmla="*/ 204 h 5291"/>
                <a:gd name="T10" fmla="*/ 9334 w 10000"/>
                <a:gd name="T11" fmla="*/ 400 h 5291"/>
                <a:gd name="T12" fmla="*/ 9001 w 10000"/>
                <a:gd name="T13" fmla="*/ 590 h 5291"/>
                <a:gd name="T14" fmla="*/ 8667 w 10000"/>
                <a:gd name="T15" fmla="*/ 753 h 5291"/>
                <a:gd name="T16" fmla="*/ 8333 w 10000"/>
                <a:gd name="T17" fmla="*/ 917 h 5291"/>
                <a:gd name="T18" fmla="*/ 7999 w 10000"/>
                <a:gd name="T19" fmla="*/ 1071 h 5291"/>
                <a:gd name="T20" fmla="*/ 7669 w 10000"/>
                <a:gd name="T21" fmla="*/ 1202 h 5291"/>
                <a:gd name="T22" fmla="*/ 7333 w 10000"/>
                <a:gd name="T23" fmla="*/ 1325 h 5291"/>
                <a:gd name="T24" fmla="*/ 7000 w 10000"/>
                <a:gd name="T25" fmla="*/ 1440 h 5291"/>
                <a:gd name="T26" fmla="*/ 6673 w 10000"/>
                <a:gd name="T27" fmla="*/ 1538 h 5291"/>
                <a:gd name="T28" fmla="*/ 6340 w 10000"/>
                <a:gd name="T29" fmla="*/ 1636 h 5291"/>
                <a:gd name="T30" fmla="*/ 6013 w 10000"/>
                <a:gd name="T31" fmla="*/ 1719 h 5291"/>
                <a:gd name="T32" fmla="*/ 5686 w 10000"/>
                <a:gd name="T33" fmla="*/ 1784 h 5291"/>
                <a:gd name="T34" fmla="*/ 5359 w 10000"/>
                <a:gd name="T35" fmla="*/ 1850 h 5291"/>
                <a:gd name="T36" fmla="*/ 5036 w 10000"/>
                <a:gd name="T37" fmla="*/ 1906 h 5291"/>
                <a:gd name="T38" fmla="*/ 4717 w 10000"/>
                <a:gd name="T39" fmla="*/ 1948 h 5291"/>
                <a:gd name="T40" fmla="*/ 4396 w 10000"/>
                <a:gd name="T41" fmla="*/ 1980 h 5291"/>
                <a:gd name="T42" fmla="*/ 4079 w 10000"/>
                <a:gd name="T43" fmla="*/ 2013 h 5291"/>
                <a:gd name="T44" fmla="*/ 3766 w 10000"/>
                <a:gd name="T45" fmla="*/ 2029 h 5291"/>
                <a:gd name="T46" fmla="*/ 3454 w 10000"/>
                <a:gd name="T47" fmla="*/ 2046 h 5291"/>
                <a:gd name="T48" fmla="*/ 3145 w 10000"/>
                <a:gd name="T49" fmla="*/ 2053 h 5291"/>
                <a:gd name="T50" fmla="*/ 2839 w 10000"/>
                <a:gd name="T51" fmla="*/ 2046 h 5291"/>
                <a:gd name="T52" fmla="*/ 2537 w 10000"/>
                <a:gd name="T53" fmla="*/ 2046 h 5291"/>
                <a:gd name="T54" fmla="*/ 2238 w 10000"/>
                <a:gd name="T55" fmla="*/ 2029 h 5291"/>
                <a:gd name="T56" fmla="*/ 1943 w 10000"/>
                <a:gd name="T57" fmla="*/ 2004 h 5291"/>
                <a:gd name="T58" fmla="*/ 1653 w 10000"/>
                <a:gd name="T59" fmla="*/ 1980 h 5291"/>
                <a:gd name="T60" fmla="*/ 1368 w 10000"/>
                <a:gd name="T61" fmla="*/ 1955 h 5291"/>
                <a:gd name="T62" fmla="*/ 1085 w 10000"/>
                <a:gd name="T63" fmla="*/ 1915 h 5291"/>
                <a:gd name="T64" fmla="*/ 806 w 10000"/>
                <a:gd name="T65" fmla="*/ 1873 h 5291"/>
                <a:gd name="T66" fmla="*/ 533 w 10000"/>
                <a:gd name="T67" fmla="*/ 1833 h 5291"/>
                <a:gd name="T68" fmla="*/ 0 w 10000"/>
                <a:gd name="T69" fmla="*/ 1726 h 5291"/>
                <a:gd name="T70" fmla="*/ 85 w 10000"/>
                <a:gd name="T71" fmla="*/ 2532 h 52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0000" h="5291">
                  <a:moveTo>
                    <a:pt x="85" y="2532"/>
                  </a:moveTo>
                  <a:cubicBezTo>
                    <a:pt x="1736" y="3911"/>
                    <a:pt x="7524" y="5298"/>
                    <a:pt x="9958" y="5291"/>
                  </a:cubicBezTo>
                  <a:cubicBezTo>
                    <a:pt x="9989" y="1958"/>
                    <a:pt x="9969" y="3333"/>
                    <a:pt x="10000" y="0"/>
                  </a:cubicBez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l" rtl="0" eaLnBrk="0" fontAlgn="base" hangingPunct="0">
                <a:spcBef>
                  <a:spcPct val="0"/>
                </a:spcBef>
                <a:spcAft>
                  <a:spcPct val="0"/>
                </a:spcAft>
              </a:pPr>
              <a:endParaRPr lang="ar-SA">
                <a:solidFill>
                  <a:prstClr val="black"/>
                </a:solidFill>
                <a:latin typeface="Arial" pitchFamily="34" charset="0"/>
              </a:endParaRPr>
            </a:p>
          </p:txBody>
        </p:sp>
        <p:sp>
          <p:nvSpPr>
            <p:cNvPr id="13" name="Rectangle 34"/>
            <p:cNvSpPr/>
            <p:nvPr/>
          </p:nvSpPr>
          <p:spPr>
            <a:xfrm>
              <a:off x="422275" y="401616"/>
              <a:ext cx="8326438" cy="3141489"/>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4" name="Freeform 35"/>
            <p:cNvSpPr>
              <a:spLocks/>
            </p:cNvSpPr>
            <p:nvPr/>
          </p:nvSpPr>
          <p:spPr bwMode="gray">
            <a:xfrm rot="10800000">
              <a:off x="485023" y="2670079"/>
              <a:ext cx="8182128" cy="2130508"/>
            </a:xfrm>
            <a:custGeom>
              <a:avLst/>
              <a:gdLst>
                <a:gd name="T0" fmla="*/ 0 w 10000"/>
                <a:gd name="T1" fmla="*/ 0 h 9621"/>
                <a:gd name="T2" fmla="*/ 0 w 10000"/>
                <a:gd name="T3" fmla="*/ 2411 h 9621"/>
                <a:gd name="T4" fmla="*/ 0 w 10000"/>
                <a:gd name="T5" fmla="*/ 9586 h 9621"/>
                <a:gd name="T6" fmla="*/ 0 w 10000"/>
                <a:gd name="T7" fmla="*/ 9621 h 9621"/>
                <a:gd name="T8" fmla="*/ 10000 w 10000"/>
                <a:gd name="T9" fmla="*/ 9585 h 9621"/>
                <a:gd name="T10" fmla="*/ 10000 w 10000"/>
                <a:gd name="T11" fmla="*/ 9586 h 9621"/>
                <a:gd name="T12" fmla="*/ 9990 w 10000"/>
                <a:gd name="T13" fmla="*/ 2411 h 9621"/>
                <a:gd name="T14" fmla="*/ 9990 w 10000"/>
                <a:gd name="T15" fmla="*/ 0 h 9621"/>
                <a:gd name="T16" fmla="*/ 9990 w 10000"/>
                <a:gd name="T17" fmla="*/ 0 h 9621"/>
                <a:gd name="T18" fmla="*/ 9534 w 10000"/>
                <a:gd name="T19" fmla="*/ 253 h 9621"/>
                <a:gd name="T20" fmla="*/ 9084 w 10000"/>
                <a:gd name="T21" fmla="*/ 477 h 9621"/>
                <a:gd name="T22" fmla="*/ 8628 w 10000"/>
                <a:gd name="T23" fmla="*/ 669 h 9621"/>
                <a:gd name="T24" fmla="*/ 8177 w 10000"/>
                <a:gd name="T25" fmla="*/ 847 h 9621"/>
                <a:gd name="T26" fmla="*/ 7726 w 10000"/>
                <a:gd name="T27" fmla="*/ 984 h 9621"/>
                <a:gd name="T28" fmla="*/ 7279 w 10000"/>
                <a:gd name="T29" fmla="*/ 1087 h 9621"/>
                <a:gd name="T30" fmla="*/ 6832 w 10000"/>
                <a:gd name="T31" fmla="*/ 1176 h 9621"/>
                <a:gd name="T32" fmla="*/ 6393 w 10000"/>
                <a:gd name="T33" fmla="*/ 1236 h 9621"/>
                <a:gd name="T34" fmla="*/ 5962 w 10000"/>
                <a:gd name="T35" fmla="*/ 1279 h 9621"/>
                <a:gd name="T36" fmla="*/ 5534 w 10000"/>
                <a:gd name="T37" fmla="*/ 1294 h 9621"/>
                <a:gd name="T38" fmla="*/ 5120 w 10000"/>
                <a:gd name="T39" fmla="*/ 1294 h 9621"/>
                <a:gd name="T40" fmla="*/ 4709 w 10000"/>
                <a:gd name="T41" fmla="*/ 1294 h 9621"/>
                <a:gd name="T42" fmla="*/ 4311 w 10000"/>
                <a:gd name="T43" fmla="*/ 1266 h 9621"/>
                <a:gd name="T44" fmla="*/ 3923 w 10000"/>
                <a:gd name="T45" fmla="*/ 1221 h 9621"/>
                <a:gd name="T46" fmla="*/ 3548 w 10000"/>
                <a:gd name="T47" fmla="*/ 1161 h 9621"/>
                <a:gd name="T48" fmla="*/ 3187 w 10000"/>
                <a:gd name="T49" fmla="*/ 1101 h 9621"/>
                <a:gd name="T50" fmla="*/ 2840 w 10000"/>
                <a:gd name="T51" fmla="*/ 1026 h 9621"/>
                <a:gd name="T52" fmla="*/ 2505 w 10000"/>
                <a:gd name="T53" fmla="*/ 954 h 9621"/>
                <a:gd name="T54" fmla="*/ 2192 w 10000"/>
                <a:gd name="T55" fmla="*/ 865 h 9621"/>
                <a:gd name="T56" fmla="*/ 1889 w 10000"/>
                <a:gd name="T57" fmla="*/ 775 h 9621"/>
                <a:gd name="T58" fmla="*/ 1346 w 10000"/>
                <a:gd name="T59" fmla="*/ 579 h 9621"/>
                <a:gd name="T60" fmla="*/ 882 w 10000"/>
                <a:gd name="T61" fmla="*/ 400 h 9621"/>
                <a:gd name="T62" fmla="*/ 511 w 10000"/>
                <a:gd name="T63" fmla="*/ 253 h 9621"/>
                <a:gd name="T64" fmla="*/ 234 w 10000"/>
                <a:gd name="T65" fmla="*/ 118 h 9621"/>
                <a:gd name="T66" fmla="*/ 0 w 10000"/>
                <a:gd name="T67" fmla="*/ 0 h 9621"/>
                <a:gd name="T68" fmla="*/ 0 w 10000"/>
                <a:gd name="T69" fmla="*/ 0 h 96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0000" h="9621">
                  <a:moveTo>
                    <a:pt x="0" y="0"/>
                  </a:moveTo>
                  <a:lnTo>
                    <a:pt x="0" y="2411"/>
                  </a:lnTo>
                  <a:lnTo>
                    <a:pt x="0" y="9586"/>
                  </a:lnTo>
                  <a:lnTo>
                    <a:pt x="0" y="9621"/>
                  </a:lnTo>
                  <a:lnTo>
                    <a:pt x="10000" y="9585"/>
                  </a:lnTo>
                  <a:cubicBezTo>
                    <a:pt x="9997" y="8144"/>
                    <a:pt x="10003" y="9571"/>
                    <a:pt x="10000" y="9586"/>
                  </a:cubicBezTo>
                  <a:cubicBezTo>
                    <a:pt x="9997" y="7194"/>
                    <a:pt x="9993" y="4803"/>
                    <a:pt x="9990" y="2411"/>
                  </a:cubicBezTo>
                  <a:lnTo>
                    <a:pt x="9990" y="0"/>
                  </a:lnTo>
                  <a:lnTo>
                    <a:pt x="9534" y="253"/>
                  </a:lnTo>
                  <a:lnTo>
                    <a:pt x="9084" y="477"/>
                  </a:lnTo>
                  <a:lnTo>
                    <a:pt x="8628" y="669"/>
                  </a:lnTo>
                  <a:lnTo>
                    <a:pt x="8177" y="847"/>
                  </a:lnTo>
                  <a:lnTo>
                    <a:pt x="7726" y="984"/>
                  </a:lnTo>
                  <a:lnTo>
                    <a:pt x="7279" y="1087"/>
                  </a:lnTo>
                  <a:lnTo>
                    <a:pt x="6832" y="1176"/>
                  </a:lnTo>
                  <a:lnTo>
                    <a:pt x="6393" y="1236"/>
                  </a:lnTo>
                  <a:lnTo>
                    <a:pt x="5962" y="1279"/>
                  </a:lnTo>
                  <a:lnTo>
                    <a:pt x="5534" y="1294"/>
                  </a:lnTo>
                  <a:lnTo>
                    <a:pt x="5120" y="1294"/>
                  </a:lnTo>
                  <a:lnTo>
                    <a:pt x="4709" y="1294"/>
                  </a:lnTo>
                  <a:lnTo>
                    <a:pt x="4311" y="1266"/>
                  </a:lnTo>
                  <a:lnTo>
                    <a:pt x="3923" y="1221"/>
                  </a:lnTo>
                  <a:lnTo>
                    <a:pt x="3548" y="1161"/>
                  </a:lnTo>
                  <a:lnTo>
                    <a:pt x="3187" y="1101"/>
                  </a:lnTo>
                  <a:lnTo>
                    <a:pt x="2840" y="1026"/>
                  </a:lnTo>
                  <a:lnTo>
                    <a:pt x="2505" y="954"/>
                  </a:lnTo>
                  <a:lnTo>
                    <a:pt x="2192" y="865"/>
                  </a:lnTo>
                  <a:lnTo>
                    <a:pt x="1889" y="775"/>
                  </a:lnTo>
                  <a:lnTo>
                    <a:pt x="1346" y="579"/>
                  </a:lnTo>
                  <a:lnTo>
                    <a:pt x="882" y="400"/>
                  </a:lnTo>
                  <a:lnTo>
                    <a:pt x="511" y="253"/>
                  </a:lnTo>
                  <a:lnTo>
                    <a:pt x="234" y="118"/>
                  </a:lnTo>
                  <a:lnTo>
                    <a:pt x="0"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l" rtl="0" eaLnBrk="0" fontAlgn="base" hangingPunct="0">
                <a:spcBef>
                  <a:spcPct val="0"/>
                </a:spcBef>
                <a:spcAft>
                  <a:spcPct val="0"/>
                </a:spcAft>
              </a:pPr>
              <a:endParaRPr lang="ar-SA">
                <a:solidFill>
                  <a:prstClr val="black"/>
                </a:solidFill>
                <a:latin typeface="Arial" pitchFamily="34" charset="0"/>
              </a:endParaRPr>
            </a:p>
          </p:txBody>
        </p:sp>
        <p:sp>
          <p:nvSpPr>
            <p:cNvPr id="15" name="Freeform 5"/>
            <p:cNvSpPr>
              <a:spLocks noEditPoints="1"/>
            </p:cNvSpPr>
            <p:nvPr/>
          </p:nvSpPr>
          <p:spPr bwMode="gray">
            <a:xfrm>
              <a:off x="0" y="0"/>
              <a:ext cx="9144000" cy="6858000"/>
            </a:xfrm>
            <a:custGeom>
              <a:avLst/>
              <a:gdLst>
                <a:gd name="T0" fmla="*/ 0 w 5760"/>
                <a:gd name="T1" fmla="*/ 0 h 4320"/>
                <a:gd name="T2" fmla="*/ 0 w 5760"/>
                <a:gd name="T3" fmla="*/ 4320 h 4320"/>
                <a:gd name="T4" fmla="*/ 5760 w 5760"/>
                <a:gd name="T5" fmla="*/ 4320 h 4320"/>
                <a:gd name="T6" fmla="*/ 5760 w 5760"/>
                <a:gd name="T7" fmla="*/ 0 h 4320"/>
                <a:gd name="T8" fmla="*/ 0 w 5760"/>
                <a:gd name="T9" fmla="*/ 0 h 4320"/>
                <a:gd name="T10" fmla="*/ 5444 w 5760"/>
                <a:gd name="T11" fmla="*/ 4004 h 4320"/>
                <a:gd name="T12" fmla="*/ 324 w 5760"/>
                <a:gd name="T13" fmla="*/ 4004 h 4320"/>
                <a:gd name="T14" fmla="*/ 324 w 5760"/>
                <a:gd name="T15" fmla="*/ 324 h 4320"/>
                <a:gd name="T16" fmla="*/ 5444 w 5760"/>
                <a:gd name="T17" fmla="*/ 324 h 4320"/>
                <a:gd name="T18" fmla="*/ 5444 w 5760"/>
                <a:gd name="T19" fmla="*/ 4004 h 4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l" rtl="0" eaLnBrk="0" fontAlgn="base" hangingPunct="0">
                <a:spcBef>
                  <a:spcPct val="0"/>
                </a:spcBef>
                <a:spcAft>
                  <a:spcPct val="0"/>
                </a:spcAft>
              </a:pPr>
              <a:endParaRPr lang="ar-SA">
                <a:solidFill>
                  <a:prstClr val="black"/>
                </a:solidFill>
                <a:latin typeface="Arial" pitchFamily="34" charset="0"/>
              </a:endParaRPr>
            </a:p>
          </p:txBody>
        </p:sp>
      </p:grpSp>
      <p:sp>
        <p:nvSpPr>
          <p:cNvPr id="16" name="Rectangle 37"/>
          <p:cNvSpPr/>
          <p:nvPr/>
        </p:nvSpPr>
        <p:spPr>
          <a:xfrm>
            <a:off x="7745413" y="0"/>
            <a:ext cx="685800" cy="110013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866441" y="4961454"/>
            <a:ext cx="6422004"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866441" y="685800"/>
            <a:ext cx="6422004" cy="3429000"/>
          </a:xfrm>
          <a:prstGeom prst="roundRect">
            <a:avLst>
              <a:gd name="adj" fmla="val 1858"/>
            </a:avLst>
          </a:prstGeom>
          <a:effectLst>
            <a:outerShdw blurRad="50800" dist="50800" dir="5400000" algn="tl" rotWithShape="0">
              <a:srgbClr val="000000">
                <a:alpha val="43000"/>
              </a:srgbClr>
            </a:outerShdw>
          </a:effectLst>
        </p:spPr>
        <p:txBody>
          <a:bodyPr rtlCol="0">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noProof="0" smtClean="0"/>
              <a:t>Click icon to add picture</a:t>
            </a:r>
            <a:endParaRPr lang="en-US" noProof="0" dirty="0"/>
          </a:p>
        </p:txBody>
      </p:sp>
      <p:sp>
        <p:nvSpPr>
          <p:cNvPr id="4" name="Text Placeholder 3"/>
          <p:cNvSpPr>
            <a:spLocks noGrp="1"/>
          </p:cNvSpPr>
          <p:nvPr>
            <p:ph type="body" sz="half" idx="2"/>
          </p:nvPr>
        </p:nvSpPr>
        <p:spPr bwMode="gray">
          <a:xfrm>
            <a:off x="866440" y="5528192"/>
            <a:ext cx="6422004" cy="493712"/>
          </a:xfrm>
        </p:spPr>
        <p:txBody>
          <a:bodyPr>
            <a:normAutofit/>
          </a:bodyPr>
          <a:lstStyle>
            <a:lvl1pPr marL="0" indent="0">
              <a:buNone/>
              <a:defRPr sz="12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7" name="Date Placeholder 4"/>
          <p:cNvSpPr>
            <a:spLocks noGrp="1"/>
          </p:cNvSpPr>
          <p:nvPr>
            <p:ph type="dt" sz="half" idx="10"/>
          </p:nvPr>
        </p:nvSpPr>
        <p:spPr/>
        <p:txBody>
          <a:bodyPr/>
          <a:lstStyle>
            <a:lvl1pPr>
              <a:defRPr/>
            </a:lvl1pPr>
          </a:lstStyle>
          <a:p>
            <a:pPr>
              <a:defRPr/>
            </a:pPr>
            <a:fld id="{79824AAF-DB03-4427-9168-6F08CA16FA94}" type="datetimeFigureOut">
              <a:rPr lang="ar-SA">
                <a:solidFill>
                  <a:srgbClr val="B31166"/>
                </a:solidFill>
              </a:rPr>
              <a:pPr>
                <a:defRPr/>
              </a:pPr>
              <a:t>18/02/39</a:t>
            </a:fld>
            <a:endParaRPr lang="ar-SA">
              <a:solidFill>
                <a:srgbClr val="B31166"/>
              </a:solidFill>
            </a:endParaRPr>
          </a:p>
        </p:txBody>
      </p:sp>
      <p:sp>
        <p:nvSpPr>
          <p:cNvPr id="18" name="Footer Placeholder 5"/>
          <p:cNvSpPr>
            <a:spLocks noGrp="1"/>
          </p:cNvSpPr>
          <p:nvPr>
            <p:ph type="ftr" sz="quarter" idx="11"/>
          </p:nvPr>
        </p:nvSpPr>
        <p:spPr/>
        <p:txBody>
          <a:bodyPr/>
          <a:lstStyle>
            <a:lvl1pPr>
              <a:defRPr/>
            </a:lvl1pPr>
          </a:lstStyle>
          <a:p>
            <a:pPr>
              <a:defRPr/>
            </a:pPr>
            <a:endParaRPr lang="ar-SA">
              <a:solidFill>
                <a:srgbClr val="B31166"/>
              </a:solidFill>
            </a:endParaRPr>
          </a:p>
        </p:txBody>
      </p:sp>
      <p:sp>
        <p:nvSpPr>
          <p:cNvPr id="19" name="Slide Number Placeholder 6"/>
          <p:cNvSpPr>
            <a:spLocks noGrp="1"/>
          </p:cNvSpPr>
          <p:nvPr>
            <p:ph type="sldNum" sz="quarter" idx="12"/>
          </p:nvPr>
        </p:nvSpPr>
        <p:spPr/>
        <p:txBody>
          <a:bodyPr/>
          <a:lstStyle>
            <a:lvl1pPr>
              <a:defRPr/>
            </a:lvl1pPr>
          </a:lstStyle>
          <a:p>
            <a:fld id="{BCDDBEB4-7F28-4656-B6BB-C06E2C5928D4}" type="slidenum">
              <a:rPr lang="ar-SA" altLang="ar-SA">
                <a:solidFill>
                  <a:prstClr val="white"/>
                </a:solidFill>
              </a:rPr>
              <a:pPr/>
              <a:t>‹#›</a:t>
            </a:fld>
            <a:endParaRPr lang="ar-SA" altLang="ar-SA">
              <a:solidFill>
                <a:prstClr val="white"/>
              </a:solidFill>
            </a:endParaRPr>
          </a:p>
        </p:txBody>
      </p:sp>
    </p:spTree>
    <p:extLst>
      <p:ext uri="{BB962C8B-B14F-4D97-AF65-F5344CB8AC3E}">
        <p14:creationId xmlns:p14="http://schemas.microsoft.com/office/powerpoint/2010/main" val="212612268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Title and Caption">
    <p:spTree>
      <p:nvGrpSpPr>
        <p:cNvPr id="1" name=""/>
        <p:cNvGrpSpPr/>
        <p:nvPr/>
      </p:nvGrpSpPr>
      <p:grpSpPr>
        <a:xfrm>
          <a:off x="0" y="0"/>
          <a:ext cx="0" cy="0"/>
          <a:chOff x="0" y="0"/>
          <a:chExt cx="0" cy="0"/>
        </a:xfrm>
      </p:grpSpPr>
      <p:grpSp>
        <p:nvGrpSpPr>
          <p:cNvPr id="4" name="Group 26"/>
          <p:cNvGrpSpPr>
            <a:grpSpLocks/>
          </p:cNvGrpSpPr>
          <p:nvPr/>
        </p:nvGrpSpPr>
        <p:grpSpPr bwMode="auto">
          <a:xfrm>
            <a:off x="-1588" y="0"/>
            <a:ext cx="9145588" cy="6861175"/>
            <a:chOff x="-1588" y="0"/>
            <a:chExt cx="9145588" cy="6860798"/>
          </a:xfrm>
        </p:grpSpPr>
        <p:sp>
          <p:nvSpPr>
            <p:cNvPr id="5" name="Rectangle 27"/>
            <p:cNvSpPr/>
            <p:nvPr/>
          </p:nvSpPr>
          <p:spPr>
            <a:xfrm>
              <a:off x="0" y="0"/>
              <a:ext cx="9118832"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6" name="Oval 28"/>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Oval 29"/>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8" name="Oval 30"/>
            <p:cNvSpPr/>
            <p:nvPr/>
          </p:nvSpPr>
          <p:spPr>
            <a:xfrm>
              <a:off x="5689832" y="0"/>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9" name="Oval 31"/>
            <p:cNvSpPr/>
            <p:nvPr/>
          </p:nvSpPr>
          <p:spPr>
            <a:xfrm>
              <a:off x="6299432" y="5870198"/>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 name="Oval 32"/>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Freeform 5"/>
            <p:cNvSpPr>
              <a:spLocks/>
            </p:cNvSpPr>
            <p:nvPr/>
          </p:nvSpPr>
          <p:spPr bwMode="gray">
            <a:xfrm rot="-589932">
              <a:off x="6359946" y="2780895"/>
              <a:ext cx="2377690" cy="317748"/>
            </a:xfrm>
            <a:custGeom>
              <a:avLst/>
              <a:gdLst>
                <a:gd name="T0" fmla="*/ 85 w 10000"/>
                <a:gd name="T1" fmla="*/ 2532 h 5291"/>
                <a:gd name="T2" fmla="*/ 9958 w 10000"/>
                <a:gd name="T3" fmla="*/ 5291 h 5291"/>
                <a:gd name="T4" fmla="*/ 10000 w 10000"/>
                <a:gd name="T5" fmla="*/ 0 h 5291"/>
                <a:gd name="T6" fmla="*/ 10000 w 10000"/>
                <a:gd name="T7" fmla="*/ 0 h 5291"/>
                <a:gd name="T8" fmla="*/ 9667 w 10000"/>
                <a:gd name="T9" fmla="*/ 204 h 5291"/>
                <a:gd name="T10" fmla="*/ 9334 w 10000"/>
                <a:gd name="T11" fmla="*/ 400 h 5291"/>
                <a:gd name="T12" fmla="*/ 9001 w 10000"/>
                <a:gd name="T13" fmla="*/ 590 h 5291"/>
                <a:gd name="T14" fmla="*/ 8667 w 10000"/>
                <a:gd name="T15" fmla="*/ 753 h 5291"/>
                <a:gd name="T16" fmla="*/ 8333 w 10000"/>
                <a:gd name="T17" fmla="*/ 917 h 5291"/>
                <a:gd name="T18" fmla="*/ 7999 w 10000"/>
                <a:gd name="T19" fmla="*/ 1071 h 5291"/>
                <a:gd name="T20" fmla="*/ 7669 w 10000"/>
                <a:gd name="T21" fmla="*/ 1202 h 5291"/>
                <a:gd name="T22" fmla="*/ 7333 w 10000"/>
                <a:gd name="T23" fmla="*/ 1325 h 5291"/>
                <a:gd name="T24" fmla="*/ 7000 w 10000"/>
                <a:gd name="T25" fmla="*/ 1440 h 5291"/>
                <a:gd name="T26" fmla="*/ 6673 w 10000"/>
                <a:gd name="T27" fmla="*/ 1538 h 5291"/>
                <a:gd name="T28" fmla="*/ 6340 w 10000"/>
                <a:gd name="T29" fmla="*/ 1636 h 5291"/>
                <a:gd name="T30" fmla="*/ 6013 w 10000"/>
                <a:gd name="T31" fmla="*/ 1719 h 5291"/>
                <a:gd name="T32" fmla="*/ 5686 w 10000"/>
                <a:gd name="T33" fmla="*/ 1784 h 5291"/>
                <a:gd name="T34" fmla="*/ 5359 w 10000"/>
                <a:gd name="T35" fmla="*/ 1850 h 5291"/>
                <a:gd name="T36" fmla="*/ 5036 w 10000"/>
                <a:gd name="T37" fmla="*/ 1906 h 5291"/>
                <a:gd name="T38" fmla="*/ 4717 w 10000"/>
                <a:gd name="T39" fmla="*/ 1948 h 5291"/>
                <a:gd name="T40" fmla="*/ 4396 w 10000"/>
                <a:gd name="T41" fmla="*/ 1980 h 5291"/>
                <a:gd name="T42" fmla="*/ 4079 w 10000"/>
                <a:gd name="T43" fmla="*/ 2013 h 5291"/>
                <a:gd name="T44" fmla="*/ 3766 w 10000"/>
                <a:gd name="T45" fmla="*/ 2029 h 5291"/>
                <a:gd name="T46" fmla="*/ 3454 w 10000"/>
                <a:gd name="T47" fmla="*/ 2046 h 5291"/>
                <a:gd name="T48" fmla="*/ 3145 w 10000"/>
                <a:gd name="T49" fmla="*/ 2053 h 5291"/>
                <a:gd name="T50" fmla="*/ 2839 w 10000"/>
                <a:gd name="T51" fmla="*/ 2046 h 5291"/>
                <a:gd name="T52" fmla="*/ 2537 w 10000"/>
                <a:gd name="T53" fmla="*/ 2046 h 5291"/>
                <a:gd name="T54" fmla="*/ 2238 w 10000"/>
                <a:gd name="T55" fmla="*/ 2029 h 5291"/>
                <a:gd name="T56" fmla="*/ 1943 w 10000"/>
                <a:gd name="T57" fmla="*/ 2004 h 5291"/>
                <a:gd name="T58" fmla="*/ 1653 w 10000"/>
                <a:gd name="T59" fmla="*/ 1980 h 5291"/>
                <a:gd name="T60" fmla="*/ 1368 w 10000"/>
                <a:gd name="T61" fmla="*/ 1955 h 5291"/>
                <a:gd name="T62" fmla="*/ 1085 w 10000"/>
                <a:gd name="T63" fmla="*/ 1915 h 5291"/>
                <a:gd name="T64" fmla="*/ 806 w 10000"/>
                <a:gd name="T65" fmla="*/ 1873 h 5291"/>
                <a:gd name="T66" fmla="*/ 533 w 10000"/>
                <a:gd name="T67" fmla="*/ 1833 h 5291"/>
                <a:gd name="T68" fmla="*/ 0 w 10000"/>
                <a:gd name="T69" fmla="*/ 1726 h 5291"/>
                <a:gd name="T70" fmla="*/ 85 w 10000"/>
                <a:gd name="T71" fmla="*/ 2532 h 52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0000" h="5291">
                  <a:moveTo>
                    <a:pt x="85" y="2532"/>
                  </a:moveTo>
                  <a:cubicBezTo>
                    <a:pt x="1736" y="3911"/>
                    <a:pt x="7524" y="5298"/>
                    <a:pt x="9958" y="5291"/>
                  </a:cubicBezTo>
                  <a:cubicBezTo>
                    <a:pt x="9989" y="1958"/>
                    <a:pt x="9969" y="3333"/>
                    <a:pt x="10000" y="0"/>
                  </a:cubicBez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l" rtl="0" eaLnBrk="0" fontAlgn="base" hangingPunct="0">
                <a:spcBef>
                  <a:spcPct val="0"/>
                </a:spcBef>
                <a:spcAft>
                  <a:spcPct val="0"/>
                </a:spcAft>
              </a:pPr>
              <a:endParaRPr lang="ar-SA">
                <a:solidFill>
                  <a:prstClr val="black"/>
                </a:solidFill>
                <a:latin typeface="Arial" pitchFamily="34" charset="0"/>
              </a:endParaRPr>
            </a:p>
          </p:txBody>
        </p:sp>
        <p:sp>
          <p:nvSpPr>
            <p:cNvPr id="12" name="Rectangle 34"/>
            <p:cNvSpPr/>
            <p:nvPr/>
          </p:nvSpPr>
          <p:spPr>
            <a:xfrm>
              <a:off x="485775" y="4343161"/>
              <a:ext cx="8181975" cy="2112847"/>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4" name="Freeform 35"/>
            <p:cNvSpPr>
              <a:spLocks/>
            </p:cNvSpPr>
            <p:nvPr/>
          </p:nvSpPr>
          <p:spPr bwMode="gray">
            <a:xfrm>
              <a:off x="485023" y="2854646"/>
              <a:ext cx="8182128" cy="2130508"/>
            </a:xfrm>
            <a:custGeom>
              <a:avLst/>
              <a:gdLst>
                <a:gd name="T0" fmla="*/ 0 w 10000"/>
                <a:gd name="T1" fmla="*/ 0 h 9621"/>
                <a:gd name="T2" fmla="*/ 0 w 10000"/>
                <a:gd name="T3" fmla="*/ 2411 h 9621"/>
                <a:gd name="T4" fmla="*/ 0 w 10000"/>
                <a:gd name="T5" fmla="*/ 9586 h 9621"/>
                <a:gd name="T6" fmla="*/ 0 w 10000"/>
                <a:gd name="T7" fmla="*/ 9621 h 9621"/>
                <a:gd name="T8" fmla="*/ 10000 w 10000"/>
                <a:gd name="T9" fmla="*/ 9585 h 9621"/>
                <a:gd name="T10" fmla="*/ 10000 w 10000"/>
                <a:gd name="T11" fmla="*/ 9586 h 9621"/>
                <a:gd name="T12" fmla="*/ 9990 w 10000"/>
                <a:gd name="T13" fmla="*/ 2411 h 9621"/>
                <a:gd name="T14" fmla="*/ 9990 w 10000"/>
                <a:gd name="T15" fmla="*/ 0 h 9621"/>
                <a:gd name="T16" fmla="*/ 9990 w 10000"/>
                <a:gd name="T17" fmla="*/ 0 h 9621"/>
                <a:gd name="T18" fmla="*/ 9534 w 10000"/>
                <a:gd name="T19" fmla="*/ 253 h 9621"/>
                <a:gd name="T20" fmla="*/ 9084 w 10000"/>
                <a:gd name="T21" fmla="*/ 477 h 9621"/>
                <a:gd name="T22" fmla="*/ 8628 w 10000"/>
                <a:gd name="T23" fmla="*/ 669 h 9621"/>
                <a:gd name="T24" fmla="*/ 8177 w 10000"/>
                <a:gd name="T25" fmla="*/ 847 h 9621"/>
                <a:gd name="T26" fmla="*/ 7726 w 10000"/>
                <a:gd name="T27" fmla="*/ 984 h 9621"/>
                <a:gd name="T28" fmla="*/ 7279 w 10000"/>
                <a:gd name="T29" fmla="*/ 1087 h 9621"/>
                <a:gd name="T30" fmla="*/ 6832 w 10000"/>
                <a:gd name="T31" fmla="*/ 1176 h 9621"/>
                <a:gd name="T32" fmla="*/ 6393 w 10000"/>
                <a:gd name="T33" fmla="*/ 1236 h 9621"/>
                <a:gd name="T34" fmla="*/ 5962 w 10000"/>
                <a:gd name="T35" fmla="*/ 1279 h 9621"/>
                <a:gd name="T36" fmla="*/ 5534 w 10000"/>
                <a:gd name="T37" fmla="*/ 1294 h 9621"/>
                <a:gd name="T38" fmla="*/ 5120 w 10000"/>
                <a:gd name="T39" fmla="*/ 1294 h 9621"/>
                <a:gd name="T40" fmla="*/ 4709 w 10000"/>
                <a:gd name="T41" fmla="*/ 1294 h 9621"/>
                <a:gd name="T42" fmla="*/ 4311 w 10000"/>
                <a:gd name="T43" fmla="*/ 1266 h 9621"/>
                <a:gd name="T44" fmla="*/ 3923 w 10000"/>
                <a:gd name="T45" fmla="*/ 1221 h 9621"/>
                <a:gd name="T46" fmla="*/ 3548 w 10000"/>
                <a:gd name="T47" fmla="*/ 1161 h 9621"/>
                <a:gd name="T48" fmla="*/ 3187 w 10000"/>
                <a:gd name="T49" fmla="*/ 1101 h 9621"/>
                <a:gd name="T50" fmla="*/ 2840 w 10000"/>
                <a:gd name="T51" fmla="*/ 1026 h 9621"/>
                <a:gd name="T52" fmla="*/ 2505 w 10000"/>
                <a:gd name="T53" fmla="*/ 954 h 9621"/>
                <a:gd name="T54" fmla="*/ 2192 w 10000"/>
                <a:gd name="T55" fmla="*/ 865 h 9621"/>
                <a:gd name="T56" fmla="*/ 1889 w 10000"/>
                <a:gd name="T57" fmla="*/ 775 h 9621"/>
                <a:gd name="T58" fmla="*/ 1346 w 10000"/>
                <a:gd name="T59" fmla="*/ 579 h 9621"/>
                <a:gd name="T60" fmla="*/ 882 w 10000"/>
                <a:gd name="T61" fmla="*/ 400 h 9621"/>
                <a:gd name="T62" fmla="*/ 511 w 10000"/>
                <a:gd name="T63" fmla="*/ 253 h 9621"/>
                <a:gd name="T64" fmla="*/ 234 w 10000"/>
                <a:gd name="T65" fmla="*/ 118 h 9621"/>
                <a:gd name="T66" fmla="*/ 0 w 10000"/>
                <a:gd name="T67" fmla="*/ 0 h 9621"/>
                <a:gd name="T68" fmla="*/ 0 w 10000"/>
                <a:gd name="T69" fmla="*/ 0 h 96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0000" h="9621">
                  <a:moveTo>
                    <a:pt x="0" y="0"/>
                  </a:moveTo>
                  <a:lnTo>
                    <a:pt x="0" y="2411"/>
                  </a:lnTo>
                  <a:lnTo>
                    <a:pt x="0" y="9586"/>
                  </a:lnTo>
                  <a:lnTo>
                    <a:pt x="0" y="9621"/>
                  </a:lnTo>
                  <a:lnTo>
                    <a:pt x="10000" y="9585"/>
                  </a:lnTo>
                  <a:cubicBezTo>
                    <a:pt x="9997" y="8144"/>
                    <a:pt x="10003" y="9571"/>
                    <a:pt x="10000" y="9586"/>
                  </a:cubicBezTo>
                  <a:cubicBezTo>
                    <a:pt x="9997" y="7194"/>
                    <a:pt x="9993" y="4803"/>
                    <a:pt x="9990" y="2411"/>
                  </a:cubicBezTo>
                  <a:lnTo>
                    <a:pt x="9990" y="0"/>
                  </a:lnTo>
                  <a:lnTo>
                    <a:pt x="9534" y="253"/>
                  </a:lnTo>
                  <a:lnTo>
                    <a:pt x="9084" y="477"/>
                  </a:lnTo>
                  <a:lnTo>
                    <a:pt x="8628" y="669"/>
                  </a:lnTo>
                  <a:lnTo>
                    <a:pt x="8177" y="847"/>
                  </a:lnTo>
                  <a:lnTo>
                    <a:pt x="7726" y="984"/>
                  </a:lnTo>
                  <a:lnTo>
                    <a:pt x="7279" y="1087"/>
                  </a:lnTo>
                  <a:lnTo>
                    <a:pt x="6832" y="1176"/>
                  </a:lnTo>
                  <a:lnTo>
                    <a:pt x="6393" y="1236"/>
                  </a:lnTo>
                  <a:lnTo>
                    <a:pt x="5962" y="1279"/>
                  </a:lnTo>
                  <a:lnTo>
                    <a:pt x="5534" y="1294"/>
                  </a:lnTo>
                  <a:lnTo>
                    <a:pt x="5120" y="1294"/>
                  </a:lnTo>
                  <a:lnTo>
                    <a:pt x="4709" y="1294"/>
                  </a:lnTo>
                  <a:lnTo>
                    <a:pt x="4311" y="1266"/>
                  </a:lnTo>
                  <a:lnTo>
                    <a:pt x="3923" y="1221"/>
                  </a:lnTo>
                  <a:lnTo>
                    <a:pt x="3548" y="1161"/>
                  </a:lnTo>
                  <a:lnTo>
                    <a:pt x="3187" y="1101"/>
                  </a:lnTo>
                  <a:lnTo>
                    <a:pt x="2840" y="1026"/>
                  </a:lnTo>
                  <a:lnTo>
                    <a:pt x="2505" y="954"/>
                  </a:lnTo>
                  <a:lnTo>
                    <a:pt x="2192" y="865"/>
                  </a:lnTo>
                  <a:lnTo>
                    <a:pt x="1889" y="775"/>
                  </a:lnTo>
                  <a:lnTo>
                    <a:pt x="1346" y="579"/>
                  </a:lnTo>
                  <a:lnTo>
                    <a:pt x="882" y="400"/>
                  </a:lnTo>
                  <a:lnTo>
                    <a:pt x="511" y="253"/>
                  </a:lnTo>
                  <a:lnTo>
                    <a:pt x="234" y="118"/>
                  </a:lnTo>
                  <a:lnTo>
                    <a:pt x="0"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l" rtl="0" eaLnBrk="0" fontAlgn="base" hangingPunct="0">
                <a:spcBef>
                  <a:spcPct val="0"/>
                </a:spcBef>
                <a:spcAft>
                  <a:spcPct val="0"/>
                </a:spcAft>
              </a:pPr>
              <a:endParaRPr lang="ar-SA">
                <a:solidFill>
                  <a:prstClr val="black"/>
                </a:solidFill>
                <a:latin typeface="Arial" pitchFamily="34" charset="0"/>
              </a:endParaRPr>
            </a:p>
          </p:txBody>
        </p:sp>
        <p:sp>
          <p:nvSpPr>
            <p:cNvPr id="15" name="Freeform 5"/>
            <p:cNvSpPr>
              <a:spLocks noEditPoints="1"/>
            </p:cNvSpPr>
            <p:nvPr/>
          </p:nvSpPr>
          <p:spPr bwMode="gray">
            <a:xfrm>
              <a:off x="0" y="0"/>
              <a:ext cx="9144000" cy="6858000"/>
            </a:xfrm>
            <a:custGeom>
              <a:avLst/>
              <a:gdLst>
                <a:gd name="T0" fmla="*/ 0 w 5760"/>
                <a:gd name="T1" fmla="*/ 0 h 4320"/>
                <a:gd name="T2" fmla="*/ 0 w 5760"/>
                <a:gd name="T3" fmla="*/ 4320 h 4320"/>
                <a:gd name="T4" fmla="*/ 5760 w 5760"/>
                <a:gd name="T5" fmla="*/ 4320 h 4320"/>
                <a:gd name="T6" fmla="*/ 5760 w 5760"/>
                <a:gd name="T7" fmla="*/ 0 h 4320"/>
                <a:gd name="T8" fmla="*/ 0 w 5760"/>
                <a:gd name="T9" fmla="*/ 0 h 4320"/>
                <a:gd name="T10" fmla="*/ 5444 w 5760"/>
                <a:gd name="T11" fmla="*/ 4004 h 4320"/>
                <a:gd name="T12" fmla="*/ 324 w 5760"/>
                <a:gd name="T13" fmla="*/ 4004 h 4320"/>
                <a:gd name="T14" fmla="*/ 324 w 5760"/>
                <a:gd name="T15" fmla="*/ 324 h 4320"/>
                <a:gd name="T16" fmla="*/ 5444 w 5760"/>
                <a:gd name="T17" fmla="*/ 324 h 4320"/>
                <a:gd name="T18" fmla="*/ 5444 w 5760"/>
                <a:gd name="T19" fmla="*/ 4004 h 4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l" rtl="0" eaLnBrk="0" fontAlgn="base" hangingPunct="0">
                <a:spcBef>
                  <a:spcPct val="0"/>
                </a:spcBef>
                <a:spcAft>
                  <a:spcPct val="0"/>
                </a:spcAft>
              </a:pPr>
              <a:endParaRPr lang="ar-SA">
                <a:solidFill>
                  <a:prstClr val="black"/>
                </a:solidFill>
                <a:latin typeface="Arial" pitchFamily="34" charset="0"/>
              </a:endParaRPr>
            </a:p>
          </p:txBody>
        </p:sp>
      </p:grpSp>
      <p:sp>
        <p:nvSpPr>
          <p:cNvPr id="16" name="Rectangle 37"/>
          <p:cNvSpPr/>
          <p:nvPr/>
        </p:nvSpPr>
        <p:spPr>
          <a:xfrm>
            <a:off x="7745413" y="0"/>
            <a:ext cx="685800" cy="110013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866440" y="927100"/>
            <a:ext cx="6422005" cy="1692720"/>
          </a:xfrm>
        </p:spPr>
        <p:txBody>
          <a:bodyPr/>
          <a:lstStyle>
            <a:lvl1pPr>
              <a:defRPr sz="3600"/>
            </a:lvl1pPr>
          </a:lstStyle>
          <a:p>
            <a:r>
              <a:rPr lang="en-US" smtClean="0"/>
              <a:t>Click to edit Master title style</a:t>
            </a:r>
            <a:endParaRPr lang="en-US" dirty="0"/>
          </a:p>
        </p:txBody>
      </p:sp>
      <p:sp>
        <p:nvSpPr>
          <p:cNvPr id="13" name="Text Placeholder 3"/>
          <p:cNvSpPr>
            <a:spLocks noGrp="1"/>
          </p:cNvSpPr>
          <p:nvPr>
            <p:ph type="body" sz="half" idx="2"/>
          </p:nvPr>
        </p:nvSpPr>
        <p:spPr>
          <a:xfrm>
            <a:off x="866440" y="3488023"/>
            <a:ext cx="6422005" cy="2536857"/>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7" name="Date Placeholder 3"/>
          <p:cNvSpPr>
            <a:spLocks noGrp="1"/>
          </p:cNvSpPr>
          <p:nvPr>
            <p:ph type="dt" sz="half" idx="10"/>
          </p:nvPr>
        </p:nvSpPr>
        <p:spPr/>
        <p:txBody>
          <a:bodyPr/>
          <a:lstStyle>
            <a:lvl1pPr>
              <a:defRPr/>
            </a:lvl1pPr>
          </a:lstStyle>
          <a:p>
            <a:pPr>
              <a:defRPr/>
            </a:pPr>
            <a:fld id="{C5057F94-C603-4797-BB68-C537E5E5C723}" type="datetimeFigureOut">
              <a:rPr lang="ar-SA">
                <a:solidFill>
                  <a:srgbClr val="B31166"/>
                </a:solidFill>
              </a:rPr>
              <a:pPr>
                <a:defRPr/>
              </a:pPr>
              <a:t>18/02/39</a:t>
            </a:fld>
            <a:endParaRPr lang="ar-SA">
              <a:solidFill>
                <a:srgbClr val="B31166"/>
              </a:solidFill>
            </a:endParaRPr>
          </a:p>
        </p:txBody>
      </p:sp>
      <p:sp>
        <p:nvSpPr>
          <p:cNvPr id="18" name="Footer Placeholder 4"/>
          <p:cNvSpPr>
            <a:spLocks noGrp="1"/>
          </p:cNvSpPr>
          <p:nvPr>
            <p:ph type="ftr" sz="quarter" idx="11"/>
          </p:nvPr>
        </p:nvSpPr>
        <p:spPr/>
        <p:txBody>
          <a:bodyPr/>
          <a:lstStyle>
            <a:lvl1pPr>
              <a:defRPr/>
            </a:lvl1pPr>
          </a:lstStyle>
          <a:p>
            <a:pPr>
              <a:defRPr/>
            </a:pPr>
            <a:endParaRPr lang="ar-SA">
              <a:solidFill>
                <a:srgbClr val="B31166"/>
              </a:solidFill>
            </a:endParaRPr>
          </a:p>
        </p:txBody>
      </p:sp>
      <p:sp>
        <p:nvSpPr>
          <p:cNvPr id="19" name="Slide Number Placeholder 5"/>
          <p:cNvSpPr>
            <a:spLocks noGrp="1"/>
          </p:cNvSpPr>
          <p:nvPr>
            <p:ph type="sldNum" sz="quarter" idx="12"/>
          </p:nvPr>
        </p:nvSpPr>
        <p:spPr/>
        <p:txBody>
          <a:bodyPr/>
          <a:lstStyle>
            <a:lvl1pPr>
              <a:defRPr/>
            </a:lvl1pPr>
          </a:lstStyle>
          <a:p>
            <a:fld id="{3F43ABDB-6173-40A8-85DF-5553F9B30083}" type="slidenum">
              <a:rPr lang="ar-SA" altLang="ar-SA">
                <a:solidFill>
                  <a:prstClr val="white"/>
                </a:solidFill>
              </a:rPr>
              <a:pPr/>
              <a:t>‹#›</a:t>
            </a:fld>
            <a:endParaRPr lang="ar-SA" altLang="ar-SA">
              <a:solidFill>
                <a:prstClr val="white"/>
              </a:solidFill>
            </a:endParaRPr>
          </a:p>
        </p:txBody>
      </p:sp>
    </p:spTree>
    <p:extLst>
      <p:ext uri="{BB962C8B-B14F-4D97-AF65-F5344CB8AC3E}">
        <p14:creationId xmlns:p14="http://schemas.microsoft.com/office/powerpoint/2010/main" val="312341581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Quote with Caption">
    <p:spTree>
      <p:nvGrpSpPr>
        <p:cNvPr id="1" name=""/>
        <p:cNvGrpSpPr/>
        <p:nvPr/>
      </p:nvGrpSpPr>
      <p:grpSpPr>
        <a:xfrm>
          <a:off x="0" y="0"/>
          <a:ext cx="0" cy="0"/>
          <a:chOff x="0" y="0"/>
          <a:chExt cx="0" cy="0"/>
        </a:xfrm>
      </p:grpSpPr>
      <p:grpSp>
        <p:nvGrpSpPr>
          <p:cNvPr id="5" name="Group 26"/>
          <p:cNvGrpSpPr>
            <a:grpSpLocks/>
          </p:cNvGrpSpPr>
          <p:nvPr/>
        </p:nvGrpSpPr>
        <p:grpSpPr bwMode="auto">
          <a:xfrm>
            <a:off x="-1588" y="0"/>
            <a:ext cx="9145588" cy="6861175"/>
            <a:chOff x="-1588" y="0"/>
            <a:chExt cx="9145588" cy="6860798"/>
          </a:xfrm>
        </p:grpSpPr>
        <p:sp>
          <p:nvSpPr>
            <p:cNvPr id="6" name="Rectangle 27"/>
            <p:cNvSpPr/>
            <p:nvPr/>
          </p:nvSpPr>
          <p:spPr>
            <a:xfrm>
              <a:off x="0" y="0"/>
              <a:ext cx="9118832"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7" name="Oval 28"/>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8" name="Oval 29"/>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9" name="Oval 30"/>
            <p:cNvSpPr/>
            <p:nvPr/>
          </p:nvSpPr>
          <p:spPr>
            <a:xfrm>
              <a:off x="5689832" y="0"/>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 name="Oval 31"/>
            <p:cNvSpPr/>
            <p:nvPr/>
          </p:nvSpPr>
          <p:spPr>
            <a:xfrm>
              <a:off x="6299432" y="5870198"/>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Oval 32"/>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2" name="Freeform 5"/>
            <p:cNvSpPr>
              <a:spLocks/>
            </p:cNvSpPr>
            <p:nvPr/>
          </p:nvSpPr>
          <p:spPr bwMode="gray">
            <a:xfrm rot="-589932">
              <a:off x="6359946" y="4309201"/>
              <a:ext cx="2377690" cy="317748"/>
            </a:xfrm>
            <a:custGeom>
              <a:avLst/>
              <a:gdLst>
                <a:gd name="T0" fmla="*/ 85 w 10000"/>
                <a:gd name="T1" fmla="*/ 2532 h 5291"/>
                <a:gd name="T2" fmla="*/ 9958 w 10000"/>
                <a:gd name="T3" fmla="*/ 5291 h 5291"/>
                <a:gd name="T4" fmla="*/ 10000 w 10000"/>
                <a:gd name="T5" fmla="*/ 0 h 5291"/>
                <a:gd name="T6" fmla="*/ 10000 w 10000"/>
                <a:gd name="T7" fmla="*/ 0 h 5291"/>
                <a:gd name="T8" fmla="*/ 9667 w 10000"/>
                <a:gd name="T9" fmla="*/ 204 h 5291"/>
                <a:gd name="T10" fmla="*/ 9334 w 10000"/>
                <a:gd name="T11" fmla="*/ 400 h 5291"/>
                <a:gd name="T12" fmla="*/ 9001 w 10000"/>
                <a:gd name="T13" fmla="*/ 590 h 5291"/>
                <a:gd name="T14" fmla="*/ 8667 w 10000"/>
                <a:gd name="T15" fmla="*/ 753 h 5291"/>
                <a:gd name="T16" fmla="*/ 8333 w 10000"/>
                <a:gd name="T17" fmla="*/ 917 h 5291"/>
                <a:gd name="T18" fmla="*/ 7999 w 10000"/>
                <a:gd name="T19" fmla="*/ 1071 h 5291"/>
                <a:gd name="T20" fmla="*/ 7669 w 10000"/>
                <a:gd name="T21" fmla="*/ 1202 h 5291"/>
                <a:gd name="T22" fmla="*/ 7333 w 10000"/>
                <a:gd name="T23" fmla="*/ 1325 h 5291"/>
                <a:gd name="T24" fmla="*/ 7000 w 10000"/>
                <a:gd name="T25" fmla="*/ 1440 h 5291"/>
                <a:gd name="T26" fmla="*/ 6673 w 10000"/>
                <a:gd name="T27" fmla="*/ 1538 h 5291"/>
                <a:gd name="T28" fmla="*/ 6340 w 10000"/>
                <a:gd name="T29" fmla="*/ 1636 h 5291"/>
                <a:gd name="T30" fmla="*/ 6013 w 10000"/>
                <a:gd name="T31" fmla="*/ 1719 h 5291"/>
                <a:gd name="T32" fmla="*/ 5686 w 10000"/>
                <a:gd name="T33" fmla="*/ 1784 h 5291"/>
                <a:gd name="T34" fmla="*/ 5359 w 10000"/>
                <a:gd name="T35" fmla="*/ 1850 h 5291"/>
                <a:gd name="T36" fmla="*/ 5036 w 10000"/>
                <a:gd name="T37" fmla="*/ 1906 h 5291"/>
                <a:gd name="T38" fmla="*/ 4717 w 10000"/>
                <a:gd name="T39" fmla="*/ 1948 h 5291"/>
                <a:gd name="T40" fmla="*/ 4396 w 10000"/>
                <a:gd name="T41" fmla="*/ 1980 h 5291"/>
                <a:gd name="T42" fmla="*/ 4079 w 10000"/>
                <a:gd name="T43" fmla="*/ 2013 h 5291"/>
                <a:gd name="T44" fmla="*/ 3766 w 10000"/>
                <a:gd name="T45" fmla="*/ 2029 h 5291"/>
                <a:gd name="T46" fmla="*/ 3454 w 10000"/>
                <a:gd name="T47" fmla="*/ 2046 h 5291"/>
                <a:gd name="T48" fmla="*/ 3145 w 10000"/>
                <a:gd name="T49" fmla="*/ 2053 h 5291"/>
                <a:gd name="T50" fmla="*/ 2839 w 10000"/>
                <a:gd name="T51" fmla="*/ 2046 h 5291"/>
                <a:gd name="T52" fmla="*/ 2537 w 10000"/>
                <a:gd name="T53" fmla="*/ 2046 h 5291"/>
                <a:gd name="T54" fmla="*/ 2238 w 10000"/>
                <a:gd name="T55" fmla="*/ 2029 h 5291"/>
                <a:gd name="T56" fmla="*/ 1943 w 10000"/>
                <a:gd name="T57" fmla="*/ 2004 h 5291"/>
                <a:gd name="T58" fmla="*/ 1653 w 10000"/>
                <a:gd name="T59" fmla="*/ 1980 h 5291"/>
                <a:gd name="T60" fmla="*/ 1368 w 10000"/>
                <a:gd name="T61" fmla="*/ 1955 h 5291"/>
                <a:gd name="T62" fmla="*/ 1085 w 10000"/>
                <a:gd name="T63" fmla="*/ 1915 h 5291"/>
                <a:gd name="T64" fmla="*/ 806 w 10000"/>
                <a:gd name="T65" fmla="*/ 1873 h 5291"/>
                <a:gd name="T66" fmla="*/ 533 w 10000"/>
                <a:gd name="T67" fmla="*/ 1833 h 5291"/>
                <a:gd name="T68" fmla="*/ 0 w 10000"/>
                <a:gd name="T69" fmla="*/ 1726 h 5291"/>
                <a:gd name="T70" fmla="*/ 85 w 10000"/>
                <a:gd name="T71" fmla="*/ 2532 h 52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0000" h="5291">
                  <a:moveTo>
                    <a:pt x="85" y="2532"/>
                  </a:moveTo>
                  <a:cubicBezTo>
                    <a:pt x="1736" y="3911"/>
                    <a:pt x="7524" y="5298"/>
                    <a:pt x="9958" y="5291"/>
                  </a:cubicBezTo>
                  <a:cubicBezTo>
                    <a:pt x="9989" y="1958"/>
                    <a:pt x="9969" y="3333"/>
                    <a:pt x="10000" y="0"/>
                  </a:cubicBez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l" rtl="0" eaLnBrk="0" fontAlgn="base" hangingPunct="0">
                <a:spcBef>
                  <a:spcPct val="0"/>
                </a:spcBef>
                <a:spcAft>
                  <a:spcPct val="0"/>
                </a:spcAft>
              </a:pPr>
              <a:endParaRPr lang="ar-SA">
                <a:solidFill>
                  <a:prstClr val="black"/>
                </a:solidFill>
                <a:latin typeface="Arial" pitchFamily="34" charset="0"/>
              </a:endParaRPr>
            </a:p>
          </p:txBody>
        </p:sp>
        <p:sp>
          <p:nvSpPr>
            <p:cNvPr id="13" name="Freeform 34"/>
            <p:cNvSpPr>
              <a:spLocks/>
            </p:cNvSpPr>
            <p:nvPr/>
          </p:nvSpPr>
          <p:spPr bwMode="gray">
            <a:xfrm>
              <a:off x="485023" y="4381500"/>
              <a:ext cx="8182128" cy="2130508"/>
            </a:xfrm>
            <a:custGeom>
              <a:avLst/>
              <a:gdLst>
                <a:gd name="T0" fmla="*/ 0 w 10000"/>
                <a:gd name="T1" fmla="*/ 0 h 9621"/>
                <a:gd name="T2" fmla="*/ 0 w 10000"/>
                <a:gd name="T3" fmla="*/ 2411 h 9621"/>
                <a:gd name="T4" fmla="*/ 0 w 10000"/>
                <a:gd name="T5" fmla="*/ 9586 h 9621"/>
                <a:gd name="T6" fmla="*/ 0 w 10000"/>
                <a:gd name="T7" fmla="*/ 9621 h 9621"/>
                <a:gd name="T8" fmla="*/ 10000 w 10000"/>
                <a:gd name="T9" fmla="*/ 9585 h 9621"/>
                <a:gd name="T10" fmla="*/ 10000 w 10000"/>
                <a:gd name="T11" fmla="*/ 9586 h 9621"/>
                <a:gd name="T12" fmla="*/ 9990 w 10000"/>
                <a:gd name="T13" fmla="*/ 2411 h 9621"/>
                <a:gd name="T14" fmla="*/ 9990 w 10000"/>
                <a:gd name="T15" fmla="*/ 0 h 9621"/>
                <a:gd name="T16" fmla="*/ 9990 w 10000"/>
                <a:gd name="T17" fmla="*/ 0 h 9621"/>
                <a:gd name="T18" fmla="*/ 9534 w 10000"/>
                <a:gd name="T19" fmla="*/ 253 h 9621"/>
                <a:gd name="T20" fmla="*/ 9084 w 10000"/>
                <a:gd name="T21" fmla="*/ 477 h 9621"/>
                <a:gd name="T22" fmla="*/ 8628 w 10000"/>
                <a:gd name="T23" fmla="*/ 669 h 9621"/>
                <a:gd name="T24" fmla="*/ 8177 w 10000"/>
                <a:gd name="T25" fmla="*/ 847 h 9621"/>
                <a:gd name="T26" fmla="*/ 7726 w 10000"/>
                <a:gd name="T27" fmla="*/ 984 h 9621"/>
                <a:gd name="T28" fmla="*/ 7279 w 10000"/>
                <a:gd name="T29" fmla="*/ 1087 h 9621"/>
                <a:gd name="T30" fmla="*/ 6832 w 10000"/>
                <a:gd name="T31" fmla="*/ 1176 h 9621"/>
                <a:gd name="T32" fmla="*/ 6393 w 10000"/>
                <a:gd name="T33" fmla="*/ 1236 h 9621"/>
                <a:gd name="T34" fmla="*/ 5962 w 10000"/>
                <a:gd name="T35" fmla="*/ 1279 h 9621"/>
                <a:gd name="T36" fmla="*/ 5534 w 10000"/>
                <a:gd name="T37" fmla="*/ 1294 h 9621"/>
                <a:gd name="T38" fmla="*/ 5120 w 10000"/>
                <a:gd name="T39" fmla="*/ 1294 h 9621"/>
                <a:gd name="T40" fmla="*/ 4709 w 10000"/>
                <a:gd name="T41" fmla="*/ 1294 h 9621"/>
                <a:gd name="T42" fmla="*/ 4311 w 10000"/>
                <a:gd name="T43" fmla="*/ 1266 h 9621"/>
                <a:gd name="T44" fmla="*/ 3923 w 10000"/>
                <a:gd name="T45" fmla="*/ 1221 h 9621"/>
                <a:gd name="T46" fmla="*/ 3548 w 10000"/>
                <a:gd name="T47" fmla="*/ 1161 h 9621"/>
                <a:gd name="T48" fmla="*/ 3187 w 10000"/>
                <a:gd name="T49" fmla="*/ 1101 h 9621"/>
                <a:gd name="T50" fmla="*/ 2840 w 10000"/>
                <a:gd name="T51" fmla="*/ 1026 h 9621"/>
                <a:gd name="T52" fmla="*/ 2505 w 10000"/>
                <a:gd name="T53" fmla="*/ 954 h 9621"/>
                <a:gd name="T54" fmla="*/ 2192 w 10000"/>
                <a:gd name="T55" fmla="*/ 865 h 9621"/>
                <a:gd name="T56" fmla="*/ 1889 w 10000"/>
                <a:gd name="T57" fmla="*/ 775 h 9621"/>
                <a:gd name="T58" fmla="*/ 1346 w 10000"/>
                <a:gd name="T59" fmla="*/ 579 h 9621"/>
                <a:gd name="T60" fmla="*/ 882 w 10000"/>
                <a:gd name="T61" fmla="*/ 400 h 9621"/>
                <a:gd name="T62" fmla="*/ 511 w 10000"/>
                <a:gd name="T63" fmla="*/ 253 h 9621"/>
                <a:gd name="T64" fmla="*/ 234 w 10000"/>
                <a:gd name="T65" fmla="*/ 118 h 9621"/>
                <a:gd name="T66" fmla="*/ 0 w 10000"/>
                <a:gd name="T67" fmla="*/ 0 h 9621"/>
                <a:gd name="T68" fmla="*/ 0 w 10000"/>
                <a:gd name="T69" fmla="*/ 0 h 96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0000" h="9621">
                  <a:moveTo>
                    <a:pt x="0" y="0"/>
                  </a:moveTo>
                  <a:lnTo>
                    <a:pt x="0" y="2411"/>
                  </a:lnTo>
                  <a:lnTo>
                    <a:pt x="0" y="9586"/>
                  </a:lnTo>
                  <a:lnTo>
                    <a:pt x="0" y="9621"/>
                  </a:lnTo>
                  <a:lnTo>
                    <a:pt x="10000" y="9585"/>
                  </a:lnTo>
                  <a:cubicBezTo>
                    <a:pt x="9997" y="8144"/>
                    <a:pt x="10003" y="9571"/>
                    <a:pt x="10000" y="9586"/>
                  </a:cubicBezTo>
                  <a:cubicBezTo>
                    <a:pt x="9997" y="7194"/>
                    <a:pt x="9993" y="4803"/>
                    <a:pt x="9990" y="2411"/>
                  </a:cubicBezTo>
                  <a:lnTo>
                    <a:pt x="9990" y="0"/>
                  </a:lnTo>
                  <a:lnTo>
                    <a:pt x="9534" y="253"/>
                  </a:lnTo>
                  <a:lnTo>
                    <a:pt x="9084" y="477"/>
                  </a:lnTo>
                  <a:lnTo>
                    <a:pt x="8628" y="669"/>
                  </a:lnTo>
                  <a:lnTo>
                    <a:pt x="8177" y="847"/>
                  </a:lnTo>
                  <a:lnTo>
                    <a:pt x="7726" y="984"/>
                  </a:lnTo>
                  <a:lnTo>
                    <a:pt x="7279" y="1087"/>
                  </a:lnTo>
                  <a:lnTo>
                    <a:pt x="6832" y="1176"/>
                  </a:lnTo>
                  <a:lnTo>
                    <a:pt x="6393" y="1236"/>
                  </a:lnTo>
                  <a:lnTo>
                    <a:pt x="5962" y="1279"/>
                  </a:lnTo>
                  <a:lnTo>
                    <a:pt x="5534" y="1294"/>
                  </a:lnTo>
                  <a:lnTo>
                    <a:pt x="5120" y="1294"/>
                  </a:lnTo>
                  <a:lnTo>
                    <a:pt x="4709" y="1294"/>
                  </a:lnTo>
                  <a:lnTo>
                    <a:pt x="4311" y="1266"/>
                  </a:lnTo>
                  <a:lnTo>
                    <a:pt x="3923" y="1221"/>
                  </a:lnTo>
                  <a:lnTo>
                    <a:pt x="3548" y="1161"/>
                  </a:lnTo>
                  <a:lnTo>
                    <a:pt x="3187" y="1101"/>
                  </a:lnTo>
                  <a:lnTo>
                    <a:pt x="2840" y="1026"/>
                  </a:lnTo>
                  <a:lnTo>
                    <a:pt x="2505" y="954"/>
                  </a:lnTo>
                  <a:lnTo>
                    <a:pt x="2192" y="865"/>
                  </a:lnTo>
                  <a:lnTo>
                    <a:pt x="1889" y="775"/>
                  </a:lnTo>
                  <a:lnTo>
                    <a:pt x="1346" y="579"/>
                  </a:lnTo>
                  <a:lnTo>
                    <a:pt x="882" y="400"/>
                  </a:lnTo>
                  <a:lnTo>
                    <a:pt x="511" y="253"/>
                  </a:lnTo>
                  <a:lnTo>
                    <a:pt x="234" y="118"/>
                  </a:lnTo>
                  <a:lnTo>
                    <a:pt x="0"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l" rtl="0" eaLnBrk="0" fontAlgn="base" hangingPunct="0">
                <a:spcBef>
                  <a:spcPct val="0"/>
                </a:spcBef>
                <a:spcAft>
                  <a:spcPct val="0"/>
                </a:spcAft>
              </a:pPr>
              <a:endParaRPr lang="ar-SA">
                <a:solidFill>
                  <a:prstClr val="black"/>
                </a:solidFill>
                <a:latin typeface="Arial" pitchFamily="34" charset="0"/>
              </a:endParaRPr>
            </a:p>
          </p:txBody>
        </p:sp>
        <p:sp>
          <p:nvSpPr>
            <p:cNvPr id="14" name="Freeform 5"/>
            <p:cNvSpPr>
              <a:spLocks noEditPoints="1"/>
            </p:cNvSpPr>
            <p:nvPr/>
          </p:nvSpPr>
          <p:spPr bwMode="gray">
            <a:xfrm>
              <a:off x="0" y="0"/>
              <a:ext cx="9144000" cy="6858000"/>
            </a:xfrm>
            <a:custGeom>
              <a:avLst/>
              <a:gdLst>
                <a:gd name="T0" fmla="*/ 0 w 5760"/>
                <a:gd name="T1" fmla="*/ 0 h 4320"/>
                <a:gd name="T2" fmla="*/ 0 w 5760"/>
                <a:gd name="T3" fmla="*/ 4320 h 4320"/>
                <a:gd name="T4" fmla="*/ 5760 w 5760"/>
                <a:gd name="T5" fmla="*/ 4320 h 4320"/>
                <a:gd name="T6" fmla="*/ 5760 w 5760"/>
                <a:gd name="T7" fmla="*/ 0 h 4320"/>
                <a:gd name="T8" fmla="*/ 0 w 5760"/>
                <a:gd name="T9" fmla="*/ 0 h 4320"/>
                <a:gd name="T10" fmla="*/ 5444 w 5760"/>
                <a:gd name="T11" fmla="*/ 4004 h 4320"/>
                <a:gd name="T12" fmla="*/ 324 w 5760"/>
                <a:gd name="T13" fmla="*/ 4004 h 4320"/>
                <a:gd name="T14" fmla="*/ 324 w 5760"/>
                <a:gd name="T15" fmla="*/ 324 h 4320"/>
                <a:gd name="T16" fmla="*/ 5444 w 5760"/>
                <a:gd name="T17" fmla="*/ 324 h 4320"/>
                <a:gd name="T18" fmla="*/ 5444 w 5760"/>
                <a:gd name="T19" fmla="*/ 4004 h 4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l" rtl="0" eaLnBrk="0" fontAlgn="base" hangingPunct="0">
                <a:spcBef>
                  <a:spcPct val="0"/>
                </a:spcBef>
                <a:spcAft>
                  <a:spcPct val="0"/>
                </a:spcAft>
              </a:pPr>
              <a:endParaRPr lang="ar-SA">
                <a:solidFill>
                  <a:prstClr val="black"/>
                </a:solidFill>
                <a:latin typeface="Arial" pitchFamily="34" charset="0"/>
              </a:endParaRPr>
            </a:p>
          </p:txBody>
        </p:sp>
      </p:grpSp>
      <p:sp>
        <p:nvSpPr>
          <p:cNvPr id="15" name="TextBox 36"/>
          <p:cNvSpPr txBox="1">
            <a:spLocks noChangeArrowheads="1"/>
          </p:cNvSpPr>
          <p:nvPr/>
        </p:nvSpPr>
        <p:spPr bwMode="gray">
          <a:xfrm>
            <a:off x="647700" y="652463"/>
            <a:ext cx="601663" cy="1322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Majalla UI"/>
                <a:cs typeface="Majalla UI"/>
              </a:defRPr>
            </a:lvl1pPr>
            <a:lvl2pPr marL="742950" indent="-285750">
              <a:defRPr>
                <a:solidFill>
                  <a:schemeClr val="tx1"/>
                </a:solidFill>
                <a:latin typeface="Arial" pitchFamily="34" charset="0"/>
                <a:ea typeface="Majalla UI"/>
                <a:cs typeface="Majalla UI"/>
              </a:defRPr>
            </a:lvl2pPr>
            <a:lvl3pPr marL="1143000" indent="-228600">
              <a:defRPr>
                <a:solidFill>
                  <a:schemeClr val="tx1"/>
                </a:solidFill>
                <a:latin typeface="Arial" pitchFamily="34" charset="0"/>
                <a:ea typeface="Majalla UI"/>
                <a:cs typeface="Majalla UI"/>
              </a:defRPr>
            </a:lvl3pPr>
            <a:lvl4pPr marL="1600200" indent="-228600">
              <a:defRPr>
                <a:solidFill>
                  <a:schemeClr val="tx1"/>
                </a:solidFill>
                <a:latin typeface="Arial" pitchFamily="34" charset="0"/>
                <a:ea typeface="Majalla UI"/>
                <a:cs typeface="Majalla UI"/>
              </a:defRPr>
            </a:lvl4pPr>
            <a:lvl5pPr marL="2057400" indent="-228600">
              <a:defRPr>
                <a:solidFill>
                  <a:schemeClr val="tx1"/>
                </a:solidFill>
                <a:latin typeface="Arial" pitchFamily="34" charset="0"/>
                <a:ea typeface="Majalla UI"/>
                <a:cs typeface="Majalla UI"/>
              </a:defRPr>
            </a:lvl5pPr>
            <a:lvl6pPr marL="2514600" indent="-228600" algn="l" rtl="0" eaLnBrk="0" fontAlgn="base" hangingPunct="0">
              <a:spcBef>
                <a:spcPct val="0"/>
              </a:spcBef>
              <a:spcAft>
                <a:spcPct val="0"/>
              </a:spcAft>
              <a:defRPr>
                <a:solidFill>
                  <a:schemeClr val="tx1"/>
                </a:solidFill>
                <a:latin typeface="Arial" pitchFamily="34" charset="0"/>
                <a:ea typeface="Majalla UI"/>
                <a:cs typeface="Majalla UI"/>
              </a:defRPr>
            </a:lvl6pPr>
            <a:lvl7pPr marL="2971800" indent="-228600" algn="l" rtl="0" eaLnBrk="0" fontAlgn="base" hangingPunct="0">
              <a:spcBef>
                <a:spcPct val="0"/>
              </a:spcBef>
              <a:spcAft>
                <a:spcPct val="0"/>
              </a:spcAft>
              <a:defRPr>
                <a:solidFill>
                  <a:schemeClr val="tx1"/>
                </a:solidFill>
                <a:latin typeface="Arial" pitchFamily="34" charset="0"/>
                <a:ea typeface="Majalla UI"/>
                <a:cs typeface="Majalla UI"/>
              </a:defRPr>
            </a:lvl7pPr>
            <a:lvl8pPr marL="3429000" indent="-228600" algn="l" rtl="0" eaLnBrk="0" fontAlgn="base" hangingPunct="0">
              <a:spcBef>
                <a:spcPct val="0"/>
              </a:spcBef>
              <a:spcAft>
                <a:spcPct val="0"/>
              </a:spcAft>
              <a:defRPr>
                <a:solidFill>
                  <a:schemeClr val="tx1"/>
                </a:solidFill>
                <a:latin typeface="Arial" pitchFamily="34" charset="0"/>
                <a:ea typeface="Majalla UI"/>
                <a:cs typeface="Majalla UI"/>
              </a:defRPr>
            </a:lvl8pPr>
            <a:lvl9pPr marL="3886200" indent="-228600" algn="l" rtl="0" eaLnBrk="0" fontAlgn="base" hangingPunct="0">
              <a:spcBef>
                <a:spcPct val="0"/>
              </a:spcBef>
              <a:spcAft>
                <a:spcPct val="0"/>
              </a:spcAft>
              <a:defRPr>
                <a:solidFill>
                  <a:schemeClr val="tx1"/>
                </a:solidFill>
                <a:latin typeface="Arial" pitchFamily="34" charset="0"/>
                <a:ea typeface="Majalla UI"/>
                <a:cs typeface="Majalla UI"/>
              </a:defRPr>
            </a:lvl9pPr>
          </a:lstStyle>
          <a:p>
            <a:pPr rtl="0" eaLnBrk="0" fontAlgn="base" hangingPunct="0">
              <a:spcBef>
                <a:spcPct val="0"/>
              </a:spcBef>
              <a:spcAft>
                <a:spcPct val="0"/>
              </a:spcAft>
            </a:pPr>
            <a:r>
              <a:rPr lang="en-US" altLang="ar-SA" sz="8000">
                <a:solidFill>
                  <a:srgbClr val="EF53A5"/>
                </a:solidFill>
                <a:cs typeface="Arial" pitchFamily="34" charset="0"/>
              </a:rPr>
              <a:t>“</a:t>
            </a:r>
          </a:p>
        </p:txBody>
      </p:sp>
      <p:sp>
        <p:nvSpPr>
          <p:cNvPr id="18" name="TextBox 37"/>
          <p:cNvSpPr txBox="1">
            <a:spLocks noChangeArrowheads="1"/>
          </p:cNvSpPr>
          <p:nvPr/>
        </p:nvSpPr>
        <p:spPr bwMode="gray">
          <a:xfrm>
            <a:off x="7069138" y="2900363"/>
            <a:ext cx="619125" cy="132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Majalla UI"/>
                <a:cs typeface="Majalla UI"/>
              </a:defRPr>
            </a:lvl1pPr>
            <a:lvl2pPr marL="742950" indent="-285750">
              <a:defRPr>
                <a:solidFill>
                  <a:schemeClr val="tx1"/>
                </a:solidFill>
                <a:latin typeface="Arial" pitchFamily="34" charset="0"/>
                <a:ea typeface="Majalla UI"/>
                <a:cs typeface="Majalla UI"/>
              </a:defRPr>
            </a:lvl2pPr>
            <a:lvl3pPr marL="1143000" indent="-228600">
              <a:defRPr>
                <a:solidFill>
                  <a:schemeClr val="tx1"/>
                </a:solidFill>
                <a:latin typeface="Arial" pitchFamily="34" charset="0"/>
                <a:ea typeface="Majalla UI"/>
                <a:cs typeface="Majalla UI"/>
              </a:defRPr>
            </a:lvl3pPr>
            <a:lvl4pPr marL="1600200" indent="-228600">
              <a:defRPr>
                <a:solidFill>
                  <a:schemeClr val="tx1"/>
                </a:solidFill>
                <a:latin typeface="Arial" pitchFamily="34" charset="0"/>
                <a:ea typeface="Majalla UI"/>
                <a:cs typeface="Majalla UI"/>
              </a:defRPr>
            </a:lvl4pPr>
            <a:lvl5pPr marL="2057400" indent="-228600">
              <a:defRPr>
                <a:solidFill>
                  <a:schemeClr val="tx1"/>
                </a:solidFill>
                <a:latin typeface="Arial" pitchFamily="34" charset="0"/>
                <a:ea typeface="Majalla UI"/>
                <a:cs typeface="Majalla UI"/>
              </a:defRPr>
            </a:lvl5pPr>
            <a:lvl6pPr marL="2514600" indent="-228600" algn="l" rtl="0" eaLnBrk="0" fontAlgn="base" hangingPunct="0">
              <a:spcBef>
                <a:spcPct val="0"/>
              </a:spcBef>
              <a:spcAft>
                <a:spcPct val="0"/>
              </a:spcAft>
              <a:defRPr>
                <a:solidFill>
                  <a:schemeClr val="tx1"/>
                </a:solidFill>
                <a:latin typeface="Arial" pitchFamily="34" charset="0"/>
                <a:ea typeface="Majalla UI"/>
                <a:cs typeface="Majalla UI"/>
              </a:defRPr>
            </a:lvl6pPr>
            <a:lvl7pPr marL="2971800" indent="-228600" algn="l" rtl="0" eaLnBrk="0" fontAlgn="base" hangingPunct="0">
              <a:spcBef>
                <a:spcPct val="0"/>
              </a:spcBef>
              <a:spcAft>
                <a:spcPct val="0"/>
              </a:spcAft>
              <a:defRPr>
                <a:solidFill>
                  <a:schemeClr val="tx1"/>
                </a:solidFill>
                <a:latin typeface="Arial" pitchFamily="34" charset="0"/>
                <a:ea typeface="Majalla UI"/>
                <a:cs typeface="Majalla UI"/>
              </a:defRPr>
            </a:lvl7pPr>
            <a:lvl8pPr marL="3429000" indent="-228600" algn="l" rtl="0" eaLnBrk="0" fontAlgn="base" hangingPunct="0">
              <a:spcBef>
                <a:spcPct val="0"/>
              </a:spcBef>
              <a:spcAft>
                <a:spcPct val="0"/>
              </a:spcAft>
              <a:defRPr>
                <a:solidFill>
                  <a:schemeClr val="tx1"/>
                </a:solidFill>
                <a:latin typeface="Arial" pitchFamily="34" charset="0"/>
                <a:ea typeface="Majalla UI"/>
                <a:cs typeface="Majalla UI"/>
              </a:defRPr>
            </a:lvl8pPr>
            <a:lvl9pPr marL="3886200" indent="-228600" algn="l" rtl="0" eaLnBrk="0" fontAlgn="base" hangingPunct="0">
              <a:spcBef>
                <a:spcPct val="0"/>
              </a:spcBef>
              <a:spcAft>
                <a:spcPct val="0"/>
              </a:spcAft>
              <a:defRPr>
                <a:solidFill>
                  <a:schemeClr val="tx1"/>
                </a:solidFill>
                <a:latin typeface="Arial" pitchFamily="34" charset="0"/>
                <a:ea typeface="Majalla UI"/>
                <a:cs typeface="Majalla UI"/>
              </a:defRPr>
            </a:lvl9pPr>
          </a:lstStyle>
          <a:p>
            <a:pPr rtl="0" eaLnBrk="0" fontAlgn="base" hangingPunct="0">
              <a:spcBef>
                <a:spcPct val="0"/>
              </a:spcBef>
              <a:spcAft>
                <a:spcPct val="0"/>
              </a:spcAft>
            </a:pPr>
            <a:r>
              <a:rPr lang="en-US" altLang="ar-SA" sz="8000">
                <a:solidFill>
                  <a:srgbClr val="EF53A5"/>
                </a:solidFill>
                <a:cs typeface="Arial" pitchFamily="34" charset="0"/>
              </a:rPr>
              <a:t>”</a:t>
            </a:r>
          </a:p>
        </p:txBody>
      </p:sp>
      <p:sp>
        <p:nvSpPr>
          <p:cNvPr id="19" name="Rectangle 38"/>
          <p:cNvSpPr/>
          <p:nvPr/>
        </p:nvSpPr>
        <p:spPr>
          <a:xfrm>
            <a:off x="7745413" y="0"/>
            <a:ext cx="685800" cy="110013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1128060" y="927099"/>
            <a:ext cx="6160385" cy="2882179"/>
          </a:xfrm>
        </p:spPr>
        <p:txBody>
          <a:bodyPr/>
          <a:lstStyle>
            <a:lvl1pPr>
              <a:defRPr sz="3600"/>
            </a:lvl1pPr>
          </a:lstStyle>
          <a:p>
            <a:r>
              <a:rPr lang="en-US" smtClean="0"/>
              <a:t>Click to edit Master title style</a:t>
            </a:r>
            <a:endParaRPr lang="en-US" dirty="0"/>
          </a:p>
        </p:txBody>
      </p:sp>
      <p:sp>
        <p:nvSpPr>
          <p:cNvPr id="17" name="Text Placeholder 3"/>
          <p:cNvSpPr>
            <a:spLocks noGrp="1"/>
          </p:cNvSpPr>
          <p:nvPr>
            <p:ph type="body" sz="half" idx="13"/>
          </p:nvPr>
        </p:nvSpPr>
        <p:spPr bwMode="gray">
          <a:xfrm>
            <a:off x="1387278" y="3809278"/>
            <a:ext cx="5646143" cy="333113"/>
          </a:xfrm>
        </p:spPr>
        <p:txBody>
          <a:bodyPr>
            <a:normAutofit/>
          </a:bodyPr>
          <a:lstStyle>
            <a:lvl1pPr marL="0" indent="0">
              <a:buNone/>
              <a:defRPr lang="en-US" sz="1400" b="0" i="0" kern="1200" cap="small" dirty="0">
                <a:solidFill>
                  <a:schemeClr val="accent1">
                    <a:lumMod val="60000"/>
                    <a:lumOff val="40000"/>
                  </a:schemeClr>
                </a:solidFill>
                <a:latin typeface="+mn-lt"/>
                <a:ea typeface="+mn-ea"/>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6" name="Text Placeholder 3"/>
          <p:cNvSpPr>
            <a:spLocks noGrp="1"/>
          </p:cNvSpPr>
          <p:nvPr>
            <p:ph type="body" sz="half" idx="2"/>
          </p:nvPr>
        </p:nvSpPr>
        <p:spPr>
          <a:xfrm>
            <a:off x="866440" y="5000816"/>
            <a:ext cx="6343673" cy="1010619"/>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0" name="Date Placeholder 3"/>
          <p:cNvSpPr>
            <a:spLocks noGrp="1"/>
          </p:cNvSpPr>
          <p:nvPr>
            <p:ph type="dt" sz="half" idx="14"/>
          </p:nvPr>
        </p:nvSpPr>
        <p:spPr/>
        <p:txBody>
          <a:bodyPr/>
          <a:lstStyle>
            <a:lvl1pPr>
              <a:defRPr/>
            </a:lvl1pPr>
          </a:lstStyle>
          <a:p>
            <a:pPr>
              <a:defRPr/>
            </a:pPr>
            <a:fld id="{12E5B156-3D75-4F8E-A722-02B6F3CFB7B0}" type="datetimeFigureOut">
              <a:rPr lang="ar-SA">
                <a:solidFill>
                  <a:srgbClr val="B31166"/>
                </a:solidFill>
              </a:rPr>
              <a:pPr>
                <a:defRPr/>
              </a:pPr>
              <a:t>18/02/39</a:t>
            </a:fld>
            <a:endParaRPr lang="ar-SA">
              <a:solidFill>
                <a:srgbClr val="B31166"/>
              </a:solidFill>
            </a:endParaRPr>
          </a:p>
        </p:txBody>
      </p:sp>
      <p:sp>
        <p:nvSpPr>
          <p:cNvPr id="21" name="Footer Placeholder 4"/>
          <p:cNvSpPr>
            <a:spLocks noGrp="1"/>
          </p:cNvSpPr>
          <p:nvPr>
            <p:ph type="ftr" sz="quarter" idx="15"/>
          </p:nvPr>
        </p:nvSpPr>
        <p:spPr/>
        <p:txBody>
          <a:bodyPr/>
          <a:lstStyle>
            <a:lvl1pPr>
              <a:defRPr/>
            </a:lvl1pPr>
          </a:lstStyle>
          <a:p>
            <a:pPr>
              <a:defRPr/>
            </a:pPr>
            <a:endParaRPr lang="ar-SA">
              <a:solidFill>
                <a:srgbClr val="B31166"/>
              </a:solidFill>
            </a:endParaRPr>
          </a:p>
        </p:txBody>
      </p:sp>
      <p:sp>
        <p:nvSpPr>
          <p:cNvPr id="22" name="Slide Number Placeholder 5"/>
          <p:cNvSpPr>
            <a:spLocks noGrp="1"/>
          </p:cNvSpPr>
          <p:nvPr>
            <p:ph type="sldNum" sz="quarter" idx="16"/>
          </p:nvPr>
        </p:nvSpPr>
        <p:spPr/>
        <p:txBody>
          <a:bodyPr/>
          <a:lstStyle>
            <a:lvl1pPr>
              <a:defRPr/>
            </a:lvl1pPr>
          </a:lstStyle>
          <a:p>
            <a:fld id="{68338840-7586-4039-88BA-1E6D4BD507ED}" type="slidenum">
              <a:rPr lang="ar-SA" altLang="ar-SA">
                <a:solidFill>
                  <a:prstClr val="white"/>
                </a:solidFill>
              </a:rPr>
              <a:pPr/>
              <a:t>‹#›</a:t>
            </a:fld>
            <a:endParaRPr lang="ar-SA" altLang="ar-SA">
              <a:solidFill>
                <a:prstClr val="white"/>
              </a:solidFill>
            </a:endParaRPr>
          </a:p>
        </p:txBody>
      </p:sp>
    </p:spTree>
    <p:extLst>
      <p:ext uri="{BB962C8B-B14F-4D97-AF65-F5344CB8AC3E}">
        <p14:creationId xmlns:p14="http://schemas.microsoft.com/office/powerpoint/2010/main" val="42023872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Name Card">
    <p:spTree>
      <p:nvGrpSpPr>
        <p:cNvPr id="1" name=""/>
        <p:cNvGrpSpPr/>
        <p:nvPr/>
      </p:nvGrpSpPr>
      <p:grpSpPr>
        <a:xfrm>
          <a:off x="0" y="0"/>
          <a:ext cx="0" cy="0"/>
          <a:chOff x="0" y="0"/>
          <a:chExt cx="0" cy="0"/>
        </a:xfrm>
      </p:grpSpPr>
      <p:grpSp>
        <p:nvGrpSpPr>
          <p:cNvPr id="4" name="Group 26"/>
          <p:cNvGrpSpPr>
            <a:grpSpLocks/>
          </p:cNvGrpSpPr>
          <p:nvPr/>
        </p:nvGrpSpPr>
        <p:grpSpPr bwMode="auto">
          <a:xfrm>
            <a:off x="-1588" y="0"/>
            <a:ext cx="9145588" cy="6861175"/>
            <a:chOff x="-1588" y="0"/>
            <a:chExt cx="9145588" cy="6860798"/>
          </a:xfrm>
        </p:grpSpPr>
        <p:sp>
          <p:nvSpPr>
            <p:cNvPr id="5" name="Rectangle 27"/>
            <p:cNvSpPr/>
            <p:nvPr/>
          </p:nvSpPr>
          <p:spPr>
            <a:xfrm>
              <a:off x="0" y="0"/>
              <a:ext cx="9118832"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6" name="Oval 28"/>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Oval 29"/>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8" name="Oval 30"/>
            <p:cNvSpPr/>
            <p:nvPr/>
          </p:nvSpPr>
          <p:spPr>
            <a:xfrm>
              <a:off x="5689832" y="0"/>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9" name="Oval 31"/>
            <p:cNvSpPr/>
            <p:nvPr/>
          </p:nvSpPr>
          <p:spPr>
            <a:xfrm>
              <a:off x="6299432" y="5870198"/>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 name="Oval 32"/>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Freeform 5"/>
            <p:cNvSpPr>
              <a:spLocks/>
            </p:cNvSpPr>
            <p:nvPr/>
          </p:nvSpPr>
          <p:spPr bwMode="gray">
            <a:xfrm rot="-589932">
              <a:off x="6359946" y="4311243"/>
              <a:ext cx="2377690" cy="317748"/>
            </a:xfrm>
            <a:custGeom>
              <a:avLst/>
              <a:gdLst>
                <a:gd name="T0" fmla="*/ 85 w 10000"/>
                <a:gd name="T1" fmla="*/ 2532 h 5291"/>
                <a:gd name="T2" fmla="*/ 9958 w 10000"/>
                <a:gd name="T3" fmla="*/ 5291 h 5291"/>
                <a:gd name="T4" fmla="*/ 10000 w 10000"/>
                <a:gd name="T5" fmla="*/ 0 h 5291"/>
                <a:gd name="T6" fmla="*/ 10000 w 10000"/>
                <a:gd name="T7" fmla="*/ 0 h 5291"/>
                <a:gd name="T8" fmla="*/ 9667 w 10000"/>
                <a:gd name="T9" fmla="*/ 204 h 5291"/>
                <a:gd name="T10" fmla="*/ 9334 w 10000"/>
                <a:gd name="T11" fmla="*/ 400 h 5291"/>
                <a:gd name="T12" fmla="*/ 9001 w 10000"/>
                <a:gd name="T13" fmla="*/ 590 h 5291"/>
                <a:gd name="T14" fmla="*/ 8667 w 10000"/>
                <a:gd name="T15" fmla="*/ 753 h 5291"/>
                <a:gd name="T16" fmla="*/ 8333 w 10000"/>
                <a:gd name="T17" fmla="*/ 917 h 5291"/>
                <a:gd name="T18" fmla="*/ 7999 w 10000"/>
                <a:gd name="T19" fmla="*/ 1071 h 5291"/>
                <a:gd name="T20" fmla="*/ 7669 w 10000"/>
                <a:gd name="T21" fmla="*/ 1202 h 5291"/>
                <a:gd name="T22" fmla="*/ 7333 w 10000"/>
                <a:gd name="T23" fmla="*/ 1325 h 5291"/>
                <a:gd name="T24" fmla="*/ 7000 w 10000"/>
                <a:gd name="T25" fmla="*/ 1440 h 5291"/>
                <a:gd name="T26" fmla="*/ 6673 w 10000"/>
                <a:gd name="T27" fmla="*/ 1538 h 5291"/>
                <a:gd name="T28" fmla="*/ 6340 w 10000"/>
                <a:gd name="T29" fmla="*/ 1636 h 5291"/>
                <a:gd name="T30" fmla="*/ 6013 w 10000"/>
                <a:gd name="T31" fmla="*/ 1719 h 5291"/>
                <a:gd name="T32" fmla="*/ 5686 w 10000"/>
                <a:gd name="T33" fmla="*/ 1784 h 5291"/>
                <a:gd name="T34" fmla="*/ 5359 w 10000"/>
                <a:gd name="T35" fmla="*/ 1850 h 5291"/>
                <a:gd name="T36" fmla="*/ 5036 w 10000"/>
                <a:gd name="T37" fmla="*/ 1906 h 5291"/>
                <a:gd name="T38" fmla="*/ 4717 w 10000"/>
                <a:gd name="T39" fmla="*/ 1948 h 5291"/>
                <a:gd name="T40" fmla="*/ 4396 w 10000"/>
                <a:gd name="T41" fmla="*/ 1980 h 5291"/>
                <a:gd name="T42" fmla="*/ 4079 w 10000"/>
                <a:gd name="T43" fmla="*/ 2013 h 5291"/>
                <a:gd name="T44" fmla="*/ 3766 w 10000"/>
                <a:gd name="T45" fmla="*/ 2029 h 5291"/>
                <a:gd name="T46" fmla="*/ 3454 w 10000"/>
                <a:gd name="T47" fmla="*/ 2046 h 5291"/>
                <a:gd name="T48" fmla="*/ 3145 w 10000"/>
                <a:gd name="T49" fmla="*/ 2053 h 5291"/>
                <a:gd name="T50" fmla="*/ 2839 w 10000"/>
                <a:gd name="T51" fmla="*/ 2046 h 5291"/>
                <a:gd name="T52" fmla="*/ 2537 w 10000"/>
                <a:gd name="T53" fmla="*/ 2046 h 5291"/>
                <a:gd name="T54" fmla="*/ 2238 w 10000"/>
                <a:gd name="T55" fmla="*/ 2029 h 5291"/>
                <a:gd name="T56" fmla="*/ 1943 w 10000"/>
                <a:gd name="T57" fmla="*/ 2004 h 5291"/>
                <a:gd name="T58" fmla="*/ 1653 w 10000"/>
                <a:gd name="T59" fmla="*/ 1980 h 5291"/>
                <a:gd name="T60" fmla="*/ 1368 w 10000"/>
                <a:gd name="T61" fmla="*/ 1955 h 5291"/>
                <a:gd name="T62" fmla="*/ 1085 w 10000"/>
                <a:gd name="T63" fmla="*/ 1915 h 5291"/>
                <a:gd name="T64" fmla="*/ 806 w 10000"/>
                <a:gd name="T65" fmla="*/ 1873 h 5291"/>
                <a:gd name="T66" fmla="*/ 533 w 10000"/>
                <a:gd name="T67" fmla="*/ 1833 h 5291"/>
                <a:gd name="T68" fmla="*/ 0 w 10000"/>
                <a:gd name="T69" fmla="*/ 1726 h 5291"/>
                <a:gd name="T70" fmla="*/ 85 w 10000"/>
                <a:gd name="T71" fmla="*/ 2532 h 52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0000" h="5291">
                  <a:moveTo>
                    <a:pt x="85" y="2532"/>
                  </a:moveTo>
                  <a:cubicBezTo>
                    <a:pt x="1736" y="3911"/>
                    <a:pt x="7524" y="5298"/>
                    <a:pt x="9958" y="5291"/>
                  </a:cubicBezTo>
                  <a:cubicBezTo>
                    <a:pt x="9989" y="1958"/>
                    <a:pt x="9969" y="3333"/>
                    <a:pt x="10000" y="0"/>
                  </a:cubicBez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l" rtl="0" eaLnBrk="0" fontAlgn="base" hangingPunct="0">
                <a:spcBef>
                  <a:spcPct val="0"/>
                </a:spcBef>
                <a:spcAft>
                  <a:spcPct val="0"/>
                </a:spcAft>
              </a:pPr>
              <a:endParaRPr lang="ar-SA">
                <a:solidFill>
                  <a:prstClr val="black"/>
                </a:solidFill>
                <a:latin typeface="Arial" pitchFamily="34" charset="0"/>
              </a:endParaRPr>
            </a:p>
          </p:txBody>
        </p:sp>
        <p:sp>
          <p:nvSpPr>
            <p:cNvPr id="12" name="Freeform 34"/>
            <p:cNvSpPr>
              <a:spLocks/>
            </p:cNvSpPr>
            <p:nvPr/>
          </p:nvSpPr>
          <p:spPr bwMode="gray">
            <a:xfrm>
              <a:off x="485023" y="4381500"/>
              <a:ext cx="8182128" cy="2130508"/>
            </a:xfrm>
            <a:custGeom>
              <a:avLst/>
              <a:gdLst>
                <a:gd name="T0" fmla="*/ 0 w 10000"/>
                <a:gd name="T1" fmla="*/ 0 h 9621"/>
                <a:gd name="T2" fmla="*/ 0 w 10000"/>
                <a:gd name="T3" fmla="*/ 2411 h 9621"/>
                <a:gd name="T4" fmla="*/ 0 w 10000"/>
                <a:gd name="T5" fmla="*/ 9586 h 9621"/>
                <a:gd name="T6" fmla="*/ 0 w 10000"/>
                <a:gd name="T7" fmla="*/ 9621 h 9621"/>
                <a:gd name="T8" fmla="*/ 10000 w 10000"/>
                <a:gd name="T9" fmla="*/ 9585 h 9621"/>
                <a:gd name="T10" fmla="*/ 10000 w 10000"/>
                <a:gd name="T11" fmla="*/ 9586 h 9621"/>
                <a:gd name="T12" fmla="*/ 9990 w 10000"/>
                <a:gd name="T13" fmla="*/ 2411 h 9621"/>
                <a:gd name="T14" fmla="*/ 9990 w 10000"/>
                <a:gd name="T15" fmla="*/ 0 h 9621"/>
                <a:gd name="T16" fmla="*/ 9990 w 10000"/>
                <a:gd name="T17" fmla="*/ 0 h 9621"/>
                <a:gd name="T18" fmla="*/ 9534 w 10000"/>
                <a:gd name="T19" fmla="*/ 253 h 9621"/>
                <a:gd name="T20" fmla="*/ 9084 w 10000"/>
                <a:gd name="T21" fmla="*/ 477 h 9621"/>
                <a:gd name="T22" fmla="*/ 8628 w 10000"/>
                <a:gd name="T23" fmla="*/ 669 h 9621"/>
                <a:gd name="T24" fmla="*/ 8177 w 10000"/>
                <a:gd name="T25" fmla="*/ 847 h 9621"/>
                <a:gd name="T26" fmla="*/ 7726 w 10000"/>
                <a:gd name="T27" fmla="*/ 984 h 9621"/>
                <a:gd name="T28" fmla="*/ 7279 w 10000"/>
                <a:gd name="T29" fmla="*/ 1087 h 9621"/>
                <a:gd name="T30" fmla="*/ 6832 w 10000"/>
                <a:gd name="T31" fmla="*/ 1176 h 9621"/>
                <a:gd name="T32" fmla="*/ 6393 w 10000"/>
                <a:gd name="T33" fmla="*/ 1236 h 9621"/>
                <a:gd name="T34" fmla="*/ 5962 w 10000"/>
                <a:gd name="T35" fmla="*/ 1279 h 9621"/>
                <a:gd name="T36" fmla="*/ 5534 w 10000"/>
                <a:gd name="T37" fmla="*/ 1294 h 9621"/>
                <a:gd name="T38" fmla="*/ 5120 w 10000"/>
                <a:gd name="T39" fmla="*/ 1294 h 9621"/>
                <a:gd name="T40" fmla="*/ 4709 w 10000"/>
                <a:gd name="T41" fmla="*/ 1294 h 9621"/>
                <a:gd name="T42" fmla="*/ 4311 w 10000"/>
                <a:gd name="T43" fmla="*/ 1266 h 9621"/>
                <a:gd name="T44" fmla="*/ 3923 w 10000"/>
                <a:gd name="T45" fmla="*/ 1221 h 9621"/>
                <a:gd name="T46" fmla="*/ 3548 w 10000"/>
                <a:gd name="T47" fmla="*/ 1161 h 9621"/>
                <a:gd name="T48" fmla="*/ 3187 w 10000"/>
                <a:gd name="T49" fmla="*/ 1101 h 9621"/>
                <a:gd name="T50" fmla="*/ 2840 w 10000"/>
                <a:gd name="T51" fmla="*/ 1026 h 9621"/>
                <a:gd name="T52" fmla="*/ 2505 w 10000"/>
                <a:gd name="T53" fmla="*/ 954 h 9621"/>
                <a:gd name="T54" fmla="*/ 2192 w 10000"/>
                <a:gd name="T55" fmla="*/ 865 h 9621"/>
                <a:gd name="T56" fmla="*/ 1889 w 10000"/>
                <a:gd name="T57" fmla="*/ 775 h 9621"/>
                <a:gd name="T58" fmla="*/ 1346 w 10000"/>
                <a:gd name="T59" fmla="*/ 579 h 9621"/>
                <a:gd name="T60" fmla="*/ 882 w 10000"/>
                <a:gd name="T61" fmla="*/ 400 h 9621"/>
                <a:gd name="T62" fmla="*/ 511 w 10000"/>
                <a:gd name="T63" fmla="*/ 253 h 9621"/>
                <a:gd name="T64" fmla="*/ 234 w 10000"/>
                <a:gd name="T65" fmla="*/ 118 h 9621"/>
                <a:gd name="T66" fmla="*/ 0 w 10000"/>
                <a:gd name="T67" fmla="*/ 0 h 9621"/>
                <a:gd name="T68" fmla="*/ 0 w 10000"/>
                <a:gd name="T69" fmla="*/ 0 h 96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0000" h="9621">
                  <a:moveTo>
                    <a:pt x="0" y="0"/>
                  </a:moveTo>
                  <a:lnTo>
                    <a:pt x="0" y="2411"/>
                  </a:lnTo>
                  <a:lnTo>
                    <a:pt x="0" y="9586"/>
                  </a:lnTo>
                  <a:lnTo>
                    <a:pt x="0" y="9621"/>
                  </a:lnTo>
                  <a:lnTo>
                    <a:pt x="10000" y="9585"/>
                  </a:lnTo>
                  <a:cubicBezTo>
                    <a:pt x="9997" y="8144"/>
                    <a:pt x="10003" y="9571"/>
                    <a:pt x="10000" y="9586"/>
                  </a:cubicBezTo>
                  <a:cubicBezTo>
                    <a:pt x="9997" y="7194"/>
                    <a:pt x="9993" y="4803"/>
                    <a:pt x="9990" y="2411"/>
                  </a:cubicBezTo>
                  <a:lnTo>
                    <a:pt x="9990" y="0"/>
                  </a:lnTo>
                  <a:lnTo>
                    <a:pt x="9534" y="253"/>
                  </a:lnTo>
                  <a:lnTo>
                    <a:pt x="9084" y="477"/>
                  </a:lnTo>
                  <a:lnTo>
                    <a:pt x="8628" y="669"/>
                  </a:lnTo>
                  <a:lnTo>
                    <a:pt x="8177" y="847"/>
                  </a:lnTo>
                  <a:lnTo>
                    <a:pt x="7726" y="984"/>
                  </a:lnTo>
                  <a:lnTo>
                    <a:pt x="7279" y="1087"/>
                  </a:lnTo>
                  <a:lnTo>
                    <a:pt x="6832" y="1176"/>
                  </a:lnTo>
                  <a:lnTo>
                    <a:pt x="6393" y="1236"/>
                  </a:lnTo>
                  <a:lnTo>
                    <a:pt x="5962" y="1279"/>
                  </a:lnTo>
                  <a:lnTo>
                    <a:pt x="5534" y="1294"/>
                  </a:lnTo>
                  <a:lnTo>
                    <a:pt x="5120" y="1294"/>
                  </a:lnTo>
                  <a:lnTo>
                    <a:pt x="4709" y="1294"/>
                  </a:lnTo>
                  <a:lnTo>
                    <a:pt x="4311" y="1266"/>
                  </a:lnTo>
                  <a:lnTo>
                    <a:pt x="3923" y="1221"/>
                  </a:lnTo>
                  <a:lnTo>
                    <a:pt x="3548" y="1161"/>
                  </a:lnTo>
                  <a:lnTo>
                    <a:pt x="3187" y="1101"/>
                  </a:lnTo>
                  <a:lnTo>
                    <a:pt x="2840" y="1026"/>
                  </a:lnTo>
                  <a:lnTo>
                    <a:pt x="2505" y="954"/>
                  </a:lnTo>
                  <a:lnTo>
                    <a:pt x="2192" y="865"/>
                  </a:lnTo>
                  <a:lnTo>
                    <a:pt x="1889" y="775"/>
                  </a:lnTo>
                  <a:lnTo>
                    <a:pt x="1346" y="579"/>
                  </a:lnTo>
                  <a:lnTo>
                    <a:pt x="882" y="400"/>
                  </a:lnTo>
                  <a:lnTo>
                    <a:pt x="511" y="253"/>
                  </a:lnTo>
                  <a:lnTo>
                    <a:pt x="234" y="118"/>
                  </a:lnTo>
                  <a:lnTo>
                    <a:pt x="0"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l" rtl="0" eaLnBrk="0" fontAlgn="base" hangingPunct="0">
                <a:spcBef>
                  <a:spcPct val="0"/>
                </a:spcBef>
                <a:spcAft>
                  <a:spcPct val="0"/>
                </a:spcAft>
              </a:pPr>
              <a:endParaRPr lang="ar-SA">
                <a:solidFill>
                  <a:prstClr val="black"/>
                </a:solidFill>
                <a:latin typeface="Arial" pitchFamily="34" charset="0"/>
              </a:endParaRPr>
            </a:p>
          </p:txBody>
        </p:sp>
        <p:sp>
          <p:nvSpPr>
            <p:cNvPr id="13" name="Freeform 5"/>
            <p:cNvSpPr>
              <a:spLocks noEditPoints="1"/>
            </p:cNvSpPr>
            <p:nvPr/>
          </p:nvSpPr>
          <p:spPr bwMode="gray">
            <a:xfrm>
              <a:off x="0" y="0"/>
              <a:ext cx="9144000" cy="6858000"/>
            </a:xfrm>
            <a:custGeom>
              <a:avLst/>
              <a:gdLst>
                <a:gd name="T0" fmla="*/ 0 w 5760"/>
                <a:gd name="T1" fmla="*/ 0 h 4320"/>
                <a:gd name="T2" fmla="*/ 0 w 5760"/>
                <a:gd name="T3" fmla="*/ 4320 h 4320"/>
                <a:gd name="T4" fmla="*/ 5760 w 5760"/>
                <a:gd name="T5" fmla="*/ 4320 h 4320"/>
                <a:gd name="T6" fmla="*/ 5760 w 5760"/>
                <a:gd name="T7" fmla="*/ 0 h 4320"/>
                <a:gd name="T8" fmla="*/ 0 w 5760"/>
                <a:gd name="T9" fmla="*/ 0 h 4320"/>
                <a:gd name="T10" fmla="*/ 5444 w 5760"/>
                <a:gd name="T11" fmla="*/ 4004 h 4320"/>
                <a:gd name="T12" fmla="*/ 324 w 5760"/>
                <a:gd name="T13" fmla="*/ 4004 h 4320"/>
                <a:gd name="T14" fmla="*/ 324 w 5760"/>
                <a:gd name="T15" fmla="*/ 324 h 4320"/>
                <a:gd name="T16" fmla="*/ 5444 w 5760"/>
                <a:gd name="T17" fmla="*/ 324 h 4320"/>
                <a:gd name="T18" fmla="*/ 5444 w 5760"/>
                <a:gd name="T19" fmla="*/ 4004 h 4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l" rtl="0" eaLnBrk="0" fontAlgn="base" hangingPunct="0">
                <a:spcBef>
                  <a:spcPct val="0"/>
                </a:spcBef>
                <a:spcAft>
                  <a:spcPct val="0"/>
                </a:spcAft>
              </a:pPr>
              <a:endParaRPr lang="ar-SA">
                <a:solidFill>
                  <a:prstClr val="black"/>
                </a:solidFill>
                <a:latin typeface="Arial" pitchFamily="34" charset="0"/>
              </a:endParaRPr>
            </a:p>
          </p:txBody>
        </p:sp>
      </p:grpSp>
      <p:sp>
        <p:nvSpPr>
          <p:cNvPr id="14" name="Rectangle 36"/>
          <p:cNvSpPr/>
          <p:nvPr/>
        </p:nvSpPr>
        <p:spPr>
          <a:xfrm>
            <a:off x="7745413" y="0"/>
            <a:ext cx="685800" cy="110013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866440" y="2057400"/>
            <a:ext cx="6422005" cy="209550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866441" y="5024908"/>
            <a:ext cx="6422004" cy="994891"/>
          </a:xfrm>
        </p:spPr>
        <p:txBody>
          <a:bodyPr/>
          <a:lstStyle>
            <a:lvl1pPr marL="0" indent="0" algn="l">
              <a:buNone/>
              <a:defRPr sz="2000" cap="none">
                <a:solidFill>
                  <a:schemeClr val="accent1">
                    <a:lumMod val="60000"/>
                    <a:lumOff val="4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15" name="Date Placeholder 3"/>
          <p:cNvSpPr>
            <a:spLocks noGrp="1"/>
          </p:cNvSpPr>
          <p:nvPr>
            <p:ph type="dt" sz="half" idx="10"/>
          </p:nvPr>
        </p:nvSpPr>
        <p:spPr/>
        <p:txBody>
          <a:bodyPr/>
          <a:lstStyle>
            <a:lvl1pPr>
              <a:defRPr/>
            </a:lvl1pPr>
          </a:lstStyle>
          <a:p>
            <a:pPr>
              <a:defRPr/>
            </a:pPr>
            <a:fld id="{BE24EEA5-01F3-4350-90CA-01428F430AD9}" type="datetimeFigureOut">
              <a:rPr lang="ar-SA">
                <a:solidFill>
                  <a:srgbClr val="B31166"/>
                </a:solidFill>
              </a:rPr>
              <a:pPr>
                <a:defRPr/>
              </a:pPr>
              <a:t>18/02/39</a:t>
            </a:fld>
            <a:endParaRPr lang="ar-SA">
              <a:solidFill>
                <a:srgbClr val="B31166"/>
              </a:solidFill>
            </a:endParaRPr>
          </a:p>
        </p:txBody>
      </p:sp>
      <p:sp>
        <p:nvSpPr>
          <p:cNvPr id="16" name="Footer Placeholder 4"/>
          <p:cNvSpPr>
            <a:spLocks noGrp="1"/>
          </p:cNvSpPr>
          <p:nvPr>
            <p:ph type="ftr" sz="quarter" idx="11"/>
          </p:nvPr>
        </p:nvSpPr>
        <p:spPr/>
        <p:txBody>
          <a:bodyPr/>
          <a:lstStyle>
            <a:lvl1pPr>
              <a:defRPr/>
            </a:lvl1pPr>
          </a:lstStyle>
          <a:p>
            <a:pPr>
              <a:defRPr/>
            </a:pPr>
            <a:endParaRPr lang="ar-SA">
              <a:solidFill>
                <a:srgbClr val="B31166"/>
              </a:solidFill>
            </a:endParaRPr>
          </a:p>
        </p:txBody>
      </p:sp>
      <p:sp>
        <p:nvSpPr>
          <p:cNvPr id="17" name="Slide Number Placeholder 5"/>
          <p:cNvSpPr>
            <a:spLocks noGrp="1"/>
          </p:cNvSpPr>
          <p:nvPr>
            <p:ph type="sldNum" sz="quarter" idx="12"/>
          </p:nvPr>
        </p:nvSpPr>
        <p:spPr/>
        <p:txBody>
          <a:bodyPr/>
          <a:lstStyle>
            <a:lvl1pPr>
              <a:defRPr/>
            </a:lvl1pPr>
          </a:lstStyle>
          <a:p>
            <a:fld id="{57D72206-A1CC-4DCD-B933-982C7D3351A0}" type="slidenum">
              <a:rPr lang="ar-SA" altLang="ar-SA">
                <a:solidFill>
                  <a:prstClr val="white"/>
                </a:solidFill>
              </a:rPr>
              <a:pPr/>
              <a:t>‹#›</a:t>
            </a:fld>
            <a:endParaRPr lang="ar-SA" altLang="ar-SA">
              <a:solidFill>
                <a:prstClr val="white"/>
              </a:solidFill>
            </a:endParaRPr>
          </a:p>
        </p:txBody>
      </p:sp>
    </p:spTree>
    <p:extLst>
      <p:ext uri="{BB962C8B-B14F-4D97-AF65-F5344CB8AC3E}">
        <p14:creationId xmlns:p14="http://schemas.microsoft.com/office/powerpoint/2010/main" val="137871200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cxnSp>
        <p:nvCxnSpPr>
          <p:cNvPr id="9" name="Straight Connector 26"/>
          <p:cNvCxnSpPr/>
          <p:nvPr/>
        </p:nvCxnSpPr>
        <p:spPr>
          <a:xfrm>
            <a:off x="3294063" y="2489200"/>
            <a:ext cx="0" cy="3546475"/>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0" name="Straight Connector 27"/>
          <p:cNvCxnSpPr/>
          <p:nvPr/>
        </p:nvCxnSpPr>
        <p:spPr>
          <a:xfrm>
            <a:off x="5849938" y="2489200"/>
            <a:ext cx="0" cy="3546475"/>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866440" y="927100"/>
            <a:ext cx="6423593" cy="709864"/>
          </a:xfrm>
        </p:spPr>
        <p:txBody>
          <a:bodyPr/>
          <a:lstStyle>
            <a:lvl1pPr>
              <a:defRPr sz="3200"/>
            </a:lvl1pPr>
          </a:lstStyle>
          <a:p>
            <a:r>
              <a:rPr lang="en-US" smtClean="0"/>
              <a:t>Click to edit Master title style</a:t>
            </a:r>
            <a:endParaRPr lang="en-US" dirty="0"/>
          </a:p>
        </p:txBody>
      </p:sp>
      <p:sp>
        <p:nvSpPr>
          <p:cNvPr id="3" name="Text Placeholder 2"/>
          <p:cNvSpPr>
            <a:spLocks noGrp="1"/>
          </p:cNvSpPr>
          <p:nvPr>
            <p:ph type="body" idx="1"/>
          </p:nvPr>
        </p:nvSpPr>
        <p:spPr>
          <a:xfrm>
            <a:off x="866440" y="2489200"/>
            <a:ext cx="2313432" cy="657962"/>
          </a:xfrm>
        </p:spPr>
        <p:txBody>
          <a:bodyPr anchor="b">
            <a:noAutofit/>
          </a:bodyPr>
          <a:lstStyle>
            <a:lvl1pPr marL="0" indent="0">
              <a:buNone/>
              <a:defRPr sz="20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2" name="Text Placeholder 3"/>
          <p:cNvSpPr>
            <a:spLocks noGrp="1"/>
          </p:cNvSpPr>
          <p:nvPr>
            <p:ph type="body" sz="half" idx="15"/>
          </p:nvPr>
        </p:nvSpPr>
        <p:spPr>
          <a:xfrm>
            <a:off x="866440" y="3147164"/>
            <a:ext cx="2313432" cy="2888366"/>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Placeholder 4"/>
          <p:cNvSpPr>
            <a:spLocks noGrp="1"/>
          </p:cNvSpPr>
          <p:nvPr>
            <p:ph type="body" sz="quarter" idx="3"/>
          </p:nvPr>
        </p:nvSpPr>
        <p:spPr>
          <a:xfrm>
            <a:off x="3405614" y="2489200"/>
            <a:ext cx="2318918" cy="657962"/>
          </a:xfrm>
        </p:spPr>
        <p:txBody>
          <a:bodyPr anchor="b">
            <a:noAutofit/>
          </a:bodyPr>
          <a:lstStyle>
            <a:lvl1pPr marL="0" indent="0">
              <a:buNone/>
              <a:defRPr sz="20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3" name="Text Placeholder 3"/>
          <p:cNvSpPr>
            <a:spLocks noGrp="1"/>
          </p:cNvSpPr>
          <p:nvPr>
            <p:ph type="body" sz="half" idx="16"/>
          </p:nvPr>
        </p:nvSpPr>
        <p:spPr>
          <a:xfrm>
            <a:off x="3408471" y="3147164"/>
            <a:ext cx="2318918" cy="2888366"/>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Text Placeholder 4"/>
          <p:cNvSpPr>
            <a:spLocks noGrp="1"/>
          </p:cNvSpPr>
          <p:nvPr>
            <p:ph type="body" sz="quarter" idx="13"/>
          </p:nvPr>
        </p:nvSpPr>
        <p:spPr>
          <a:xfrm>
            <a:off x="5958642" y="2489200"/>
            <a:ext cx="2318918" cy="657962"/>
          </a:xfrm>
        </p:spPr>
        <p:txBody>
          <a:bodyPr anchor="b">
            <a:noAutofit/>
          </a:bodyPr>
          <a:lstStyle>
            <a:lvl1pPr marL="0" indent="0">
              <a:buNone/>
              <a:defRPr sz="20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4" name="Text Placeholder 3"/>
          <p:cNvSpPr>
            <a:spLocks noGrp="1"/>
          </p:cNvSpPr>
          <p:nvPr>
            <p:ph type="body" sz="half" idx="17"/>
          </p:nvPr>
        </p:nvSpPr>
        <p:spPr>
          <a:xfrm>
            <a:off x="5960935" y="3147164"/>
            <a:ext cx="2316625" cy="2888366"/>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1" name="Date Placeholder 6"/>
          <p:cNvSpPr>
            <a:spLocks noGrp="1"/>
          </p:cNvSpPr>
          <p:nvPr>
            <p:ph type="dt" sz="half" idx="18"/>
          </p:nvPr>
        </p:nvSpPr>
        <p:spPr/>
        <p:txBody>
          <a:bodyPr/>
          <a:lstStyle>
            <a:lvl1pPr>
              <a:defRPr/>
            </a:lvl1pPr>
          </a:lstStyle>
          <a:p>
            <a:pPr>
              <a:defRPr/>
            </a:pPr>
            <a:fld id="{FB419650-977F-4B9B-BB97-7403D44C608B}" type="datetimeFigureOut">
              <a:rPr lang="ar-SA">
                <a:solidFill>
                  <a:srgbClr val="B31166"/>
                </a:solidFill>
              </a:rPr>
              <a:pPr>
                <a:defRPr/>
              </a:pPr>
              <a:t>18/02/39</a:t>
            </a:fld>
            <a:endParaRPr lang="ar-SA">
              <a:solidFill>
                <a:srgbClr val="B31166"/>
              </a:solidFill>
            </a:endParaRPr>
          </a:p>
        </p:txBody>
      </p:sp>
      <p:sp>
        <p:nvSpPr>
          <p:cNvPr id="12" name="Footer Placeholder 7"/>
          <p:cNvSpPr>
            <a:spLocks noGrp="1"/>
          </p:cNvSpPr>
          <p:nvPr>
            <p:ph type="ftr" sz="quarter" idx="19"/>
          </p:nvPr>
        </p:nvSpPr>
        <p:spPr/>
        <p:txBody>
          <a:bodyPr/>
          <a:lstStyle>
            <a:lvl1pPr>
              <a:defRPr/>
            </a:lvl1pPr>
          </a:lstStyle>
          <a:p>
            <a:pPr>
              <a:defRPr/>
            </a:pPr>
            <a:endParaRPr lang="ar-SA">
              <a:solidFill>
                <a:srgbClr val="B31166"/>
              </a:solidFill>
            </a:endParaRPr>
          </a:p>
        </p:txBody>
      </p:sp>
      <p:sp>
        <p:nvSpPr>
          <p:cNvPr id="13" name="Slide Number Placeholder 8"/>
          <p:cNvSpPr>
            <a:spLocks noGrp="1"/>
          </p:cNvSpPr>
          <p:nvPr>
            <p:ph type="sldNum" sz="quarter" idx="20"/>
          </p:nvPr>
        </p:nvSpPr>
        <p:spPr/>
        <p:txBody>
          <a:bodyPr/>
          <a:lstStyle>
            <a:lvl1pPr>
              <a:defRPr/>
            </a:lvl1pPr>
          </a:lstStyle>
          <a:p>
            <a:fld id="{128F9329-500C-422E-B9FD-F80BFEABEB81}" type="slidenum">
              <a:rPr lang="ar-SA" altLang="ar-SA">
                <a:solidFill>
                  <a:prstClr val="white"/>
                </a:solidFill>
              </a:rPr>
              <a:pPr/>
              <a:t>‹#›</a:t>
            </a:fld>
            <a:endParaRPr lang="ar-SA" altLang="ar-SA">
              <a:solidFill>
                <a:prstClr val="white"/>
              </a:solidFill>
            </a:endParaRPr>
          </a:p>
        </p:txBody>
      </p:sp>
    </p:spTree>
    <p:extLst>
      <p:ext uri="{BB962C8B-B14F-4D97-AF65-F5344CB8AC3E}">
        <p14:creationId xmlns:p14="http://schemas.microsoft.com/office/powerpoint/2010/main" val="226905164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cxnSp>
        <p:nvCxnSpPr>
          <p:cNvPr id="12" name="Straight Connector 26"/>
          <p:cNvCxnSpPr/>
          <p:nvPr/>
        </p:nvCxnSpPr>
        <p:spPr>
          <a:xfrm>
            <a:off x="3289300" y="2489200"/>
            <a:ext cx="0" cy="3546475"/>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3" name="Straight Connector 27"/>
          <p:cNvCxnSpPr/>
          <p:nvPr/>
        </p:nvCxnSpPr>
        <p:spPr>
          <a:xfrm>
            <a:off x="5849938" y="2489200"/>
            <a:ext cx="0" cy="3546475"/>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866440" y="927100"/>
            <a:ext cx="6345260" cy="709864"/>
          </a:xfrm>
        </p:spPr>
        <p:txBody>
          <a:bodyPr/>
          <a:lstStyle>
            <a:lvl1pPr>
              <a:defRPr sz="3200"/>
            </a:lvl1pPr>
          </a:lstStyle>
          <a:p>
            <a:r>
              <a:rPr lang="en-US" smtClean="0"/>
              <a:t>Click to edit Master title style</a:t>
            </a:r>
            <a:endParaRPr lang="en-US" dirty="0"/>
          </a:p>
        </p:txBody>
      </p:sp>
      <p:sp>
        <p:nvSpPr>
          <p:cNvPr id="3" name="Text Placeholder 2"/>
          <p:cNvSpPr>
            <a:spLocks noGrp="1"/>
          </p:cNvSpPr>
          <p:nvPr>
            <p:ph type="body" idx="1"/>
          </p:nvPr>
        </p:nvSpPr>
        <p:spPr>
          <a:xfrm>
            <a:off x="866440" y="4179596"/>
            <a:ext cx="2313432" cy="657962"/>
          </a:xfrm>
        </p:spPr>
        <p:txBody>
          <a:bodyPr anchor="b">
            <a:noAutofit/>
          </a:bodyPr>
          <a:lstStyle>
            <a:lvl1pPr marL="0" indent="0">
              <a:buNone/>
              <a:defRPr sz="20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2" name="Picture Placeholder 2"/>
          <p:cNvSpPr>
            <a:spLocks noGrp="1" noChangeAspect="1"/>
          </p:cNvSpPr>
          <p:nvPr>
            <p:ph type="pic" idx="15"/>
          </p:nvPr>
        </p:nvSpPr>
        <p:spPr>
          <a:xfrm>
            <a:off x="1019055" y="2489200"/>
            <a:ext cx="2015144" cy="1447342"/>
          </a:xfrm>
          <a:prstGeom prst="roundRect">
            <a:avLst>
              <a:gd name="adj" fmla="val 1858"/>
            </a:avLst>
          </a:prstGeom>
          <a:effectLst>
            <a:outerShdw blurRad="50800" dist="50800" dir="5400000" algn="tl" rotWithShape="0">
              <a:srgbClr val="000000">
                <a:alpha val="43000"/>
              </a:srgbClr>
            </a:outerShdw>
          </a:effectLst>
        </p:spPr>
        <p:txBody>
          <a:bodyPr rtlCol="0">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noProof="0" smtClean="0"/>
              <a:t>Click icon to add picture</a:t>
            </a:r>
            <a:endParaRPr lang="en-US" noProof="0" dirty="0"/>
          </a:p>
        </p:txBody>
      </p:sp>
      <p:sp>
        <p:nvSpPr>
          <p:cNvPr id="23" name="Text Placeholder 3"/>
          <p:cNvSpPr>
            <a:spLocks noGrp="1"/>
          </p:cNvSpPr>
          <p:nvPr>
            <p:ph type="body" sz="half" idx="18"/>
          </p:nvPr>
        </p:nvSpPr>
        <p:spPr>
          <a:xfrm>
            <a:off x="866439" y="4837558"/>
            <a:ext cx="2313432" cy="1187321"/>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Placeholder 4"/>
          <p:cNvSpPr>
            <a:spLocks noGrp="1"/>
          </p:cNvSpPr>
          <p:nvPr>
            <p:ph type="body" sz="quarter" idx="3"/>
          </p:nvPr>
        </p:nvSpPr>
        <p:spPr>
          <a:xfrm>
            <a:off x="3411125" y="4179595"/>
            <a:ext cx="2318918" cy="657962"/>
          </a:xfrm>
        </p:spPr>
        <p:txBody>
          <a:bodyPr anchor="b">
            <a:noAutofit/>
          </a:bodyPr>
          <a:lstStyle>
            <a:lvl1pPr marL="0" indent="0">
              <a:buNone/>
              <a:defRPr sz="20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8" name="Picture Placeholder 2"/>
          <p:cNvSpPr>
            <a:spLocks noGrp="1" noChangeAspect="1"/>
          </p:cNvSpPr>
          <p:nvPr>
            <p:ph type="pic" idx="21"/>
          </p:nvPr>
        </p:nvSpPr>
        <p:spPr>
          <a:xfrm>
            <a:off x="3553189" y="2489200"/>
            <a:ext cx="2015144" cy="1447342"/>
          </a:xfrm>
          <a:prstGeom prst="roundRect">
            <a:avLst>
              <a:gd name="adj" fmla="val 1858"/>
            </a:avLst>
          </a:prstGeom>
          <a:effectLst>
            <a:outerShdw blurRad="50800" dist="50800" dir="5400000" algn="tl" rotWithShape="0">
              <a:srgbClr val="000000">
                <a:alpha val="43000"/>
              </a:srgbClr>
            </a:outerShdw>
          </a:effectLst>
        </p:spPr>
        <p:txBody>
          <a:bodyPr rtlCol="0">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noProof="0" smtClean="0"/>
              <a:t>Click icon to add picture</a:t>
            </a:r>
            <a:endParaRPr lang="en-US" noProof="0" dirty="0"/>
          </a:p>
        </p:txBody>
      </p:sp>
      <p:sp>
        <p:nvSpPr>
          <p:cNvPr id="24" name="Text Placeholder 3"/>
          <p:cNvSpPr>
            <a:spLocks noGrp="1"/>
          </p:cNvSpPr>
          <p:nvPr>
            <p:ph type="body" sz="half" idx="19"/>
          </p:nvPr>
        </p:nvSpPr>
        <p:spPr>
          <a:xfrm>
            <a:off x="3411125" y="4848208"/>
            <a:ext cx="2318918" cy="1187321"/>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Text Placeholder 4"/>
          <p:cNvSpPr>
            <a:spLocks noGrp="1"/>
          </p:cNvSpPr>
          <p:nvPr>
            <p:ph type="body" sz="quarter" idx="13"/>
          </p:nvPr>
        </p:nvSpPr>
        <p:spPr>
          <a:xfrm>
            <a:off x="5958642" y="4179596"/>
            <a:ext cx="2318918" cy="657962"/>
          </a:xfrm>
        </p:spPr>
        <p:txBody>
          <a:bodyPr anchor="b">
            <a:noAutofit/>
          </a:bodyPr>
          <a:lstStyle>
            <a:lvl1pPr marL="0" indent="0">
              <a:buNone/>
              <a:defRPr sz="20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9" name="Picture Placeholder 2"/>
          <p:cNvSpPr>
            <a:spLocks noGrp="1" noChangeAspect="1"/>
          </p:cNvSpPr>
          <p:nvPr>
            <p:ph type="pic" idx="22"/>
          </p:nvPr>
        </p:nvSpPr>
        <p:spPr>
          <a:xfrm>
            <a:off x="6108641" y="2489200"/>
            <a:ext cx="2015144" cy="1447342"/>
          </a:xfrm>
          <a:prstGeom prst="roundRect">
            <a:avLst>
              <a:gd name="adj" fmla="val 1858"/>
            </a:avLst>
          </a:prstGeom>
          <a:effectLst>
            <a:outerShdw blurRad="50800" dist="50800" dir="5400000" algn="tl" rotWithShape="0">
              <a:srgbClr val="000000">
                <a:alpha val="43000"/>
              </a:srgbClr>
            </a:outerShdw>
          </a:effectLst>
        </p:spPr>
        <p:txBody>
          <a:bodyPr rtlCol="0">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noProof="0" smtClean="0"/>
              <a:t>Click icon to add picture</a:t>
            </a:r>
            <a:endParaRPr lang="en-US" noProof="0" dirty="0"/>
          </a:p>
        </p:txBody>
      </p:sp>
      <p:sp>
        <p:nvSpPr>
          <p:cNvPr id="27" name="Text Placeholder 3"/>
          <p:cNvSpPr>
            <a:spLocks noGrp="1"/>
          </p:cNvSpPr>
          <p:nvPr>
            <p:ph type="body" sz="half" idx="20"/>
          </p:nvPr>
        </p:nvSpPr>
        <p:spPr>
          <a:xfrm>
            <a:off x="5958642" y="4837558"/>
            <a:ext cx="2318918" cy="1187321"/>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5" name="Date Placeholder 6"/>
          <p:cNvSpPr>
            <a:spLocks noGrp="1"/>
          </p:cNvSpPr>
          <p:nvPr>
            <p:ph type="dt" sz="half" idx="23"/>
          </p:nvPr>
        </p:nvSpPr>
        <p:spPr/>
        <p:txBody>
          <a:bodyPr/>
          <a:lstStyle>
            <a:lvl1pPr>
              <a:defRPr/>
            </a:lvl1pPr>
          </a:lstStyle>
          <a:p>
            <a:pPr>
              <a:defRPr/>
            </a:pPr>
            <a:fld id="{270EF4D3-A5C4-4972-84AB-864326FDE712}" type="datetimeFigureOut">
              <a:rPr lang="ar-SA">
                <a:solidFill>
                  <a:srgbClr val="B31166"/>
                </a:solidFill>
              </a:rPr>
              <a:pPr>
                <a:defRPr/>
              </a:pPr>
              <a:t>18/02/39</a:t>
            </a:fld>
            <a:endParaRPr lang="ar-SA">
              <a:solidFill>
                <a:srgbClr val="B31166"/>
              </a:solidFill>
            </a:endParaRPr>
          </a:p>
        </p:txBody>
      </p:sp>
      <p:sp>
        <p:nvSpPr>
          <p:cNvPr id="16" name="Footer Placeholder 7"/>
          <p:cNvSpPr>
            <a:spLocks noGrp="1"/>
          </p:cNvSpPr>
          <p:nvPr>
            <p:ph type="ftr" sz="quarter" idx="24"/>
          </p:nvPr>
        </p:nvSpPr>
        <p:spPr/>
        <p:txBody>
          <a:bodyPr/>
          <a:lstStyle>
            <a:lvl1pPr>
              <a:defRPr/>
            </a:lvl1pPr>
          </a:lstStyle>
          <a:p>
            <a:pPr>
              <a:defRPr/>
            </a:pPr>
            <a:endParaRPr lang="ar-SA">
              <a:solidFill>
                <a:srgbClr val="B31166"/>
              </a:solidFill>
            </a:endParaRPr>
          </a:p>
        </p:txBody>
      </p:sp>
      <p:sp>
        <p:nvSpPr>
          <p:cNvPr id="17" name="Slide Number Placeholder 8"/>
          <p:cNvSpPr>
            <a:spLocks noGrp="1"/>
          </p:cNvSpPr>
          <p:nvPr>
            <p:ph type="sldNum" sz="quarter" idx="25"/>
          </p:nvPr>
        </p:nvSpPr>
        <p:spPr/>
        <p:txBody>
          <a:bodyPr/>
          <a:lstStyle>
            <a:lvl1pPr>
              <a:defRPr/>
            </a:lvl1pPr>
          </a:lstStyle>
          <a:p>
            <a:fld id="{BA404A11-6D47-4541-ACE9-752D187932BE}" type="slidenum">
              <a:rPr lang="ar-SA" altLang="ar-SA">
                <a:solidFill>
                  <a:prstClr val="white"/>
                </a:solidFill>
              </a:rPr>
              <a:pPr/>
              <a:t>‹#›</a:t>
            </a:fld>
            <a:endParaRPr lang="ar-SA" altLang="ar-SA">
              <a:solidFill>
                <a:prstClr val="white"/>
              </a:solidFill>
            </a:endParaRPr>
          </a:p>
        </p:txBody>
      </p:sp>
    </p:spTree>
    <p:extLst>
      <p:ext uri="{BB962C8B-B14F-4D97-AF65-F5344CB8AC3E}">
        <p14:creationId xmlns:p14="http://schemas.microsoft.com/office/powerpoint/2010/main" val="320277689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7621588" y="6388100"/>
            <a:ext cx="990600" cy="228600"/>
          </a:xfrm>
        </p:spPr>
        <p:txBody>
          <a:bodyPr/>
          <a:lstStyle>
            <a:lvl1pPr>
              <a:defRPr/>
            </a:lvl1pPr>
          </a:lstStyle>
          <a:p>
            <a:pPr>
              <a:defRPr/>
            </a:pPr>
            <a:fld id="{F05320FA-2861-4546-87D5-818883510454}" type="datetimeFigureOut">
              <a:rPr lang="ar-SA">
                <a:solidFill>
                  <a:srgbClr val="B31166"/>
                </a:solidFill>
              </a:rPr>
              <a:pPr>
                <a:defRPr/>
              </a:pPr>
              <a:t>18/02/39</a:t>
            </a:fld>
            <a:endParaRPr lang="ar-SA">
              <a:solidFill>
                <a:srgbClr val="B31166"/>
              </a:solidFill>
            </a:endParaRPr>
          </a:p>
        </p:txBody>
      </p:sp>
      <p:sp>
        <p:nvSpPr>
          <p:cNvPr id="5" name="Footer Placeholder 4"/>
          <p:cNvSpPr>
            <a:spLocks noGrp="1"/>
          </p:cNvSpPr>
          <p:nvPr>
            <p:ph type="ftr" sz="quarter" idx="11"/>
          </p:nvPr>
        </p:nvSpPr>
        <p:spPr>
          <a:xfrm>
            <a:off x="515938" y="6388100"/>
            <a:ext cx="3859212" cy="228600"/>
          </a:xfrm>
        </p:spPr>
        <p:txBody>
          <a:bodyPr/>
          <a:lstStyle>
            <a:lvl1pPr>
              <a:defRPr/>
            </a:lvl1pPr>
          </a:lstStyle>
          <a:p>
            <a:pPr>
              <a:defRPr/>
            </a:pPr>
            <a:endParaRPr lang="ar-SA">
              <a:solidFill>
                <a:srgbClr val="B31166"/>
              </a:solidFill>
            </a:endParaRPr>
          </a:p>
        </p:txBody>
      </p:sp>
      <p:sp>
        <p:nvSpPr>
          <p:cNvPr id="6" name="Slide Number Placeholder 5"/>
          <p:cNvSpPr>
            <a:spLocks noGrp="1"/>
          </p:cNvSpPr>
          <p:nvPr>
            <p:ph type="sldNum" sz="quarter" idx="12"/>
          </p:nvPr>
        </p:nvSpPr>
        <p:spPr/>
        <p:txBody>
          <a:bodyPr/>
          <a:lstStyle>
            <a:lvl1pPr>
              <a:defRPr/>
            </a:lvl1pPr>
          </a:lstStyle>
          <a:p>
            <a:fld id="{E671BBDC-36F7-46D4-A066-67A26A4D1B7D}" type="slidenum">
              <a:rPr lang="ar-SA" altLang="ar-SA">
                <a:solidFill>
                  <a:prstClr val="white"/>
                </a:solidFill>
              </a:rPr>
              <a:pPr/>
              <a:t>‹#›</a:t>
            </a:fld>
            <a:endParaRPr lang="ar-SA" altLang="ar-SA">
              <a:solidFill>
                <a:prstClr val="white"/>
              </a:solidFill>
            </a:endParaRPr>
          </a:p>
        </p:txBody>
      </p:sp>
    </p:spTree>
    <p:extLst>
      <p:ext uri="{BB962C8B-B14F-4D97-AF65-F5344CB8AC3E}">
        <p14:creationId xmlns:p14="http://schemas.microsoft.com/office/powerpoint/2010/main" val="283597338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grpSp>
        <p:nvGrpSpPr>
          <p:cNvPr id="4" name="Group 26"/>
          <p:cNvGrpSpPr>
            <a:grpSpLocks/>
          </p:cNvGrpSpPr>
          <p:nvPr/>
        </p:nvGrpSpPr>
        <p:grpSpPr bwMode="auto">
          <a:xfrm>
            <a:off x="-1588" y="0"/>
            <a:ext cx="9120188" cy="6861175"/>
            <a:chOff x="-1588" y="0"/>
            <a:chExt cx="9120420" cy="6860798"/>
          </a:xfrm>
        </p:grpSpPr>
        <p:sp>
          <p:nvSpPr>
            <p:cNvPr id="5" name="Rectangle 27"/>
            <p:cNvSpPr/>
            <p:nvPr/>
          </p:nvSpPr>
          <p:spPr>
            <a:xfrm>
              <a:off x="0" y="0"/>
              <a:ext cx="9118832"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6" name="Oval 28"/>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Oval 29"/>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8" name="Oval 30"/>
            <p:cNvSpPr/>
            <p:nvPr/>
          </p:nvSpPr>
          <p:spPr>
            <a:xfrm>
              <a:off x="5689832" y="0"/>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9" name="Oval 31"/>
            <p:cNvSpPr/>
            <p:nvPr/>
          </p:nvSpPr>
          <p:spPr>
            <a:xfrm>
              <a:off x="6299432" y="5870198"/>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 name="Oval 32"/>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Freeform 5"/>
            <p:cNvSpPr>
              <a:spLocks/>
            </p:cNvSpPr>
            <p:nvPr/>
          </p:nvSpPr>
          <p:spPr bwMode="gray">
            <a:xfrm rot="4966650">
              <a:off x="4673046" y="5107506"/>
              <a:ext cx="2377690" cy="317748"/>
            </a:xfrm>
            <a:custGeom>
              <a:avLst/>
              <a:gdLst>
                <a:gd name="T0" fmla="*/ 85 w 10000"/>
                <a:gd name="T1" fmla="*/ 2532 h 5291"/>
                <a:gd name="T2" fmla="*/ 9958 w 10000"/>
                <a:gd name="T3" fmla="*/ 5291 h 5291"/>
                <a:gd name="T4" fmla="*/ 10000 w 10000"/>
                <a:gd name="T5" fmla="*/ 0 h 5291"/>
                <a:gd name="T6" fmla="*/ 10000 w 10000"/>
                <a:gd name="T7" fmla="*/ 0 h 5291"/>
                <a:gd name="T8" fmla="*/ 9667 w 10000"/>
                <a:gd name="T9" fmla="*/ 204 h 5291"/>
                <a:gd name="T10" fmla="*/ 9334 w 10000"/>
                <a:gd name="T11" fmla="*/ 400 h 5291"/>
                <a:gd name="T12" fmla="*/ 9001 w 10000"/>
                <a:gd name="T13" fmla="*/ 590 h 5291"/>
                <a:gd name="T14" fmla="*/ 8667 w 10000"/>
                <a:gd name="T15" fmla="*/ 753 h 5291"/>
                <a:gd name="T16" fmla="*/ 8333 w 10000"/>
                <a:gd name="T17" fmla="*/ 917 h 5291"/>
                <a:gd name="T18" fmla="*/ 7999 w 10000"/>
                <a:gd name="T19" fmla="*/ 1071 h 5291"/>
                <a:gd name="T20" fmla="*/ 7669 w 10000"/>
                <a:gd name="T21" fmla="*/ 1202 h 5291"/>
                <a:gd name="T22" fmla="*/ 7333 w 10000"/>
                <a:gd name="T23" fmla="*/ 1325 h 5291"/>
                <a:gd name="T24" fmla="*/ 7000 w 10000"/>
                <a:gd name="T25" fmla="*/ 1440 h 5291"/>
                <a:gd name="T26" fmla="*/ 6673 w 10000"/>
                <a:gd name="T27" fmla="*/ 1538 h 5291"/>
                <a:gd name="T28" fmla="*/ 6340 w 10000"/>
                <a:gd name="T29" fmla="*/ 1636 h 5291"/>
                <a:gd name="T30" fmla="*/ 6013 w 10000"/>
                <a:gd name="T31" fmla="*/ 1719 h 5291"/>
                <a:gd name="T32" fmla="*/ 5686 w 10000"/>
                <a:gd name="T33" fmla="*/ 1784 h 5291"/>
                <a:gd name="T34" fmla="*/ 5359 w 10000"/>
                <a:gd name="T35" fmla="*/ 1850 h 5291"/>
                <a:gd name="T36" fmla="*/ 5036 w 10000"/>
                <a:gd name="T37" fmla="*/ 1906 h 5291"/>
                <a:gd name="T38" fmla="*/ 4717 w 10000"/>
                <a:gd name="T39" fmla="*/ 1948 h 5291"/>
                <a:gd name="T40" fmla="*/ 4396 w 10000"/>
                <a:gd name="T41" fmla="*/ 1980 h 5291"/>
                <a:gd name="T42" fmla="*/ 4079 w 10000"/>
                <a:gd name="T43" fmla="*/ 2013 h 5291"/>
                <a:gd name="T44" fmla="*/ 3766 w 10000"/>
                <a:gd name="T45" fmla="*/ 2029 h 5291"/>
                <a:gd name="T46" fmla="*/ 3454 w 10000"/>
                <a:gd name="T47" fmla="*/ 2046 h 5291"/>
                <a:gd name="T48" fmla="*/ 3145 w 10000"/>
                <a:gd name="T49" fmla="*/ 2053 h 5291"/>
                <a:gd name="T50" fmla="*/ 2839 w 10000"/>
                <a:gd name="T51" fmla="*/ 2046 h 5291"/>
                <a:gd name="T52" fmla="*/ 2537 w 10000"/>
                <a:gd name="T53" fmla="*/ 2046 h 5291"/>
                <a:gd name="T54" fmla="*/ 2238 w 10000"/>
                <a:gd name="T55" fmla="*/ 2029 h 5291"/>
                <a:gd name="T56" fmla="*/ 1943 w 10000"/>
                <a:gd name="T57" fmla="*/ 2004 h 5291"/>
                <a:gd name="T58" fmla="*/ 1653 w 10000"/>
                <a:gd name="T59" fmla="*/ 1980 h 5291"/>
                <a:gd name="T60" fmla="*/ 1368 w 10000"/>
                <a:gd name="T61" fmla="*/ 1955 h 5291"/>
                <a:gd name="T62" fmla="*/ 1085 w 10000"/>
                <a:gd name="T63" fmla="*/ 1915 h 5291"/>
                <a:gd name="T64" fmla="*/ 806 w 10000"/>
                <a:gd name="T65" fmla="*/ 1873 h 5291"/>
                <a:gd name="T66" fmla="*/ 533 w 10000"/>
                <a:gd name="T67" fmla="*/ 1833 h 5291"/>
                <a:gd name="T68" fmla="*/ 0 w 10000"/>
                <a:gd name="T69" fmla="*/ 1726 h 5291"/>
                <a:gd name="T70" fmla="*/ 85 w 10000"/>
                <a:gd name="T71" fmla="*/ 2532 h 52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0000" h="5291">
                  <a:moveTo>
                    <a:pt x="85" y="2532"/>
                  </a:moveTo>
                  <a:cubicBezTo>
                    <a:pt x="1736" y="3911"/>
                    <a:pt x="7524" y="5298"/>
                    <a:pt x="9958" y="5291"/>
                  </a:cubicBezTo>
                  <a:cubicBezTo>
                    <a:pt x="9989" y="1958"/>
                    <a:pt x="9969" y="3333"/>
                    <a:pt x="10000" y="0"/>
                  </a:cubicBez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l" rtl="0" eaLnBrk="0" fontAlgn="base" hangingPunct="0">
                <a:spcBef>
                  <a:spcPct val="0"/>
                </a:spcBef>
                <a:spcAft>
                  <a:spcPct val="0"/>
                </a:spcAft>
              </a:pPr>
              <a:endParaRPr lang="ar-SA">
                <a:solidFill>
                  <a:prstClr val="black"/>
                </a:solidFill>
                <a:latin typeface="Arial" pitchFamily="34" charset="0"/>
              </a:endParaRPr>
            </a:p>
          </p:txBody>
        </p:sp>
      </p:grpSp>
      <p:sp>
        <p:nvSpPr>
          <p:cNvPr id="12" name="Rectangle 34"/>
          <p:cNvSpPr/>
          <p:nvPr/>
        </p:nvSpPr>
        <p:spPr>
          <a:xfrm>
            <a:off x="414338" y="401638"/>
            <a:ext cx="4611687" cy="605472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3" name="Freeform 35"/>
          <p:cNvSpPr>
            <a:spLocks/>
          </p:cNvSpPr>
          <p:nvPr/>
        </p:nvSpPr>
        <p:spPr bwMode="gray">
          <a:xfrm rot="5400000">
            <a:off x="1298575" y="1765301"/>
            <a:ext cx="5997575" cy="3327400"/>
          </a:xfrm>
          <a:custGeom>
            <a:avLst/>
            <a:gdLst>
              <a:gd name="T0" fmla="*/ 0 w 4960"/>
              <a:gd name="T1" fmla="*/ 0 h 2752"/>
              <a:gd name="T2" fmla="*/ 0 w 4960"/>
              <a:gd name="T3" fmla="*/ 324 h 2752"/>
              <a:gd name="T4" fmla="*/ 0 w 4960"/>
              <a:gd name="T5" fmla="*/ 1992 h 2752"/>
              <a:gd name="T6" fmla="*/ 0 w 4960"/>
              <a:gd name="T7" fmla="*/ 2752 h 2752"/>
              <a:gd name="T8" fmla="*/ 4960 w 4960"/>
              <a:gd name="T9" fmla="*/ 2752 h 2752"/>
              <a:gd name="T10" fmla="*/ 4960 w 4960"/>
              <a:gd name="T11" fmla="*/ 1992 h 2752"/>
              <a:gd name="T12" fmla="*/ 4960 w 4960"/>
              <a:gd name="T13" fmla="*/ 324 h 2752"/>
              <a:gd name="T14" fmla="*/ 4960 w 4960"/>
              <a:gd name="T15" fmla="*/ 0 h 2752"/>
              <a:gd name="T16" fmla="*/ 4960 w 4960"/>
              <a:gd name="T17" fmla="*/ 0 h 2752"/>
              <a:gd name="T18" fmla="*/ 4734 w 4960"/>
              <a:gd name="T19" fmla="*/ 34 h 2752"/>
              <a:gd name="T20" fmla="*/ 4510 w 4960"/>
              <a:gd name="T21" fmla="*/ 64 h 2752"/>
              <a:gd name="T22" fmla="*/ 4284 w 4960"/>
              <a:gd name="T23" fmla="*/ 90 h 2752"/>
              <a:gd name="T24" fmla="*/ 4060 w 4960"/>
              <a:gd name="T25" fmla="*/ 114 h 2752"/>
              <a:gd name="T26" fmla="*/ 3836 w 4960"/>
              <a:gd name="T27" fmla="*/ 132 h 2752"/>
              <a:gd name="T28" fmla="*/ 3614 w 4960"/>
              <a:gd name="T29" fmla="*/ 146 h 2752"/>
              <a:gd name="T30" fmla="*/ 3392 w 4960"/>
              <a:gd name="T31" fmla="*/ 158 h 2752"/>
              <a:gd name="T32" fmla="*/ 3174 w 4960"/>
              <a:gd name="T33" fmla="*/ 166 h 2752"/>
              <a:gd name="T34" fmla="*/ 2960 w 4960"/>
              <a:gd name="T35" fmla="*/ 172 h 2752"/>
              <a:gd name="T36" fmla="*/ 2748 w 4960"/>
              <a:gd name="T37" fmla="*/ 174 h 2752"/>
              <a:gd name="T38" fmla="*/ 2542 w 4960"/>
              <a:gd name="T39" fmla="*/ 174 h 2752"/>
              <a:gd name="T40" fmla="*/ 2338 w 4960"/>
              <a:gd name="T41" fmla="*/ 174 h 2752"/>
              <a:gd name="T42" fmla="*/ 2140 w 4960"/>
              <a:gd name="T43" fmla="*/ 170 h 2752"/>
              <a:gd name="T44" fmla="*/ 1948 w 4960"/>
              <a:gd name="T45" fmla="*/ 164 h 2752"/>
              <a:gd name="T46" fmla="*/ 1762 w 4960"/>
              <a:gd name="T47" fmla="*/ 156 h 2752"/>
              <a:gd name="T48" fmla="*/ 1582 w 4960"/>
              <a:gd name="T49" fmla="*/ 148 h 2752"/>
              <a:gd name="T50" fmla="*/ 1410 w 4960"/>
              <a:gd name="T51" fmla="*/ 138 h 2752"/>
              <a:gd name="T52" fmla="*/ 1244 w 4960"/>
              <a:gd name="T53" fmla="*/ 128 h 2752"/>
              <a:gd name="T54" fmla="*/ 1088 w 4960"/>
              <a:gd name="T55" fmla="*/ 116 h 2752"/>
              <a:gd name="T56" fmla="*/ 938 w 4960"/>
              <a:gd name="T57" fmla="*/ 104 h 2752"/>
              <a:gd name="T58" fmla="*/ 668 w 4960"/>
              <a:gd name="T59" fmla="*/ 78 h 2752"/>
              <a:gd name="T60" fmla="*/ 438 w 4960"/>
              <a:gd name="T61" fmla="*/ 54 h 2752"/>
              <a:gd name="T62" fmla="*/ 254 w 4960"/>
              <a:gd name="T63" fmla="*/ 34 h 2752"/>
              <a:gd name="T64" fmla="*/ 116 w 4960"/>
              <a:gd name="T65" fmla="*/ 16 h 2752"/>
              <a:gd name="T66" fmla="*/ 0 w 4960"/>
              <a:gd name="T67" fmla="*/ 0 h 2752"/>
              <a:gd name="T68" fmla="*/ 0 w 4960"/>
              <a:gd name="T69" fmla="*/ 0 h 27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960" h="2752">
                <a:moveTo>
                  <a:pt x="0" y="0"/>
                </a:moveTo>
                <a:lnTo>
                  <a:pt x="0" y="324"/>
                </a:lnTo>
                <a:lnTo>
                  <a:pt x="0" y="1992"/>
                </a:lnTo>
                <a:lnTo>
                  <a:pt x="0" y="2752"/>
                </a:lnTo>
                <a:lnTo>
                  <a:pt x="4960" y="2752"/>
                </a:lnTo>
                <a:lnTo>
                  <a:pt x="4960" y="1992"/>
                </a:lnTo>
                <a:lnTo>
                  <a:pt x="4960" y="324"/>
                </a:lnTo>
                <a:lnTo>
                  <a:pt x="4960" y="0"/>
                </a:lnTo>
                <a:lnTo>
                  <a:pt x="4734" y="34"/>
                </a:lnTo>
                <a:lnTo>
                  <a:pt x="4510" y="64"/>
                </a:lnTo>
                <a:lnTo>
                  <a:pt x="4284" y="90"/>
                </a:lnTo>
                <a:lnTo>
                  <a:pt x="4060" y="114"/>
                </a:lnTo>
                <a:lnTo>
                  <a:pt x="3836" y="132"/>
                </a:lnTo>
                <a:lnTo>
                  <a:pt x="3614" y="146"/>
                </a:lnTo>
                <a:lnTo>
                  <a:pt x="3392" y="158"/>
                </a:lnTo>
                <a:lnTo>
                  <a:pt x="3174" y="166"/>
                </a:lnTo>
                <a:lnTo>
                  <a:pt x="2960" y="172"/>
                </a:lnTo>
                <a:lnTo>
                  <a:pt x="2748" y="174"/>
                </a:lnTo>
                <a:lnTo>
                  <a:pt x="2542" y="174"/>
                </a:lnTo>
                <a:lnTo>
                  <a:pt x="2338" y="174"/>
                </a:lnTo>
                <a:lnTo>
                  <a:pt x="2140" y="170"/>
                </a:lnTo>
                <a:lnTo>
                  <a:pt x="1948" y="164"/>
                </a:lnTo>
                <a:lnTo>
                  <a:pt x="1762" y="156"/>
                </a:lnTo>
                <a:lnTo>
                  <a:pt x="1582" y="148"/>
                </a:lnTo>
                <a:lnTo>
                  <a:pt x="1410" y="138"/>
                </a:lnTo>
                <a:lnTo>
                  <a:pt x="1244" y="128"/>
                </a:lnTo>
                <a:lnTo>
                  <a:pt x="1088" y="116"/>
                </a:lnTo>
                <a:lnTo>
                  <a:pt x="938" y="104"/>
                </a:lnTo>
                <a:lnTo>
                  <a:pt x="668" y="78"/>
                </a:lnTo>
                <a:lnTo>
                  <a:pt x="438" y="54"/>
                </a:lnTo>
                <a:lnTo>
                  <a:pt x="254" y="34"/>
                </a:lnTo>
                <a:lnTo>
                  <a:pt x="116" y="16"/>
                </a:lnTo>
                <a:lnTo>
                  <a:pt x="0"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l" rtl="0" eaLnBrk="0" fontAlgn="base" hangingPunct="0">
              <a:spcBef>
                <a:spcPct val="0"/>
              </a:spcBef>
              <a:spcAft>
                <a:spcPct val="0"/>
              </a:spcAft>
            </a:pPr>
            <a:endParaRPr lang="ar-SA">
              <a:solidFill>
                <a:prstClr val="black"/>
              </a:solidFill>
              <a:latin typeface="Arial" pitchFamily="34" charset="0"/>
            </a:endParaRPr>
          </a:p>
        </p:txBody>
      </p:sp>
      <p:sp>
        <p:nvSpPr>
          <p:cNvPr id="14" name="Freeform 5"/>
          <p:cNvSpPr>
            <a:spLocks noEditPoints="1"/>
          </p:cNvSpPr>
          <p:nvPr/>
        </p:nvSpPr>
        <p:spPr bwMode="gray">
          <a:xfrm>
            <a:off x="0" y="0"/>
            <a:ext cx="9144000" cy="6858000"/>
          </a:xfrm>
          <a:custGeom>
            <a:avLst/>
            <a:gdLst>
              <a:gd name="T0" fmla="*/ 0 w 5760"/>
              <a:gd name="T1" fmla="*/ 0 h 4320"/>
              <a:gd name="T2" fmla="*/ 0 w 5760"/>
              <a:gd name="T3" fmla="*/ 4320 h 4320"/>
              <a:gd name="T4" fmla="*/ 5760 w 5760"/>
              <a:gd name="T5" fmla="*/ 4320 h 4320"/>
              <a:gd name="T6" fmla="*/ 5760 w 5760"/>
              <a:gd name="T7" fmla="*/ 0 h 4320"/>
              <a:gd name="T8" fmla="*/ 0 w 5760"/>
              <a:gd name="T9" fmla="*/ 0 h 4320"/>
              <a:gd name="T10" fmla="*/ 5444 w 5760"/>
              <a:gd name="T11" fmla="*/ 4004 h 4320"/>
              <a:gd name="T12" fmla="*/ 324 w 5760"/>
              <a:gd name="T13" fmla="*/ 4004 h 4320"/>
              <a:gd name="T14" fmla="*/ 324 w 5760"/>
              <a:gd name="T15" fmla="*/ 324 h 4320"/>
              <a:gd name="T16" fmla="*/ 5444 w 5760"/>
              <a:gd name="T17" fmla="*/ 324 h 4320"/>
              <a:gd name="T18" fmla="*/ 5444 w 5760"/>
              <a:gd name="T19" fmla="*/ 4004 h 4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l" rtl="0" eaLnBrk="0" fontAlgn="base" hangingPunct="0">
              <a:spcBef>
                <a:spcPct val="0"/>
              </a:spcBef>
              <a:spcAft>
                <a:spcPct val="0"/>
              </a:spcAft>
            </a:pPr>
            <a:endParaRPr lang="ar-SA">
              <a:solidFill>
                <a:prstClr val="black"/>
              </a:solidFill>
              <a:latin typeface="Arial" pitchFamily="34" charset="0"/>
            </a:endParaRPr>
          </a:p>
        </p:txBody>
      </p:sp>
      <p:sp>
        <p:nvSpPr>
          <p:cNvPr id="15" name="Rectangle 37"/>
          <p:cNvSpPr/>
          <p:nvPr/>
        </p:nvSpPr>
        <p:spPr>
          <a:xfrm>
            <a:off x="7745413" y="0"/>
            <a:ext cx="685800" cy="110013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Vertical Title 1"/>
          <p:cNvSpPr>
            <a:spLocks noGrp="1"/>
          </p:cNvSpPr>
          <p:nvPr>
            <p:ph type="title" orient="vert"/>
          </p:nvPr>
        </p:nvSpPr>
        <p:spPr>
          <a:xfrm>
            <a:off x="6174928" y="1447799"/>
            <a:ext cx="1113516" cy="4572001"/>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66738" y="1447799"/>
            <a:ext cx="4416936" cy="457200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6" name="Date Placeholder 3"/>
          <p:cNvSpPr>
            <a:spLocks noGrp="1"/>
          </p:cNvSpPr>
          <p:nvPr>
            <p:ph type="dt" sz="half" idx="10"/>
          </p:nvPr>
        </p:nvSpPr>
        <p:spPr/>
        <p:txBody>
          <a:bodyPr/>
          <a:lstStyle>
            <a:lvl1pPr>
              <a:defRPr/>
            </a:lvl1pPr>
          </a:lstStyle>
          <a:p>
            <a:pPr>
              <a:defRPr/>
            </a:pPr>
            <a:fld id="{DEB9D7AA-FBE9-4A1E-89A7-580450236739}" type="datetimeFigureOut">
              <a:rPr lang="ar-SA">
                <a:solidFill>
                  <a:srgbClr val="B31166"/>
                </a:solidFill>
              </a:rPr>
              <a:pPr>
                <a:defRPr/>
              </a:pPr>
              <a:t>18/02/39</a:t>
            </a:fld>
            <a:endParaRPr lang="ar-SA">
              <a:solidFill>
                <a:srgbClr val="B31166"/>
              </a:solidFill>
            </a:endParaRPr>
          </a:p>
        </p:txBody>
      </p:sp>
      <p:sp>
        <p:nvSpPr>
          <p:cNvPr id="17" name="Footer Placeholder 4"/>
          <p:cNvSpPr>
            <a:spLocks noGrp="1"/>
          </p:cNvSpPr>
          <p:nvPr>
            <p:ph type="ftr" sz="quarter" idx="11"/>
          </p:nvPr>
        </p:nvSpPr>
        <p:spPr>
          <a:xfrm>
            <a:off x="538163" y="6365875"/>
            <a:ext cx="3860800" cy="228600"/>
          </a:xfrm>
        </p:spPr>
        <p:txBody>
          <a:bodyPr/>
          <a:lstStyle>
            <a:lvl1pPr>
              <a:defRPr/>
            </a:lvl1pPr>
          </a:lstStyle>
          <a:p>
            <a:pPr>
              <a:defRPr/>
            </a:pPr>
            <a:endParaRPr lang="ar-SA">
              <a:solidFill>
                <a:srgbClr val="B31166"/>
              </a:solidFill>
            </a:endParaRPr>
          </a:p>
        </p:txBody>
      </p:sp>
      <p:sp>
        <p:nvSpPr>
          <p:cNvPr id="18" name="Slide Number Placeholder 5"/>
          <p:cNvSpPr>
            <a:spLocks noGrp="1"/>
          </p:cNvSpPr>
          <p:nvPr>
            <p:ph type="sldNum" sz="quarter" idx="12"/>
          </p:nvPr>
        </p:nvSpPr>
        <p:spPr/>
        <p:txBody>
          <a:bodyPr/>
          <a:lstStyle>
            <a:lvl1pPr>
              <a:defRPr/>
            </a:lvl1pPr>
          </a:lstStyle>
          <a:p>
            <a:fld id="{CF956DFA-2EC9-4013-885C-AB345090BAB2}" type="slidenum">
              <a:rPr lang="ar-SA" altLang="ar-SA">
                <a:solidFill>
                  <a:prstClr val="white"/>
                </a:solidFill>
              </a:rPr>
              <a:pPr/>
              <a:t>‹#›</a:t>
            </a:fld>
            <a:endParaRPr lang="ar-SA" altLang="ar-SA">
              <a:solidFill>
                <a:prstClr val="white"/>
              </a:solidFill>
            </a:endParaRPr>
          </a:p>
        </p:txBody>
      </p:sp>
    </p:spTree>
    <p:extLst>
      <p:ext uri="{BB962C8B-B14F-4D97-AF65-F5344CB8AC3E}">
        <p14:creationId xmlns:p14="http://schemas.microsoft.com/office/powerpoint/2010/main" val="165810259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26"/>
          <p:cNvGrpSpPr>
            <a:grpSpLocks/>
          </p:cNvGrpSpPr>
          <p:nvPr/>
        </p:nvGrpSpPr>
        <p:grpSpPr bwMode="auto">
          <a:xfrm>
            <a:off x="-1588" y="0"/>
            <a:ext cx="9145588" cy="6861175"/>
            <a:chOff x="-1588" y="0"/>
            <a:chExt cx="9145588" cy="6860798"/>
          </a:xfrm>
        </p:grpSpPr>
        <p:sp>
          <p:nvSpPr>
            <p:cNvPr id="5" name="Rectangle 27"/>
            <p:cNvSpPr/>
            <p:nvPr/>
          </p:nvSpPr>
          <p:spPr>
            <a:xfrm>
              <a:off x="0" y="0"/>
              <a:ext cx="9118832"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6" name="Oval 28"/>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Oval 29"/>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8" name="Oval 30"/>
            <p:cNvSpPr/>
            <p:nvPr/>
          </p:nvSpPr>
          <p:spPr>
            <a:xfrm>
              <a:off x="5689832" y="0"/>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9" name="Oval 31"/>
            <p:cNvSpPr/>
            <p:nvPr/>
          </p:nvSpPr>
          <p:spPr>
            <a:xfrm>
              <a:off x="6299432" y="5870198"/>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 name="Oval 32"/>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Freeform 5"/>
            <p:cNvSpPr>
              <a:spLocks noEditPoints="1"/>
            </p:cNvSpPr>
            <p:nvPr/>
          </p:nvSpPr>
          <p:spPr bwMode="gray">
            <a:xfrm>
              <a:off x="0" y="0"/>
              <a:ext cx="9144000" cy="6858000"/>
            </a:xfrm>
            <a:custGeom>
              <a:avLst/>
              <a:gdLst>
                <a:gd name="T0" fmla="*/ 0 w 5760"/>
                <a:gd name="T1" fmla="*/ 0 h 4320"/>
                <a:gd name="T2" fmla="*/ 0 w 5760"/>
                <a:gd name="T3" fmla="*/ 4320 h 4320"/>
                <a:gd name="T4" fmla="*/ 5760 w 5760"/>
                <a:gd name="T5" fmla="*/ 4320 h 4320"/>
                <a:gd name="T6" fmla="*/ 5760 w 5760"/>
                <a:gd name="T7" fmla="*/ 0 h 4320"/>
                <a:gd name="T8" fmla="*/ 0 w 5760"/>
                <a:gd name="T9" fmla="*/ 0 h 4320"/>
                <a:gd name="T10" fmla="*/ 5444 w 5760"/>
                <a:gd name="T11" fmla="*/ 4004 h 4320"/>
                <a:gd name="T12" fmla="*/ 324 w 5760"/>
                <a:gd name="T13" fmla="*/ 4004 h 4320"/>
                <a:gd name="T14" fmla="*/ 324 w 5760"/>
                <a:gd name="T15" fmla="*/ 324 h 4320"/>
                <a:gd name="T16" fmla="*/ 5444 w 5760"/>
                <a:gd name="T17" fmla="*/ 324 h 4320"/>
                <a:gd name="T18" fmla="*/ 5444 w 5760"/>
                <a:gd name="T19" fmla="*/ 4004 h 4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l" rtl="0" eaLnBrk="0" fontAlgn="base" hangingPunct="0">
                <a:spcBef>
                  <a:spcPct val="0"/>
                </a:spcBef>
                <a:spcAft>
                  <a:spcPct val="0"/>
                </a:spcAft>
              </a:pPr>
              <a:endParaRPr lang="ar-SA">
                <a:solidFill>
                  <a:prstClr val="black"/>
                </a:solidFill>
                <a:latin typeface="Arial" pitchFamily="34" charset="0"/>
              </a:endParaRPr>
            </a:p>
          </p:txBody>
        </p:sp>
      </p:grpSp>
      <p:sp>
        <p:nvSpPr>
          <p:cNvPr id="12" name="Rectangle 34"/>
          <p:cNvSpPr/>
          <p:nvPr/>
        </p:nvSpPr>
        <p:spPr>
          <a:xfrm>
            <a:off x="7745413" y="0"/>
            <a:ext cx="685800" cy="110013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ctrTitle"/>
          </p:nvPr>
        </p:nvSpPr>
        <p:spPr>
          <a:xfrm>
            <a:off x="866440" y="2226503"/>
            <a:ext cx="5917679" cy="2550877"/>
          </a:xfrm>
        </p:spPr>
        <p:txBody>
          <a:bodyPr anchor="b"/>
          <a:lstStyle>
            <a:lvl1pPr>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866440" y="4777380"/>
            <a:ext cx="5917679" cy="861420"/>
          </a:xfrm>
        </p:spPr>
        <p:txBody>
          <a:bodyPr/>
          <a:lstStyle>
            <a:lvl1pPr marL="0" indent="0" algn="l">
              <a:buNone/>
              <a:defRPr cap="all">
                <a:solidFill>
                  <a:schemeClr val="accent1">
                    <a:lumMod val="60000"/>
                    <a:lumOff val="4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3" name="Date Placeholder 3"/>
          <p:cNvSpPr>
            <a:spLocks noGrp="1"/>
          </p:cNvSpPr>
          <p:nvPr>
            <p:ph type="dt" sz="half" idx="10"/>
          </p:nvPr>
        </p:nvSpPr>
        <p:spPr bwMode="gray">
          <a:xfrm rot="5400000">
            <a:off x="7497763" y="1828800"/>
            <a:ext cx="990600" cy="228600"/>
          </a:xfrm>
        </p:spPr>
        <p:txBody>
          <a:bodyPr anchor="t"/>
          <a:lstStyle>
            <a:lvl1pPr algn="l">
              <a:defRPr b="0" i="0" smtClean="0">
                <a:solidFill>
                  <a:schemeClr val="bg1">
                    <a:alpha val="60000"/>
                  </a:schemeClr>
                </a:solidFill>
              </a:defRPr>
            </a:lvl1pPr>
          </a:lstStyle>
          <a:p>
            <a:pPr>
              <a:defRPr/>
            </a:pPr>
            <a:fld id="{3BB70157-0802-42F0-8789-257414A42FBE}" type="datetimeFigureOut">
              <a:rPr lang="ar-SA">
                <a:solidFill>
                  <a:prstClr val="white">
                    <a:alpha val="60000"/>
                  </a:prstClr>
                </a:solidFill>
              </a:rPr>
              <a:pPr>
                <a:defRPr/>
              </a:pPr>
              <a:t>18/02/39</a:t>
            </a:fld>
            <a:endParaRPr lang="ar-SA">
              <a:solidFill>
                <a:prstClr val="white">
                  <a:alpha val="60000"/>
                </a:prstClr>
              </a:solidFill>
            </a:endParaRPr>
          </a:p>
        </p:txBody>
      </p:sp>
      <p:sp>
        <p:nvSpPr>
          <p:cNvPr id="14" name="Footer Placeholder 4"/>
          <p:cNvSpPr>
            <a:spLocks noGrp="1"/>
          </p:cNvSpPr>
          <p:nvPr>
            <p:ph type="ftr" sz="quarter" idx="11"/>
          </p:nvPr>
        </p:nvSpPr>
        <p:spPr bwMode="gray">
          <a:xfrm rot="5400000">
            <a:off x="6236494" y="3264694"/>
            <a:ext cx="3859212" cy="228600"/>
          </a:xfrm>
        </p:spPr>
        <p:txBody>
          <a:bodyPr/>
          <a:lstStyle>
            <a:lvl1pPr>
              <a:defRPr b="0" i="0">
                <a:solidFill>
                  <a:schemeClr val="bg1">
                    <a:alpha val="60000"/>
                  </a:schemeClr>
                </a:solidFill>
              </a:defRPr>
            </a:lvl1pPr>
          </a:lstStyle>
          <a:p>
            <a:pPr>
              <a:defRPr/>
            </a:pPr>
            <a:endParaRPr lang="ar-SA">
              <a:solidFill>
                <a:prstClr val="white">
                  <a:alpha val="60000"/>
                </a:prstClr>
              </a:solidFill>
            </a:endParaRPr>
          </a:p>
        </p:txBody>
      </p:sp>
      <p:sp>
        <p:nvSpPr>
          <p:cNvPr id="15" name="Slide Number Placeholder 5"/>
          <p:cNvSpPr>
            <a:spLocks noGrp="1"/>
          </p:cNvSpPr>
          <p:nvPr>
            <p:ph type="sldNum" sz="quarter" idx="12"/>
          </p:nvPr>
        </p:nvSpPr>
        <p:spPr/>
        <p:txBody>
          <a:bodyPr/>
          <a:lstStyle>
            <a:lvl1pPr>
              <a:defRPr/>
            </a:lvl1pPr>
          </a:lstStyle>
          <a:p>
            <a:fld id="{B07D381C-B7E4-48D7-A96A-90C91369B28E}" type="slidenum">
              <a:rPr lang="ar-SA" altLang="ar-SA">
                <a:solidFill>
                  <a:prstClr val="white"/>
                </a:solidFill>
              </a:rPr>
              <a:pPr/>
              <a:t>‹#›</a:t>
            </a:fld>
            <a:endParaRPr lang="ar-SA" altLang="ar-SA">
              <a:solidFill>
                <a:prstClr val="white"/>
              </a:solidFill>
            </a:endParaRPr>
          </a:p>
        </p:txBody>
      </p:sp>
    </p:spTree>
    <p:extLst>
      <p:ext uri="{BB962C8B-B14F-4D97-AF65-F5344CB8AC3E}">
        <p14:creationId xmlns:p14="http://schemas.microsoft.com/office/powerpoint/2010/main" val="72197657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65970" y="927098"/>
            <a:ext cx="6343672" cy="709865"/>
          </a:xfrm>
        </p:spPr>
        <p:txBody>
          <a:bodyPr/>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lvl1pPr>
              <a:defRPr/>
            </a:lvl1pPr>
          </a:lstStyle>
          <a:p>
            <a:pPr>
              <a:defRPr/>
            </a:pPr>
            <a:fld id="{F2EB4D3F-A511-4B27-B9B2-8AE199052F9B}" type="datetimeFigureOut">
              <a:rPr lang="ar-SA">
                <a:solidFill>
                  <a:srgbClr val="B31166"/>
                </a:solidFill>
              </a:rPr>
              <a:pPr>
                <a:defRPr/>
              </a:pPr>
              <a:t>18/02/39</a:t>
            </a:fld>
            <a:endParaRPr lang="ar-SA">
              <a:solidFill>
                <a:srgbClr val="B31166"/>
              </a:solidFill>
            </a:endParaRPr>
          </a:p>
        </p:txBody>
      </p:sp>
      <p:sp>
        <p:nvSpPr>
          <p:cNvPr id="5" name="Footer Placeholder 4"/>
          <p:cNvSpPr>
            <a:spLocks noGrp="1"/>
          </p:cNvSpPr>
          <p:nvPr>
            <p:ph type="ftr" sz="quarter" idx="11"/>
          </p:nvPr>
        </p:nvSpPr>
        <p:spPr/>
        <p:txBody>
          <a:bodyPr/>
          <a:lstStyle>
            <a:lvl1pPr>
              <a:defRPr/>
            </a:lvl1pPr>
          </a:lstStyle>
          <a:p>
            <a:pPr>
              <a:defRPr/>
            </a:pPr>
            <a:endParaRPr lang="ar-SA">
              <a:solidFill>
                <a:srgbClr val="B31166"/>
              </a:solidFill>
            </a:endParaRPr>
          </a:p>
        </p:txBody>
      </p:sp>
      <p:sp>
        <p:nvSpPr>
          <p:cNvPr id="6" name="Slide Number Placeholder 5"/>
          <p:cNvSpPr>
            <a:spLocks noGrp="1"/>
          </p:cNvSpPr>
          <p:nvPr>
            <p:ph type="sldNum" sz="quarter" idx="12"/>
          </p:nvPr>
        </p:nvSpPr>
        <p:spPr/>
        <p:txBody>
          <a:bodyPr/>
          <a:lstStyle>
            <a:lvl1pPr>
              <a:defRPr/>
            </a:lvl1pPr>
          </a:lstStyle>
          <a:p>
            <a:fld id="{B619121B-495A-49C5-9B73-110FB683EE40}" type="slidenum">
              <a:rPr lang="ar-SA" altLang="ar-SA">
                <a:solidFill>
                  <a:prstClr val="white"/>
                </a:solidFill>
              </a:rPr>
              <a:pPr/>
              <a:t>‹#›</a:t>
            </a:fld>
            <a:endParaRPr lang="ar-SA" altLang="ar-SA">
              <a:solidFill>
                <a:prstClr val="white"/>
              </a:solidFill>
            </a:endParaRPr>
          </a:p>
        </p:txBody>
      </p:sp>
    </p:spTree>
    <p:extLst>
      <p:ext uri="{BB962C8B-B14F-4D97-AF65-F5344CB8AC3E}">
        <p14:creationId xmlns:p14="http://schemas.microsoft.com/office/powerpoint/2010/main" val="11880817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65970" y="927098"/>
            <a:ext cx="6343672" cy="709865"/>
          </a:xfrm>
        </p:spPr>
        <p:txBody>
          <a:bodyPr/>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lvl1pPr>
              <a:defRPr/>
            </a:lvl1pPr>
          </a:lstStyle>
          <a:p>
            <a:pPr>
              <a:defRPr/>
            </a:pPr>
            <a:fld id="{F2EB4D3F-A511-4B27-B9B2-8AE199052F9B}" type="datetimeFigureOut">
              <a:rPr lang="ar-SA">
                <a:solidFill>
                  <a:srgbClr val="B31166"/>
                </a:solidFill>
              </a:rPr>
              <a:pPr>
                <a:defRPr/>
              </a:pPr>
              <a:t>18/02/39</a:t>
            </a:fld>
            <a:endParaRPr lang="ar-SA">
              <a:solidFill>
                <a:srgbClr val="B31166"/>
              </a:solidFill>
            </a:endParaRPr>
          </a:p>
        </p:txBody>
      </p:sp>
      <p:sp>
        <p:nvSpPr>
          <p:cNvPr id="5" name="Footer Placeholder 4"/>
          <p:cNvSpPr>
            <a:spLocks noGrp="1"/>
          </p:cNvSpPr>
          <p:nvPr>
            <p:ph type="ftr" sz="quarter" idx="11"/>
          </p:nvPr>
        </p:nvSpPr>
        <p:spPr/>
        <p:txBody>
          <a:bodyPr/>
          <a:lstStyle>
            <a:lvl1pPr>
              <a:defRPr/>
            </a:lvl1pPr>
          </a:lstStyle>
          <a:p>
            <a:pPr>
              <a:defRPr/>
            </a:pPr>
            <a:endParaRPr lang="ar-SA">
              <a:solidFill>
                <a:srgbClr val="B31166"/>
              </a:solidFill>
            </a:endParaRPr>
          </a:p>
        </p:txBody>
      </p:sp>
      <p:sp>
        <p:nvSpPr>
          <p:cNvPr id="6" name="Slide Number Placeholder 5"/>
          <p:cNvSpPr>
            <a:spLocks noGrp="1"/>
          </p:cNvSpPr>
          <p:nvPr>
            <p:ph type="sldNum" sz="quarter" idx="12"/>
          </p:nvPr>
        </p:nvSpPr>
        <p:spPr/>
        <p:txBody>
          <a:bodyPr/>
          <a:lstStyle>
            <a:lvl1pPr>
              <a:defRPr/>
            </a:lvl1pPr>
          </a:lstStyle>
          <a:p>
            <a:fld id="{B619121B-495A-49C5-9B73-110FB683EE40}" type="slidenum">
              <a:rPr lang="ar-SA" altLang="ar-SA">
                <a:solidFill>
                  <a:prstClr val="white"/>
                </a:solidFill>
              </a:rPr>
              <a:pPr/>
              <a:t>‹#›</a:t>
            </a:fld>
            <a:endParaRPr lang="ar-SA" altLang="ar-SA">
              <a:solidFill>
                <a:prstClr val="white"/>
              </a:solidFill>
            </a:endParaRPr>
          </a:p>
        </p:txBody>
      </p:sp>
    </p:spTree>
    <p:extLst>
      <p:ext uri="{BB962C8B-B14F-4D97-AF65-F5344CB8AC3E}">
        <p14:creationId xmlns:p14="http://schemas.microsoft.com/office/powerpoint/2010/main" val="84323489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grpSp>
        <p:nvGrpSpPr>
          <p:cNvPr id="4" name="Group 26"/>
          <p:cNvGrpSpPr>
            <a:grpSpLocks/>
          </p:cNvGrpSpPr>
          <p:nvPr/>
        </p:nvGrpSpPr>
        <p:grpSpPr bwMode="auto">
          <a:xfrm>
            <a:off x="-1588" y="0"/>
            <a:ext cx="9145588" cy="6861175"/>
            <a:chOff x="-1588" y="0"/>
            <a:chExt cx="9145588" cy="6860798"/>
          </a:xfrm>
        </p:grpSpPr>
        <p:sp>
          <p:nvSpPr>
            <p:cNvPr id="5" name="Rectangle 27"/>
            <p:cNvSpPr/>
            <p:nvPr/>
          </p:nvSpPr>
          <p:spPr>
            <a:xfrm>
              <a:off x="0" y="0"/>
              <a:ext cx="9118832"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6" name="Oval 28"/>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Oval 29"/>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8" name="Oval 30"/>
            <p:cNvSpPr/>
            <p:nvPr/>
          </p:nvSpPr>
          <p:spPr>
            <a:xfrm>
              <a:off x="5689832" y="0"/>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9" name="Oval 31"/>
            <p:cNvSpPr/>
            <p:nvPr/>
          </p:nvSpPr>
          <p:spPr>
            <a:xfrm>
              <a:off x="6299432" y="5870198"/>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 name="Oval 32"/>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Rectangle 33"/>
            <p:cNvSpPr/>
            <p:nvPr/>
          </p:nvSpPr>
          <p:spPr>
            <a:xfrm>
              <a:off x="5283200" y="401616"/>
              <a:ext cx="3465513" cy="605439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2" name="Freeform 34"/>
            <p:cNvSpPr>
              <a:spLocks/>
            </p:cNvSpPr>
            <p:nvPr/>
          </p:nvSpPr>
          <p:spPr bwMode="gray">
            <a:xfrm rot="-5400000">
              <a:off x="3105027" y="1765596"/>
              <a:ext cx="5995993" cy="3326809"/>
            </a:xfrm>
            <a:custGeom>
              <a:avLst/>
              <a:gdLst>
                <a:gd name="T0" fmla="*/ 0 w 4960"/>
                <a:gd name="T1" fmla="*/ 0 h 2752"/>
                <a:gd name="T2" fmla="*/ 0 w 4960"/>
                <a:gd name="T3" fmla="*/ 324 h 2752"/>
                <a:gd name="T4" fmla="*/ 0 w 4960"/>
                <a:gd name="T5" fmla="*/ 1992 h 2752"/>
                <a:gd name="T6" fmla="*/ 0 w 4960"/>
                <a:gd name="T7" fmla="*/ 2752 h 2752"/>
                <a:gd name="T8" fmla="*/ 4960 w 4960"/>
                <a:gd name="T9" fmla="*/ 2752 h 2752"/>
                <a:gd name="T10" fmla="*/ 4960 w 4960"/>
                <a:gd name="T11" fmla="*/ 1992 h 2752"/>
                <a:gd name="T12" fmla="*/ 4960 w 4960"/>
                <a:gd name="T13" fmla="*/ 324 h 2752"/>
                <a:gd name="T14" fmla="*/ 4960 w 4960"/>
                <a:gd name="T15" fmla="*/ 0 h 2752"/>
                <a:gd name="T16" fmla="*/ 4960 w 4960"/>
                <a:gd name="T17" fmla="*/ 0 h 2752"/>
                <a:gd name="T18" fmla="*/ 4734 w 4960"/>
                <a:gd name="T19" fmla="*/ 34 h 2752"/>
                <a:gd name="T20" fmla="*/ 4510 w 4960"/>
                <a:gd name="T21" fmla="*/ 64 h 2752"/>
                <a:gd name="T22" fmla="*/ 4284 w 4960"/>
                <a:gd name="T23" fmla="*/ 90 h 2752"/>
                <a:gd name="T24" fmla="*/ 4060 w 4960"/>
                <a:gd name="T25" fmla="*/ 114 h 2752"/>
                <a:gd name="T26" fmla="*/ 3836 w 4960"/>
                <a:gd name="T27" fmla="*/ 132 h 2752"/>
                <a:gd name="T28" fmla="*/ 3614 w 4960"/>
                <a:gd name="T29" fmla="*/ 146 h 2752"/>
                <a:gd name="T30" fmla="*/ 3392 w 4960"/>
                <a:gd name="T31" fmla="*/ 158 h 2752"/>
                <a:gd name="T32" fmla="*/ 3174 w 4960"/>
                <a:gd name="T33" fmla="*/ 166 h 2752"/>
                <a:gd name="T34" fmla="*/ 2960 w 4960"/>
                <a:gd name="T35" fmla="*/ 172 h 2752"/>
                <a:gd name="T36" fmla="*/ 2748 w 4960"/>
                <a:gd name="T37" fmla="*/ 174 h 2752"/>
                <a:gd name="T38" fmla="*/ 2542 w 4960"/>
                <a:gd name="T39" fmla="*/ 174 h 2752"/>
                <a:gd name="T40" fmla="*/ 2338 w 4960"/>
                <a:gd name="T41" fmla="*/ 174 h 2752"/>
                <a:gd name="T42" fmla="*/ 2140 w 4960"/>
                <a:gd name="T43" fmla="*/ 170 h 2752"/>
                <a:gd name="T44" fmla="*/ 1948 w 4960"/>
                <a:gd name="T45" fmla="*/ 164 h 2752"/>
                <a:gd name="T46" fmla="*/ 1762 w 4960"/>
                <a:gd name="T47" fmla="*/ 156 h 2752"/>
                <a:gd name="T48" fmla="*/ 1582 w 4960"/>
                <a:gd name="T49" fmla="*/ 148 h 2752"/>
                <a:gd name="T50" fmla="*/ 1410 w 4960"/>
                <a:gd name="T51" fmla="*/ 138 h 2752"/>
                <a:gd name="T52" fmla="*/ 1244 w 4960"/>
                <a:gd name="T53" fmla="*/ 128 h 2752"/>
                <a:gd name="T54" fmla="*/ 1088 w 4960"/>
                <a:gd name="T55" fmla="*/ 116 h 2752"/>
                <a:gd name="T56" fmla="*/ 938 w 4960"/>
                <a:gd name="T57" fmla="*/ 104 h 2752"/>
                <a:gd name="T58" fmla="*/ 668 w 4960"/>
                <a:gd name="T59" fmla="*/ 78 h 2752"/>
                <a:gd name="T60" fmla="*/ 438 w 4960"/>
                <a:gd name="T61" fmla="*/ 54 h 2752"/>
                <a:gd name="T62" fmla="*/ 254 w 4960"/>
                <a:gd name="T63" fmla="*/ 34 h 2752"/>
                <a:gd name="T64" fmla="*/ 116 w 4960"/>
                <a:gd name="T65" fmla="*/ 16 h 2752"/>
                <a:gd name="T66" fmla="*/ 0 w 4960"/>
                <a:gd name="T67" fmla="*/ 0 h 2752"/>
                <a:gd name="T68" fmla="*/ 0 w 4960"/>
                <a:gd name="T69" fmla="*/ 0 h 27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960" h="2752">
                  <a:moveTo>
                    <a:pt x="0" y="0"/>
                  </a:moveTo>
                  <a:lnTo>
                    <a:pt x="0" y="324"/>
                  </a:lnTo>
                  <a:lnTo>
                    <a:pt x="0" y="1992"/>
                  </a:lnTo>
                  <a:lnTo>
                    <a:pt x="0" y="2752"/>
                  </a:lnTo>
                  <a:lnTo>
                    <a:pt x="4960" y="2752"/>
                  </a:lnTo>
                  <a:lnTo>
                    <a:pt x="4960" y="1992"/>
                  </a:lnTo>
                  <a:lnTo>
                    <a:pt x="4960" y="324"/>
                  </a:lnTo>
                  <a:lnTo>
                    <a:pt x="4960" y="0"/>
                  </a:lnTo>
                  <a:lnTo>
                    <a:pt x="4734" y="34"/>
                  </a:lnTo>
                  <a:lnTo>
                    <a:pt x="4510" y="64"/>
                  </a:lnTo>
                  <a:lnTo>
                    <a:pt x="4284" y="90"/>
                  </a:lnTo>
                  <a:lnTo>
                    <a:pt x="4060" y="114"/>
                  </a:lnTo>
                  <a:lnTo>
                    <a:pt x="3836" y="132"/>
                  </a:lnTo>
                  <a:lnTo>
                    <a:pt x="3614" y="146"/>
                  </a:lnTo>
                  <a:lnTo>
                    <a:pt x="3392" y="158"/>
                  </a:lnTo>
                  <a:lnTo>
                    <a:pt x="3174" y="166"/>
                  </a:lnTo>
                  <a:lnTo>
                    <a:pt x="2960" y="172"/>
                  </a:lnTo>
                  <a:lnTo>
                    <a:pt x="2748" y="174"/>
                  </a:lnTo>
                  <a:lnTo>
                    <a:pt x="2542" y="174"/>
                  </a:lnTo>
                  <a:lnTo>
                    <a:pt x="2338" y="174"/>
                  </a:lnTo>
                  <a:lnTo>
                    <a:pt x="2140" y="170"/>
                  </a:lnTo>
                  <a:lnTo>
                    <a:pt x="1948" y="164"/>
                  </a:lnTo>
                  <a:lnTo>
                    <a:pt x="1762" y="156"/>
                  </a:lnTo>
                  <a:lnTo>
                    <a:pt x="1582" y="148"/>
                  </a:lnTo>
                  <a:lnTo>
                    <a:pt x="1410" y="138"/>
                  </a:lnTo>
                  <a:lnTo>
                    <a:pt x="1244" y="128"/>
                  </a:lnTo>
                  <a:lnTo>
                    <a:pt x="1088" y="116"/>
                  </a:lnTo>
                  <a:lnTo>
                    <a:pt x="938" y="104"/>
                  </a:lnTo>
                  <a:lnTo>
                    <a:pt x="668" y="78"/>
                  </a:lnTo>
                  <a:lnTo>
                    <a:pt x="438" y="54"/>
                  </a:lnTo>
                  <a:lnTo>
                    <a:pt x="254" y="34"/>
                  </a:lnTo>
                  <a:lnTo>
                    <a:pt x="116" y="16"/>
                  </a:lnTo>
                  <a:lnTo>
                    <a:pt x="0"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l" rtl="0" eaLnBrk="0" fontAlgn="base" hangingPunct="0">
                <a:spcBef>
                  <a:spcPct val="0"/>
                </a:spcBef>
                <a:spcAft>
                  <a:spcPct val="0"/>
                </a:spcAft>
              </a:pPr>
              <a:endParaRPr lang="ar-SA">
                <a:solidFill>
                  <a:prstClr val="black"/>
                </a:solidFill>
                <a:latin typeface="Arial" pitchFamily="34" charset="0"/>
              </a:endParaRPr>
            </a:p>
          </p:txBody>
        </p:sp>
        <p:sp>
          <p:nvSpPr>
            <p:cNvPr id="13" name="Freeform 5"/>
            <p:cNvSpPr>
              <a:spLocks/>
            </p:cNvSpPr>
            <p:nvPr/>
          </p:nvSpPr>
          <p:spPr bwMode="gray">
            <a:xfrm rot="-5912394">
              <a:off x="3320102" y="1458373"/>
              <a:ext cx="2377690" cy="317748"/>
            </a:xfrm>
            <a:custGeom>
              <a:avLst/>
              <a:gdLst>
                <a:gd name="T0" fmla="*/ 85 w 10000"/>
                <a:gd name="T1" fmla="*/ 2532 h 5291"/>
                <a:gd name="T2" fmla="*/ 9958 w 10000"/>
                <a:gd name="T3" fmla="*/ 5291 h 5291"/>
                <a:gd name="T4" fmla="*/ 10000 w 10000"/>
                <a:gd name="T5" fmla="*/ 0 h 5291"/>
                <a:gd name="T6" fmla="*/ 10000 w 10000"/>
                <a:gd name="T7" fmla="*/ 0 h 5291"/>
                <a:gd name="T8" fmla="*/ 9667 w 10000"/>
                <a:gd name="T9" fmla="*/ 204 h 5291"/>
                <a:gd name="T10" fmla="*/ 9334 w 10000"/>
                <a:gd name="T11" fmla="*/ 400 h 5291"/>
                <a:gd name="T12" fmla="*/ 9001 w 10000"/>
                <a:gd name="T13" fmla="*/ 590 h 5291"/>
                <a:gd name="T14" fmla="*/ 8667 w 10000"/>
                <a:gd name="T15" fmla="*/ 753 h 5291"/>
                <a:gd name="T16" fmla="*/ 8333 w 10000"/>
                <a:gd name="T17" fmla="*/ 917 h 5291"/>
                <a:gd name="T18" fmla="*/ 7999 w 10000"/>
                <a:gd name="T19" fmla="*/ 1071 h 5291"/>
                <a:gd name="T20" fmla="*/ 7669 w 10000"/>
                <a:gd name="T21" fmla="*/ 1202 h 5291"/>
                <a:gd name="T22" fmla="*/ 7333 w 10000"/>
                <a:gd name="T23" fmla="*/ 1325 h 5291"/>
                <a:gd name="T24" fmla="*/ 7000 w 10000"/>
                <a:gd name="T25" fmla="*/ 1440 h 5291"/>
                <a:gd name="T26" fmla="*/ 6673 w 10000"/>
                <a:gd name="T27" fmla="*/ 1538 h 5291"/>
                <a:gd name="T28" fmla="*/ 6340 w 10000"/>
                <a:gd name="T29" fmla="*/ 1636 h 5291"/>
                <a:gd name="T30" fmla="*/ 6013 w 10000"/>
                <a:gd name="T31" fmla="*/ 1719 h 5291"/>
                <a:gd name="T32" fmla="*/ 5686 w 10000"/>
                <a:gd name="T33" fmla="*/ 1784 h 5291"/>
                <a:gd name="T34" fmla="*/ 5359 w 10000"/>
                <a:gd name="T35" fmla="*/ 1850 h 5291"/>
                <a:gd name="T36" fmla="*/ 5036 w 10000"/>
                <a:gd name="T37" fmla="*/ 1906 h 5291"/>
                <a:gd name="T38" fmla="*/ 4717 w 10000"/>
                <a:gd name="T39" fmla="*/ 1948 h 5291"/>
                <a:gd name="T40" fmla="*/ 4396 w 10000"/>
                <a:gd name="T41" fmla="*/ 1980 h 5291"/>
                <a:gd name="T42" fmla="*/ 4079 w 10000"/>
                <a:gd name="T43" fmla="*/ 2013 h 5291"/>
                <a:gd name="T44" fmla="*/ 3766 w 10000"/>
                <a:gd name="T45" fmla="*/ 2029 h 5291"/>
                <a:gd name="T46" fmla="*/ 3454 w 10000"/>
                <a:gd name="T47" fmla="*/ 2046 h 5291"/>
                <a:gd name="T48" fmla="*/ 3145 w 10000"/>
                <a:gd name="T49" fmla="*/ 2053 h 5291"/>
                <a:gd name="T50" fmla="*/ 2839 w 10000"/>
                <a:gd name="T51" fmla="*/ 2046 h 5291"/>
                <a:gd name="T52" fmla="*/ 2537 w 10000"/>
                <a:gd name="T53" fmla="*/ 2046 h 5291"/>
                <a:gd name="T54" fmla="*/ 2238 w 10000"/>
                <a:gd name="T55" fmla="*/ 2029 h 5291"/>
                <a:gd name="T56" fmla="*/ 1943 w 10000"/>
                <a:gd name="T57" fmla="*/ 2004 h 5291"/>
                <a:gd name="T58" fmla="*/ 1653 w 10000"/>
                <a:gd name="T59" fmla="*/ 1980 h 5291"/>
                <a:gd name="T60" fmla="*/ 1368 w 10000"/>
                <a:gd name="T61" fmla="*/ 1955 h 5291"/>
                <a:gd name="T62" fmla="*/ 1085 w 10000"/>
                <a:gd name="T63" fmla="*/ 1915 h 5291"/>
                <a:gd name="T64" fmla="*/ 806 w 10000"/>
                <a:gd name="T65" fmla="*/ 1873 h 5291"/>
                <a:gd name="T66" fmla="*/ 533 w 10000"/>
                <a:gd name="T67" fmla="*/ 1833 h 5291"/>
                <a:gd name="T68" fmla="*/ 0 w 10000"/>
                <a:gd name="T69" fmla="*/ 1726 h 5291"/>
                <a:gd name="T70" fmla="*/ 85 w 10000"/>
                <a:gd name="T71" fmla="*/ 2532 h 52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0000" h="5291">
                  <a:moveTo>
                    <a:pt x="85" y="2532"/>
                  </a:moveTo>
                  <a:cubicBezTo>
                    <a:pt x="1736" y="3911"/>
                    <a:pt x="7524" y="5298"/>
                    <a:pt x="9958" y="5291"/>
                  </a:cubicBezTo>
                  <a:cubicBezTo>
                    <a:pt x="9989" y="1958"/>
                    <a:pt x="9969" y="3333"/>
                    <a:pt x="10000" y="0"/>
                  </a:cubicBez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l" rtl="0" eaLnBrk="0" fontAlgn="base" hangingPunct="0">
                <a:spcBef>
                  <a:spcPct val="0"/>
                </a:spcBef>
                <a:spcAft>
                  <a:spcPct val="0"/>
                </a:spcAft>
              </a:pPr>
              <a:endParaRPr lang="ar-SA">
                <a:solidFill>
                  <a:prstClr val="black"/>
                </a:solidFill>
                <a:latin typeface="Arial" pitchFamily="34" charset="0"/>
              </a:endParaRPr>
            </a:p>
          </p:txBody>
        </p:sp>
        <p:sp>
          <p:nvSpPr>
            <p:cNvPr id="14" name="Freeform 5"/>
            <p:cNvSpPr>
              <a:spLocks noEditPoints="1"/>
            </p:cNvSpPr>
            <p:nvPr/>
          </p:nvSpPr>
          <p:spPr bwMode="gray">
            <a:xfrm>
              <a:off x="0" y="0"/>
              <a:ext cx="9144000" cy="6858000"/>
            </a:xfrm>
            <a:custGeom>
              <a:avLst/>
              <a:gdLst>
                <a:gd name="T0" fmla="*/ 0 w 5760"/>
                <a:gd name="T1" fmla="*/ 0 h 4320"/>
                <a:gd name="T2" fmla="*/ 0 w 5760"/>
                <a:gd name="T3" fmla="*/ 4320 h 4320"/>
                <a:gd name="T4" fmla="*/ 5760 w 5760"/>
                <a:gd name="T5" fmla="*/ 4320 h 4320"/>
                <a:gd name="T6" fmla="*/ 5760 w 5760"/>
                <a:gd name="T7" fmla="*/ 0 h 4320"/>
                <a:gd name="T8" fmla="*/ 0 w 5760"/>
                <a:gd name="T9" fmla="*/ 0 h 4320"/>
                <a:gd name="T10" fmla="*/ 5444 w 5760"/>
                <a:gd name="T11" fmla="*/ 4004 h 4320"/>
                <a:gd name="T12" fmla="*/ 324 w 5760"/>
                <a:gd name="T13" fmla="*/ 4004 h 4320"/>
                <a:gd name="T14" fmla="*/ 324 w 5760"/>
                <a:gd name="T15" fmla="*/ 324 h 4320"/>
                <a:gd name="T16" fmla="*/ 5444 w 5760"/>
                <a:gd name="T17" fmla="*/ 324 h 4320"/>
                <a:gd name="T18" fmla="*/ 5444 w 5760"/>
                <a:gd name="T19" fmla="*/ 4004 h 4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l" rtl="0" eaLnBrk="0" fontAlgn="base" hangingPunct="0">
                <a:spcBef>
                  <a:spcPct val="0"/>
                </a:spcBef>
                <a:spcAft>
                  <a:spcPct val="0"/>
                </a:spcAft>
              </a:pPr>
              <a:endParaRPr lang="ar-SA">
                <a:solidFill>
                  <a:prstClr val="black"/>
                </a:solidFill>
                <a:latin typeface="Arial" pitchFamily="34" charset="0"/>
              </a:endParaRPr>
            </a:p>
          </p:txBody>
        </p:sp>
      </p:grpSp>
      <p:sp>
        <p:nvSpPr>
          <p:cNvPr id="15" name="Rectangle 37"/>
          <p:cNvSpPr/>
          <p:nvPr/>
        </p:nvSpPr>
        <p:spPr>
          <a:xfrm>
            <a:off x="7745413" y="0"/>
            <a:ext cx="685800" cy="110013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877534" y="2257588"/>
            <a:ext cx="3090672" cy="3020344"/>
          </a:xfrm>
        </p:spPr>
        <p:txBody>
          <a:bodyPr/>
          <a:lstStyle>
            <a:lvl1pPr algn="l">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5119261" y="2257588"/>
            <a:ext cx="3082516" cy="3020344"/>
          </a:xfrm>
        </p:spPr>
        <p:txBody>
          <a:bodyPr anchor="ctr"/>
          <a:lstStyle>
            <a:lvl1pPr marL="0" indent="0" algn="l">
              <a:buNone/>
              <a:defRPr sz="2000" cap="all">
                <a:solidFill>
                  <a:schemeClr val="accent1">
                    <a:lumMod val="60000"/>
                    <a:lumOff val="4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16" name="Date Placeholder 3"/>
          <p:cNvSpPr>
            <a:spLocks noGrp="1"/>
          </p:cNvSpPr>
          <p:nvPr>
            <p:ph type="dt" sz="half" idx="10"/>
          </p:nvPr>
        </p:nvSpPr>
        <p:spPr/>
        <p:txBody>
          <a:bodyPr/>
          <a:lstStyle>
            <a:lvl1pPr>
              <a:defRPr/>
            </a:lvl1pPr>
          </a:lstStyle>
          <a:p>
            <a:pPr>
              <a:defRPr/>
            </a:pPr>
            <a:fld id="{98EF6AC2-7473-4242-BBC7-C6A262432CE9}" type="datetimeFigureOut">
              <a:rPr lang="ar-SA">
                <a:solidFill>
                  <a:srgbClr val="B31166"/>
                </a:solidFill>
              </a:rPr>
              <a:pPr>
                <a:defRPr/>
              </a:pPr>
              <a:t>18/02/39</a:t>
            </a:fld>
            <a:endParaRPr lang="ar-SA">
              <a:solidFill>
                <a:srgbClr val="B31166"/>
              </a:solidFill>
            </a:endParaRPr>
          </a:p>
        </p:txBody>
      </p:sp>
      <p:sp>
        <p:nvSpPr>
          <p:cNvPr id="17" name="Footer Placeholder 4"/>
          <p:cNvSpPr>
            <a:spLocks noGrp="1"/>
          </p:cNvSpPr>
          <p:nvPr>
            <p:ph type="ftr" sz="quarter" idx="11"/>
          </p:nvPr>
        </p:nvSpPr>
        <p:spPr/>
        <p:txBody>
          <a:bodyPr/>
          <a:lstStyle>
            <a:lvl1pPr>
              <a:defRPr/>
            </a:lvl1pPr>
          </a:lstStyle>
          <a:p>
            <a:pPr>
              <a:defRPr/>
            </a:pPr>
            <a:endParaRPr lang="ar-SA">
              <a:solidFill>
                <a:srgbClr val="B31166"/>
              </a:solidFill>
            </a:endParaRPr>
          </a:p>
        </p:txBody>
      </p:sp>
      <p:sp>
        <p:nvSpPr>
          <p:cNvPr id="18" name="Slide Number Placeholder 5"/>
          <p:cNvSpPr>
            <a:spLocks noGrp="1"/>
          </p:cNvSpPr>
          <p:nvPr>
            <p:ph type="sldNum" sz="quarter" idx="12"/>
          </p:nvPr>
        </p:nvSpPr>
        <p:spPr/>
        <p:txBody>
          <a:bodyPr/>
          <a:lstStyle>
            <a:lvl1pPr>
              <a:defRPr/>
            </a:lvl1pPr>
          </a:lstStyle>
          <a:p>
            <a:fld id="{3EFA4F3F-5BEA-4444-8BE7-042437D5CB2B}" type="slidenum">
              <a:rPr lang="ar-SA" altLang="ar-SA">
                <a:solidFill>
                  <a:prstClr val="white"/>
                </a:solidFill>
              </a:rPr>
              <a:pPr/>
              <a:t>‹#›</a:t>
            </a:fld>
            <a:endParaRPr lang="ar-SA" altLang="ar-SA">
              <a:solidFill>
                <a:prstClr val="white"/>
              </a:solidFill>
            </a:endParaRPr>
          </a:p>
        </p:txBody>
      </p:sp>
    </p:spTree>
    <p:extLst>
      <p:ext uri="{BB962C8B-B14F-4D97-AF65-F5344CB8AC3E}">
        <p14:creationId xmlns:p14="http://schemas.microsoft.com/office/powerpoint/2010/main" val="66175028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866440" y="2489200"/>
            <a:ext cx="3636980" cy="3530603"/>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0581" y="2489203"/>
            <a:ext cx="3636980" cy="353060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3"/>
          <p:cNvSpPr>
            <a:spLocks noGrp="1"/>
          </p:cNvSpPr>
          <p:nvPr>
            <p:ph type="dt" sz="half" idx="10"/>
          </p:nvPr>
        </p:nvSpPr>
        <p:spPr/>
        <p:txBody>
          <a:bodyPr/>
          <a:lstStyle>
            <a:lvl1pPr>
              <a:defRPr/>
            </a:lvl1pPr>
          </a:lstStyle>
          <a:p>
            <a:pPr>
              <a:defRPr/>
            </a:pPr>
            <a:fld id="{0900CD70-EA6A-41AB-941E-9FE64DEA5922}" type="datetimeFigureOut">
              <a:rPr lang="ar-SA">
                <a:solidFill>
                  <a:srgbClr val="B31166"/>
                </a:solidFill>
              </a:rPr>
              <a:pPr>
                <a:defRPr/>
              </a:pPr>
              <a:t>18/02/39</a:t>
            </a:fld>
            <a:endParaRPr lang="ar-SA">
              <a:solidFill>
                <a:srgbClr val="B31166"/>
              </a:solidFill>
            </a:endParaRPr>
          </a:p>
        </p:txBody>
      </p:sp>
      <p:sp>
        <p:nvSpPr>
          <p:cNvPr id="6" name="Footer Placeholder 4"/>
          <p:cNvSpPr>
            <a:spLocks noGrp="1"/>
          </p:cNvSpPr>
          <p:nvPr>
            <p:ph type="ftr" sz="quarter" idx="11"/>
          </p:nvPr>
        </p:nvSpPr>
        <p:spPr/>
        <p:txBody>
          <a:bodyPr/>
          <a:lstStyle>
            <a:lvl1pPr>
              <a:defRPr/>
            </a:lvl1pPr>
          </a:lstStyle>
          <a:p>
            <a:pPr>
              <a:defRPr/>
            </a:pPr>
            <a:endParaRPr lang="ar-SA">
              <a:solidFill>
                <a:srgbClr val="B31166"/>
              </a:solidFill>
            </a:endParaRPr>
          </a:p>
        </p:txBody>
      </p:sp>
      <p:sp>
        <p:nvSpPr>
          <p:cNvPr id="7" name="Slide Number Placeholder 5"/>
          <p:cNvSpPr>
            <a:spLocks noGrp="1"/>
          </p:cNvSpPr>
          <p:nvPr>
            <p:ph type="sldNum" sz="quarter" idx="12"/>
          </p:nvPr>
        </p:nvSpPr>
        <p:spPr/>
        <p:txBody>
          <a:bodyPr/>
          <a:lstStyle>
            <a:lvl1pPr>
              <a:defRPr/>
            </a:lvl1pPr>
          </a:lstStyle>
          <a:p>
            <a:fld id="{10BF05B5-AD17-4E4D-BD19-F05231238F3B}" type="slidenum">
              <a:rPr lang="ar-SA" altLang="ar-SA">
                <a:solidFill>
                  <a:prstClr val="white"/>
                </a:solidFill>
              </a:rPr>
              <a:pPr/>
              <a:t>‹#›</a:t>
            </a:fld>
            <a:endParaRPr lang="ar-SA" altLang="ar-SA">
              <a:solidFill>
                <a:prstClr val="white"/>
              </a:solidFill>
            </a:endParaRPr>
          </a:p>
        </p:txBody>
      </p:sp>
    </p:spTree>
    <p:extLst>
      <p:ext uri="{BB962C8B-B14F-4D97-AF65-F5344CB8AC3E}">
        <p14:creationId xmlns:p14="http://schemas.microsoft.com/office/powerpoint/2010/main" val="384985786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869918" y="2489200"/>
            <a:ext cx="3633502" cy="759290"/>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66440" y="3248490"/>
            <a:ext cx="3636980" cy="2771311"/>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0581" y="2489200"/>
            <a:ext cx="3636979" cy="756635"/>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0581" y="3245835"/>
            <a:ext cx="3636980" cy="277396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3"/>
          <p:cNvSpPr>
            <a:spLocks noGrp="1"/>
          </p:cNvSpPr>
          <p:nvPr>
            <p:ph type="dt" sz="half" idx="10"/>
          </p:nvPr>
        </p:nvSpPr>
        <p:spPr/>
        <p:txBody>
          <a:bodyPr/>
          <a:lstStyle>
            <a:lvl1pPr>
              <a:defRPr/>
            </a:lvl1pPr>
          </a:lstStyle>
          <a:p>
            <a:pPr>
              <a:defRPr/>
            </a:pPr>
            <a:fld id="{B4D16578-16C2-4143-9A4D-183B6671F4A2}" type="datetimeFigureOut">
              <a:rPr lang="ar-SA">
                <a:solidFill>
                  <a:srgbClr val="B31166"/>
                </a:solidFill>
              </a:rPr>
              <a:pPr>
                <a:defRPr/>
              </a:pPr>
              <a:t>18/02/39</a:t>
            </a:fld>
            <a:endParaRPr lang="ar-SA">
              <a:solidFill>
                <a:srgbClr val="B31166"/>
              </a:solidFill>
            </a:endParaRPr>
          </a:p>
        </p:txBody>
      </p:sp>
      <p:sp>
        <p:nvSpPr>
          <p:cNvPr id="8" name="Footer Placeholder 4"/>
          <p:cNvSpPr>
            <a:spLocks noGrp="1"/>
          </p:cNvSpPr>
          <p:nvPr>
            <p:ph type="ftr" sz="quarter" idx="11"/>
          </p:nvPr>
        </p:nvSpPr>
        <p:spPr/>
        <p:txBody>
          <a:bodyPr/>
          <a:lstStyle>
            <a:lvl1pPr>
              <a:defRPr/>
            </a:lvl1pPr>
          </a:lstStyle>
          <a:p>
            <a:pPr>
              <a:defRPr/>
            </a:pPr>
            <a:endParaRPr lang="ar-SA">
              <a:solidFill>
                <a:srgbClr val="B31166"/>
              </a:solidFill>
            </a:endParaRPr>
          </a:p>
        </p:txBody>
      </p:sp>
      <p:sp>
        <p:nvSpPr>
          <p:cNvPr id="9" name="Slide Number Placeholder 5"/>
          <p:cNvSpPr>
            <a:spLocks noGrp="1"/>
          </p:cNvSpPr>
          <p:nvPr>
            <p:ph type="sldNum" sz="quarter" idx="12"/>
          </p:nvPr>
        </p:nvSpPr>
        <p:spPr/>
        <p:txBody>
          <a:bodyPr/>
          <a:lstStyle>
            <a:lvl1pPr>
              <a:defRPr/>
            </a:lvl1pPr>
          </a:lstStyle>
          <a:p>
            <a:fld id="{7AAFEDA1-4669-4A77-9D60-06E8A6D6617E}" type="slidenum">
              <a:rPr lang="ar-SA" altLang="ar-SA">
                <a:solidFill>
                  <a:prstClr val="white"/>
                </a:solidFill>
              </a:rPr>
              <a:pPr/>
              <a:t>‹#›</a:t>
            </a:fld>
            <a:endParaRPr lang="ar-SA" altLang="ar-SA">
              <a:solidFill>
                <a:prstClr val="white"/>
              </a:solidFill>
            </a:endParaRPr>
          </a:p>
        </p:txBody>
      </p:sp>
    </p:spTree>
    <p:extLst>
      <p:ext uri="{BB962C8B-B14F-4D97-AF65-F5344CB8AC3E}">
        <p14:creationId xmlns:p14="http://schemas.microsoft.com/office/powerpoint/2010/main" val="4199677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3"/>
          <p:cNvSpPr>
            <a:spLocks noGrp="1"/>
          </p:cNvSpPr>
          <p:nvPr>
            <p:ph type="dt" sz="half" idx="10"/>
          </p:nvPr>
        </p:nvSpPr>
        <p:spPr/>
        <p:txBody>
          <a:bodyPr/>
          <a:lstStyle>
            <a:lvl1pPr>
              <a:defRPr/>
            </a:lvl1pPr>
          </a:lstStyle>
          <a:p>
            <a:pPr>
              <a:defRPr/>
            </a:pPr>
            <a:fld id="{47403226-F4C0-4335-B30E-86DFDA062D62}" type="datetimeFigureOut">
              <a:rPr lang="ar-SA">
                <a:solidFill>
                  <a:srgbClr val="B31166"/>
                </a:solidFill>
              </a:rPr>
              <a:pPr>
                <a:defRPr/>
              </a:pPr>
              <a:t>18/02/39</a:t>
            </a:fld>
            <a:endParaRPr lang="ar-SA">
              <a:solidFill>
                <a:srgbClr val="B31166"/>
              </a:solidFill>
            </a:endParaRPr>
          </a:p>
        </p:txBody>
      </p:sp>
      <p:sp>
        <p:nvSpPr>
          <p:cNvPr id="4" name="Footer Placeholder 4"/>
          <p:cNvSpPr>
            <a:spLocks noGrp="1"/>
          </p:cNvSpPr>
          <p:nvPr>
            <p:ph type="ftr" sz="quarter" idx="11"/>
          </p:nvPr>
        </p:nvSpPr>
        <p:spPr/>
        <p:txBody>
          <a:bodyPr/>
          <a:lstStyle>
            <a:lvl1pPr>
              <a:defRPr/>
            </a:lvl1pPr>
          </a:lstStyle>
          <a:p>
            <a:pPr>
              <a:defRPr/>
            </a:pPr>
            <a:endParaRPr lang="ar-SA">
              <a:solidFill>
                <a:srgbClr val="B31166"/>
              </a:solidFill>
            </a:endParaRPr>
          </a:p>
        </p:txBody>
      </p:sp>
      <p:sp>
        <p:nvSpPr>
          <p:cNvPr id="5" name="Slide Number Placeholder 5"/>
          <p:cNvSpPr>
            <a:spLocks noGrp="1"/>
          </p:cNvSpPr>
          <p:nvPr>
            <p:ph type="sldNum" sz="quarter" idx="12"/>
          </p:nvPr>
        </p:nvSpPr>
        <p:spPr/>
        <p:txBody>
          <a:bodyPr/>
          <a:lstStyle>
            <a:lvl1pPr>
              <a:defRPr/>
            </a:lvl1pPr>
          </a:lstStyle>
          <a:p>
            <a:fld id="{A08AC0EE-6E6E-403E-B984-816C1C6F294E}" type="slidenum">
              <a:rPr lang="ar-SA" altLang="ar-SA">
                <a:solidFill>
                  <a:prstClr val="white"/>
                </a:solidFill>
              </a:rPr>
              <a:pPr/>
              <a:t>‹#›</a:t>
            </a:fld>
            <a:endParaRPr lang="ar-SA" altLang="ar-SA">
              <a:solidFill>
                <a:prstClr val="white"/>
              </a:solidFill>
            </a:endParaRPr>
          </a:p>
        </p:txBody>
      </p:sp>
    </p:spTree>
    <p:extLst>
      <p:ext uri="{BB962C8B-B14F-4D97-AF65-F5344CB8AC3E}">
        <p14:creationId xmlns:p14="http://schemas.microsoft.com/office/powerpoint/2010/main" val="174691742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26"/>
          <p:cNvSpPr/>
          <p:nvPr/>
        </p:nvSpPr>
        <p:spPr>
          <a:xfrm>
            <a:off x="7745413" y="0"/>
            <a:ext cx="685800" cy="110013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3" name="Date Placeholder 1"/>
          <p:cNvSpPr>
            <a:spLocks noGrp="1"/>
          </p:cNvSpPr>
          <p:nvPr>
            <p:ph type="dt" sz="half" idx="10"/>
          </p:nvPr>
        </p:nvSpPr>
        <p:spPr/>
        <p:txBody>
          <a:bodyPr/>
          <a:lstStyle>
            <a:lvl1pPr>
              <a:defRPr/>
            </a:lvl1pPr>
          </a:lstStyle>
          <a:p>
            <a:pPr>
              <a:defRPr/>
            </a:pPr>
            <a:fld id="{FD4EF016-8E5C-44C1-BB6D-9B281FC9795A}" type="datetimeFigureOut">
              <a:rPr lang="ar-SA">
                <a:solidFill>
                  <a:srgbClr val="B31166"/>
                </a:solidFill>
              </a:rPr>
              <a:pPr>
                <a:defRPr/>
              </a:pPr>
              <a:t>18/02/39</a:t>
            </a:fld>
            <a:endParaRPr lang="ar-SA">
              <a:solidFill>
                <a:srgbClr val="B31166"/>
              </a:solidFill>
            </a:endParaRPr>
          </a:p>
        </p:txBody>
      </p:sp>
      <p:sp>
        <p:nvSpPr>
          <p:cNvPr id="4" name="Footer Placeholder 2"/>
          <p:cNvSpPr>
            <a:spLocks noGrp="1"/>
          </p:cNvSpPr>
          <p:nvPr>
            <p:ph type="ftr" sz="quarter" idx="11"/>
          </p:nvPr>
        </p:nvSpPr>
        <p:spPr/>
        <p:txBody>
          <a:bodyPr/>
          <a:lstStyle>
            <a:lvl1pPr>
              <a:defRPr/>
            </a:lvl1pPr>
          </a:lstStyle>
          <a:p>
            <a:pPr>
              <a:defRPr/>
            </a:pPr>
            <a:endParaRPr lang="ar-SA">
              <a:solidFill>
                <a:srgbClr val="B31166"/>
              </a:solidFill>
            </a:endParaRPr>
          </a:p>
        </p:txBody>
      </p:sp>
      <p:sp>
        <p:nvSpPr>
          <p:cNvPr id="5" name="Slide Number Placeholder 3"/>
          <p:cNvSpPr>
            <a:spLocks noGrp="1"/>
          </p:cNvSpPr>
          <p:nvPr>
            <p:ph type="sldNum" sz="quarter" idx="12"/>
          </p:nvPr>
        </p:nvSpPr>
        <p:spPr/>
        <p:txBody>
          <a:bodyPr/>
          <a:lstStyle>
            <a:lvl1pPr>
              <a:defRPr/>
            </a:lvl1pPr>
          </a:lstStyle>
          <a:p>
            <a:fld id="{9DC77E58-A830-4642-8971-17499EE6BE11}" type="slidenum">
              <a:rPr lang="ar-SA" altLang="ar-SA">
                <a:solidFill>
                  <a:prstClr val="white"/>
                </a:solidFill>
              </a:rPr>
              <a:pPr/>
              <a:t>‹#›</a:t>
            </a:fld>
            <a:endParaRPr lang="ar-SA" altLang="ar-SA">
              <a:solidFill>
                <a:prstClr val="white"/>
              </a:solidFill>
            </a:endParaRPr>
          </a:p>
        </p:txBody>
      </p:sp>
    </p:spTree>
    <p:extLst>
      <p:ext uri="{BB962C8B-B14F-4D97-AF65-F5344CB8AC3E}">
        <p14:creationId xmlns:p14="http://schemas.microsoft.com/office/powerpoint/2010/main" val="147762684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5" name="Group 26"/>
          <p:cNvGrpSpPr>
            <a:grpSpLocks/>
          </p:cNvGrpSpPr>
          <p:nvPr/>
        </p:nvGrpSpPr>
        <p:grpSpPr bwMode="auto">
          <a:xfrm>
            <a:off x="-1588" y="0"/>
            <a:ext cx="9145588" cy="6861175"/>
            <a:chOff x="-1588" y="0"/>
            <a:chExt cx="9145588" cy="6860798"/>
          </a:xfrm>
        </p:grpSpPr>
        <p:sp>
          <p:nvSpPr>
            <p:cNvPr id="6" name="Rectangle 27"/>
            <p:cNvSpPr/>
            <p:nvPr/>
          </p:nvSpPr>
          <p:spPr>
            <a:xfrm>
              <a:off x="0" y="0"/>
              <a:ext cx="9118832"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7" name="Oval 28"/>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8" name="Oval 29"/>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9" name="Oval 30"/>
            <p:cNvSpPr/>
            <p:nvPr/>
          </p:nvSpPr>
          <p:spPr>
            <a:xfrm>
              <a:off x="5689832" y="0"/>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 name="Oval 31"/>
            <p:cNvSpPr/>
            <p:nvPr/>
          </p:nvSpPr>
          <p:spPr>
            <a:xfrm>
              <a:off x="6299432" y="5870198"/>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Oval 32"/>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2" name="Rectangle 33"/>
            <p:cNvSpPr/>
            <p:nvPr/>
          </p:nvSpPr>
          <p:spPr>
            <a:xfrm>
              <a:off x="5283200" y="401616"/>
              <a:ext cx="3465513" cy="605439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3" name="Freeform 34"/>
            <p:cNvSpPr>
              <a:spLocks/>
            </p:cNvSpPr>
            <p:nvPr/>
          </p:nvSpPr>
          <p:spPr bwMode="gray">
            <a:xfrm rot="-5400000">
              <a:off x="2548536" y="1765596"/>
              <a:ext cx="5995993" cy="3326809"/>
            </a:xfrm>
            <a:custGeom>
              <a:avLst/>
              <a:gdLst>
                <a:gd name="T0" fmla="*/ 0 w 4960"/>
                <a:gd name="T1" fmla="*/ 0 h 2752"/>
                <a:gd name="T2" fmla="*/ 0 w 4960"/>
                <a:gd name="T3" fmla="*/ 324 h 2752"/>
                <a:gd name="T4" fmla="*/ 0 w 4960"/>
                <a:gd name="T5" fmla="*/ 1992 h 2752"/>
                <a:gd name="T6" fmla="*/ 0 w 4960"/>
                <a:gd name="T7" fmla="*/ 2752 h 2752"/>
                <a:gd name="T8" fmla="*/ 4960 w 4960"/>
                <a:gd name="T9" fmla="*/ 2752 h 2752"/>
                <a:gd name="T10" fmla="*/ 4960 w 4960"/>
                <a:gd name="T11" fmla="*/ 1992 h 2752"/>
                <a:gd name="T12" fmla="*/ 4960 w 4960"/>
                <a:gd name="T13" fmla="*/ 324 h 2752"/>
                <a:gd name="T14" fmla="*/ 4960 w 4960"/>
                <a:gd name="T15" fmla="*/ 0 h 2752"/>
                <a:gd name="T16" fmla="*/ 4960 w 4960"/>
                <a:gd name="T17" fmla="*/ 0 h 2752"/>
                <a:gd name="T18" fmla="*/ 4734 w 4960"/>
                <a:gd name="T19" fmla="*/ 34 h 2752"/>
                <a:gd name="T20" fmla="*/ 4510 w 4960"/>
                <a:gd name="T21" fmla="*/ 64 h 2752"/>
                <a:gd name="T22" fmla="*/ 4284 w 4960"/>
                <a:gd name="T23" fmla="*/ 90 h 2752"/>
                <a:gd name="T24" fmla="*/ 4060 w 4960"/>
                <a:gd name="T25" fmla="*/ 114 h 2752"/>
                <a:gd name="T26" fmla="*/ 3836 w 4960"/>
                <a:gd name="T27" fmla="*/ 132 h 2752"/>
                <a:gd name="T28" fmla="*/ 3614 w 4960"/>
                <a:gd name="T29" fmla="*/ 146 h 2752"/>
                <a:gd name="T30" fmla="*/ 3392 w 4960"/>
                <a:gd name="T31" fmla="*/ 158 h 2752"/>
                <a:gd name="T32" fmla="*/ 3174 w 4960"/>
                <a:gd name="T33" fmla="*/ 166 h 2752"/>
                <a:gd name="T34" fmla="*/ 2960 w 4960"/>
                <a:gd name="T35" fmla="*/ 172 h 2752"/>
                <a:gd name="T36" fmla="*/ 2748 w 4960"/>
                <a:gd name="T37" fmla="*/ 174 h 2752"/>
                <a:gd name="T38" fmla="*/ 2542 w 4960"/>
                <a:gd name="T39" fmla="*/ 174 h 2752"/>
                <a:gd name="T40" fmla="*/ 2338 w 4960"/>
                <a:gd name="T41" fmla="*/ 174 h 2752"/>
                <a:gd name="T42" fmla="*/ 2140 w 4960"/>
                <a:gd name="T43" fmla="*/ 170 h 2752"/>
                <a:gd name="T44" fmla="*/ 1948 w 4960"/>
                <a:gd name="T45" fmla="*/ 164 h 2752"/>
                <a:gd name="T46" fmla="*/ 1762 w 4960"/>
                <a:gd name="T47" fmla="*/ 156 h 2752"/>
                <a:gd name="T48" fmla="*/ 1582 w 4960"/>
                <a:gd name="T49" fmla="*/ 148 h 2752"/>
                <a:gd name="T50" fmla="*/ 1410 w 4960"/>
                <a:gd name="T51" fmla="*/ 138 h 2752"/>
                <a:gd name="T52" fmla="*/ 1244 w 4960"/>
                <a:gd name="T53" fmla="*/ 128 h 2752"/>
                <a:gd name="T54" fmla="*/ 1088 w 4960"/>
                <a:gd name="T55" fmla="*/ 116 h 2752"/>
                <a:gd name="T56" fmla="*/ 938 w 4960"/>
                <a:gd name="T57" fmla="*/ 104 h 2752"/>
                <a:gd name="T58" fmla="*/ 668 w 4960"/>
                <a:gd name="T59" fmla="*/ 78 h 2752"/>
                <a:gd name="T60" fmla="*/ 438 w 4960"/>
                <a:gd name="T61" fmla="*/ 54 h 2752"/>
                <a:gd name="T62" fmla="*/ 254 w 4960"/>
                <a:gd name="T63" fmla="*/ 34 h 2752"/>
                <a:gd name="T64" fmla="*/ 116 w 4960"/>
                <a:gd name="T65" fmla="*/ 16 h 2752"/>
                <a:gd name="T66" fmla="*/ 0 w 4960"/>
                <a:gd name="T67" fmla="*/ 0 h 2752"/>
                <a:gd name="T68" fmla="*/ 0 w 4960"/>
                <a:gd name="T69" fmla="*/ 0 h 27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960" h="2752">
                  <a:moveTo>
                    <a:pt x="0" y="0"/>
                  </a:moveTo>
                  <a:lnTo>
                    <a:pt x="0" y="324"/>
                  </a:lnTo>
                  <a:lnTo>
                    <a:pt x="0" y="1992"/>
                  </a:lnTo>
                  <a:lnTo>
                    <a:pt x="0" y="2752"/>
                  </a:lnTo>
                  <a:lnTo>
                    <a:pt x="4960" y="2752"/>
                  </a:lnTo>
                  <a:lnTo>
                    <a:pt x="4960" y="1992"/>
                  </a:lnTo>
                  <a:lnTo>
                    <a:pt x="4960" y="324"/>
                  </a:lnTo>
                  <a:lnTo>
                    <a:pt x="4960" y="0"/>
                  </a:lnTo>
                  <a:lnTo>
                    <a:pt x="4734" y="34"/>
                  </a:lnTo>
                  <a:lnTo>
                    <a:pt x="4510" y="64"/>
                  </a:lnTo>
                  <a:lnTo>
                    <a:pt x="4284" y="90"/>
                  </a:lnTo>
                  <a:lnTo>
                    <a:pt x="4060" y="114"/>
                  </a:lnTo>
                  <a:lnTo>
                    <a:pt x="3836" y="132"/>
                  </a:lnTo>
                  <a:lnTo>
                    <a:pt x="3614" y="146"/>
                  </a:lnTo>
                  <a:lnTo>
                    <a:pt x="3392" y="158"/>
                  </a:lnTo>
                  <a:lnTo>
                    <a:pt x="3174" y="166"/>
                  </a:lnTo>
                  <a:lnTo>
                    <a:pt x="2960" y="172"/>
                  </a:lnTo>
                  <a:lnTo>
                    <a:pt x="2748" y="174"/>
                  </a:lnTo>
                  <a:lnTo>
                    <a:pt x="2542" y="174"/>
                  </a:lnTo>
                  <a:lnTo>
                    <a:pt x="2338" y="174"/>
                  </a:lnTo>
                  <a:lnTo>
                    <a:pt x="2140" y="170"/>
                  </a:lnTo>
                  <a:lnTo>
                    <a:pt x="1948" y="164"/>
                  </a:lnTo>
                  <a:lnTo>
                    <a:pt x="1762" y="156"/>
                  </a:lnTo>
                  <a:lnTo>
                    <a:pt x="1582" y="148"/>
                  </a:lnTo>
                  <a:lnTo>
                    <a:pt x="1410" y="138"/>
                  </a:lnTo>
                  <a:lnTo>
                    <a:pt x="1244" y="128"/>
                  </a:lnTo>
                  <a:lnTo>
                    <a:pt x="1088" y="116"/>
                  </a:lnTo>
                  <a:lnTo>
                    <a:pt x="938" y="104"/>
                  </a:lnTo>
                  <a:lnTo>
                    <a:pt x="668" y="78"/>
                  </a:lnTo>
                  <a:lnTo>
                    <a:pt x="438" y="54"/>
                  </a:lnTo>
                  <a:lnTo>
                    <a:pt x="254" y="34"/>
                  </a:lnTo>
                  <a:lnTo>
                    <a:pt x="116" y="16"/>
                  </a:lnTo>
                  <a:lnTo>
                    <a:pt x="0"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l" rtl="0" eaLnBrk="0" fontAlgn="base" hangingPunct="0">
                <a:spcBef>
                  <a:spcPct val="0"/>
                </a:spcBef>
                <a:spcAft>
                  <a:spcPct val="0"/>
                </a:spcAft>
              </a:pPr>
              <a:endParaRPr lang="ar-SA">
                <a:solidFill>
                  <a:prstClr val="black"/>
                </a:solidFill>
                <a:latin typeface="Arial" pitchFamily="34" charset="0"/>
              </a:endParaRPr>
            </a:p>
          </p:txBody>
        </p:sp>
        <p:sp>
          <p:nvSpPr>
            <p:cNvPr id="14" name="Freeform 5"/>
            <p:cNvSpPr>
              <a:spLocks/>
            </p:cNvSpPr>
            <p:nvPr/>
          </p:nvSpPr>
          <p:spPr bwMode="gray">
            <a:xfrm rot="-5912394">
              <a:off x="2769747" y="1458373"/>
              <a:ext cx="2377690" cy="317748"/>
            </a:xfrm>
            <a:custGeom>
              <a:avLst/>
              <a:gdLst>
                <a:gd name="T0" fmla="*/ 85 w 10000"/>
                <a:gd name="T1" fmla="*/ 2532 h 5291"/>
                <a:gd name="T2" fmla="*/ 9958 w 10000"/>
                <a:gd name="T3" fmla="*/ 5291 h 5291"/>
                <a:gd name="T4" fmla="*/ 10000 w 10000"/>
                <a:gd name="T5" fmla="*/ 0 h 5291"/>
                <a:gd name="T6" fmla="*/ 10000 w 10000"/>
                <a:gd name="T7" fmla="*/ 0 h 5291"/>
                <a:gd name="T8" fmla="*/ 9667 w 10000"/>
                <a:gd name="T9" fmla="*/ 204 h 5291"/>
                <a:gd name="T10" fmla="*/ 9334 w 10000"/>
                <a:gd name="T11" fmla="*/ 400 h 5291"/>
                <a:gd name="T12" fmla="*/ 9001 w 10000"/>
                <a:gd name="T13" fmla="*/ 590 h 5291"/>
                <a:gd name="T14" fmla="*/ 8667 w 10000"/>
                <a:gd name="T15" fmla="*/ 753 h 5291"/>
                <a:gd name="T16" fmla="*/ 8333 w 10000"/>
                <a:gd name="T17" fmla="*/ 917 h 5291"/>
                <a:gd name="T18" fmla="*/ 7999 w 10000"/>
                <a:gd name="T19" fmla="*/ 1071 h 5291"/>
                <a:gd name="T20" fmla="*/ 7669 w 10000"/>
                <a:gd name="T21" fmla="*/ 1202 h 5291"/>
                <a:gd name="T22" fmla="*/ 7333 w 10000"/>
                <a:gd name="T23" fmla="*/ 1325 h 5291"/>
                <a:gd name="T24" fmla="*/ 7000 w 10000"/>
                <a:gd name="T25" fmla="*/ 1440 h 5291"/>
                <a:gd name="T26" fmla="*/ 6673 w 10000"/>
                <a:gd name="T27" fmla="*/ 1538 h 5291"/>
                <a:gd name="T28" fmla="*/ 6340 w 10000"/>
                <a:gd name="T29" fmla="*/ 1636 h 5291"/>
                <a:gd name="T30" fmla="*/ 6013 w 10000"/>
                <a:gd name="T31" fmla="*/ 1719 h 5291"/>
                <a:gd name="T32" fmla="*/ 5686 w 10000"/>
                <a:gd name="T33" fmla="*/ 1784 h 5291"/>
                <a:gd name="T34" fmla="*/ 5359 w 10000"/>
                <a:gd name="T35" fmla="*/ 1850 h 5291"/>
                <a:gd name="T36" fmla="*/ 5036 w 10000"/>
                <a:gd name="T37" fmla="*/ 1906 h 5291"/>
                <a:gd name="T38" fmla="*/ 4717 w 10000"/>
                <a:gd name="T39" fmla="*/ 1948 h 5291"/>
                <a:gd name="T40" fmla="*/ 4396 w 10000"/>
                <a:gd name="T41" fmla="*/ 1980 h 5291"/>
                <a:gd name="T42" fmla="*/ 4079 w 10000"/>
                <a:gd name="T43" fmla="*/ 2013 h 5291"/>
                <a:gd name="T44" fmla="*/ 3766 w 10000"/>
                <a:gd name="T45" fmla="*/ 2029 h 5291"/>
                <a:gd name="T46" fmla="*/ 3454 w 10000"/>
                <a:gd name="T47" fmla="*/ 2046 h 5291"/>
                <a:gd name="T48" fmla="*/ 3145 w 10000"/>
                <a:gd name="T49" fmla="*/ 2053 h 5291"/>
                <a:gd name="T50" fmla="*/ 2839 w 10000"/>
                <a:gd name="T51" fmla="*/ 2046 h 5291"/>
                <a:gd name="T52" fmla="*/ 2537 w 10000"/>
                <a:gd name="T53" fmla="*/ 2046 h 5291"/>
                <a:gd name="T54" fmla="*/ 2238 w 10000"/>
                <a:gd name="T55" fmla="*/ 2029 h 5291"/>
                <a:gd name="T56" fmla="*/ 1943 w 10000"/>
                <a:gd name="T57" fmla="*/ 2004 h 5291"/>
                <a:gd name="T58" fmla="*/ 1653 w 10000"/>
                <a:gd name="T59" fmla="*/ 1980 h 5291"/>
                <a:gd name="T60" fmla="*/ 1368 w 10000"/>
                <a:gd name="T61" fmla="*/ 1955 h 5291"/>
                <a:gd name="T62" fmla="*/ 1085 w 10000"/>
                <a:gd name="T63" fmla="*/ 1915 h 5291"/>
                <a:gd name="T64" fmla="*/ 806 w 10000"/>
                <a:gd name="T65" fmla="*/ 1873 h 5291"/>
                <a:gd name="T66" fmla="*/ 533 w 10000"/>
                <a:gd name="T67" fmla="*/ 1833 h 5291"/>
                <a:gd name="T68" fmla="*/ 0 w 10000"/>
                <a:gd name="T69" fmla="*/ 1726 h 5291"/>
                <a:gd name="T70" fmla="*/ 85 w 10000"/>
                <a:gd name="T71" fmla="*/ 2532 h 52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0000" h="5291">
                  <a:moveTo>
                    <a:pt x="85" y="2532"/>
                  </a:moveTo>
                  <a:cubicBezTo>
                    <a:pt x="1736" y="3911"/>
                    <a:pt x="7524" y="5298"/>
                    <a:pt x="9958" y="5291"/>
                  </a:cubicBezTo>
                  <a:cubicBezTo>
                    <a:pt x="9989" y="1958"/>
                    <a:pt x="9969" y="3333"/>
                    <a:pt x="10000" y="0"/>
                  </a:cubicBez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l" rtl="0" eaLnBrk="0" fontAlgn="base" hangingPunct="0">
                <a:spcBef>
                  <a:spcPct val="0"/>
                </a:spcBef>
                <a:spcAft>
                  <a:spcPct val="0"/>
                </a:spcAft>
              </a:pPr>
              <a:endParaRPr lang="ar-SA">
                <a:solidFill>
                  <a:prstClr val="black"/>
                </a:solidFill>
                <a:latin typeface="Arial" pitchFamily="34" charset="0"/>
              </a:endParaRPr>
            </a:p>
          </p:txBody>
        </p:sp>
        <p:sp>
          <p:nvSpPr>
            <p:cNvPr id="15" name="Freeform 5"/>
            <p:cNvSpPr>
              <a:spLocks noEditPoints="1"/>
            </p:cNvSpPr>
            <p:nvPr/>
          </p:nvSpPr>
          <p:spPr bwMode="gray">
            <a:xfrm>
              <a:off x="0" y="0"/>
              <a:ext cx="9144000" cy="6858000"/>
            </a:xfrm>
            <a:custGeom>
              <a:avLst/>
              <a:gdLst>
                <a:gd name="T0" fmla="*/ 0 w 5760"/>
                <a:gd name="T1" fmla="*/ 0 h 4320"/>
                <a:gd name="T2" fmla="*/ 0 w 5760"/>
                <a:gd name="T3" fmla="*/ 4320 h 4320"/>
                <a:gd name="T4" fmla="*/ 5760 w 5760"/>
                <a:gd name="T5" fmla="*/ 4320 h 4320"/>
                <a:gd name="T6" fmla="*/ 5760 w 5760"/>
                <a:gd name="T7" fmla="*/ 0 h 4320"/>
                <a:gd name="T8" fmla="*/ 0 w 5760"/>
                <a:gd name="T9" fmla="*/ 0 h 4320"/>
                <a:gd name="T10" fmla="*/ 5444 w 5760"/>
                <a:gd name="T11" fmla="*/ 4004 h 4320"/>
                <a:gd name="T12" fmla="*/ 324 w 5760"/>
                <a:gd name="T13" fmla="*/ 4004 h 4320"/>
                <a:gd name="T14" fmla="*/ 324 w 5760"/>
                <a:gd name="T15" fmla="*/ 324 h 4320"/>
                <a:gd name="T16" fmla="*/ 5444 w 5760"/>
                <a:gd name="T17" fmla="*/ 324 h 4320"/>
                <a:gd name="T18" fmla="*/ 5444 w 5760"/>
                <a:gd name="T19" fmla="*/ 4004 h 4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l" rtl="0" eaLnBrk="0" fontAlgn="base" hangingPunct="0">
                <a:spcBef>
                  <a:spcPct val="0"/>
                </a:spcBef>
                <a:spcAft>
                  <a:spcPct val="0"/>
                </a:spcAft>
              </a:pPr>
              <a:endParaRPr lang="ar-SA">
                <a:solidFill>
                  <a:prstClr val="black"/>
                </a:solidFill>
                <a:latin typeface="Arial" pitchFamily="34" charset="0"/>
              </a:endParaRPr>
            </a:p>
          </p:txBody>
        </p:sp>
      </p:grpSp>
      <p:sp>
        <p:nvSpPr>
          <p:cNvPr id="16" name="Rectangle 37"/>
          <p:cNvSpPr/>
          <p:nvPr/>
        </p:nvSpPr>
        <p:spPr>
          <a:xfrm>
            <a:off x="7745413" y="0"/>
            <a:ext cx="685800" cy="110013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866440" y="1447800"/>
            <a:ext cx="2712590" cy="1495588"/>
          </a:xfrm>
        </p:spPr>
        <p:txBody>
          <a:bodyPr anchor="b"/>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4568927" y="1447800"/>
            <a:ext cx="3632850" cy="4572000"/>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bwMode="gray">
          <a:xfrm>
            <a:off x="866441" y="3086845"/>
            <a:ext cx="2712589" cy="2933701"/>
          </a:xfrm>
        </p:spPr>
        <p:txBody>
          <a:bodyPr/>
          <a:lstStyle>
            <a:lvl1pPr marL="0" indent="0">
              <a:buNone/>
              <a:defRPr sz="14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7" name="Date Placeholder 4"/>
          <p:cNvSpPr>
            <a:spLocks noGrp="1"/>
          </p:cNvSpPr>
          <p:nvPr>
            <p:ph type="dt" sz="half" idx="10"/>
          </p:nvPr>
        </p:nvSpPr>
        <p:spPr/>
        <p:txBody>
          <a:bodyPr/>
          <a:lstStyle>
            <a:lvl1pPr>
              <a:defRPr/>
            </a:lvl1pPr>
          </a:lstStyle>
          <a:p>
            <a:pPr>
              <a:defRPr/>
            </a:pPr>
            <a:fld id="{3F1F5647-B98F-4992-A28C-C1873130D29B}" type="datetimeFigureOut">
              <a:rPr lang="ar-SA">
                <a:solidFill>
                  <a:srgbClr val="B31166"/>
                </a:solidFill>
              </a:rPr>
              <a:pPr>
                <a:defRPr/>
              </a:pPr>
              <a:t>18/02/39</a:t>
            </a:fld>
            <a:endParaRPr lang="ar-SA">
              <a:solidFill>
                <a:srgbClr val="B31166"/>
              </a:solidFill>
            </a:endParaRPr>
          </a:p>
        </p:txBody>
      </p:sp>
      <p:sp>
        <p:nvSpPr>
          <p:cNvPr id="18" name="Footer Placeholder 5"/>
          <p:cNvSpPr>
            <a:spLocks noGrp="1"/>
          </p:cNvSpPr>
          <p:nvPr>
            <p:ph type="ftr" sz="quarter" idx="11"/>
          </p:nvPr>
        </p:nvSpPr>
        <p:spPr/>
        <p:txBody>
          <a:bodyPr/>
          <a:lstStyle>
            <a:lvl1pPr>
              <a:defRPr/>
            </a:lvl1pPr>
          </a:lstStyle>
          <a:p>
            <a:pPr>
              <a:defRPr/>
            </a:pPr>
            <a:endParaRPr lang="ar-SA">
              <a:solidFill>
                <a:srgbClr val="B31166"/>
              </a:solidFill>
            </a:endParaRPr>
          </a:p>
        </p:txBody>
      </p:sp>
      <p:sp>
        <p:nvSpPr>
          <p:cNvPr id="19" name="Slide Number Placeholder 6"/>
          <p:cNvSpPr>
            <a:spLocks noGrp="1"/>
          </p:cNvSpPr>
          <p:nvPr>
            <p:ph type="sldNum" sz="quarter" idx="12"/>
          </p:nvPr>
        </p:nvSpPr>
        <p:spPr/>
        <p:txBody>
          <a:bodyPr/>
          <a:lstStyle>
            <a:lvl1pPr>
              <a:defRPr/>
            </a:lvl1pPr>
          </a:lstStyle>
          <a:p>
            <a:fld id="{7395FD75-03C1-4A22-B204-722470ABA6C4}" type="slidenum">
              <a:rPr lang="ar-SA" altLang="ar-SA">
                <a:solidFill>
                  <a:prstClr val="white"/>
                </a:solidFill>
              </a:rPr>
              <a:pPr/>
              <a:t>‹#›</a:t>
            </a:fld>
            <a:endParaRPr lang="ar-SA" altLang="ar-SA">
              <a:solidFill>
                <a:prstClr val="white"/>
              </a:solidFill>
            </a:endParaRPr>
          </a:p>
        </p:txBody>
      </p:sp>
    </p:spTree>
    <p:extLst>
      <p:ext uri="{BB962C8B-B14F-4D97-AF65-F5344CB8AC3E}">
        <p14:creationId xmlns:p14="http://schemas.microsoft.com/office/powerpoint/2010/main" val="386912541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5" name="Group 26"/>
          <p:cNvGrpSpPr>
            <a:grpSpLocks/>
          </p:cNvGrpSpPr>
          <p:nvPr/>
        </p:nvGrpSpPr>
        <p:grpSpPr bwMode="auto">
          <a:xfrm>
            <a:off x="-1588" y="0"/>
            <a:ext cx="9145588" cy="6861175"/>
            <a:chOff x="-1588" y="0"/>
            <a:chExt cx="9145588" cy="6860798"/>
          </a:xfrm>
        </p:grpSpPr>
        <p:sp>
          <p:nvSpPr>
            <p:cNvPr id="6" name="Rectangle 27"/>
            <p:cNvSpPr/>
            <p:nvPr/>
          </p:nvSpPr>
          <p:spPr>
            <a:xfrm>
              <a:off x="0" y="0"/>
              <a:ext cx="9118832"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7" name="Oval 28"/>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8" name="Oval 29"/>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9" name="Oval 30"/>
            <p:cNvSpPr/>
            <p:nvPr/>
          </p:nvSpPr>
          <p:spPr>
            <a:xfrm>
              <a:off x="5689832" y="0"/>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 name="Oval 31"/>
            <p:cNvSpPr/>
            <p:nvPr/>
          </p:nvSpPr>
          <p:spPr>
            <a:xfrm>
              <a:off x="6299432" y="5870198"/>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Oval 32"/>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2" name="Rectangle 33"/>
            <p:cNvSpPr/>
            <p:nvPr/>
          </p:nvSpPr>
          <p:spPr>
            <a:xfrm>
              <a:off x="5283200" y="401616"/>
              <a:ext cx="3465513" cy="605439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3" name="Freeform 34"/>
            <p:cNvSpPr>
              <a:spLocks/>
            </p:cNvSpPr>
            <p:nvPr/>
          </p:nvSpPr>
          <p:spPr bwMode="gray">
            <a:xfrm rot="-5400000">
              <a:off x="2852610" y="1765596"/>
              <a:ext cx="5995993" cy="3326809"/>
            </a:xfrm>
            <a:custGeom>
              <a:avLst/>
              <a:gdLst>
                <a:gd name="T0" fmla="*/ 0 w 4960"/>
                <a:gd name="T1" fmla="*/ 0 h 2752"/>
                <a:gd name="T2" fmla="*/ 0 w 4960"/>
                <a:gd name="T3" fmla="*/ 324 h 2752"/>
                <a:gd name="T4" fmla="*/ 0 w 4960"/>
                <a:gd name="T5" fmla="*/ 1992 h 2752"/>
                <a:gd name="T6" fmla="*/ 0 w 4960"/>
                <a:gd name="T7" fmla="*/ 2752 h 2752"/>
                <a:gd name="T8" fmla="*/ 4960 w 4960"/>
                <a:gd name="T9" fmla="*/ 2752 h 2752"/>
                <a:gd name="T10" fmla="*/ 4960 w 4960"/>
                <a:gd name="T11" fmla="*/ 1992 h 2752"/>
                <a:gd name="T12" fmla="*/ 4960 w 4960"/>
                <a:gd name="T13" fmla="*/ 324 h 2752"/>
                <a:gd name="T14" fmla="*/ 4960 w 4960"/>
                <a:gd name="T15" fmla="*/ 0 h 2752"/>
                <a:gd name="T16" fmla="*/ 4960 w 4960"/>
                <a:gd name="T17" fmla="*/ 0 h 2752"/>
                <a:gd name="T18" fmla="*/ 4734 w 4960"/>
                <a:gd name="T19" fmla="*/ 34 h 2752"/>
                <a:gd name="T20" fmla="*/ 4510 w 4960"/>
                <a:gd name="T21" fmla="*/ 64 h 2752"/>
                <a:gd name="T22" fmla="*/ 4284 w 4960"/>
                <a:gd name="T23" fmla="*/ 90 h 2752"/>
                <a:gd name="T24" fmla="*/ 4060 w 4960"/>
                <a:gd name="T25" fmla="*/ 114 h 2752"/>
                <a:gd name="T26" fmla="*/ 3836 w 4960"/>
                <a:gd name="T27" fmla="*/ 132 h 2752"/>
                <a:gd name="T28" fmla="*/ 3614 w 4960"/>
                <a:gd name="T29" fmla="*/ 146 h 2752"/>
                <a:gd name="T30" fmla="*/ 3392 w 4960"/>
                <a:gd name="T31" fmla="*/ 158 h 2752"/>
                <a:gd name="T32" fmla="*/ 3174 w 4960"/>
                <a:gd name="T33" fmla="*/ 166 h 2752"/>
                <a:gd name="T34" fmla="*/ 2960 w 4960"/>
                <a:gd name="T35" fmla="*/ 172 h 2752"/>
                <a:gd name="T36" fmla="*/ 2748 w 4960"/>
                <a:gd name="T37" fmla="*/ 174 h 2752"/>
                <a:gd name="T38" fmla="*/ 2542 w 4960"/>
                <a:gd name="T39" fmla="*/ 174 h 2752"/>
                <a:gd name="T40" fmla="*/ 2338 w 4960"/>
                <a:gd name="T41" fmla="*/ 174 h 2752"/>
                <a:gd name="T42" fmla="*/ 2140 w 4960"/>
                <a:gd name="T43" fmla="*/ 170 h 2752"/>
                <a:gd name="T44" fmla="*/ 1948 w 4960"/>
                <a:gd name="T45" fmla="*/ 164 h 2752"/>
                <a:gd name="T46" fmla="*/ 1762 w 4960"/>
                <a:gd name="T47" fmla="*/ 156 h 2752"/>
                <a:gd name="T48" fmla="*/ 1582 w 4960"/>
                <a:gd name="T49" fmla="*/ 148 h 2752"/>
                <a:gd name="T50" fmla="*/ 1410 w 4960"/>
                <a:gd name="T51" fmla="*/ 138 h 2752"/>
                <a:gd name="T52" fmla="*/ 1244 w 4960"/>
                <a:gd name="T53" fmla="*/ 128 h 2752"/>
                <a:gd name="T54" fmla="*/ 1088 w 4960"/>
                <a:gd name="T55" fmla="*/ 116 h 2752"/>
                <a:gd name="T56" fmla="*/ 938 w 4960"/>
                <a:gd name="T57" fmla="*/ 104 h 2752"/>
                <a:gd name="T58" fmla="*/ 668 w 4960"/>
                <a:gd name="T59" fmla="*/ 78 h 2752"/>
                <a:gd name="T60" fmla="*/ 438 w 4960"/>
                <a:gd name="T61" fmla="*/ 54 h 2752"/>
                <a:gd name="T62" fmla="*/ 254 w 4960"/>
                <a:gd name="T63" fmla="*/ 34 h 2752"/>
                <a:gd name="T64" fmla="*/ 116 w 4960"/>
                <a:gd name="T65" fmla="*/ 16 h 2752"/>
                <a:gd name="T66" fmla="*/ 0 w 4960"/>
                <a:gd name="T67" fmla="*/ 0 h 2752"/>
                <a:gd name="T68" fmla="*/ 0 w 4960"/>
                <a:gd name="T69" fmla="*/ 0 h 27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960" h="2752">
                  <a:moveTo>
                    <a:pt x="0" y="0"/>
                  </a:moveTo>
                  <a:lnTo>
                    <a:pt x="0" y="324"/>
                  </a:lnTo>
                  <a:lnTo>
                    <a:pt x="0" y="1992"/>
                  </a:lnTo>
                  <a:lnTo>
                    <a:pt x="0" y="2752"/>
                  </a:lnTo>
                  <a:lnTo>
                    <a:pt x="4960" y="2752"/>
                  </a:lnTo>
                  <a:lnTo>
                    <a:pt x="4960" y="1992"/>
                  </a:lnTo>
                  <a:lnTo>
                    <a:pt x="4960" y="324"/>
                  </a:lnTo>
                  <a:lnTo>
                    <a:pt x="4960" y="0"/>
                  </a:lnTo>
                  <a:lnTo>
                    <a:pt x="4734" y="34"/>
                  </a:lnTo>
                  <a:lnTo>
                    <a:pt x="4510" y="64"/>
                  </a:lnTo>
                  <a:lnTo>
                    <a:pt x="4284" y="90"/>
                  </a:lnTo>
                  <a:lnTo>
                    <a:pt x="4060" y="114"/>
                  </a:lnTo>
                  <a:lnTo>
                    <a:pt x="3836" y="132"/>
                  </a:lnTo>
                  <a:lnTo>
                    <a:pt x="3614" y="146"/>
                  </a:lnTo>
                  <a:lnTo>
                    <a:pt x="3392" y="158"/>
                  </a:lnTo>
                  <a:lnTo>
                    <a:pt x="3174" y="166"/>
                  </a:lnTo>
                  <a:lnTo>
                    <a:pt x="2960" y="172"/>
                  </a:lnTo>
                  <a:lnTo>
                    <a:pt x="2748" y="174"/>
                  </a:lnTo>
                  <a:lnTo>
                    <a:pt x="2542" y="174"/>
                  </a:lnTo>
                  <a:lnTo>
                    <a:pt x="2338" y="174"/>
                  </a:lnTo>
                  <a:lnTo>
                    <a:pt x="2140" y="170"/>
                  </a:lnTo>
                  <a:lnTo>
                    <a:pt x="1948" y="164"/>
                  </a:lnTo>
                  <a:lnTo>
                    <a:pt x="1762" y="156"/>
                  </a:lnTo>
                  <a:lnTo>
                    <a:pt x="1582" y="148"/>
                  </a:lnTo>
                  <a:lnTo>
                    <a:pt x="1410" y="138"/>
                  </a:lnTo>
                  <a:lnTo>
                    <a:pt x="1244" y="128"/>
                  </a:lnTo>
                  <a:lnTo>
                    <a:pt x="1088" y="116"/>
                  </a:lnTo>
                  <a:lnTo>
                    <a:pt x="938" y="104"/>
                  </a:lnTo>
                  <a:lnTo>
                    <a:pt x="668" y="78"/>
                  </a:lnTo>
                  <a:lnTo>
                    <a:pt x="438" y="54"/>
                  </a:lnTo>
                  <a:lnTo>
                    <a:pt x="254" y="34"/>
                  </a:lnTo>
                  <a:lnTo>
                    <a:pt x="116" y="16"/>
                  </a:lnTo>
                  <a:lnTo>
                    <a:pt x="0"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l" rtl="0" eaLnBrk="0" fontAlgn="base" hangingPunct="0">
                <a:spcBef>
                  <a:spcPct val="0"/>
                </a:spcBef>
                <a:spcAft>
                  <a:spcPct val="0"/>
                </a:spcAft>
              </a:pPr>
              <a:endParaRPr lang="ar-SA">
                <a:solidFill>
                  <a:prstClr val="black"/>
                </a:solidFill>
                <a:latin typeface="Arial" pitchFamily="34" charset="0"/>
              </a:endParaRPr>
            </a:p>
          </p:txBody>
        </p:sp>
        <p:sp>
          <p:nvSpPr>
            <p:cNvPr id="14" name="Freeform 5"/>
            <p:cNvSpPr>
              <a:spLocks/>
            </p:cNvSpPr>
            <p:nvPr/>
          </p:nvSpPr>
          <p:spPr bwMode="gray">
            <a:xfrm rot="-5912394">
              <a:off x="3074559" y="1458373"/>
              <a:ext cx="2377690" cy="317748"/>
            </a:xfrm>
            <a:custGeom>
              <a:avLst/>
              <a:gdLst>
                <a:gd name="T0" fmla="*/ 85 w 10000"/>
                <a:gd name="T1" fmla="*/ 2532 h 5291"/>
                <a:gd name="T2" fmla="*/ 9958 w 10000"/>
                <a:gd name="T3" fmla="*/ 5291 h 5291"/>
                <a:gd name="T4" fmla="*/ 10000 w 10000"/>
                <a:gd name="T5" fmla="*/ 0 h 5291"/>
                <a:gd name="T6" fmla="*/ 10000 w 10000"/>
                <a:gd name="T7" fmla="*/ 0 h 5291"/>
                <a:gd name="T8" fmla="*/ 9667 w 10000"/>
                <a:gd name="T9" fmla="*/ 204 h 5291"/>
                <a:gd name="T10" fmla="*/ 9334 w 10000"/>
                <a:gd name="T11" fmla="*/ 400 h 5291"/>
                <a:gd name="T12" fmla="*/ 9001 w 10000"/>
                <a:gd name="T13" fmla="*/ 590 h 5291"/>
                <a:gd name="T14" fmla="*/ 8667 w 10000"/>
                <a:gd name="T15" fmla="*/ 753 h 5291"/>
                <a:gd name="T16" fmla="*/ 8333 w 10000"/>
                <a:gd name="T17" fmla="*/ 917 h 5291"/>
                <a:gd name="T18" fmla="*/ 7999 w 10000"/>
                <a:gd name="T19" fmla="*/ 1071 h 5291"/>
                <a:gd name="T20" fmla="*/ 7669 w 10000"/>
                <a:gd name="T21" fmla="*/ 1202 h 5291"/>
                <a:gd name="T22" fmla="*/ 7333 w 10000"/>
                <a:gd name="T23" fmla="*/ 1325 h 5291"/>
                <a:gd name="T24" fmla="*/ 7000 w 10000"/>
                <a:gd name="T25" fmla="*/ 1440 h 5291"/>
                <a:gd name="T26" fmla="*/ 6673 w 10000"/>
                <a:gd name="T27" fmla="*/ 1538 h 5291"/>
                <a:gd name="T28" fmla="*/ 6340 w 10000"/>
                <a:gd name="T29" fmla="*/ 1636 h 5291"/>
                <a:gd name="T30" fmla="*/ 6013 w 10000"/>
                <a:gd name="T31" fmla="*/ 1719 h 5291"/>
                <a:gd name="T32" fmla="*/ 5686 w 10000"/>
                <a:gd name="T33" fmla="*/ 1784 h 5291"/>
                <a:gd name="T34" fmla="*/ 5359 w 10000"/>
                <a:gd name="T35" fmla="*/ 1850 h 5291"/>
                <a:gd name="T36" fmla="*/ 5036 w 10000"/>
                <a:gd name="T37" fmla="*/ 1906 h 5291"/>
                <a:gd name="T38" fmla="*/ 4717 w 10000"/>
                <a:gd name="T39" fmla="*/ 1948 h 5291"/>
                <a:gd name="T40" fmla="*/ 4396 w 10000"/>
                <a:gd name="T41" fmla="*/ 1980 h 5291"/>
                <a:gd name="T42" fmla="*/ 4079 w 10000"/>
                <a:gd name="T43" fmla="*/ 2013 h 5291"/>
                <a:gd name="T44" fmla="*/ 3766 w 10000"/>
                <a:gd name="T45" fmla="*/ 2029 h 5291"/>
                <a:gd name="T46" fmla="*/ 3454 w 10000"/>
                <a:gd name="T47" fmla="*/ 2046 h 5291"/>
                <a:gd name="T48" fmla="*/ 3145 w 10000"/>
                <a:gd name="T49" fmla="*/ 2053 h 5291"/>
                <a:gd name="T50" fmla="*/ 2839 w 10000"/>
                <a:gd name="T51" fmla="*/ 2046 h 5291"/>
                <a:gd name="T52" fmla="*/ 2537 w 10000"/>
                <a:gd name="T53" fmla="*/ 2046 h 5291"/>
                <a:gd name="T54" fmla="*/ 2238 w 10000"/>
                <a:gd name="T55" fmla="*/ 2029 h 5291"/>
                <a:gd name="T56" fmla="*/ 1943 w 10000"/>
                <a:gd name="T57" fmla="*/ 2004 h 5291"/>
                <a:gd name="T58" fmla="*/ 1653 w 10000"/>
                <a:gd name="T59" fmla="*/ 1980 h 5291"/>
                <a:gd name="T60" fmla="*/ 1368 w 10000"/>
                <a:gd name="T61" fmla="*/ 1955 h 5291"/>
                <a:gd name="T62" fmla="*/ 1085 w 10000"/>
                <a:gd name="T63" fmla="*/ 1915 h 5291"/>
                <a:gd name="T64" fmla="*/ 806 w 10000"/>
                <a:gd name="T65" fmla="*/ 1873 h 5291"/>
                <a:gd name="T66" fmla="*/ 533 w 10000"/>
                <a:gd name="T67" fmla="*/ 1833 h 5291"/>
                <a:gd name="T68" fmla="*/ 0 w 10000"/>
                <a:gd name="T69" fmla="*/ 1726 h 5291"/>
                <a:gd name="T70" fmla="*/ 85 w 10000"/>
                <a:gd name="T71" fmla="*/ 2532 h 52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0000" h="5291">
                  <a:moveTo>
                    <a:pt x="85" y="2532"/>
                  </a:moveTo>
                  <a:cubicBezTo>
                    <a:pt x="1736" y="3911"/>
                    <a:pt x="7524" y="5298"/>
                    <a:pt x="9958" y="5291"/>
                  </a:cubicBezTo>
                  <a:cubicBezTo>
                    <a:pt x="9989" y="1958"/>
                    <a:pt x="9969" y="3333"/>
                    <a:pt x="10000" y="0"/>
                  </a:cubicBez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l" rtl="0" eaLnBrk="0" fontAlgn="base" hangingPunct="0">
                <a:spcBef>
                  <a:spcPct val="0"/>
                </a:spcBef>
                <a:spcAft>
                  <a:spcPct val="0"/>
                </a:spcAft>
              </a:pPr>
              <a:endParaRPr lang="ar-SA">
                <a:solidFill>
                  <a:prstClr val="black"/>
                </a:solidFill>
                <a:latin typeface="Arial" pitchFamily="34" charset="0"/>
              </a:endParaRPr>
            </a:p>
          </p:txBody>
        </p:sp>
        <p:sp>
          <p:nvSpPr>
            <p:cNvPr id="15" name="Freeform 5"/>
            <p:cNvSpPr>
              <a:spLocks noEditPoints="1"/>
            </p:cNvSpPr>
            <p:nvPr/>
          </p:nvSpPr>
          <p:spPr bwMode="gray">
            <a:xfrm>
              <a:off x="0" y="0"/>
              <a:ext cx="9144000" cy="6858000"/>
            </a:xfrm>
            <a:custGeom>
              <a:avLst/>
              <a:gdLst>
                <a:gd name="T0" fmla="*/ 0 w 5760"/>
                <a:gd name="T1" fmla="*/ 0 h 4320"/>
                <a:gd name="T2" fmla="*/ 0 w 5760"/>
                <a:gd name="T3" fmla="*/ 4320 h 4320"/>
                <a:gd name="T4" fmla="*/ 5760 w 5760"/>
                <a:gd name="T5" fmla="*/ 4320 h 4320"/>
                <a:gd name="T6" fmla="*/ 5760 w 5760"/>
                <a:gd name="T7" fmla="*/ 0 h 4320"/>
                <a:gd name="T8" fmla="*/ 0 w 5760"/>
                <a:gd name="T9" fmla="*/ 0 h 4320"/>
                <a:gd name="T10" fmla="*/ 5444 w 5760"/>
                <a:gd name="T11" fmla="*/ 4004 h 4320"/>
                <a:gd name="T12" fmla="*/ 324 w 5760"/>
                <a:gd name="T13" fmla="*/ 4004 h 4320"/>
                <a:gd name="T14" fmla="*/ 324 w 5760"/>
                <a:gd name="T15" fmla="*/ 324 h 4320"/>
                <a:gd name="T16" fmla="*/ 5444 w 5760"/>
                <a:gd name="T17" fmla="*/ 324 h 4320"/>
                <a:gd name="T18" fmla="*/ 5444 w 5760"/>
                <a:gd name="T19" fmla="*/ 4004 h 4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l" rtl="0" eaLnBrk="0" fontAlgn="base" hangingPunct="0">
                <a:spcBef>
                  <a:spcPct val="0"/>
                </a:spcBef>
                <a:spcAft>
                  <a:spcPct val="0"/>
                </a:spcAft>
              </a:pPr>
              <a:endParaRPr lang="ar-SA">
                <a:solidFill>
                  <a:prstClr val="black"/>
                </a:solidFill>
                <a:latin typeface="Arial" pitchFamily="34" charset="0"/>
              </a:endParaRPr>
            </a:p>
          </p:txBody>
        </p:sp>
      </p:grpSp>
      <p:sp>
        <p:nvSpPr>
          <p:cNvPr id="16" name="Rectangle 37"/>
          <p:cNvSpPr/>
          <p:nvPr/>
        </p:nvSpPr>
        <p:spPr>
          <a:xfrm>
            <a:off x="7745413" y="0"/>
            <a:ext cx="685800" cy="110013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866440" y="1381390"/>
            <a:ext cx="2987089" cy="157480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4722909" y="1320800"/>
            <a:ext cx="2791102" cy="4216400"/>
          </a:xfrm>
          <a:prstGeom prst="roundRect">
            <a:avLst>
              <a:gd name="adj" fmla="val 1858"/>
            </a:avLst>
          </a:prstGeom>
          <a:effectLst>
            <a:outerShdw blurRad="50800" dist="50800" dir="5400000" algn="tl" rotWithShape="0">
              <a:srgbClr val="000000">
                <a:alpha val="43000"/>
              </a:srgbClr>
            </a:outerShdw>
          </a:effectLst>
        </p:spPr>
        <p:txBody>
          <a:bodyPr rtlCol="0">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noProof="0" smtClean="0"/>
              <a:t>Click icon to add picture</a:t>
            </a:r>
            <a:endParaRPr lang="en-US" noProof="0" dirty="0"/>
          </a:p>
        </p:txBody>
      </p:sp>
      <p:sp>
        <p:nvSpPr>
          <p:cNvPr id="4" name="Text Placeholder 3"/>
          <p:cNvSpPr>
            <a:spLocks noGrp="1"/>
          </p:cNvSpPr>
          <p:nvPr>
            <p:ph type="body" sz="half" idx="2"/>
          </p:nvPr>
        </p:nvSpPr>
        <p:spPr>
          <a:xfrm>
            <a:off x="866440" y="3086100"/>
            <a:ext cx="2987089" cy="2451100"/>
          </a:xfrm>
        </p:spPr>
        <p:txBody>
          <a:bodyPr>
            <a:normAutofit/>
          </a:bodyPr>
          <a:lstStyle>
            <a:lvl1pPr marL="0" indent="0">
              <a:buNone/>
              <a:defRPr sz="14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7" name="Date Placeholder 4"/>
          <p:cNvSpPr>
            <a:spLocks noGrp="1"/>
          </p:cNvSpPr>
          <p:nvPr>
            <p:ph type="dt" sz="half" idx="10"/>
          </p:nvPr>
        </p:nvSpPr>
        <p:spPr/>
        <p:txBody>
          <a:bodyPr/>
          <a:lstStyle>
            <a:lvl1pPr>
              <a:defRPr/>
            </a:lvl1pPr>
          </a:lstStyle>
          <a:p>
            <a:pPr>
              <a:defRPr/>
            </a:pPr>
            <a:fld id="{B09B021E-9B70-4385-A74A-5B5962E72F39}" type="datetimeFigureOut">
              <a:rPr lang="ar-SA">
                <a:solidFill>
                  <a:srgbClr val="B31166"/>
                </a:solidFill>
              </a:rPr>
              <a:pPr>
                <a:defRPr/>
              </a:pPr>
              <a:t>18/02/39</a:t>
            </a:fld>
            <a:endParaRPr lang="ar-SA">
              <a:solidFill>
                <a:srgbClr val="B31166"/>
              </a:solidFill>
            </a:endParaRPr>
          </a:p>
        </p:txBody>
      </p:sp>
      <p:sp>
        <p:nvSpPr>
          <p:cNvPr id="18" name="Footer Placeholder 5"/>
          <p:cNvSpPr>
            <a:spLocks noGrp="1"/>
          </p:cNvSpPr>
          <p:nvPr>
            <p:ph type="ftr" sz="quarter" idx="11"/>
          </p:nvPr>
        </p:nvSpPr>
        <p:spPr/>
        <p:txBody>
          <a:bodyPr/>
          <a:lstStyle>
            <a:lvl1pPr>
              <a:defRPr/>
            </a:lvl1pPr>
          </a:lstStyle>
          <a:p>
            <a:pPr>
              <a:defRPr/>
            </a:pPr>
            <a:endParaRPr lang="ar-SA">
              <a:solidFill>
                <a:srgbClr val="B31166"/>
              </a:solidFill>
            </a:endParaRPr>
          </a:p>
        </p:txBody>
      </p:sp>
      <p:sp>
        <p:nvSpPr>
          <p:cNvPr id="19" name="Slide Number Placeholder 6"/>
          <p:cNvSpPr>
            <a:spLocks noGrp="1"/>
          </p:cNvSpPr>
          <p:nvPr>
            <p:ph type="sldNum" sz="quarter" idx="12"/>
          </p:nvPr>
        </p:nvSpPr>
        <p:spPr/>
        <p:txBody>
          <a:bodyPr/>
          <a:lstStyle>
            <a:lvl1pPr>
              <a:defRPr/>
            </a:lvl1pPr>
          </a:lstStyle>
          <a:p>
            <a:fld id="{427F05A6-6256-4559-9FAC-8E8F12670B27}" type="slidenum">
              <a:rPr lang="ar-SA" altLang="ar-SA">
                <a:solidFill>
                  <a:prstClr val="white"/>
                </a:solidFill>
              </a:rPr>
              <a:pPr/>
              <a:t>‹#›</a:t>
            </a:fld>
            <a:endParaRPr lang="ar-SA" altLang="ar-SA">
              <a:solidFill>
                <a:prstClr val="white"/>
              </a:solidFill>
            </a:endParaRPr>
          </a:p>
        </p:txBody>
      </p:sp>
    </p:spTree>
    <p:extLst>
      <p:ext uri="{BB962C8B-B14F-4D97-AF65-F5344CB8AC3E}">
        <p14:creationId xmlns:p14="http://schemas.microsoft.com/office/powerpoint/2010/main" val="129036352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p:cSld name="Panoramic Picture with Caption">
    <p:spTree>
      <p:nvGrpSpPr>
        <p:cNvPr id="1" name=""/>
        <p:cNvGrpSpPr/>
        <p:nvPr/>
      </p:nvGrpSpPr>
      <p:grpSpPr>
        <a:xfrm>
          <a:off x="0" y="0"/>
          <a:ext cx="0" cy="0"/>
          <a:chOff x="0" y="0"/>
          <a:chExt cx="0" cy="0"/>
        </a:xfrm>
      </p:grpSpPr>
      <p:grpSp>
        <p:nvGrpSpPr>
          <p:cNvPr id="5" name="Group 26"/>
          <p:cNvGrpSpPr>
            <a:grpSpLocks/>
          </p:cNvGrpSpPr>
          <p:nvPr/>
        </p:nvGrpSpPr>
        <p:grpSpPr bwMode="auto">
          <a:xfrm>
            <a:off x="-1588" y="0"/>
            <a:ext cx="9145588" cy="6861175"/>
            <a:chOff x="-1588" y="0"/>
            <a:chExt cx="9145588" cy="6860798"/>
          </a:xfrm>
        </p:grpSpPr>
        <p:sp>
          <p:nvSpPr>
            <p:cNvPr id="6" name="Rectangle 27"/>
            <p:cNvSpPr/>
            <p:nvPr/>
          </p:nvSpPr>
          <p:spPr>
            <a:xfrm>
              <a:off x="0" y="0"/>
              <a:ext cx="9118832"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7" name="Oval 28"/>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8" name="Oval 29"/>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9" name="Oval 30"/>
            <p:cNvSpPr/>
            <p:nvPr/>
          </p:nvSpPr>
          <p:spPr>
            <a:xfrm>
              <a:off x="5689832" y="0"/>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 name="Oval 31"/>
            <p:cNvSpPr/>
            <p:nvPr/>
          </p:nvSpPr>
          <p:spPr>
            <a:xfrm>
              <a:off x="6299432" y="5870198"/>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Oval 32"/>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2" name="Freeform 5"/>
            <p:cNvSpPr>
              <a:spLocks/>
            </p:cNvSpPr>
            <p:nvPr/>
          </p:nvSpPr>
          <p:spPr bwMode="gray">
            <a:xfrm rot="10204164">
              <a:off x="426788" y="4564241"/>
              <a:ext cx="2377690" cy="317748"/>
            </a:xfrm>
            <a:custGeom>
              <a:avLst/>
              <a:gdLst>
                <a:gd name="T0" fmla="*/ 85 w 10000"/>
                <a:gd name="T1" fmla="*/ 2532 h 5291"/>
                <a:gd name="T2" fmla="*/ 9958 w 10000"/>
                <a:gd name="T3" fmla="*/ 5291 h 5291"/>
                <a:gd name="T4" fmla="*/ 10000 w 10000"/>
                <a:gd name="T5" fmla="*/ 0 h 5291"/>
                <a:gd name="T6" fmla="*/ 10000 w 10000"/>
                <a:gd name="T7" fmla="*/ 0 h 5291"/>
                <a:gd name="T8" fmla="*/ 9667 w 10000"/>
                <a:gd name="T9" fmla="*/ 204 h 5291"/>
                <a:gd name="T10" fmla="*/ 9334 w 10000"/>
                <a:gd name="T11" fmla="*/ 400 h 5291"/>
                <a:gd name="T12" fmla="*/ 9001 w 10000"/>
                <a:gd name="T13" fmla="*/ 590 h 5291"/>
                <a:gd name="T14" fmla="*/ 8667 w 10000"/>
                <a:gd name="T15" fmla="*/ 753 h 5291"/>
                <a:gd name="T16" fmla="*/ 8333 w 10000"/>
                <a:gd name="T17" fmla="*/ 917 h 5291"/>
                <a:gd name="T18" fmla="*/ 7999 w 10000"/>
                <a:gd name="T19" fmla="*/ 1071 h 5291"/>
                <a:gd name="T20" fmla="*/ 7669 w 10000"/>
                <a:gd name="T21" fmla="*/ 1202 h 5291"/>
                <a:gd name="T22" fmla="*/ 7333 w 10000"/>
                <a:gd name="T23" fmla="*/ 1325 h 5291"/>
                <a:gd name="T24" fmla="*/ 7000 w 10000"/>
                <a:gd name="T25" fmla="*/ 1440 h 5291"/>
                <a:gd name="T26" fmla="*/ 6673 w 10000"/>
                <a:gd name="T27" fmla="*/ 1538 h 5291"/>
                <a:gd name="T28" fmla="*/ 6340 w 10000"/>
                <a:gd name="T29" fmla="*/ 1636 h 5291"/>
                <a:gd name="T30" fmla="*/ 6013 w 10000"/>
                <a:gd name="T31" fmla="*/ 1719 h 5291"/>
                <a:gd name="T32" fmla="*/ 5686 w 10000"/>
                <a:gd name="T33" fmla="*/ 1784 h 5291"/>
                <a:gd name="T34" fmla="*/ 5359 w 10000"/>
                <a:gd name="T35" fmla="*/ 1850 h 5291"/>
                <a:gd name="T36" fmla="*/ 5036 w 10000"/>
                <a:gd name="T37" fmla="*/ 1906 h 5291"/>
                <a:gd name="T38" fmla="*/ 4717 w 10000"/>
                <a:gd name="T39" fmla="*/ 1948 h 5291"/>
                <a:gd name="T40" fmla="*/ 4396 w 10000"/>
                <a:gd name="T41" fmla="*/ 1980 h 5291"/>
                <a:gd name="T42" fmla="*/ 4079 w 10000"/>
                <a:gd name="T43" fmla="*/ 2013 h 5291"/>
                <a:gd name="T44" fmla="*/ 3766 w 10000"/>
                <a:gd name="T45" fmla="*/ 2029 h 5291"/>
                <a:gd name="T46" fmla="*/ 3454 w 10000"/>
                <a:gd name="T47" fmla="*/ 2046 h 5291"/>
                <a:gd name="T48" fmla="*/ 3145 w 10000"/>
                <a:gd name="T49" fmla="*/ 2053 h 5291"/>
                <a:gd name="T50" fmla="*/ 2839 w 10000"/>
                <a:gd name="T51" fmla="*/ 2046 h 5291"/>
                <a:gd name="T52" fmla="*/ 2537 w 10000"/>
                <a:gd name="T53" fmla="*/ 2046 h 5291"/>
                <a:gd name="T54" fmla="*/ 2238 w 10000"/>
                <a:gd name="T55" fmla="*/ 2029 h 5291"/>
                <a:gd name="T56" fmla="*/ 1943 w 10000"/>
                <a:gd name="T57" fmla="*/ 2004 h 5291"/>
                <a:gd name="T58" fmla="*/ 1653 w 10000"/>
                <a:gd name="T59" fmla="*/ 1980 h 5291"/>
                <a:gd name="T60" fmla="*/ 1368 w 10000"/>
                <a:gd name="T61" fmla="*/ 1955 h 5291"/>
                <a:gd name="T62" fmla="*/ 1085 w 10000"/>
                <a:gd name="T63" fmla="*/ 1915 h 5291"/>
                <a:gd name="T64" fmla="*/ 806 w 10000"/>
                <a:gd name="T65" fmla="*/ 1873 h 5291"/>
                <a:gd name="T66" fmla="*/ 533 w 10000"/>
                <a:gd name="T67" fmla="*/ 1833 h 5291"/>
                <a:gd name="T68" fmla="*/ 0 w 10000"/>
                <a:gd name="T69" fmla="*/ 1726 h 5291"/>
                <a:gd name="T70" fmla="*/ 85 w 10000"/>
                <a:gd name="T71" fmla="*/ 2532 h 52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0000" h="5291">
                  <a:moveTo>
                    <a:pt x="85" y="2532"/>
                  </a:moveTo>
                  <a:cubicBezTo>
                    <a:pt x="1736" y="3911"/>
                    <a:pt x="7524" y="5298"/>
                    <a:pt x="9958" y="5291"/>
                  </a:cubicBezTo>
                  <a:cubicBezTo>
                    <a:pt x="9989" y="1958"/>
                    <a:pt x="9969" y="3333"/>
                    <a:pt x="10000" y="0"/>
                  </a:cubicBez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l" rtl="0" eaLnBrk="0" fontAlgn="base" hangingPunct="0">
                <a:spcBef>
                  <a:spcPct val="0"/>
                </a:spcBef>
                <a:spcAft>
                  <a:spcPct val="0"/>
                </a:spcAft>
              </a:pPr>
              <a:endParaRPr lang="ar-SA">
                <a:solidFill>
                  <a:prstClr val="black"/>
                </a:solidFill>
                <a:latin typeface="Arial" pitchFamily="34" charset="0"/>
              </a:endParaRPr>
            </a:p>
          </p:txBody>
        </p:sp>
        <p:sp>
          <p:nvSpPr>
            <p:cNvPr id="13" name="Rectangle 34"/>
            <p:cNvSpPr/>
            <p:nvPr/>
          </p:nvSpPr>
          <p:spPr>
            <a:xfrm>
              <a:off x="422275" y="401616"/>
              <a:ext cx="8326438" cy="3141489"/>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4" name="Freeform 35"/>
            <p:cNvSpPr>
              <a:spLocks/>
            </p:cNvSpPr>
            <p:nvPr/>
          </p:nvSpPr>
          <p:spPr bwMode="gray">
            <a:xfrm rot="10800000">
              <a:off x="485023" y="2670079"/>
              <a:ext cx="8182128" cy="2130508"/>
            </a:xfrm>
            <a:custGeom>
              <a:avLst/>
              <a:gdLst>
                <a:gd name="T0" fmla="*/ 0 w 10000"/>
                <a:gd name="T1" fmla="*/ 0 h 9621"/>
                <a:gd name="T2" fmla="*/ 0 w 10000"/>
                <a:gd name="T3" fmla="*/ 2411 h 9621"/>
                <a:gd name="T4" fmla="*/ 0 w 10000"/>
                <a:gd name="T5" fmla="*/ 9586 h 9621"/>
                <a:gd name="T6" fmla="*/ 0 w 10000"/>
                <a:gd name="T7" fmla="*/ 9621 h 9621"/>
                <a:gd name="T8" fmla="*/ 10000 w 10000"/>
                <a:gd name="T9" fmla="*/ 9585 h 9621"/>
                <a:gd name="T10" fmla="*/ 10000 w 10000"/>
                <a:gd name="T11" fmla="*/ 9586 h 9621"/>
                <a:gd name="T12" fmla="*/ 9990 w 10000"/>
                <a:gd name="T13" fmla="*/ 2411 h 9621"/>
                <a:gd name="T14" fmla="*/ 9990 w 10000"/>
                <a:gd name="T15" fmla="*/ 0 h 9621"/>
                <a:gd name="T16" fmla="*/ 9990 w 10000"/>
                <a:gd name="T17" fmla="*/ 0 h 9621"/>
                <a:gd name="T18" fmla="*/ 9534 w 10000"/>
                <a:gd name="T19" fmla="*/ 253 h 9621"/>
                <a:gd name="T20" fmla="*/ 9084 w 10000"/>
                <a:gd name="T21" fmla="*/ 477 h 9621"/>
                <a:gd name="T22" fmla="*/ 8628 w 10000"/>
                <a:gd name="T23" fmla="*/ 669 h 9621"/>
                <a:gd name="T24" fmla="*/ 8177 w 10000"/>
                <a:gd name="T25" fmla="*/ 847 h 9621"/>
                <a:gd name="T26" fmla="*/ 7726 w 10000"/>
                <a:gd name="T27" fmla="*/ 984 h 9621"/>
                <a:gd name="T28" fmla="*/ 7279 w 10000"/>
                <a:gd name="T29" fmla="*/ 1087 h 9621"/>
                <a:gd name="T30" fmla="*/ 6832 w 10000"/>
                <a:gd name="T31" fmla="*/ 1176 h 9621"/>
                <a:gd name="T32" fmla="*/ 6393 w 10000"/>
                <a:gd name="T33" fmla="*/ 1236 h 9621"/>
                <a:gd name="T34" fmla="*/ 5962 w 10000"/>
                <a:gd name="T35" fmla="*/ 1279 h 9621"/>
                <a:gd name="T36" fmla="*/ 5534 w 10000"/>
                <a:gd name="T37" fmla="*/ 1294 h 9621"/>
                <a:gd name="T38" fmla="*/ 5120 w 10000"/>
                <a:gd name="T39" fmla="*/ 1294 h 9621"/>
                <a:gd name="T40" fmla="*/ 4709 w 10000"/>
                <a:gd name="T41" fmla="*/ 1294 h 9621"/>
                <a:gd name="T42" fmla="*/ 4311 w 10000"/>
                <a:gd name="T43" fmla="*/ 1266 h 9621"/>
                <a:gd name="T44" fmla="*/ 3923 w 10000"/>
                <a:gd name="T45" fmla="*/ 1221 h 9621"/>
                <a:gd name="T46" fmla="*/ 3548 w 10000"/>
                <a:gd name="T47" fmla="*/ 1161 h 9621"/>
                <a:gd name="T48" fmla="*/ 3187 w 10000"/>
                <a:gd name="T49" fmla="*/ 1101 h 9621"/>
                <a:gd name="T50" fmla="*/ 2840 w 10000"/>
                <a:gd name="T51" fmla="*/ 1026 h 9621"/>
                <a:gd name="T52" fmla="*/ 2505 w 10000"/>
                <a:gd name="T53" fmla="*/ 954 h 9621"/>
                <a:gd name="T54" fmla="*/ 2192 w 10000"/>
                <a:gd name="T55" fmla="*/ 865 h 9621"/>
                <a:gd name="T56" fmla="*/ 1889 w 10000"/>
                <a:gd name="T57" fmla="*/ 775 h 9621"/>
                <a:gd name="T58" fmla="*/ 1346 w 10000"/>
                <a:gd name="T59" fmla="*/ 579 h 9621"/>
                <a:gd name="T60" fmla="*/ 882 w 10000"/>
                <a:gd name="T61" fmla="*/ 400 h 9621"/>
                <a:gd name="T62" fmla="*/ 511 w 10000"/>
                <a:gd name="T63" fmla="*/ 253 h 9621"/>
                <a:gd name="T64" fmla="*/ 234 w 10000"/>
                <a:gd name="T65" fmla="*/ 118 h 9621"/>
                <a:gd name="T66" fmla="*/ 0 w 10000"/>
                <a:gd name="T67" fmla="*/ 0 h 9621"/>
                <a:gd name="T68" fmla="*/ 0 w 10000"/>
                <a:gd name="T69" fmla="*/ 0 h 96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0000" h="9621">
                  <a:moveTo>
                    <a:pt x="0" y="0"/>
                  </a:moveTo>
                  <a:lnTo>
                    <a:pt x="0" y="2411"/>
                  </a:lnTo>
                  <a:lnTo>
                    <a:pt x="0" y="9586"/>
                  </a:lnTo>
                  <a:lnTo>
                    <a:pt x="0" y="9621"/>
                  </a:lnTo>
                  <a:lnTo>
                    <a:pt x="10000" y="9585"/>
                  </a:lnTo>
                  <a:cubicBezTo>
                    <a:pt x="9997" y="8144"/>
                    <a:pt x="10003" y="9571"/>
                    <a:pt x="10000" y="9586"/>
                  </a:cubicBezTo>
                  <a:cubicBezTo>
                    <a:pt x="9997" y="7194"/>
                    <a:pt x="9993" y="4803"/>
                    <a:pt x="9990" y="2411"/>
                  </a:cubicBezTo>
                  <a:lnTo>
                    <a:pt x="9990" y="0"/>
                  </a:lnTo>
                  <a:lnTo>
                    <a:pt x="9534" y="253"/>
                  </a:lnTo>
                  <a:lnTo>
                    <a:pt x="9084" y="477"/>
                  </a:lnTo>
                  <a:lnTo>
                    <a:pt x="8628" y="669"/>
                  </a:lnTo>
                  <a:lnTo>
                    <a:pt x="8177" y="847"/>
                  </a:lnTo>
                  <a:lnTo>
                    <a:pt x="7726" y="984"/>
                  </a:lnTo>
                  <a:lnTo>
                    <a:pt x="7279" y="1087"/>
                  </a:lnTo>
                  <a:lnTo>
                    <a:pt x="6832" y="1176"/>
                  </a:lnTo>
                  <a:lnTo>
                    <a:pt x="6393" y="1236"/>
                  </a:lnTo>
                  <a:lnTo>
                    <a:pt x="5962" y="1279"/>
                  </a:lnTo>
                  <a:lnTo>
                    <a:pt x="5534" y="1294"/>
                  </a:lnTo>
                  <a:lnTo>
                    <a:pt x="5120" y="1294"/>
                  </a:lnTo>
                  <a:lnTo>
                    <a:pt x="4709" y="1294"/>
                  </a:lnTo>
                  <a:lnTo>
                    <a:pt x="4311" y="1266"/>
                  </a:lnTo>
                  <a:lnTo>
                    <a:pt x="3923" y="1221"/>
                  </a:lnTo>
                  <a:lnTo>
                    <a:pt x="3548" y="1161"/>
                  </a:lnTo>
                  <a:lnTo>
                    <a:pt x="3187" y="1101"/>
                  </a:lnTo>
                  <a:lnTo>
                    <a:pt x="2840" y="1026"/>
                  </a:lnTo>
                  <a:lnTo>
                    <a:pt x="2505" y="954"/>
                  </a:lnTo>
                  <a:lnTo>
                    <a:pt x="2192" y="865"/>
                  </a:lnTo>
                  <a:lnTo>
                    <a:pt x="1889" y="775"/>
                  </a:lnTo>
                  <a:lnTo>
                    <a:pt x="1346" y="579"/>
                  </a:lnTo>
                  <a:lnTo>
                    <a:pt x="882" y="400"/>
                  </a:lnTo>
                  <a:lnTo>
                    <a:pt x="511" y="253"/>
                  </a:lnTo>
                  <a:lnTo>
                    <a:pt x="234" y="118"/>
                  </a:lnTo>
                  <a:lnTo>
                    <a:pt x="0"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l" rtl="0" eaLnBrk="0" fontAlgn="base" hangingPunct="0">
                <a:spcBef>
                  <a:spcPct val="0"/>
                </a:spcBef>
                <a:spcAft>
                  <a:spcPct val="0"/>
                </a:spcAft>
              </a:pPr>
              <a:endParaRPr lang="ar-SA">
                <a:solidFill>
                  <a:prstClr val="black"/>
                </a:solidFill>
                <a:latin typeface="Arial" pitchFamily="34" charset="0"/>
              </a:endParaRPr>
            </a:p>
          </p:txBody>
        </p:sp>
        <p:sp>
          <p:nvSpPr>
            <p:cNvPr id="15" name="Freeform 5"/>
            <p:cNvSpPr>
              <a:spLocks noEditPoints="1"/>
            </p:cNvSpPr>
            <p:nvPr/>
          </p:nvSpPr>
          <p:spPr bwMode="gray">
            <a:xfrm>
              <a:off x="0" y="0"/>
              <a:ext cx="9144000" cy="6858000"/>
            </a:xfrm>
            <a:custGeom>
              <a:avLst/>
              <a:gdLst>
                <a:gd name="T0" fmla="*/ 0 w 5760"/>
                <a:gd name="T1" fmla="*/ 0 h 4320"/>
                <a:gd name="T2" fmla="*/ 0 w 5760"/>
                <a:gd name="T3" fmla="*/ 4320 h 4320"/>
                <a:gd name="T4" fmla="*/ 5760 w 5760"/>
                <a:gd name="T5" fmla="*/ 4320 h 4320"/>
                <a:gd name="T6" fmla="*/ 5760 w 5760"/>
                <a:gd name="T7" fmla="*/ 0 h 4320"/>
                <a:gd name="T8" fmla="*/ 0 w 5760"/>
                <a:gd name="T9" fmla="*/ 0 h 4320"/>
                <a:gd name="T10" fmla="*/ 5444 w 5760"/>
                <a:gd name="T11" fmla="*/ 4004 h 4320"/>
                <a:gd name="T12" fmla="*/ 324 w 5760"/>
                <a:gd name="T13" fmla="*/ 4004 h 4320"/>
                <a:gd name="T14" fmla="*/ 324 w 5760"/>
                <a:gd name="T15" fmla="*/ 324 h 4320"/>
                <a:gd name="T16" fmla="*/ 5444 w 5760"/>
                <a:gd name="T17" fmla="*/ 324 h 4320"/>
                <a:gd name="T18" fmla="*/ 5444 w 5760"/>
                <a:gd name="T19" fmla="*/ 4004 h 4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l" rtl="0" eaLnBrk="0" fontAlgn="base" hangingPunct="0">
                <a:spcBef>
                  <a:spcPct val="0"/>
                </a:spcBef>
                <a:spcAft>
                  <a:spcPct val="0"/>
                </a:spcAft>
              </a:pPr>
              <a:endParaRPr lang="ar-SA">
                <a:solidFill>
                  <a:prstClr val="black"/>
                </a:solidFill>
                <a:latin typeface="Arial" pitchFamily="34" charset="0"/>
              </a:endParaRPr>
            </a:p>
          </p:txBody>
        </p:sp>
      </p:grpSp>
      <p:sp>
        <p:nvSpPr>
          <p:cNvPr id="16" name="Rectangle 37"/>
          <p:cNvSpPr/>
          <p:nvPr/>
        </p:nvSpPr>
        <p:spPr>
          <a:xfrm>
            <a:off x="7745413" y="0"/>
            <a:ext cx="685800" cy="110013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866441" y="4961454"/>
            <a:ext cx="6422004"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866441" y="685800"/>
            <a:ext cx="6422004" cy="3429000"/>
          </a:xfrm>
          <a:prstGeom prst="roundRect">
            <a:avLst>
              <a:gd name="adj" fmla="val 1858"/>
            </a:avLst>
          </a:prstGeom>
          <a:effectLst>
            <a:outerShdw blurRad="50800" dist="50800" dir="5400000" algn="tl" rotWithShape="0">
              <a:srgbClr val="000000">
                <a:alpha val="43000"/>
              </a:srgbClr>
            </a:outerShdw>
          </a:effectLst>
        </p:spPr>
        <p:txBody>
          <a:bodyPr rtlCol="0">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noProof="0" smtClean="0"/>
              <a:t>Click icon to add picture</a:t>
            </a:r>
            <a:endParaRPr lang="en-US" noProof="0" dirty="0"/>
          </a:p>
        </p:txBody>
      </p:sp>
      <p:sp>
        <p:nvSpPr>
          <p:cNvPr id="4" name="Text Placeholder 3"/>
          <p:cNvSpPr>
            <a:spLocks noGrp="1"/>
          </p:cNvSpPr>
          <p:nvPr>
            <p:ph type="body" sz="half" idx="2"/>
          </p:nvPr>
        </p:nvSpPr>
        <p:spPr bwMode="gray">
          <a:xfrm>
            <a:off x="866440" y="5528192"/>
            <a:ext cx="6422004" cy="493712"/>
          </a:xfrm>
        </p:spPr>
        <p:txBody>
          <a:bodyPr>
            <a:normAutofit/>
          </a:bodyPr>
          <a:lstStyle>
            <a:lvl1pPr marL="0" indent="0">
              <a:buNone/>
              <a:defRPr sz="12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7" name="Date Placeholder 4"/>
          <p:cNvSpPr>
            <a:spLocks noGrp="1"/>
          </p:cNvSpPr>
          <p:nvPr>
            <p:ph type="dt" sz="half" idx="10"/>
          </p:nvPr>
        </p:nvSpPr>
        <p:spPr/>
        <p:txBody>
          <a:bodyPr/>
          <a:lstStyle>
            <a:lvl1pPr>
              <a:defRPr/>
            </a:lvl1pPr>
          </a:lstStyle>
          <a:p>
            <a:pPr>
              <a:defRPr/>
            </a:pPr>
            <a:fld id="{79824AAF-DB03-4427-9168-6F08CA16FA94}" type="datetimeFigureOut">
              <a:rPr lang="ar-SA">
                <a:solidFill>
                  <a:srgbClr val="B31166"/>
                </a:solidFill>
              </a:rPr>
              <a:pPr>
                <a:defRPr/>
              </a:pPr>
              <a:t>18/02/39</a:t>
            </a:fld>
            <a:endParaRPr lang="ar-SA">
              <a:solidFill>
                <a:srgbClr val="B31166"/>
              </a:solidFill>
            </a:endParaRPr>
          </a:p>
        </p:txBody>
      </p:sp>
      <p:sp>
        <p:nvSpPr>
          <p:cNvPr id="18" name="Footer Placeholder 5"/>
          <p:cNvSpPr>
            <a:spLocks noGrp="1"/>
          </p:cNvSpPr>
          <p:nvPr>
            <p:ph type="ftr" sz="quarter" idx="11"/>
          </p:nvPr>
        </p:nvSpPr>
        <p:spPr/>
        <p:txBody>
          <a:bodyPr/>
          <a:lstStyle>
            <a:lvl1pPr>
              <a:defRPr/>
            </a:lvl1pPr>
          </a:lstStyle>
          <a:p>
            <a:pPr>
              <a:defRPr/>
            </a:pPr>
            <a:endParaRPr lang="ar-SA">
              <a:solidFill>
                <a:srgbClr val="B31166"/>
              </a:solidFill>
            </a:endParaRPr>
          </a:p>
        </p:txBody>
      </p:sp>
      <p:sp>
        <p:nvSpPr>
          <p:cNvPr id="19" name="Slide Number Placeholder 6"/>
          <p:cNvSpPr>
            <a:spLocks noGrp="1"/>
          </p:cNvSpPr>
          <p:nvPr>
            <p:ph type="sldNum" sz="quarter" idx="12"/>
          </p:nvPr>
        </p:nvSpPr>
        <p:spPr/>
        <p:txBody>
          <a:bodyPr/>
          <a:lstStyle>
            <a:lvl1pPr>
              <a:defRPr/>
            </a:lvl1pPr>
          </a:lstStyle>
          <a:p>
            <a:fld id="{BCDDBEB4-7F28-4656-B6BB-C06E2C5928D4}" type="slidenum">
              <a:rPr lang="ar-SA" altLang="ar-SA">
                <a:solidFill>
                  <a:prstClr val="white"/>
                </a:solidFill>
              </a:rPr>
              <a:pPr/>
              <a:t>‹#›</a:t>
            </a:fld>
            <a:endParaRPr lang="ar-SA" altLang="ar-SA">
              <a:solidFill>
                <a:prstClr val="white"/>
              </a:solidFill>
            </a:endParaRPr>
          </a:p>
        </p:txBody>
      </p:sp>
    </p:spTree>
    <p:extLst>
      <p:ext uri="{BB962C8B-B14F-4D97-AF65-F5344CB8AC3E}">
        <p14:creationId xmlns:p14="http://schemas.microsoft.com/office/powerpoint/2010/main" val="78394991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p:cSld name="Title and Caption">
    <p:spTree>
      <p:nvGrpSpPr>
        <p:cNvPr id="1" name=""/>
        <p:cNvGrpSpPr/>
        <p:nvPr/>
      </p:nvGrpSpPr>
      <p:grpSpPr>
        <a:xfrm>
          <a:off x="0" y="0"/>
          <a:ext cx="0" cy="0"/>
          <a:chOff x="0" y="0"/>
          <a:chExt cx="0" cy="0"/>
        </a:xfrm>
      </p:grpSpPr>
      <p:grpSp>
        <p:nvGrpSpPr>
          <p:cNvPr id="4" name="Group 26"/>
          <p:cNvGrpSpPr>
            <a:grpSpLocks/>
          </p:cNvGrpSpPr>
          <p:nvPr/>
        </p:nvGrpSpPr>
        <p:grpSpPr bwMode="auto">
          <a:xfrm>
            <a:off x="-1588" y="0"/>
            <a:ext cx="9145588" cy="6861175"/>
            <a:chOff x="-1588" y="0"/>
            <a:chExt cx="9145588" cy="6860798"/>
          </a:xfrm>
        </p:grpSpPr>
        <p:sp>
          <p:nvSpPr>
            <p:cNvPr id="5" name="Rectangle 27"/>
            <p:cNvSpPr/>
            <p:nvPr/>
          </p:nvSpPr>
          <p:spPr>
            <a:xfrm>
              <a:off x="0" y="0"/>
              <a:ext cx="9118832"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6" name="Oval 28"/>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Oval 29"/>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8" name="Oval 30"/>
            <p:cNvSpPr/>
            <p:nvPr/>
          </p:nvSpPr>
          <p:spPr>
            <a:xfrm>
              <a:off x="5689832" y="0"/>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9" name="Oval 31"/>
            <p:cNvSpPr/>
            <p:nvPr/>
          </p:nvSpPr>
          <p:spPr>
            <a:xfrm>
              <a:off x="6299432" y="5870198"/>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 name="Oval 32"/>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Freeform 5"/>
            <p:cNvSpPr>
              <a:spLocks/>
            </p:cNvSpPr>
            <p:nvPr/>
          </p:nvSpPr>
          <p:spPr bwMode="gray">
            <a:xfrm rot="-589932">
              <a:off x="6359946" y="2780895"/>
              <a:ext cx="2377690" cy="317748"/>
            </a:xfrm>
            <a:custGeom>
              <a:avLst/>
              <a:gdLst>
                <a:gd name="T0" fmla="*/ 85 w 10000"/>
                <a:gd name="T1" fmla="*/ 2532 h 5291"/>
                <a:gd name="T2" fmla="*/ 9958 w 10000"/>
                <a:gd name="T3" fmla="*/ 5291 h 5291"/>
                <a:gd name="T4" fmla="*/ 10000 w 10000"/>
                <a:gd name="T5" fmla="*/ 0 h 5291"/>
                <a:gd name="T6" fmla="*/ 10000 w 10000"/>
                <a:gd name="T7" fmla="*/ 0 h 5291"/>
                <a:gd name="T8" fmla="*/ 9667 w 10000"/>
                <a:gd name="T9" fmla="*/ 204 h 5291"/>
                <a:gd name="T10" fmla="*/ 9334 w 10000"/>
                <a:gd name="T11" fmla="*/ 400 h 5291"/>
                <a:gd name="T12" fmla="*/ 9001 w 10000"/>
                <a:gd name="T13" fmla="*/ 590 h 5291"/>
                <a:gd name="T14" fmla="*/ 8667 w 10000"/>
                <a:gd name="T15" fmla="*/ 753 h 5291"/>
                <a:gd name="T16" fmla="*/ 8333 w 10000"/>
                <a:gd name="T17" fmla="*/ 917 h 5291"/>
                <a:gd name="T18" fmla="*/ 7999 w 10000"/>
                <a:gd name="T19" fmla="*/ 1071 h 5291"/>
                <a:gd name="T20" fmla="*/ 7669 w 10000"/>
                <a:gd name="T21" fmla="*/ 1202 h 5291"/>
                <a:gd name="T22" fmla="*/ 7333 w 10000"/>
                <a:gd name="T23" fmla="*/ 1325 h 5291"/>
                <a:gd name="T24" fmla="*/ 7000 w 10000"/>
                <a:gd name="T25" fmla="*/ 1440 h 5291"/>
                <a:gd name="T26" fmla="*/ 6673 w 10000"/>
                <a:gd name="T27" fmla="*/ 1538 h 5291"/>
                <a:gd name="T28" fmla="*/ 6340 w 10000"/>
                <a:gd name="T29" fmla="*/ 1636 h 5291"/>
                <a:gd name="T30" fmla="*/ 6013 w 10000"/>
                <a:gd name="T31" fmla="*/ 1719 h 5291"/>
                <a:gd name="T32" fmla="*/ 5686 w 10000"/>
                <a:gd name="T33" fmla="*/ 1784 h 5291"/>
                <a:gd name="T34" fmla="*/ 5359 w 10000"/>
                <a:gd name="T35" fmla="*/ 1850 h 5291"/>
                <a:gd name="T36" fmla="*/ 5036 w 10000"/>
                <a:gd name="T37" fmla="*/ 1906 h 5291"/>
                <a:gd name="T38" fmla="*/ 4717 w 10000"/>
                <a:gd name="T39" fmla="*/ 1948 h 5291"/>
                <a:gd name="T40" fmla="*/ 4396 w 10000"/>
                <a:gd name="T41" fmla="*/ 1980 h 5291"/>
                <a:gd name="T42" fmla="*/ 4079 w 10000"/>
                <a:gd name="T43" fmla="*/ 2013 h 5291"/>
                <a:gd name="T44" fmla="*/ 3766 w 10000"/>
                <a:gd name="T45" fmla="*/ 2029 h 5291"/>
                <a:gd name="T46" fmla="*/ 3454 w 10000"/>
                <a:gd name="T47" fmla="*/ 2046 h 5291"/>
                <a:gd name="T48" fmla="*/ 3145 w 10000"/>
                <a:gd name="T49" fmla="*/ 2053 h 5291"/>
                <a:gd name="T50" fmla="*/ 2839 w 10000"/>
                <a:gd name="T51" fmla="*/ 2046 h 5291"/>
                <a:gd name="T52" fmla="*/ 2537 w 10000"/>
                <a:gd name="T53" fmla="*/ 2046 h 5291"/>
                <a:gd name="T54" fmla="*/ 2238 w 10000"/>
                <a:gd name="T55" fmla="*/ 2029 h 5291"/>
                <a:gd name="T56" fmla="*/ 1943 w 10000"/>
                <a:gd name="T57" fmla="*/ 2004 h 5291"/>
                <a:gd name="T58" fmla="*/ 1653 w 10000"/>
                <a:gd name="T59" fmla="*/ 1980 h 5291"/>
                <a:gd name="T60" fmla="*/ 1368 w 10000"/>
                <a:gd name="T61" fmla="*/ 1955 h 5291"/>
                <a:gd name="T62" fmla="*/ 1085 w 10000"/>
                <a:gd name="T63" fmla="*/ 1915 h 5291"/>
                <a:gd name="T64" fmla="*/ 806 w 10000"/>
                <a:gd name="T65" fmla="*/ 1873 h 5291"/>
                <a:gd name="T66" fmla="*/ 533 w 10000"/>
                <a:gd name="T67" fmla="*/ 1833 h 5291"/>
                <a:gd name="T68" fmla="*/ 0 w 10000"/>
                <a:gd name="T69" fmla="*/ 1726 h 5291"/>
                <a:gd name="T70" fmla="*/ 85 w 10000"/>
                <a:gd name="T71" fmla="*/ 2532 h 52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0000" h="5291">
                  <a:moveTo>
                    <a:pt x="85" y="2532"/>
                  </a:moveTo>
                  <a:cubicBezTo>
                    <a:pt x="1736" y="3911"/>
                    <a:pt x="7524" y="5298"/>
                    <a:pt x="9958" y="5291"/>
                  </a:cubicBezTo>
                  <a:cubicBezTo>
                    <a:pt x="9989" y="1958"/>
                    <a:pt x="9969" y="3333"/>
                    <a:pt x="10000" y="0"/>
                  </a:cubicBez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l" rtl="0" eaLnBrk="0" fontAlgn="base" hangingPunct="0">
                <a:spcBef>
                  <a:spcPct val="0"/>
                </a:spcBef>
                <a:spcAft>
                  <a:spcPct val="0"/>
                </a:spcAft>
              </a:pPr>
              <a:endParaRPr lang="ar-SA">
                <a:solidFill>
                  <a:prstClr val="black"/>
                </a:solidFill>
                <a:latin typeface="Arial" pitchFamily="34" charset="0"/>
              </a:endParaRPr>
            </a:p>
          </p:txBody>
        </p:sp>
        <p:sp>
          <p:nvSpPr>
            <p:cNvPr id="12" name="Rectangle 34"/>
            <p:cNvSpPr/>
            <p:nvPr/>
          </p:nvSpPr>
          <p:spPr>
            <a:xfrm>
              <a:off x="485775" y="4343161"/>
              <a:ext cx="8181975" cy="2112847"/>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4" name="Freeform 35"/>
            <p:cNvSpPr>
              <a:spLocks/>
            </p:cNvSpPr>
            <p:nvPr/>
          </p:nvSpPr>
          <p:spPr bwMode="gray">
            <a:xfrm>
              <a:off x="485023" y="2854646"/>
              <a:ext cx="8182128" cy="2130508"/>
            </a:xfrm>
            <a:custGeom>
              <a:avLst/>
              <a:gdLst>
                <a:gd name="T0" fmla="*/ 0 w 10000"/>
                <a:gd name="T1" fmla="*/ 0 h 9621"/>
                <a:gd name="T2" fmla="*/ 0 w 10000"/>
                <a:gd name="T3" fmla="*/ 2411 h 9621"/>
                <a:gd name="T4" fmla="*/ 0 w 10000"/>
                <a:gd name="T5" fmla="*/ 9586 h 9621"/>
                <a:gd name="T6" fmla="*/ 0 w 10000"/>
                <a:gd name="T7" fmla="*/ 9621 h 9621"/>
                <a:gd name="T8" fmla="*/ 10000 w 10000"/>
                <a:gd name="T9" fmla="*/ 9585 h 9621"/>
                <a:gd name="T10" fmla="*/ 10000 w 10000"/>
                <a:gd name="T11" fmla="*/ 9586 h 9621"/>
                <a:gd name="T12" fmla="*/ 9990 w 10000"/>
                <a:gd name="T13" fmla="*/ 2411 h 9621"/>
                <a:gd name="T14" fmla="*/ 9990 w 10000"/>
                <a:gd name="T15" fmla="*/ 0 h 9621"/>
                <a:gd name="T16" fmla="*/ 9990 w 10000"/>
                <a:gd name="T17" fmla="*/ 0 h 9621"/>
                <a:gd name="T18" fmla="*/ 9534 w 10000"/>
                <a:gd name="T19" fmla="*/ 253 h 9621"/>
                <a:gd name="T20" fmla="*/ 9084 w 10000"/>
                <a:gd name="T21" fmla="*/ 477 h 9621"/>
                <a:gd name="T22" fmla="*/ 8628 w 10000"/>
                <a:gd name="T23" fmla="*/ 669 h 9621"/>
                <a:gd name="T24" fmla="*/ 8177 w 10000"/>
                <a:gd name="T25" fmla="*/ 847 h 9621"/>
                <a:gd name="T26" fmla="*/ 7726 w 10000"/>
                <a:gd name="T27" fmla="*/ 984 h 9621"/>
                <a:gd name="T28" fmla="*/ 7279 w 10000"/>
                <a:gd name="T29" fmla="*/ 1087 h 9621"/>
                <a:gd name="T30" fmla="*/ 6832 w 10000"/>
                <a:gd name="T31" fmla="*/ 1176 h 9621"/>
                <a:gd name="T32" fmla="*/ 6393 w 10000"/>
                <a:gd name="T33" fmla="*/ 1236 h 9621"/>
                <a:gd name="T34" fmla="*/ 5962 w 10000"/>
                <a:gd name="T35" fmla="*/ 1279 h 9621"/>
                <a:gd name="T36" fmla="*/ 5534 w 10000"/>
                <a:gd name="T37" fmla="*/ 1294 h 9621"/>
                <a:gd name="T38" fmla="*/ 5120 w 10000"/>
                <a:gd name="T39" fmla="*/ 1294 h 9621"/>
                <a:gd name="T40" fmla="*/ 4709 w 10000"/>
                <a:gd name="T41" fmla="*/ 1294 h 9621"/>
                <a:gd name="T42" fmla="*/ 4311 w 10000"/>
                <a:gd name="T43" fmla="*/ 1266 h 9621"/>
                <a:gd name="T44" fmla="*/ 3923 w 10000"/>
                <a:gd name="T45" fmla="*/ 1221 h 9621"/>
                <a:gd name="T46" fmla="*/ 3548 w 10000"/>
                <a:gd name="T47" fmla="*/ 1161 h 9621"/>
                <a:gd name="T48" fmla="*/ 3187 w 10000"/>
                <a:gd name="T49" fmla="*/ 1101 h 9621"/>
                <a:gd name="T50" fmla="*/ 2840 w 10000"/>
                <a:gd name="T51" fmla="*/ 1026 h 9621"/>
                <a:gd name="T52" fmla="*/ 2505 w 10000"/>
                <a:gd name="T53" fmla="*/ 954 h 9621"/>
                <a:gd name="T54" fmla="*/ 2192 w 10000"/>
                <a:gd name="T55" fmla="*/ 865 h 9621"/>
                <a:gd name="T56" fmla="*/ 1889 w 10000"/>
                <a:gd name="T57" fmla="*/ 775 h 9621"/>
                <a:gd name="T58" fmla="*/ 1346 w 10000"/>
                <a:gd name="T59" fmla="*/ 579 h 9621"/>
                <a:gd name="T60" fmla="*/ 882 w 10000"/>
                <a:gd name="T61" fmla="*/ 400 h 9621"/>
                <a:gd name="T62" fmla="*/ 511 w 10000"/>
                <a:gd name="T63" fmla="*/ 253 h 9621"/>
                <a:gd name="T64" fmla="*/ 234 w 10000"/>
                <a:gd name="T65" fmla="*/ 118 h 9621"/>
                <a:gd name="T66" fmla="*/ 0 w 10000"/>
                <a:gd name="T67" fmla="*/ 0 h 9621"/>
                <a:gd name="T68" fmla="*/ 0 w 10000"/>
                <a:gd name="T69" fmla="*/ 0 h 96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0000" h="9621">
                  <a:moveTo>
                    <a:pt x="0" y="0"/>
                  </a:moveTo>
                  <a:lnTo>
                    <a:pt x="0" y="2411"/>
                  </a:lnTo>
                  <a:lnTo>
                    <a:pt x="0" y="9586"/>
                  </a:lnTo>
                  <a:lnTo>
                    <a:pt x="0" y="9621"/>
                  </a:lnTo>
                  <a:lnTo>
                    <a:pt x="10000" y="9585"/>
                  </a:lnTo>
                  <a:cubicBezTo>
                    <a:pt x="9997" y="8144"/>
                    <a:pt x="10003" y="9571"/>
                    <a:pt x="10000" y="9586"/>
                  </a:cubicBezTo>
                  <a:cubicBezTo>
                    <a:pt x="9997" y="7194"/>
                    <a:pt x="9993" y="4803"/>
                    <a:pt x="9990" y="2411"/>
                  </a:cubicBezTo>
                  <a:lnTo>
                    <a:pt x="9990" y="0"/>
                  </a:lnTo>
                  <a:lnTo>
                    <a:pt x="9534" y="253"/>
                  </a:lnTo>
                  <a:lnTo>
                    <a:pt x="9084" y="477"/>
                  </a:lnTo>
                  <a:lnTo>
                    <a:pt x="8628" y="669"/>
                  </a:lnTo>
                  <a:lnTo>
                    <a:pt x="8177" y="847"/>
                  </a:lnTo>
                  <a:lnTo>
                    <a:pt x="7726" y="984"/>
                  </a:lnTo>
                  <a:lnTo>
                    <a:pt x="7279" y="1087"/>
                  </a:lnTo>
                  <a:lnTo>
                    <a:pt x="6832" y="1176"/>
                  </a:lnTo>
                  <a:lnTo>
                    <a:pt x="6393" y="1236"/>
                  </a:lnTo>
                  <a:lnTo>
                    <a:pt x="5962" y="1279"/>
                  </a:lnTo>
                  <a:lnTo>
                    <a:pt x="5534" y="1294"/>
                  </a:lnTo>
                  <a:lnTo>
                    <a:pt x="5120" y="1294"/>
                  </a:lnTo>
                  <a:lnTo>
                    <a:pt x="4709" y="1294"/>
                  </a:lnTo>
                  <a:lnTo>
                    <a:pt x="4311" y="1266"/>
                  </a:lnTo>
                  <a:lnTo>
                    <a:pt x="3923" y="1221"/>
                  </a:lnTo>
                  <a:lnTo>
                    <a:pt x="3548" y="1161"/>
                  </a:lnTo>
                  <a:lnTo>
                    <a:pt x="3187" y="1101"/>
                  </a:lnTo>
                  <a:lnTo>
                    <a:pt x="2840" y="1026"/>
                  </a:lnTo>
                  <a:lnTo>
                    <a:pt x="2505" y="954"/>
                  </a:lnTo>
                  <a:lnTo>
                    <a:pt x="2192" y="865"/>
                  </a:lnTo>
                  <a:lnTo>
                    <a:pt x="1889" y="775"/>
                  </a:lnTo>
                  <a:lnTo>
                    <a:pt x="1346" y="579"/>
                  </a:lnTo>
                  <a:lnTo>
                    <a:pt x="882" y="400"/>
                  </a:lnTo>
                  <a:lnTo>
                    <a:pt x="511" y="253"/>
                  </a:lnTo>
                  <a:lnTo>
                    <a:pt x="234" y="118"/>
                  </a:lnTo>
                  <a:lnTo>
                    <a:pt x="0"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l" rtl="0" eaLnBrk="0" fontAlgn="base" hangingPunct="0">
                <a:spcBef>
                  <a:spcPct val="0"/>
                </a:spcBef>
                <a:spcAft>
                  <a:spcPct val="0"/>
                </a:spcAft>
              </a:pPr>
              <a:endParaRPr lang="ar-SA">
                <a:solidFill>
                  <a:prstClr val="black"/>
                </a:solidFill>
                <a:latin typeface="Arial" pitchFamily="34" charset="0"/>
              </a:endParaRPr>
            </a:p>
          </p:txBody>
        </p:sp>
        <p:sp>
          <p:nvSpPr>
            <p:cNvPr id="15" name="Freeform 5"/>
            <p:cNvSpPr>
              <a:spLocks noEditPoints="1"/>
            </p:cNvSpPr>
            <p:nvPr/>
          </p:nvSpPr>
          <p:spPr bwMode="gray">
            <a:xfrm>
              <a:off x="0" y="0"/>
              <a:ext cx="9144000" cy="6858000"/>
            </a:xfrm>
            <a:custGeom>
              <a:avLst/>
              <a:gdLst>
                <a:gd name="T0" fmla="*/ 0 w 5760"/>
                <a:gd name="T1" fmla="*/ 0 h 4320"/>
                <a:gd name="T2" fmla="*/ 0 w 5760"/>
                <a:gd name="T3" fmla="*/ 4320 h 4320"/>
                <a:gd name="T4" fmla="*/ 5760 w 5760"/>
                <a:gd name="T5" fmla="*/ 4320 h 4320"/>
                <a:gd name="T6" fmla="*/ 5760 w 5760"/>
                <a:gd name="T7" fmla="*/ 0 h 4320"/>
                <a:gd name="T8" fmla="*/ 0 w 5760"/>
                <a:gd name="T9" fmla="*/ 0 h 4320"/>
                <a:gd name="T10" fmla="*/ 5444 w 5760"/>
                <a:gd name="T11" fmla="*/ 4004 h 4320"/>
                <a:gd name="T12" fmla="*/ 324 w 5760"/>
                <a:gd name="T13" fmla="*/ 4004 h 4320"/>
                <a:gd name="T14" fmla="*/ 324 w 5760"/>
                <a:gd name="T15" fmla="*/ 324 h 4320"/>
                <a:gd name="T16" fmla="*/ 5444 w 5760"/>
                <a:gd name="T17" fmla="*/ 324 h 4320"/>
                <a:gd name="T18" fmla="*/ 5444 w 5760"/>
                <a:gd name="T19" fmla="*/ 4004 h 4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l" rtl="0" eaLnBrk="0" fontAlgn="base" hangingPunct="0">
                <a:spcBef>
                  <a:spcPct val="0"/>
                </a:spcBef>
                <a:spcAft>
                  <a:spcPct val="0"/>
                </a:spcAft>
              </a:pPr>
              <a:endParaRPr lang="ar-SA">
                <a:solidFill>
                  <a:prstClr val="black"/>
                </a:solidFill>
                <a:latin typeface="Arial" pitchFamily="34" charset="0"/>
              </a:endParaRPr>
            </a:p>
          </p:txBody>
        </p:sp>
      </p:grpSp>
      <p:sp>
        <p:nvSpPr>
          <p:cNvPr id="16" name="Rectangle 37"/>
          <p:cNvSpPr/>
          <p:nvPr/>
        </p:nvSpPr>
        <p:spPr>
          <a:xfrm>
            <a:off x="7745413" y="0"/>
            <a:ext cx="685800" cy="110013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866440" y="927100"/>
            <a:ext cx="6422005" cy="1692720"/>
          </a:xfrm>
        </p:spPr>
        <p:txBody>
          <a:bodyPr/>
          <a:lstStyle>
            <a:lvl1pPr>
              <a:defRPr sz="3600"/>
            </a:lvl1pPr>
          </a:lstStyle>
          <a:p>
            <a:r>
              <a:rPr lang="en-US" smtClean="0"/>
              <a:t>Click to edit Master title style</a:t>
            </a:r>
            <a:endParaRPr lang="en-US" dirty="0"/>
          </a:p>
        </p:txBody>
      </p:sp>
      <p:sp>
        <p:nvSpPr>
          <p:cNvPr id="13" name="Text Placeholder 3"/>
          <p:cNvSpPr>
            <a:spLocks noGrp="1"/>
          </p:cNvSpPr>
          <p:nvPr>
            <p:ph type="body" sz="half" idx="2"/>
          </p:nvPr>
        </p:nvSpPr>
        <p:spPr>
          <a:xfrm>
            <a:off x="866440" y="3488023"/>
            <a:ext cx="6422005" cy="2536857"/>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7" name="Date Placeholder 3"/>
          <p:cNvSpPr>
            <a:spLocks noGrp="1"/>
          </p:cNvSpPr>
          <p:nvPr>
            <p:ph type="dt" sz="half" idx="10"/>
          </p:nvPr>
        </p:nvSpPr>
        <p:spPr/>
        <p:txBody>
          <a:bodyPr/>
          <a:lstStyle>
            <a:lvl1pPr>
              <a:defRPr/>
            </a:lvl1pPr>
          </a:lstStyle>
          <a:p>
            <a:pPr>
              <a:defRPr/>
            </a:pPr>
            <a:fld id="{C5057F94-C603-4797-BB68-C537E5E5C723}" type="datetimeFigureOut">
              <a:rPr lang="ar-SA">
                <a:solidFill>
                  <a:srgbClr val="B31166"/>
                </a:solidFill>
              </a:rPr>
              <a:pPr>
                <a:defRPr/>
              </a:pPr>
              <a:t>18/02/39</a:t>
            </a:fld>
            <a:endParaRPr lang="ar-SA">
              <a:solidFill>
                <a:srgbClr val="B31166"/>
              </a:solidFill>
            </a:endParaRPr>
          </a:p>
        </p:txBody>
      </p:sp>
      <p:sp>
        <p:nvSpPr>
          <p:cNvPr id="18" name="Footer Placeholder 4"/>
          <p:cNvSpPr>
            <a:spLocks noGrp="1"/>
          </p:cNvSpPr>
          <p:nvPr>
            <p:ph type="ftr" sz="quarter" idx="11"/>
          </p:nvPr>
        </p:nvSpPr>
        <p:spPr/>
        <p:txBody>
          <a:bodyPr/>
          <a:lstStyle>
            <a:lvl1pPr>
              <a:defRPr/>
            </a:lvl1pPr>
          </a:lstStyle>
          <a:p>
            <a:pPr>
              <a:defRPr/>
            </a:pPr>
            <a:endParaRPr lang="ar-SA">
              <a:solidFill>
                <a:srgbClr val="B31166"/>
              </a:solidFill>
            </a:endParaRPr>
          </a:p>
        </p:txBody>
      </p:sp>
      <p:sp>
        <p:nvSpPr>
          <p:cNvPr id="19" name="Slide Number Placeholder 5"/>
          <p:cNvSpPr>
            <a:spLocks noGrp="1"/>
          </p:cNvSpPr>
          <p:nvPr>
            <p:ph type="sldNum" sz="quarter" idx="12"/>
          </p:nvPr>
        </p:nvSpPr>
        <p:spPr/>
        <p:txBody>
          <a:bodyPr/>
          <a:lstStyle>
            <a:lvl1pPr>
              <a:defRPr/>
            </a:lvl1pPr>
          </a:lstStyle>
          <a:p>
            <a:fld id="{3F43ABDB-6173-40A8-85DF-5553F9B30083}" type="slidenum">
              <a:rPr lang="ar-SA" altLang="ar-SA">
                <a:solidFill>
                  <a:prstClr val="white"/>
                </a:solidFill>
              </a:rPr>
              <a:pPr/>
              <a:t>‹#›</a:t>
            </a:fld>
            <a:endParaRPr lang="ar-SA" altLang="ar-SA">
              <a:solidFill>
                <a:prstClr val="white"/>
              </a:solidFill>
            </a:endParaRPr>
          </a:p>
        </p:txBody>
      </p:sp>
    </p:spTree>
    <p:extLst>
      <p:ext uri="{BB962C8B-B14F-4D97-AF65-F5344CB8AC3E}">
        <p14:creationId xmlns:p14="http://schemas.microsoft.com/office/powerpoint/2010/main" val="179242686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p:cSld name="Quote with Caption">
    <p:spTree>
      <p:nvGrpSpPr>
        <p:cNvPr id="1" name=""/>
        <p:cNvGrpSpPr/>
        <p:nvPr/>
      </p:nvGrpSpPr>
      <p:grpSpPr>
        <a:xfrm>
          <a:off x="0" y="0"/>
          <a:ext cx="0" cy="0"/>
          <a:chOff x="0" y="0"/>
          <a:chExt cx="0" cy="0"/>
        </a:xfrm>
      </p:grpSpPr>
      <p:grpSp>
        <p:nvGrpSpPr>
          <p:cNvPr id="5" name="Group 26"/>
          <p:cNvGrpSpPr>
            <a:grpSpLocks/>
          </p:cNvGrpSpPr>
          <p:nvPr/>
        </p:nvGrpSpPr>
        <p:grpSpPr bwMode="auto">
          <a:xfrm>
            <a:off x="-1588" y="0"/>
            <a:ext cx="9145588" cy="6861175"/>
            <a:chOff x="-1588" y="0"/>
            <a:chExt cx="9145588" cy="6860798"/>
          </a:xfrm>
        </p:grpSpPr>
        <p:sp>
          <p:nvSpPr>
            <p:cNvPr id="6" name="Rectangle 27"/>
            <p:cNvSpPr/>
            <p:nvPr/>
          </p:nvSpPr>
          <p:spPr>
            <a:xfrm>
              <a:off x="0" y="0"/>
              <a:ext cx="9118832"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7" name="Oval 28"/>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8" name="Oval 29"/>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9" name="Oval 30"/>
            <p:cNvSpPr/>
            <p:nvPr/>
          </p:nvSpPr>
          <p:spPr>
            <a:xfrm>
              <a:off x="5689832" y="0"/>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 name="Oval 31"/>
            <p:cNvSpPr/>
            <p:nvPr/>
          </p:nvSpPr>
          <p:spPr>
            <a:xfrm>
              <a:off x="6299432" y="5870198"/>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Oval 32"/>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2" name="Freeform 5"/>
            <p:cNvSpPr>
              <a:spLocks/>
            </p:cNvSpPr>
            <p:nvPr/>
          </p:nvSpPr>
          <p:spPr bwMode="gray">
            <a:xfrm rot="-589932">
              <a:off x="6359946" y="4309201"/>
              <a:ext cx="2377690" cy="317748"/>
            </a:xfrm>
            <a:custGeom>
              <a:avLst/>
              <a:gdLst>
                <a:gd name="T0" fmla="*/ 85 w 10000"/>
                <a:gd name="T1" fmla="*/ 2532 h 5291"/>
                <a:gd name="T2" fmla="*/ 9958 w 10000"/>
                <a:gd name="T3" fmla="*/ 5291 h 5291"/>
                <a:gd name="T4" fmla="*/ 10000 w 10000"/>
                <a:gd name="T5" fmla="*/ 0 h 5291"/>
                <a:gd name="T6" fmla="*/ 10000 w 10000"/>
                <a:gd name="T7" fmla="*/ 0 h 5291"/>
                <a:gd name="T8" fmla="*/ 9667 w 10000"/>
                <a:gd name="T9" fmla="*/ 204 h 5291"/>
                <a:gd name="T10" fmla="*/ 9334 w 10000"/>
                <a:gd name="T11" fmla="*/ 400 h 5291"/>
                <a:gd name="T12" fmla="*/ 9001 w 10000"/>
                <a:gd name="T13" fmla="*/ 590 h 5291"/>
                <a:gd name="T14" fmla="*/ 8667 w 10000"/>
                <a:gd name="T15" fmla="*/ 753 h 5291"/>
                <a:gd name="T16" fmla="*/ 8333 w 10000"/>
                <a:gd name="T17" fmla="*/ 917 h 5291"/>
                <a:gd name="T18" fmla="*/ 7999 w 10000"/>
                <a:gd name="T19" fmla="*/ 1071 h 5291"/>
                <a:gd name="T20" fmla="*/ 7669 w 10000"/>
                <a:gd name="T21" fmla="*/ 1202 h 5291"/>
                <a:gd name="T22" fmla="*/ 7333 w 10000"/>
                <a:gd name="T23" fmla="*/ 1325 h 5291"/>
                <a:gd name="T24" fmla="*/ 7000 w 10000"/>
                <a:gd name="T25" fmla="*/ 1440 h 5291"/>
                <a:gd name="T26" fmla="*/ 6673 w 10000"/>
                <a:gd name="T27" fmla="*/ 1538 h 5291"/>
                <a:gd name="T28" fmla="*/ 6340 w 10000"/>
                <a:gd name="T29" fmla="*/ 1636 h 5291"/>
                <a:gd name="T30" fmla="*/ 6013 w 10000"/>
                <a:gd name="T31" fmla="*/ 1719 h 5291"/>
                <a:gd name="T32" fmla="*/ 5686 w 10000"/>
                <a:gd name="T33" fmla="*/ 1784 h 5291"/>
                <a:gd name="T34" fmla="*/ 5359 w 10000"/>
                <a:gd name="T35" fmla="*/ 1850 h 5291"/>
                <a:gd name="T36" fmla="*/ 5036 w 10000"/>
                <a:gd name="T37" fmla="*/ 1906 h 5291"/>
                <a:gd name="T38" fmla="*/ 4717 w 10000"/>
                <a:gd name="T39" fmla="*/ 1948 h 5291"/>
                <a:gd name="T40" fmla="*/ 4396 w 10000"/>
                <a:gd name="T41" fmla="*/ 1980 h 5291"/>
                <a:gd name="T42" fmla="*/ 4079 w 10000"/>
                <a:gd name="T43" fmla="*/ 2013 h 5291"/>
                <a:gd name="T44" fmla="*/ 3766 w 10000"/>
                <a:gd name="T45" fmla="*/ 2029 h 5291"/>
                <a:gd name="T46" fmla="*/ 3454 w 10000"/>
                <a:gd name="T47" fmla="*/ 2046 h 5291"/>
                <a:gd name="T48" fmla="*/ 3145 w 10000"/>
                <a:gd name="T49" fmla="*/ 2053 h 5291"/>
                <a:gd name="T50" fmla="*/ 2839 w 10000"/>
                <a:gd name="T51" fmla="*/ 2046 h 5291"/>
                <a:gd name="T52" fmla="*/ 2537 w 10000"/>
                <a:gd name="T53" fmla="*/ 2046 h 5291"/>
                <a:gd name="T54" fmla="*/ 2238 w 10000"/>
                <a:gd name="T55" fmla="*/ 2029 h 5291"/>
                <a:gd name="T56" fmla="*/ 1943 w 10000"/>
                <a:gd name="T57" fmla="*/ 2004 h 5291"/>
                <a:gd name="T58" fmla="*/ 1653 w 10000"/>
                <a:gd name="T59" fmla="*/ 1980 h 5291"/>
                <a:gd name="T60" fmla="*/ 1368 w 10000"/>
                <a:gd name="T61" fmla="*/ 1955 h 5291"/>
                <a:gd name="T62" fmla="*/ 1085 w 10000"/>
                <a:gd name="T63" fmla="*/ 1915 h 5291"/>
                <a:gd name="T64" fmla="*/ 806 w 10000"/>
                <a:gd name="T65" fmla="*/ 1873 h 5291"/>
                <a:gd name="T66" fmla="*/ 533 w 10000"/>
                <a:gd name="T67" fmla="*/ 1833 h 5291"/>
                <a:gd name="T68" fmla="*/ 0 w 10000"/>
                <a:gd name="T69" fmla="*/ 1726 h 5291"/>
                <a:gd name="T70" fmla="*/ 85 w 10000"/>
                <a:gd name="T71" fmla="*/ 2532 h 52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0000" h="5291">
                  <a:moveTo>
                    <a:pt x="85" y="2532"/>
                  </a:moveTo>
                  <a:cubicBezTo>
                    <a:pt x="1736" y="3911"/>
                    <a:pt x="7524" y="5298"/>
                    <a:pt x="9958" y="5291"/>
                  </a:cubicBezTo>
                  <a:cubicBezTo>
                    <a:pt x="9989" y="1958"/>
                    <a:pt x="9969" y="3333"/>
                    <a:pt x="10000" y="0"/>
                  </a:cubicBez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l" rtl="0" eaLnBrk="0" fontAlgn="base" hangingPunct="0">
                <a:spcBef>
                  <a:spcPct val="0"/>
                </a:spcBef>
                <a:spcAft>
                  <a:spcPct val="0"/>
                </a:spcAft>
              </a:pPr>
              <a:endParaRPr lang="ar-SA">
                <a:solidFill>
                  <a:prstClr val="black"/>
                </a:solidFill>
                <a:latin typeface="Arial" pitchFamily="34" charset="0"/>
              </a:endParaRPr>
            </a:p>
          </p:txBody>
        </p:sp>
        <p:sp>
          <p:nvSpPr>
            <p:cNvPr id="13" name="Freeform 34"/>
            <p:cNvSpPr>
              <a:spLocks/>
            </p:cNvSpPr>
            <p:nvPr/>
          </p:nvSpPr>
          <p:spPr bwMode="gray">
            <a:xfrm>
              <a:off x="485023" y="4381500"/>
              <a:ext cx="8182128" cy="2130508"/>
            </a:xfrm>
            <a:custGeom>
              <a:avLst/>
              <a:gdLst>
                <a:gd name="T0" fmla="*/ 0 w 10000"/>
                <a:gd name="T1" fmla="*/ 0 h 9621"/>
                <a:gd name="T2" fmla="*/ 0 w 10000"/>
                <a:gd name="T3" fmla="*/ 2411 h 9621"/>
                <a:gd name="T4" fmla="*/ 0 w 10000"/>
                <a:gd name="T5" fmla="*/ 9586 h 9621"/>
                <a:gd name="T6" fmla="*/ 0 w 10000"/>
                <a:gd name="T7" fmla="*/ 9621 h 9621"/>
                <a:gd name="T8" fmla="*/ 10000 w 10000"/>
                <a:gd name="T9" fmla="*/ 9585 h 9621"/>
                <a:gd name="T10" fmla="*/ 10000 w 10000"/>
                <a:gd name="T11" fmla="*/ 9586 h 9621"/>
                <a:gd name="T12" fmla="*/ 9990 w 10000"/>
                <a:gd name="T13" fmla="*/ 2411 h 9621"/>
                <a:gd name="T14" fmla="*/ 9990 w 10000"/>
                <a:gd name="T15" fmla="*/ 0 h 9621"/>
                <a:gd name="T16" fmla="*/ 9990 w 10000"/>
                <a:gd name="T17" fmla="*/ 0 h 9621"/>
                <a:gd name="T18" fmla="*/ 9534 w 10000"/>
                <a:gd name="T19" fmla="*/ 253 h 9621"/>
                <a:gd name="T20" fmla="*/ 9084 w 10000"/>
                <a:gd name="T21" fmla="*/ 477 h 9621"/>
                <a:gd name="T22" fmla="*/ 8628 w 10000"/>
                <a:gd name="T23" fmla="*/ 669 h 9621"/>
                <a:gd name="T24" fmla="*/ 8177 w 10000"/>
                <a:gd name="T25" fmla="*/ 847 h 9621"/>
                <a:gd name="T26" fmla="*/ 7726 w 10000"/>
                <a:gd name="T27" fmla="*/ 984 h 9621"/>
                <a:gd name="T28" fmla="*/ 7279 w 10000"/>
                <a:gd name="T29" fmla="*/ 1087 h 9621"/>
                <a:gd name="T30" fmla="*/ 6832 w 10000"/>
                <a:gd name="T31" fmla="*/ 1176 h 9621"/>
                <a:gd name="T32" fmla="*/ 6393 w 10000"/>
                <a:gd name="T33" fmla="*/ 1236 h 9621"/>
                <a:gd name="T34" fmla="*/ 5962 w 10000"/>
                <a:gd name="T35" fmla="*/ 1279 h 9621"/>
                <a:gd name="T36" fmla="*/ 5534 w 10000"/>
                <a:gd name="T37" fmla="*/ 1294 h 9621"/>
                <a:gd name="T38" fmla="*/ 5120 w 10000"/>
                <a:gd name="T39" fmla="*/ 1294 h 9621"/>
                <a:gd name="T40" fmla="*/ 4709 w 10000"/>
                <a:gd name="T41" fmla="*/ 1294 h 9621"/>
                <a:gd name="T42" fmla="*/ 4311 w 10000"/>
                <a:gd name="T43" fmla="*/ 1266 h 9621"/>
                <a:gd name="T44" fmla="*/ 3923 w 10000"/>
                <a:gd name="T45" fmla="*/ 1221 h 9621"/>
                <a:gd name="T46" fmla="*/ 3548 w 10000"/>
                <a:gd name="T47" fmla="*/ 1161 h 9621"/>
                <a:gd name="T48" fmla="*/ 3187 w 10000"/>
                <a:gd name="T49" fmla="*/ 1101 h 9621"/>
                <a:gd name="T50" fmla="*/ 2840 w 10000"/>
                <a:gd name="T51" fmla="*/ 1026 h 9621"/>
                <a:gd name="T52" fmla="*/ 2505 w 10000"/>
                <a:gd name="T53" fmla="*/ 954 h 9621"/>
                <a:gd name="T54" fmla="*/ 2192 w 10000"/>
                <a:gd name="T55" fmla="*/ 865 h 9621"/>
                <a:gd name="T56" fmla="*/ 1889 w 10000"/>
                <a:gd name="T57" fmla="*/ 775 h 9621"/>
                <a:gd name="T58" fmla="*/ 1346 w 10000"/>
                <a:gd name="T59" fmla="*/ 579 h 9621"/>
                <a:gd name="T60" fmla="*/ 882 w 10000"/>
                <a:gd name="T61" fmla="*/ 400 h 9621"/>
                <a:gd name="T62" fmla="*/ 511 w 10000"/>
                <a:gd name="T63" fmla="*/ 253 h 9621"/>
                <a:gd name="T64" fmla="*/ 234 w 10000"/>
                <a:gd name="T65" fmla="*/ 118 h 9621"/>
                <a:gd name="T66" fmla="*/ 0 w 10000"/>
                <a:gd name="T67" fmla="*/ 0 h 9621"/>
                <a:gd name="T68" fmla="*/ 0 w 10000"/>
                <a:gd name="T69" fmla="*/ 0 h 96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0000" h="9621">
                  <a:moveTo>
                    <a:pt x="0" y="0"/>
                  </a:moveTo>
                  <a:lnTo>
                    <a:pt x="0" y="2411"/>
                  </a:lnTo>
                  <a:lnTo>
                    <a:pt x="0" y="9586"/>
                  </a:lnTo>
                  <a:lnTo>
                    <a:pt x="0" y="9621"/>
                  </a:lnTo>
                  <a:lnTo>
                    <a:pt x="10000" y="9585"/>
                  </a:lnTo>
                  <a:cubicBezTo>
                    <a:pt x="9997" y="8144"/>
                    <a:pt x="10003" y="9571"/>
                    <a:pt x="10000" y="9586"/>
                  </a:cubicBezTo>
                  <a:cubicBezTo>
                    <a:pt x="9997" y="7194"/>
                    <a:pt x="9993" y="4803"/>
                    <a:pt x="9990" y="2411"/>
                  </a:cubicBezTo>
                  <a:lnTo>
                    <a:pt x="9990" y="0"/>
                  </a:lnTo>
                  <a:lnTo>
                    <a:pt x="9534" y="253"/>
                  </a:lnTo>
                  <a:lnTo>
                    <a:pt x="9084" y="477"/>
                  </a:lnTo>
                  <a:lnTo>
                    <a:pt x="8628" y="669"/>
                  </a:lnTo>
                  <a:lnTo>
                    <a:pt x="8177" y="847"/>
                  </a:lnTo>
                  <a:lnTo>
                    <a:pt x="7726" y="984"/>
                  </a:lnTo>
                  <a:lnTo>
                    <a:pt x="7279" y="1087"/>
                  </a:lnTo>
                  <a:lnTo>
                    <a:pt x="6832" y="1176"/>
                  </a:lnTo>
                  <a:lnTo>
                    <a:pt x="6393" y="1236"/>
                  </a:lnTo>
                  <a:lnTo>
                    <a:pt x="5962" y="1279"/>
                  </a:lnTo>
                  <a:lnTo>
                    <a:pt x="5534" y="1294"/>
                  </a:lnTo>
                  <a:lnTo>
                    <a:pt x="5120" y="1294"/>
                  </a:lnTo>
                  <a:lnTo>
                    <a:pt x="4709" y="1294"/>
                  </a:lnTo>
                  <a:lnTo>
                    <a:pt x="4311" y="1266"/>
                  </a:lnTo>
                  <a:lnTo>
                    <a:pt x="3923" y="1221"/>
                  </a:lnTo>
                  <a:lnTo>
                    <a:pt x="3548" y="1161"/>
                  </a:lnTo>
                  <a:lnTo>
                    <a:pt x="3187" y="1101"/>
                  </a:lnTo>
                  <a:lnTo>
                    <a:pt x="2840" y="1026"/>
                  </a:lnTo>
                  <a:lnTo>
                    <a:pt x="2505" y="954"/>
                  </a:lnTo>
                  <a:lnTo>
                    <a:pt x="2192" y="865"/>
                  </a:lnTo>
                  <a:lnTo>
                    <a:pt x="1889" y="775"/>
                  </a:lnTo>
                  <a:lnTo>
                    <a:pt x="1346" y="579"/>
                  </a:lnTo>
                  <a:lnTo>
                    <a:pt x="882" y="400"/>
                  </a:lnTo>
                  <a:lnTo>
                    <a:pt x="511" y="253"/>
                  </a:lnTo>
                  <a:lnTo>
                    <a:pt x="234" y="118"/>
                  </a:lnTo>
                  <a:lnTo>
                    <a:pt x="0"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l" rtl="0" eaLnBrk="0" fontAlgn="base" hangingPunct="0">
                <a:spcBef>
                  <a:spcPct val="0"/>
                </a:spcBef>
                <a:spcAft>
                  <a:spcPct val="0"/>
                </a:spcAft>
              </a:pPr>
              <a:endParaRPr lang="ar-SA">
                <a:solidFill>
                  <a:prstClr val="black"/>
                </a:solidFill>
                <a:latin typeface="Arial" pitchFamily="34" charset="0"/>
              </a:endParaRPr>
            </a:p>
          </p:txBody>
        </p:sp>
        <p:sp>
          <p:nvSpPr>
            <p:cNvPr id="14" name="Freeform 5"/>
            <p:cNvSpPr>
              <a:spLocks noEditPoints="1"/>
            </p:cNvSpPr>
            <p:nvPr/>
          </p:nvSpPr>
          <p:spPr bwMode="gray">
            <a:xfrm>
              <a:off x="0" y="0"/>
              <a:ext cx="9144000" cy="6858000"/>
            </a:xfrm>
            <a:custGeom>
              <a:avLst/>
              <a:gdLst>
                <a:gd name="T0" fmla="*/ 0 w 5760"/>
                <a:gd name="T1" fmla="*/ 0 h 4320"/>
                <a:gd name="T2" fmla="*/ 0 w 5760"/>
                <a:gd name="T3" fmla="*/ 4320 h 4320"/>
                <a:gd name="T4" fmla="*/ 5760 w 5760"/>
                <a:gd name="T5" fmla="*/ 4320 h 4320"/>
                <a:gd name="T6" fmla="*/ 5760 w 5760"/>
                <a:gd name="T7" fmla="*/ 0 h 4320"/>
                <a:gd name="T8" fmla="*/ 0 w 5760"/>
                <a:gd name="T9" fmla="*/ 0 h 4320"/>
                <a:gd name="T10" fmla="*/ 5444 w 5760"/>
                <a:gd name="T11" fmla="*/ 4004 h 4320"/>
                <a:gd name="T12" fmla="*/ 324 w 5760"/>
                <a:gd name="T13" fmla="*/ 4004 h 4320"/>
                <a:gd name="T14" fmla="*/ 324 w 5760"/>
                <a:gd name="T15" fmla="*/ 324 h 4320"/>
                <a:gd name="T16" fmla="*/ 5444 w 5760"/>
                <a:gd name="T17" fmla="*/ 324 h 4320"/>
                <a:gd name="T18" fmla="*/ 5444 w 5760"/>
                <a:gd name="T19" fmla="*/ 4004 h 4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l" rtl="0" eaLnBrk="0" fontAlgn="base" hangingPunct="0">
                <a:spcBef>
                  <a:spcPct val="0"/>
                </a:spcBef>
                <a:spcAft>
                  <a:spcPct val="0"/>
                </a:spcAft>
              </a:pPr>
              <a:endParaRPr lang="ar-SA">
                <a:solidFill>
                  <a:prstClr val="black"/>
                </a:solidFill>
                <a:latin typeface="Arial" pitchFamily="34" charset="0"/>
              </a:endParaRPr>
            </a:p>
          </p:txBody>
        </p:sp>
      </p:grpSp>
      <p:sp>
        <p:nvSpPr>
          <p:cNvPr id="15" name="TextBox 36"/>
          <p:cNvSpPr txBox="1">
            <a:spLocks noChangeArrowheads="1"/>
          </p:cNvSpPr>
          <p:nvPr/>
        </p:nvSpPr>
        <p:spPr bwMode="gray">
          <a:xfrm>
            <a:off x="647700" y="652463"/>
            <a:ext cx="601663" cy="1322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Majalla UI"/>
                <a:cs typeface="Majalla UI"/>
              </a:defRPr>
            </a:lvl1pPr>
            <a:lvl2pPr marL="742950" indent="-285750">
              <a:defRPr>
                <a:solidFill>
                  <a:schemeClr val="tx1"/>
                </a:solidFill>
                <a:latin typeface="Arial" pitchFamily="34" charset="0"/>
                <a:ea typeface="Majalla UI"/>
                <a:cs typeface="Majalla UI"/>
              </a:defRPr>
            </a:lvl2pPr>
            <a:lvl3pPr marL="1143000" indent="-228600">
              <a:defRPr>
                <a:solidFill>
                  <a:schemeClr val="tx1"/>
                </a:solidFill>
                <a:latin typeface="Arial" pitchFamily="34" charset="0"/>
                <a:ea typeface="Majalla UI"/>
                <a:cs typeface="Majalla UI"/>
              </a:defRPr>
            </a:lvl3pPr>
            <a:lvl4pPr marL="1600200" indent="-228600">
              <a:defRPr>
                <a:solidFill>
                  <a:schemeClr val="tx1"/>
                </a:solidFill>
                <a:latin typeface="Arial" pitchFamily="34" charset="0"/>
                <a:ea typeface="Majalla UI"/>
                <a:cs typeface="Majalla UI"/>
              </a:defRPr>
            </a:lvl4pPr>
            <a:lvl5pPr marL="2057400" indent="-228600">
              <a:defRPr>
                <a:solidFill>
                  <a:schemeClr val="tx1"/>
                </a:solidFill>
                <a:latin typeface="Arial" pitchFamily="34" charset="0"/>
                <a:ea typeface="Majalla UI"/>
                <a:cs typeface="Majalla UI"/>
              </a:defRPr>
            </a:lvl5pPr>
            <a:lvl6pPr marL="2514600" indent="-228600" algn="l" rtl="0" eaLnBrk="0" fontAlgn="base" hangingPunct="0">
              <a:spcBef>
                <a:spcPct val="0"/>
              </a:spcBef>
              <a:spcAft>
                <a:spcPct val="0"/>
              </a:spcAft>
              <a:defRPr>
                <a:solidFill>
                  <a:schemeClr val="tx1"/>
                </a:solidFill>
                <a:latin typeface="Arial" pitchFamily="34" charset="0"/>
                <a:ea typeface="Majalla UI"/>
                <a:cs typeface="Majalla UI"/>
              </a:defRPr>
            </a:lvl6pPr>
            <a:lvl7pPr marL="2971800" indent="-228600" algn="l" rtl="0" eaLnBrk="0" fontAlgn="base" hangingPunct="0">
              <a:spcBef>
                <a:spcPct val="0"/>
              </a:spcBef>
              <a:spcAft>
                <a:spcPct val="0"/>
              </a:spcAft>
              <a:defRPr>
                <a:solidFill>
                  <a:schemeClr val="tx1"/>
                </a:solidFill>
                <a:latin typeface="Arial" pitchFamily="34" charset="0"/>
                <a:ea typeface="Majalla UI"/>
                <a:cs typeface="Majalla UI"/>
              </a:defRPr>
            </a:lvl7pPr>
            <a:lvl8pPr marL="3429000" indent="-228600" algn="l" rtl="0" eaLnBrk="0" fontAlgn="base" hangingPunct="0">
              <a:spcBef>
                <a:spcPct val="0"/>
              </a:spcBef>
              <a:spcAft>
                <a:spcPct val="0"/>
              </a:spcAft>
              <a:defRPr>
                <a:solidFill>
                  <a:schemeClr val="tx1"/>
                </a:solidFill>
                <a:latin typeface="Arial" pitchFamily="34" charset="0"/>
                <a:ea typeface="Majalla UI"/>
                <a:cs typeface="Majalla UI"/>
              </a:defRPr>
            </a:lvl8pPr>
            <a:lvl9pPr marL="3886200" indent="-228600" algn="l" rtl="0" eaLnBrk="0" fontAlgn="base" hangingPunct="0">
              <a:spcBef>
                <a:spcPct val="0"/>
              </a:spcBef>
              <a:spcAft>
                <a:spcPct val="0"/>
              </a:spcAft>
              <a:defRPr>
                <a:solidFill>
                  <a:schemeClr val="tx1"/>
                </a:solidFill>
                <a:latin typeface="Arial" pitchFamily="34" charset="0"/>
                <a:ea typeface="Majalla UI"/>
                <a:cs typeface="Majalla UI"/>
              </a:defRPr>
            </a:lvl9pPr>
          </a:lstStyle>
          <a:p>
            <a:pPr rtl="0" eaLnBrk="0" fontAlgn="base" hangingPunct="0">
              <a:spcBef>
                <a:spcPct val="0"/>
              </a:spcBef>
              <a:spcAft>
                <a:spcPct val="0"/>
              </a:spcAft>
            </a:pPr>
            <a:r>
              <a:rPr lang="en-US" altLang="ar-SA" sz="8000">
                <a:solidFill>
                  <a:srgbClr val="EF53A5"/>
                </a:solidFill>
                <a:cs typeface="Arial" pitchFamily="34" charset="0"/>
              </a:rPr>
              <a:t>“</a:t>
            </a:r>
          </a:p>
        </p:txBody>
      </p:sp>
      <p:sp>
        <p:nvSpPr>
          <p:cNvPr id="18" name="TextBox 37"/>
          <p:cNvSpPr txBox="1">
            <a:spLocks noChangeArrowheads="1"/>
          </p:cNvSpPr>
          <p:nvPr/>
        </p:nvSpPr>
        <p:spPr bwMode="gray">
          <a:xfrm>
            <a:off x="7069138" y="2900363"/>
            <a:ext cx="619125" cy="132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Majalla UI"/>
                <a:cs typeface="Majalla UI"/>
              </a:defRPr>
            </a:lvl1pPr>
            <a:lvl2pPr marL="742950" indent="-285750">
              <a:defRPr>
                <a:solidFill>
                  <a:schemeClr val="tx1"/>
                </a:solidFill>
                <a:latin typeface="Arial" pitchFamily="34" charset="0"/>
                <a:ea typeface="Majalla UI"/>
                <a:cs typeface="Majalla UI"/>
              </a:defRPr>
            </a:lvl2pPr>
            <a:lvl3pPr marL="1143000" indent="-228600">
              <a:defRPr>
                <a:solidFill>
                  <a:schemeClr val="tx1"/>
                </a:solidFill>
                <a:latin typeface="Arial" pitchFamily="34" charset="0"/>
                <a:ea typeface="Majalla UI"/>
                <a:cs typeface="Majalla UI"/>
              </a:defRPr>
            </a:lvl3pPr>
            <a:lvl4pPr marL="1600200" indent="-228600">
              <a:defRPr>
                <a:solidFill>
                  <a:schemeClr val="tx1"/>
                </a:solidFill>
                <a:latin typeface="Arial" pitchFamily="34" charset="0"/>
                <a:ea typeface="Majalla UI"/>
                <a:cs typeface="Majalla UI"/>
              </a:defRPr>
            </a:lvl4pPr>
            <a:lvl5pPr marL="2057400" indent="-228600">
              <a:defRPr>
                <a:solidFill>
                  <a:schemeClr val="tx1"/>
                </a:solidFill>
                <a:latin typeface="Arial" pitchFamily="34" charset="0"/>
                <a:ea typeface="Majalla UI"/>
                <a:cs typeface="Majalla UI"/>
              </a:defRPr>
            </a:lvl5pPr>
            <a:lvl6pPr marL="2514600" indent="-228600" algn="l" rtl="0" eaLnBrk="0" fontAlgn="base" hangingPunct="0">
              <a:spcBef>
                <a:spcPct val="0"/>
              </a:spcBef>
              <a:spcAft>
                <a:spcPct val="0"/>
              </a:spcAft>
              <a:defRPr>
                <a:solidFill>
                  <a:schemeClr val="tx1"/>
                </a:solidFill>
                <a:latin typeface="Arial" pitchFamily="34" charset="0"/>
                <a:ea typeface="Majalla UI"/>
                <a:cs typeface="Majalla UI"/>
              </a:defRPr>
            </a:lvl6pPr>
            <a:lvl7pPr marL="2971800" indent="-228600" algn="l" rtl="0" eaLnBrk="0" fontAlgn="base" hangingPunct="0">
              <a:spcBef>
                <a:spcPct val="0"/>
              </a:spcBef>
              <a:spcAft>
                <a:spcPct val="0"/>
              </a:spcAft>
              <a:defRPr>
                <a:solidFill>
                  <a:schemeClr val="tx1"/>
                </a:solidFill>
                <a:latin typeface="Arial" pitchFamily="34" charset="0"/>
                <a:ea typeface="Majalla UI"/>
                <a:cs typeface="Majalla UI"/>
              </a:defRPr>
            </a:lvl7pPr>
            <a:lvl8pPr marL="3429000" indent="-228600" algn="l" rtl="0" eaLnBrk="0" fontAlgn="base" hangingPunct="0">
              <a:spcBef>
                <a:spcPct val="0"/>
              </a:spcBef>
              <a:spcAft>
                <a:spcPct val="0"/>
              </a:spcAft>
              <a:defRPr>
                <a:solidFill>
                  <a:schemeClr val="tx1"/>
                </a:solidFill>
                <a:latin typeface="Arial" pitchFamily="34" charset="0"/>
                <a:ea typeface="Majalla UI"/>
                <a:cs typeface="Majalla UI"/>
              </a:defRPr>
            </a:lvl8pPr>
            <a:lvl9pPr marL="3886200" indent="-228600" algn="l" rtl="0" eaLnBrk="0" fontAlgn="base" hangingPunct="0">
              <a:spcBef>
                <a:spcPct val="0"/>
              </a:spcBef>
              <a:spcAft>
                <a:spcPct val="0"/>
              </a:spcAft>
              <a:defRPr>
                <a:solidFill>
                  <a:schemeClr val="tx1"/>
                </a:solidFill>
                <a:latin typeface="Arial" pitchFamily="34" charset="0"/>
                <a:ea typeface="Majalla UI"/>
                <a:cs typeface="Majalla UI"/>
              </a:defRPr>
            </a:lvl9pPr>
          </a:lstStyle>
          <a:p>
            <a:pPr rtl="0" eaLnBrk="0" fontAlgn="base" hangingPunct="0">
              <a:spcBef>
                <a:spcPct val="0"/>
              </a:spcBef>
              <a:spcAft>
                <a:spcPct val="0"/>
              </a:spcAft>
            </a:pPr>
            <a:r>
              <a:rPr lang="en-US" altLang="ar-SA" sz="8000">
                <a:solidFill>
                  <a:srgbClr val="EF53A5"/>
                </a:solidFill>
                <a:cs typeface="Arial" pitchFamily="34" charset="0"/>
              </a:rPr>
              <a:t>”</a:t>
            </a:r>
          </a:p>
        </p:txBody>
      </p:sp>
      <p:sp>
        <p:nvSpPr>
          <p:cNvPr id="19" name="Rectangle 38"/>
          <p:cNvSpPr/>
          <p:nvPr/>
        </p:nvSpPr>
        <p:spPr>
          <a:xfrm>
            <a:off x="7745413" y="0"/>
            <a:ext cx="685800" cy="110013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1128060" y="927099"/>
            <a:ext cx="6160385" cy="2882179"/>
          </a:xfrm>
        </p:spPr>
        <p:txBody>
          <a:bodyPr/>
          <a:lstStyle>
            <a:lvl1pPr>
              <a:defRPr sz="3600"/>
            </a:lvl1pPr>
          </a:lstStyle>
          <a:p>
            <a:r>
              <a:rPr lang="en-US" smtClean="0"/>
              <a:t>Click to edit Master title style</a:t>
            </a:r>
            <a:endParaRPr lang="en-US" dirty="0"/>
          </a:p>
        </p:txBody>
      </p:sp>
      <p:sp>
        <p:nvSpPr>
          <p:cNvPr id="17" name="Text Placeholder 3"/>
          <p:cNvSpPr>
            <a:spLocks noGrp="1"/>
          </p:cNvSpPr>
          <p:nvPr>
            <p:ph type="body" sz="half" idx="13"/>
          </p:nvPr>
        </p:nvSpPr>
        <p:spPr bwMode="gray">
          <a:xfrm>
            <a:off x="1387278" y="3809278"/>
            <a:ext cx="5646143" cy="333113"/>
          </a:xfrm>
        </p:spPr>
        <p:txBody>
          <a:bodyPr>
            <a:normAutofit/>
          </a:bodyPr>
          <a:lstStyle>
            <a:lvl1pPr marL="0" indent="0">
              <a:buNone/>
              <a:defRPr lang="en-US" sz="1400" b="0" i="0" kern="1200" cap="small" dirty="0">
                <a:solidFill>
                  <a:schemeClr val="accent1">
                    <a:lumMod val="60000"/>
                    <a:lumOff val="40000"/>
                  </a:schemeClr>
                </a:solidFill>
                <a:latin typeface="+mn-lt"/>
                <a:ea typeface="+mn-ea"/>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6" name="Text Placeholder 3"/>
          <p:cNvSpPr>
            <a:spLocks noGrp="1"/>
          </p:cNvSpPr>
          <p:nvPr>
            <p:ph type="body" sz="half" idx="2"/>
          </p:nvPr>
        </p:nvSpPr>
        <p:spPr>
          <a:xfrm>
            <a:off x="866440" y="5000816"/>
            <a:ext cx="6343673" cy="1010619"/>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0" name="Date Placeholder 3"/>
          <p:cNvSpPr>
            <a:spLocks noGrp="1"/>
          </p:cNvSpPr>
          <p:nvPr>
            <p:ph type="dt" sz="half" idx="14"/>
          </p:nvPr>
        </p:nvSpPr>
        <p:spPr/>
        <p:txBody>
          <a:bodyPr/>
          <a:lstStyle>
            <a:lvl1pPr>
              <a:defRPr/>
            </a:lvl1pPr>
          </a:lstStyle>
          <a:p>
            <a:pPr>
              <a:defRPr/>
            </a:pPr>
            <a:fld id="{12E5B156-3D75-4F8E-A722-02B6F3CFB7B0}" type="datetimeFigureOut">
              <a:rPr lang="ar-SA">
                <a:solidFill>
                  <a:srgbClr val="B31166"/>
                </a:solidFill>
              </a:rPr>
              <a:pPr>
                <a:defRPr/>
              </a:pPr>
              <a:t>18/02/39</a:t>
            </a:fld>
            <a:endParaRPr lang="ar-SA">
              <a:solidFill>
                <a:srgbClr val="B31166"/>
              </a:solidFill>
            </a:endParaRPr>
          </a:p>
        </p:txBody>
      </p:sp>
      <p:sp>
        <p:nvSpPr>
          <p:cNvPr id="21" name="Footer Placeholder 4"/>
          <p:cNvSpPr>
            <a:spLocks noGrp="1"/>
          </p:cNvSpPr>
          <p:nvPr>
            <p:ph type="ftr" sz="quarter" idx="15"/>
          </p:nvPr>
        </p:nvSpPr>
        <p:spPr/>
        <p:txBody>
          <a:bodyPr/>
          <a:lstStyle>
            <a:lvl1pPr>
              <a:defRPr/>
            </a:lvl1pPr>
          </a:lstStyle>
          <a:p>
            <a:pPr>
              <a:defRPr/>
            </a:pPr>
            <a:endParaRPr lang="ar-SA">
              <a:solidFill>
                <a:srgbClr val="B31166"/>
              </a:solidFill>
            </a:endParaRPr>
          </a:p>
        </p:txBody>
      </p:sp>
      <p:sp>
        <p:nvSpPr>
          <p:cNvPr id="22" name="Slide Number Placeholder 5"/>
          <p:cNvSpPr>
            <a:spLocks noGrp="1"/>
          </p:cNvSpPr>
          <p:nvPr>
            <p:ph type="sldNum" sz="quarter" idx="16"/>
          </p:nvPr>
        </p:nvSpPr>
        <p:spPr/>
        <p:txBody>
          <a:bodyPr/>
          <a:lstStyle>
            <a:lvl1pPr>
              <a:defRPr/>
            </a:lvl1pPr>
          </a:lstStyle>
          <a:p>
            <a:fld id="{68338840-7586-4039-88BA-1E6D4BD507ED}" type="slidenum">
              <a:rPr lang="ar-SA" altLang="ar-SA">
                <a:solidFill>
                  <a:prstClr val="white"/>
                </a:solidFill>
              </a:rPr>
              <a:pPr/>
              <a:t>‹#›</a:t>
            </a:fld>
            <a:endParaRPr lang="ar-SA" altLang="ar-SA">
              <a:solidFill>
                <a:prstClr val="white"/>
              </a:solidFill>
            </a:endParaRPr>
          </a:p>
        </p:txBody>
      </p:sp>
    </p:spTree>
    <p:extLst>
      <p:ext uri="{BB962C8B-B14F-4D97-AF65-F5344CB8AC3E}">
        <p14:creationId xmlns:p14="http://schemas.microsoft.com/office/powerpoint/2010/main" val="6051314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grpSp>
        <p:nvGrpSpPr>
          <p:cNvPr id="4" name="Group 26"/>
          <p:cNvGrpSpPr>
            <a:grpSpLocks/>
          </p:cNvGrpSpPr>
          <p:nvPr/>
        </p:nvGrpSpPr>
        <p:grpSpPr bwMode="auto">
          <a:xfrm>
            <a:off x="-1588" y="0"/>
            <a:ext cx="9145588" cy="6861175"/>
            <a:chOff x="-1588" y="0"/>
            <a:chExt cx="9145588" cy="6860798"/>
          </a:xfrm>
        </p:grpSpPr>
        <p:sp>
          <p:nvSpPr>
            <p:cNvPr id="5" name="Rectangle 27"/>
            <p:cNvSpPr/>
            <p:nvPr/>
          </p:nvSpPr>
          <p:spPr>
            <a:xfrm>
              <a:off x="0" y="0"/>
              <a:ext cx="9118832"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6" name="Oval 28"/>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Oval 29"/>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8" name="Oval 30"/>
            <p:cNvSpPr/>
            <p:nvPr/>
          </p:nvSpPr>
          <p:spPr>
            <a:xfrm>
              <a:off x="5689832" y="0"/>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9" name="Oval 31"/>
            <p:cNvSpPr/>
            <p:nvPr/>
          </p:nvSpPr>
          <p:spPr>
            <a:xfrm>
              <a:off x="6299432" y="5870198"/>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 name="Oval 32"/>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Rectangle 33"/>
            <p:cNvSpPr/>
            <p:nvPr/>
          </p:nvSpPr>
          <p:spPr>
            <a:xfrm>
              <a:off x="5283200" y="401616"/>
              <a:ext cx="3465513" cy="605439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2" name="Freeform 34"/>
            <p:cNvSpPr>
              <a:spLocks/>
            </p:cNvSpPr>
            <p:nvPr/>
          </p:nvSpPr>
          <p:spPr bwMode="gray">
            <a:xfrm rot="-5400000">
              <a:off x="3105027" y="1765596"/>
              <a:ext cx="5995993" cy="3326809"/>
            </a:xfrm>
            <a:custGeom>
              <a:avLst/>
              <a:gdLst>
                <a:gd name="T0" fmla="*/ 0 w 4960"/>
                <a:gd name="T1" fmla="*/ 0 h 2752"/>
                <a:gd name="T2" fmla="*/ 0 w 4960"/>
                <a:gd name="T3" fmla="*/ 324 h 2752"/>
                <a:gd name="T4" fmla="*/ 0 w 4960"/>
                <a:gd name="T5" fmla="*/ 1992 h 2752"/>
                <a:gd name="T6" fmla="*/ 0 w 4960"/>
                <a:gd name="T7" fmla="*/ 2752 h 2752"/>
                <a:gd name="T8" fmla="*/ 4960 w 4960"/>
                <a:gd name="T9" fmla="*/ 2752 h 2752"/>
                <a:gd name="T10" fmla="*/ 4960 w 4960"/>
                <a:gd name="T11" fmla="*/ 1992 h 2752"/>
                <a:gd name="T12" fmla="*/ 4960 w 4960"/>
                <a:gd name="T13" fmla="*/ 324 h 2752"/>
                <a:gd name="T14" fmla="*/ 4960 w 4960"/>
                <a:gd name="T15" fmla="*/ 0 h 2752"/>
                <a:gd name="T16" fmla="*/ 4960 w 4960"/>
                <a:gd name="T17" fmla="*/ 0 h 2752"/>
                <a:gd name="T18" fmla="*/ 4734 w 4960"/>
                <a:gd name="T19" fmla="*/ 34 h 2752"/>
                <a:gd name="T20" fmla="*/ 4510 w 4960"/>
                <a:gd name="T21" fmla="*/ 64 h 2752"/>
                <a:gd name="T22" fmla="*/ 4284 w 4960"/>
                <a:gd name="T23" fmla="*/ 90 h 2752"/>
                <a:gd name="T24" fmla="*/ 4060 w 4960"/>
                <a:gd name="T25" fmla="*/ 114 h 2752"/>
                <a:gd name="T26" fmla="*/ 3836 w 4960"/>
                <a:gd name="T27" fmla="*/ 132 h 2752"/>
                <a:gd name="T28" fmla="*/ 3614 w 4960"/>
                <a:gd name="T29" fmla="*/ 146 h 2752"/>
                <a:gd name="T30" fmla="*/ 3392 w 4960"/>
                <a:gd name="T31" fmla="*/ 158 h 2752"/>
                <a:gd name="T32" fmla="*/ 3174 w 4960"/>
                <a:gd name="T33" fmla="*/ 166 h 2752"/>
                <a:gd name="T34" fmla="*/ 2960 w 4960"/>
                <a:gd name="T35" fmla="*/ 172 h 2752"/>
                <a:gd name="T36" fmla="*/ 2748 w 4960"/>
                <a:gd name="T37" fmla="*/ 174 h 2752"/>
                <a:gd name="T38" fmla="*/ 2542 w 4960"/>
                <a:gd name="T39" fmla="*/ 174 h 2752"/>
                <a:gd name="T40" fmla="*/ 2338 w 4960"/>
                <a:gd name="T41" fmla="*/ 174 h 2752"/>
                <a:gd name="T42" fmla="*/ 2140 w 4960"/>
                <a:gd name="T43" fmla="*/ 170 h 2752"/>
                <a:gd name="T44" fmla="*/ 1948 w 4960"/>
                <a:gd name="T45" fmla="*/ 164 h 2752"/>
                <a:gd name="T46" fmla="*/ 1762 w 4960"/>
                <a:gd name="T47" fmla="*/ 156 h 2752"/>
                <a:gd name="T48" fmla="*/ 1582 w 4960"/>
                <a:gd name="T49" fmla="*/ 148 h 2752"/>
                <a:gd name="T50" fmla="*/ 1410 w 4960"/>
                <a:gd name="T51" fmla="*/ 138 h 2752"/>
                <a:gd name="T52" fmla="*/ 1244 w 4960"/>
                <a:gd name="T53" fmla="*/ 128 h 2752"/>
                <a:gd name="T54" fmla="*/ 1088 w 4960"/>
                <a:gd name="T55" fmla="*/ 116 h 2752"/>
                <a:gd name="T56" fmla="*/ 938 w 4960"/>
                <a:gd name="T57" fmla="*/ 104 h 2752"/>
                <a:gd name="T58" fmla="*/ 668 w 4960"/>
                <a:gd name="T59" fmla="*/ 78 h 2752"/>
                <a:gd name="T60" fmla="*/ 438 w 4960"/>
                <a:gd name="T61" fmla="*/ 54 h 2752"/>
                <a:gd name="T62" fmla="*/ 254 w 4960"/>
                <a:gd name="T63" fmla="*/ 34 h 2752"/>
                <a:gd name="T64" fmla="*/ 116 w 4960"/>
                <a:gd name="T65" fmla="*/ 16 h 2752"/>
                <a:gd name="T66" fmla="*/ 0 w 4960"/>
                <a:gd name="T67" fmla="*/ 0 h 2752"/>
                <a:gd name="T68" fmla="*/ 0 w 4960"/>
                <a:gd name="T69" fmla="*/ 0 h 27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960" h="2752">
                  <a:moveTo>
                    <a:pt x="0" y="0"/>
                  </a:moveTo>
                  <a:lnTo>
                    <a:pt x="0" y="324"/>
                  </a:lnTo>
                  <a:lnTo>
                    <a:pt x="0" y="1992"/>
                  </a:lnTo>
                  <a:lnTo>
                    <a:pt x="0" y="2752"/>
                  </a:lnTo>
                  <a:lnTo>
                    <a:pt x="4960" y="2752"/>
                  </a:lnTo>
                  <a:lnTo>
                    <a:pt x="4960" y="1992"/>
                  </a:lnTo>
                  <a:lnTo>
                    <a:pt x="4960" y="324"/>
                  </a:lnTo>
                  <a:lnTo>
                    <a:pt x="4960" y="0"/>
                  </a:lnTo>
                  <a:lnTo>
                    <a:pt x="4734" y="34"/>
                  </a:lnTo>
                  <a:lnTo>
                    <a:pt x="4510" y="64"/>
                  </a:lnTo>
                  <a:lnTo>
                    <a:pt x="4284" y="90"/>
                  </a:lnTo>
                  <a:lnTo>
                    <a:pt x="4060" y="114"/>
                  </a:lnTo>
                  <a:lnTo>
                    <a:pt x="3836" y="132"/>
                  </a:lnTo>
                  <a:lnTo>
                    <a:pt x="3614" y="146"/>
                  </a:lnTo>
                  <a:lnTo>
                    <a:pt x="3392" y="158"/>
                  </a:lnTo>
                  <a:lnTo>
                    <a:pt x="3174" y="166"/>
                  </a:lnTo>
                  <a:lnTo>
                    <a:pt x="2960" y="172"/>
                  </a:lnTo>
                  <a:lnTo>
                    <a:pt x="2748" y="174"/>
                  </a:lnTo>
                  <a:lnTo>
                    <a:pt x="2542" y="174"/>
                  </a:lnTo>
                  <a:lnTo>
                    <a:pt x="2338" y="174"/>
                  </a:lnTo>
                  <a:lnTo>
                    <a:pt x="2140" y="170"/>
                  </a:lnTo>
                  <a:lnTo>
                    <a:pt x="1948" y="164"/>
                  </a:lnTo>
                  <a:lnTo>
                    <a:pt x="1762" y="156"/>
                  </a:lnTo>
                  <a:lnTo>
                    <a:pt x="1582" y="148"/>
                  </a:lnTo>
                  <a:lnTo>
                    <a:pt x="1410" y="138"/>
                  </a:lnTo>
                  <a:lnTo>
                    <a:pt x="1244" y="128"/>
                  </a:lnTo>
                  <a:lnTo>
                    <a:pt x="1088" y="116"/>
                  </a:lnTo>
                  <a:lnTo>
                    <a:pt x="938" y="104"/>
                  </a:lnTo>
                  <a:lnTo>
                    <a:pt x="668" y="78"/>
                  </a:lnTo>
                  <a:lnTo>
                    <a:pt x="438" y="54"/>
                  </a:lnTo>
                  <a:lnTo>
                    <a:pt x="254" y="34"/>
                  </a:lnTo>
                  <a:lnTo>
                    <a:pt x="116" y="16"/>
                  </a:lnTo>
                  <a:lnTo>
                    <a:pt x="0"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l" rtl="0" eaLnBrk="0" fontAlgn="base" hangingPunct="0">
                <a:spcBef>
                  <a:spcPct val="0"/>
                </a:spcBef>
                <a:spcAft>
                  <a:spcPct val="0"/>
                </a:spcAft>
              </a:pPr>
              <a:endParaRPr lang="ar-SA">
                <a:solidFill>
                  <a:prstClr val="black"/>
                </a:solidFill>
                <a:latin typeface="Arial" pitchFamily="34" charset="0"/>
              </a:endParaRPr>
            </a:p>
          </p:txBody>
        </p:sp>
        <p:sp>
          <p:nvSpPr>
            <p:cNvPr id="13" name="Freeform 5"/>
            <p:cNvSpPr>
              <a:spLocks/>
            </p:cNvSpPr>
            <p:nvPr/>
          </p:nvSpPr>
          <p:spPr bwMode="gray">
            <a:xfrm rot="-5912394">
              <a:off x="3320102" y="1458373"/>
              <a:ext cx="2377690" cy="317748"/>
            </a:xfrm>
            <a:custGeom>
              <a:avLst/>
              <a:gdLst>
                <a:gd name="T0" fmla="*/ 85 w 10000"/>
                <a:gd name="T1" fmla="*/ 2532 h 5291"/>
                <a:gd name="T2" fmla="*/ 9958 w 10000"/>
                <a:gd name="T3" fmla="*/ 5291 h 5291"/>
                <a:gd name="T4" fmla="*/ 10000 w 10000"/>
                <a:gd name="T5" fmla="*/ 0 h 5291"/>
                <a:gd name="T6" fmla="*/ 10000 w 10000"/>
                <a:gd name="T7" fmla="*/ 0 h 5291"/>
                <a:gd name="T8" fmla="*/ 9667 w 10000"/>
                <a:gd name="T9" fmla="*/ 204 h 5291"/>
                <a:gd name="T10" fmla="*/ 9334 w 10000"/>
                <a:gd name="T11" fmla="*/ 400 h 5291"/>
                <a:gd name="T12" fmla="*/ 9001 w 10000"/>
                <a:gd name="T13" fmla="*/ 590 h 5291"/>
                <a:gd name="T14" fmla="*/ 8667 w 10000"/>
                <a:gd name="T15" fmla="*/ 753 h 5291"/>
                <a:gd name="T16" fmla="*/ 8333 w 10000"/>
                <a:gd name="T17" fmla="*/ 917 h 5291"/>
                <a:gd name="T18" fmla="*/ 7999 w 10000"/>
                <a:gd name="T19" fmla="*/ 1071 h 5291"/>
                <a:gd name="T20" fmla="*/ 7669 w 10000"/>
                <a:gd name="T21" fmla="*/ 1202 h 5291"/>
                <a:gd name="T22" fmla="*/ 7333 w 10000"/>
                <a:gd name="T23" fmla="*/ 1325 h 5291"/>
                <a:gd name="T24" fmla="*/ 7000 w 10000"/>
                <a:gd name="T25" fmla="*/ 1440 h 5291"/>
                <a:gd name="T26" fmla="*/ 6673 w 10000"/>
                <a:gd name="T27" fmla="*/ 1538 h 5291"/>
                <a:gd name="T28" fmla="*/ 6340 w 10000"/>
                <a:gd name="T29" fmla="*/ 1636 h 5291"/>
                <a:gd name="T30" fmla="*/ 6013 w 10000"/>
                <a:gd name="T31" fmla="*/ 1719 h 5291"/>
                <a:gd name="T32" fmla="*/ 5686 w 10000"/>
                <a:gd name="T33" fmla="*/ 1784 h 5291"/>
                <a:gd name="T34" fmla="*/ 5359 w 10000"/>
                <a:gd name="T35" fmla="*/ 1850 h 5291"/>
                <a:gd name="T36" fmla="*/ 5036 w 10000"/>
                <a:gd name="T37" fmla="*/ 1906 h 5291"/>
                <a:gd name="T38" fmla="*/ 4717 w 10000"/>
                <a:gd name="T39" fmla="*/ 1948 h 5291"/>
                <a:gd name="T40" fmla="*/ 4396 w 10000"/>
                <a:gd name="T41" fmla="*/ 1980 h 5291"/>
                <a:gd name="T42" fmla="*/ 4079 w 10000"/>
                <a:gd name="T43" fmla="*/ 2013 h 5291"/>
                <a:gd name="T44" fmla="*/ 3766 w 10000"/>
                <a:gd name="T45" fmla="*/ 2029 h 5291"/>
                <a:gd name="T46" fmla="*/ 3454 w 10000"/>
                <a:gd name="T47" fmla="*/ 2046 h 5291"/>
                <a:gd name="T48" fmla="*/ 3145 w 10000"/>
                <a:gd name="T49" fmla="*/ 2053 h 5291"/>
                <a:gd name="T50" fmla="*/ 2839 w 10000"/>
                <a:gd name="T51" fmla="*/ 2046 h 5291"/>
                <a:gd name="T52" fmla="*/ 2537 w 10000"/>
                <a:gd name="T53" fmla="*/ 2046 h 5291"/>
                <a:gd name="T54" fmla="*/ 2238 w 10000"/>
                <a:gd name="T55" fmla="*/ 2029 h 5291"/>
                <a:gd name="T56" fmla="*/ 1943 w 10000"/>
                <a:gd name="T57" fmla="*/ 2004 h 5291"/>
                <a:gd name="T58" fmla="*/ 1653 w 10000"/>
                <a:gd name="T59" fmla="*/ 1980 h 5291"/>
                <a:gd name="T60" fmla="*/ 1368 w 10000"/>
                <a:gd name="T61" fmla="*/ 1955 h 5291"/>
                <a:gd name="T62" fmla="*/ 1085 w 10000"/>
                <a:gd name="T63" fmla="*/ 1915 h 5291"/>
                <a:gd name="T64" fmla="*/ 806 w 10000"/>
                <a:gd name="T65" fmla="*/ 1873 h 5291"/>
                <a:gd name="T66" fmla="*/ 533 w 10000"/>
                <a:gd name="T67" fmla="*/ 1833 h 5291"/>
                <a:gd name="T68" fmla="*/ 0 w 10000"/>
                <a:gd name="T69" fmla="*/ 1726 h 5291"/>
                <a:gd name="T70" fmla="*/ 85 w 10000"/>
                <a:gd name="T71" fmla="*/ 2532 h 52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0000" h="5291">
                  <a:moveTo>
                    <a:pt x="85" y="2532"/>
                  </a:moveTo>
                  <a:cubicBezTo>
                    <a:pt x="1736" y="3911"/>
                    <a:pt x="7524" y="5298"/>
                    <a:pt x="9958" y="5291"/>
                  </a:cubicBezTo>
                  <a:cubicBezTo>
                    <a:pt x="9989" y="1958"/>
                    <a:pt x="9969" y="3333"/>
                    <a:pt x="10000" y="0"/>
                  </a:cubicBez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l" rtl="0" eaLnBrk="0" fontAlgn="base" hangingPunct="0">
                <a:spcBef>
                  <a:spcPct val="0"/>
                </a:spcBef>
                <a:spcAft>
                  <a:spcPct val="0"/>
                </a:spcAft>
              </a:pPr>
              <a:endParaRPr lang="ar-SA">
                <a:solidFill>
                  <a:prstClr val="black"/>
                </a:solidFill>
                <a:latin typeface="Arial" pitchFamily="34" charset="0"/>
              </a:endParaRPr>
            </a:p>
          </p:txBody>
        </p:sp>
        <p:sp>
          <p:nvSpPr>
            <p:cNvPr id="14" name="Freeform 5"/>
            <p:cNvSpPr>
              <a:spLocks noEditPoints="1"/>
            </p:cNvSpPr>
            <p:nvPr/>
          </p:nvSpPr>
          <p:spPr bwMode="gray">
            <a:xfrm>
              <a:off x="0" y="0"/>
              <a:ext cx="9144000" cy="6858000"/>
            </a:xfrm>
            <a:custGeom>
              <a:avLst/>
              <a:gdLst>
                <a:gd name="T0" fmla="*/ 0 w 5760"/>
                <a:gd name="T1" fmla="*/ 0 h 4320"/>
                <a:gd name="T2" fmla="*/ 0 w 5760"/>
                <a:gd name="T3" fmla="*/ 4320 h 4320"/>
                <a:gd name="T4" fmla="*/ 5760 w 5760"/>
                <a:gd name="T5" fmla="*/ 4320 h 4320"/>
                <a:gd name="T6" fmla="*/ 5760 w 5760"/>
                <a:gd name="T7" fmla="*/ 0 h 4320"/>
                <a:gd name="T8" fmla="*/ 0 w 5760"/>
                <a:gd name="T9" fmla="*/ 0 h 4320"/>
                <a:gd name="T10" fmla="*/ 5444 w 5760"/>
                <a:gd name="T11" fmla="*/ 4004 h 4320"/>
                <a:gd name="T12" fmla="*/ 324 w 5760"/>
                <a:gd name="T13" fmla="*/ 4004 h 4320"/>
                <a:gd name="T14" fmla="*/ 324 w 5760"/>
                <a:gd name="T15" fmla="*/ 324 h 4320"/>
                <a:gd name="T16" fmla="*/ 5444 w 5760"/>
                <a:gd name="T17" fmla="*/ 324 h 4320"/>
                <a:gd name="T18" fmla="*/ 5444 w 5760"/>
                <a:gd name="T19" fmla="*/ 4004 h 4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l" rtl="0" eaLnBrk="0" fontAlgn="base" hangingPunct="0">
                <a:spcBef>
                  <a:spcPct val="0"/>
                </a:spcBef>
                <a:spcAft>
                  <a:spcPct val="0"/>
                </a:spcAft>
              </a:pPr>
              <a:endParaRPr lang="ar-SA">
                <a:solidFill>
                  <a:prstClr val="black"/>
                </a:solidFill>
                <a:latin typeface="Arial" pitchFamily="34" charset="0"/>
              </a:endParaRPr>
            </a:p>
          </p:txBody>
        </p:sp>
      </p:grpSp>
      <p:sp>
        <p:nvSpPr>
          <p:cNvPr id="15" name="Rectangle 37"/>
          <p:cNvSpPr/>
          <p:nvPr/>
        </p:nvSpPr>
        <p:spPr>
          <a:xfrm>
            <a:off x="7745413" y="0"/>
            <a:ext cx="685800" cy="110013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877534" y="2257588"/>
            <a:ext cx="3090672" cy="3020344"/>
          </a:xfrm>
        </p:spPr>
        <p:txBody>
          <a:bodyPr/>
          <a:lstStyle>
            <a:lvl1pPr algn="l">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5119261" y="2257588"/>
            <a:ext cx="3082516" cy="3020344"/>
          </a:xfrm>
        </p:spPr>
        <p:txBody>
          <a:bodyPr anchor="ctr"/>
          <a:lstStyle>
            <a:lvl1pPr marL="0" indent="0" algn="l">
              <a:buNone/>
              <a:defRPr sz="2000" cap="all">
                <a:solidFill>
                  <a:schemeClr val="accent1">
                    <a:lumMod val="60000"/>
                    <a:lumOff val="4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16" name="Date Placeholder 3"/>
          <p:cNvSpPr>
            <a:spLocks noGrp="1"/>
          </p:cNvSpPr>
          <p:nvPr>
            <p:ph type="dt" sz="half" idx="10"/>
          </p:nvPr>
        </p:nvSpPr>
        <p:spPr/>
        <p:txBody>
          <a:bodyPr/>
          <a:lstStyle>
            <a:lvl1pPr>
              <a:defRPr/>
            </a:lvl1pPr>
          </a:lstStyle>
          <a:p>
            <a:pPr>
              <a:defRPr/>
            </a:pPr>
            <a:fld id="{98EF6AC2-7473-4242-BBC7-C6A262432CE9}" type="datetimeFigureOut">
              <a:rPr lang="ar-SA">
                <a:solidFill>
                  <a:srgbClr val="B31166"/>
                </a:solidFill>
              </a:rPr>
              <a:pPr>
                <a:defRPr/>
              </a:pPr>
              <a:t>18/02/39</a:t>
            </a:fld>
            <a:endParaRPr lang="ar-SA">
              <a:solidFill>
                <a:srgbClr val="B31166"/>
              </a:solidFill>
            </a:endParaRPr>
          </a:p>
        </p:txBody>
      </p:sp>
      <p:sp>
        <p:nvSpPr>
          <p:cNvPr id="17" name="Footer Placeholder 4"/>
          <p:cNvSpPr>
            <a:spLocks noGrp="1"/>
          </p:cNvSpPr>
          <p:nvPr>
            <p:ph type="ftr" sz="quarter" idx="11"/>
          </p:nvPr>
        </p:nvSpPr>
        <p:spPr/>
        <p:txBody>
          <a:bodyPr/>
          <a:lstStyle>
            <a:lvl1pPr>
              <a:defRPr/>
            </a:lvl1pPr>
          </a:lstStyle>
          <a:p>
            <a:pPr>
              <a:defRPr/>
            </a:pPr>
            <a:endParaRPr lang="ar-SA">
              <a:solidFill>
                <a:srgbClr val="B31166"/>
              </a:solidFill>
            </a:endParaRPr>
          </a:p>
        </p:txBody>
      </p:sp>
      <p:sp>
        <p:nvSpPr>
          <p:cNvPr id="18" name="Slide Number Placeholder 5"/>
          <p:cNvSpPr>
            <a:spLocks noGrp="1"/>
          </p:cNvSpPr>
          <p:nvPr>
            <p:ph type="sldNum" sz="quarter" idx="12"/>
          </p:nvPr>
        </p:nvSpPr>
        <p:spPr/>
        <p:txBody>
          <a:bodyPr/>
          <a:lstStyle>
            <a:lvl1pPr>
              <a:defRPr/>
            </a:lvl1pPr>
          </a:lstStyle>
          <a:p>
            <a:fld id="{3EFA4F3F-5BEA-4444-8BE7-042437D5CB2B}" type="slidenum">
              <a:rPr lang="ar-SA" altLang="ar-SA">
                <a:solidFill>
                  <a:prstClr val="white"/>
                </a:solidFill>
              </a:rPr>
              <a:pPr/>
              <a:t>‹#›</a:t>
            </a:fld>
            <a:endParaRPr lang="ar-SA" altLang="ar-SA">
              <a:solidFill>
                <a:prstClr val="white"/>
              </a:solidFill>
            </a:endParaRPr>
          </a:p>
        </p:txBody>
      </p:sp>
    </p:spTree>
    <p:extLst>
      <p:ext uri="{BB962C8B-B14F-4D97-AF65-F5344CB8AC3E}">
        <p14:creationId xmlns:p14="http://schemas.microsoft.com/office/powerpoint/2010/main" val="75608883"/>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reserve="1">
  <p:cSld name="Name Card">
    <p:spTree>
      <p:nvGrpSpPr>
        <p:cNvPr id="1" name=""/>
        <p:cNvGrpSpPr/>
        <p:nvPr/>
      </p:nvGrpSpPr>
      <p:grpSpPr>
        <a:xfrm>
          <a:off x="0" y="0"/>
          <a:ext cx="0" cy="0"/>
          <a:chOff x="0" y="0"/>
          <a:chExt cx="0" cy="0"/>
        </a:xfrm>
      </p:grpSpPr>
      <p:grpSp>
        <p:nvGrpSpPr>
          <p:cNvPr id="4" name="Group 26"/>
          <p:cNvGrpSpPr>
            <a:grpSpLocks/>
          </p:cNvGrpSpPr>
          <p:nvPr/>
        </p:nvGrpSpPr>
        <p:grpSpPr bwMode="auto">
          <a:xfrm>
            <a:off x="-1588" y="0"/>
            <a:ext cx="9145588" cy="6861175"/>
            <a:chOff x="-1588" y="0"/>
            <a:chExt cx="9145588" cy="6860798"/>
          </a:xfrm>
        </p:grpSpPr>
        <p:sp>
          <p:nvSpPr>
            <p:cNvPr id="5" name="Rectangle 27"/>
            <p:cNvSpPr/>
            <p:nvPr/>
          </p:nvSpPr>
          <p:spPr>
            <a:xfrm>
              <a:off x="0" y="0"/>
              <a:ext cx="9118832"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6" name="Oval 28"/>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Oval 29"/>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8" name="Oval 30"/>
            <p:cNvSpPr/>
            <p:nvPr/>
          </p:nvSpPr>
          <p:spPr>
            <a:xfrm>
              <a:off x="5689832" y="0"/>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9" name="Oval 31"/>
            <p:cNvSpPr/>
            <p:nvPr/>
          </p:nvSpPr>
          <p:spPr>
            <a:xfrm>
              <a:off x="6299432" y="5870198"/>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 name="Oval 32"/>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Freeform 5"/>
            <p:cNvSpPr>
              <a:spLocks/>
            </p:cNvSpPr>
            <p:nvPr/>
          </p:nvSpPr>
          <p:spPr bwMode="gray">
            <a:xfrm rot="-589932">
              <a:off x="6359946" y="4311243"/>
              <a:ext cx="2377690" cy="317748"/>
            </a:xfrm>
            <a:custGeom>
              <a:avLst/>
              <a:gdLst>
                <a:gd name="T0" fmla="*/ 85 w 10000"/>
                <a:gd name="T1" fmla="*/ 2532 h 5291"/>
                <a:gd name="T2" fmla="*/ 9958 w 10000"/>
                <a:gd name="T3" fmla="*/ 5291 h 5291"/>
                <a:gd name="T4" fmla="*/ 10000 w 10000"/>
                <a:gd name="T5" fmla="*/ 0 h 5291"/>
                <a:gd name="T6" fmla="*/ 10000 w 10000"/>
                <a:gd name="T7" fmla="*/ 0 h 5291"/>
                <a:gd name="T8" fmla="*/ 9667 w 10000"/>
                <a:gd name="T9" fmla="*/ 204 h 5291"/>
                <a:gd name="T10" fmla="*/ 9334 w 10000"/>
                <a:gd name="T11" fmla="*/ 400 h 5291"/>
                <a:gd name="T12" fmla="*/ 9001 w 10000"/>
                <a:gd name="T13" fmla="*/ 590 h 5291"/>
                <a:gd name="T14" fmla="*/ 8667 w 10000"/>
                <a:gd name="T15" fmla="*/ 753 h 5291"/>
                <a:gd name="T16" fmla="*/ 8333 w 10000"/>
                <a:gd name="T17" fmla="*/ 917 h 5291"/>
                <a:gd name="T18" fmla="*/ 7999 w 10000"/>
                <a:gd name="T19" fmla="*/ 1071 h 5291"/>
                <a:gd name="T20" fmla="*/ 7669 w 10000"/>
                <a:gd name="T21" fmla="*/ 1202 h 5291"/>
                <a:gd name="T22" fmla="*/ 7333 w 10000"/>
                <a:gd name="T23" fmla="*/ 1325 h 5291"/>
                <a:gd name="T24" fmla="*/ 7000 w 10000"/>
                <a:gd name="T25" fmla="*/ 1440 h 5291"/>
                <a:gd name="T26" fmla="*/ 6673 w 10000"/>
                <a:gd name="T27" fmla="*/ 1538 h 5291"/>
                <a:gd name="T28" fmla="*/ 6340 w 10000"/>
                <a:gd name="T29" fmla="*/ 1636 h 5291"/>
                <a:gd name="T30" fmla="*/ 6013 w 10000"/>
                <a:gd name="T31" fmla="*/ 1719 h 5291"/>
                <a:gd name="T32" fmla="*/ 5686 w 10000"/>
                <a:gd name="T33" fmla="*/ 1784 h 5291"/>
                <a:gd name="T34" fmla="*/ 5359 w 10000"/>
                <a:gd name="T35" fmla="*/ 1850 h 5291"/>
                <a:gd name="T36" fmla="*/ 5036 w 10000"/>
                <a:gd name="T37" fmla="*/ 1906 h 5291"/>
                <a:gd name="T38" fmla="*/ 4717 w 10000"/>
                <a:gd name="T39" fmla="*/ 1948 h 5291"/>
                <a:gd name="T40" fmla="*/ 4396 w 10000"/>
                <a:gd name="T41" fmla="*/ 1980 h 5291"/>
                <a:gd name="T42" fmla="*/ 4079 w 10000"/>
                <a:gd name="T43" fmla="*/ 2013 h 5291"/>
                <a:gd name="T44" fmla="*/ 3766 w 10000"/>
                <a:gd name="T45" fmla="*/ 2029 h 5291"/>
                <a:gd name="T46" fmla="*/ 3454 w 10000"/>
                <a:gd name="T47" fmla="*/ 2046 h 5291"/>
                <a:gd name="T48" fmla="*/ 3145 w 10000"/>
                <a:gd name="T49" fmla="*/ 2053 h 5291"/>
                <a:gd name="T50" fmla="*/ 2839 w 10000"/>
                <a:gd name="T51" fmla="*/ 2046 h 5291"/>
                <a:gd name="T52" fmla="*/ 2537 w 10000"/>
                <a:gd name="T53" fmla="*/ 2046 h 5291"/>
                <a:gd name="T54" fmla="*/ 2238 w 10000"/>
                <a:gd name="T55" fmla="*/ 2029 h 5291"/>
                <a:gd name="T56" fmla="*/ 1943 w 10000"/>
                <a:gd name="T57" fmla="*/ 2004 h 5291"/>
                <a:gd name="T58" fmla="*/ 1653 w 10000"/>
                <a:gd name="T59" fmla="*/ 1980 h 5291"/>
                <a:gd name="T60" fmla="*/ 1368 w 10000"/>
                <a:gd name="T61" fmla="*/ 1955 h 5291"/>
                <a:gd name="T62" fmla="*/ 1085 w 10000"/>
                <a:gd name="T63" fmla="*/ 1915 h 5291"/>
                <a:gd name="T64" fmla="*/ 806 w 10000"/>
                <a:gd name="T65" fmla="*/ 1873 h 5291"/>
                <a:gd name="T66" fmla="*/ 533 w 10000"/>
                <a:gd name="T67" fmla="*/ 1833 h 5291"/>
                <a:gd name="T68" fmla="*/ 0 w 10000"/>
                <a:gd name="T69" fmla="*/ 1726 h 5291"/>
                <a:gd name="T70" fmla="*/ 85 w 10000"/>
                <a:gd name="T71" fmla="*/ 2532 h 52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0000" h="5291">
                  <a:moveTo>
                    <a:pt x="85" y="2532"/>
                  </a:moveTo>
                  <a:cubicBezTo>
                    <a:pt x="1736" y="3911"/>
                    <a:pt x="7524" y="5298"/>
                    <a:pt x="9958" y="5291"/>
                  </a:cubicBezTo>
                  <a:cubicBezTo>
                    <a:pt x="9989" y="1958"/>
                    <a:pt x="9969" y="3333"/>
                    <a:pt x="10000" y="0"/>
                  </a:cubicBez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l" rtl="0" eaLnBrk="0" fontAlgn="base" hangingPunct="0">
                <a:spcBef>
                  <a:spcPct val="0"/>
                </a:spcBef>
                <a:spcAft>
                  <a:spcPct val="0"/>
                </a:spcAft>
              </a:pPr>
              <a:endParaRPr lang="ar-SA">
                <a:solidFill>
                  <a:prstClr val="black"/>
                </a:solidFill>
                <a:latin typeface="Arial" pitchFamily="34" charset="0"/>
              </a:endParaRPr>
            </a:p>
          </p:txBody>
        </p:sp>
        <p:sp>
          <p:nvSpPr>
            <p:cNvPr id="12" name="Freeform 34"/>
            <p:cNvSpPr>
              <a:spLocks/>
            </p:cNvSpPr>
            <p:nvPr/>
          </p:nvSpPr>
          <p:spPr bwMode="gray">
            <a:xfrm>
              <a:off x="485023" y="4381500"/>
              <a:ext cx="8182128" cy="2130508"/>
            </a:xfrm>
            <a:custGeom>
              <a:avLst/>
              <a:gdLst>
                <a:gd name="T0" fmla="*/ 0 w 10000"/>
                <a:gd name="T1" fmla="*/ 0 h 9621"/>
                <a:gd name="T2" fmla="*/ 0 w 10000"/>
                <a:gd name="T3" fmla="*/ 2411 h 9621"/>
                <a:gd name="T4" fmla="*/ 0 w 10000"/>
                <a:gd name="T5" fmla="*/ 9586 h 9621"/>
                <a:gd name="T6" fmla="*/ 0 w 10000"/>
                <a:gd name="T7" fmla="*/ 9621 h 9621"/>
                <a:gd name="T8" fmla="*/ 10000 w 10000"/>
                <a:gd name="T9" fmla="*/ 9585 h 9621"/>
                <a:gd name="T10" fmla="*/ 10000 w 10000"/>
                <a:gd name="T11" fmla="*/ 9586 h 9621"/>
                <a:gd name="T12" fmla="*/ 9990 w 10000"/>
                <a:gd name="T13" fmla="*/ 2411 h 9621"/>
                <a:gd name="T14" fmla="*/ 9990 w 10000"/>
                <a:gd name="T15" fmla="*/ 0 h 9621"/>
                <a:gd name="T16" fmla="*/ 9990 w 10000"/>
                <a:gd name="T17" fmla="*/ 0 h 9621"/>
                <a:gd name="T18" fmla="*/ 9534 w 10000"/>
                <a:gd name="T19" fmla="*/ 253 h 9621"/>
                <a:gd name="T20" fmla="*/ 9084 w 10000"/>
                <a:gd name="T21" fmla="*/ 477 h 9621"/>
                <a:gd name="T22" fmla="*/ 8628 w 10000"/>
                <a:gd name="T23" fmla="*/ 669 h 9621"/>
                <a:gd name="T24" fmla="*/ 8177 w 10000"/>
                <a:gd name="T25" fmla="*/ 847 h 9621"/>
                <a:gd name="T26" fmla="*/ 7726 w 10000"/>
                <a:gd name="T27" fmla="*/ 984 h 9621"/>
                <a:gd name="T28" fmla="*/ 7279 w 10000"/>
                <a:gd name="T29" fmla="*/ 1087 h 9621"/>
                <a:gd name="T30" fmla="*/ 6832 w 10000"/>
                <a:gd name="T31" fmla="*/ 1176 h 9621"/>
                <a:gd name="T32" fmla="*/ 6393 w 10000"/>
                <a:gd name="T33" fmla="*/ 1236 h 9621"/>
                <a:gd name="T34" fmla="*/ 5962 w 10000"/>
                <a:gd name="T35" fmla="*/ 1279 h 9621"/>
                <a:gd name="T36" fmla="*/ 5534 w 10000"/>
                <a:gd name="T37" fmla="*/ 1294 h 9621"/>
                <a:gd name="T38" fmla="*/ 5120 w 10000"/>
                <a:gd name="T39" fmla="*/ 1294 h 9621"/>
                <a:gd name="T40" fmla="*/ 4709 w 10000"/>
                <a:gd name="T41" fmla="*/ 1294 h 9621"/>
                <a:gd name="T42" fmla="*/ 4311 w 10000"/>
                <a:gd name="T43" fmla="*/ 1266 h 9621"/>
                <a:gd name="T44" fmla="*/ 3923 w 10000"/>
                <a:gd name="T45" fmla="*/ 1221 h 9621"/>
                <a:gd name="T46" fmla="*/ 3548 w 10000"/>
                <a:gd name="T47" fmla="*/ 1161 h 9621"/>
                <a:gd name="T48" fmla="*/ 3187 w 10000"/>
                <a:gd name="T49" fmla="*/ 1101 h 9621"/>
                <a:gd name="T50" fmla="*/ 2840 w 10000"/>
                <a:gd name="T51" fmla="*/ 1026 h 9621"/>
                <a:gd name="T52" fmla="*/ 2505 w 10000"/>
                <a:gd name="T53" fmla="*/ 954 h 9621"/>
                <a:gd name="T54" fmla="*/ 2192 w 10000"/>
                <a:gd name="T55" fmla="*/ 865 h 9621"/>
                <a:gd name="T56" fmla="*/ 1889 w 10000"/>
                <a:gd name="T57" fmla="*/ 775 h 9621"/>
                <a:gd name="T58" fmla="*/ 1346 w 10000"/>
                <a:gd name="T59" fmla="*/ 579 h 9621"/>
                <a:gd name="T60" fmla="*/ 882 w 10000"/>
                <a:gd name="T61" fmla="*/ 400 h 9621"/>
                <a:gd name="T62" fmla="*/ 511 w 10000"/>
                <a:gd name="T63" fmla="*/ 253 h 9621"/>
                <a:gd name="T64" fmla="*/ 234 w 10000"/>
                <a:gd name="T65" fmla="*/ 118 h 9621"/>
                <a:gd name="T66" fmla="*/ 0 w 10000"/>
                <a:gd name="T67" fmla="*/ 0 h 9621"/>
                <a:gd name="T68" fmla="*/ 0 w 10000"/>
                <a:gd name="T69" fmla="*/ 0 h 96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0000" h="9621">
                  <a:moveTo>
                    <a:pt x="0" y="0"/>
                  </a:moveTo>
                  <a:lnTo>
                    <a:pt x="0" y="2411"/>
                  </a:lnTo>
                  <a:lnTo>
                    <a:pt x="0" y="9586"/>
                  </a:lnTo>
                  <a:lnTo>
                    <a:pt x="0" y="9621"/>
                  </a:lnTo>
                  <a:lnTo>
                    <a:pt x="10000" y="9585"/>
                  </a:lnTo>
                  <a:cubicBezTo>
                    <a:pt x="9997" y="8144"/>
                    <a:pt x="10003" y="9571"/>
                    <a:pt x="10000" y="9586"/>
                  </a:cubicBezTo>
                  <a:cubicBezTo>
                    <a:pt x="9997" y="7194"/>
                    <a:pt x="9993" y="4803"/>
                    <a:pt x="9990" y="2411"/>
                  </a:cubicBezTo>
                  <a:lnTo>
                    <a:pt x="9990" y="0"/>
                  </a:lnTo>
                  <a:lnTo>
                    <a:pt x="9534" y="253"/>
                  </a:lnTo>
                  <a:lnTo>
                    <a:pt x="9084" y="477"/>
                  </a:lnTo>
                  <a:lnTo>
                    <a:pt x="8628" y="669"/>
                  </a:lnTo>
                  <a:lnTo>
                    <a:pt x="8177" y="847"/>
                  </a:lnTo>
                  <a:lnTo>
                    <a:pt x="7726" y="984"/>
                  </a:lnTo>
                  <a:lnTo>
                    <a:pt x="7279" y="1087"/>
                  </a:lnTo>
                  <a:lnTo>
                    <a:pt x="6832" y="1176"/>
                  </a:lnTo>
                  <a:lnTo>
                    <a:pt x="6393" y="1236"/>
                  </a:lnTo>
                  <a:lnTo>
                    <a:pt x="5962" y="1279"/>
                  </a:lnTo>
                  <a:lnTo>
                    <a:pt x="5534" y="1294"/>
                  </a:lnTo>
                  <a:lnTo>
                    <a:pt x="5120" y="1294"/>
                  </a:lnTo>
                  <a:lnTo>
                    <a:pt x="4709" y="1294"/>
                  </a:lnTo>
                  <a:lnTo>
                    <a:pt x="4311" y="1266"/>
                  </a:lnTo>
                  <a:lnTo>
                    <a:pt x="3923" y="1221"/>
                  </a:lnTo>
                  <a:lnTo>
                    <a:pt x="3548" y="1161"/>
                  </a:lnTo>
                  <a:lnTo>
                    <a:pt x="3187" y="1101"/>
                  </a:lnTo>
                  <a:lnTo>
                    <a:pt x="2840" y="1026"/>
                  </a:lnTo>
                  <a:lnTo>
                    <a:pt x="2505" y="954"/>
                  </a:lnTo>
                  <a:lnTo>
                    <a:pt x="2192" y="865"/>
                  </a:lnTo>
                  <a:lnTo>
                    <a:pt x="1889" y="775"/>
                  </a:lnTo>
                  <a:lnTo>
                    <a:pt x="1346" y="579"/>
                  </a:lnTo>
                  <a:lnTo>
                    <a:pt x="882" y="400"/>
                  </a:lnTo>
                  <a:lnTo>
                    <a:pt x="511" y="253"/>
                  </a:lnTo>
                  <a:lnTo>
                    <a:pt x="234" y="118"/>
                  </a:lnTo>
                  <a:lnTo>
                    <a:pt x="0"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l" rtl="0" eaLnBrk="0" fontAlgn="base" hangingPunct="0">
                <a:spcBef>
                  <a:spcPct val="0"/>
                </a:spcBef>
                <a:spcAft>
                  <a:spcPct val="0"/>
                </a:spcAft>
              </a:pPr>
              <a:endParaRPr lang="ar-SA">
                <a:solidFill>
                  <a:prstClr val="black"/>
                </a:solidFill>
                <a:latin typeface="Arial" pitchFamily="34" charset="0"/>
              </a:endParaRPr>
            </a:p>
          </p:txBody>
        </p:sp>
        <p:sp>
          <p:nvSpPr>
            <p:cNvPr id="13" name="Freeform 5"/>
            <p:cNvSpPr>
              <a:spLocks noEditPoints="1"/>
            </p:cNvSpPr>
            <p:nvPr/>
          </p:nvSpPr>
          <p:spPr bwMode="gray">
            <a:xfrm>
              <a:off x="0" y="0"/>
              <a:ext cx="9144000" cy="6858000"/>
            </a:xfrm>
            <a:custGeom>
              <a:avLst/>
              <a:gdLst>
                <a:gd name="T0" fmla="*/ 0 w 5760"/>
                <a:gd name="T1" fmla="*/ 0 h 4320"/>
                <a:gd name="T2" fmla="*/ 0 w 5760"/>
                <a:gd name="T3" fmla="*/ 4320 h 4320"/>
                <a:gd name="T4" fmla="*/ 5760 w 5760"/>
                <a:gd name="T5" fmla="*/ 4320 h 4320"/>
                <a:gd name="T6" fmla="*/ 5760 w 5760"/>
                <a:gd name="T7" fmla="*/ 0 h 4320"/>
                <a:gd name="T8" fmla="*/ 0 w 5760"/>
                <a:gd name="T9" fmla="*/ 0 h 4320"/>
                <a:gd name="T10" fmla="*/ 5444 w 5760"/>
                <a:gd name="T11" fmla="*/ 4004 h 4320"/>
                <a:gd name="T12" fmla="*/ 324 w 5760"/>
                <a:gd name="T13" fmla="*/ 4004 h 4320"/>
                <a:gd name="T14" fmla="*/ 324 w 5760"/>
                <a:gd name="T15" fmla="*/ 324 h 4320"/>
                <a:gd name="T16" fmla="*/ 5444 w 5760"/>
                <a:gd name="T17" fmla="*/ 324 h 4320"/>
                <a:gd name="T18" fmla="*/ 5444 w 5760"/>
                <a:gd name="T19" fmla="*/ 4004 h 4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l" rtl="0" eaLnBrk="0" fontAlgn="base" hangingPunct="0">
                <a:spcBef>
                  <a:spcPct val="0"/>
                </a:spcBef>
                <a:spcAft>
                  <a:spcPct val="0"/>
                </a:spcAft>
              </a:pPr>
              <a:endParaRPr lang="ar-SA">
                <a:solidFill>
                  <a:prstClr val="black"/>
                </a:solidFill>
                <a:latin typeface="Arial" pitchFamily="34" charset="0"/>
              </a:endParaRPr>
            </a:p>
          </p:txBody>
        </p:sp>
      </p:grpSp>
      <p:sp>
        <p:nvSpPr>
          <p:cNvPr id="14" name="Rectangle 36"/>
          <p:cNvSpPr/>
          <p:nvPr/>
        </p:nvSpPr>
        <p:spPr>
          <a:xfrm>
            <a:off x="7745413" y="0"/>
            <a:ext cx="685800" cy="110013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866440" y="2057400"/>
            <a:ext cx="6422005" cy="209550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866441" y="5024908"/>
            <a:ext cx="6422004" cy="994891"/>
          </a:xfrm>
        </p:spPr>
        <p:txBody>
          <a:bodyPr/>
          <a:lstStyle>
            <a:lvl1pPr marL="0" indent="0" algn="l">
              <a:buNone/>
              <a:defRPr sz="2000" cap="none">
                <a:solidFill>
                  <a:schemeClr val="accent1">
                    <a:lumMod val="60000"/>
                    <a:lumOff val="4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15" name="Date Placeholder 3"/>
          <p:cNvSpPr>
            <a:spLocks noGrp="1"/>
          </p:cNvSpPr>
          <p:nvPr>
            <p:ph type="dt" sz="half" idx="10"/>
          </p:nvPr>
        </p:nvSpPr>
        <p:spPr/>
        <p:txBody>
          <a:bodyPr/>
          <a:lstStyle>
            <a:lvl1pPr>
              <a:defRPr/>
            </a:lvl1pPr>
          </a:lstStyle>
          <a:p>
            <a:pPr>
              <a:defRPr/>
            </a:pPr>
            <a:fld id="{BE24EEA5-01F3-4350-90CA-01428F430AD9}" type="datetimeFigureOut">
              <a:rPr lang="ar-SA">
                <a:solidFill>
                  <a:srgbClr val="B31166"/>
                </a:solidFill>
              </a:rPr>
              <a:pPr>
                <a:defRPr/>
              </a:pPr>
              <a:t>18/02/39</a:t>
            </a:fld>
            <a:endParaRPr lang="ar-SA">
              <a:solidFill>
                <a:srgbClr val="B31166"/>
              </a:solidFill>
            </a:endParaRPr>
          </a:p>
        </p:txBody>
      </p:sp>
      <p:sp>
        <p:nvSpPr>
          <p:cNvPr id="16" name="Footer Placeholder 4"/>
          <p:cNvSpPr>
            <a:spLocks noGrp="1"/>
          </p:cNvSpPr>
          <p:nvPr>
            <p:ph type="ftr" sz="quarter" idx="11"/>
          </p:nvPr>
        </p:nvSpPr>
        <p:spPr/>
        <p:txBody>
          <a:bodyPr/>
          <a:lstStyle>
            <a:lvl1pPr>
              <a:defRPr/>
            </a:lvl1pPr>
          </a:lstStyle>
          <a:p>
            <a:pPr>
              <a:defRPr/>
            </a:pPr>
            <a:endParaRPr lang="ar-SA">
              <a:solidFill>
                <a:srgbClr val="B31166"/>
              </a:solidFill>
            </a:endParaRPr>
          </a:p>
        </p:txBody>
      </p:sp>
      <p:sp>
        <p:nvSpPr>
          <p:cNvPr id="17" name="Slide Number Placeholder 5"/>
          <p:cNvSpPr>
            <a:spLocks noGrp="1"/>
          </p:cNvSpPr>
          <p:nvPr>
            <p:ph type="sldNum" sz="quarter" idx="12"/>
          </p:nvPr>
        </p:nvSpPr>
        <p:spPr/>
        <p:txBody>
          <a:bodyPr/>
          <a:lstStyle>
            <a:lvl1pPr>
              <a:defRPr/>
            </a:lvl1pPr>
          </a:lstStyle>
          <a:p>
            <a:fld id="{57D72206-A1CC-4DCD-B933-982C7D3351A0}" type="slidenum">
              <a:rPr lang="ar-SA" altLang="ar-SA">
                <a:solidFill>
                  <a:prstClr val="white"/>
                </a:solidFill>
              </a:rPr>
              <a:pPr/>
              <a:t>‹#›</a:t>
            </a:fld>
            <a:endParaRPr lang="ar-SA" altLang="ar-SA">
              <a:solidFill>
                <a:prstClr val="white"/>
              </a:solidFill>
            </a:endParaRPr>
          </a:p>
        </p:txBody>
      </p:sp>
    </p:spTree>
    <p:extLst>
      <p:ext uri="{BB962C8B-B14F-4D97-AF65-F5344CB8AC3E}">
        <p14:creationId xmlns:p14="http://schemas.microsoft.com/office/powerpoint/2010/main" val="341405631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cxnSp>
        <p:nvCxnSpPr>
          <p:cNvPr id="9" name="Straight Connector 26"/>
          <p:cNvCxnSpPr/>
          <p:nvPr/>
        </p:nvCxnSpPr>
        <p:spPr>
          <a:xfrm>
            <a:off x="3294063" y="2489200"/>
            <a:ext cx="0" cy="3546475"/>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0" name="Straight Connector 27"/>
          <p:cNvCxnSpPr/>
          <p:nvPr/>
        </p:nvCxnSpPr>
        <p:spPr>
          <a:xfrm>
            <a:off x="5849938" y="2489200"/>
            <a:ext cx="0" cy="3546475"/>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866440" y="927100"/>
            <a:ext cx="6423593" cy="709864"/>
          </a:xfrm>
        </p:spPr>
        <p:txBody>
          <a:bodyPr/>
          <a:lstStyle>
            <a:lvl1pPr>
              <a:defRPr sz="3200"/>
            </a:lvl1pPr>
          </a:lstStyle>
          <a:p>
            <a:r>
              <a:rPr lang="en-US" smtClean="0"/>
              <a:t>Click to edit Master title style</a:t>
            </a:r>
            <a:endParaRPr lang="en-US" dirty="0"/>
          </a:p>
        </p:txBody>
      </p:sp>
      <p:sp>
        <p:nvSpPr>
          <p:cNvPr id="3" name="Text Placeholder 2"/>
          <p:cNvSpPr>
            <a:spLocks noGrp="1"/>
          </p:cNvSpPr>
          <p:nvPr>
            <p:ph type="body" idx="1"/>
          </p:nvPr>
        </p:nvSpPr>
        <p:spPr>
          <a:xfrm>
            <a:off x="866440" y="2489200"/>
            <a:ext cx="2313432" cy="657962"/>
          </a:xfrm>
        </p:spPr>
        <p:txBody>
          <a:bodyPr anchor="b">
            <a:noAutofit/>
          </a:bodyPr>
          <a:lstStyle>
            <a:lvl1pPr marL="0" indent="0">
              <a:buNone/>
              <a:defRPr sz="20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2" name="Text Placeholder 3"/>
          <p:cNvSpPr>
            <a:spLocks noGrp="1"/>
          </p:cNvSpPr>
          <p:nvPr>
            <p:ph type="body" sz="half" idx="15"/>
          </p:nvPr>
        </p:nvSpPr>
        <p:spPr>
          <a:xfrm>
            <a:off x="866440" y="3147164"/>
            <a:ext cx="2313432" cy="2888366"/>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Placeholder 4"/>
          <p:cNvSpPr>
            <a:spLocks noGrp="1"/>
          </p:cNvSpPr>
          <p:nvPr>
            <p:ph type="body" sz="quarter" idx="3"/>
          </p:nvPr>
        </p:nvSpPr>
        <p:spPr>
          <a:xfrm>
            <a:off x="3405614" y="2489200"/>
            <a:ext cx="2318918" cy="657962"/>
          </a:xfrm>
        </p:spPr>
        <p:txBody>
          <a:bodyPr anchor="b">
            <a:noAutofit/>
          </a:bodyPr>
          <a:lstStyle>
            <a:lvl1pPr marL="0" indent="0">
              <a:buNone/>
              <a:defRPr sz="20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3" name="Text Placeholder 3"/>
          <p:cNvSpPr>
            <a:spLocks noGrp="1"/>
          </p:cNvSpPr>
          <p:nvPr>
            <p:ph type="body" sz="half" idx="16"/>
          </p:nvPr>
        </p:nvSpPr>
        <p:spPr>
          <a:xfrm>
            <a:off x="3408471" y="3147164"/>
            <a:ext cx="2318918" cy="2888366"/>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Text Placeholder 4"/>
          <p:cNvSpPr>
            <a:spLocks noGrp="1"/>
          </p:cNvSpPr>
          <p:nvPr>
            <p:ph type="body" sz="quarter" idx="13"/>
          </p:nvPr>
        </p:nvSpPr>
        <p:spPr>
          <a:xfrm>
            <a:off x="5958642" y="2489200"/>
            <a:ext cx="2318918" cy="657962"/>
          </a:xfrm>
        </p:spPr>
        <p:txBody>
          <a:bodyPr anchor="b">
            <a:noAutofit/>
          </a:bodyPr>
          <a:lstStyle>
            <a:lvl1pPr marL="0" indent="0">
              <a:buNone/>
              <a:defRPr sz="20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4" name="Text Placeholder 3"/>
          <p:cNvSpPr>
            <a:spLocks noGrp="1"/>
          </p:cNvSpPr>
          <p:nvPr>
            <p:ph type="body" sz="half" idx="17"/>
          </p:nvPr>
        </p:nvSpPr>
        <p:spPr>
          <a:xfrm>
            <a:off x="5960935" y="3147164"/>
            <a:ext cx="2316625" cy="2888366"/>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1" name="Date Placeholder 6"/>
          <p:cNvSpPr>
            <a:spLocks noGrp="1"/>
          </p:cNvSpPr>
          <p:nvPr>
            <p:ph type="dt" sz="half" idx="18"/>
          </p:nvPr>
        </p:nvSpPr>
        <p:spPr/>
        <p:txBody>
          <a:bodyPr/>
          <a:lstStyle>
            <a:lvl1pPr>
              <a:defRPr/>
            </a:lvl1pPr>
          </a:lstStyle>
          <a:p>
            <a:pPr>
              <a:defRPr/>
            </a:pPr>
            <a:fld id="{FB419650-977F-4B9B-BB97-7403D44C608B}" type="datetimeFigureOut">
              <a:rPr lang="ar-SA">
                <a:solidFill>
                  <a:srgbClr val="B31166"/>
                </a:solidFill>
              </a:rPr>
              <a:pPr>
                <a:defRPr/>
              </a:pPr>
              <a:t>18/02/39</a:t>
            </a:fld>
            <a:endParaRPr lang="ar-SA">
              <a:solidFill>
                <a:srgbClr val="B31166"/>
              </a:solidFill>
            </a:endParaRPr>
          </a:p>
        </p:txBody>
      </p:sp>
      <p:sp>
        <p:nvSpPr>
          <p:cNvPr id="12" name="Footer Placeholder 7"/>
          <p:cNvSpPr>
            <a:spLocks noGrp="1"/>
          </p:cNvSpPr>
          <p:nvPr>
            <p:ph type="ftr" sz="quarter" idx="19"/>
          </p:nvPr>
        </p:nvSpPr>
        <p:spPr/>
        <p:txBody>
          <a:bodyPr/>
          <a:lstStyle>
            <a:lvl1pPr>
              <a:defRPr/>
            </a:lvl1pPr>
          </a:lstStyle>
          <a:p>
            <a:pPr>
              <a:defRPr/>
            </a:pPr>
            <a:endParaRPr lang="ar-SA">
              <a:solidFill>
                <a:srgbClr val="B31166"/>
              </a:solidFill>
            </a:endParaRPr>
          </a:p>
        </p:txBody>
      </p:sp>
      <p:sp>
        <p:nvSpPr>
          <p:cNvPr id="13" name="Slide Number Placeholder 8"/>
          <p:cNvSpPr>
            <a:spLocks noGrp="1"/>
          </p:cNvSpPr>
          <p:nvPr>
            <p:ph type="sldNum" sz="quarter" idx="20"/>
          </p:nvPr>
        </p:nvSpPr>
        <p:spPr/>
        <p:txBody>
          <a:bodyPr/>
          <a:lstStyle>
            <a:lvl1pPr>
              <a:defRPr/>
            </a:lvl1pPr>
          </a:lstStyle>
          <a:p>
            <a:fld id="{128F9329-500C-422E-B9FD-F80BFEABEB81}" type="slidenum">
              <a:rPr lang="ar-SA" altLang="ar-SA">
                <a:solidFill>
                  <a:prstClr val="white"/>
                </a:solidFill>
              </a:rPr>
              <a:pPr/>
              <a:t>‹#›</a:t>
            </a:fld>
            <a:endParaRPr lang="ar-SA" altLang="ar-SA">
              <a:solidFill>
                <a:prstClr val="white"/>
              </a:solidFill>
            </a:endParaRPr>
          </a:p>
        </p:txBody>
      </p:sp>
    </p:spTree>
    <p:extLst>
      <p:ext uri="{BB962C8B-B14F-4D97-AF65-F5344CB8AC3E}">
        <p14:creationId xmlns:p14="http://schemas.microsoft.com/office/powerpoint/2010/main" val="884953713"/>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cxnSp>
        <p:nvCxnSpPr>
          <p:cNvPr id="12" name="Straight Connector 26"/>
          <p:cNvCxnSpPr/>
          <p:nvPr/>
        </p:nvCxnSpPr>
        <p:spPr>
          <a:xfrm>
            <a:off x="3289300" y="2489200"/>
            <a:ext cx="0" cy="3546475"/>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3" name="Straight Connector 27"/>
          <p:cNvCxnSpPr/>
          <p:nvPr/>
        </p:nvCxnSpPr>
        <p:spPr>
          <a:xfrm>
            <a:off x="5849938" y="2489200"/>
            <a:ext cx="0" cy="3546475"/>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866440" y="927100"/>
            <a:ext cx="6345260" cy="709864"/>
          </a:xfrm>
        </p:spPr>
        <p:txBody>
          <a:bodyPr/>
          <a:lstStyle>
            <a:lvl1pPr>
              <a:defRPr sz="3200"/>
            </a:lvl1pPr>
          </a:lstStyle>
          <a:p>
            <a:r>
              <a:rPr lang="en-US" smtClean="0"/>
              <a:t>Click to edit Master title style</a:t>
            </a:r>
            <a:endParaRPr lang="en-US" dirty="0"/>
          </a:p>
        </p:txBody>
      </p:sp>
      <p:sp>
        <p:nvSpPr>
          <p:cNvPr id="3" name="Text Placeholder 2"/>
          <p:cNvSpPr>
            <a:spLocks noGrp="1"/>
          </p:cNvSpPr>
          <p:nvPr>
            <p:ph type="body" idx="1"/>
          </p:nvPr>
        </p:nvSpPr>
        <p:spPr>
          <a:xfrm>
            <a:off x="866440" y="4179596"/>
            <a:ext cx="2313432" cy="657962"/>
          </a:xfrm>
        </p:spPr>
        <p:txBody>
          <a:bodyPr anchor="b">
            <a:noAutofit/>
          </a:bodyPr>
          <a:lstStyle>
            <a:lvl1pPr marL="0" indent="0">
              <a:buNone/>
              <a:defRPr sz="20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2" name="Picture Placeholder 2"/>
          <p:cNvSpPr>
            <a:spLocks noGrp="1" noChangeAspect="1"/>
          </p:cNvSpPr>
          <p:nvPr>
            <p:ph type="pic" idx="15"/>
          </p:nvPr>
        </p:nvSpPr>
        <p:spPr>
          <a:xfrm>
            <a:off x="1019055" y="2489200"/>
            <a:ext cx="2015144" cy="1447342"/>
          </a:xfrm>
          <a:prstGeom prst="roundRect">
            <a:avLst>
              <a:gd name="adj" fmla="val 1858"/>
            </a:avLst>
          </a:prstGeom>
          <a:effectLst>
            <a:outerShdw blurRad="50800" dist="50800" dir="5400000" algn="tl" rotWithShape="0">
              <a:srgbClr val="000000">
                <a:alpha val="43000"/>
              </a:srgbClr>
            </a:outerShdw>
          </a:effectLst>
        </p:spPr>
        <p:txBody>
          <a:bodyPr rtlCol="0">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noProof="0" smtClean="0"/>
              <a:t>Click icon to add picture</a:t>
            </a:r>
            <a:endParaRPr lang="en-US" noProof="0" dirty="0"/>
          </a:p>
        </p:txBody>
      </p:sp>
      <p:sp>
        <p:nvSpPr>
          <p:cNvPr id="23" name="Text Placeholder 3"/>
          <p:cNvSpPr>
            <a:spLocks noGrp="1"/>
          </p:cNvSpPr>
          <p:nvPr>
            <p:ph type="body" sz="half" idx="18"/>
          </p:nvPr>
        </p:nvSpPr>
        <p:spPr>
          <a:xfrm>
            <a:off x="866439" y="4837558"/>
            <a:ext cx="2313432" cy="1187321"/>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Placeholder 4"/>
          <p:cNvSpPr>
            <a:spLocks noGrp="1"/>
          </p:cNvSpPr>
          <p:nvPr>
            <p:ph type="body" sz="quarter" idx="3"/>
          </p:nvPr>
        </p:nvSpPr>
        <p:spPr>
          <a:xfrm>
            <a:off x="3411125" y="4179595"/>
            <a:ext cx="2318918" cy="657962"/>
          </a:xfrm>
        </p:spPr>
        <p:txBody>
          <a:bodyPr anchor="b">
            <a:noAutofit/>
          </a:bodyPr>
          <a:lstStyle>
            <a:lvl1pPr marL="0" indent="0">
              <a:buNone/>
              <a:defRPr sz="20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8" name="Picture Placeholder 2"/>
          <p:cNvSpPr>
            <a:spLocks noGrp="1" noChangeAspect="1"/>
          </p:cNvSpPr>
          <p:nvPr>
            <p:ph type="pic" idx="21"/>
          </p:nvPr>
        </p:nvSpPr>
        <p:spPr>
          <a:xfrm>
            <a:off x="3553189" y="2489200"/>
            <a:ext cx="2015144" cy="1447342"/>
          </a:xfrm>
          <a:prstGeom prst="roundRect">
            <a:avLst>
              <a:gd name="adj" fmla="val 1858"/>
            </a:avLst>
          </a:prstGeom>
          <a:effectLst>
            <a:outerShdw blurRad="50800" dist="50800" dir="5400000" algn="tl" rotWithShape="0">
              <a:srgbClr val="000000">
                <a:alpha val="43000"/>
              </a:srgbClr>
            </a:outerShdw>
          </a:effectLst>
        </p:spPr>
        <p:txBody>
          <a:bodyPr rtlCol="0">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noProof="0" smtClean="0"/>
              <a:t>Click icon to add picture</a:t>
            </a:r>
            <a:endParaRPr lang="en-US" noProof="0" dirty="0"/>
          </a:p>
        </p:txBody>
      </p:sp>
      <p:sp>
        <p:nvSpPr>
          <p:cNvPr id="24" name="Text Placeholder 3"/>
          <p:cNvSpPr>
            <a:spLocks noGrp="1"/>
          </p:cNvSpPr>
          <p:nvPr>
            <p:ph type="body" sz="half" idx="19"/>
          </p:nvPr>
        </p:nvSpPr>
        <p:spPr>
          <a:xfrm>
            <a:off x="3411125" y="4848208"/>
            <a:ext cx="2318918" cy="1187321"/>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Text Placeholder 4"/>
          <p:cNvSpPr>
            <a:spLocks noGrp="1"/>
          </p:cNvSpPr>
          <p:nvPr>
            <p:ph type="body" sz="quarter" idx="13"/>
          </p:nvPr>
        </p:nvSpPr>
        <p:spPr>
          <a:xfrm>
            <a:off x="5958642" y="4179596"/>
            <a:ext cx="2318918" cy="657962"/>
          </a:xfrm>
        </p:spPr>
        <p:txBody>
          <a:bodyPr anchor="b">
            <a:noAutofit/>
          </a:bodyPr>
          <a:lstStyle>
            <a:lvl1pPr marL="0" indent="0">
              <a:buNone/>
              <a:defRPr sz="20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9" name="Picture Placeholder 2"/>
          <p:cNvSpPr>
            <a:spLocks noGrp="1" noChangeAspect="1"/>
          </p:cNvSpPr>
          <p:nvPr>
            <p:ph type="pic" idx="22"/>
          </p:nvPr>
        </p:nvSpPr>
        <p:spPr>
          <a:xfrm>
            <a:off x="6108641" y="2489200"/>
            <a:ext cx="2015144" cy="1447342"/>
          </a:xfrm>
          <a:prstGeom prst="roundRect">
            <a:avLst>
              <a:gd name="adj" fmla="val 1858"/>
            </a:avLst>
          </a:prstGeom>
          <a:effectLst>
            <a:outerShdw blurRad="50800" dist="50800" dir="5400000" algn="tl" rotWithShape="0">
              <a:srgbClr val="000000">
                <a:alpha val="43000"/>
              </a:srgbClr>
            </a:outerShdw>
          </a:effectLst>
        </p:spPr>
        <p:txBody>
          <a:bodyPr rtlCol="0">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noProof="0" smtClean="0"/>
              <a:t>Click icon to add picture</a:t>
            </a:r>
            <a:endParaRPr lang="en-US" noProof="0" dirty="0"/>
          </a:p>
        </p:txBody>
      </p:sp>
      <p:sp>
        <p:nvSpPr>
          <p:cNvPr id="27" name="Text Placeholder 3"/>
          <p:cNvSpPr>
            <a:spLocks noGrp="1"/>
          </p:cNvSpPr>
          <p:nvPr>
            <p:ph type="body" sz="half" idx="20"/>
          </p:nvPr>
        </p:nvSpPr>
        <p:spPr>
          <a:xfrm>
            <a:off x="5958642" y="4837558"/>
            <a:ext cx="2318918" cy="1187321"/>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5" name="Date Placeholder 6"/>
          <p:cNvSpPr>
            <a:spLocks noGrp="1"/>
          </p:cNvSpPr>
          <p:nvPr>
            <p:ph type="dt" sz="half" idx="23"/>
          </p:nvPr>
        </p:nvSpPr>
        <p:spPr/>
        <p:txBody>
          <a:bodyPr/>
          <a:lstStyle>
            <a:lvl1pPr>
              <a:defRPr/>
            </a:lvl1pPr>
          </a:lstStyle>
          <a:p>
            <a:pPr>
              <a:defRPr/>
            </a:pPr>
            <a:fld id="{270EF4D3-A5C4-4972-84AB-864326FDE712}" type="datetimeFigureOut">
              <a:rPr lang="ar-SA">
                <a:solidFill>
                  <a:srgbClr val="B31166"/>
                </a:solidFill>
              </a:rPr>
              <a:pPr>
                <a:defRPr/>
              </a:pPr>
              <a:t>18/02/39</a:t>
            </a:fld>
            <a:endParaRPr lang="ar-SA">
              <a:solidFill>
                <a:srgbClr val="B31166"/>
              </a:solidFill>
            </a:endParaRPr>
          </a:p>
        </p:txBody>
      </p:sp>
      <p:sp>
        <p:nvSpPr>
          <p:cNvPr id="16" name="Footer Placeholder 7"/>
          <p:cNvSpPr>
            <a:spLocks noGrp="1"/>
          </p:cNvSpPr>
          <p:nvPr>
            <p:ph type="ftr" sz="quarter" idx="24"/>
          </p:nvPr>
        </p:nvSpPr>
        <p:spPr/>
        <p:txBody>
          <a:bodyPr/>
          <a:lstStyle>
            <a:lvl1pPr>
              <a:defRPr/>
            </a:lvl1pPr>
          </a:lstStyle>
          <a:p>
            <a:pPr>
              <a:defRPr/>
            </a:pPr>
            <a:endParaRPr lang="ar-SA">
              <a:solidFill>
                <a:srgbClr val="B31166"/>
              </a:solidFill>
            </a:endParaRPr>
          </a:p>
        </p:txBody>
      </p:sp>
      <p:sp>
        <p:nvSpPr>
          <p:cNvPr id="17" name="Slide Number Placeholder 8"/>
          <p:cNvSpPr>
            <a:spLocks noGrp="1"/>
          </p:cNvSpPr>
          <p:nvPr>
            <p:ph type="sldNum" sz="quarter" idx="25"/>
          </p:nvPr>
        </p:nvSpPr>
        <p:spPr/>
        <p:txBody>
          <a:bodyPr/>
          <a:lstStyle>
            <a:lvl1pPr>
              <a:defRPr/>
            </a:lvl1pPr>
          </a:lstStyle>
          <a:p>
            <a:fld id="{BA404A11-6D47-4541-ACE9-752D187932BE}" type="slidenum">
              <a:rPr lang="ar-SA" altLang="ar-SA">
                <a:solidFill>
                  <a:prstClr val="white"/>
                </a:solidFill>
              </a:rPr>
              <a:pPr/>
              <a:t>‹#›</a:t>
            </a:fld>
            <a:endParaRPr lang="ar-SA" altLang="ar-SA">
              <a:solidFill>
                <a:prstClr val="white"/>
              </a:solidFill>
            </a:endParaRPr>
          </a:p>
        </p:txBody>
      </p:sp>
    </p:spTree>
    <p:extLst>
      <p:ext uri="{BB962C8B-B14F-4D97-AF65-F5344CB8AC3E}">
        <p14:creationId xmlns:p14="http://schemas.microsoft.com/office/powerpoint/2010/main" val="198924092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7621588" y="6388100"/>
            <a:ext cx="990600" cy="228600"/>
          </a:xfrm>
        </p:spPr>
        <p:txBody>
          <a:bodyPr/>
          <a:lstStyle>
            <a:lvl1pPr>
              <a:defRPr/>
            </a:lvl1pPr>
          </a:lstStyle>
          <a:p>
            <a:pPr>
              <a:defRPr/>
            </a:pPr>
            <a:fld id="{F05320FA-2861-4546-87D5-818883510454}" type="datetimeFigureOut">
              <a:rPr lang="ar-SA">
                <a:solidFill>
                  <a:srgbClr val="B31166"/>
                </a:solidFill>
              </a:rPr>
              <a:pPr>
                <a:defRPr/>
              </a:pPr>
              <a:t>18/02/39</a:t>
            </a:fld>
            <a:endParaRPr lang="ar-SA">
              <a:solidFill>
                <a:srgbClr val="B31166"/>
              </a:solidFill>
            </a:endParaRPr>
          </a:p>
        </p:txBody>
      </p:sp>
      <p:sp>
        <p:nvSpPr>
          <p:cNvPr id="5" name="Footer Placeholder 4"/>
          <p:cNvSpPr>
            <a:spLocks noGrp="1"/>
          </p:cNvSpPr>
          <p:nvPr>
            <p:ph type="ftr" sz="quarter" idx="11"/>
          </p:nvPr>
        </p:nvSpPr>
        <p:spPr>
          <a:xfrm>
            <a:off x="515938" y="6388100"/>
            <a:ext cx="3859212" cy="228600"/>
          </a:xfrm>
        </p:spPr>
        <p:txBody>
          <a:bodyPr/>
          <a:lstStyle>
            <a:lvl1pPr>
              <a:defRPr/>
            </a:lvl1pPr>
          </a:lstStyle>
          <a:p>
            <a:pPr>
              <a:defRPr/>
            </a:pPr>
            <a:endParaRPr lang="ar-SA">
              <a:solidFill>
                <a:srgbClr val="B31166"/>
              </a:solidFill>
            </a:endParaRPr>
          </a:p>
        </p:txBody>
      </p:sp>
      <p:sp>
        <p:nvSpPr>
          <p:cNvPr id="6" name="Slide Number Placeholder 5"/>
          <p:cNvSpPr>
            <a:spLocks noGrp="1"/>
          </p:cNvSpPr>
          <p:nvPr>
            <p:ph type="sldNum" sz="quarter" idx="12"/>
          </p:nvPr>
        </p:nvSpPr>
        <p:spPr/>
        <p:txBody>
          <a:bodyPr/>
          <a:lstStyle>
            <a:lvl1pPr>
              <a:defRPr/>
            </a:lvl1pPr>
          </a:lstStyle>
          <a:p>
            <a:fld id="{E671BBDC-36F7-46D4-A066-67A26A4D1B7D}" type="slidenum">
              <a:rPr lang="ar-SA" altLang="ar-SA">
                <a:solidFill>
                  <a:prstClr val="white"/>
                </a:solidFill>
              </a:rPr>
              <a:pPr/>
              <a:t>‹#›</a:t>
            </a:fld>
            <a:endParaRPr lang="ar-SA" altLang="ar-SA">
              <a:solidFill>
                <a:prstClr val="white"/>
              </a:solidFill>
            </a:endParaRPr>
          </a:p>
        </p:txBody>
      </p:sp>
    </p:spTree>
    <p:extLst>
      <p:ext uri="{BB962C8B-B14F-4D97-AF65-F5344CB8AC3E}">
        <p14:creationId xmlns:p14="http://schemas.microsoft.com/office/powerpoint/2010/main" val="3245364737"/>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grpSp>
        <p:nvGrpSpPr>
          <p:cNvPr id="4" name="Group 26"/>
          <p:cNvGrpSpPr>
            <a:grpSpLocks/>
          </p:cNvGrpSpPr>
          <p:nvPr/>
        </p:nvGrpSpPr>
        <p:grpSpPr bwMode="auto">
          <a:xfrm>
            <a:off x="-1588" y="0"/>
            <a:ext cx="9120188" cy="6861175"/>
            <a:chOff x="-1588" y="0"/>
            <a:chExt cx="9120420" cy="6860798"/>
          </a:xfrm>
        </p:grpSpPr>
        <p:sp>
          <p:nvSpPr>
            <p:cNvPr id="5" name="Rectangle 27"/>
            <p:cNvSpPr/>
            <p:nvPr/>
          </p:nvSpPr>
          <p:spPr>
            <a:xfrm>
              <a:off x="0" y="0"/>
              <a:ext cx="9118832"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6" name="Oval 28"/>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Oval 29"/>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8" name="Oval 30"/>
            <p:cNvSpPr/>
            <p:nvPr/>
          </p:nvSpPr>
          <p:spPr>
            <a:xfrm>
              <a:off x="5689832" y="0"/>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9" name="Oval 31"/>
            <p:cNvSpPr/>
            <p:nvPr/>
          </p:nvSpPr>
          <p:spPr>
            <a:xfrm>
              <a:off x="6299432" y="5870198"/>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 name="Oval 32"/>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Freeform 5"/>
            <p:cNvSpPr>
              <a:spLocks/>
            </p:cNvSpPr>
            <p:nvPr/>
          </p:nvSpPr>
          <p:spPr bwMode="gray">
            <a:xfrm rot="4966650">
              <a:off x="4673046" y="5107506"/>
              <a:ext cx="2377690" cy="317748"/>
            </a:xfrm>
            <a:custGeom>
              <a:avLst/>
              <a:gdLst>
                <a:gd name="T0" fmla="*/ 85 w 10000"/>
                <a:gd name="T1" fmla="*/ 2532 h 5291"/>
                <a:gd name="T2" fmla="*/ 9958 w 10000"/>
                <a:gd name="T3" fmla="*/ 5291 h 5291"/>
                <a:gd name="T4" fmla="*/ 10000 w 10000"/>
                <a:gd name="T5" fmla="*/ 0 h 5291"/>
                <a:gd name="T6" fmla="*/ 10000 w 10000"/>
                <a:gd name="T7" fmla="*/ 0 h 5291"/>
                <a:gd name="T8" fmla="*/ 9667 w 10000"/>
                <a:gd name="T9" fmla="*/ 204 h 5291"/>
                <a:gd name="T10" fmla="*/ 9334 w 10000"/>
                <a:gd name="T11" fmla="*/ 400 h 5291"/>
                <a:gd name="T12" fmla="*/ 9001 w 10000"/>
                <a:gd name="T13" fmla="*/ 590 h 5291"/>
                <a:gd name="T14" fmla="*/ 8667 w 10000"/>
                <a:gd name="T15" fmla="*/ 753 h 5291"/>
                <a:gd name="T16" fmla="*/ 8333 w 10000"/>
                <a:gd name="T17" fmla="*/ 917 h 5291"/>
                <a:gd name="T18" fmla="*/ 7999 w 10000"/>
                <a:gd name="T19" fmla="*/ 1071 h 5291"/>
                <a:gd name="T20" fmla="*/ 7669 w 10000"/>
                <a:gd name="T21" fmla="*/ 1202 h 5291"/>
                <a:gd name="T22" fmla="*/ 7333 w 10000"/>
                <a:gd name="T23" fmla="*/ 1325 h 5291"/>
                <a:gd name="T24" fmla="*/ 7000 w 10000"/>
                <a:gd name="T25" fmla="*/ 1440 h 5291"/>
                <a:gd name="T26" fmla="*/ 6673 w 10000"/>
                <a:gd name="T27" fmla="*/ 1538 h 5291"/>
                <a:gd name="T28" fmla="*/ 6340 w 10000"/>
                <a:gd name="T29" fmla="*/ 1636 h 5291"/>
                <a:gd name="T30" fmla="*/ 6013 w 10000"/>
                <a:gd name="T31" fmla="*/ 1719 h 5291"/>
                <a:gd name="T32" fmla="*/ 5686 w 10000"/>
                <a:gd name="T33" fmla="*/ 1784 h 5291"/>
                <a:gd name="T34" fmla="*/ 5359 w 10000"/>
                <a:gd name="T35" fmla="*/ 1850 h 5291"/>
                <a:gd name="T36" fmla="*/ 5036 w 10000"/>
                <a:gd name="T37" fmla="*/ 1906 h 5291"/>
                <a:gd name="T38" fmla="*/ 4717 w 10000"/>
                <a:gd name="T39" fmla="*/ 1948 h 5291"/>
                <a:gd name="T40" fmla="*/ 4396 w 10000"/>
                <a:gd name="T41" fmla="*/ 1980 h 5291"/>
                <a:gd name="T42" fmla="*/ 4079 w 10000"/>
                <a:gd name="T43" fmla="*/ 2013 h 5291"/>
                <a:gd name="T44" fmla="*/ 3766 w 10000"/>
                <a:gd name="T45" fmla="*/ 2029 h 5291"/>
                <a:gd name="T46" fmla="*/ 3454 w 10000"/>
                <a:gd name="T47" fmla="*/ 2046 h 5291"/>
                <a:gd name="T48" fmla="*/ 3145 w 10000"/>
                <a:gd name="T49" fmla="*/ 2053 h 5291"/>
                <a:gd name="T50" fmla="*/ 2839 w 10000"/>
                <a:gd name="T51" fmla="*/ 2046 h 5291"/>
                <a:gd name="T52" fmla="*/ 2537 w 10000"/>
                <a:gd name="T53" fmla="*/ 2046 h 5291"/>
                <a:gd name="T54" fmla="*/ 2238 w 10000"/>
                <a:gd name="T55" fmla="*/ 2029 h 5291"/>
                <a:gd name="T56" fmla="*/ 1943 w 10000"/>
                <a:gd name="T57" fmla="*/ 2004 h 5291"/>
                <a:gd name="T58" fmla="*/ 1653 w 10000"/>
                <a:gd name="T59" fmla="*/ 1980 h 5291"/>
                <a:gd name="T60" fmla="*/ 1368 w 10000"/>
                <a:gd name="T61" fmla="*/ 1955 h 5291"/>
                <a:gd name="T62" fmla="*/ 1085 w 10000"/>
                <a:gd name="T63" fmla="*/ 1915 h 5291"/>
                <a:gd name="T64" fmla="*/ 806 w 10000"/>
                <a:gd name="T65" fmla="*/ 1873 h 5291"/>
                <a:gd name="T66" fmla="*/ 533 w 10000"/>
                <a:gd name="T67" fmla="*/ 1833 h 5291"/>
                <a:gd name="T68" fmla="*/ 0 w 10000"/>
                <a:gd name="T69" fmla="*/ 1726 h 5291"/>
                <a:gd name="T70" fmla="*/ 85 w 10000"/>
                <a:gd name="T71" fmla="*/ 2532 h 52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0000" h="5291">
                  <a:moveTo>
                    <a:pt x="85" y="2532"/>
                  </a:moveTo>
                  <a:cubicBezTo>
                    <a:pt x="1736" y="3911"/>
                    <a:pt x="7524" y="5298"/>
                    <a:pt x="9958" y="5291"/>
                  </a:cubicBezTo>
                  <a:cubicBezTo>
                    <a:pt x="9989" y="1958"/>
                    <a:pt x="9969" y="3333"/>
                    <a:pt x="10000" y="0"/>
                  </a:cubicBez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l" rtl="0" eaLnBrk="0" fontAlgn="base" hangingPunct="0">
                <a:spcBef>
                  <a:spcPct val="0"/>
                </a:spcBef>
                <a:spcAft>
                  <a:spcPct val="0"/>
                </a:spcAft>
              </a:pPr>
              <a:endParaRPr lang="ar-SA">
                <a:solidFill>
                  <a:prstClr val="black"/>
                </a:solidFill>
                <a:latin typeface="Arial" pitchFamily="34" charset="0"/>
              </a:endParaRPr>
            </a:p>
          </p:txBody>
        </p:sp>
      </p:grpSp>
      <p:sp>
        <p:nvSpPr>
          <p:cNvPr id="12" name="Rectangle 34"/>
          <p:cNvSpPr/>
          <p:nvPr/>
        </p:nvSpPr>
        <p:spPr>
          <a:xfrm>
            <a:off x="414338" y="401638"/>
            <a:ext cx="4611687" cy="605472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3" name="Freeform 35"/>
          <p:cNvSpPr>
            <a:spLocks/>
          </p:cNvSpPr>
          <p:nvPr/>
        </p:nvSpPr>
        <p:spPr bwMode="gray">
          <a:xfrm rot="5400000">
            <a:off x="1298575" y="1765301"/>
            <a:ext cx="5997575" cy="3327400"/>
          </a:xfrm>
          <a:custGeom>
            <a:avLst/>
            <a:gdLst>
              <a:gd name="T0" fmla="*/ 0 w 4960"/>
              <a:gd name="T1" fmla="*/ 0 h 2752"/>
              <a:gd name="T2" fmla="*/ 0 w 4960"/>
              <a:gd name="T3" fmla="*/ 324 h 2752"/>
              <a:gd name="T4" fmla="*/ 0 w 4960"/>
              <a:gd name="T5" fmla="*/ 1992 h 2752"/>
              <a:gd name="T6" fmla="*/ 0 w 4960"/>
              <a:gd name="T7" fmla="*/ 2752 h 2752"/>
              <a:gd name="T8" fmla="*/ 4960 w 4960"/>
              <a:gd name="T9" fmla="*/ 2752 h 2752"/>
              <a:gd name="T10" fmla="*/ 4960 w 4960"/>
              <a:gd name="T11" fmla="*/ 1992 h 2752"/>
              <a:gd name="T12" fmla="*/ 4960 w 4960"/>
              <a:gd name="T13" fmla="*/ 324 h 2752"/>
              <a:gd name="T14" fmla="*/ 4960 w 4960"/>
              <a:gd name="T15" fmla="*/ 0 h 2752"/>
              <a:gd name="T16" fmla="*/ 4960 w 4960"/>
              <a:gd name="T17" fmla="*/ 0 h 2752"/>
              <a:gd name="T18" fmla="*/ 4734 w 4960"/>
              <a:gd name="T19" fmla="*/ 34 h 2752"/>
              <a:gd name="T20" fmla="*/ 4510 w 4960"/>
              <a:gd name="T21" fmla="*/ 64 h 2752"/>
              <a:gd name="T22" fmla="*/ 4284 w 4960"/>
              <a:gd name="T23" fmla="*/ 90 h 2752"/>
              <a:gd name="T24" fmla="*/ 4060 w 4960"/>
              <a:gd name="T25" fmla="*/ 114 h 2752"/>
              <a:gd name="T26" fmla="*/ 3836 w 4960"/>
              <a:gd name="T27" fmla="*/ 132 h 2752"/>
              <a:gd name="T28" fmla="*/ 3614 w 4960"/>
              <a:gd name="T29" fmla="*/ 146 h 2752"/>
              <a:gd name="T30" fmla="*/ 3392 w 4960"/>
              <a:gd name="T31" fmla="*/ 158 h 2752"/>
              <a:gd name="T32" fmla="*/ 3174 w 4960"/>
              <a:gd name="T33" fmla="*/ 166 h 2752"/>
              <a:gd name="T34" fmla="*/ 2960 w 4960"/>
              <a:gd name="T35" fmla="*/ 172 h 2752"/>
              <a:gd name="T36" fmla="*/ 2748 w 4960"/>
              <a:gd name="T37" fmla="*/ 174 h 2752"/>
              <a:gd name="T38" fmla="*/ 2542 w 4960"/>
              <a:gd name="T39" fmla="*/ 174 h 2752"/>
              <a:gd name="T40" fmla="*/ 2338 w 4960"/>
              <a:gd name="T41" fmla="*/ 174 h 2752"/>
              <a:gd name="T42" fmla="*/ 2140 w 4960"/>
              <a:gd name="T43" fmla="*/ 170 h 2752"/>
              <a:gd name="T44" fmla="*/ 1948 w 4960"/>
              <a:gd name="T45" fmla="*/ 164 h 2752"/>
              <a:gd name="T46" fmla="*/ 1762 w 4960"/>
              <a:gd name="T47" fmla="*/ 156 h 2752"/>
              <a:gd name="T48" fmla="*/ 1582 w 4960"/>
              <a:gd name="T49" fmla="*/ 148 h 2752"/>
              <a:gd name="T50" fmla="*/ 1410 w 4960"/>
              <a:gd name="T51" fmla="*/ 138 h 2752"/>
              <a:gd name="T52" fmla="*/ 1244 w 4960"/>
              <a:gd name="T53" fmla="*/ 128 h 2752"/>
              <a:gd name="T54" fmla="*/ 1088 w 4960"/>
              <a:gd name="T55" fmla="*/ 116 h 2752"/>
              <a:gd name="T56" fmla="*/ 938 w 4960"/>
              <a:gd name="T57" fmla="*/ 104 h 2752"/>
              <a:gd name="T58" fmla="*/ 668 w 4960"/>
              <a:gd name="T59" fmla="*/ 78 h 2752"/>
              <a:gd name="T60" fmla="*/ 438 w 4960"/>
              <a:gd name="T61" fmla="*/ 54 h 2752"/>
              <a:gd name="T62" fmla="*/ 254 w 4960"/>
              <a:gd name="T63" fmla="*/ 34 h 2752"/>
              <a:gd name="T64" fmla="*/ 116 w 4960"/>
              <a:gd name="T65" fmla="*/ 16 h 2752"/>
              <a:gd name="T66" fmla="*/ 0 w 4960"/>
              <a:gd name="T67" fmla="*/ 0 h 2752"/>
              <a:gd name="T68" fmla="*/ 0 w 4960"/>
              <a:gd name="T69" fmla="*/ 0 h 27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960" h="2752">
                <a:moveTo>
                  <a:pt x="0" y="0"/>
                </a:moveTo>
                <a:lnTo>
                  <a:pt x="0" y="324"/>
                </a:lnTo>
                <a:lnTo>
                  <a:pt x="0" y="1992"/>
                </a:lnTo>
                <a:lnTo>
                  <a:pt x="0" y="2752"/>
                </a:lnTo>
                <a:lnTo>
                  <a:pt x="4960" y="2752"/>
                </a:lnTo>
                <a:lnTo>
                  <a:pt x="4960" y="1992"/>
                </a:lnTo>
                <a:lnTo>
                  <a:pt x="4960" y="324"/>
                </a:lnTo>
                <a:lnTo>
                  <a:pt x="4960" y="0"/>
                </a:lnTo>
                <a:lnTo>
                  <a:pt x="4734" y="34"/>
                </a:lnTo>
                <a:lnTo>
                  <a:pt x="4510" y="64"/>
                </a:lnTo>
                <a:lnTo>
                  <a:pt x="4284" y="90"/>
                </a:lnTo>
                <a:lnTo>
                  <a:pt x="4060" y="114"/>
                </a:lnTo>
                <a:lnTo>
                  <a:pt x="3836" y="132"/>
                </a:lnTo>
                <a:lnTo>
                  <a:pt x="3614" y="146"/>
                </a:lnTo>
                <a:lnTo>
                  <a:pt x="3392" y="158"/>
                </a:lnTo>
                <a:lnTo>
                  <a:pt x="3174" y="166"/>
                </a:lnTo>
                <a:lnTo>
                  <a:pt x="2960" y="172"/>
                </a:lnTo>
                <a:lnTo>
                  <a:pt x="2748" y="174"/>
                </a:lnTo>
                <a:lnTo>
                  <a:pt x="2542" y="174"/>
                </a:lnTo>
                <a:lnTo>
                  <a:pt x="2338" y="174"/>
                </a:lnTo>
                <a:lnTo>
                  <a:pt x="2140" y="170"/>
                </a:lnTo>
                <a:lnTo>
                  <a:pt x="1948" y="164"/>
                </a:lnTo>
                <a:lnTo>
                  <a:pt x="1762" y="156"/>
                </a:lnTo>
                <a:lnTo>
                  <a:pt x="1582" y="148"/>
                </a:lnTo>
                <a:lnTo>
                  <a:pt x="1410" y="138"/>
                </a:lnTo>
                <a:lnTo>
                  <a:pt x="1244" y="128"/>
                </a:lnTo>
                <a:lnTo>
                  <a:pt x="1088" y="116"/>
                </a:lnTo>
                <a:lnTo>
                  <a:pt x="938" y="104"/>
                </a:lnTo>
                <a:lnTo>
                  <a:pt x="668" y="78"/>
                </a:lnTo>
                <a:lnTo>
                  <a:pt x="438" y="54"/>
                </a:lnTo>
                <a:lnTo>
                  <a:pt x="254" y="34"/>
                </a:lnTo>
                <a:lnTo>
                  <a:pt x="116" y="16"/>
                </a:lnTo>
                <a:lnTo>
                  <a:pt x="0"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l" rtl="0" eaLnBrk="0" fontAlgn="base" hangingPunct="0">
              <a:spcBef>
                <a:spcPct val="0"/>
              </a:spcBef>
              <a:spcAft>
                <a:spcPct val="0"/>
              </a:spcAft>
            </a:pPr>
            <a:endParaRPr lang="ar-SA">
              <a:solidFill>
                <a:prstClr val="black"/>
              </a:solidFill>
              <a:latin typeface="Arial" pitchFamily="34" charset="0"/>
            </a:endParaRPr>
          </a:p>
        </p:txBody>
      </p:sp>
      <p:sp>
        <p:nvSpPr>
          <p:cNvPr id="14" name="Freeform 5"/>
          <p:cNvSpPr>
            <a:spLocks noEditPoints="1"/>
          </p:cNvSpPr>
          <p:nvPr/>
        </p:nvSpPr>
        <p:spPr bwMode="gray">
          <a:xfrm>
            <a:off x="0" y="0"/>
            <a:ext cx="9144000" cy="6858000"/>
          </a:xfrm>
          <a:custGeom>
            <a:avLst/>
            <a:gdLst>
              <a:gd name="T0" fmla="*/ 0 w 5760"/>
              <a:gd name="T1" fmla="*/ 0 h 4320"/>
              <a:gd name="T2" fmla="*/ 0 w 5760"/>
              <a:gd name="T3" fmla="*/ 4320 h 4320"/>
              <a:gd name="T4" fmla="*/ 5760 w 5760"/>
              <a:gd name="T5" fmla="*/ 4320 h 4320"/>
              <a:gd name="T6" fmla="*/ 5760 w 5760"/>
              <a:gd name="T7" fmla="*/ 0 h 4320"/>
              <a:gd name="T8" fmla="*/ 0 w 5760"/>
              <a:gd name="T9" fmla="*/ 0 h 4320"/>
              <a:gd name="T10" fmla="*/ 5444 w 5760"/>
              <a:gd name="T11" fmla="*/ 4004 h 4320"/>
              <a:gd name="T12" fmla="*/ 324 w 5760"/>
              <a:gd name="T13" fmla="*/ 4004 h 4320"/>
              <a:gd name="T14" fmla="*/ 324 w 5760"/>
              <a:gd name="T15" fmla="*/ 324 h 4320"/>
              <a:gd name="T16" fmla="*/ 5444 w 5760"/>
              <a:gd name="T17" fmla="*/ 324 h 4320"/>
              <a:gd name="T18" fmla="*/ 5444 w 5760"/>
              <a:gd name="T19" fmla="*/ 4004 h 4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l" rtl="0" eaLnBrk="0" fontAlgn="base" hangingPunct="0">
              <a:spcBef>
                <a:spcPct val="0"/>
              </a:spcBef>
              <a:spcAft>
                <a:spcPct val="0"/>
              </a:spcAft>
            </a:pPr>
            <a:endParaRPr lang="ar-SA">
              <a:solidFill>
                <a:prstClr val="black"/>
              </a:solidFill>
              <a:latin typeface="Arial" pitchFamily="34" charset="0"/>
            </a:endParaRPr>
          </a:p>
        </p:txBody>
      </p:sp>
      <p:sp>
        <p:nvSpPr>
          <p:cNvPr id="15" name="Rectangle 37"/>
          <p:cNvSpPr/>
          <p:nvPr/>
        </p:nvSpPr>
        <p:spPr>
          <a:xfrm>
            <a:off x="7745413" y="0"/>
            <a:ext cx="685800" cy="110013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Vertical Title 1"/>
          <p:cNvSpPr>
            <a:spLocks noGrp="1"/>
          </p:cNvSpPr>
          <p:nvPr>
            <p:ph type="title" orient="vert"/>
          </p:nvPr>
        </p:nvSpPr>
        <p:spPr>
          <a:xfrm>
            <a:off x="6174928" y="1447799"/>
            <a:ext cx="1113516" cy="4572001"/>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66738" y="1447799"/>
            <a:ext cx="4416936" cy="457200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6" name="Date Placeholder 3"/>
          <p:cNvSpPr>
            <a:spLocks noGrp="1"/>
          </p:cNvSpPr>
          <p:nvPr>
            <p:ph type="dt" sz="half" idx="10"/>
          </p:nvPr>
        </p:nvSpPr>
        <p:spPr/>
        <p:txBody>
          <a:bodyPr/>
          <a:lstStyle>
            <a:lvl1pPr>
              <a:defRPr/>
            </a:lvl1pPr>
          </a:lstStyle>
          <a:p>
            <a:pPr>
              <a:defRPr/>
            </a:pPr>
            <a:fld id="{DEB9D7AA-FBE9-4A1E-89A7-580450236739}" type="datetimeFigureOut">
              <a:rPr lang="ar-SA">
                <a:solidFill>
                  <a:srgbClr val="B31166"/>
                </a:solidFill>
              </a:rPr>
              <a:pPr>
                <a:defRPr/>
              </a:pPr>
              <a:t>18/02/39</a:t>
            </a:fld>
            <a:endParaRPr lang="ar-SA">
              <a:solidFill>
                <a:srgbClr val="B31166"/>
              </a:solidFill>
            </a:endParaRPr>
          </a:p>
        </p:txBody>
      </p:sp>
      <p:sp>
        <p:nvSpPr>
          <p:cNvPr id="17" name="Footer Placeholder 4"/>
          <p:cNvSpPr>
            <a:spLocks noGrp="1"/>
          </p:cNvSpPr>
          <p:nvPr>
            <p:ph type="ftr" sz="quarter" idx="11"/>
          </p:nvPr>
        </p:nvSpPr>
        <p:spPr>
          <a:xfrm>
            <a:off x="538163" y="6365875"/>
            <a:ext cx="3860800" cy="228600"/>
          </a:xfrm>
        </p:spPr>
        <p:txBody>
          <a:bodyPr/>
          <a:lstStyle>
            <a:lvl1pPr>
              <a:defRPr/>
            </a:lvl1pPr>
          </a:lstStyle>
          <a:p>
            <a:pPr>
              <a:defRPr/>
            </a:pPr>
            <a:endParaRPr lang="ar-SA">
              <a:solidFill>
                <a:srgbClr val="B31166"/>
              </a:solidFill>
            </a:endParaRPr>
          </a:p>
        </p:txBody>
      </p:sp>
      <p:sp>
        <p:nvSpPr>
          <p:cNvPr id="18" name="Slide Number Placeholder 5"/>
          <p:cNvSpPr>
            <a:spLocks noGrp="1"/>
          </p:cNvSpPr>
          <p:nvPr>
            <p:ph type="sldNum" sz="quarter" idx="12"/>
          </p:nvPr>
        </p:nvSpPr>
        <p:spPr/>
        <p:txBody>
          <a:bodyPr/>
          <a:lstStyle>
            <a:lvl1pPr>
              <a:defRPr/>
            </a:lvl1pPr>
          </a:lstStyle>
          <a:p>
            <a:fld id="{CF956DFA-2EC9-4013-885C-AB345090BAB2}" type="slidenum">
              <a:rPr lang="ar-SA" altLang="ar-SA">
                <a:solidFill>
                  <a:prstClr val="white"/>
                </a:solidFill>
              </a:rPr>
              <a:pPr/>
              <a:t>‹#›</a:t>
            </a:fld>
            <a:endParaRPr lang="ar-SA" altLang="ar-SA">
              <a:solidFill>
                <a:prstClr val="white"/>
              </a:solidFill>
            </a:endParaRPr>
          </a:p>
        </p:txBody>
      </p:sp>
    </p:spTree>
    <p:extLst>
      <p:ext uri="{BB962C8B-B14F-4D97-AF65-F5344CB8AC3E}">
        <p14:creationId xmlns:p14="http://schemas.microsoft.com/office/powerpoint/2010/main" val="8677272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866440" y="2489200"/>
            <a:ext cx="3636980" cy="3530603"/>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0581" y="2489203"/>
            <a:ext cx="3636980" cy="353060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3"/>
          <p:cNvSpPr>
            <a:spLocks noGrp="1"/>
          </p:cNvSpPr>
          <p:nvPr>
            <p:ph type="dt" sz="half" idx="10"/>
          </p:nvPr>
        </p:nvSpPr>
        <p:spPr/>
        <p:txBody>
          <a:bodyPr/>
          <a:lstStyle>
            <a:lvl1pPr>
              <a:defRPr/>
            </a:lvl1pPr>
          </a:lstStyle>
          <a:p>
            <a:pPr>
              <a:defRPr/>
            </a:pPr>
            <a:fld id="{0900CD70-EA6A-41AB-941E-9FE64DEA5922}" type="datetimeFigureOut">
              <a:rPr lang="ar-SA">
                <a:solidFill>
                  <a:srgbClr val="B31166"/>
                </a:solidFill>
              </a:rPr>
              <a:pPr>
                <a:defRPr/>
              </a:pPr>
              <a:t>18/02/39</a:t>
            </a:fld>
            <a:endParaRPr lang="ar-SA">
              <a:solidFill>
                <a:srgbClr val="B31166"/>
              </a:solidFill>
            </a:endParaRPr>
          </a:p>
        </p:txBody>
      </p:sp>
      <p:sp>
        <p:nvSpPr>
          <p:cNvPr id="6" name="Footer Placeholder 4"/>
          <p:cNvSpPr>
            <a:spLocks noGrp="1"/>
          </p:cNvSpPr>
          <p:nvPr>
            <p:ph type="ftr" sz="quarter" idx="11"/>
          </p:nvPr>
        </p:nvSpPr>
        <p:spPr/>
        <p:txBody>
          <a:bodyPr/>
          <a:lstStyle>
            <a:lvl1pPr>
              <a:defRPr/>
            </a:lvl1pPr>
          </a:lstStyle>
          <a:p>
            <a:pPr>
              <a:defRPr/>
            </a:pPr>
            <a:endParaRPr lang="ar-SA">
              <a:solidFill>
                <a:srgbClr val="B31166"/>
              </a:solidFill>
            </a:endParaRPr>
          </a:p>
        </p:txBody>
      </p:sp>
      <p:sp>
        <p:nvSpPr>
          <p:cNvPr id="7" name="Slide Number Placeholder 5"/>
          <p:cNvSpPr>
            <a:spLocks noGrp="1"/>
          </p:cNvSpPr>
          <p:nvPr>
            <p:ph type="sldNum" sz="quarter" idx="12"/>
          </p:nvPr>
        </p:nvSpPr>
        <p:spPr/>
        <p:txBody>
          <a:bodyPr/>
          <a:lstStyle>
            <a:lvl1pPr>
              <a:defRPr/>
            </a:lvl1pPr>
          </a:lstStyle>
          <a:p>
            <a:fld id="{10BF05B5-AD17-4E4D-BD19-F05231238F3B}" type="slidenum">
              <a:rPr lang="ar-SA" altLang="ar-SA">
                <a:solidFill>
                  <a:prstClr val="white"/>
                </a:solidFill>
              </a:rPr>
              <a:pPr/>
              <a:t>‹#›</a:t>
            </a:fld>
            <a:endParaRPr lang="ar-SA" altLang="ar-SA">
              <a:solidFill>
                <a:prstClr val="white"/>
              </a:solidFill>
            </a:endParaRPr>
          </a:p>
        </p:txBody>
      </p:sp>
    </p:spTree>
    <p:extLst>
      <p:ext uri="{BB962C8B-B14F-4D97-AF65-F5344CB8AC3E}">
        <p14:creationId xmlns:p14="http://schemas.microsoft.com/office/powerpoint/2010/main" val="23417205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869918" y="2489200"/>
            <a:ext cx="3633502" cy="759290"/>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66440" y="3248490"/>
            <a:ext cx="3636980" cy="2771311"/>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0581" y="2489200"/>
            <a:ext cx="3636979" cy="756635"/>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0581" y="3245835"/>
            <a:ext cx="3636980" cy="277396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3"/>
          <p:cNvSpPr>
            <a:spLocks noGrp="1"/>
          </p:cNvSpPr>
          <p:nvPr>
            <p:ph type="dt" sz="half" idx="10"/>
          </p:nvPr>
        </p:nvSpPr>
        <p:spPr/>
        <p:txBody>
          <a:bodyPr/>
          <a:lstStyle>
            <a:lvl1pPr>
              <a:defRPr/>
            </a:lvl1pPr>
          </a:lstStyle>
          <a:p>
            <a:pPr>
              <a:defRPr/>
            </a:pPr>
            <a:fld id="{B4D16578-16C2-4143-9A4D-183B6671F4A2}" type="datetimeFigureOut">
              <a:rPr lang="ar-SA">
                <a:solidFill>
                  <a:srgbClr val="B31166"/>
                </a:solidFill>
              </a:rPr>
              <a:pPr>
                <a:defRPr/>
              </a:pPr>
              <a:t>18/02/39</a:t>
            </a:fld>
            <a:endParaRPr lang="ar-SA">
              <a:solidFill>
                <a:srgbClr val="B31166"/>
              </a:solidFill>
            </a:endParaRPr>
          </a:p>
        </p:txBody>
      </p:sp>
      <p:sp>
        <p:nvSpPr>
          <p:cNvPr id="8" name="Footer Placeholder 4"/>
          <p:cNvSpPr>
            <a:spLocks noGrp="1"/>
          </p:cNvSpPr>
          <p:nvPr>
            <p:ph type="ftr" sz="quarter" idx="11"/>
          </p:nvPr>
        </p:nvSpPr>
        <p:spPr/>
        <p:txBody>
          <a:bodyPr/>
          <a:lstStyle>
            <a:lvl1pPr>
              <a:defRPr/>
            </a:lvl1pPr>
          </a:lstStyle>
          <a:p>
            <a:pPr>
              <a:defRPr/>
            </a:pPr>
            <a:endParaRPr lang="ar-SA">
              <a:solidFill>
                <a:srgbClr val="B31166"/>
              </a:solidFill>
            </a:endParaRPr>
          </a:p>
        </p:txBody>
      </p:sp>
      <p:sp>
        <p:nvSpPr>
          <p:cNvPr id="9" name="Slide Number Placeholder 5"/>
          <p:cNvSpPr>
            <a:spLocks noGrp="1"/>
          </p:cNvSpPr>
          <p:nvPr>
            <p:ph type="sldNum" sz="quarter" idx="12"/>
          </p:nvPr>
        </p:nvSpPr>
        <p:spPr/>
        <p:txBody>
          <a:bodyPr/>
          <a:lstStyle>
            <a:lvl1pPr>
              <a:defRPr/>
            </a:lvl1pPr>
          </a:lstStyle>
          <a:p>
            <a:fld id="{7AAFEDA1-4669-4A77-9D60-06E8A6D6617E}" type="slidenum">
              <a:rPr lang="ar-SA" altLang="ar-SA">
                <a:solidFill>
                  <a:prstClr val="white"/>
                </a:solidFill>
              </a:rPr>
              <a:pPr/>
              <a:t>‹#›</a:t>
            </a:fld>
            <a:endParaRPr lang="ar-SA" altLang="ar-SA">
              <a:solidFill>
                <a:prstClr val="white"/>
              </a:solidFill>
            </a:endParaRPr>
          </a:p>
        </p:txBody>
      </p:sp>
    </p:spTree>
    <p:extLst>
      <p:ext uri="{BB962C8B-B14F-4D97-AF65-F5344CB8AC3E}">
        <p14:creationId xmlns:p14="http://schemas.microsoft.com/office/powerpoint/2010/main" val="32700921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3"/>
          <p:cNvSpPr>
            <a:spLocks noGrp="1"/>
          </p:cNvSpPr>
          <p:nvPr>
            <p:ph type="dt" sz="half" idx="10"/>
          </p:nvPr>
        </p:nvSpPr>
        <p:spPr/>
        <p:txBody>
          <a:bodyPr/>
          <a:lstStyle>
            <a:lvl1pPr>
              <a:defRPr/>
            </a:lvl1pPr>
          </a:lstStyle>
          <a:p>
            <a:pPr>
              <a:defRPr/>
            </a:pPr>
            <a:fld id="{47403226-F4C0-4335-B30E-86DFDA062D62}" type="datetimeFigureOut">
              <a:rPr lang="ar-SA">
                <a:solidFill>
                  <a:srgbClr val="B31166"/>
                </a:solidFill>
              </a:rPr>
              <a:pPr>
                <a:defRPr/>
              </a:pPr>
              <a:t>18/02/39</a:t>
            </a:fld>
            <a:endParaRPr lang="ar-SA">
              <a:solidFill>
                <a:srgbClr val="B31166"/>
              </a:solidFill>
            </a:endParaRPr>
          </a:p>
        </p:txBody>
      </p:sp>
      <p:sp>
        <p:nvSpPr>
          <p:cNvPr id="4" name="Footer Placeholder 4"/>
          <p:cNvSpPr>
            <a:spLocks noGrp="1"/>
          </p:cNvSpPr>
          <p:nvPr>
            <p:ph type="ftr" sz="quarter" idx="11"/>
          </p:nvPr>
        </p:nvSpPr>
        <p:spPr/>
        <p:txBody>
          <a:bodyPr/>
          <a:lstStyle>
            <a:lvl1pPr>
              <a:defRPr/>
            </a:lvl1pPr>
          </a:lstStyle>
          <a:p>
            <a:pPr>
              <a:defRPr/>
            </a:pPr>
            <a:endParaRPr lang="ar-SA">
              <a:solidFill>
                <a:srgbClr val="B31166"/>
              </a:solidFill>
            </a:endParaRPr>
          </a:p>
        </p:txBody>
      </p:sp>
      <p:sp>
        <p:nvSpPr>
          <p:cNvPr id="5" name="Slide Number Placeholder 5"/>
          <p:cNvSpPr>
            <a:spLocks noGrp="1"/>
          </p:cNvSpPr>
          <p:nvPr>
            <p:ph type="sldNum" sz="quarter" idx="12"/>
          </p:nvPr>
        </p:nvSpPr>
        <p:spPr/>
        <p:txBody>
          <a:bodyPr/>
          <a:lstStyle>
            <a:lvl1pPr>
              <a:defRPr/>
            </a:lvl1pPr>
          </a:lstStyle>
          <a:p>
            <a:fld id="{A08AC0EE-6E6E-403E-B984-816C1C6F294E}" type="slidenum">
              <a:rPr lang="ar-SA" altLang="ar-SA">
                <a:solidFill>
                  <a:prstClr val="white"/>
                </a:solidFill>
              </a:rPr>
              <a:pPr/>
              <a:t>‹#›</a:t>
            </a:fld>
            <a:endParaRPr lang="ar-SA" altLang="ar-SA">
              <a:solidFill>
                <a:prstClr val="white"/>
              </a:solidFill>
            </a:endParaRPr>
          </a:p>
        </p:txBody>
      </p:sp>
    </p:spTree>
    <p:extLst>
      <p:ext uri="{BB962C8B-B14F-4D97-AF65-F5344CB8AC3E}">
        <p14:creationId xmlns:p14="http://schemas.microsoft.com/office/powerpoint/2010/main" val="25268288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26"/>
          <p:cNvSpPr/>
          <p:nvPr/>
        </p:nvSpPr>
        <p:spPr>
          <a:xfrm>
            <a:off x="7745413" y="0"/>
            <a:ext cx="685800" cy="110013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3" name="Date Placeholder 1"/>
          <p:cNvSpPr>
            <a:spLocks noGrp="1"/>
          </p:cNvSpPr>
          <p:nvPr>
            <p:ph type="dt" sz="half" idx="10"/>
          </p:nvPr>
        </p:nvSpPr>
        <p:spPr/>
        <p:txBody>
          <a:bodyPr/>
          <a:lstStyle>
            <a:lvl1pPr>
              <a:defRPr/>
            </a:lvl1pPr>
          </a:lstStyle>
          <a:p>
            <a:pPr>
              <a:defRPr/>
            </a:pPr>
            <a:fld id="{FD4EF016-8E5C-44C1-BB6D-9B281FC9795A}" type="datetimeFigureOut">
              <a:rPr lang="ar-SA">
                <a:solidFill>
                  <a:srgbClr val="B31166"/>
                </a:solidFill>
              </a:rPr>
              <a:pPr>
                <a:defRPr/>
              </a:pPr>
              <a:t>18/02/39</a:t>
            </a:fld>
            <a:endParaRPr lang="ar-SA">
              <a:solidFill>
                <a:srgbClr val="B31166"/>
              </a:solidFill>
            </a:endParaRPr>
          </a:p>
        </p:txBody>
      </p:sp>
      <p:sp>
        <p:nvSpPr>
          <p:cNvPr id="4" name="Footer Placeholder 2"/>
          <p:cNvSpPr>
            <a:spLocks noGrp="1"/>
          </p:cNvSpPr>
          <p:nvPr>
            <p:ph type="ftr" sz="quarter" idx="11"/>
          </p:nvPr>
        </p:nvSpPr>
        <p:spPr/>
        <p:txBody>
          <a:bodyPr/>
          <a:lstStyle>
            <a:lvl1pPr>
              <a:defRPr/>
            </a:lvl1pPr>
          </a:lstStyle>
          <a:p>
            <a:pPr>
              <a:defRPr/>
            </a:pPr>
            <a:endParaRPr lang="ar-SA">
              <a:solidFill>
                <a:srgbClr val="B31166"/>
              </a:solidFill>
            </a:endParaRPr>
          </a:p>
        </p:txBody>
      </p:sp>
      <p:sp>
        <p:nvSpPr>
          <p:cNvPr id="5" name="Slide Number Placeholder 3"/>
          <p:cNvSpPr>
            <a:spLocks noGrp="1"/>
          </p:cNvSpPr>
          <p:nvPr>
            <p:ph type="sldNum" sz="quarter" idx="12"/>
          </p:nvPr>
        </p:nvSpPr>
        <p:spPr/>
        <p:txBody>
          <a:bodyPr/>
          <a:lstStyle>
            <a:lvl1pPr>
              <a:defRPr/>
            </a:lvl1pPr>
          </a:lstStyle>
          <a:p>
            <a:fld id="{9DC77E58-A830-4642-8971-17499EE6BE11}" type="slidenum">
              <a:rPr lang="ar-SA" altLang="ar-SA">
                <a:solidFill>
                  <a:prstClr val="white"/>
                </a:solidFill>
              </a:rPr>
              <a:pPr/>
              <a:t>‹#›</a:t>
            </a:fld>
            <a:endParaRPr lang="ar-SA" altLang="ar-SA">
              <a:solidFill>
                <a:prstClr val="white"/>
              </a:solidFill>
            </a:endParaRPr>
          </a:p>
        </p:txBody>
      </p:sp>
    </p:spTree>
    <p:extLst>
      <p:ext uri="{BB962C8B-B14F-4D97-AF65-F5344CB8AC3E}">
        <p14:creationId xmlns:p14="http://schemas.microsoft.com/office/powerpoint/2010/main" val="9754222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5" name="Group 26"/>
          <p:cNvGrpSpPr>
            <a:grpSpLocks/>
          </p:cNvGrpSpPr>
          <p:nvPr/>
        </p:nvGrpSpPr>
        <p:grpSpPr bwMode="auto">
          <a:xfrm>
            <a:off x="-1588" y="0"/>
            <a:ext cx="9145588" cy="6861175"/>
            <a:chOff x="-1588" y="0"/>
            <a:chExt cx="9145588" cy="6860798"/>
          </a:xfrm>
        </p:grpSpPr>
        <p:sp>
          <p:nvSpPr>
            <p:cNvPr id="6" name="Rectangle 27"/>
            <p:cNvSpPr/>
            <p:nvPr/>
          </p:nvSpPr>
          <p:spPr>
            <a:xfrm>
              <a:off x="0" y="0"/>
              <a:ext cx="9118832"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7" name="Oval 28"/>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8" name="Oval 29"/>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9" name="Oval 30"/>
            <p:cNvSpPr/>
            <p:nvPr/>
          </p:nvSpPr>
          <p:spPr>
            <a:xfrm>
              <a:off x="5689832" y="0"/>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 name="Oval 31"/>
            <p:cNvSpPr/>
            <p:nvPr/>
          </p:nvSpPr>
          <p:spPr>
            <a:xfrm>
              <a:off x="6299432" y="5870198"/>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Oval 32"/>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2" name="Rectangle 33"/>
            <p:cNvSpPr/>
            <p:nvPr/>
          </p:nvSpPr>
          <p:spPr>
            <a:xfrm>
              <a:off x="5283200" y="401616"/>
              <a:ext cx="3465513" cy="605439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3" name="Freeform 34"/>
            <p:cNvSpPr>
              <a:spLocks/>
            </p:cNvSpPr>
            <p:nvPr/>
          </p:nvSpPr>
          <p:spPr bwMode="gray">
            <a:xfrm rot="-5400000">
              <a:off x="2548536" y="1765596"/>
              <a:ext cx="5995993" cy="3326809"/>
            </a:xfrm>
            <a:custGeom>
              <a:avLst/>
              <a:gdLst>
                <a:gd name="T0" fmla="*/ 0 w 4960"/>
                <a:gd name="T1" fmla="*/ 0 h 2752"/>
                <a:gd name="T2" fmla="*/ 0 w 4960"/>
                <a:gd name="T3" fmla="*/ 324 h 2752"/>
                <a:gd name="T4" fmla="*/ 0 w 4960"/>
                <a:gd name="T5" fmla="*/ 1992 h 2752"/>
                <a:gd name="T6" fmla="*/ 0 w 4960"/>
                <a:gd name="T7" fmla="*/ 2752 h 2752"/>
                <a:gd name="T8" fmla="*/ 4960 w 4960"/>
                <a:gd name="T9" fmla="*/ 2752 h 2752"/>
                <a:gd name="T10" fmla="*/ 4960 w 4960"/>
                <a:gd name="T11" fmla="*/ 1992 h 2752"/>
                <a:gd name="T12" fmla="*/ 4960 w 4960"/>
                <a:gd name="T13" fmla="*/ 324 h 2752"/>
                <a:gd name="T14" fmla="*/ 4960 w 4960"/>
                <a:gd name="T15" fmla="*/ 0 h 2752"/>
                <a:gd name="T16" fmla="*/ 4960 w 4960"/>
                <a:gd name="T17" fmla="*/ 0 h 2752"/>
                <a:gd name="T18" fmla="*/ 4734 w 4960"/>
                <a:gd name="T19" fmla="*/ 34 h 2752"/>
                <a:gd name="T20" fmla="*/ 4510 w 4960"/>
                <a:gd name="T21" fmla="*/ 64 h 2752"/>
                <a:gd name="T22" fmla="*/ 4284 w 4960"/>
                <a:gd name="T23" fmla="*/ 90 h 2752"/>
                <a:gd name="T24" fmla="*/ 4060 w 4960"/>
                <a:gd name="T25" fmla="*/ 114 h 2752"/>
                <a:gd name="T26" fmla="*/ 3836 w 4960"/>
                <a:gd name="T27" fmla="*/ 132 h 2752"/>
                <a:gd name="T28" fmla="*/ 3614 w 4960"/>
                <a:gd name="T29" fmla="*/ 146 h 2752"/>
                <a:gd name="T30" fmla="*/ 3392 w 4960"/>
                <a:gd name="T31" fmla="*/ 158 h 2752"/>
                <a:gd name="T32" fmla="*/ 3174 w 4960"/>
                <a:gd name="T33" fmla="*/ 166 h 2752"/>
                <a:gd name="T34" fmla="*/ 2960 w 4960"/>
                <a:gd name="T35" fmla="*/ 172 h 2752"/>
                <a:gd name="T36" fmla="*/ 2748 w 4960"/>
                <a:gd name="T37" fmla="*/ 174 h 2752"/>
                <a:gd name="T38" fmla="*/ 2542 w 4960"/>
                <a:gd name="T39" fmla="*/ 174 h 2752"/>
                <a:gd name="T40" fmla="*/ 2338 w 4960"/>
                <a:gd name="T41" fmla="*/ 174 h 2752"/>
                <a:gd name="T42" fmla="*/ 2140 w 4960"/>
                <a:gd name="T43" fmla="*/ 170 h 2752"/>
                <a:gd name="T44" fmla="*/ 1948 w 4960"/>
                <a:gd name="T45" fmla="*/ 164 h 2752"/>
                <a:gd name="T46" fmla="*/ 1762 w 4960"/>
                <a:gd name="T47" fmla="*/ 156 h 2752"/>
                <a:gd name="T48" fmla="*/ 1582 w 4960"/>
                <a:gd name="T49" fmla="*/ 148 h 2752"/>
                <a:gd name="T50" fmla="*/ 1410 w 4960"/>
                <a:gd name="T51" fmla="*/ 138 h 2752"/>
                <a:gd name="T52" fmla="*/ 1244 w 4960"/>
                <a:gd name="T53" fmla="*/ 128 h 2752"/>
                <a:gd name="T54" fmla="*/ 1088 w 4960"/>
                <a:gd name="T55" fmla="*/ 116 h 2752"/>
                <a:gd name="T56" fmla="*/ 938 w 4960"/>
                <a:gd name="T57" fmla="*/ 104 h 2752"/>
                <a:gd name="T58" fmla="*/ 668 w 4960"/>
                <a:gd name="T59" fmla="*/ 78 h 2752"/>
                <a:gd name="T60" fmla="*/ 438 w 4960"/>
                <a:gd name="T61" fmla="*/ 54 h 2752"/>
                <a:gd name="T62" fmla="*/ 254 w 4960"/>
                <a:gd name="T63" fmla="*/ 34 h 2752"/>
                <a:gd name="T64" fmla="*/ 116 w 4960"/>
                <a:gd name="T65" fmla="*/ 16 h 2752"/>
                <a:gd name="T66" fmla="*/ 0 w 4960"/>
                <a:gd name="T67" fmla="*/ 0 h 2752"/>
                <a:gd name="T68" fmla="*/ 0 w 4960"/>
                <a:gd name="T69" fmla="*/ 0 h 27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960" h="2752">
                  <a:moveTo>
                    <a:pt x="0" y="0"/>
                  </a:moveTo>
                  <a:lnTo>
                    <a:pt x="0" y="324"/>
                  </a:lnTo>
                  <a:lnTo>
                    <a:pt x="0" y="1992"/>
                  </a:lnTo>
                  <a:lnTo>
                    <a:pt x="0" y="2752"/>
                  </a:lnTo>
                  <a:lnTo>
                    <a:pt x="4960" y="2752"/>
                  </a:lnTo>
                  <a:lnTo>
                    <a:pt x="4960" y="1992"/>
                  </a:lnTo>
                  <a:lnTo>
                    <a:pt x="4960" y="324"/>
                  </a:lnTo>
                  <a:lnTo>
                    <a:pt x="4960" y="0"/>
                  </a:lnTo>
                  <a:lnTo>
                    <a:pt x="4734" y="34"/>
                  </a:lnTo>
                  <a:lnTo>
                    <a:pt x="4510" y="64"/>
                  </a:lnTo>
                  <a:lnTo>
                    <a:pt x="4284" y="90"/>
                  </a:lnTo>
                  <a:lnTo>
                    <a:pt x="4060" y="114"/>
                  </a:lnTo>
                  <a:lnTo>
                    <a:pt x="3836" y="132"/>
                  </a:lnTo>
                  <a:lnTo>
                    <a:pt x="3614" y="146"/>
                  </a:lnTo>
                  <a:lnTo>
                    <a:pt x="3392" y="158"/>
                  </a:lnTo>
                  <a:lnTo>
                    <a:pt x="3174" y="166"/>
                  </a:lnTo>
                  <a:lnTo>
                    <a:pt x="2960" y="172"/>
                  </a:lnTo>
                  <a:lnTo>
                    <a:pt x="2748" y="174"/>
                  </a:lnTo>
                  <a:lnTo>
                    <a:pt x="2542" y="174"/>
                  </a:lnTo>
                  <a:lnTo>
                    <a:pt x="2338" y="174"/>
                  </a:lnTo>
                  <a:lnTo>
                    <a:pt x="2140" y="170"/>
                  </a:lnTo>
                  <a:lnTo>
                    <a:pt x="1948" y="164"/>
                  </a:lnTo>
                  <a:lnTo>
                    <a:pt x="1762" y="156"/>
                  </a:lnTo>
                  <a:lnTo>
                    <a:pt x="1582" y="148"/>
                  </a:lnTo>
                  <a:lnTo>
                    <a:pt x="1410" y="138"/>
                  </a:lnTo>
                  <a:lnTo>
                    <a:pt x="1244" y="128"/>
                  </a:lnTo>
                  <a:lnTo>
                    <a:pt x="1088" y="116"/>
                  </a:lnTo>
                  <a:lnTo>
                    <a:pt x="938" y="104"/>
                  </a:lnTo>
                  <a:lnTo>
                    <a:pt x="668" y="78"/>
                  </a:lnTo>
                  <a:lnTo>
                    <a:pt x="438" y="54"/>
                  </a:lnTo>
                  <a:lnTo>
                    <a:pt x="254" y="34"/>
                  </a:lnTo>
                  <a:lnTo>
                    <a:pt x="116" y="16"/>
                  </a:lnTo>
                  <a:lnTo>
                    <a:pt x="0"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l" rtl="0" eaLnBrk="0" fontAlgn="base" hangingPunct="0">
                <a:spcBef>
                  <a:spcPct val="0"/>
                </a:spcBef>
                <a:spcAft>
                  <a:spcPct val="0"/>
                </a:spcAft>
              </a:pPr>
              <a:endParaRPr lang="ar-SA">
                <a:solidFill>
                  <a:prstClr val="black"/>
                </a:solidFill>
                <a:latin typeface="Arial" pitchFamily="34" charset="0"/>
              </a:endParaRPr>
            </a:p>
          </p:txBody>
        </p:sp>
        <p:sp>
          <p:nvSpPr>
            <p:cNvPr id="14" name="Freeform 5"/>
            <p:cNvSpPr>
              <a:spLocks/>
            </p:cNvSpPr>
            <p:nvPr/>
          </p:nvSpPr>
          <p:spPr bwMode="gray">
            <a:xfrm rot="-5912394">
              <a:off x="2769747" y="1458373"/>
              <a:ext cx="2377690" cy="317748"/>
            </a:xfrm>
            <a:custGeom>
              <a:avLst/>
              <a:gdLst>
                <a:gd name="T0" fmla="*/ 85 w 10000"/>
                <a:gd name="T1" fmla="*/ 2532 h 5291"/>
                <a:gd name="T2" fmla="*/ 9958 w 10000"/>
                <a:gd name="T3" fmla="*/ 5291 h 5291"/>
                <a:gd name="T4" fmla="*/ 10000 w 10000"/>
                <a:gd name="T5" fmla="*/ 0 h 5291"/>
                <a:gd name="T6" fmla="*/ 10000 w 10000"/>
                <a:gd name="T7" fmla="*/ 0 h 5291"/>
                <a:gd name="T8" fmla="*/ 9667 w 10000"/>
                <a:gd name="T9" fmla="*/ 204 h 5291"/>
                <a:gd name="T10" fmla="*/ 9334 w 10000"/>
                <a:gd name="T11" fmla="*/ 400 h 5291"/>
                <a:gd name="T12" fmla="*/ 9001 w 10000"/>
                <a:gd name="T13" fmla="*/ 590 h 5291"/>
                <a:gd name="T14" fmla="*/ 8667 w 10000"/>
                <a:gd name="T15" fmla="*/ 753 h 5291"/>
                <a:gd name="T16" fmla="*/ 8333 w 10000"/>
                <a:gd name="T17" fmla="*/ 917 h 5291"/>
                <a:gd name="T18" fmla="*/ 7999 w 10000"/>
                <a:gd name="T19" fmla="*/ 1071 h 5291"/>
                <a:gd name="T20" fmla="*/ 7669 w 10000"/>
                <a:gd name="T21" fmla="*/ 1202 h 5291"/>
                <a:gd name="T22" fmla="*/ 7333 w 10000"/>
                <a:gd name="T23" fmla="*/ 1325 h 5291"/>
                <a:gd name="T24" fmla="*/ 7000 w 10000"/>
                <a:gd name="T25" fmla="*/ 1440 h 5291"/>
                <a:gd name="T26" fmla="*/ 6673 w 10000"/>
                <a:gd name="T27" fmla="*/ 1538 h 5291"/>
                <a:gd name="T28" fmla="*/ 6340 w 10000"/>
                <a:gd name="T29" fmla="*/ 1636 h 5291"/>
                <a:gd name="T30" fmla="*/ 6013 w 10000"/>
                <a:gd name="T31" fmla="*/ 1719 h 5291"/>
                <a:gd name="T32" fmla="*/ 5686 w 10000"/>
                <a:gd name="T33" fmla="*/ 1784 h 5291"/>
                <a:gd name="T34" fmla="*/ 5359 w 10000"/>
                <a:gd name="T35" fmla="*/ 1850 h 5291"/>
                <a:gd name="T36" fmla="*/ 5036 w 10000"/>
                <a:gd name="T37" fmla="*/ 1906 h 5291"/>
                <a:gd name="T38" fmla="*/ 4717 w 10000"/>
                <a:gd name="T39" fmla="*/ 1948 h 5291"/>
                <a:gd name="T40" fmla="*/ 4396 w 10000"/>
                <a:gd name="T41" fmla="*/ 1980 h 5291"/>
                <a:gd name="T42" fmla="*/ 4079 w 10000"/>
                <a:gd name="T43" fmla="*/ 2013 h 5291"/>
                <a:gd name="T44" fmla="*/ 3766 w 10000"/>
                <a:gd name="T45" fmla="*/ 2029 h 5291"/>
                <a:gd name="T46" fmla="*/ 3454 w 10000"/>
                <a:gd name="T47" fmla="*/ 2046 h 5291"/>
                <a:gd name="T48" fmla="*/ 3145 w 10000"/>
                <a:gd name="T49" fmla="*/ 2053 h 5291"/>
                <a:gd name="T50" fmla="*/ 2839 w 10000"/>
                <a:gd name="T51" fmla="*/ 2046 h 5291"/>
                <a:gd name="T52" fmla="*/ 2537 w 10000"/>
                <a:gd name="T53" fmla="*/ 2046 h 5291"/>
                <a:gd name="T54" fmla="*/ 2238 w 10000"/>
                <a:gd name="T55" fmla="*/ 2029 h 5291"/>
                <a:gd name="T56" fmla="*/ 1943 w 10000"/>
                <a:gd name="T57" fmla="*/ 2004 h 5291"/>
                <a:gd name="T58" fmla="*/ 1653 w 10000"/>
                <a:gd name="T59" fmla="*/ 1980 h 5291"/>
                <a:gd name="T60" fmla="*/ 1368 w 10000"/>
                <a:gd name="T61" fmla="*/ 1955 h 5291"/>
                <a:gd name="T62" fmla="*/ 1085 w 10000"/>
                <a:gd name="T63" fmla="*/ 1915 h 5291"/>
                <a:gd name="T64" fmla="*/ 806 w 10000"/>
                <a:gd name="T65" fmla="*/ 1873 h 5291"/>
                <a:gd name="T66" fmla="*/ 533 w 10000"/>
                <a:gd name="T67" fmla="*/ 1833 h 5291"/>
                <a:gd name="T68" fmla="*/ 0 w 10000"/>
                <a:gd name="T69" fmla="*/ 1726 h 5291"/>
                <a:gd name="T70" fmla="*/ 85 w 10000"/>
                <a:gd name="T71" fmla="*/ 2532 h 52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0000" h="5291">
                  <a:moveTo>
                    <a:pt x="85" y="2532"/>
                  </a:moveTo>
                  <a:cubicBezTo>
                    <a:pt x="1736" y="3911"/>
                    <a:pt x="7524" y="5298"/>
                    <a:pt x="9958" y="5291"/>
                  </a:cubicBezTo>
                  <a:cubicBezTo>
                    <a:pt x="9989" y="1958"/>
                    <a:pt x="9969" y="3333"/>
                    <a:pt x="10000" y="0"/>
                  </a:cubicBez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l" rtl="0" eaLnBrk="0" fontAlgn="base" hangingPunct="0">
                <a:spcBef>
                  <a:spcPct val="0"/>
                </a:spcBef>
                <a:spcAft>
                  <a:spcPct val="0"/>
                </a:spcAft>
              </a:pPr>
              <a:endParaRPr lang="ar-SA">
                <a:solidFill>
                  <a:prstClr val="black"/>
                </a:solidFill>
                <a:latin typeface="Arial" pitchFamily="34" charset="0"/>
              </a:endParaRPr>
            </a:p>
          </p:txBody>
        </p:sp>
        <p:sp>
          <p:nvSpPr>
            <p:cNvPr id="15" name="Freeform 5"/>
            <p:cNvSpPr>
              <a:spLocks noEditPoints="1"/>
            </p:cNvSpPr>
            <p:nvPr/>
          </p:nvSpPr>
          <p:spPr bwMode="gray">
            <a:xfrm>
              <a:off x="0" y="0"/>
              <a:ext cx="9144000" cy="6858000"/>
            </a:xfrm>
            <a:custGeom>
              <a:avLst/>
              <a:gdLst>
                <a:gd name="T0" fmla="*/ 0 w 5760"/>
                <a:gd name="T1" fmla="*/ 0 h 4320"/>
                <a:gd name="T2" fmla="*/ 0 w 5760"/>
                <a:gd name="T3" fmla="*/ 4320 h 4320"/>
                <a:gd name="T4" fmla="*/ 5760 w 5760"/>
                <a:gd name="T5" fmla="*/ 4320 h 4320"/>
                <a:gd name="T6" fmla="*/ 5760 w 5760"/>
                <a:gd name="T7" fmla="*/ 0 h 4320"/>
                <a:gd name="T8" fmla="*/ 0 w 5760"/>
                <a:gd name="T9" fmla="*/ 0 h 4320"/>
                <a:gd name="T10" fmla="*/ 5444 w 5760"/>
                <a:gd name="T11" fmla="*/ 4004 h 4320"/>
                <a:gd name="T12" fmla="*/ 324 w 5760"/>
                <a:gd name="T13" fmla="*/ 4004 h 4320"/>
                <a:gd name="T14" fmla="*/ 324 w 5760"/>
                <a:gd name="T15" fmla="*/ 324 h 4320"/>
                <a:gd name="T16" fmla="*/ 5444 w 5760"/>
                <a:gd name="T17" fmla="*/ 324 h 4320"/>
                <a:gd name="T18" fmla="*/ 5444 w 5760"/>
                <a:gd name="T19" fmla="*/ 4004 h 4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l" rtl="0" eaLnBrk="0" fontAlgn="base" hangingPunct="0">
                <a:spcBef>
                  <a:spcPct val="0"/>
                </a:spcBef>
                <a:spcAft>
                  <a:spcPct val="0"/>
                </a:spcAft>
              </a:pPr>
              <a:endParaRPr lang="ar-SA">
                <a:solidFill>
                  <a:prstClr val="black"/>
                </a:solidFill>
                <a:latin typeface="Arial" pitchFamily="34" charset="0"/>
              </a:endParaRPr>
            </a:p>
          </p:txBody>
        </p:sp>
      </p:grpSp>
      <p:sp>
        <p:nvSpPr>
          <p:cNvPr id="16" name="Rectangle 37"/>
          <p:cNvSpPr/>
          <p:nvPr/>
        </p:nvSpPr>
        <p:spPr>
          <a:xfrm>
            <a:off x="7745413" y="0"/>
            <a:ext cx="685800" cy="110013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866440" y="1447800"/>
            <a:ext cx="2712590" cy="1495588"/>
          </a:xfrm>
        </p:spPr>
        <p:txBody>
          <a:bodyPr anchor="b"/>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4568927" y="1447800"/>
            <a:ext cx="3632850" cy="4572000"/>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bwMode="gray">
          <a:xfrm>
            <a:off x="866441" y="3086845"/>
            <a:ext cx="2712589" cy="2933701"/>
          </a:xfrm>
        </p:spPr>
        <p:txBody>
          <a:bodyPr/>
          <a:lstStyle>
            <a:lvl1pPr marL="0" indent="0">
              <a:buNone/>
              <a:defRPr sz="14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7" name="Date Placeholder 4"/>
          <p:cNvSpPr>
            <a:spLocks noGrp="1"/>
          </p:cNvSpPr>
          <p:nvPr>
            <p:ph type="dt" sz="half" idx="10"/>
          </p:nvPr>
        </p:nvSpPr>
        <p:spPr/>
        <p:txBody>
          <a:bodyPr/>
          <a:lstStyle>
            <a:lvl1pPr>
              <a:defRPr/>
            </a:lvl1pPr>
          </a:lstStyle>
          <a:p>
            <a:pPr>
              <a:defRPr/>
            </a:pPr>
            <a:fld id="{3F1F5647-B98F-4992-A28C-C1873130D29B}" type="datetimeFigureOut">
              <a:rPr lang="ar-SA">
                <a:solidFill>
                  <a:srgbClr val="B31166"/>
                </a:solidFill>
              </a:rPr>
              <a:pPr>
                <a:defRPr/>
              </a:pPr>
              <a:t>18/02/39</a:t>
            </a:fld>
            <a:endParaRPr lang="ar-SA">
              <a:solidFill>
                <a:srgbClr val="B31166"/>
              </a:solidFill>
            </a:endParaRPr>
          </a:p>
        </p:txBody>
      </p:sp>
      <p:sp>
        <p:nvSpPr>
          <p:cNvPr id="18" name="Footer Placeholder 5"/>
          <p:cNvSpPr>
            <a:spLocks noGrp="1"/>
          </p:cNvSpPr>
          <p:nvPr>
            <p:ph type="ftr" sz="quarter" idx="11"/>
          </p:nvPr>
        </p:nvSpPr>
        <p:spPr/>
        <p:txBody>
          <a:bodyPr/>
          <a:lstStyle>
            <a:lvl1pPr>
              <a:defRPr/>
            </a:lvl1pPr>
          </a:lstStyle>
          <a:p>
            <a:pPr>
              <a:defRPr/>
            </a:pPr>
            <a:endParaRPr lang="ar-SA">
              <a:solidFill>
                <a:srgbClr val="B31166"/>
              </a:solidFill>
            </a:endParaRPr>
          </a:p>
        </p:txBody>
      </p:sp>
      <p:sp>
        <p:nvSpPr>
          <p:cNvPr id="19" name="Slide Number Placeholder 6"/>
          <p:cNvSpPr>
            <a:spLocks noGrp="1"/>
          </p:cNvSpPr>
          <p:nvPr>
            <p:ph type="sldNum" sz="quarter" idx="12"/>
          </p:nvPr>
        </p:nvSpPr>
        <p:spPr/>
        <p:txBody>
          <a:bodyPr/>
          <a:lstStyle>
            <a:lvl1pPr>
              <a:defRPr/>
            </a:lvl1pPr>
          </a:lstStyle>
          <a:p>
            <a:fld id="{7395FD75-03C1-4A22-B204-722470ABA6C4}" type="slidenum">
              <a:rPr lang="ar-SA" altLang="ar-SA">
                <a:solidFill>
                  <a:prstClr val="white"/>
                </a:solidFill>
              </a:rPr>
              <a:pPr/>
              <a:t>‹#›</a:t>
            </a:fld>
            <a:endParaRPr lang="ar-SA" altLang="ar-SA">
              <a:solidFill>
                <a:prstClr val="white"/>
              </a:solidFill>
            </a:endParaRPr>
          </a:p>
        </p:txBody>
      </p:sp>
    </p:spTree>
    <p:extLst>
      <p:ext uri="{BB962C8B-B14F-4D97-AF65-F5344CB8AC3E}">
        <p14:creationId xmlns:p14="http://schemas.microsoft.com/office/powerpoint/2010/main" val="320285737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5" name="Group 26"/>
          <p:cNvGrpSpPr>
            <a:grpSpLocks/>
          </p:cNvGrpSpPr>
          <p:nvPr/>
        </p:nvGrpSpPr>
        <p:grpSpPr bwMode="auto">
          <a:xfrm>
            <a:off x="-1588" y="0"/>
            <a:ext cx="9145588" cy="6861175"/>
            <a:chOff x="-1588" y="0"/>
            <a:chExt cx="9145588" cy="6860798"/>
          </a:xfrm>
        </p:grpSpPr>
        <p:sp>
          <p:nvSpPr>
            <p:cNvPr id="6" name="Rectangle 27"/>
            <p:cNvSpPr/>
            <p:nvPr/>
          </p:nvSpPr>
          <p:spPr>
            <a:xfrm>
              <a:off x="0" y="0"/>
              <a:ext cx="9118832"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7" name="Oval 28"/>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8" name="Oval 29"/>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9" name="Oval 30"/>
            <p:cNvSpPr/>
            <p:nvPr/>
          </p:nvSpPr>
          <p:spPr>
            <a:xfrm>
              <a:off x="5689832" y="0"/>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 name="Oval 31"/>
            <p:cNvSpPr/>
            <p:nvPr/>
          </p:nvSpPr>
          <p:spPr>
            <a:xfrm>
              <a:off x="6299432" y="5870198"/>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Oval 32"/>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2" name="Rectangle 33"/>
            <p:cNvSpPr/>
            <p:nvPr/>
          </p:nvSpPr>
          <p:spPr>
            <a:xfrm>
              <a:off x="5283200" y="401616"/>
              <a:ext cx="3465513" cy="605439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3" name="Freeform 34"/>
            <p:cNvSpPr>
              <a:spLocks/>
            </p:cNvSpPr>
            <p:nvPr/>
          </p:nvSpPr>
          <p:spPr bwMode="gray">
            <a:xfrm rot="-5400000">
              <a:off x="2852610" y="1765596"/>
              <a:ext cx="5995993" cy="3326809"/>
            </a:xfrm>
            <a:custGeom>
              <a:avLst/>
              <a:gdLst>
                <a:gd name="T0" fmla="*/ 0 w 4960"/>
                <a:gd name="T1" fmla="*/ 0 h 2752"/>
                <a:gd name="T2" fmla="*/ 0 w 4960"/>
                <a:gd name="T3" fmla="*/ 324 h 2752"/>
                <a:gd name="T4" fmla="*/ 0 w 4960"/>
                <a:gd name="T5" fmla="*/ 1992 h 2752"/>
                <a:gd name="T6" fmla="*/ 0 w 4960"/>
                <a:gd name="T7" fmla="*/ 2752 h 2752"/>
                <a:gd name="T8" fmla="*/ 4960 w 4960"/>
                <a:gd name="T9" fmla="*/ 2752 h 2752"/>
                <a:gd name="T10" fmla="*/ 4960 w 4960"/>
                <a:gd name="T11" fmla="*/ 1992 h 2752"/>
                <a:gd name="T12" fmla="*/ 4960 w 4960"/>
                <a:gd name="T13" fmla="*/ 324 h 2752"/>
                <a:gd name="T14" fmla="*/ 4960 w 4960"/>
                <a:gd name="T15" fmla="*/ 0 h 2752"/>
                <a:gd name="T16" fmla="*/ 4960 w 4960"/>
                <a:gd name="T17" fmla="*/ 0 h 2752"/>
                <a:gd name="T18" fmla="*/ 4734 w 4960"/>
                <a:gd name="T19" fmla="*/ 34 h 2752"/>
                <a:gd name="T20" fmla="*/ 4510 w 4960"/>
                <a:gd name="T21" fmla="*/ 64 h 2752"/>
                <a:gd name="T22" fmla="*/ 4284 w 4960"/>
                <a:gd name="T23" fmla="*/ 90 h 2752"/>
                <a:gd name="T24" fmla="*/ 4060 w 4960"/>
                <a:gd name="T25" fmla="*/ 114 h 2752"/>
                <a:gd name="T26" fmla="*/ 3836 w 4960"/>
                <a:gd name="T27" fmla="*/ 132 h 2752"/>
                <a:gd name="T28" fmla="*/ 3614 w 4960"/>
                <a:gd name="T29" fmla="*/ 146 h 2752"/>
                <a:gd name="T30" fmla="*/ 3392 w 4960"/>
                <a:gd name="T31" fmla="*/ 158 h 2752"/>
                <a:gd name="T32" fmla="*/ 3174 w 4960"/>
                <a:gd name="T33" fmla="*/ 166 h 2752"/>
                <a:gd name="T34" fmla="*/ 2960 w 4960"/>
                <a:gd name="T35" fmla="*/ 172 h 2752"/>
                <a:gd name="T36" fmla="*/ 2748 w 4960"/>
                <a:gd name="T37" fmla="*/ 174 h 2752"/>
                <a:gd name="T38" fmla="*/ 2542 w 4960"/>
                <a:gd name="T39" fmla="*/ 174 h 2752"/>
                <a:gd name="T40" fmla="*/ 2338 w 4960"/>
                <a:gd name="T41" fmla="*/ 174 h 2752"/>
                <a:gd name="T42" fmla="*/ 2140 w 4960"/>
                <a:gd name="T43" fmla="*/ 170 h 2752"/>
                <a:gd name="T44" fmla="*/ 1948 w 4960"/>
                <a:gd name="T45" fmla="*/ 164 h 2752"/>
                <a:gd name="T46" fmla="*/ 1762 w 4960"/>
                <a:gd name="T47" fmla="*/ 156 h 2752"/>
                <a:gd name="T48" fmla="*/ 1582 w 4960"/>
                <a:gd name="T49" fmla="*/ 148 h 2752"/>
                <a:gd name="T50" fmla="*/ 1410 w 4960"/>
                <a:gd name="T51" fmla="*/ 138 h 2752"/>
                <a:gd name="T52" fmla="*/ 1244 w 4960"/>
                <a:gd name="T53" fmla="*/ 128 h 2752"/>
                <a:gd name="T54" fmla="*/ 1088 w 4960"/>
                <a:gd name="T55" fmla="*/ 116 h 2752"/>
                <a:gd name="T56" fmla="*/ 938 w 4960"/>
                <a:gd name="T57" fmla="*/ 104 h 2752"/>
                <a:gd name="T58" fmla="*/ 668 w 4960"/>
                <a:gd name="T59" fmla="*/ 78 h 2752"/>
                <a:gd name="T60" fmla="*/ 438 w 4960"/>
                <a:gd name="T61" fmla="*/ 54 h 2752"/>
                <a:gd name="T62" fmla="*/ 254 w 4960"/>
                <a:gd name="T63" fmla="*/ 34 h 2752"/>
                <a:gd name="T64" fmla="*/ 116 w 4960"/>
                <a:gd name="T65" fmla="*/ 16 h 2752"/>
                <a:gd name="T66" fmla="*/ 0 w 4960"/>
                <a:gd name="T67" fmla="*/ 0 h 2752"/>
                <a:gd name="T68" fmla="*/ 0 w 4960"/>
                <a:gd name="T69" fmla="*/ 0 h 27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960" h="2752">
                  <a:moveTo>
                    <a:pt x="0" y="0"/>
                  </a:moveTo>
                  <a:lnTo>
                    <a:pt x="0" y="324"/>
                  </a:lnTo>
                  <a:lnTo>
                    <a:pt x="0" y="1992"/>
                  </a:lnTo>
                  <a:lnTo>
                    <a:pt x="0" y="2752"/>
                  </a:lnTo>
                  <a:lnTo>
                    <a:pt x="4960" y="2752"/>
                  </a:lnTo>
                  <a:lnTo>
                    <a:pt x="4960" y="1992"/>
                  </a:lnTo>
                  <a:lnTo>
                    <a:pt x="4960" y="324"/>
                  </a:lnTo>
                  <a:lnTo>
                    <a:pt x="4960" y="0"/>
                  </a:lnTo>
                  <a:lnTo>
                    <a:pt x="4734" y="34"/>
                  </a:lnTo>
                  <a:lnTo>
                    <a:pt x="4510" y="64"/>
                  </a:lnTo>
                  <a:lnTo>
                    <a:pt x="4284" y="90"/>
                  </a:lnTo>
                  <a:lnTo>
                    <a:pt x="4060" y="114"/>
                  </a:lnTo>
                  <a:lnTo>
                    <a:pt x="3836" y="132"/>
                  </a:lnTo>
                  <a:lnTo>
                    <a:pt x="3614" y="146"/>
                  </a:lnTo>
                  <a:lnTo>
                    <a:pt x="3392" y="158"/>
                  </a:lnTo>
                  <a:lnTo>
                    <a:pt x="3174" y="166"/>
                  </a:lnTo>
                  <a:lnTo>
                    <a:pt x="2960" y="172"/>
                  </a:lnTo>
                  <a:lnTo>
                    <a:pt x="2748" y="174"/>
                  </a:lnTo>
                  <a:lnTo>
                    <a:pt x="2542" y="174"/>
                  </a:lnTo>
                  <a:lnTo>
                    <a:pt x="2338" y="174"/>
                  </a:lnTo>
                  <a:lnTo>
                    <a:pt x="2140" y="170"/>
                  </a:lnTo>
                  <a:lnTo>
                    <a:pt x="1948" y="164"/>
                  </a:lnTo>
                  <a:lnTo>
                    <a:pt x="1762" y="156"/>
                  </a:lnTo>
                  <a:lnTo>
                    <a:pt x="1582" y="148"/>
                  </a:lnTo>
                  <a:lnTo>
                    <a:pt x="1410" y="138"/>
                  </a:lnTo>
                  <a:lnTo>
                    <a:pt x="1244" y="128"/>
                  </a:lnTo>
                  <a:lnTo>
                    <a:pt x="1088" y="116"/>
                  </a:lnTo>
                  <a:lnTo>
                    <a:pt x="938" y="104"/>
                  </a:lnTo>
                  <a:lnTo>
                    <a:pt x="668" y="78"/>
                  </a:lnTo>
                  <a:lnTo>
                    <a:pt x="438" y="54"/>
                  </a:lnTo>
                  <a:lnTo>
                    <a:pt x="254" y="34"/>
                  </a:lnTo>
                  <a:lnTo>
                    <a:pt x="116" y="16"/>
                  </a:lnTo>
                  <a:lnTo>
                    <a:pt x="0"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l" rtl="0" eaLnBrk="0" fontAlgn="base" hangingPunct="0">
                <a:spcBef>
                  <a:spcPct val="0"/>
                </a:spcBef>
                <a:spcAft>
                  <a:spcPct val="0"/>
                </a:spcAft>
              </a:pPr>
              <a:endParaRPr lang="ar-SA">
                <a:solidFill>
                  <a:prstClr val="black"/>
                </a:solidFill>
                <a:latin typeface="Arial" pitchFamily="34" charset="0"/>
              </a:endParaRPr>
            </a:p>
          </p:txBody>
        </p:sp>
        <p:sp>
          <p:nvSpPr>
            <p:cNvPr id="14" name="Freeform 5"/>
            <p:cNvSpPr>
              <a:spLocks/>
            </p:cNvSpPr>
            <p:nvPr/>
          </p:nvSpPr>
          <p:spPr bwMode="gray">
            <a:xfrm rot="-5912394">
              <a:off x="3074559" y="1458373"/>
              <a:ext cx="2377690" cy="317748"/>
            </a:xfrm>
            <a:custGeom>
              <a:avLst/>
              <a:gdLst>
                <a:gd name="T0" fmla="*/ 85 w 10000"/>
                <a:gd name="T1" fmla="*/ 2532 h 5291"/>
                <a:gd name="T2" fmla="*/ 9958 w 10000"/>
                <a:gd name="T3" fmla="*/ 5291 h 5291"/>
                <a:gd name="T4" fmla="*/ 10000 w 10000"/>
                <a:gd name="T5" fmla="*/ 0 h 5291"/>
                <a:gd name="T6" fmla="*/ 10000 w 10000"/>
                <a:gd name="T7" fmla="*/ 0 h 5291"/>
                <a:gd name="T8" fmla="*/ 9667 w 10000"/>
                <a:gd name="T9" fmla="*/ 204 h 5291"/>
                <a:gd name="T10" fmla="*/ 9334 w 10000"/>
                <a:gd name="T11" fmla="*/ 400 h 5291"/>
                <a:gd name="T12" fmla="*/ 9001 w 10000"/>
                <a:gd name="T13" fmla="*/ 590 h 5291"/>
                <a:gd name="T14" fmla="*/ 8667 w 10000"/>
                <a:gd name="T15" fmla="*/ 753 h 5291"/>
                <a:gd name="T16" fmla="*/ 8333 w 10000"/>
                <a:gd name="T17" fmla="*/ 917 h 5291"/>
                <a:gd name="T18" fmla="*/ 7999 w 10000"/>
                <a:gd name="T19" fmla="*/ 1071 h 5291"/>
                <a:gd name="T20" fmla="*/ 7669 w 10000"/>
                <a:gd name="T21" fmla="*/ 1202 h 5291"/>
                <a:gd name="T22" fmla="*/ 7333 w 10000"/>
                <a:gd name="T23" fmla="*/ 1325 h 5291"/>
                <a:gd name="T24" fmla="*/ 7000 w 10000"/>
                <a:gd name="T25" fmla="*/ 1440 h 5291"/>
                <a:gd name="T26" fmla="*/ 6673 w 10000"/>
                <a:gd name="T27" fmla="*/ 1538 h 5291"/>
                <a:gd name="T28" fmla="*/ 6340 w 10000"/>
                <a:gd name="T29" fmla="*/ 1636 h 5291"/>
                <a:gd name="T30" fmla="*/ 6013 w 10000"/>
                <a:gd name="T31" fmla="*/ 1719 h 5291"/>
                <a:gd name="T32" fmla="*/ 5686 w 10000"/>
                <a:gd name="T33" fmla="*/ 1784 h 5291"/>
                <a:gd name="T34" fmla="*/ 5359 w 10000"/>
                <a:gd name="T35" fmla="*/ 1850 h 5291"/>
                <a:gd name="T36" fmla="*/ 5036 w 10000"/>
                <a:gd name="T37" fmla="*/ 1906 h 5291"/>
                <a:gd name="T38" fmla="*/ 4717 w 10000"/>
                <a:gd name="T39" fmla="*/ 1948 h 5291"/>
                <a:gd name="T40" fmla="*/ 4396 w 10000"/>
                <a:gd name="T41" fmla="*/ 1980 h 5291"/>
                <a:gd name="T42" fmla="*/ 4079 w 10000"/>
                <a:gd name="T43" fmla="*/ 2013 h 5291"/>
                <a:gd name="T44" fmla="*/ 3766 w 10000"/>
                <a:gd name="T45" fmla="*/ 2029 h 5291"/>
                <a:gd name="T46" fmla="*/ 3454 w 10000"/>
                <a:gd name="T47" fmla="*/ 2046 h 5291"/>
                <a:gd name="T48" fmla="*/ 3145 w 10000"/>
                <a:gd name="T49" fmla="*/ 2053 h 5291"/>
                <a:gd name="T50" fmla="*/ 2839 w 10000"/>
                <a:gd name="T51" fmla="*/ 2046 h 5291"/>
                <a:gd name="T52" fmla="*/ 2537 w 10000"/>
                <a:gd name="T53" fmla="*/ 2046 h 5291"/>
                <a:gd name="T54" fmla="*/ 2238 w 10000"/>
                <a:gd name="T55" fmla="*/ 2029 h 5291"/>
                <a:gd name="T56" fmla="*/ 1943 w 10000"/>
                <a:gd name="T57" fmla="*/ 2004 h 5291"/>
                <a:gd name="T58" fmla="*/ 1653 w 10000"/>
                <a:gd name="T59" fmla="*/ 1980 h 5291"/>
                <a:gd name="T60" fmla="*/ 1368 w 10000"/>
                <a:gd name="T61" fmla="*/ 1955 h 5291"/>
                <a:gd name="T62" fmla="*/ 1085 w 10000"/>
                <a:gd name="T63" fmla="*/ 1915 h 5291"/>
                <a:gd name="T64" fmla="*/ 806 w 10000"/>
                <a:gd name="T65" fmla="*/ 1873 h 5291"/>
                <a:gd name="T66" fmla="*/ 533 w 10000"/>
                <a:gd name="T67" fmla="*/ 1833 h 5291"/>
                <a:gd name="T68" fmla="*/ 0 w 10000"/>
                <a:gd name="T69" fmla="*/ 1726 h 5291"/>
                <a:gd name="T70" fmla="*/ 85 w 10000"/>
                <a:gd name="T71" fmla="*/ 2532 h 52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0000" h="5291">
                  <a:moveTo>
                    <a:pt x="85" y="2532"/>
                  </a:moveTo>
                  <a:cubicBezTo>
                    <a:pt x="1736" y="3911"/>
                    <a:pt x="7524" y="5298"/>
                    <a:pt x="9958" y="5291"/>
                  </a:cubicBezTo>
                  <a:cubicBezTo>
                    <a:pt x="9989" y="1958"/>
                    <a:pt x="9969" y="3333"/>
                    <a:pt x="10000" y="0"/>
                  </a:cubicBez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l" rtl="0" eaLnBrk="0" fontAlgn="base" hangingPunct="0">
                <a:spcBef>
                  <a:spcPct val="0"/>
                </a:spcBef>
                <a:spcAft>
                  <a:spcPct val="0"/>
                </a:spcAft>
              </a:pPr>
              <a:endParaRPr lang="ar-SA">
                <a:solidFill>
                  <a:prstClr val="black"/>
                </a:solidFill>
                <a:latin typeface="Arial" pitchFamily="34" charset="0"/>
              </a:endParaRPr>
            </a:p>
          </p:txBody>
        </p:sp>
        <p:sp>
          <p:nvSpPr>
            <p:cNvPr id="15" name="Freeform 5"/>
            <p:cNvSpPr>
              <a:spLocks noEditPoints="1"/>
            </p:cNvSpPr>
            <p:nvPr/>
          </p:nvSpPr>
          <p:spPr bwMode="gray">
            <a:xfrm>
              <a:off x="0" y="0"/>
              <a:ext cx="9144000" cy="6858000"/>
            </a:xfrm>
            <a:custGeom>
              <a:avLst/>
              <a:gdLst>
                <a:gd name="T0" fmla="*/ 0 w 5760"/>
                <a:gd name="T1" fmla="*/ 0 h 4320"/>
                <a:gd name="T2" fmla="*/ 0 w 5760"/>
                <a:gd name="T3" fmla="*/ 4320 h 4320"/>
                <a:gd name="T4" fmla="*/ 5760 w 5760"/>
                <a:gd name="T5" fmla="*/ 4320 h 4320"/>
                <a:gd name="T6" fmla="*/ 5760 w 5760"/>
                <a:gd name="T7" fmla="*/ 0 h 4320"/>
                <a:gd name="T8" fmla="*/ 0 w 5760"/>
                <a:gd name="T9" fmla="*/ 0 h 4320"/>
                <a:gd name="T10" fmla="*/ 5444 w 5760"/>
                <a:gd name="T11" fmla="*/ 4004 h 4320"/>
                <a:gd name="T12" fmla="*/ 324 w 5760"/>
                <a:gd name="T13" fmla="*/ 4004 h 4320"/>
                <a:gd name="T14" fmla="*/ 324 w 5760"/>
                <a:gd name="T15" fmla="*/ 324 h 4320"/>
                <a:gd name="T16" fmla="*/ 5444 w 5760"/>
                <a:gd name="T17" fmla="*/ 324 h 4320"/>
                <a:gd name="T18" fmla="*/ 5444 w 5760"/>
                <a:gd name="T19" fmla="*/ 4004 h 4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l" rtl="0" eaLnBrk="0" fontAlgn="base" hangingPunct="0">
                <a:spcBef>
                  <a:spcPct val="0"/>
                </a:spcBef>
                <a:spcAft>
                  <a:spcPct val="0"/>
                </a:spcAft>
              </a:pPr>
              <a:endParaRPr lang="ar-SA">
                <a:solidFill>
                  <a:prstClr val="black"/>
                </a:solidFill>
                <a:latin typeface="Arial" pitchFamily="34" charset="0"/>
              </a:endParaRPr>
            </a:p>
          </p:txBody>
        </p:sp>
      </p:grpSp>
      <p:sp>
        <p:nvSpPr>
          <p:cNvPr id="16" name="Rectangle 37"/>
          <p:cNvSpPr/>
          <p:nvPr/>
        </p:nvSpPr>
        <p:spPr>
          <a:xfrm>
            <a:off x="7745413" y="0"/>
            <a:ext cx="685800" cy="110013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866440" y="1381390"/>
            <a:ext cx="2987089" cy="157480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4722909" y="1320800"/>
            <a:ext cx="2791102" cy="4216400"/>
          </a:xfrm>
          <a:prstGeom prst="roundRect">
            <a:avLst>
              <a:gd name="adj" fmla="val 1858"/>
            </a:avLst>
          </a:prstGeom>
          <a:effectLst>
            <a:outerShdw blurRad="50800" dist="50800" dir="5400000" algn="tl" rotWithShape="0">
              <a:srgbClr val="000000">
                <a:alpha val="43000"/>
              </a:srgbClr>
            </a:outerShdw>
          </a:effectLst>
        </p:spPr>
        <p:txBody>
          <a:bodyPr rtlCol="0">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noProof="0" smtClean="0"/>
              <a:t>Click icon to add picture</a:t>
            </a:r>
            <a:endParaRPr lang="en-US" noProof="0" dirty="0"/>
          </a:p>
        </p:txBody>
      </p:sp>
      <p:sp>
        <p:nvSpPr>
          <p:cNvPr id="4" name="Text Placeholder 3"/>
          <p:cNvSpPr>
            <a:spLocks noGrp="1"/>
          </p:cNvSpPr>
          <p:nvPr>
            <p:ph type="body" sz="half" idx="2"/>
          </p:nvPr>
        </p:nvSpPr>
        <p:spPr>
          <a:xfrm>
            <a:off x="866440" y="3086100"/>
            <a:ext cx="2987089" cy="2451100"/>
          </a:xfrm>
        </p:spPr>
        <p:txBody>
          <a:bodyPr>
            <a:normAutofit/>
          </a:bodyPr>
          <a:lstStyle>
            <a:lvl1pPr marL="0" indent="0">
              <a:buNone/>
              <a:defRPr sz="14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7" name="Date Placeholder 4"/>
          <p:cNvSpPr>
            <a:spLocks noGrp="1"/>
          </p:cNvSpPr>
          <p:nvPr>
            <p:ph type="dt" sz="half" idx="10"/>
          </p:nvPr>
        </p:nvSpPr>
        <p:spPr/>
        <p:txBody>
          <a:bodyPr/>
          <a:lstStyle>
            <a:lvl1pPr>
              <a:defRPr/>
            </a:lvl1pPr>
          </a:lstStyle>
          <a:p>
            <a:pPr>
              <a:defRPr/>
            </a:pPr>
            <a:fld id="{B09B021E-9B70-4385-A74A-5B5962E72F39}" type="datetimeFigureOut">
              <a:rPr lang="ar-SA">
                <a:solidFill>
                  <a:srgbClr val="B31166"/>
                </a:solidFill>
              </a:rPr>
              <a:pPr>
                <a:defRPr/>
              </a:pPr>
              <a:t>18/02/39</a:t>
            </a:fld>
            <a:endParaRPr lang="ar-SA">
              <a:solidFill>
                <a:srgbClr val="B31166"/>
              </a:solidFill>
            </a:endParaRPr>
          </a:p>
        </p:txBody>
      </p:sp>
      <p:sp>
        <p:nvSpPr>
          <p:cNvPr id="18" name="Footer Placeholder 5"/>
          <p:cNvSpPr>
            <a:spLocks noGrp="1"/>
          </p:cNvSpPr>
          <p:nvPr>
            <p:ph type="ftr" sz="quarter" idx="11"/>
          </p:nvPr>
        </p:nvSpPr>
        <p:spPr/>
        <p:txBody>
          <a:bodyPr/>
          <a:lstStyle>
            <a:lvl1pPr>
              <a:defRPr/>
            </a:lvl1pPr>
          </a:lstStyle>
          <a:p>
            <a:pPr>
              <a:defRPr/>
            </a:pPr>
            <a:endParaRPr lang="ar-SA">
              <a:solidFill>
                <a:srgbClr val="B31166"/>
              </a:solidFill>
            </a:endParaRPr>
          </a:p>
        </p:txBody>
      </p:sp>
      <p:sp>
        <p:nvSpPr>
          <p:cNvPr id="19" name="Slide Number Placeholder 6"/>
          <p:cNvSpPr>
            <a:spLocks noGrp="1"/>
          </p:cNvSpPr>
          <p:nvPr>
            <p:ph type="sldNum" sz="quarter" idx="12"/>
          </p:nvPr>
        </p:nvSpPr>
        <p:spPr/>
        <p:txBody>
          <a:bodyPr/>
          <a:lstStyle>
            <a:lvl1pPr>
              <a:defRPr/>
            </a:lvl1pPr>
          </a:lstStyle>
          <a:p>
            <a:fld id="{427F05A6-6256-4559-9FAC-8E8F12670B27}" type="slidenum">
              <a:rPr lang="ar-SA" altLang="ar-SA">
                <a:solidFill>
                  <a:prstClr val="white"/>
                </a:solidFill>
              </a:rPr>
              <a:pPr/>
              <a:t>‹#›</a:t>
            </a:fld>
            <a:endParaRPr lang="ar-SA" altLang="ar-SA">
              <a:solidFill>
                <a:prstClr val="white"/>
              </a:solidFill>
            </a:endParaRPr>
          </a:p>
        </p:txBody>
      </p:sp>
    </p:spTree>
    <p:extLst>
      <p:ext uri="{BB962C8B-B14F-4D97-AF65-F5344CB8AC3E}">
        <p14:creationId xmlns:p14="http://schemas.microsoft.com/office/powerpoint/2010/main" val="1085310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5.xml"/><Relationship Id="rId13" Type="http://schemas.openxmlformats.org/officeDocument/2006/relationships/slideLayout" Target="../slideLayouts/slideLayout30.xml"/><Relationship Id="rId18" Type="http://schemas.openxmlformats.org/officeDocument/2006/relationships/theme" Target="../theme/theme2.xml"/><Relationship Id="rId3" Type="http://schemas.openxmlformats.org/officeDocument/2006/relationships/slideLayout" Target="../slideLayouts/slideLayout20.xml"/><Relationship Id="rId7" Type="http://schemas.openxmlformats.org/officeDocument/2006/relationships/slideLayout" Target="../slideLayouts/slideLayout24.xml"/><Relationship Id="rId12" Type="http://schemas.openxmlformats.org/officeDocument/2006/relationships/slideLayout" Target="../slideLayouts/slideLayout29.xml"/><Relationship Id="rId17" Type="http://schemas.openxmlformats.org/officeDocument/2006/relationships/slideLayout" Target="../slideLayouts/slideLayout34.xml"/><Relationship Id="rId2" Type="http://schemas.openxmlformats.org/officeDocument/2006/relationships/slideLayout" Target="../slideLayouts/slideLayout19.xml"/><Relationship Id="rId16" Type="http://schemas.openxmlformats.org/officeDocument/2006/relationships/slideLayout" Target="../slideLayouts/slideLayout33.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5" Type="http://schemas.openxmlformats.org/officeDocument/2006/relationships/slideLayout" Target="../slideLayouts/slideLayout22.xml"/><Relationship Id="rId15" Type="http://schemas.openxmlformats.org/officeDocument/2006/relationships/slideLayout" Target="../slideLayouts/slideLayout32.xml"/><Relationship Id="rId10" Type="http://schemas.openxmlformats.org/officeDocument/2006/relationships/slideLayout" Target="../slideLayouts/slideLayout27.xml"/><Relationship Id="rId19" Type="http://schemas.openxmlformats.org/officeDocument/2006/relationships/image" Target="../media/image1.jpeg"/><Relationship Id="rId4" Type="http://schemas.openxmlformats.org/officeDocument/2006/relationships/slideLayout" Target="../slideLayouts/slideLayout21.xml"/><Relationship Id="rId9" Type="http://schemas.openxmlformats.org/officeDocument/2006/relationships/slideLayout" Target="../slideLayouts/slideLayout26.xml"/><Relationship Id="rId14"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026" name="Group 5"/>
          <p:cNvGrpSpPr>
            <a:grpSpLocks/>
          </p:cNvGrpSpPr>
          <p:nvPr/>
        </p:nvGrpSpPr>
        <p:grpSpPr bwMode="auto">
          <a:xfrm>
            <a:off x="-1588" y="0"/>
            <a:ext cx="9145588" cy="6861175"/>
            <a:chOff x="-1588" y="0"/>
            <a:chExt cx="9145588" cy="6860798"/>
          </a:xfrm>
        </p:grpSpPr>
        <p:sp>
          <p:nvSpPr>
            <p:cNvPr id="14" name="Rectangle 13"/>
            <p:cNvSpPr/>
            <p:nvPr/>
          </p:nvSpPr>
          <p:spPr>
            <a:xfrm>
              <a:off x="0" y="0"/>
              <a:ext cx="9118832" cy="6858000"/>
            </a:xfrm>
            <a:prstGeom prst="rect">
              <a:avLst/>
            </a:prstGeom>
            <a:blipFill>
              <a:blip r:embed="rId19">
                <a:duotone>
                  <a:schemeClr val="dk2">
                    <a:shade val="69000"/>
                    <a:hueMod val="91000"/>
                    <a:satMod val="164000"/>
                    <a:lumMod val="74000"/>
                  </a:schemeClr>
                  <a:schemeClr val="dk2">
                    <a:hueMod val="124000"/>
                    <a:satMod val="140000"/>
                    <a:lumMod val="142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1" name="Oval 20"/>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2" name="Oval 21"/>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Oval 22"/>
            <p:cNvSpPr/>
            <p:nvPr/>
          </p:nvSpPr>
          <p:spPr>
            <a:xfrm>
              <a:off x="5689832" y="0"/>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4" name="Oval 23"/>
            <p:cNvSpPr/>
            <p:nvPr/>
          </p:nvSpPr>
          <p:spPr>
            <a:xfrm>
              <a:off x="6299432" y="5870198"/>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51" name="Freeform 5"/>
            <p:cNvSpPr>
              <a:spLocks/>
            </p:cNvSpPr>
            <p:nvPr/>
          </p:nvSpPr>
          <p:spPr bwMode="gray">
            <a:xfrm rot="-589932">
              <a:off x="6359946" y="1790293"/>
              <a:ext cx="2377690" cy="317748"/>
            </a:xfrm>
            <a:custGeom>
              <a:avLst/>
              <a:gdLst>
                <a:gd name="T0" fmla="*/ 85 w 10000"/>
                <a:gd name="T1" fmla="*/ 2532 h 5291"/>
                <a:gd name="T2" fmla="*/ 9958 w 10000"/>
                <a:gd name="T3" fmla="*/ 5291 h 5291"/>
                <a:gd name="T4" fmla="*/ 10000 w 10000"/>
                <a:gd name="T5" fmla="*/ 0 h 5291"/>
                <a:gd name="T6" fmla="*/ 10000 w 10000"/>
                <a:gd name="T7" fmla="*/ 0 h 5291"/>
                <a:gd name="T8" fmla="*/ 9667 w 10000"/>
                <a:gd name="T9" fmla="*/ 204 h 5291"/>
                <a:gd name="T10" fmla="*/ 9334 w 10000"/>
                <a:gd name="T11" fmla="*/ 400 h 5291"/>
                <a:gd name="T12" fmla="*/ 9001 w 10000"/>
                <a:gd name="T13" fmla="*/ 590 h 5291"/>
                <a:gd name="T14" fmla="*/ 8667 w 10000"/>
                <a:gd name="T15" fmla="*/ 753 h 5291"/>
                <a:gd name="T16" fmla="*/ 8333 w 10000"/>
                <a:gd name="T17" fmla="*/ 917 h 5291"/>
                <a:gd name="T18" fmla="*/ 7999 w 10000"/>
                <a:gd name="T19" fmla="*/ 1071 h 5291"/>
                <a:gd name="T20" fmla="*/ 7669 w 10000"/>
                <a:gd name="T21" fmla="*/ 1202 h 5291"/>
                <a:gd name="T22" fmla="*/ 7333 w 10000"/>
                <a:gd name="T23" fmla="*/ 1325 h 5291"/>
                <a:gd name="T24" fmla="*/ 7000 w 10000"/>
                <a:gd name="T25" fmla="*/ 1440 h 5291"/>
                <a:gd name="T26" fmla="*/ 6673 w 10000"/>
                <a:gd name="T27" fmla="*/ 1538 h 5291"/>
                <a:gd name="T28" fmla="*/ 6340 w 10000"/>
                <a:gd name="T29" fmla="*/ 1636 h 5291"/>
                <a:gd name="T30" fmla="*/ 6013 w 10000"/>
                <a:gd name="T31" fmla="*/ 1719 h 5291"/>
                <a:gd name="T32" fmla="*/ 5686 w 10000"/>
                <a:gd name="T33" fmla="*/ 1784 h 5291"/>
                <a:gd name="T34" fmla="*/ 5359 w 10000"/>
                <a:gd name="T35" fmla="*/ 1850 h 5291"/>
                <a:gd name="T36" fmla="*/ 5036 w 10000"/>
                <a:gd name="T37" fmla="*/ 1906 h 5291"/>
                <a:gd name="T38" fmla="*/ 4717 w 10000"/>
                <a:gd name="T39" fmla="*/ 1948 h 5291"/>
                <a:gd name="T40" fmla="*/ 4396 w 10000"/>
                <a:gd name="T41" fmla="*/ 1980 h 5291"/>
                <a:gd name="T42" fmla="*/ 4079 w 10000"/>
                <a:gd name="T43" fmla="*/ 2013 h 5291"/>
                <a:gd name="T44" fmla="*/ 3766 w 10000"/>
                <a:gd name="T45" fmla="*/ 2029 h 5291"/>
                <a:gd name="T46" fmla="*/ 3454 w 10000"/>
                <a:gd name="T47" fmla="*/ 2046 h 5291"/>
                <a:gd name="T48" fmla="*/ 3145 w 10000"/>
                <a:gd name="T49" fmla="*/ 2053 h 5291"/>
                <a:gd name="T50" fmla="*/ 2839 w 10000"/>
                <a:gd name="T51" fmla="*/ 2046 h 5291"/>
                <a:gd name="T52" fmla="*/ 2537 w 10000"/>
                <a:gd name="T53" fmla="*/ 2046 h 5291"/>
                <a:gd name="T54" fmla="*/ 2238 w 10000"/>
                <a:gd name="T55" fmla="*/ 2029 h 5291"/>
                <a:gd name="T56" fmla="*/ 1943 w 10000"/>
                <a:gd name="T57" fmla="*/ 2004 h 5291"/>
                <a:gd name="T58" fmla="*/ 1653 w 10000"/>
                <a:gd name="T59" fmla="*/ 1980 h 5291"/>
                <a:gd name="T60" fmla="*/ 1368 w 10000"/>
                <a:gd name="T61" fmla="*/ 1955 h 5291"/>
                <a:gd name="T62" fmla="*/ 1085 w 10000"/>
                <a:gd name="T63" fmla="*/ 1915 h 5291"/>
                <a:gd name="T64" fmla="*/ 806 w 10000"/>
                <a:gd name="T65" fmla="*/ 1873 h 5291"/>
                <a:gd name="T66" fmla="*/ 533 w 10000"/>
                <a:gd name="T67" fmla="*/ 1833 h 5291"/>
                <a:gd name="T68" fmla="*/ 0 w 10000"/>
                <a:gd name="T69" fmla="*/ 1726 h 5291"/>
                <a:gd name="T70" fmla="*/ 85 w 10000"/>
                <a:gd name="T71" fmla="*/ 2532 h 52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0000" h="5291">
                  <a:moveTo>
                    <a:pt x="85" y="2532"/>
                  </a:moveTo>
                  <a:cubicBezTo>
                    <a:pt x="1736" y="3911"/>
                    <a:pt x="7524" y="5298"/>
                    <a:pt x="9958" y="5291"/>
                  </a:cubicBezTo>
                  <a:cubicBezTo>
                    <a:pt x="9989" y="1958"/>
                    <a:pt x="9969" y="3333"/>
                    <a:pt x="10000" y="0"/>
                  </a:cubicBez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l" rtl="0" eaLnBrk="0" fontAlgn="base" hangingPunct="0">
                <a:spcBef>
                  <a:spcPct val="0"/>
                </a:spcBef>
                <a:spcAft>
                  <a:spcPct val="0"/>
                </a:spcAft>
              </a:pPr>
              <a:endParaRPr lang="ar-SA">
                <a:solidFill>
                  <a:prstClr val="black"/>
                </a:solidFill>
                <a:latin typeface="Arial" pitchFamily="34" charset="0"/>
              </a:endParaRPr>
            </a:p>
          </p:txBody>
        </p:sp>
        <p:sp>
          <p:nvSpPr>
            <p:cNvPr id="1052" name="Freeform 24"/>
            <p:cNvSpPr>
              <a:spLocks/>
            </p:cNvSpPr>
            <p:nvPr/>
          </p:nvSpPr>
          <p:spPr bwMode="gray">
            <a:xfrm>
              <a:off x="485023" y="1856450"/>
              <a:ext cx="8173954" cy="4535226"/>
            </a:xfrm>
            <a:custGeom>
              <a:avLst/>
              <a:gdLst>
                <a:gd name="T0" fmla="*/ 0 w 4960"/>
                <a:gd name="T1" fmla="*/ 0 h 2752"/>
                <a:gd name="T2" fmla="*/ 0 w 4960"/>
                <a:gd name="T3" fmla="*/ 324 h 2752"/>
                <a:gd name="T4" fmla="*/ 0 w 4960"/>
                <a:gd name="T5" fmla="*/ 1992 h 2752"/>
                <a:gd name="T6" fmla="*/ 0 w 4960"/>
                <a:gd name="T7" fmla="*/ 2752 h 2752"/>
                <a:gd name="T8" fmla="*/ 4960 w 4960"/>
                <a:gd name="T9" fmla="*/ 2752 h 2752"/>
                <a:gd name="T10" fmla="*/ 4960 w 4960"/>
                <a:gd name="T11" fmla="*/ 1992 h 2752"/>
                <a:gd name="T12" fmla="*/ 4960 w 4960"/>
                <a:gd name="T13" fmla="*/ 324 h 2752"/>
                <a:gd name="T14" fmla="*/ 4960 w 4960"/>
                <a:gd name="T15" fmla="*/ 0 h 2752"/>
                <a:gd name="T16" fmla="*/ 4960 w 4960"/>
                <a:gd name="T17" fmla="*/ 0 h 2752"/>
                <a:gd name="T18" fmla="*/ 4734 w 4960"/>
                <a:gd name="T19" fmla="*/ 34 h 2752"/>
                <a:gd name="T20" fmla="*/ 4510 w 4960"/>
                <a:gd name="T21" fmla="*/ 64 h 2752"/>
                <a:gd name="T22" fmla="*/ 4284 w 4960"/>
                <a:gd name="T23" fmla="*/ 90 h 2752"/>
                <a:gd name="T24" fmla="*/ 4060 w 4960"/>
                <a:gd name="T25" fmla="*/ 114 h 2752"/>
                <a:gd name="T26" fmla="*/ 3836 w 4960"/>
                <a:gd name="T27" fmla="*/ 132 h 2752"/>
                <a:gd name="T28" fmla="*/ 3614 w 4960"/>
                <a:gd name="T29" fmla="*/ 146 h 2752"/>
                <a:gd name="T30" fmla="*/ 3392 w 4960"/>
                <a:gd name="T31" fmla="*/ 158 h 2752"/>
                <a:gd name="T32" fmla="*/ 3174 w 4960"/>
                <a:gd name="T33" fmla="*/ 166 h 2752"/>
                <a:gd name="T34" fmla="*/ 2960 w 4960"/>
                <a:gd name="T35" fmla="*/ 172 h 2752"/>
                <a:gd name="T36" fmla="*/ 2748 w 4960"/>
                <a:gd name="T37" fmla="*/ 174 h 2752"/>
                <a:gd name="T38" fmla="*/ 2542 w 4960"/>
                <a:gd name="T39" fmla="*/ 174 h 2752"/>
                <a:gd name="T40" fmla="*/ 2338 w 4960"/>
                <a:gd name="T41" fmla="*/ 174 h 2752"/>
                <a:gd name="T42" fmla="*/ 2140 w 4960"/>
                <a:gd name="T43" fmla="*/ 170 h 2752"/>
                <a:gd name="T44" fmla="*/ 1948 w 4960"/>
                <a:gd name="T45" fmla="*/ 164 h 2752"/>
                <a:gd name="T46" fmla="*/ 1762 w 4960"/>
                <a:gd name="T47" fmla="*/ 156 h 2752"/>
                <a:gd name="T48" fmla="*/ 1582 w 4960"/>
                <a:gd name="T49" fmla="*/ 148 h 2752"/>
                <a:gd name="T50" fmla="*/ 1410 w 4960"/>
                <a:gd name="T51" fmla="*/ 138 h 2752"/>
                <a:gd name="T52" fmla="*/ 1244 w 4960"/>
                <a:gd name="T53" fmla="*/ 128 h 2752"/>
                <a:gd name="T54" fmla="*/ 1088 w 4960"/>
                <a:gd name="T55" fmla="*/ 116 h 2752"/>
                <a:gd name="T56" fmla="*/ 938 w 4960"/>
                <a:gd name="T57" fmla="*/ 104 h 2752"/>
                <a:gd name="T58" fmla="*/ 668 w 4960"/>
                <a:gd name="T59" fmla="*/ 78 h 2752"/>
                <a:gd name="T60" fmla="*/ 438 w 4960"/>
                <a:gd name="T61" fmla="*/ 54 h 2752"/>
                <a:gd name="T62" fmla="*/ 254 w 4960"/>
                <a:gd name="T63" fmla="*/ 34 h 2752"/>
                <a:gd name="T64" fmla="*/ 116 w 4960"/>
                <a:gd name="T65" fmla="*/ 16 h 2752"/>
                <a:gd name="T66" fmla="*/ 0 w 4960"/>
                <a:gd name="T67" fmla="*/ 0 h 2752"/>
                <a:gd name="T68" fmla="*/ 0 w 4960"/>
                <a:gd name="T69" fmla="*/ 0 h 27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960" h="2752">
                  <a:moveTo>
                    <a:pt x="0" y="0"/>
                  </a:moveTo>
                  <a:lnTo>
                    <a:pt x="0" y="324"/>
                  </a:lnTo>
                  <a:lnTo>
                    <a:pt x="0" y="1992"/>
                  </a:lnTo>
                  <a:lnTo>
                    <a:pt x="0" y="2752"/>
                  </a:lnTo>
                  <a:lnTo>
                    <a:pt x="4960" y="2752"/>
                  </a:lnTo>
                  <a:lnTo>
                    <a:pt x="4960" y="1992"/>
                  </a:lnTo>
                  <a:lnTo>
                    <a:pt x="4960" y="324"/>
                  </a:lnTo>
                  <a:lnTo>
                    <a:pt x="4960" y="0"/>
                  </a:lnTo>
                  <a:lnTo>
                    <a:pt x="4734" y="34"/>
                  </a:lnTo>
                  <a:lnTo>
                    <a:pt x="4510" y="64"/>
                  </a:lnTo>
                  <a:lnTo>
                    <a:pt x="4284" y="90"/>
                  </a:lnTo>
                  <a:lnTo>
                    <a:pt x="4060" y="114"/>
                  </a:lnTo>
                  <a:lnTo>
                    <a:pt x="3836" y="132"/>
                  </a:lnTo>
                  <a:lnTo>
                    <a:pt x="3614" y="146"/>
                  </a:lnTo>
                  <a:lnTo>
                    <a:pt x="3392" y="158"/>
                  </a:lnTo>
                  <a:lnTo>
                    <a:pt x="3174" y="166"/>
                  </a:lnTo>
                  <a:lnTo>
                    <a:pt x="2960" y="172"/>
                  </a:lnTo>
                  <a:lnTo>
                    <a:pt x="2748" y="174"/>
                  </a:lnTo>
                  <a:lnTo>
                    <a:pt x="2542" y="174"/>
                  </a:lnTo>
                  <a:lnTo>
                    <a:pt x="2338" y="174"/>
                  </a:lnTo>
                  <a:lnTo>
                    <a:pt x="2140" y="170"/>
                  </a:lnTo>
                  <a:lnTo>
                    <a:pt x="1948" y="164"/>
                  </a:lnTo>
                  <a:lnTo>
                    <a:pt x="1762" y="156"/>
                  </a:lnTo>
                  <a:lnTo>
                    <a:pt x="1582" y="148"/>
                  </a:lnTo>
                  <a:lnTo>
                    <a:pt x="1410" y="138"/>
                  </a:lnTo>
                  <a:lnTo>
                    <a:pt x="1244" y="128"/>
                  </a:lnTo>
                  <a:lnTo>
                    <a:pt x="1088" y="116"/>
                  </a:lnTo>
                  <a:lnTo>
                    <a:pt x="938" y="104"/>
                  </a:lnTo>
                  <a:lnTo>
                    <a:pt x="668" y="78"/>
                  </a:lnTo>
                  <a:lnTo>
                    <a:pt x="438" y="54"/>
                  </a:lnTo>
                  <a:lnTo>
                    <a:pt x="254" y="34"/>
                  </a:lnTo>
                  <a:lnTo>
                    <a:pt x="116" y="16"/>
                  </a:lnTo>
                  <a:lnTo>
                    <a:pt x="0"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l" rtl="0" eaLnBrk="0" fontAlgn="base" hangingPunct="0">
                <a:spcBef>
                  <a:spcPct val="0"/>
                </a:spcBef>
                <a:spcAft>
                  <a:spcPct val="0"/>
                </a:spcAft>
              </a:pPr>
              <a:endParaRPr lang="ar-SA">
                <a:solidFill>
                  <a:prstClr val="black"/>
                </a:solidFill>
                <a:latin typeface="Arial" pitchFamily="34" charset="0"/>
              </a:endParaRPr>
            </a:p>
          </p:txBody>
        </p:sp>
        <p:sp>
          <p:nvSpPr>
            <p:cNvPr id="1053" name="Freeform 5"/>
            <p:cNvSpPr>
              <a:spLocks noEditPoints="1"/>
            </p:cNvSpPr>
            <p:nvPr/>
          </p:nvSpPr>
          <p:spPr bwMode="gray">
            <a:xfrm>
              <a:off x="0" y="0"/>
              <a:ext cx="9144000" cy="6858000"/>
            </a:xfrm>
            <a:custGeom>
              <a:avLst/>
              <a:gdLst>
                <a:gd name="T0" fmla="*/ 0 w 5760"/>
                <a:gd name="T1" fmla="*/ 0 h 4320"/>
                <a:gd name="T2" fmla="*/ 0 w 5760"/>
                <a:gd name="T3" fmla="*/ 4320 h 4320"/>
                <a:gd name="T4" fmla="*/ 5760 w 5760"/>
                <a:gd name="T5" fmla="*/ 4320 h 4320"/>
                <a:gd name="T6" fmla="*/ 5760 w 5760"/>
                <a:gd name="T7" fmla="*/ 0 h 4320"/>
                <a:gd name="T8" fmla="*/ 0 w 5760"/>
                <a:gd name="T9" fmla="*/ 0 h 4320"/>
                <a:gd name="T10" fmla="*/ 5444 w 5760"/>
                <a:gd name="T11" fmla="*/ 4004 h 4320"/>
                <a:gd name="T12" fmla="*/ 324 w 5760"/>
                <a:gd name="T13" fmla="*/ 4004 h 4320"/>
                <a:gd name="T14" fmla="*/ 324 w 5760"/>
                <a:gd name="T15" fmla="*/ 324 h 4320"/>
                <a:gd name="T16" fmla="*/ 5444 w 5760"/>
                <a:gd name="T17" fmla="*/ 324 h 4320"/>
                <a:gd name="T18" fmla="*/ 5444 w 5760"/>
                <a:gd name="T19" fmla="*/ 4004 h 4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l" rtl="0" eaLnBrk="0" fontAlgn="base" hangingPunct="0">
                <a:spcBef>
                  <a:spcPct val="0"/>
                </a:spcBef>
                <a:spcAft>
                  <a:spcPct val="0"/>
                </a:spcAft>
              </a:pPr>
              <a:endParaRPr lang="ar-SA">
                <a:solidFill>
                  <a:prstClr val="black"/>
                </a:solidFill>
                <a:latin typeface="Arial" pitchFamily="34" charset="0"/>
              </a:endParaRPr>
            </a:p>
          </p:txBody>
        </p:sp>
      </p:grpSp>
      <p:sp>
        <p:nvSpPr>
          <p:cNvPr id="1027" name="Title Placeholder 1"/>
          <p:cNvSpPr>
            <a:spLocks noGrp="1"/>
          </p:cNvSpPr>
          <p:nvPr>
            <p:ph type="title"/>
          </p:nvPr>
        </p:nvSpPr>
        <p:spPr bwMode="gray">
          <a:xfrm>
            <a:off x="866775" y="927100"/>
            <a:ext cx="6345238" cy="709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ar-SA" smtClean="0"/>
              <a:t>Click to edit Master title style</a:t>
            </a:r>
          </a:p>
        </p:txBody>
      </p:sp>
      <p:sp>
        <p:nvSpPr>
          <p:cNvPr id="1028" name="Text Placeholder 2"/>
          <p:cNvSpPr>
            <a:spLocks noGrp="1"/>
          </p:cNvSpPr>
          <p:nvPr>
            <p:ph type="body" idx="1"/>
          </p:nvPr>
        </p:nvSpPr>
        <p:spPr bwMode="auto">
          <a:xfrm>
            <a:off x="863600" y="2489200"/>
            <a:ext cx="6346825" cy="353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ar-SA" smtClean="0"/>
              <a:t>Click to edit Master text styles</a:t>
            </a:r>
          </a:p>
          <a:p>
            <a:pPr lvl="1"/>
            <a:r>
              <a:rPr lang="en-US" altLang="ar-SA" smtClean="0"/>
              <a:t>Second level</a:t>
            </a:r>
          </a:p>
          <a:p>
            <a:pPr lvl="2"/>
            <a:r>
              <a:rPr lang="en-US" altLang="ar-SA" smtClean="0"/>
              <a:t>Third level</a:t>
            </a:r>
          </a:p>
          <a:p>
            <a:pPr lvl="3"/>
            <a:r>
              <a:rPr lang="en-US" altLang="ar-SA" smtClean="0"/>
              <a:t>Fourth level</a:t>
            </a:r>
          </a:p>
          <a:p>
            <a:pPr lvl="4"/>
            <a:r>
              <a:rPr lang="en-US" altLang="ar-SA" smtClean="0"/>
              <a:t>Fifth level</a:t>
            </a:r>
          </a:p>
        </p:txBody>
      </p:sp>
      <p:sp>
        <p:nvSpPr>
          <p:cNvPr id="4" name="Date Placeholder 3"/>
          <p:cNvSpPr>
            <a:spLocks noGrp="1"/>
          </p:cNvSpPr>
          <p:nvPr>
            <p:ph type="dt" sz="half" idx="2"/>
          </p:nvPr>
        </p:nvSpPr>
        <p:spPr>
          <a:xfrm>
            <a:off x="7573963" y="6365875"/>
            <a:ext cx="990600" cy="228600"/>
          </a:xfrm>
          <a:prstGeom prst="rect">
            <a:avLst/>
          </a:prstGeom>
        </p:spPr>
        <p:txBody>
          <a:bodyPr vert="horz" lIns="91440" tIns="45720" rIns="91440" bIns="45720" rtlCol="0" anchor="b"/>
          <a:lstStyle>
            <a:lvl1pPr algn="r">
              <a:defRPr sz="900" b="1" i="0" smtClean="0">
                <a:solidFill>
                  <a:schemeClr val="accent1"/>
                </a:solidFill>
              </a:defRPr>
            </a:lvl1pPr>
          </a:lstStyle>
          <a:p>
            <a:pPr rtl="0" eaLnBrk="0" fontAlgn="base" hangingPunct="0">
              <a:spcBef>
                <a:spcPct val="0"/>
              </a:spcBef>
              <a:spcAft>
                <a:spcPct val="0"/>
              </a:spcAft>
              <a:defRPr/>
            </a:pPr>
            <a:fld id="{2DC493BB-5AB4-4992-B47A-0FAAE89114C7}" type="datetimeFigureOut">
              <a:rPr lang="ar-SA">
                <a:solidFill>
                  <a:srgbClr val="B31166"/>
                </a:solidFill>
                <a:latin typeface="Arial" pitchFamily="34" charset="0"/>
              </a:rPr>
              <a:pPr rtl="0" eaLnBrk="0" fontAlgn="base" hangingPunct="0">
                <a:spcBef>
                  <a:spcPct val="0"/>
                </a:spcBef>
                <a:spcAft>
                  <a:spcPct val="0"/>
                </a:spcAft>
                <a:defRPr/>
              </a:pPr>
              <a:t>18/02/39</a:t>
            </a:fld>
            <a:endParaRPr lang="ar-SA">
              <a:solidFill>
                <a:srgbClr val="B31166"/>
              </a:solidFill>
              <a:latin typeface="Arial" pitchFamily="34" charset="0"/>
            </a:endParaRPr>
          </a:p>
        </p:txBody>
      </p:sp>
      <p:sp>
        <p:nvSpPr>
          <p:cNvPr id="5" name="Footer Placeholder 4"/>
          <p:cNvSpPr>
            <a:spLocks noGrp="1"/>
          </p:cNvSpPr>
          <p:nvPr>
            <p:ph type="ftr" sz="quarter" idx="3"/>
          </p:nvPr>
        </p:nvSpPr>
        <p:spPr>
          <a:xfrm>
            <a:off x="590550" y="6365875"/>
            <a:ext cx="3860800" cy="228600"/>
          </a:xfrm>
          <a:prstGeom prst="rect">
            <a:avLst/>
          </a:prstGeom>
        </p:spPr>
        <p:txBody>
          <a:bodyPr vert="horz" lIns="91440" tIns="45720" rIns="91440" bIns="45720" rtlCol="0" anchor="b"/>
          <a:lstStyle>
            <a:lvl1pPr algn="l">
              <a:defRPr sz="900" b="1" i="0">
                <a:solidFill>
                  <a:schemeClr val="accent1"/>
                </a:solidFill>
              </a:defRPr>
            </a:lvl1pPr>
          </a:lstStyle>
          <a:p>
            <a:pPr rtl="0" eaLnBrk="0" fontAlgn="base" hangingPunct="0">
              <a:spcBef>
                <a:spcPct val="0"/>
              </a:spcBef>
              <a:spcAft>
                <a:spcPct val="0"/>
              </a:spcAft>
              <a:defRPr/>
            </a:pPr>
            <a:endParaRPr lang="ar-SA">
              <a:solidFill>
                <a:srgbClr val="B31166"/>
              </a:solidFill>
              <a:latin typeface="Arial" pitchFamily="34" charset="0"/>
            </a:endParaRPr>
          </a:p>
        </p:txBody>
      </p:sp>
      <p:sp>
        <p:nvSpPr>
          <p:cNvPr id="26" name="Rectangle 25"/>
          <p:cNvSpPr/>
          <p:nvPr/>
        </p:nvSpPr>
        <p:spPr>
          <a:xfrm>
            <a:off x="7745413" y="0"/>
            <a:ext cx="685800" cy="110013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18" name="Slide Number Placeholder 5"/>
          <p:cNvSpPr>
            <a:spLocks noGrp="1"/>
          </p:cNvSpPr>
          <p:nvPr>
            <p:ph type="sldNum" sz="quarter" idx="4"/>
          </p:nvPr>
        </p:nvSpPr>
        <p:spPr bwMode="gray">
          <a:xfrm>
            <a:off x="7678738" y="295275"/>
            <a:ext cx="790575" cy="768350"/>
          </a:xfrm>
          <a:prstGeom prst="rect">
            <a:avLst/>
          </a:prstGeom>
        </p:spPr>
        <p:txBody>
          <a:bodyPr vert="horz" wrap="square" lIns="91440" tIns="45720" rIns="91440" bIns="45720" numCol="1" anchor="b" anchorCtr="0" compatLnSpc="1">
            <a:prstTxWarp prst="textNoShape">
              <a:avLst/>
            </a:prstTxWarp>
          </a:bodyPr>
          <a:lstStyle>
            <a:lvl1pPr algn="ctr">
              <a:defRPr sz="2800">
                <a:solidFill>
                  <a:schemeClr val="bg1"/>
                </a:solidFill>
              </a:defRPr>
            </a:lvl1pPr>
          </a:lstStyle>
          <a:p>
            <a:pPr rtl="0" eaLnBrk="0" fontAlgn="base" hangingPunct="0">
              <a:spcBef>
                <a:spcPct val="0"/>
              </a:spcBef>
              <a:spcAft>
                <a:spcPct val="0"/>
              </a:spcAft>
            </a:pPr>
            <a:fld id="{9E517964-E956-4123-B932-1ECF0255D903}" type="slidenum">
              <a:rPr lang="ar-SA" altLang="ar-SA">
                <a:solidFill>
                  <a:prstClr val="white"/>
                </a:solidFill>
                <a:latin typeface="Arial" pitchFamily="34" charset="0"/>
              </a:rPr>
              <a:pPr rtl="0" eaLnBrk="0" fontAlgn="base" hangingPunct="0">
                <a:spcBef>
                  <a:spcPct val="0"/>
                </a:spcBef>
                <a:spcAft>
                  <a:spcPct val="0"/>
                </a:spcAft>
              </a:pPr>
              <a:t>‹#›</a:t>
            </a:fld>
            <a:endParaRPr lang="ar-SA" altLang="ar-SA">
              <a:solidFill>
                <a:prstClr val="white"/>
              </a:solidFill>
              <a:latin typeface="Arial" pitchFamily="34" charset="0"/>
            </a:endParaRPr>
          </a:p>
        </p:txBody>
      </p:sp>
    </p:spTree>
    <p:extLst>
      <p:ext uri="{BB962C8B-B14F-4D97-AF65-F5344CB8AC3E}">
        <p14:creationId xmlns:p14="http://schemas.microsoft.com/office/powerpoint/2010/main" val="388552960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xStyles>
    <p:titleStyle>
      <a:lvl1pPr algn="l" defTabSz="457200" rtl="0" fontAlgn="base">
        <a:spcBef>
          <a:spcPct val="0"/>
        </a:spcBef>
        <a:spcAft>
          <a:spcPct val="0"/>
        </a:spcAft>
        <a:defRPr sz="3200" kern="1200">
          <a:solidFill>
            <a:schemeClr val="bg1"/>
          </a:solidFill>
          <a:latin typeface="+mj-lt"/>
          <a:ea typeface="+mj-ea"/>
          <a:cs typeface="+mj-cs"/>
        </a:defRPr>
      </a:lvl1pPr>
      <a:lvl2pPr algn="l" defTabSz="457200" rtl="0" fontAlgn="base">
        <a:spcBef>
          <a:spcPct val="0"/>
        </a:spcBef>
        <a:spcAft>
          <a:spcPct val="0"/>
        </a:spcAft>
        <a:defRPr sz="3200">
          <a:solidFill>
            <a:schemeClr val="bg1"/>
          </a:solidFill>
          <a:latin typeface="Century Gothic" pitchFamily="34" charset="0"/>
          <a:cs typeface="Times New Roman" pitchFamily="18" charset="0"/>
        </a:defRPr>
      </a:lvl2pPr>
      <a:lvl3pPr algn="l" defTabSz="457200" rtl="0" fontAlgn="base">
        <a:spcBef>
          <a:spcPct val="0"/>
        </a:spcBef>
        <a:spcAft>
          <a:spcPct val="0"/>
        </a:spcAft>
        <a:defRPr sz="3200">
          <a:solidFill>
            <a:schemeClr val="bg1"/>
          </a:solidFill>
          <a:latin typeface="Century Gothic" pitchFamily="34" charset="0"/>
          <a:cs typeface="Times New Roman" pitchFamily="18" charset="0"/>
        </a:defRPr>
      </a:lvl3pPr>
      <a:lvl4pPr algn="l" defTabSz="457200" rtl="0" fontAlgn="base">
        <a:spcBef>
          <a:spcPct val="0"/>
        </a:spcBef>
        <a:spcAft>
          <a:spcPct val="0"/>
        </a:spcAft>
        <a:defRPr sz="3200">
          <a:solidFill>
            <a:schemeClr val="bg1"/>
          </a:solidFill>
          <a:latin typeface="Century Gothic" pitchFamily="34" charset="0"/>
          <a:cs typeface="Times New Roman" pitchFamily="18" charset="0"/>
        </a:defRPr>
      </a:lvl4pPr>
      <a:lvl5pPr algn="l" defTabSz="457200" rtl="0" fontAlgn="base">
        <a:spcBef>
          <a:spcPct val="0"/>
        </a:spcBef>
        <a:spcAft>
          <a:spcPct val="0"/>
        </a:spcAft>
        <a:defRPr sz="3200">
          <a:solidFill>
            <a:schemeClr val="bg1"/>
          </a:solidFill>
          <a:latin typeface="Century Gothic" pitchFamily="34" charset="0"/>
          <a:cs typeface="Times New Roman" pitchFamily="18" charset="0"/>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fontAlgn="base">
        <a:spcBef>
          <a:spcPts val="1000"/>
        </a:spcBef>
        <a:spcAft>
          <a:spcPct val="0"/>
        </a:spcAft>
        <a:buClr>
          <a:schemeClr val="accent1"/>
        </a:buClr>
        <a:buSzPct val="80000"/>
        <a:buFont typeface="Wingdings 3" pitchFamily="18" charset="2"/>
        <a:buChar char=""/>
        <a:defRPr kern="1200">
          <a:solidFill>
            <a:srgbClr val="404040"/>
          </a:solidFill>
          <a:latin typeface="+mn-lt"/>
          <a:ea typeface="+mn-ea"/>
          <a:cs typeface="+mn-cs"/>
        </a:defRPr>
      </a:lvl1pPr>
      <a:lvl2pPr marL="685800" indent="-282575" algn="l" defTabSz="457200" rtl="0" fontAlgn="base">
        <a:spcBef>
          <a:spcPts val="1000"/>
        </a:spcBef>
        <a:spcAft>
          <a:spcPct val="0"/>
        </a:spcAft>
        <a:buClr>
          <a:schemeClr val="accent1"/>
        </a:buClr>
        <a:buSzPct val="80000"/>
        <a:buFont typeface="Wingdings 3" pitchFamily="18" charset="2"/>
        <a:buChar char=""/>
        <a:defRPr sz="1600" kern="1200">
          <a:solidFill>
            <a:srgbClr val="404040"/>
          </a:solidFill>
          <a:latin typeface="+mn-lt"/>
          <a:ea typeface="+mn-ea"/>
          <a:cs typeface="+mn-cs"/>
        </a:defRPr>
      </a:lvl2pPr>
      <a:lvl3pPr marL="958850" indent="-228600" algn="l" defTabSz="457200" rtl="0" fontAlgn="base">
        <a:spcBef>
          <a:spcPts val="1000"/>
        </a:spcBef>
        <a:spcAft>
          <a:spcPct val="0"/>
        </a:spcAft>
        <a:buClr>
          <a:schemeClr val="accent1"/>
        </a:buClr>
        <a:buSzPct val="80000"/>
        <a:buFont typeface="Wingdings 3" pitchFamily="18" charset="2"/>
        <a:buChar char=""/>
        <a:defRPr sz="1400" kern="1200">
          <a:solidFill>
            <a:srgbClr val="404040"/>
          </a:solidFill>
          <a:latin typeface="+mn-lt"/>
          <a:ea typeface="+mn-ea"/>
          <a:cs typeface="+mn-cs"/>
        </a:defRPr>
      </a:lvl3pPr>
      <a:lvl4pPr marL="1233488" indent="-228600" algn="l" defTabSz="457200" rtl="0" fontAlgn="base">
        <a:spcBef>
          <a:spcPts val="1000"/>
        </a:spcBef>
        <a:spcAft>
          <a:spcPct val="0"/>
        </a:spcAft>
        <a:buClr>
          <a:schemeClr val="accent1"/>
        </a:buClr>
        <a:buSzPct val="80000"/>
        <a:buFont typeface="Wingdings 3" pitchFamily="18" charset="2"/>
        <a:buChar char=""/>
        <a:defRPr sz="1200" kern="1200">
          <a:solidFill>
            <a:srgbClr val="404040"/>
          </a:solidFill>
          <a:latin typeface="+mn-lt"/>
          <a:ea typeface="+mn-ea"/>
          <a:cs typeface="+mn-cs"/>
        </a:defRPr>
      </a:lvl4pPr>
      <a:lvl5pPr marL="1508125" indent="-228600" algn="l" defTabSz="457200" rtl="0" fontAlgn="base">
        <a:spcBef>
          <a:spcPts val="1000"/>
        </a:spcBef>
        <a:spcAft>
          <a:spcPct val="0"/>
        </a:spcAft>
        <a:buClr>
          <a:schemeClr val="accent1"/>
        </a:buClr>
        <a:buSzPct val="80000"/>
        <a:buFont typeface="Wingdings 3" pitchFamily="18" charset="2"/>
        <a:buChar char=""/>
        <a:defRPr sz="1200" kern="1200">
          <a:solidFill>
            <a:srgbClr val="404040"/>
          </a:solidFill>
          <a:latin typeface="+mn-lt"/>
          <a:ea typeface="+mn-ea"/>
          <a:cs typeface="+mn-cs"/>
        </a:defRPr>
      </a:lvl5pPr>
      <a:lvl6pPr marL="18146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6pPr>
      <a:lvl7pPr marL="20718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7pPr>
      <a:lvl8pPr marL="22590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8pPr>
      <a:lvl9pPr marL="2486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026" name="Group 5"/>
          <p:cNvGrpSpPr>
            <a:grpSpLocks/>
          </p:cNvGrpSpPr>
          <p:nvPr/>
        </p:nvGrpSpPr>
        <p:grpSpPr bwMode="auto">
          <a:xfrm>
            <a:off x="-1588" y="0"/>
            <a:ext cx="9145588" cy="6861175"/>
            <a:chOff x="-1588" y="0"/>
            <a:chExt cx="9145588" cy="6860798"/>
          </a:xfrm>
        </p:grpSpPr>
        <p:sp>
          <p:nvSpPr>
            <p:cNvPr id="14" name="Rectangle 13"/>
            <p:cNvSpPr/>
            <p:nvPr/>
          </p:nvSpPr>
          <p:spPr>
            <a:xfrm>
              <a:off x="0" y="0"/>
              <a:ext cx="9118832" cy="6858000"/>
            </a:xfrm>
            <a:prstGeom prst="rect">
              <a:avLst/>
            </a:prstGeom>
            <a:blipFill>
              <a:blip r:embed="rId19">
                <a:duotone>
                  <a:schemeClr val="dk2">
                    <a:shade val="69000"/>
                    <a:hueMod val="91000"/>
                    <a:satMod val="164000"/>
                    <a:lumMod val="74000"/>
                  </a:schemeClr>
                  <a:schemeClr val="dk2">
                    <a:hueMod val="124000"/>
                    <a:satMod val="140000"/>
                    <a:lumMod val="142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1" name="Oval 20"/>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2" name="Oval 21"/>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Oval 22"/>
            <p:cNvSpPr/>
            <p:nvPr/>
          </p:nvSpPr>
          <p:spPr>
            <a:xfrm>
              <a:off x="5689832" y="0"/>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4" name="Oval 23"/>
            <p:cNvSpPr/>
            <p:nvPr/>
          </p:nvSpPr>
          <p:spPr>
            <a:xfrm>
              <a:off x="6299432" y="5870198"/>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51" name="Freeform 5"/>
            <p:cNvSpPr>
              <a:spLocks/>
            </p:cNvSpPr>
            <p:nvPr/>
          </p:nvSpPr>
          <p:spPr bwMode="gray">
            <a:xfrm rot="-589932">
              <a:off x="6359946" y="1790293"/>
              <a:ext cx="2377690" cy="317748"/>
            </a:xfrm>
            <a:custGeom>
              <a:avLst/>
              <a:gdLst>
                <a:gd name="T0" fmla="*/ 85 w 10000"/>
                <a:gd name="T1" fmla="*/ 2532 h 5291"/>
                <a:gd name="T2" fmla="*/ 9958 w 10000"/>
                <a:gd name="T3" fmla="*/ 5291 h 5291"/>
                <a:gd name="T4" fmla="*/ 10000 w 10000"/>
                <a:gd name="T5" fmla="*/ 0 h 5291"/>
                <a:gd name="T6" fmla="*/ 10000 w 10000"/>
                <a:gd name="T7" fmla="*/ 0 h 5291"/>
                <a:gd name="T8" fmla="*/ 9667 w 10000"/>
                <a:gd name="T9" fmla="*/ 204 h 5291"/>
                <a:gd name="T10" fmla="*/ 9334 w 10000"/>
                <a:gd name="T11" fmla="*/ 400 h 5291"/>
                <a:gd name="T12" fmla="*/ 9001 w 10000"/>
                <a:gd name="T13" fmla="*/ 590 h 5291"/>
                <a:gd name="T14" fmla="*/ 8667 w 10000"/>
                <a:gd name="T15" fmla="*/ 753 h 5291"/>
                <a:gd name="T16" fmla="*/ 8333 w 10000"/>
                <a:gd name="T17" fmla="*/ 917 h 5291"/>
                <a:gd name="T18" fmla="*/ 7999 w 10000"/>
                <a:gd name="T19" fmla="*/ 1071 h 5291"/>
                <a:gd name="T20" fmla="*/ 7669 w 10000"/>
                <a:gd name="T21" fmla="*/ 1202 h 5291"/>
                <a:gd name="T22" fmla="*/ 7333 w 10000"/>
                <a:gd name="T23" fmla="*/ 1325 h 5291"/>
                <a:gd name="T24" fmla="*/ 7000 w 10000"/>
                <a:gd name="T25" fmla="*/ 1440 h 5291"/>
                <a:gd name="T26" fmla="*/ 6673 w 10000"/>
                <a:gd name="T27" fmla="*/ 1538 h 5291"/>
                <a:gd name="T28" fmla="*/ 6340 w 10000"/>
                <a:gd name="T29" fmla="*/ 1636 h 5291"/>
                <a:gd name="T30" fmla="*/ 6013 w 10000"/>
                <a:gd name="T31" fmla="*/ 1719 h 5291"/>
                <a:gd name="T32" fmla="*/ 5686 w 10000"/>
                <a:gd name="T33" fmla="*/ 1784 h 5291"/>
                <a:gd name="T34" fmla="*/ 5359 w 10000"/>
                <a:gd name="T35" fmla="*/ 1850 h 5291"/>
                <a:gd name="T36" fmla="*/ 5036 w 10000"/>
                <a:gd name="T37" fmla="*/ 1906 h 5291"/>
                <a:gd name="T38" fmla="*/ 4717 w 10000"/>
                <a:gd name="T39" fmla="*/ 1948 h 5291"/>
                <a:gd name="T40" fmla="*/ 4396 w 10000"/>
                <a:gd name="T41" fmla="*/ 1980 h 5291"/>
                <a:gd name="T42" fmla="*/ 4079 w 10000"/>
                <a:gd name="T43" fmla="*/ 2013 h 5291"/>
                <a:gd name="T44" fmla="*/ 3766 w 10000"/>
                <a:gd name="T45" fmla="*/ 2029 h 5291"/>
                <a:gd name="T46" fmla="*/ 3454 w 10000"/>
                <a:gd name="T47" fmla="*/ 2046 h 5291"/>
                <a:gd name="T48" fmla="*/ 3145 w 10000"/>
                <a:gd name="T49" fmla="*/ 2053 h 5291"/>
                <a:gd name="T50" fmla="*/ 2839 w 10000"/>
                <a:gd name="T51" fmla="*/ 2046 h 5291"/>
                <a:gd name="T52" fmla="*/ 2537 w 10000"/>
                <a:gd name="T53" fmla="*/ 2046 h 5291"/>
                <a:gd name="T54" fmla="*/ 2238 w 10000"/>
                <a:gd name="T55" fmla="*/ 2029 h 5291"/>
                <a:gd name="T56" fmla="*/ 1943 w 10000"/>
                <a:gd name="T57" fmla="*/ 2004 h 5291"/>
                <a:gd name="T58" fmla="*/ 1653 w 10000"/>
                <a:gd name="T59" fmla="*/ 1980 h 5291"/>
                <a:gd name="T60" fmla="*/ 1368 w 10000"/>
                <a:gd name="T61" fmla="*/ 1955 h 5291"/>
                <a:gd name="T62" fmla="*/ 1085 w 10000"/>
                <a:gd name="T63" fmla="*/ 1915 h 5291"/>
                <a:gd name="T64" fmla="*/ 806 w 10000"/>
                <a:gd name="T65" fmla="*/ 1873 h 5291"/>
                <a:gd name="T66" fmla="*/ 533 w 10000"/>
                <a:gd name="T67" fmla="*/ 1833 h 5291"/>
                <a:gd name="T68" fmla="*/ 0 w 10000"/>
                <a:gd name="T69" fmla="*/ 1726 h 5291"/>
                <a:gd name="T70" fmla="*/ 85 w 10000"/>
                <a:gd name="T71" fmla="*/ 2532 h 52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0000" h="5291">
                  <a:moveTo>
                    <a:pt x="85" y="2532"/>
                  </a:moveTo>
                  <a:cubicBezTo>
                    <a:pt x="1736" y="3911"/>
                    <a:pt x="7524" y="5298"/>
                    <a:pt x="9958" y="5291"/>
                  </a:cubicBezTo>
                  <a:cubicBezTo>
                    <a:pt x="9989" y="1958"/>
                    <a:pt x="9969" y="3333"/>
                    <a:pt x="10000" y="0"/>
                  </a:cubicBez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l" rtl="0" eaLnBrk="0" fontAlgn="base" hangingPunct="0">
                <a:spcBef>
                  <a:spcPct val="0"/>
                </a:spcBef>
                <a:spcAft>
                  <a:spcPct val="0"/>
                </a:spcAft>
              </a:pPr>
              <a:endParaRPr lang="ar-SA">
                <a:solidFill>
                  <a:prstClr val="black"/>
                </a:solidFill>
                <a:latin typeface="Arial" pitchFamily="34" charset="0"/>
              </a:endParaRPr>
            </a:p>
          </p:txBody>
        </p:sp>
        <p:sp>
          <p:nvSpPr>
            <p:cNvPr id="1052" name="Freeform 24"/>
            <p:cNvSpPr>
              <a:spLocks/>
            </p:cNvSpPr>
            <p:nvPr/>
          </p:nvSpPr>
          <p:spPr bwMode="gray">
            <a:xfrm>
              <a:off x="485023" y="1856450"/>
              <a:ext cx="8173954" cy="4535226"/>
            </a:xfrm>
            <a:custGeom>
              <a:avLst/>
              <a:gdLst>
                <a:gd name="T0" fmla="*/ 0 w 4960"/>
                <a:gd name="T1" fmla="*/ 0 h 2752"/>
                <a:gd name="T2" fmla="*/ 0 w 4960"/>
                <a:gd name="T3" fmla="*/ 324 h 2752"/>
                <a:gd name="T4" fmla="*/ 0 w 4960"/>
                <a:gd name="T5" fmla="*/ 1992 h 2752"/>
                <a:gd name="T6" fmla="*/ 0 w 4960"/>
                <a:gd name="T7" fmla="*/ 2752 h 2752"/>
                <a:gd name="T8" fmla="*/ 4960 w 4960"/>
                <a:gd name="T9" fmla="*/ 2752 h 2752"/>
                <a:gd name="T10" fmla="*/ 4960 w 4960"/>
                <a:gd name="T11" fmla="*/ 1992 h 2752"/>
                <a:gd name="T12" fmla="*/ 4960 w 4960"/>
                <a:gd name="T13" fmla="*/ 324 h 2752"/>
                <a:gd name="T14" fmla="*/ 4960 w 4960"/>
                <a:gd name="T15" fmla="*/ 0 h 2752"/>
                <a:gd name="T16" fmla="*/ 4960 w 4960"/>
                <a:gd name="T17" fmla="*/ 0 h 2752"/>
                <a:gd name="T18" fmla="*/ 4734 w 4960"/>
                <a:gd name="T19" fmla="*/ 34 h 2752"/>
                <a:gd name="T20" fmla="*/ 4510 w 4960"/>
                <a:gd name="T21" fmla="*/ 64 h 2752"/>
                <a:gd name="T22" fmla="*/ 4284 w 4960"/>
                <a:gd name="T23" fmla="*/ 90 h 2752"/>
                <a:gd name="T24" fmla="*/ 4060 w 4960"/>
                <a:gd name="T25" fmla="*/ 114 h 2752"/>
                <a:gd name="T26" fmla="*/ 3836 w 4960"/>
                <a:gd name="T27" fmla="*/ 132 h 2752"/>
                <a:gd name="T28" fmla="*/ 3614 w 4960"/>
                <a:gd name="T29" fmla="*/ 146 h 2752"/>
                <a:gd name="T30" fmla="*/ 3392 w 4960"/>
                <a:gd name="T31" fmla="*/ 158 h 2752"/>
                <a:gd name="T32" fmla="*/ 3174 w 4960"/>
                <a:gd name="T33" fmla="*/ 166 h 2752"/>
                <a:gd name="T34" fmla="*/ 2960 w 4960"/>
                <a:gd name="T35" fmla="*/ 172 h 2752"/>
                <a:gd name="T36" fmla="*/ 2748 w 4960"/>
                <a:gd name="T37" fmla="*/ 174 h 2752"/>
                <a:gd name="T38" fmla="*/ 2542 w 4960"/>
                <a:gd name="T39" fmla="*/ 174 h 2752"/>
                <a:gd name="T40" fmla="*/ 2338 w 4960"/>
                <a:gd name="T41" fmla="*/ 174 h 2752"/>
                <a:gd name="T42" fmla="*/ 2140 w 4960"/>
                <a:gd name="T43" fmla="*/ 170 h 2752"/>
                <a:gd name="T44" fmla="*/ 1948 w 4960"/>
                <a:gd name="T45" fmla="*/ 164 h 2752"/>
                <a:gd name="T46" fmla="*/ 1762 w 4960"/>
                <a:gd name="T47" fmla="*/ 156 h 2752"/>
                <a:gd name="T48" fmla="*/ 1582 w 4960"/>
                <a:gd name="T49" fmla="*/ 148 h 2752"/>
                <a:gd name="T50" fmla="*/ 1410 w 4960"/>
                <a:gd name="T51" fmla="*/ 138 h 2752"/>
                <a:gd name="T52" fmla="*/ 1244 w 4960"/>
                <a:gd name="T53" fmla="*/ 128 h 2752"/>
                <a:gd name="T54" fmla="*/ 1088 w 4960"/>
                <a:gd name="T55" fmla="*/ 116 h 2752"/>
                <a:gd name="T56" fmla="*/ 938 w 4960"/>
                <a:gd name="T57" fmla="*/ 104 h 2752"/>
                <a:gd name="T58" fmla="*/ 668 w 4960"/>
                <a:gd name="T59" fmla="*/ 78 h 2752"/>
                <a:gd name="T60" fmla="*/ 438 w 4960"/>
                <a:gd name="T61" fmla="*/ 54 h 2752"/>
                <a:gd name="T62" fmla="*/ 254 w 4960"/>
                <a:gd name="T63" fmla="*/ 34 h 2752"/>
                <a:gd name="T64" fmla="*/ 116 w 4960"/>
                <a:gd name="T65" fmla="*/ 16 h 2752"/>
                <a:gd name="T66" fmla="*/ 0 w 4960"/>
                <a:gd name="T67" fmla="*/ 0 h 2752"/>
                <a:gd name="T68" fmla="*/ 0 w 4960"/>
                <a:gd name="T69" fmla="*/ 0 h 27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960" h="2752">
                  <a:moveTo>
                    <a:pt x="0" y="0"/>
                  </a:moveTo>
                  <a:lnTo>
                    <a:pt x="0" y="324"/>
                  </a:lnTo>
                  <a:lnTo>
                    <a:pt x="0" y="1992"/>
                  </a:lnTo>
                  <a:lnTo>
                    <a:pt x="0" y="2752"/>
                  </a:lnTo>
                  <a:lnTo>
                    <a:pt x="4960" y="2752"/>
                  </a:lnTo>
                  <a:lnTo>
                    <a:pt x="4960" y="1992"/>
                  </a:lnTo>
                  <a:lnTo>
                    <a:pt x="4960" y="324"/>
                  </a:lnTo>
                  <a:lnTo>
                    <a:pt x="4960" y="0"/>
                  </a:lnTo>
                  <a:lnTo>
                    <a:pt x="4734" y="34"/>
                  </a:lnTo>
                  <a:lnTo>
                    <a:pt x="4510" y="64"/>
                  </a:lnTo>
                  <a:lnTo>
                    <a:pt x="4284" y="90"/>
                  </a:lnTo>
                  <a:lnTo>
                    <a:pt x="4060" y="114"/>
                  </a:lnTo>
                  <a:lnTo>
                    <a:pt x="3836" y="132"/>
                  </a:lnTo>
                  <a:lnTo>
                    <a:pt x="3614" y="146"/>
                  </a:lnTo>
                  <a:lnTo>
                    <a:pt x="3392" y="158"/>
                  </a:lnTo>
                  <a:lnTo>
                    <a:pt x="3174" y="166"/>
                  </a:lnTo>
                  <a:lnTo>
                    <a:pt x="2960" y="172"/>
                  </a:lnTo>
                  <a:lnTo>
                    <a:pt x="2748" y="174"/>
                  </a:lnTo>
                  <a:lnTo>
                    <a:pt x="2542" y="174"/>
                  </a:lnTo>
                  <a:lnTo>
                    <a:pt x="2338" y="174"/>
                  </a:lnTo>
                  <a:lnTo>
                    <a:pt x="2140" y="170"/>
                  </a:lnTo>
                  <a:lnTo>
                    <a:pt x="1948" y="164"/>
                  </a:lnTo>
                  <a:lnTo>
                    <a:pt x="1762" y="156"/>
                  </a:lnTo>
                  <a:lnTo>
                    <a:pt x="1582" y="148"/>
                  </a:lnTo>
                  <a:lnTo>
                    <a:pt x="1410" y="138"/>
                  </a:lnTo>
                  <a:lnTo>
                    <a:pt x="1244" y="128"/>
                  </a:lnTo>
                  <a:lnTo>
                    <a:pt x="1088" y="116"/>
                  </a:lnTo>
                  <a:lnTo>
                    <a:pt x="938" y="104"/>
                  </a:lnTo>
                  <a:lnTo>
                    <a:pt x="668" y="78"/>
                  </a:lnTo>
                  <a:lnTo>
                    <a:pt x="438" y="54"/>
                  </a:lnTo>
                  <a:lnTo>
                    <a:pt x="254" y="34"/>
                  </a:lnTo>
                  <a:lnTo>
                    <a:pt x="116" y="16"/>
                  </a:lnTo>
                  <a:lnTo>
                    <a:pt x="0"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l" rtl="0" eaLnBrk="0" fontAlgn="base" hangingPunct="0">
                <a:spcBef>
                  <a:spcPct val="0"/>
                </a:spcBef>
                <a:spcAft>
                  <a:spcPct val="0"/>
                </a:spcAft>
              </a:pPr>
              <a:endParaRPr lang="ar-SA">
                <a:solidFill>
                  <a:prstClr val="black"/>
                </a:solidFill>
                <a:latin typeface="Arial" pitchFamily="34" charset="0"/>
              </a:endParaRPr>
            </a:p>
          </p:txBody>
        </p:sp>
        <p:sp>
          <p:nvSpPr>
            <p:cNvPr id="1053" name="Freeform 5"/>
            <p:cNvSpPr>
              <a:spLocks noEditPoints="1"/>
            </p:cNvSpPr>
            <p:nvPr/>
          </p:nvSpPr>
          <p:spPr bwMode="gray">
            <a:xfrm>
              <a:off x="0" y="0"/>
              <a:ext cx="9144000" cy="6858000"/>
            </a:xfrm>
            <a:custGeom>
              <a:avLst/>
              <a:gdLst>
                <a:gd name="T0" fmla="*/ 0 w 5760"/>
                <a:gd name="T1" fmla="*/ 0 h 4320"/>
                <a:gd name="T2" fmla="*/ 0 w 5760"/>
                <a:gd name="T3" fmla="*/ 4320 h 4320"/>
                <a:gd name="T4" fmla="*/ 5760 w 5760"/>
                <a:gd name="T5" fmla="*/ 4320 h 4320"/>
                <a:gd name="T6" fmla="*/ 5760 w 5760"/>
                <a:gd name="T7" fmla="*/ 0 h 4320"/>
                <a:gd name="T8" fmla="*/ 0 w 5760"/>
                <a:gd name="T9" fmla="*/ 0 h 4320"/>
                <a:gd name="T10" fmla="*/ 5444 w 5760"/>
                <a:gd name="T11" fmla="*/ 4004 h 4320"/>
                <a:gd name="T12" fmla="*/ 324 w 5760"/>
                <a:gd name="T13" fmla="*/ 4004 h 4320"/>
                <a:gd name="T14" fmla="*/ 324 w 5760"/>
                <a:gd name="T15" fmla="*/ 324 h 4320"/>
                <a:gd name="T16" fmla="*/ 5444 w 5760"/>
                <a:gd name="T17" fmla="*/ 324 h 4320"/>
                <a:gd name="T18" fmla="*/ 5444 w 5760"/>
                <a:gd name="T19" fmla="*/ 4004 h 4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l" rtl="0" eaLnBrk="0" fontAlgn="base" hangingPunct="0">
                <a:spcBef>
                  <a:spcPct val="0"/>
                </a:spcBef>
                <a:spcAft>
                  <a:spcPct val="0"/>
                </a:spcAft>
              </a:pPr>
              <a:endParaRPr lang="ar-SA">
                <a:solidFill>
                  <a:prstClr val="black"/>
                </a:solidFill>
                <a:latin typeface="Arial" pitchFamily="34" charset="0"/>
              </a:endParaRPr>
            </a:p>
          </p:txBody>
        </p:sp>
      </p:grpSp>
      <p:sp>
        <p:nvSpPr>
          <p:cNvPr id="1027" name="Title Placeholder 1"/>
          <p:cNvSpPr>
            <a:spLocks noGrp="1"/>
          </p:cNvSpPr>
          <p:nvPr>
            <p:ph type="title"/>
          </p:nvPr>
        </p:nvSpPr>
        <p:spPr bwMode="gray">
          <a:xfrm>
            <a:off x="866775" y="927100"/>
            <a:ext cx="6345238" cy="709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ar-SA" smtClean="0"/>
              <a:t>Click to edit Master title style</a:t>
            </a:r>
          </a:p>
        </p:txBody>
      </p:sp>
      <p:sp>
        <p:nvSpPr>
          <p:cNvPr id="1028" name="Text Placeholder 2"/>
          <p:cNvSpPr>
            <a:spLocks noGrp="1"/>
          </p:cNvSpPr>
          <p:nvPr>
            <p:ph type="body" idx="1"/>
          </p:nvPr>
        </p:nvSpPr>
        <p:spPr bwMode="auto">
          <a:xfrm>
            <a:off x="863600" y="2489200"/>
            <a:ext cx="6346825" cy="353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ar-SA" smtClean="0"/>
              <a:t>Click to edit Master text styles</a:t>
            </a:r>
          </a:p>
          <a:p>
            <a:pPr lvl="1"/>
            <a:r>
              <a:rPr lang="en-US" altLang="ar-SA" smtClean="0"/>
              <a:t>Second level</a:t>
            </a:r>
          </a:p>
          <a:p>
            <a:pPr lvl="2"/>
            <a:r>
              <a:rPr lang="en-US" altLang="ar-SA" smtClean="0"/>
              <a:t>Third level</a:t>
            </a:r>
          </a:p>
          <a:p>
            <a:pPr lvl="3"/>
            <a:r>
              <a:rPr lang="en-US" altLang="ar-SA" smtClean="0"/>
              <a:t>Fourth level</a:t>
            </a:r>
          </a:p>
          <a:p>
            <a:pPr lvl="4"/>
            <a:r>
              <a:rPr lang="en-US" altLang="ar-SA" smtClean="0"/>
              <a:t>Fifth level</a:t>
            </a:r>
          </a:p>
        </p:txBody>
      </p:sp>
      <p:sp>
        <p:nvSpPr>
          <p:cNvPr id="4" name="Date Placeholder 3"/>
          <p:cNvSpPr>
            <a:spLocks noGrp="1"/>
          </p:cNvSpPr>
          <p:nvPr>
            <p:ph type="dt" sz="half" idx="2"/>
          </p:nvPr>
        </p:nvSpPr>
        <p:spPr>
          <a:xfrm>
            <a:off x="7573963" y="6365875"/>
            <a:ext cx="990600" cy="228600"/>
          </a:xfrm>
          <a:prstGeom prst="rect">
            <a:avLst/>
          </a:prstGeom>
        </p:spPr>
        <p:txBody>
          <a:bodyPr vert="horz" lIns="91440" tIns="45720" rIns="91440" bIns="45720" rtlCol="0" anchor="b"/>
          <a:lstStyle>
            <a:lvl1pPr algn="r">
              <a:defRPr sz="900" b="1" i="0" smtClean="0">
                <a:solidFill>
                  <a:schemeClr val="accent1"/>
                </a:solidFill>
              </a:defRPr>
            </a:lvl1pPr>
          </a:lstStyle>
          <a:p>
            <a:pPr rtl="0" eaLnBrk="0" fontAlgn="base" hangingPunct="0">
              <a:spcBef>
                <a:spcPct val="0"/>
              </a:spcBef>
              <a:spcAft>
                <a:spcPct val="0"/>
              </a:spcAft>
              <a:defRPr/>
            </a:pPr>
            <a:fld id="{2DC493BB-5AB4-4992-B47A-0FAAE89114C7}" type="datetimeFigureOut">
              <a:rPr lang="ar-SA">
                <a:solidFill>
                  <a:srgbClr val="B31166"/>
                </a:solidFill>
                <a:latin typeface="Arial" pitchFamily="34" charset="0"/>
              </a:rPr>
              <a:pPr rtl="0" eaLnBrk="0" fontAlgn="base" hangingPunct="0">
                <a:spcBef>
                  <a:spcPct val="0"/>
                </a:spcBef>
                <a:spcAft>
                  <a:spcPct val="0"/>
                </a:spcAft>
                <a:defRPr/>
              </a:pPr>
              <a:t>18/02/39</a:t>
            </a:fld>
            <a:endParaRPr lang="ar-SA">
              <a:solidFill>
                <a:srgbClr val="B31166"/>
              </a:solidFill>
              <a:latin typeface="Arial" pitchFamily="34" charset="0"/>
            </a:endParaRPr>
          </a:p>
        </p:txBody>
      </p:sp>
      <p:sp>
        <p:nvSpPr>
          <p:cNvPr id="5" name="Footer Placeholder 4"/>
          <p:cNvSpPr>
            <a:spLocks noGrp="1"/>
          </p:cNvSpPr>
          <p:nvPr>
            <p:ph type="ftr" sz="quarter" idx="3"/>
          </p:nvPr>
        </p:nvSpPr>
        <p:spPr>
          <a:xfrm>
            <a:off x="590550" y="6365875"/>
            <a:ext cx="3860800" cy="228600"/>
          </a:xfrm>
          <a:prstGeom prst="rect">
            <a:avLst/>
          </a:prstGeom>
        </p:spPr>
        <p:txBody>
          <a:bodyPr vert="horz" lIns="91440" tIns="45720" rIns="91440" bIns="45720" rtlCol="0" anchor="b"/>
          <a:lstStyle>
            <a:lvl1pPr algn="l">
              <a:defRPr sz="900" b="1" i="0">
                <a:solidFill>
                  <a:schemeClr val="accent1"/>
                </a:solidFill>
              </a:defRPr>
            </a:lvl1pPr>
          </a:lstStyle>
          <a:p>
            <a:pPr rtl="0" eaLnBrk="0" fontAlgn="base" hangingPunct="0">
              <a:spcBef>
                <a:spcPct val="0"/>
              </a:spcBef>
              <a:spcAft>
                <a:spcPct val="0"/>
              </a:spcAft>
              <a:defRPr/>
            </a:pPr>
            <a:endParaRPr lang="ar-SA">
              <a:solidFill>
                <a:srgbClr val="B31166"/>
              </a:solidFill>
              <a:latin typeface="Arial" pitchFamily="34" charset="0"/>
            </a:endParaRPr>
          </a:p>
        </p:txBody>
      </p:sp>
      <p:sp>
        <p:nvSpPr>
          <p:cNvPr id="26" name="Rectangle 25"/>
          <p:cNvSpPr/>
          <p:nvPr/>
        </p:nvSpPr>
        <p:spPr>
          <a:xfrm>
            <a:off x="7745413" y="0"/>
            <a:ext cx="685800" cy="110013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18" name="Slide Number Placeholder 5"/>
          <p:cNvSpPr>
            <a:spLocks noGrp="1"/>
          </p:cNvSpPr>
          <p:nvPr>
            <p:ph type="sldNum" sz="quarter" idx="4"/>
          </p:nvPr>
        </p:nvSpPr>
        <p:spPr bwMode="gray">
          <a:xfrm>
            <a:off x="7678738" y="295275"/>
            <a:ext cx="790575" cy="768350"/>
          </a:xfrm>
          <a:prstGeom prst="rect">
            <a:avLst/>
          </a:prstGeom>
        </p:spPr>
        <p:txBody>
          <a:bodyPr vert="horz" wrap="square" lIns="91440" tIns="45720" rIns="91440" bIns="45720" numCol="1" anchor="b" anchorCtr="0" compatLnSpc="1">
            <a:prstTxWarp prst="textNoShape">
              <a:avLst/>
            </a:prstTxWarp>
          </a:bodyPr>
          <a:lstStyle>
            <a:lvl1pPr algn="ctr">
              <a:defRPr sz="2800">
                <a:solidFill>
                  <a:schemeClr val="bg1"/>
                </a:solidFill>
              </a:defRPr>
            </a:lvl1pPr>
          </a:lstStyle>
          <a:p>
            <a:pPr rtl="0" eaLnBrk="0" fontAlgn="base" hangingPunct="0">
              <a:spcBef>
                <a:spcPct val="0"/>
              </a:spcBef>
              <a:spcAft>
                <a:spcPct val="0"/>
              </a:spcAft>
            </a:pPr>
            <a:fld id="{9E517964-E956-4123-B932-1ECF0255D903}" type="slidenum">
              <a:rPr lang="ar-SA" altLang="ar-SA">
                <a:solidFill>
                  <a:prstClr val="white"/>
                </a:solidFill>
                <a:latin typeface="Arial" pitchFamily="34" charset="0"/>
              </a:rPr>
              <a:pPr rtl="0" eaLnBrk="0" fontAlgn="base" hangingPunct="0">
                <a:spcBef>
                  <a:spcPct val="0"/>
                </a:spcBef>
                <a:spcAft>
                  <a:spcPct val="0"/>
                </a:spcAft>
              </a:pPr>
              <a:t>‹#›</a:t>
            </a:fld>
            <a:endParaRPr lang="ar-SA" altLang="ar-SA">
              <a:solidFill>
                <a:prstClr val="white"/>
              </a:solidFill>
              <a:latin typeface="Arial" pitchFamily="34" charset="0"/>
            </a:endParaRPr>
          </a:p>
        </p:txBody>
      </p:sp>
    </p:spTree>
    <p:extLst>
      <p:ext uri="{BB962C8B-B14F-4D97-AF65-F5344CB8AC3E}">
        <p14:creationId xmlns:p14="http://schemas.microsoft.com/office/powerpoint/2010/main" val="1613815734"/>
      </p:ext>
    </p:extLst>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 id="2147483690" r:id="rId12"/>
    <p:sldLayoutId id="2147483691" r:id="rId13"/>
    <p:sldLayoutId id="2147483692" r:id="rId14"/>
    <p:sldLayoutId id="2147483693" r:id="rId15"/>
    <p:sldLayoutId id="2147483694" r:id="rId16"/>
    <p:sldLayoutId id="2147483695" r:id="rId17"/>
  </p:sldLayoutIdLst>
  <p:txStyles>
    <p:titleStyle>
      <a:lvl1pPr algn="l" defTabSz="457200" rtl="0" fontAlgn="base">
        <a:spcBef>
          <a:spcPct val="0"/>
        </a:spcBef>
        <a:spcAft>
          <a:spcPct val="0"/>
        </a:spcAft>
        <a:defRPr sz="3200" kern="1200">
          <a:solidFill>
            <a:schemeClr val="bg1"/>
          </a:solidFill>
          <a:latin typeface="+mj-lt"/>
          <a:ea typeface="+mj-ea"/>
          <a:cs typeface="+mj-cs"/>
        </a:defRPr>
      </a:lvl1pPr>
      <a:lvl2pPr algn="l" defTabSz="457200" rtl="0" fontAlgn="base">
        <a:spcBef>
          <a:spcPct val="0"/>
        </a:spcBef>
        <a:spcAft>
          <a:spcPct val="0"/>
        </a:spcAft>
        <a:defRPr sz="3200">
          <a:solidFill>
            <a:schemeClr val="bg1"/>
          </a:solidFill>
          <a:latin typeface="Century Gothic" pitchFamily="34" charset="0"/>
          <a:cs typeface="Times New Roman" pitchFamily="18" charset="0"/>
        </a:defRPr>
      </a:lvl2pPr>
      <a:lvl3pPr algn="l" defTabSz="457200" rtl="0" fontAlgn="base">
        <a:spcBef>
          <a:spcPct val="0"/>
        </a:spcBef>
        <a:spcAft>
          <a:spcPct val="0"/>
        </a:spcAft>
        <a:defRPr sz="3200">
          <a:solidFill>
            <a:schemeClr val="bg1"/>
          </a:solidFill>
          <a:latin typeface="Century Gothic" pitchFamily="34" charset="0"/>
          <a:cs typeface="Times New Roman" pitchFamily="18" charset="0"/>
        </a:defRPr>
      </a:lvl3pPr>
      <a:lvl4pPr algn="l" defTabSz="457200" rtl="0" fontAlgn="base">
        <a:spcBef>
          <a:spcPct val="0"/>
        </a:spcBef>
        <a:spcAft>
          <a:spcPct val="0"/>
        </a:spcAft>
        <a:defRPr sz="3200">
          <a:solidFill>
            <a:schemeClr val="bg1"/>
          </a:solidFill>
          <a:latin typeface="Century Gothic" pitchFamily="34" charset="0"/>
          <a:cs typeface="Times New Roman" pitchFamily="18" charset="0"/>
        </a:defRPr>
      </a:lvl4pPr>
      <a:lvl5pPr algn="l" defTabSz="457200" rtl="0" fontAlgn="base">
        <a:spcBef>
          <a:spcPct val="0"/>
        </a:spcBef>
        <a:spcAft>
          <a:spcPct val="0"/>
        </a:spcAft>
        <a:defRPr sz="3200">
          <a:solidFill>
            <a:schemeClr val="bg1"/>
          </a:solidFill>
          <a:latin typeface="Century Gothic" pitchFamily="34" charset="0"/>
          <a:cs typeface="Times New Roman" pitchFamily="18" charset="0"/>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fontAlgn="base">
        <a:spcBef>
          <a:spcPts val="1000"/>
        </a:spcBef>
        <a:spcAft>
          <a:spcPct val="0"/>
        </a:spcAft>
        <a:buClr>
          <a:schemeClr val="accent1"/>
        </a:buClr>
        <a:buSzPct val="80000"/>
        <a:buFont typeface="Wingdings 3" pitchFamily="18" charset="2"/>
        <a:buChar char=""/>
        <a:defRPr kern="1200">
          <a:solidFill>
            <a:srgbClr val="404040"/>
          </a:solidFill>
          <a:latin typeface="+mn-lt"/>
          <a:ea typeface="+mn-ea"/>
          <a:cs typeface="+mn-cs"/>
        </a:defRPr>
      </a:lvl1pPr>
      <a:lvl2pPr marL="685800" indent="-282575" algn="l" defTabSz="457200" rtl="0" fontAlgn="base">
        <a:spcBef>
          <a:spcPts val="1000"/>
        </a:spcBef>
        <a:spcAft>
          <a:spcPct val="0"/>
        </a:spcAft>
        <a:buClr>
          <a:schemeClr val="accent1"/>
        </a:buClr>
        <a:buSzPct val="80000"/>
        <a:buFont typeface="Wingdings 3" pitchFamily="18" charset="2"/>
        <a:buChar char=""/>
        <a:defRPr sz="1600" kern="1200">
          <a:solidFill>
            <a:srgbClr val="404040"/>
          </a:solidFill>
          <a:latin typeface="+mn-lt"/>
          <a:ea typeface="+mn-ea"/>
          <a:cs typeface="+mn-cs"/>
        </a:defRPr>
      </a:lvl2pPr>
      <a:lvl3pPr marL="958850" indent="-228600" algn="l" defTabSz="457200" rtl="0" fontAlgn="base">
        <a:spcBef>
          <a:spcPts val="1000"/>
        </a:spcBef>
        <a:spcAft>
          <a:spcPct val="0"/>
        </a:spcAft>
        <a:buClr>
          <a:schemeClr val="accent1"/>
        </a:buClr>
        <a:buSzPct val="80000"/>
        <a:buFont typeface="Wingdings 3" pitchFamily="18" charset="2"/>
        <a:buChar char=""/>
        <a:defRPr sz="1400" kern="1200">
          <a:solidFill>
            <a:srgbClr val="404040"/>
          </a:solidFill>
          <a:latin typeface="+mn-lt"/>
          <a:ea typeface="+mn-ea"/>
          <a:cs typeface="+mn-cs"/>
        </a:defRPr>
      </a:lvl3pPr>
      <a:lvl4pPr marL="1233488" indent="-228600" algn="l" defTabSz="457200" rtl="0" fontAlgn="base">
        <a:spcBef>
          <a:spcPts val="1000"/>
        </a:spcBef>
        <a:spcAft>
          <a:spcPct val="0"/>
        </a:spcAft>
        <a:buClr>
          <a:schemeClr val="accent1"/>
        </a:buClr>
        <a:buSzPct val="80000"/>
        <a:buFont typeface="Wingdings 3" pitchFamily="18" charset="2"/>
        <a:buChar char=""/>
        <a:defRPr sz="1200" kern="1200">
          <a:solidFill>
            <a:srgbClr val="404040"/>
          </a:solidFill>
          <a:latin typeface="+mn-lt"/>
          <a:ea typeface="+mn-ea"/>
          <a:cs typeface="+mn-cs"/>
        </a:defRPr>
      </a:lvl4pPr>
      <a:lvl5pPr marL="1508125" indent="-228600" algn="l" defTabSz="457200" rtl="0" fontAlgn="base">
        <a:spcBef>
          <a:spcPts val="1000"/>
        </a:spcBef>
        <a:spcAft>
          <a:spcPct val="0"/>
        </a:spcAft>
        <a:buClr>
          <a:schemeClr val="accent1"/>
        </a:buClr>
        <a:buSzPct val="80000"/>
        <a:buFont typeface="Wingdings 3" pitchFamily="18" charset="2"/>
        <a:buChar char=""/>
        <a:defRPr sz="1200" kern="1200">
          <a:solidFill>
            <a:srgbClr val="404040"/>
          </a:solidFill>
          <a:latin typeface="+mn-lt"/>
          <a:ea typeface="+mn-ea"/>
          <a:cs typeface="+mn-cs"/>
        </a:defRPr>
      </a:lvl5pPr>
      <a:lvl6pPr marL="18146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6pPr>
      <a:lvl7pPr marL="20718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7pPr>
      <a:lvl8pPr marL="22590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8pPr>
      <a:lvl9pPr marL="2486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8.xml"/></Relationships>
</file>

<file path=ppt/slides/_rels/slide1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3" Type="http://schemas.openxmlformats.org/officeDocument/2006/relationships/hyperlink" Target="http://www.google.com.sa/url?sa=i&amp;rct=j&amp;q=&amp;esrc=s&amp;source=images&amp;cd=&amp;cad=rja&amp;uact=8&amp;ved=0CAcQjRxqFQoTCIHzpeW-78gCFYa-FAodmYEFPg&amp;url=http://www.almaaedu.gov.sa/1435/06/26/%D9%85%D8%B1%D9%83%D8%B2_%D8%A7%D9%84%D8%AA%D8%AF%D8%B1%D9%8A%D8%A8_%D8%A7%D9%84%D8%AA%D8%B1%D8%A8%D9%88%D9%8A_%D9%8A%D9%82%D9%8A%D9%85_%D8%AF%D9%88%D8%B1%D8%A9_%D8%AA%D8%AF%D8%B1%D9%8A%D8%A8%D9%8A%D8%A9_%D8%A8%D8%B9%D9%86%D9%88%D8%A7%D9%86_%D8%A5%D8%AF%D8%A7%D8%B1%D8%A9_%D8%A7%D9%84%D8%A3%D8%AF%D8%A7%D8%A1_%D8%A7%D9%84%D9%85%D8%AF%D8%B1%D8%B3%D9%8A_%D9%81%D9%8A_%D8%B6%D9%88%D8%A1_%D9%85%D9%81%D8%A7%D9%87%D9%8A%D9%85__%D8%A7%D9%84%D8%AC%D9%88%D8%AF%D8%A9_%D8%A7%D9%84%D8%B4%D8%A7%D9%85%D9%84%D8%A9_/&amp;psig=AFQjCNGNxRZenxGkcKF6DFTeU-81KbIpdQ&amp;ust=1446476215027914"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14.xml.rels><?xml version="1.0" encoding="UTF-8" standalone="yes"?>
<Relationships xmlns="http://schemas.openxmlformats.org/package/2006/relationships"><Relationship Id="rId3" Type="http://schemas.openxmlformats.org/officeDocument/2006/relationships/hyperlink" Target="http://www.google.com.sa/url?sa=i&amp;rct=j&amp;q=&amp;esrc=s&amp;source=images&amp;cd=&amp;cad=rja&amp;uact=8&amp;ved=0CAcQjRxqFQoTCIHzpeW-78gCFYa-FAodmYEFPg&amp;url=http://www.almaaedu.gov.sa/1435/06/26/%D9%85%D8%B1%D9%83%D8%B2_%D8%A7%D9%84%D8%AA%D8%AF%D8%B1%D9%8A%D8%A8_%D8%A7%D9%84%D8%AA%D8%B1%D8%A8%D9%88%D9%8A_%D9%8A%D9%82%D9%8A%D9%85_%D8%AF%D9%88%D8%B1%D8%A9_%D8%AA%D8%AF%D8%B1%D9%8A%D8%A8%D9%8A%D8%A9_%D8%A8%D8%B9%D9%86%D9%88%D8%A7%D9%86_%D8%A5%D8%AF%D8%A7%D8%B1%D8%A9_%D8%A7%D9%84%D8%A3%D8%AF%D8%A7%D8%A1_%D8%A7%D9%84%D9%85%D8%AF%D8%B1%D8%B3%D9%8A_%D9%81%D9%8A_%D8%B6%D9%88%D8%A1_%D9%85%D9%81%D8%A7%D9%87%D9%8A%D9%85__%D8%A7%D9%84%D8%AC%D9%88%D8%AF%D8%A9_%D8%A7%D9%84%D8%B4%D8%A7%D9%85%D9%84%D8%A9_/&amp;psig=AFQjCNGNxRZenxGkcKF6DFTeU-81KbIpdQ&amp;ust=1446476215027914" TargetMode="External"/><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15.xml.rels><?xml version="1.0" encoding="UTF-8" standalone="yes"?>
<Relationships xmlns="http://schemas.openxmlformats.org/package/2006/relationships"><Relationship Id="rId3" Type="http://schemas.openxmlformats.org/officeDocument/2006/relationships/hyperlink" Target="http://www.google.com.sa/url?sa=i&amp;rct=j&amp;q=&amp;esrc=s&amp;source=images&amp;cd=&amp;cad=rja&amp;uact=8&amp;ved=0CAcQjRxqFQoTCIHzpeW-78gCFYa-FAodmYEFPg&amp;url=http://www.almaaedu.gov.sa/1435/06/26/%D9%85%D8%B1%D9%83%D8%B2_%D8%A7%D9%84%D8%AA%D8%AF%D8%B1%D9%8A%D8%A8_%D8%A7%D9%84%D8%AA%D8%B1%D8%A8%D9%88%D9%8A_%D9%8A%D9%82%D9%8A%D9%85_%D8%AF%D9%88%D8%B1%D8%A9_%D8%AA%D8%AF%D8%B1%D9%8A%D8%A8%D9%8A%D8%A9_%D8%A8%D8%B9%D9%86%D9%88%D8%A7%D9%86_%D8%A5%D8%AF%D8%A7%D8%B1%D8%A9_%D8%A7%D9%84%D8%A3%D8%AF%D8%A7%D8%A1_%D8%A7%D9%84%D9%85%D8%AF%D8%B1%D8%B3%D9%8A_%D9%81%D9%8A_%D8%B6%D9%88%D8%A1_%D9%85%D9%81%D8%A7%D9%87%D9%8A%D9%85__%D8%A7%D9%84%D8%AC%D9%88%D8%AF%D8%A9_%D8%A7%D9%84%D8%B4%D8%A7%D9%85%D9%84%D8%A9_/&amp;psig=AFQjCNGNxRZenxGkcKF6DFTeU-81KbIpdQ&amp;ust=1446476215027914" TargetMode="External"/><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16.xml.rels><?xml version="1.0" encoding="UTF-8" standalone="yes"?>
<Relationships xmlns="http://schemas.openxmlformats.org/package/2006/relationships"><Relationship Id="rId3" Type="http://schemas.openxmlformats.org/officeDocument/2006/relationships/hyperlink" Target="http://www.google.com.sa/url?sa=i&amp;rct=j&amp;q=&amp;esrc=s&amp;source=images&amp;cd=&amp;cad=rja&amp;uact=8&amp;ved=0CAcQjRxqFQoTCIHzpeW-78gCFYa-FAodmYEFPg&amp;url=http://www.almaaedu.gov.sa/1435/06/26/%D9%85%D8%B1%D9%83%D8%B2_%D8%A7%D9%84%D8%AA%D8%AF%D8%B1%D9%8A%D8%A8_%D8%A7%D9%84%D8%AA%D8%B1%D8%A8%D9%88%D9%8A_%D9%8A%D9%82%D9%8A%D9%85_%D8%AF%D9%88%D8%B1%D8%A9_%D8%AA%D8%AF%D8%B1%D9%8A%D8%A8%D9%8A%D8%A9_%D8%A8%D8%B9%D9%86%D9%88%D8%A7%D9%86_%D8%A5%D8%AF%D8%A7%D8%B1%D8%A9_%D8%A7%D9%84%D8%A3%D8%AF%D8%A7%D8%A1_%D8%A7%D9%84%D9%85%D8%AF%D8%B1%D8%B3%D9%8A_%D9%81%D9%8A_%D8%B6%D9%88%D8%A1_%D9%85%D9%81%D8%A7%D9%87%D9%8A%D9%85__%D8%A7%D9%84%D8%AC%D9%88%D8%AF%D8%A9_%D8%A7%D9%84%D8%B4%D8%A7%D9%85%D9%84%D8%A9_/&amp;psig=AFQjCNGNxRZenxGkcKF6DFTeU-81KbIpdQ&amp;ust=1446476215027914" TargetMode="External"/><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17.xml.rels><?xml version="1.0" encoding="UTF-8" standalone="yes"?>
<Relationships xmlns="http://schemas.openxmlformats.org/package/2006/relationships"><Relationship Id="rId3" Type="http://schemas.openxmlformats.org/officeDocument/2006/relationships/hyperlink" Target="http://www.google.com.sa/url?sa=i&amp;rct=j&amp;q=&amp;esrc=s&amp;source=images&amp;cd=&amp;cad=rja&amp;uact=8&amp;ved=0CAcQjRxqFQoTCIHzpeW-78gCFYa-FAodmYEFPg&amp;url=http://www.almaaedu.gov.sa/1435/06/26/%D9%85%D8%B1%D9%83%D8%B2_%D8%A7%D9%84%D8%AA%D8%AF%D8%B1%D9%8A%D8%A8_%D8%A7%D9%84%D8%AA%D8%B1%D8%A8%D9%88%D9%8A_%D9%8A%D9%82%D9%8A%D9%85_%D8%AF%D9%88%D8%B1%D8%A9_%D8%AA%D8%AF%D8%B1%D9%8A%D8%A8%D9%8A%D8%A9_%D8%A8%D8%B9%D9%86%D9%88%D8%A7%D9%86_%D8%A5%D8%AF%D8%A7%D8%B1%D8%A9_%D8%A7%D9%84%D8%A3%D8%AF%D8%A7%D8%A1_%D8%A7%D9%84%D9%85%D8%AF%D8%B1%D8%B3%D9%8A_%D9%81%D9%8A_%D8%B6%D9%88%D8%A1_%D9%85%D9%81%D8%A7%D9%87%D9%8A%D9%85__%D8%A7%D9%84%D8%AC%D9%88%D8%AF%D8%A9_%D8%A7%D9%84%D8%B4%D8%A7%D9%85%D9%84%D8%A9_/&amp;psig=AFQjCNGNxRZenxGkcKF6DFTeU-81KbIpdQ&amp;ust=1446476215027914" TargetMode="External"/><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1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9.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19.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ctrTitle"/>
          </p:nvPr>
        </p:nvSpPr>
        <p:spPr>
          <a:xfrm>
            <a:off x="2411760" y="1484784"/>
            <a:ext cx="5303490" cy="2952328"/>
          </a:xfrm>
        </p:spPr>
        <p:txBody>
          <a:bodyPr/>
          <a:lstStyle/>
          <a:p>
            <a:pPr algn="ctr"/>
            <a:r>
              <a:rPr lang="ar-SA" altLang="ar-SA" sz="6000" b="1" dirty="0" smtClean="0"/>
              <a:t>إعداد المعلم</a:t>
            </a:r>
            <a:br>
              <a:rPr lang="ar-SA" altLang="ar-SA" sz="6000" b="1" dirty="0" smtClean="0"/>
            </a:br>
            <a:r>
              <a:rPr lang="ar-SA" altLang="ar-SA" sz="6000" b="1" dirty="0"/>
              <a:t/>
            </a:r>
            <a:br>
              <a:rPr lang="ar-SA" altLang="ar-SA" sz="6000" b="1" dirty="0"/>
            </a:br>
            <a:r>
              <a:rPr lang="ar-SA" altLang="ar-SA" sz="4000" b="1" dirty="0" smtClean="0"/>
              <a:t>أ. نوال عارف</a:t>
            </a:r>
          </a:p>
        </p:txBody>
      </p:sp>
      <p:pic>
        <p:nvPicPr>
          <p:cNvPr id="16388" name="Picture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78767" y="1717914"/>
            <a:ext cx="2488332" cy="28578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6616370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p:cNvSpPr>
            <a:spLocks noGrp="1"/>
          </p:cNvSpPr>
          <p:nvPr>
            <p:ph type="title"/>
          </p:nvPr>
        </p:nvSpPr>
        <p:spPr>
          <a:xfrm>
            <a:off x="539552" y="818852"/>
            <a:ext cx="8043863" cy="1143000"/>
          </a:xfrm>
        </p:spPr>
        <p:txBody>
          <a:bodyPr/>
          <a:lstStyle/>
          <a:p>
            <a:pPr algn="ctr"/>
            <a:r>
              <a:rPr lang="ar-SA" sz="5400" b="1" dirty="0"/>
              <a:t>جوانب اعداد المعلم </a:t>
            </a:r>
            <a:endParaRPr lang="ar-SA" altLang="ar-SA" dirty="0" smtClean="0"/>
          </a:p>
        </p:txBody>
      </p:sp>
      <p:pic>
        <p:nvPicPr>
          <p:cNvPr id="33797" name="Picture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59519" y="526235"/>
            <a:ext cx="1404169" cy="14356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3795" name="Content Placeholder 2"/>
          <p:cNvSpPr>
            <a:spLocks noGrp="1"/>
          </p:cNvSpPr>
          <p:nvPr>
            <p:ph idx="1"/>
          </p:nvPr>
        </p:nvSpPr>
        <p:spPr>
          <a:xfrm>
            <a:off x="385730" y="2204864"/>
            <a:ext cx="8481641" cy="4653136"/>
          </a:xfrm>
        </p:spPr>
        <p:txBody>
          <a:bodyPr/>
          <a:lstStyle/>
          <a:p>
            <a:pPr marL="0" indent="0" algn="justLow" rtl="1">
              <a:buNone/>
            </a:pPr>
            <a:r>
              <a:rPr lang="ar-SA" altLang="ar-SA" sz="3200" dirty="0" smtClean="0"/>
              <a:t>4- التربية العملية (الميدانية)</a:t>
            </a:r>
          </a:p>
          <a:p>
            <a:pPr marL="0" indent="0" algn="justLow" rtl="1">
              <a:buNone/>
            </a:pPr>
            <a:r>
              <a:rPr lang="ar-SA" altLang="ar-SA" sz="3200" b="1" dirty="0" smtClean="0">
                <a:solidFill>
                  <a:srgbClr val="FF0000"/>
                </a:solidFill>
              </a:rPr>
              <a:t>ويتضمن أسلوبين للممارسة العملية:</a:t>
            </a:r>
          </a:p>
          <a:p>
            <a:pPr marL="0" indent="0" algn="justLow" rtl="1">
              <a:buNone/>
            </a:pPr>
            <a:r>
              <a:rPr lang="ar-SA" altLang="ar-SA" sz="3200" dirty="0" smtClean="0"/>
              <a:t>•	</a:t>
            </a:r>
            <a:r>
              <a:rPr lang="ar-SA" altLang="ar-SA" sz="3200" b="1" dirty="0" smtClean="0">
                <a:solidFill>
                  <a:srgbClr val="0070C0"/>
                </a:solidFill>
              </a:rPr>
              <a:t>التربية العملية المنفصلة: </a:t>
            </a:r>
            <a:r>
              <a:rPr lang="ar-SA" altLang="ar-SA" sz="3200" dirty="0" smtClean="0"/>
              <a:t>وذلك بأن يقوم الطالب المعلم بالتدريس لمدة يوم واحد كل أسبوع في التخصص، وذلك بإشراف من المدرسة ذاتها وكذلك بإشراف أحد الأساتذة التربويين.</a:t>
            </a:r>
          </a:p>
          <a:p>
            <a:pPr marL="0" indent="0" algn="justLow" rtl="1">
              <a:buNone/>
            </a:pPr>
            <a:r>
              <a:rPr lang="ar-SA" altLang="ar-SA" sz="3200" dirty="0" smtClean="0"/>
              <a:t>•	</a:t>
            </a:r>
            <a:r>
              <a:rPr lang="ar-SA" altLang="ar-SA" sz="3200" b="1" dirty="0" smtClean="0">
                <a:solidFill>
                  <a:srgbClr val="0070C0"/>
                </a:solidFill>
              </a:rPr>
              <a:t>التربية العملية المتصلة: </a:t>
            </a:r>
            <a:r>
              <a:rPr lang="ar-SA" altLang="ar-SA" sz="3200" dirty="0" smtClean="0"/>
              <a:t>وذلك بأن يقوم الطالب المعلم بالتدريس بالمدرسة التي يتم اختيارها ويتحمل جدولاً كاملاً لمدة فصل دراسي واحد.</a:t>
            </a:r>
          </a:p>
        </p:txBody>
      </p:sp>
    </p:spTree>
    <p:extLst>
      <p:ext uri="{BB962C8B-B14F-4D97-AF65-F5344CB8AC3E}">
        <p14:creationId xmlns:p14="http://schemas.microsoft.com/office/powerpoint/2010/main" val="61844411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le 1"/>
          <p:cNvSpPr>
            <a:spLocks noGrp="1"/>
          </p:cNvSpPr>
          <p:nvPr>
            <p:ph type="title"/>
          </p:nvPr>
        </p:nvSpPr>
        <p:spPr>
          <a:xfrm>
            <a:off x="865188" y="927100"/>
            <a:ext cx="6345237" cy="709613"/>
          </a:xfrm>
        </p:spPr>
        <p:txBody>
          <a:bodyPr/>
          <a:lstStyle/>
          <a:p>
            <a:pPr algn="r"/>
            <a:r>
              <a:rPr lang="ar-SA" altLang="ar-SA" sz="5400" dirty="0"/>
              <a:t>اهم مشكلات إعداد </a:t>
            </a:r>
            <a:r>
              <a:rPr lang="ar-SA" altLang="ar-SA" sz="5400" dirty="0" smtClean="0"/>
              <a:t>المعلم</a:t>
            </a:r>
            <a:endParaRPr lang="ar-SA" altLang="ar-SA" dirty="0" smtClean="0"/>
          </a:p>
        </p:txBody>
      </p:sp>
      <p:sp>
        <p:nvSpPr>
          <p:cNvPr id="2" name="عنصر نائب للمحتوى 1"/>
          <p:cNvSpPr>
            <a:spLocks noGrp="1"/>
          </p:cNvSpPr>
          <p:nvPr>
            <p:ph idx="1"/>
          </p:nvPr>
        </p:nvSpPr>
        <p:spPr>
          <a:xfrm>
            <a:off x="539552" y="2492896"/>
            <a:ext cx="7704856" cy="3530600"/>
          </a:xfrm>
        </p:spPr>
        <p:txBody>
          <a:bodyPr/>
          <a:lstStyle/>
          <a:p>
            <a:pPr marL="0" indent="0" algn="r">
              <a:buNone/>
            </a:pPr>
            <a:r>
              <a:rPr lang="ar-SA" sz="3200" dirty="0" smtClean="0"/>
              <a:t>1- التحاق أعداد كبيرة من غير المؤهلين تربويا للعمل بالتدريس</a:t>
            </a:r>
          </a:p>
          <a:p>
            <a:pPr marL="0" indent="0" algn="r">
              <a:buNone/>
            </a:pPr>
            <a:r>
              <a:rPr lang="ar-SA" sz="3200" dirty="0" smtClean="0"/>
              <a:t>2- تعدد الجهات المسؤولة عن إعداد المعلم</a:t>
            </a:r>
          </a:p>
          <a:p>
            <a:pPr marL="0" indent="0" algn="r">
              <a:buNone/>
            </a:pPr>
            <a:r>
              <a:rPr lang="ar-SA" sz="3200" dirty="0" smtClean="0"/>
              <a:t>3- الفجوة بين مؤسسات الاعداد وواقع النظام التعليمي</a:t>
            </a:r>
          </a:p>
          <a:p>
            <a:pPr marL="0" indent="0" algn="r">
              <a:buNone/>
            </a:pPr>
            <a:r>
              <a:rPr lang="ar-SA" sz="3200" dirty="0" smtClean="0"/>
              <a:t>4- استمرار الاحتياج لبعض تخصصات المعلمين</a:t>
            </a:r>
          </a:p>
          <a:p>
            <a:pPr marL="0" indent="0">
              <a:buNone/>
            </a:pPr>
            <a:endParaRPr lang="ar-SA" dirty="0"/>
          </a:p>
        </p:txBody>
      </p:sp>
    </p:spTree>
    <p:extLst>
      <p:ext uri="{BB962C8B-B14F-4D97-AF65-F5344CB8AC3E}">
        <p14:creationId xmlns:p14="http://schemas.microsoft.com/office/powerpoint/2010/main" val="37071284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barn(inVertical)">
                                      <p:cBhvr>
                                        <p:cTn id="7" dur="500"/>
                                        <p:tgtEl>
                                          <p:spTgt spid="2">
                                            <p:txEl>
                                              <p:pRg st="0" end="0"/>
                                            </p:txEl>
                                          </p:spTgt>
                                        </p:tgtEl>
                                      </p:cBhvr>
                                    </p:animEffect>
                                  </p:childTnLst>
                                </p:cTn>
                              </p:par>
                              <p:par>
                                <p:cTn id="8" presetID="16" presetClass="entr" presetSubtype="21" fill="hold" nodeType="withEffect">
                                  <p:stCondLst>
                                    <p:cond delay="0"/>
                                  </p:stCondLst>
                                  <p:childTnLst>
                                    <p:set>
                                      <p:cBhvr>
                                        <p:cTn id="9" dur="1" fill="hold">
                                          <p:stCondLst>
                                            <p:cond delay="0"/>
                                          </p:stCondLst>
                                        </p:cTn>
                                        <p:tgtEl>
                                          <p:spTgt spid="2">
                                            <p:txEl>
                                              <p:pRg st="1" end="1"/>
                                            </p:txEl>
                                          </p:spTgt>
                                        </p:tgtEl>
                                        <p:attrNameLst>
                                          <p:attrName>style.visibility</p:attrName>
                                        </p:attrNameLst>
                                      </p:cBhvr>
                                      <p:to>
                                        <p:strVal val="visible"/>
                                      </p:to>
                                    </p:set>
                                    <p:animEffect transition="in" filter="barn(inVertical)">
                                      <p:cBhvr>
                                        <p:cTn id="10" dur="500"/>
                                        <p:tgtEl>
                                          <p:spTgt spid="2">
                                            <p:txEl>
                                              <p:pRg st="1" end="1"/>
                                            </p:txEl>
                                          </p:spTgt>
                                        </p:tgtEl>
                                      </p:cBhvr>
                                    </p:animEffect>
                                  </p:childTnLst>
                                </p:cTn>
                              </p:par>
                              <p:par>
                                <p:cTn id="11" presetID="16" presetClass="entr" presetSubtype="21" fill="hold" nodeType="withEffect">
                                  <p:stCondLst>
                                    <p:cond delay="0"/>
                                  </p:stCondLst>
                                  <p:childTnLst>
                                    <p:set>
                                      <p:cBhvr>
                                        <p:cTn id="12" dur="1" fill="hold">
                                          <p:stCondLst>
                                            <p:cond delay="0"/>
                                          </p:stCondLst>
                                        </p:cTn>
                                        <p:tgtEl>
                                          <p:spTgt spid="2">
                                            <p:txEl>
                                              <p:pRg st="2" end="2"/>
                                            </p:txEl>
                                          </p:spTgt>
                                        </p:tgtEl>
                                        <p:attrNameLst>
                                          <p:attrName>style.visibility</p:attrName>
                                        </p:attrNameLst>
                                      </p:cBhvr>
                                      <p:to>
                                        <p:strVal val="visible"/>
                                      </p:to>
                                    </p:set>
                                    <p:animEffect transition="in" filter="barn(inVertical)">
                                      <p:cBhvr>
                                        <p:cTn id="13" dur="500"/>
                                        <p:tgtEl>
                                          <p:spTgt spid="2">
                                            <p:txEl>
                                              <p:pRg st="2" end="2"/>
                                            </p:txEl>
                                          </p:spTgt>
                                        </p:tgtEl>
                                      </p:cBhvr>
                                    </p:animEffect>
                                  </p:childTnLst>
                                </p:cTn>
                              </p:par>
                              <p:par>
                                <p:cTn id="14" presetID="16" presetClass="entr" presetSubtype="21" fill="hold" nodeType="withEffect">
                                  <p:stCondLst>
                                    <p:cond delay="0"/>
                                  </p:stCondLst>
                                  <p:childTnLst>
                                    <p:set>
                                      <p:cBhvr>
                                        <p:cTn id="15" dur="1" fill="hold">
                                          <p:stCondLst>
                                            <p:cond delay="0"/>
                                          </p:stCondLst>
                                        </p:cTn>
                                        <p:tgtEl>
                                          <p:spTgt spid="2">
                                            <p:txEl>
                                              <p:pRg st="3" end="3"/>
                                            </p:txEl>
                                          </p:spTgt>
                                        </p:tgtEl>
                                        <p:attrNameLst>
                                          <p:attrName>style.visibility</p:attrName>
                                        </p:attrNameLst>
                                      </p:cBhvr>
                                      <p:to>
                                        <p:strVal val="visible"/>
                                      </p:to>
                                    </p:set>
                                    <p:animEffect transition="in" filter="barn(inVertical)">
                                      <p:cBhvr>
                                        <p:cTn id="16"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890" name="Content Placeholder 7"/>
          <p:cNvPicPr>
            <a:picLocks noGrp="1" noChangeAspect="1"/>
          </p:cNvPicPr>
          <p:nvPr>
            <p:ph idx="1"/>
          </p:nvPr>
        </p:nvPicPr>
        <p:blipFill>
          <a:blip r:embed="rId2">
            <a:extLst>
              <a:ext uri="{28A0092B-C50C-407E-A947-70E740481C1C}">
                <a14:useLocalDpi xmlns:a14="http://schemas.microsoft.com/office/drawing/2010/main" val="0"/>
              </a:ext>
            </a:extLst>
          </a:blip>
          <a:srcRect l="14880"/>
          <a:stretch>
            <a:fillRect/>
          </a:stretch>
        </p:blipFill>
        <p:spPr>
          <a:xfrm>
            <a:off x="1230313" y="1212850"/>
            <a:ext cx="1984375" cy="4060825"/>
          </a:xfrm>
        </p:spPr>
      </p:pic>
      <p:sp>
        <p:nvSpPr>
          <p:cNvPr id="4" name="Rounded Rectangle 3"/>
          <p:cNvSpPr/>
          <p:nvPr/>
        </p:nvSpPr>
        <p:spPr>
          <a:xfrm>
            <a:off x="4568825" y="434975"/>
            <a:ext cx="3960813" cy="561657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ar-SA" altLang="ar-SA" sz="3200" dirty="0" smtClean="0"/>
              <a:t>أعطي </a:t>
            </a:r>
            <a:r>
              <a:rPr lang="ar-SA" altLang="ar-SA" sz="3200" dirty="0"/>
              <a:t>أمثلة على التدريب المهني أثناء الدراسة؟</a:t>
            </a:r>
            <a:endParaRPr lang="en-US" altLang="ar-SA" sz="3200" dirty="0"/>
          </a:p>
        </p:txBody>
      </p:sp>
      <p:pic>
        <p:nvPicPr>
          <p:cNvPr id="8" name="Picture 3"/>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733814" y="3933056"/>
            <a:ext cx="1630834" cy="1840689"/>
          </a:xfrm>
          <a:prstGeom prst="rect">
            <a:avLst/>
          </a:prstGeom>
          <a:noFill/>
          <a:ln w="9525">
            <a:noFill/>
            <a:miter lim="800000"/>
            <a:headEnd/>
            <a:tailEnd/>
          </a:ln>
          <a:scene3d>
            <a:camera prst="orthographicFront"/>
            <a:lightRig rig="threePt" dir="t"/>
          </a:scene3d>
          <a:sp3d contourW="12700">
            <a:contourClr>
              <a:schemeClr val="bg1"/>
            </a:contourClr>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2793892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Title 1"/>
          <p:cNvSpPr>
            <a:spLocks noGrp="1"/>
          </p:cNvSpPr>
          <p:nvPr>
            <p:ph type="title"/>
          </p:nvPr>
        </p:nvSpPr>
        <p:spPr>
          <a:xfrm>
            <a:off x="457200" y="857250"/>
            <a:ext cx="8229600" cy="1214438"/>
          </a:xfrm>
        </p:spPr>
        <p:txBody>
          <a:bodyPr/>
          <a:lstStyle/>
          <a:p>
            <a:pPr algn="ctr"/>
            <a:r>
              <a:rPr lang="ar-SA" altLang="ar-SA" sz="5400" dirty="0" smtClean="0"/>
              <a:t>  ثانياً: التدريب أثناء الخدمة</a:t>
            </a:r>
            <a:endParaRPr lang="ar-SA" altLang="ar-SA" dirty="0" smtClean="0"/>
          </a:p>
        </p:txBody>
      </p:sp>
      <p:pic>
        <p:nvPicPr>
          <p:cNvPr id="2052" name="Picture 4" descr="http://almaaedu.gov.sa/website/almaaedu.gov.sa/news/2014/04/26/1145_1.jpg">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170" y="5373215"/>
            <a:ext cx="2383589" cy="1487665"/>
          </a:xfrm>
          <a:prstGeom prst="rect">
            <a:avLst/>
          </a:prstGeom>
          <a:noFill/>
          <a:ln>
            <a:noFill/>
          </a:ln>
          <a:extLst>
            <a:ext uri="{909E8E84-426E-40DD-AFC4-6F175D3DCCD1}">
              <a14:hiddenFill xmlns:a14="http://schemas.microsoft.com/office/drawing/2010/main">
                <a:solidFill>
                  <a:srgbClr val="FFFFFF"/>
                </a:solidFill>
              </a14:hiddenFill>
            </a:ext>
          </a:extLst>
        </p:spPr>
      </p:pic>
      <p:sp>
        <p:nvSpPr>
          <p:cNvPr id="28675" name="Content Placeholder 2"/>
          <p:cNvSpPr>
            <a:spLocks noGrp="1"/>
          </p:cNvSpPr>
          <p:nvPr>
            <p:ph idx="1"/>
          </p:nvPr>
        </p:nvSpPr>
        <p:spPr>
          <a:xfrm>
            <a:off x="457200" y="2214563"/>
            <a:ext cx="8229600" cy="4110037"/>
          </a:xfrm>
        </p:spPr>
        <p:txBody>
          <a:bodyPr rtlCol="0">
            <a:noAutofit/>
          </a:bodyPr>
          <a:lstStyle/>
          <a:p>
            <a:pPr marL="0" indent="0" algn="just" rtl="1" fontAlgn="auto">
              <a:spcAft>
                <a:spcPts val="0"/>
              </a:spcAft>
              <a:buNone/>
              <a:defRPr/>
            </a:pPr>
            <a:r>
              <a:rPr lang="ar-SA" sz="3000" dirty="0"/>
              <a:t>هو برنامج منظم ومخطط يمكّن المعلمين من النمو المهني، من خلال الحصول على مزيد من الخبرات الثقافية والمسلكية، وكل ما من شأنه أن يرفع من مستوى عملية التعليم والتعلم ويزيد من طاقات المعلمين الإنتاجية من خلال خطة مسبقة في إطار جماعي تعاوني، وبموجب فلسفة واضحة واستراتيجية مستنيرة وأهداف محددة. كذلك عُرّف التدريب أثناء الخدمة بأنه كل نشاط منظم ومخطط له يساعد المعلمين على النمو المهني ويمدهم بالخبرات والمهارات التدريسية والتي من شأنها رفع مستوى عمليتي التعليم والتعلم </a:t>
            </a:r>
            <a:endParaRPr lang="ar-SA" sz="3000" dirty="0" smtClean="0">
              <a:solidFill>
                <a:schemeClr val="tx1">
                  <a:lumMod val="75000"/>
                  <a:lumOff val="25000"/>
                </a:schemeClr>
              </a:solidFill>
            </a:endParaRPr>
          </a:p>
        </p:txBody>
      </p:sp>
    </p:spTree>
    <p:extLst>
      <p:ext uri="{BB962C8B-B14F-4D97-AF65-F5344CB8AC3E}">
        <p14:creationId xmlns:p14="http://schemas.microsoft.com/office/powerpoint/2010/main" val="209195526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Title 1"/>
          <p:cNvSpPr>
            <a:spLocks noGrp="1"/>
          </p:cNvSpPr>
          <p:nvPr>
            <p:ph type="title"/>
          </p:nvPr>
        </p:nvSpPr>
        <p:spPr>
          <a:xfrm>
            <a:off x="1331640" y="857250"/>
            <a:ext cx="7355159" cy="1214438"/>
          </a:xfrm>
        </p:spPr>
        <p:txBody>
          <a:bodyPr/>
          <a:lstStyle/>
          <a:p>
            <a:pPr algn="ctr"/>
            <a:r>
              <a:rPr lang="ar-SA" altLang="ar-SA" sz="5400" dirty="0" smtClean="0"/>
              <a:t>  ثانياً: التدريب أثناء الخدمة</a:t>
            </a:r>
            <a:endParaRPr lang="ar-SA" altLang="ar-SA" dirty="0" smtClean="0"/>
          </a:p>
        </p:txBody>
      </p:sp>
      <p:sp>
        <p:nvSpPr>
          <p:cNvPr id="28675" name="Content Placeholder 2"/>
          <p:cNvSpPr>
            <a:spLocks noGrp="1"/>
          </p:cNvSpPr>
          <p:nvPr>
            <p:ph idx="1"/>
          </p:nvPr>
        </p:nvSpPr>
        <p:spPr>
          <a:xfrm>
            <a:off x="457200" y="2214563"/>
            <a:ext cx="8229600" cy="4958853"/>
          </a:xfrm>
        </p:spPr>
        <p:txBody>
          <a:bodyPr rtlCol="0">
            <a:normAutofit fontScale="55000" lnSpcReduction="20000"/>
          </a:bodyPr>
          <a:lstStyle/>
          <a:p>
            <a:pPr marL="0" indent="0" algn="just" rtl="1" fontAlgn="auto">
              <a:spcAft>
                <a:spcPts val="0"/>
              </a:spcAft>
              <a:buNone/>
              <a:defRPr/>
            </a:pPr>
            <a:r>
              <a:rPr lang="ar-SA" sz="5500" b="1" dirty="0">
                <a:solidFill>
                  <a:srgbClr val="FF0000"/>
                </a:solidFill>
              </a:rPr>
              <a:t>وللتدريب أنواع منها:</a:t>
            </a:r>
          </a:p>
          <a:p>
            <a:pPr marL="0" indent="0" algn="just" rtl="1" fontAlgn="auto">
              <a:spcAft>
                <a:spcPts val="0"/>
              </a:spcAft>
              <a:buNone/>
              <a:defRPr/>
            </a:pPr>
            <a:r>
              <a:rPr lang="ar-SA" sz="5100" b="1" dirty="0" smtClean="0">
                <a:solidFill>
                  <a:srgbClr val="0070C0"/>
                </a:solidFill>
              </a:rPr>
              <a:t>1. التدريب التكميلي: </a:t>
            </a:r>
            <a:r>
              <a:rPr lang="ar-SA" sz="5100" dirty="0" smtClean="0">
                <a:solidFill>
                  <a:schemeClr val="tx1">
                    <a:lumMod val="75000"/>
                    <a:lumOff val="25000"/>
                  </a:schemeClr>
                </a:solidFill>
              </a:rPr>
              <a:t>ويهدف </a:t>
            </a:r>
            <a:r>
              <a:rPr lang="ar-SA" sz="5100" dirty="0">
                <a:solidFill>
                  <a:schemeClr val="tx1">
                    <a:lumMod val="75000"/>
                    <a:lumOff val="25000"/>
                  </a:schemeClr>
                </a:solidFill>
              </a:rPr>
              <a:t>لاستكمال بعض جوانب القصور في مرحلة إعداد المعلم في مؤسسات إعداد المعلمين قبل الخدمة، وقد يكون هذا النقص في الجانب الأكاديمي أو في الجانب المسلكي .</a:t>
            </a:r>
          </a:p>
          <a:p>
            <a:pPr marL="0" indent="0" algn="just" rtl="1" fontAlgn="auto">
              <a:spcAft>
                <a:spcPts val="0"/>
              </a:spcAft>
              <a:buNone/>
              <a:defRPr/>
            </a:pPr>
            <a:r>
              <a:rPr lang="ar-SA" sz="5100" b="1" dirty="0" smtClean="0">
                <a:solidFill>
                  <a:srgbClr val="0070C0"/>
                </a:solidFill>
              </a:rPr>
              <a:t>2. التدريب العلاجي: </a:t>
            </a:r>
            <a:r>
              <a:rPr lang="ar-SA" sz="5100" dirty="0" smtClean="0">
                <a:solidFill>
                  <a:schemeClr val="tx1">
                    <a:lumMod val="75000"/>
                    <a:lumOff val="25000"/>
                  </a:schemeClr>
                </a:solidFill>
              </a:rPr>
              <a:t>وذلك </a:t>
            </a:r>
            <a:r>
              <a:rPr lang="ar-SA" sz="5100" dirty="0">
                <a:solidFill>
                  <a:schemeClr val="tx1">
                    <a:lumMod val="75000"/>
                    <a:lumOff val="25000"/>
                  </a:schemeClr>
                </a:solidFill>
              </a:rPr>
              <a:t>لمعالجة ضعف في إحدى الكفايات التي يجب أن تتوفر لدى المعلم .</a:t>
            </a:r>
          </a:p>
          <a:p>
            <a:pPr marL="0" indent="0" algn="just" rtl="1" fontAlgn="auto">
              <a:spcAft>
                <a:spcPts val="0"/>
              </a:spcAft>
              <a:buNone/>
              <a:defRPr/>
            </a:pPr>
            <a:r>
              <a:rPr lang="ar-SA" sz="5100" b="1" dirty="0" smtClean="0">
                <a:solidFill>
                  <a:srgbClr val="0070C0"/>
                </a:solidFill>
              </a:rPr>
              <a:t>3. التدريب التجديدي: </a:t>
            </a:r>
            <a:r>
              <a:rPr lang="ar-SA" sz="5100" dirty="0" smtClean="0">
                <a:solidFill>
                  <a:schemeClr val="tx1">
                    <a:lumMod val="75000"/>
                    <a:lumOff val="25000"/>
                  </a:schemeClr>
                </a:solidFill>
              </a:rPr>
              <a:t>وذلك </a:t>
            </a:r>
            <a:r>
              <a:rPr lang="ar-SA" sz="5100" dirty="0">
                <a:solidFill>
                  <a:schemeClr val="tx1">
                    <a:lumMod val="75000"/>
                    <a:lumOff val="25000"/>
                  </a:schemeClr>
                </a:solidFill>
              </a:rPr>
              <a:t>لمسايرة المستجدات العلمية والنظريات التربوية، والتطورات التكنولوجية والتغيرات في أنماط الحياة.</a:t>
            </a:r>
          </a:p>
          <a:p>
            <a:pPr marL="0" indent="0" algn="just" rtl="1" fontAlgn="auto">
              <a:spcAft>
                <a:spcPts val="0"/>
              </a:spcAft>
              <a:buNone/>
              <a:defRPr/>
            </a:pPr>
            <a:r>
              <a:rPr lang="ar-SA" sz="5100" dirty="0" smtClean="0">
                <a:solidFill>
                  <a:schemeClr val="tx1">
                    <a:lumMod val="75000"/>
                    <a:lumOff val="25000"/>
                  </a:schemeClr>
                </a:solidFill>
              </a:rPr>
              <a:t>4. التدريب </a:t>
            </a:r>
            <a:r>
              <a:rPr lang="ar-SA" sz="5100" dirty="0">
                <a:solidFill>
                  <a:schemeClr val="tx1">
                    <a:lumMod val="75000"/>
                    <a:lumOff val="25000"/>
                  </a:schemeClr>
                </a:solidFill>
              </a:rPr>
              <a:t>للأعمال والمهام </a:t>
            </a:r>
            <a:r>
              <a:rPr lang="ar-SA" sz="5100" dirty="0" smtClean="0">
                <a:solidFill>
                  <a:schemeClr val="tx1">
                    <a:lumMod val="75000"/>
                    <a:lumOff val="25000"/>
                  </a:schemeClr>
                </a:solidFill>
              </a:rPr>
              <a:t>الجديدة: وذلك </a:t>
            </a:r>
            <a:r>
              <a:rPr lang="ar-SA" sz="5100" dirty="0">
                <a:solidFill>
                  <a:schemeClr val="tx1">
                    <a:lumMod val="75000"/>
                    <a:lumOff val="25000"/>
                  </a:schemeClr>
                </a:solidFill>
              </a:rPr>
              <a:t>عندما يرشح المعلم لعمل تربوي في أثناء الخدمة، لإكسابه المزيد من المعارف والمهارات إلى جانب تطوير الاتجاهات الإيجابية نحو العمل التربوي .</a:t>
            </a:r>
          </a:p>
          <a:p>
            <a:pPr marL="0" indent="0" algn="just" rtl="1" fontAlgn="auto">
              <a:spcAft>
                <a:spcPts val="0"/>
              </a:spcAft>
              <a:buNone/>
              <a:defRPr/>
            </a:pPr>
            <a:endParaRPr lang="ar-SA" sz="3200" dirty="0" smtClean="0">
              <a:solidFill>
                <a:schemeClr val="tx1">
                  <a:lumMod val="75000"/>
                  <a:lumOff val="25000"/>
                </a:schemeClr>
              </a:solidFill>
            </a:endParaRPr>
          </a:p>
        </p:txBody>
      </p:sp>
      <p:pic>
        <p:nvPicPr>
          <p:cNvPr id="5" name="Picture 4" descr="http://almaaedu.gov.sa/website/almaaedu.gov.sa/news/2014/04/26/1145_1.jpg">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332656"/>
            <a:ext cx="1907704" cy="1944215"/>
          </a:xfrm>
          <a:prstGeom prst="rect">
            <a:avLst/>
          </a:prstGeom>
          <a:noFill/>
          <a:ln>
            <a:no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1246276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Title 1"/>
          <p:cNvSpPr>
            <a:spLocks noGrp="1"/>
          </p:cNvSpPr>
          <p:nvPr>
            <p:ph type="title"/>
          </p:nvPr>
        </p:nvSpPr>
        <p:spPr>
          <a:xfrm>
            <a:off x="1691680" y="857250"/>
            <a:ext cx="6995119" cy="1214438"/>
          </a:xfrm>
        </p:spPr>
        <p:txBody>
          <a:bodyPr/>
          <a:lstStyle/>
          <a:p>
            <a:pPr algn="ctr"/>
            <a:r>
              <a:rPr lang="ar-SA" altLang="ar-SA" sz="5400" dirty="0" smtClean="0"/>
              <a:t>  ثانياً: التدريب أثناء الخدمة</a:t>
            </a:r>
            <a:endParaRPr lang="ar-SA" altLang="ar-SA" dirty="0" smtClean="0"/>
          </a:p>
        </p:txBody>
      </p:sp>
      <p:sp>
        <p:nvSpPr>
          <p:cNvPr id="28675" name="Content Placeholder 2"/>
          <p:cNvSpPr>
            <a:spLocks noGrp="1"/>
          </p:cNvSpPr>
          <p:nvPr>
            <p:ph idx="1"/>
          </p:nvPr>
        </p:nvSpPr>
        <p:spPr>
          <a:xfrm>
            <a:off x="147518" y="2214563"/>
            <a:ext cx="8816970" cy="4814837"/>
          </a:xfrm>
        </p:spPr>
        <p:txBody>
          <a:bodyPr rtlCol="0">
            <a:normAutofit fontScale="70000" lnSpcReduction="20000"/>
          </a:bodyPr>
          <a:lstStyle/>
          <a:p>
            <a:pPr marL="0" indent="0" algn="just" rtl="1" fontAlgn="auto">
              <a:spcAft>
                <a:spcPts val="0"/>
              </a:spcAft>
              <a:buNone/>
              <a:defRPr/>
            </a:pPr>
            <a:r>
              <a:rPr lang="ar-SA" sz="4000" dirty="0">
                <a:solidFill>
                  <a:srgbClr val="FF0000"/>
                </a:solidFill>
              </a:rPr>
              <a:t>أهمية تدريب المعلم أثناء الخدمة:</a:t>
            </a:r>
          </a:p>
          <a:p>
            <a:pPr marL="0" indent="0" algn="just" rtl="1" fontAlgn="auto">
              <a:spcAft>
                <a:spcPts val="0"/>
              </a:spcAft>
              <a:buNone/>
              <a:defRPr/>
            </a:pPr>
            <a:r>
              <a:rPr lang="ar-SA" sz="3400" dirty="0">
                <a:solidFill>
                  <a:schemeClr val="tx1">
                    <a:lumMod val="75000"/>
                    <a:lumOff val="25000"/>
                  </a:schemeClr>
                </a:solidFill>
              </a:rPr>
              <a:t>يمكن إجمال أهمية تدريب المعلم أثناء الخدمة في النقاط التالية:</a:t>
            </a:r>
          </a:p>
          <a:p>
            <a:pPr marL="0" indent="0" algn="just" rtl="1" fontAlgn="auto">
              <a:spcAft>
                <a:spcPts val="0"/>
              </a:spcAft>
              <a:buNone/>
              <a:defRPr/>
            </a:pPr>
            <a:r>
              <a:rPr lang="ar-SA" sz="3400" dirty="0">
                <a:solidFill>
                  <a:schemeClr val="tx1">
                    <a:lumMod val="75000"/>
                    <a:lumOff val="25000"/>
                  </a:schemeClr>
                </a:solidFill>
              </a:rPr>
              <a:t>1- يكسب التدريب المعلمين معارف ومهارات واتجاهات ذات علاقة مباشرة بالعمل يطور أدائهم.</a:t>
            </a:r>
          </a:p>
          <a:p>
            <a:pPr marL="0" indent="0" algn="just" rtl="1" fontAlgn="auto">
              <a:spcAft>
                <a:spcPts val="0"/>
              </a:spcAft>
              <a:buNone/>
              <a:defRPr/>
            </a:pPr>
            <a:r>
              <a:rPr lang="ar-SA" sz="3400" dirty="0">
                <a:solidFill>
                  <a:schemeClr val="tx1">
                    <a:lumMod val="75000"/>
                    <a:lumOff val="25000"/>
                  </a:schemeClr>
                </a:solidFill>
              </a:rPr>
              <a:t>2- يكسب المعلم ثقة بنفسة وقدرة على العمل من دون الاعتماد على الآخرين، ويدعم احترامه لنفسه واحترام الآخرين له.</a:t>
            </a:r>
          </a:p>
          <a:p>
            <a:pPr marL="0" indent="0" algn="just" rtl="1" fontAlgn="auto">
              <a:spcAft>
                <a:spcPts val="0"/>
              </a:spcAft>
              <a:buNone/>
              <a:defRPr/>
            </a:pPr>
            <a:r>
              <a:rPr lang="ar-SA" sz="3400" dirty="0">
                <a:solidFill>
                  <a:schemeClr val="tx1">
                    <a:lumMod val="75000"/>
                    <a:lumOff val="25000"/>
                  </a:schemeClr>
                </a:solidFill>
              </a:rPr>
              <a:t>3- يكسب المعلم خبرات جديدة تؤهله الى الارتقاء وتحمل مسؤوليات أكبر، قد تكون مسؤوليات قيادية.</a:t>
            </a:r>
          </a:p>
          <a:p>
            <a:pPr marL="0" indent="0" algn="just" rtl="1" fontAlgn="auto">
              <a:spcAft>
                <a:spcPts val="0"/>
              </a:spcAft>
              <a:buNone/>
              <a:defRPr/>
            </a:pPr>
            <a:r>
              <a:rPr lang="ar-SA" sz="3400" dirty="0">
                <a:solidFill>
                  <a:schemeClr val="tx1">
                    <a:lumMod val="75000"/>
                    <a:lumOff val="25000"/>
                  </a:schemeClr>
                </a:solidFill>
              </a:rPr>
              <a:t>4- ينمي التدريب لدى الفرد المرونة والقدرة على التكيف في حياته العملية.</a:t>
            </a:r>
          </a:p>
          <a:p>
            <a:pPr marL="0" indent="0" algn="just" rtl="1" fontAlgn="auto">
              <a:spcAft>
                <a:spcPts val="0"/>
              </a:spcAft>
              <a:buNone/>
              <a:defRPr/>
            </a:pPr>
            <a:r>
              <a:rPr lang="ar-SA" sz="3400" dirty="0">
                <a:solidFill>
                  <a:schemeClr val="tx1">
                    <a:lumMod val="75000"/>
                    <a:lumOff val="25000"/>
                  </a:schemeClr>
                </a:solidFill>
              </a:rPr>
              <a:t>5- التدريب بوصفه جهدا منظما مخططا يرتكز على تحسين الأداء الحالي والمستقبلي لهم.</a:t>
            </a:r>
          </a:p>
          <a:p>
            <a:pPr marL="0" indent="0" algn="just" rtl="1" fontAlgn="auto">
              <a:spcAft>
                <a:spcPts val="0"/>
              </a:spcAft>
              <a:buNone/>
              <a:defRPr/>
            </a:pPr>
            <a:r>
              <a:rPr lang="ar-SA" sz="3400" dirty="0">
                <a:solidFill>
                  <a:schemeClr val="tx1">
                    <a:lumMod val="75000"/>
                    <a:lumOff val="25000"/>
                  </a:schemeClr>
                </a:solidFill>
              </a:rPr>
              <a:t>6- عن طريق التدريب يمكن تخفيض النفقات, فزيادة المهارات والكفاءات تؤدي إلى تقليل نسبة الأخطاء في العمل.</a:t>
            </a:r>
          </a:p>
          <a:p>
            <a:pPr marL="0" indent="0" algn="just" rtl="1" fontAlgn="auto">
              <a:spcAft>
                <a:spcPts val="0"/>
              </a:spcAft>
              <a:buNone/>
              <a:defRPr/>
            </a:pPr>
            <a:endParaRPr lang="ar-SA" sz="3200" dirty="0" smtClean="0">
              <a:solidFill>
                <a:schemeClr val="tx1">
                  <a:lumMod val="75000"/>
                  <a:lumOff val="25000"/>
                </a:schemeClr>
              </a:solidFill>
            </a:endParaRPr>
          </a:p>
        </p:txBody>
      </p:sp>
      <p:pic>
        <p:nvPicPr>
          <p:cNvPr id="5" name="Picture 4" descr="http://almaaedu.gov.sa/website/almaaedu.gov.sa/news/2014/04/26/1145_1.jpg">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307184"/>
            <a:ext cx="1907703" cy="1897680"/>
          </a:xfrm>
          <a:prstGeom prst="rect">
            <a:avLst/>
          </a:prstGeom>
          <a:noFill/>
          <a:ln>
            <a:no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919552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28675">
                                            <p:txEl>
                                              <p:pRg st="1" end="1"/>
                                            </p:txEl>
                                          </p:spTgt>
                                        </p:tgtEl>
                                        <p:attrNameLst>
                                          <p:attrName>style.visibility</p:attrName>
                                        </p:attrNameLst>
                                      </p:cBhvr>
                                      <p:to>
                                        <p:strVal val="visible"/>
                                      </p:to>
                                    </p:set>
                                    <p:animEffect transition="in" filter="barn(inVertical)">
                                      <p:cBhvr>
                                        <p:cTn id="7" dur="500"/>
                                        <p:tgtEl>
                                          <p:spTgt spid="28675">
                                            <p:txEl>
                                              <p:pRg st="1" end="1"/>
                                            </p:txEl>
                                          </p:spTgt>
                                        </p:tgtEl>
                                      </p:cBhvr>
                                    </p:animEffect>
                                  </p:childTnLst>
                                </p:cTn>
                              </p:par>
                              <p:par>
                                <p:cTn id="8" presetID="16" presetClass="entr" presetSubtype="21" fill="hold" nodeType="withEffect">
                                  <p:stCondLst>
                                    <p:cond delay="0"/>
                                  </p:stCondLst>
                                  <p:childTnLst>
                                    <p:set>
                                      <p:cBhvr>
                                        <p:cTn id="9" dur="1" fill="hold">
                                          <p:stCondLst>
                                            <p:cond delay="0"/>
                                          </p:stCondLst>
                                        </p:cTn>
                                        <p:tgtEl>
                                          <p:spTgt spid="28675">
                                            <p:txEl>
                                              <p:pRg st="2" end="2"/>
                                            </p:txEl>
                                          </p:spTgt>
                                        </p:tgtEl>
                                        <p:attrNameLst>
                                          <p:attrName>style.visibility</p:attrName>
                                        </p:attrNameLst>
                                      </p:cBhvr>
                                      <p:to>
                                        <p:strVal val="visible"/>
                                      </p:to>
                                    </p:set>
                                    <p:animEffect transition="in" filter="barn(inVertical)">
                                      <p:cBhvr>
                                        <p:cTn id="10" dur="500"/>
                                        <p:tgtEl>
                                          <p:spTgt spid="28675">
                                            <p:txEl>
                                              <p:pRg st="2" end="2"/>
                                            </p:txEl>
                                          </p:spTgt>
                                        </p:tgtEl>
                                      </p:cBhvr>
                                    </p:animEffect>
                                  </p:childTnLst>
                                </p:cTn>
                              </p:par>
                              <p:par>
                                <p:cTn id="11" presetID="16" presetClass="entr" presetSubtype="21" fill="hold" nodeType="withEffect">
                                  <p:stCondLst>
                                    <p:cond delay="0"/>
                                  </p:stCondLst>
                                  <p:childTnLst>
                                    <p:set>
                                      <p:cBhvr>
                                        <p:cTn id="12" dur="1" fill="hold">
                                          <p:stCondLst>
                                            <p:cond delay="0"/>
                                          </p:stCondLst>
                                        </p:cTn>
                                        <p:tgtEl>
                                          <p:spTgt spid="28675">
                                            <p:txEl>
                                              <p:pRg st="3" end="3"/>
                                            </p:txEl>
                                          </p:spTgt>
                                        </p:tgtEl>
                                        <p:attrNameLst>
                                          <p:attrName>style.visibility</p:attrName>
                                        </p:attrNameLst>
                                      </p:cBhvr>
                                      <p:to>
                                        <p:strVal val="visible"/>
                                      </p:to>
                                    </p:set>
                                    <p:animEffect transition="in" filter="barn(inVertical)">
                                      <p:cBhvr>
                                        <p:cTn id="13" dur="500"/>
                                        <p:tgtEl>
                                          <p:spTgt spid="28675">
                                            <p:txEl>
                                              <p:pRg st="3" end="3"/>
                                            </p:txEl>
                                          </p:spTgt>
                                        </p:tgtEl>
                                      </p:cBhvr>
                                    </p:animEffect>
                                  </p:childTnLst>
                                </p:cTn>
                              </p:par>
                              <p:par>
                                <p:cTn id="14" presetID="16" presetClass="entr" presetSubtype="21" fill="hold" nodeType="withEffect">
                                  <p:stCondLst>
                                    <p:cond delay="0"/>
                                  </p:stCondLst>
                                  <p:childTnLst>
                                    <p:set>
                                      <p:cBhvr>
                                        <p:cTn id="15" dur="1" fill="hold">
                                          <p:stCondLst>
                                            <p:cond delay="0"/>
                                          </p:stCondLst>
                                        </p:cTn>
                                        <p:tgtEl>
                                          <p:spTgt spid="28675">
                                            <p:txEl>
                                              <p:pRg st="4" end="4"/>
                                            </p:txEl>
                                          </p:spTgt>
                                        </p:tgtEl>
                                        <p:attrNameLst>
                                          <p:attrName>style.visibility</p:attrName>
                                        </p:attrNameLst>
                                      </p:cBhvr>
                                      <p:to>
                                        <p:strVal val="visible"/>
                                      </p:to>
                                    </p:set>
                                    <p:animEffect transition="in" filter="barn(inVertical)">
                                      <p:cBhvr>
                                        <p:cTn id="16" dur="500"/>
                                        <p:tgtEl>
                                          <p:spTgt spid="28675">
                                            <p:txEl>
                                              <p:pRg st="4" end="4"/>
                                            </p:txEl>
                                          </p:spTgt>
                                        </p:tgtEl>
                                      </p:cBhvr>
                                    </p:animEffect>
                                  </p:childTnLst>
                                </p:cTn>
                              </p:par>
                              <p:par>
                                <p:cTn id="17" presetID="16" presetClass="entr" presetSubtype="21" fill="hold" nodeType="withEffect">
                                  <p:stCondLst>
                                    <p:cond delay="0"/>
                                  </p:stCondLst>
                                  <p:childTnLst>
                                    <p:set>
                                      <p:cBhvr>
                                        <p:cTn id="18" dur="1" fill="hold">
                                          <p:stCondLst>
                                            <p:cond delay="0"/>
                                          </p:stCondLst>
                                        </p:cTn>
                                        <p:tgtEl>
                                          <p:spTgt spid="28675">
                                            <p:txEl>
                                              <p:pRg st="5" end="5"/>
                                            </p:txEl>
                                          </p:spTgt>
                                        </p:tgtEl>
                                        <p:attrNameLst>
                                          <p:attrName>style.visibility</p:attrName>
                                        </p:attrNameLst>
                                      </p:cBhvr>
                                      <p:to>
                                        <p:strVal val="visible"/>
                                      </p:to>
                                    </p:set>
                                    <p:animEffect transition="in" filter="barn(inVertical)">
                                      <p:cBhvr>
                                        <p:cTn id="19" dur="500"/>
                                        <p:tgtEl>
                                          <p:spTgt spid="28675">
                                            <p:txEl>
                                              <p:pRg st="5" end="5"/>
                                            </p:txEl>
                                          </p:spTgt>
                                        </p:tgtEl>
                                      </p:cBhvr>
                                    </p:animEffect>
                                  </p:childTnLst>
                                </p:cTn>
                              </p:par>
                              <p:par>
                                <p:cTn id="20" presetID="16" presetClass="entr" presetSubtype="21" fill="hold" nodeType="withEffect">
                                  <p:stCondLst>
                                    <p:cond delay="0"/>
                                  </p:stCondLst>
                                  <p:childTnLst>
                                    <p:set>
                                      <p:cBhvr>
                                        <p:cTn id="21" dur="1" fill="hold">
                                          <p:stCondLst>
                                            <p:cond delay="0"/>
                                          </p:stCondLst>
                                        </p:cTn>
                                        <p:tgtEl>
                                          <p:spTgt spid="28675">
                                            <p:txEl>
                                              <p:pRg st="6" end="6"/>
                                            </p:txEl>
                                          </p:spTgt>
                                        </p:tgtEl>
                                        <p:attrNameLst>
                                          <p:attrName>style.visibility</p:attrName>
                                        </p:attrNameLst>
                                      </p:cBhvr>
                                      <p:to>
                                        <p:strVal val="visible"/>
                                      </p:to>
                                    </p:set>
                                    <p:animEffect transition="in" filter="barn(inVertical)">
                                      <p:cBhvr>
                                        <p:cTn id="22" dur="500"/>
                                        <p:tgtEl>
                                          <p:spTgt spid="28675">
                                            <p:txEl>
                                              <p:pRg st="6" end="6"/>
                                            </p:txEl>
                                          </p:spTgt>
                                        </p:tgtEl>
                                      </p:cBhvr>
                                    </p:animEffect>
                                  </p:childTnLst>
                                </p:cTn>
                              </p:par>
                              <p:par>
                                <p:cTn id="23" presetID="16" presetClass="entr" presetSubtype="21" fill="hold" nodeType="withEffect">
                                  <p:stCondLst>
                                    <p:cond delay="0"/>
                                  </p:stCondLst>
                                  <p:childTnLst>
                                    <p:set>
                                      <p:cBhvr>
                                        <p:cTn id="24" dur="1" fill="hold">
                                          <p:stCondLst>
                                            <p:cond delay="0"/>
                                          </p:stCondLst>
                                        </p:cTn>
                                        <p:tgtEl>
                                          <p:spTgt spid="28675">
                                            <p:txEl>
                                              <p:pRg st="7" end="7"/>
                                            </p:txEl>
                                          </p:spTgt>
                                        </p:tgtEl>
                                        <p:attrNameLst>
                                          <p:attrName>style.visibility</p:attrName>
                                        </p:attrNameLst>
                                      </p:cBhvr>
                                      <p:to>
                                        <p:strVal val="visible"/>
                                      </p:to>
                                    </p:set>
                                    <p:animEffect transition="in" filter="barn(inVertical)">
                                      <p:cBhvr>
                                        <p:cTn id="25" dur="500"/>
                                        <p:tgtEl>
                                          <p:spTgt spid="28675">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Title 1"/>
          <p:cNvSpPr>
            <a:spLocks noGrp="1"/>
          </p:cNvSpPr>
          <p:nvPr>
            <p:ph type="title"/>
          </p:nvPr>
        </p:nvSpPr>
        <p:spPr>
          <a:xfrm>
            <a:off x="1475656" y="857250"/>
            <a:ext cx="7211144" cy="1214438"/>
          </a:xfrm>
        </p:spPr>
        <p:txBody>
          <a:bodyPr/>
          <a:lstStyle/>
          <a:p>
            <a:pPr algn="ctr"/>
            <a:r>
              <a:rPr lang="ar-SA" altLang="ar-SA" sz="5400" dirty="0" smtClean="0"/>
              <a:t>  ثانياً: التدريب أثناء الخدمة</a:t>
            </a:r>
            <a:endParaRPr lang="ar-SA" altLang="ar-SA" dirty="0" smtClean="0"/>
          </a:p>
        </p:txBody>
      </p:sp>
      <p:sp>
        <p:nvSpPr>
          <p:cNvPr id="28675" name="Content Placeholder 2"/>
          <p:cNvSpPr>
            <a:spLocks noGrp="1"/>
          </p:cNvSpPr>
          <p:nvPr>
            <p:ph idx="1"/>
          </p:nvPr>
        </p:nvSpPr>
        <p:spPr>
          <a:xfrm>
            <a:off x="467544" y="2492897"/>
            <a:ext cx="8229600" cy="4248472"/>
          </a:xfrm>
        </p:spPr>
        <p:txBody>
          <a:bodyPr rtlCol="0">
            <a:normAutofit fontScale="77500" lnSpcReduction="20000"/>
          </a:bodyPr>
          <a:lstStyle/>
          <a:p>
            <a:pPr marL="0" indent="0" algn="just" rtl="1" fontAlgn="auto">
              <a:spcAft>
                <a:spcPts val="0"/>
              </a:spcAft>
              <a:buNone/>
              <a:defRPr/>
            </a:pPr>
            <a:r>
              <a:rPr lang="ar-SA" sz="3200" dirty="0" smtClean="0">
                <a:solidFill>
                  <a:schemeClr val="tx1">
                    <a:lumMod val="75000"/>
                    <a:lumOff val="25000"/>
                  </a:schemeClr>
                </a:solidFill>
              </a:rPr>
              <a:t>7- </a:t>
            </a:r>
            <a:r>
              <a:rPr lang="ar-SA" sz="3200" dirty="0">
                <a:solidFill>
                  <a:schemeClr val="tx1">
                    <a:lumMod val="75000"/>
                    <a:lumOff val="25000"/>
                  </a:schemeClr>
                </a:solidFill>
              </a:rPr>
              <a:t>يساهم التدريب في الإقلال وتسهيل الإشراف, فالمعلم المتدرب جيدا تقل نسبة اخطائه.</a:t>
            </a:r>
          </a:p>
          <a:p>
            <a:pPr marL="0" indent="0" algn="just" rtl="1" fontAlgn="auto">
              <a:spcAft>
                <a:spcPts val="0"/>
              </a:spcAft>
              <a:buNone/>
              <a:defRPr/>
            </a:pPr>
            <a:r>
              <a:rPr lang="ar-SA" sz="3200" dirty="0">
                <a:solidFill>
                  <a:schemeClr val="tx1">
                    <a:lumMod val="75000"/>
                    <a:lumOff val="25000"/>
                  </a:schemeClr>
                </a:solidFill>
              </a:rPr>
              <a:t>8- ملاحقة المعلم المتغيرات السريعة التي يتميز بها المجتمع الحالي, حيث أن المعلم يشكل حجر الزاوية والركيزة الأساسية في عملية التعليم / التعلم ( فالمعلم وهو يواجه مطالب التغير وتحديات العصر وانفجار المعرفة وتقدم التكنولوجيا, يحتاج إلى تدريب وإعادة تدريب وتعلم مستمر, يمكنه من ملاحقة الجديد في ميدان عمله, مما يؤدي إلى رفع كفايته المهنية والعلمية والثقافية.</a:t>
            </a:r>
          </a:p>
          <a:p>
            <a:pPr marL="0" indent="0" algn="just" rtl="1" fontAlgn="auto">
              <a:spcAft>
                <a:spcPts val="0"/>
              </a:spcAft>
              <a:buNone/>
              <a:defRPr/>
            </a:pPr>
            <a:r>
              <a:rPr lang="ar-SA" sz="3200" dirty="0">
                <a:solidFill>
                  <a:schemeClr val="tx1">
                    <a:lumMod val="75000"/>
                    <a:lumOff val="25000"/>
                  </a:schemeClr>
                </a:solidFill>
              </a:rPr>
              <a:t>9- أدى نمو البحوث العلمية في مجال التربية, وتكنولوجيا التعليم وأساليب التدريس وغيرها إلى تعديل النظرة إلى برامج إعداد المعلمين أو تدريبهم في أثناء الخدمة, حيث أصبحت النظرية الحديثة تدعو إلى تمهين ذلك الإعداد أو التدريب, وجعله اتصالا وثيقاً باحتياجات المهنة ومتطلباتها وذلك أسوة بما يحدث في الإعداد في المهن الرفيعة الأخرى.</a:t>
            </a:r>
          </a:p>
        </p:txBody>
      </p:sp>
      <p:pic>
        <p:nvPicPr>
          <p:cNvPr id="5" name="Picture 4" descr="http://almaaedu.gov.sa/website/almaaedu.gov.sa/news/2014/04/26/1145_1.jpg">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307184"/>
            <a:ext cx="1907703" cy="1897680"/>
          </a:xfrm>
          <a:prstGeom prst="rect">
            <a:avLst/>
          </a:prstGeom>
          <a:noFill/>
          <a:ln>
            <a:no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712217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28675">
                                            <p:txEl>
                                              <p:pRg st="0" end="0"/>
                                            </p:txEl>
                                          </p:spTgt>
                                        </p:tgtEl>
                                        <p:attrNameLst>
                                          <p:attrName>style.visibility</p:attrName>
                                        </p:attrNameLst>
                                      </p:cBhvr>
                                      <p:to>
                                        <p:strVal val="visible"/>
                                      </p:to>
                                    </p:set>
                                    <p:animEffect transition="in" filter="barn(inVertical)">
                                      <p:cBhvr>
                                        <p:cTn id="7" dur="500"/>
                                        <p:tgtEl>
                                          <p:spTgt spid="28675">
                                            <p:txEl>
                                              <p:pRg st="0" end="0"/>
                                            </p:txEl>
                                          </p:spTgt>
                                        </p:tgtEl>
                                      </p:cBhvr>
                                    </p:animEffect>
                                  </p:childTnLst>
                                </p:cTn>
                              </p:par>
                              <p:par>
                                <p:cTn id="8" presetID="16" presetClass="entr" presetSubtype="21" fill="hold" nodeType="withEffect">
                                  <p:stCondLst>
                                    <p:cond delay="0"/>
                                  </p:stCondLst>
                                  <p:childTnLst>
                                    <p:set>
                                      <p:cBhvr>
                                        <p:cTn id="9" dur="1" fill="hold">
                                          <p:stCondLst>
                                            <p:cond delay="0"/>
                                          </p:stCondLst>
                                        </p:cTn>
                                        <p:tgtEl>
                                          <p:spTgt spid="28675">
                                            <p:txEl>
                                              <p:pRg st="1" end="1"/>
                                            </p:txEl>
                                          </p:spTgt>
                                        </p:tgtEl>
                                        <p:attrNameLst>
                                          <p:attrName>style.visibility</p:attrName>
                                        </p:attrNameLst>
                                      </p:cBhvr>
                                      <p:to>
                                        <p:strVal val="visible"/>
                                      </p:to>
                                    </p:set>
                                    <p:animEffect transition="in" filter="barn(inVertical)">
                                      <p:cBhvr>
                                        <p:cTn id="10" dur="500"/>
                                        <p:tgtEl>
                                          <p:spTgt spid="28675">
                                            <p:txEl>
                                              <p:pRg st="1" end="1"/>
                                            </p:txEl>
                                          </p:spTgt>
                                        </p:tgtEl>
                                      </p:cBhvr>
                                    </p:animEffect>
                                  </p:childTnLst>
                                </p:cTn>
                              </p:par>
                              <p:par>
                                <p:cTn id="11" presetID="16" presetClass="entr" presetSubtype="21" fill="hold" nodeType="withEffect">
                                  <p:stCondLst>
                                    <p:cond delay="0"/>
                                  </p:stCondLst>
                                  <p:childTnLst>
                                    <p:set>
                                      <p:cBhvr>
                                        <p:cTn id="12" dur="1" fill="hold">
                                          <p:stCondLst>
                                            <p:cond delay="0"/>
                                          </p:stCondLst>
                                        </p:cTn>
                                        <p:tgtEl>
                                          <p:spTgt spid="28675">
                                            <p:txEl>
                                              <p:pRg st="2" end="2"/>
                                            </p:txEl>
                                          </p:spTgt>
                                        </p:tgtEl>
                                        <p:attrNameLst>
                                          <p:attrName>style.visibility</p:attrName>
                                        </p:attrNameLst>
                                      </p:cBhvr>
                                      <p:to>
                                        <p:strVal val="visible"/>
                                      </p:to>
                                    </p:set>
                                    <p:animEffect transition="in" filter="barn(inVertical)">
                                      <p:cBhvr>
                                        <p:cTn id="13" dur="500"/>
                                        <p:tgtEl>
                                          <p:spTgt spid="2867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Title 1"/>
          <p:cNvSpPr>
            <a:spLocks noGrp="1"/>
          </p:cNvSpPr>
          <p:nvPr>
            <p:ph type="title"/>
          </p:nvPr>
        </p:nvSpPr>
        <p:spPr>
          <a:xfrm>
            <a:off x="1547664" y="857250"/>
            <a:ext cx="7139136" cy="1214438"/>
          </a:xfrm>
        </p:spPr>
        <p:txBody>
          <a:bodyPr/>
          <a:lstStyle/>
          <a:p>
            <a:pPr algn="ctr"/>
            <a:r>
              <a:rPr lang="ar-SA" altLang="ar-SA" sz="5400" dirty="0" smtClean="0"/>
              <a:t>  ثانياً: التدريب أثناء الخدمة</a:t>
            </a:r>
            <a:endParaRPr lang="ar-SA" altLang="ar-SA" dirty="0" smtClean="0"/>
          </a:p>
        </p:txBody>
      </p:sp>
      <p:sp>
        <p:nvSpPr>
          <p:cNvPr id="28675" name="Content Placeholder 2"/>
          <p:cNvSpPr>
            <a:spLocks noGrp="1"/>
          </p:cNvSpPr>
          <p:nvPr>
            <p:ph idx="1"/>
          </p:nvPr>
        </p:nvSpPr>
        <p:spPr>
          <a:xfrm>
            <a:off x="457200" y="2214563"/>
            <a:ext cx="8229600" cy="4110037"/>
          </a:xfrm>
        </p:spPr>
        <p:txBody>
          <a:bodyPr rtlCol="0">
            <a:normAutofit/>
          </a:bodyPr>
          <a:lstStyle/>
          <a:p>
            <a:pPr marL="0" indent="0" algn="just" rtl="1" fontAlgn="auto">
              <a:spcAft>
                <a:spcPts val="0"/>
              </a:spcAft>
              <a:buNone/>
              <a:defRPr/>
            </a:pPr>
            <a:r>
              <a:rPr lang="ar-SA" sz="3200" dirty="0">
                <a:solidFill>
                  <a:schemeClr val="tx1">
                    <a:lumMod val="75000"/>
                    <a:lumOff val="25000"/>
                  </a:schemeClr>
                </a:solidFill>
              </a:rPr>
              <a:t>10- يلعب التدريب أثناء الخدمة أهمية كبيرة خاصة المعلمين الذين لم يتلقوا أي إعداد مسبق, وذلك نتيجة لما يحدث من تغيرات كثيرة في النظم التعليمية, تجعل من المعلمين في حاجة إلى تحديث معارفهم ومهاراتهم واتجاهاتهم بصورة مستمرة تمكنهم من مسايرة هذا التغير.</a:t>
            </a:r>
          </a:p>
          <a:p>
            <a:pPr marL="0" indent="0" algn="just" rtl="1" fontAlgn="auto">
              <a:spcAft>
                <a:spcPts val="0"/>
              </a:spcAft>
              <a:buNone/>
              <a:defRPr/>
            </a:pPr>
            <a:r>
              <a:rPr lang="ar-SA" sz="3200" dirty="0" smtClean="0">
                <a:solidFill>
                  <a:schemeClr val="tx1">
                    <a:lumMod val="75000"/>
                    <a:lumOff val="25000"/>
                  </a:schemeClr>
                </a:solidFill>
              </a:rPr>
              <a:t>11- تلبية </a:t>
            </a:r>
            <a:r>
              <a:rPr lang="ar-SA" sz="3200" dirty="0">
                <a:solidFill>
                  <a:schemeClr val="tx1">
                    <a:lumMod val="75000"/>
                    <a:lumOff val="25000"/>
                  </a:schemeClr>
                </a:solidFill>
              </a:rPr>
              <a:t>الاحتياجات الفعلية </a:t>
            </a:r>
            <a:r>
              <a:rPr lang="ar-SA" sz="3200" dirty="0" smtClean="0">
                <a:solidFill>
                  <a:schemeClr val="tx1">
                    <a:lumMod val="75000"/>
                    <a:lumOff val="25000"/>
                  </a:schemeClr>
                </a:solidFill>
              </a:rPr>
              <a:t>للمعلمين, حيث </a:t>
            </a:r>
            <a:r>
              <a:rPr lang="ar-SA" sz="3200" dirty="0">
                <a:solidFill>
                  <a:schemeClr val="tx1">
                    <a:lumMod val="75000"/>
                    <a:lumOff val="25000"/>
                  </a:schemeClr>
                </a:solidFill>
              </a:rPr>
              <a:t>أن هذه الاحتياجات تكون نابعة من متطلبات المجتمع.</a:t>
            </a:r>
          </a:p>
        </p:txBody>
      </p:sp>
      <p:pic>
        <p:nvPicPr>
          <p:cNvPr id="5" name="Picture 4" descr="http://almaaedu.gov.sa/website/almaaedu.gov.sa/news/2014/04/26/1145_1.jpg">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307184"/>
            <a:ext cx="1907703" cy="1897680"/>
          </a:xfrm>
          <a:prstGeom prst="rect">
            <a:avLst/>
          </a:prstGeom>
          <a:noFill/>
          <a:ln>
            <a:no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546524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28675">
                                            <p:txEl>
                                              <p:pRg st="0" end="0"/>
                                            </p:txEl>
                                          </p:spTgt>
                                        </p:tgtEl>
                                        <p:attrNameLst>
                                          <p:attrName>style.visibility</p:attrName>
                                        </p:attrNameLst>
                                      </p:cBhvr>
                                      <p:to>
                                        <p:strVal val="visible"/>
                                      </p:to>
                                    </p:set>
                                    <p:animEffect transition="in" filter="barn(inVertical)">
                                      <p:cBhvr>
                                        <p:cTn id="7" dur="500"/>
                                        <p:tgtEl>
                                          <p:spTgt spid="28675">
                                            <p:txEl>
                                              <p:pRg st="0" end="0"/>
                                            </p:txEl>
                                          </p:spTgt>
                                        </p:tgtEl>
                                      </p:cBhvr>
                                    </p:animEffect>
                                  </p:childTnLst>
                                </p:cTn>
                              </p:par>
                              <p:par>
                                <p:cTn id="8" presetID="16" presetClass="entr" presetSubtype="21" fill="hold" nodeType="withEffect">
                                  <p:stCondLst>
                                    <p:cond delay="0"/>
                                  </p:stCondLst>
                                  <p:childTnLst>
                                    <p:set>
                                      <p:cBhvr>
                                        <p:cTn id="9" dur="1" fill="hold">
                                          <p:stCondLst>
                                            <p:cond delay="0"/>
                                          </p:stCondLst>
                                        </p:cTn>
                                        <p:tgtEl>
                                          <p:spTgt spid="28675">
                                            <p:txEl>
                                              <p:pRg st="1" end="1"/>
                                            </p:txEl>
                                          </p:spTgt>
                                        </p:tgtEl>
                                        <p:attrNameLst>
                                          <p:attrName>style.visibility</p:attrName>
                                        </p:attrNameLst>
                                      </p:cBhvr>
                                      <p:to>
                                        <p:strVal val="visible"/>
                                      </p:to>
                                    </p:set>
                                    <p:animEffect transition="in" filter="barn(inVertical)">
                                      <p:cBhvr>
                                        <p:cTn id="10" dur="500"/>
                                        <p:tgtEl>
                                          <p:spTgt spid="2867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7107"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a:xfrm>
            <a:off x="182563" y="4652963"/>
            <a:ext cx="2803525" cy="2181225"/>
          </a:xfrm>
        </p:spPr>
      </p:pic>
      <p:sp>
        <p:nvSpPr>
          <p:cNvPr id="5" name="Oval Callout 4"/>
          <p:cNvSpPr/>
          <p:nvPr/>
        </p:nvSpPr>
        <p:spPr>
          <a:xfrm>
            <a:off x="2195513" y="1557338"/>
            <a:ext cx="6121400" cy="2808287"/>
          </a:xfrm>
          <a:prstGeom prst="wedgeEllipseCallout">
            <a:avLst>
              <a:gd name="adj1" fmla="val -47866"/>
              <a:gd name="adj2" fmla="val 65440"/>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eaLnBrk="0" fontAlgn="base" hangingPunct="0">
              <a:spcBef>
                <a:spcPct val="0"/>
              </a:spcBef>
              <a:spcAft>
                <a:spcPct val="0"/>
              </a:spcAft>
              <a:defRPr/>
            </a:pPr>
            <a:r>
              <a:rPr lang="ar-SA" sz="4800" dirty="0">
                <a:solidFill>
                  <a:prstClr val="white"/>
                </a:solidFill>
              </a:rPr>
              <a:t>ارسمي ملخص لمحاضرة اليوم</a:t>
            </a:r>
            <a:endParaRPr lang="en-US" sz="4800" dirty="0">
              <a:solidFill>
                <a:prstClr val="white"/>
              </a:solidFill>
            </a:endParaRPr>
          </a:p>
        </p:txBody>
      </p:sp>
    </p:spTree>
    <p:extLst>
      <p:ext uri="{BB962C8B-B14F-4D97-AF65-F5344CB8AC3E}">
        <p14:creationId xmlns:p14="http://schemas.microsoft.com/office/powerpoint/2010/main" val="213394923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le 1"/>
          <p:cNvSpPr>
            <a:spLocks noGrp="1"/>
          </p:cNvSpPr>
          <p:nvPr>
            <p:ph type="title"/>
          </p:nvPr>
        </p:nvSpPr>
        <p:spPr>
          <a:xfrm>
            <a:off x="1619672" y="1052736"/>
            <a:ext cx="5950793" cy="709613"/>
          </a:xfrm>
        </p:spPr>
        <p:txBody>
          <a:bodyPr/>
          <a:lstStyle/>
          <a:p>
            <a:pPr algn="ctr"/>
            <a:r>
              <a:rPr lang="ar-SA" altLang="ar-SA" sz="6000" dirty="0" smtClean="0"/>
              <a:t>المقدمة</a:t>
            </a:r>
          </a:p>
        </p:txBody>
      </p:sp>
      <p:sp>
        <p:nvSpPr>
          <p:cNvPr id="22531" name="Content Placeholder 2"/>
          <p:cNvSpPr>
            <a:spLocks noGrp="1"/>
          </p:cNvSpPr>
          <p:nvPr>
            <p:ph idx="1"/>
          </p:nvPr>
        </p:nvSpPr>
        <p:spPr>
          <a:xfrm>
            <a:off x="468313" y="2349500"/>
            <a:ext cx="8229600" cy="4119563"/>
          </a:xfrm>
        </p:spPr>
        <p:txBody>
          <a:bodyPr rtlCol="0">
            <a:normAutofit lnSpcReduction="10000"/>
          </a:bodyPr>
          <a:lstStyle/>
          <a:p>
            <a:pPr marL="0" indent="0" algn="justLow" rtl="1" fontAlgn="auto">
              <a:spcAft>
                <a:spcPts val="0"/>
              </a:spcAft>
              <a:buNone/>
              <a:defRPr/>
            </a:pPr>
            <a:r>
              <a:rPr lang="ar-SA" sz="3200" dirty="0"/>
              <a:t>شغل إعداد المعلم حيزاً كبيراً من تفكير المربين، وأصبح محوراً للمناقشة والدراسة في المؤتمرات والندوات والجمعيات المهنية ومراكز البحوث والجامعات، سواء على المستوى العالمي أو الإقليمي أو الوطني، باعتبار أن تربية المعلم وإعداده تشكل نسقاً رئيساً من النظام التعليمي، ذلك لأن مهنة التعليم لم تعد مهنة من لا مهنة له، بل أصبحت مهنة لها أصولها التي تقوم على كثير من الحقائق والمبادئ العلمية والنفسـية والتربوية، التي لا تُكتسب بالممارسـة فقط، وإنما بالدراسـة المنظمة أيضاً.</a:t>
            </a:r>
            <a:endParaRPr lang="en-US" sz="3200" dirty="0"/>
          </a:p>
          <a:p>
            <a:pPr marL="0" indent="0" algn="r" rtl="1" fontAlgn="auto">
              <a:spcAft>
                <a:spcPts val="0"/>
              </a:spcAft>
              <a:buNone/>
              <a:defRPr/>
            </a:pPr>
            <a:endParaRPr lang="ar-SA" sz="3200" dirty="0" smtClean="0">
              <a:solidFill>
                <a:schemeClr val="tx1">
                  <a:lumMod val="75000"/>
                  <a:lumOff val="25000"/>
                </a:schemeClr>
              </a:solidFill>
            </a:endParaRPr>
          </a:p>
        </p:txBody>
      </p:sp>
    </p:spTree>
    <p:extLst>
      <p:ext uri="{BB962C8B-B14F-4D97-AF65-F5344CB8AC3E}">
        <p14:creationId xmlns:p14="http://schemas.microsoft.com/office/powerpoint/2010/main" val="107328667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1" name="Content Placeholder 2"/>
          <p:cNvSpPr>
            <a:spLocks noGrp="1"/>
          </p:cNvSpPr>
          <p:nvPr>
            <p:ph idx="1"/>
          </p:nvPr>
        </p:nvSpPr>
        <p:spPr>
          <a:xfrm>
            <a:off x="755575" y="2349500"/>
            <a:ext cx="7632849" cy="4119563"/>
          </a:xfrm>
        </p:spPr>
        <p:txBody>
          <a:bodyPr rtlCol="0">
            <a:normAutofit/>
          </a:bodyPr>
          <a:lstStyle/>
          <a:p>
            <a:pPr marL="0" indent="0" algn="justLow" rtl="1" fontAlgn="auto">
              <a:spcAft>
                <a:spcPts val="0"/>
              </a:spcAft>
              <a:buNone/>
              <a:defRPr/>
            </a:pPr>
            <a:r>
              <a:rPr lang="ar-SA" sz="3600" dirty="0"/>
              <a:t>وتتم عملية تربية المعلمين وإعدادهم للتدريس من خلال مرحلتين:</a:t>
            </a:r>
          </a:p>
          <a:p>
            <a:pPr marL="0" indent="0" algn="justLow" rtl="1" fontAlgn="auto">
              <a:spcAft>
                <a:spcPts val="0"/>
              </a:spcAft>
              <a:buNone/>
              <a:defRPr/>
            </a:pPr>
            <a:r>
              <a:rPr lang="ar-SA" sz="3600" dirty="0"/>
              <a:t>أ- إعدادهم قبل الخدمة</a:t>
            </a:r>
          </a:p>
          <a:p>
            <a:pPr marL="0" indent="0" algn="justLow" rtl="1" fontAlgn="auto">
              <a:spcAft>
                <a:spcPts val="0"/>
              </a:spcAft>
              <a:buNone/>
              <a:defRPr/>
            </a:pPr>
            <a:r>
              <a:rPr lang="ar-SA" sz="3600" dirty="0"/>
              <a:t>ب- تدريبهم اثناء الخدمة</a:t>
            </a:r>
          </a:p>
          <a:p>
            <a:pPr marL="0" indent="0" algn="justLow" rtl="1" fontAlgn="auto">
              <a:spcAft>
                <a:spcPts val="0"/>
              </a:spcAft>
              <a:buNone/>
              <a:defRPr/>
            </a:pPr>
            <a:r>
              <a:rPr lang="ar-SA" sz="3600" dirty="0"/>
              <a:t>وسوف نتطرق </a:t>
            </a:r>
            <a:r>
              <a:rPr lang="ar-SA" sz="3600" dirty="0" smtClean="0"/>
              <a:t>لكل من المرحلتين </a:t>
            </a:r>
            <a:r>
              <a:rPr lang="ar-SA" sz="3600" dirty="0"/>
              <a:t>كالتالي:</a:t>
            </a:r>
          </a:p>
          <a:p>
            <a:pPr marL="0" indent="0" algn="r" rtl="1" fontAlgn="auto">
              <a:spcAft>
                <a:spcPts val="0"/>
              </a:spcAft>
              <a:buNone/>
              <a:defRPr/>
            </a:pPr>
            <a:endParaRPr lang="ar-SA" sz="3600" dirty="0" smtClean="0">
              <a:solidFill>
                <a:schemeClr val="tx1">
                  <a:lumMod val="75000"/>
                  <a:lumOff val="25000"/>
                </a:schemeClr>
              </a:solidFill>
            </a:endParaRPr>
          </a:p>
        </p:txBody>
      </p:sp>
      <p:pic>
        <p:nvPicPr>
          <p:cNvPr id="4" name="Picture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67544" y="3068960"/>
            <a:ext cx="1986757" cy="2281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2368224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a:xfrm>
            <a:off x="562761" y="764704"/>
            <a:ext cx="7077472" cy="1143000"/>
          </a:xfrm>
        </p:spPr>
        <p:txBody>
          <a:bodyPr/>
          <a:lstStyle/>
          <a:p>
            <a:pPr algn="r"/>
            <a:r>
              <a:rPr lang="ar-SA" altLang="ar-SA" sz="5400" dirty="0"/>
              <a:t>اولاً: إعداد المعلم قبل الخدمة</a:t>
            </a:r>
            <a:endParaRPr lang="ar-SA" altLang="ar-SA" dirty="0" smtClean="0"/>
          </a:p>
        </p:txBody>
      </p:sp>
      <p:pic>
        <p:nvPicPr>
          <p:cNvPr id="31748" name="Picture 1"/>
          <p:cNvPicPr>
            <a:picLocks noChangeAspect="1"/>
          </p:cNvPicPr>
          <p:nvPr/>
        </p:nvPicPr>
        <p:blipFill>
          <a:blip r:embed="rId3" cstate="print">
            <a:extLst>
              <a:ext uri="{28A0092B-C50C-407E-A947-70E740481C1C}">
                <a14:useLocalDpi xmlns:a14="http://schemas.microsoft.com/office/drawing/2010/main" val="0"/>
              </a:ext>
            </a:extLst>
          </a:blip>
          <a:srcRect t="3661"/>
          <a:stretch>
            <a:fillRect/>
          </a:stretch>
        </p:blipFill>
        <p:spPr bwMode="auto">
          <a:xfrm>
            <a:off x="236712" y="2132856"/>
            <a:ext cx="1097621" cy="16983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35" name="Content Placeholder 2"/>
          <p:cNvSpPr>
            <a:spLocks noGrp="1"/>
          </p:cNvSpPr>
          <p:nvPr>
            <p:ph idx="1"/>
          </p:nvPr>
        </p:nvSpPr>
        <p:spPr>
          <a:xfrm>
            <a:off x="827584" y="2348880"/>
            <a:ext cx="7902078" cy="4103687"/>
          </a:xfrm>
        </p:spPr>
        <p:txBody>
          <a:bodyPr rtlCol="0">
            <a:normAutofit fontScale="85000" lnSpcReduction="20000"/>
          </a:bodyPr>
          <a:lstStyle/>
          <a:p>
            <a:pPr marL="0" indent="0" algn="r" rtl="1" fontAlgn="auto">
              <a:spcAft>
                <a:spcPts val="0"/>
              </a:spcAft>
              <a:buNone/>
              <a:defRPr/>
            </a:pPr>
            <a:r>
              <a:rPr lang="ar-SA" sz="3800" b="1" dirty="0">
                <a:solidFill>
                  <a:srgbClr val="FF0000"/>
                </a:solidFill>
              </a:rPr>
              <a:t>مفهوم إعداد المعلمين قبل </a:t>
            </a:r>
            <a:r>
              <a:rPr lang="ar-SA" sz="3800" b="1" dirty="0" smtClean="0">
                <a:solidFill>
                  <a:srgbClr val="FF0000"/>
                </a:solidFill>
              </a:rPr>
              <a:t>الخدمة</a:t>
            </a:r>
            <a:endParaRPr lang="ar-SA" sz="3800" b="1" dirty="0">
              <a:solidFill>
                <a:srgbClr val="FF0000"/>
              </a:solidFill>
            </a:endParaRPr>
          </a:p>
          <a:p>
            <a:pPr marL="0" indent="0" algn="r" rtl="1" fontAlgn="auto">
              <a:spcAft>
                <a:spcPts val="0"/>
              </a:spcAft>
              <a:buNone/>
              <a:defRPr/>
            </a:pPr>
            <a:r>
              <a:rPr lang="ar-SA" sz="3300" dirty="0">
                <a:solidFill>
                  <a:schemeClr val="tx1">
                    <a:lumMod val="75000"/>
                    <a:lumOff val="25000"/>
                  </a:schemeClr>
                </a:solidFill>
              </a:rPr>
              <a:t>     </a:t>
            </a:r>
            <a:r>
              <a:rPr lang="ar-SA" sz="3400" dirty="0">
                <a:solidFill>
                  <a:schemeClr val="tx1">
                    <a:lumMod val="75000"/>
                    <a:lumOff val="25000"/>
                  </a:schemeClr>
                </a:solidFill>
              </a:rPr>
              <a:t>هناك عدد من التعريفات ومنها:</a:t>
            </a:r>
          </a:p>
          <a:p>
            <a:pPr marL="0" indent="0" algn="r" rtl="1" fontAlgn="auto">
              <a:spcAft>
                <a:spcPts val="0"/>
              </a:spcAft>
              <a:buNone/>
              <a:defRPr/>
            </a:pPr>
            <a:r>
              <a:rPr lang="ar-SA" sz="3400" dirty="0" smtClean="0">
                <a:solidFill>
                  <a:schemeClr val="tx1">
                    <a:lumMod val="75000"/>
                    <a:lumOff val="25000"/>
                  </a:schemeClr>
                </a:solidFill>
              </a:rPr>
              <a:t>- جميع </a:t>
            </a:r>
            <a:r>
              <a:rPr lang="ar-SA" sz="3400" dirty="0">
                <a:solidFill>
                  <a:schemeClr val="tx1">
                    <a:lumMod val="75000"/>
                    <a:lumOff val="25000"/>
                  </a:schemeClr>
                </a:solidFill>
              </a:rPr>
              <a:t>الخبرات التي تقدم للمتعلم تحت إشراف المؤسسة التعليمية.</a:t>
            </a:r>
          </a:p>
          <a:p>
            <a:pPr marL="0" indent="0" algn="r" rtl="1" fontAlgn="auto">
              <a:spcAft>
                <a:spcPts val="0"/>
              </a:spcAft>
              <a:buNone/>
              <a:defRPr/>
            </a:pPr>
            <a:r>
              <a:rPr lang="ar-SA" sz="3400" dirty="0" smtClean="0">
                <a:solidFill>
                  <a:schemeClr val="tx1">
                    <a:lumMod val="75000"/>
                    <a:lumOff val="25000"/>
                  </a:schemeClr>
                </a:solidFill>
              </a:rPr>
              <a:t>- ذلك </a:t>
            </a:r>
            <a:r>
              <a:rPr lang="ar-SA" sz="3400" dirty="0">
                <a:solidFill>
                  <a:schemeClr val="tx1">
                    <a:lumMod val="75000"/>
                    <a:lumOff val="25000"/>
                  </a:schemeClr>
                </a:solidFill>
              </a:rPr>
              <a:t>النسق المنظم من الخيرات الثقافية والأكاديمية والمهنية التي تقدمها الكليات إلي طلابهم بقصد إعدادهم لمهنة التعليم.</a:t>
            </a:r>
          </a:p>
          <a:p>
            <a:pPr marL="0" indent="0" algn="r" rtl="1" fontAlgn="auto">
              <a:spcAft>
                <a:spcPts val="0"/>
              </a:spcAft>
              <a:buNone/>
              <a:defRPr/>
            </a:pPr>
            <a:r>
              <a:rPr lang="ar-SA" sz="3400" dirty="0">
                <a:solidFill>
                  <a:schemeClr val="tx1">
                    <a:lumMod val="75000"/>
                    <a:lumOff val="25000"/>
                  </a:schemeClr>
                </a:solidFill>
              </a:rPr>
              <a:t>-	مجموع الخبرات المعرفية و </a:t>
            </a:r>
            <a:r>
              <a:rPr lang="ar-SA" sz="3400" dirty="0" err="1">
                <a:solidFill>
                  <a:schemeClr val="tx1">
                    <a:lumMod val="75000"/>
                    <a:lumOff val="25000"/>
                  </a:schemeClr>
                </a:solidFill>
              </a:rPr>
              <a:t>المهارية</a:t>
            </a:r>
            <a:r>
              <a:rPr lang="ar-SA" sz="3400" dirty="0">
                <a:solidFill>
                  <a:schemeClr val="tx1">
                    <a:lumMod val="75000"/>
                    <a:lumOff val="25000"/>
                  </a:schemeClr>
                </a:solidFill>
              </a:rPr>
              <a:t> و الوجدانية المتنوعة التي توفرها الكليات لطلبتها خلال المقررات المتخصصة والتربوية ومقررات الثقافة العامة، وفعاليات الجانب التطبيقي، بما يمكنهم من القيام بالتدريس في مراحل التعليم العام.</a:t>
            </a:r>
          </a:p>
          <a:p>
            <a:pPr marL="0" indent="0" algn="r" rtl="1" fontAlgn="auto">
              <a:spcAft>
                <a:spcPts val="0"/>
              </a:spcAft>
              <a:buNone/>
              <a:defRPr/>
            </a:pPr>
            <a:endParaRPr lang="ar-SA" sz="3400" dirty="0" smtClean="0">
              <a:solidFill>
                <a:schemeClr val="tx1">
                  <a:lumMod val="75000"/>
                  <a:lumOff val="25000"/>
                </a:schemeClr>
              </a:solidFill>
            </a:endParaRPr>
          </a:p>
        </p:txBody>
      </p:sp>
    </p:spTree>
    <p:extLst>
      <p:ext uri="{BB962C8B-B14F-4D97-AF65-F5344CB8AC3E}">
        <p14:creationId xmlns:p14="http://schemas.microsoft.com/office/powerpoint/2010/main" val="365951595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le 1"/>
          <p:cNvSpPr>
            <a:spLocks noGrp="1"/>
          </p:cNvSpPr>
          <p:nvPr>
            <p:ph type="title"/>
          </p:nvPr>
        </p:nvSpPr>
        <p:spPr>
          <a:xfrm>
            <a:off x="1475656" y="980728"/>
            <a:ext cx="6094809" cy="709613"/>
          </a:xfrm>
        </p:spPr>
        <p:txBody>
          <a:bodyPr/>
          <a:lstStyle/>
          <a:p>
            <a:pPr algn="ctr"/>
            <a:r>
              <a:rPr lang="ar-SA" altLang="ar-SA" sz="5400" dirty="0" smtClean="0"/>
              <a:t>انظمة إعداد المعلم</a:t>
            </a:r>
            <a:endParaRPr lang="ar-SA" altLang="ar-SA" dirty="0" smtClean="0"/>
          </a:p>
        </p:txBody>
      </p:sp>
      <p:sp>
        <p:nvSpPr>
          <p:cNvPr id="22531" name="Content Placeholder 2"/>
          <p:cNvSpPr>
            <a:spLocks noGrp="1"/>
          </p:cNvSpPr>
          <p:nvPr>
            <p:ph idx="1"/>
          </p:nvPr>
        </p:nvSpPr>
        <p:spPr>
          <a:xfrm>
            <a:off x="468313" y="2349500"/>
            <a:ext cx="8229600" cy="4119563"/>
          </a:xfrm>
        </p:spPr>
        <p:txBody>
          <a:bodyPr rtlCol="0">
            <a:normAutofit fontScale="92500" lnSpcReduction="20000"/>
          </a:bodyPr>
          <a:lstStyle/>
          <a:p>
            <a:pPr marL="0" indent="0" algn="justLow" rtl="1" fontAlgn="auto">
              <a:spcAft>
                <a:spcPts val="0"/>
              </a:spcAft>
              <a:buNone/>
              <a:defRPr/>
            </a:pPr>
            <a:r>
              <a:rPr lang="ar-SA" sz="3200" dirty="0" smtClean="0">
                <a:solidFill>
                  <a:srgbClr val="FF0000"/>
                </a:solidFill>
              </a:rPr>
              <a:t>هناك </a:t>
            </a:r>
            <a:r>
              <a:rPr lang="ar-SA" sz="3200" dirty="0">
                <a:solidFill>
                  <a:srgbClr val="FF0000"/>
                </a:solidFill>
              </a:rPr>
              <a:t>نظامان في إعداد المعلم هما:</a:t>
            </a:r>
          </a:p>
          <a:p>
            <a:pPr marL="0" indent="0" algn="justLow" rtl="1" fontAlgn="auto">
              <a:spcAft>
                <a:spcPts val="0"/>
              </a:spcAft>
              <a:buNone/>
              <a:defRPr/>
            </a:pPr>
            <a:r>
              <a:rPr lang="ar-SA" sz="3200" b="1" dirty="0" smtClean="0">
                <a:solidFill>
                  <a:srgbClr val="0070C0"/>
                </a:solidFill>
              </a:rPr>
              <a:t>1- </a:t>
            </a:r>
            <a:r>
              <a:rPr lang="ar-SA" sz="3200" b="1" dirty="0">
                <a:solidFill>
                  <a:srgbClr val="0070C0"/>
                </a:solidFill>
              </a:rPr>
              <a:t>النظام </a:t>
            </a:r>
            <a:r>
              <a:rPr lang="ar-SA" sz="3200" b="1" dirty="0" smtClean="0">
                <a:solidFill>
                  <a:srgbClr val="0070C0"/>
                </a:solidFill>
              </a:rPr>
              <a:t>التتابعي</a:t>
            </a:r>
          </a:p>
          <a:p>
            <a:pPr marL="0" indent="0" algn="justLow" rtl="1" fontAlgn="auto">
              <a:spcAft>
                <a:spcPts val="0"/>
              </a:spcAft>
              <a:buNone/>
              <a:defRPr/>
            </a:pPr>
            <a:r>
              <a:rPr lang="ar-SA" sz="3200" dirty="0"/>
              <a:t>وفيه يلتحق الطالب بعد تخرجه في الجامعة ويدرس لمدة سنة أو سنتين بإحدى كليات التربية بهدف الحصول على الدبلوم العام، أو إجازة </a:t>
            </a:r>
            <a:r>
              <a:rPr lang="ar-SA" sz="3200" dirty="0" smtClean="0"/>
              <a:t>التدريس.</a:t>
            </a:r>
          </a:p>
          <a:p>
            <a:pPr marL="0" indent="0" algn="justLow" rtl="1" fontAlgn="auto">
              <a:spcAft>
                <a:spcPts val="0"/>
              </a:spcAft>
              <a:buNone/>
              <a:defRPr/>
            </a:pPr>
            <a:r>
              <a:rPr lang="ar-SA" sz="3200" b="1" dirty="0" smtClean="0">
                <a:solidFill>
                  <a:srgbClr val="0070C0"/>
                </a:solidFill>
              </a:rPr>
              <a:t>2- </a:t>
            </a:r>
            <a:r>
              <a:rPr lang="ar-SA" sz="3200" b="1" dirty="0">
                <a:solidFill>
                  <a:srgbClr val="0070C0"/>
                </a:solidFill>
              </a:rPr>
              <a:t>النظام </a:t>
            </a:r>
            <a:r>
              <a:rPr lang="ar-SA" sz="3200" b="1" dirty="0" smtClean="0">
                <a:solidFill>
                  <a:srgbClr val="0070C0"/>
                </a:solidFill>
              </a:rPr>
              <a:t>التكاملي</a:t>
            </a:r>
          </a:p>
          <a:p>
            <a:pPr marL="0" indent="0" algn="justLow" rtl="1" fontAlgn="auto">
              <a:spcAft>
                <a:spcPts val="0"/>
              </a:spcAft>
              <a:buNone/>
              <a:defRPr/>
            </a:pPr>
            <a:r>
              <a:rPr lang="ar-SA" sz="3200" dirty="0"/>
              <a:t>ويدرس الطالب وفق هذا النظام المقررات التربوية والتخصصية والثقافية في ذات الوقت وعلى مدى أربع سنوات يحصل بعدها على درجة البكالوريوس في التربية والعلوم أو في التربية </a:t>
            </a:r>
            <a:r>
              <a:rPr lang="ar-SA" sz="3200" dirty="0" smtClean="0"/>
              <a:t>والآداب.</a:t>
            </a:r>
            <a:endParaRPr lang="ar-SA" sz="3200" dirty="0"/>
          </a:p>
          <a:p>
            <a:pPr marL="0" indent="0" algn="r" rtl="1" fontAlgn="auto">
              <a:spcAft>
                <a:spcPts val="0"/>
              </a:spcAft>
              <a:buNone/>
              <a:defRPr/>
            </a:pPr>
            <a:endParaRPr lang="ar-SA" sz="3200" dirty="0" smtClean="0">
              <a:solidFill>
                <a:schemeClr val="tx1">
                  <a:lumMod val="75000"/>
                  <a:lumOff val="25000"/>
                </a:schemeClr>
              </a:solidFill>
            </a:endParaRPr>
          </a:p>
        </p:txBody>
      </p:sp>
    </p:spTree>
    <p:extLst>
      <p:ext uri="{BB962C8B-B14F-4D97-AF65-F5344CB8AC3E}">
        <p14:creationId xmlns:p14="http://schemas.microsoft.com/office/powerpoint/2010/main" val="16578477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22531">
                                            <p:txEl>
                                              <p:pRg st="0" end="0"/>
                                            </p:txEl>
                                          </p:spTgt>
                                        </p:tgtEl>
                                        <p:attrNameLst>
                                          <p:attrName>style.visibility</p:attrName>
                                        </p:attrNameLst>
                                      </p:cBhvr>
                                      <p:to>
                                        <p:strVal val="visible"/>
                                      </p:to>
                                    </p:set>
                                    <p:animEffect transition="in" filter="barn(inVertical)">
                                      <p:cBhvr>
                                        <p:cTn id="7" dur="500"/>
                                        <p:tgtEl>
                                          <p:spTgt spid="22531">
                                            <p:txEl>
                                              <p:pRg st="0" end="0"/>
                                            </p:txEl>
                                          </p:spTgt>
                                        </p:tgtEl>
                                      </p:cBhvr>
                                    </p:animEffect>
                                  </p:childTnLst>
                                </p:cTn>
                              </p:par>
                              <p:par>
                                <p:cTn id="8" presetID="16" presetClass="entr" presetSubtype="21" fill="hold" nodeType="withEffect">
                                  <p:stCondLst>
                                    <p:cond delay="0"/>
                                  </p:stCondLst>
                                  <p:childTnLst>
                                    <p:set>
                                      <p:cBhvr>
                                        <p:cTn id="9" dur="1" fill="hold">
                                          <p:stCondLst>
                                            <p:cond delay="0"/>
                                          </p:stCondLst>
                                        </p:cTn>
                                        <p:tgtEl>
                                          <p:spTgt spid="22531">
                                            <p:txEl>
                                              <p:pRg st="1" end="1"/>
                                            </p:txEl>
                                          </p:spTgt>
                                        </p:tgtEl>
                                        <p:attrNameLst>
                                          <p:attrName>style.visibility</p:attrName>
                                        </p:attrNameLst>
                                      </p:cBhvr>
                                      <p:to>
                                        <p:strVal val="visible"/>
                                      </p:to>
                                    </p:set>
                                    <p:animEffect transition="in" filter="barn(inVertical)">
                                      <p:cBhvr>
                                        <p:cTn id="10" dur="500"/>
                                        <p:tgtEl>
                                          <p:spTgt spid="22531">
                                            <p:txEl>
                                              <p:pRg st="1" end="1"/>
                                            </p:txEl>
                                          </p:spTgt>
                                        </p:tgtEl>
                                      </p:cBhvr>
                                    </p:animEffect>
                                  </p:childTnLst>
                                </p:cTn>
                              </p:par>
                              <p:par>
                                <p:cTn id="11" presetID="16" presetClass="entr" presetSubtype="21" fill="hold" nodeType="withEffect">
                                  <p:stCondLst>
                                    <p:cond delay="0"/>
                                  </p:stCondLst>
                                  <p:childTnLst>
                                    <p:set>
                                      <p:cBhvr>
                                        <p:cTn id="12" dur="1" fill="hold">
                                          <p:stCondLst>
                                            <p:cond delay="0"/>
                                          </p:stCondLst>
                                        </p:cTn>
                                        <p:tgtEl>
                                          <p:spTgt spid="22531">
                                            <p:txEl>
                                              <p:pRg st="3" end="3"/>
                                            </p:txEl>
                                          </p:spTgt>
                                        </p:tgtEl>
                                        <p:attrNameLst>
                                          <p:attrName>style.visibility</p:attrName>
                                        </p:attrNameLst>
                                      </p:cBhvr>
                                      <p:to>
                                        <p:strVal val="visible"/>
                                      </p:to>
                                    </p:set>
                                    <p:animEffect transition="in" filter="barn(inVertical)">
                                      <p:cBhvr>
                                        <p:cTn id="13" dur="500"/>
                                        <p:tgtEl>
                                          <p:spTgt spid="22531">
                                            <p:txEl>
                                              <p:pRg st="3" end="3"/>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4" presetClass="entr" presetSubtype="10" fill="hold" nodeType="clickEffect">
                                  <p:stCondLst>
                                    <p:cond delay="0"/>
                                  </p:stCondLst>
                                  <p:childTnLst>
                                    <p:set>
                                      <p:cBhvr>
                                        <p:cTn id="17" dur="1" fill="hold">
                                          <p:stCondLst>
                                            <p:cond delay="0"/>
                                          </p:stCondLst>
                                        </p:cTn>
                                        <p:tgtEl>
                                          <p:spTgt spid="22531">
                                            <p:txEl>
                                              <p:pRg st="2" end="2"/>
                                            </p:txEl>
                                          </p:spTgt>
                                        </p:tgtEl>
                                        <p:attrNameLst>
                                          <p:attrName>style.visibility</p:attrName>
                                        </p:attrNameLst>
                                      </p:cBhvr>
                                      <p:to>
                                        <p:strVal val="visible"/>
                                      </p:to>
                                    </p:set>
                                    <p:animEffect transition="in" filter="randombar(horizontal)">
                                      <p:cBhvr>
                                        <p:cTn id="18" dur="500"/>
                                        <p:tgtEl>
                                          <p:spTgt spid="22531">
                                            <p:txEl>
                                              <p:pRg st="2" end="2"/>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4" presetClass="entr" presetSubtype="10" fill="hold" nodeType="clickEffect">
                                  <p:stCondLst>
                                    <p:cond delay="0"/>
                                  </p:stCondLst>
                                  <p:childTnLst>
                                    <p:set>
                                      <p:cBhvr>
                                        <p:cTn id="22" dur="1" fill="hold">
                                          <p:stCondLst>
                                            <p:cond delay="0"/>
                                          </p:stCondLst>
                                        </p:cTn>
                                        <p:tgtEl>
                                          <p:spTgt spid="22531">
                                            <p:txEl>
                                              <p:pRg st="4" end="4"/>
                                            </p:txEl>
                                          </p:spTgt>
                                        </p:tgtEl>
                                        <p:attrNameLst>
                                          <p:attrName>style.visibility</p:attrName>
                                        </p:attrNameLst>
                                      </p:cBhvr>
                                      <p:to>
                                        <p:strVal val="visible"/>
                                      </p:to>
                                    </p:set>
                                    <p:animEffect transition="in" filter="randombar(horizontal)">
                                      <p:cBhvr>
                                        <p:cTn id="23" dur="500"/>
                                        <p:tgtEl>
                                          <p:spTgt spid="22531">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p:cNvSpPr>
            <a:spLocks noGrp="1"/>
          </p:cNvSpPr>
          <p:nvPr>
            <p:ph type="title"/>
          </p:nvPr>
        </p:nvSpPr>
        <p:spPr>
          <a:xfrm>
            <a:off x="539552" y="818852"/>
            <a:ext cx="8043863" cy="1143000"/>
          </a:xfrm>
        </p:spPr>
        <p:txBody>
          <a:bodyPr/>
          <a:lstStyle/>
          <a:p>
            <a:pPr algn="ctr"/>
            <a:r>
              <a:rPr lang="ar-SA" sz="5400" b="1" dirty="0"/>
              <a:t>جوانب اعداد المعلم </a:t>
            </a:r>
            <a:endParaRPr lang="ar-SA" altLang="ar-SA" dirty="0" smtClean="0"/>
          </a:p>
        </p:txBody>
      </p:sp>
      <p:pic>
        <p:nvPicPr>
          <p:cNvPr id="33797" name="Picture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59519" y="526235"/>
            <a:ext cx="1404169" cy="14356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3795" name="Content Placeholder 2"/>
          <p:cNvSpPr>
            <a:spLocks noGrp="1"/>
          </p:cNvSpPr>
          <p:nvPr>
            <p:ph idx="1"/>
          </p:nvPr>
        </p:nvSpPr>
        <p:spPr>
          <a:xfrm>
            <a:off x="365717" y="2420888"/>
            <a:ext cx="8481641" cy="4653136"/>
          </a:xfrm>
        </p:spPr>
        <p:txBody>
          <a:bodyPr/>
          <a:lstStyle/>
          <a:p>
            <a:pPr marL="0" indent="0" algn="justLow" rtl="1">
              <a:buNone/>
            </a:pPr>
            <a:r>
              <a:rPr lang="ar-SA" altLang="ar-SA" sz="2800" dirty="0" smtClean="0">
                <a:solidFill>
                  <a:srgbClr val="FF0000"/>
                </a:solidFill>
              </a:rPr>
              <a:t>1</a:t>
            </a:r>
            <a:r>
              <a:rPr lang="ar-SA" altLang="ar-SA" sz="2800" b="1" dirty="0" smtClean="0">
                <a:solidFill>
                  <a:srgbClr val="FF0000"/>
                </a:solidFill>
              </a:rPr>
              <a:t>- الإعداد الثقافي العام</a:t>
            </a:r>
            <a:r>
              <a:rPr lang="ar-SA" altLang="ar-SA" sz="2800" dirty="0" smtClean="0"/>
              <a:t>: </a:t>
            </a:r>
            <a:r>
              <a:rPr lang="ar-SA" sz="2800" dirty="0" smtClean="0"/>
              <a:t>ويقصد </a:t>
            </a:r>
            <a:r>
              <a:rPr lang="ar-SA" sz="2800" dirty="0"/>
              <a:t>به "تزويد المعلم بثقافة عامة، تتيح له التعرف على علوم أخرى غير تخصصية، والتعرف على ثقافة مجتمعه المحلي والعالمي</a:t>
            </a:r>
            <a:r>
              <a:rPr lang="ar-SA" sz="2800" dirty="0" smtClean="0"/>
              <a:t>".</a:t>
            </a:r>
            <a:endParaRPr lang="ar-SA" altLang="ar-SA" sz="2800" dirty="0" smtClean="0"/>
          </a:p>
          <a:p>
            <a:pPr marL="0" indent="0" algn="justLow" rtl="1">
              <a:buNone/>
            </a:pPr>
            <a:r>
              <a:rPr lang="ar-SA" altLang="ar-SA" sz="2800" b="1" dirty="0" smtClean="0">
                <a:solidFill>
                  <a:srgbClr val="FF0000"/>
                </a:solidFill>
              </a:rPr>
              <a:t>2- الإعداد الأكاديمي</a:t>
            </a:r>
            <a:r>
              <a:rPr lang="ar-SA" altLang="ar-SA" sz="2800" dirty="0" smtClean="0"/>
              <a:t>: </a:t>
            </a:r>
            <a:r>
              <a:rPr lang="ar-SA" sz="2800" dirty="0" smtClean="0"/>
              <a:t>يهتم </a:t>
            </a:r>
            <a:r>
              <a:rPr lang="ar-SA" sz="2800" dirty="0"/>
              <a:t>الجانب الأكاديمي "بإعداد المعلم في المادة، أو المواد التخصصية التي سوف يقوم بتدريسها، ويركز على المفاهيم والأساسيات التي تبنى عليها المادة والمواد الأخرى المساعدة المرتبطة بها</a:t>
            </a:r>
            <a:r>
              <a:rPr lang="ar-SA" sz="2800" dirty="0" smtClean="0"/>
              <a:t>"</a:t>
            </a:r>
            <a:endParaRPr lang="ar-SA" altLang="ar-SA" sz="2800" dirty="0" smtClean="0"/>
          </a:p>
          <a:p>
            <a:pPr marL="0" indent="0" algn="justLow" rtl="1">
              <a:buNone/>
            </a:pPr>
            <a:r>
              <a:rPr lang="ar-SA" altLang="ar-SA" sz="2800" b="1" dirty="0" smtClean="0">
                <a:solidFill>
                  <a:srgbClr val="FF0000"/>
                </a:solidFill>
              </a:rPr>
              <a:t>3- الإعداد المهني</a:t>
            </a:r>
            <a:r>
              <a:rPr lang="ar-SA" altLang="ar-SA" sz="2800" dirty="0" smtClean="0"/>
              <a:t>: ويقصد به " تلك المقررات التي تعمل على إكساب المعلم: المعلومات, والمهارات, والاتجاهات التربوية اللازمة, لممارسة مهنة التدريس" </a:t>
            </a:r>
          </a:p>
          <a:p>
            <a:pPr marL="514350" indent="-514350" algn="r" rtl="1">
              <a:buFont typeface="Wingdings 2" pitchFamily="18" charset="2"/>
              <a:buNone/>
            </a:pPr>
            <a:endParaRPr lang="ar-SA" altLang="ar-SA" dirty="0" smtClean="0"/>
          </a:p>
        </p:txBody>
      </p:sp>
    </p:spTree>
    <p:extLst>
      <p:ext uri="{BB962C8B-B14F-4D97-AF65-F5344CB8AC3E}">
        <p14:creationId xmlns:p14="http://schemas.microsoft.com/office/powerpoint/2010/main" val="35627600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3795">
                                            <p:txEl>
                                              <p:pRg st="0" end="0"/>
                                            </p:txEl>
                                          </p:spTgt>
                                        </p:tgtEl>
                                        <p:attrNameLst>
                                          <p:attrName>style.visibility</p:attrName>
                                        </p:attrNameLst>
                                      </p:cBhvr>
                                      <p:to>
                                        <p:strVal val="visible"/>
                                      </p:to>
                                    </p:set>
                                    <p:animEffect transition="in" filter="barn(inVertical)">
                                      <p:cBhvr>
                                        <p:cTn id="7" dur="500"/>
                                        <p:tgtEl>
                                          <p:spTgt spid="3379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33795">
                                            <p:txEl>
                                              <p:pRg st="1" end="1"/>
                                            </p:txEl>
                                          </p:spTgt>
                                        </p:tgtEl>
                                        <p:attrNameLst>
                                          <p:attrName>style.visibility</p:attrName>
                                        </p:attrNameLst>
                                      </p:cBhvr>
                                      <p:to>
                                        <p:strVal val="visible"/>
                                      </p:to>
                                    </p:set>
                                    <p:animEffect transition="in" filter="barn(inVertical)">
                                      <p:cBhvr>
                                        <p:cTn id="12" dur="500"/>
                                        <p:tgtEl>
                                          <p:spTgt spid="3379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nodeType="clickEffect">
                                  <p:stCondLst>
                                    <p:cond delay="0"/>
                                  </p:stCondLst>
                                  <p:childTnLst>
                                    <p:set>
                                      <p:cBhvr>
                                        <p:cTn id="16" dur="1" fill="hold">
                                          <p:stCondLst>
                                            <p:cond delay="0"/>
                                          </p:stCondLst>
                                        </p:cTn>
                                        <p:tgtEl>
                                          <p:spTgt spid="33795">
                                            <p:txEl>
                                              <p:pRg st="2" end="2"/>
                                            </p:txEl>
                                          </p:spTgt>
                                        </p:tgtEl>
                                        <p:attrNameLst>
                                          <p:attrName>style.visibility</p:attrName>
                                        </p:attrNameLst>
                                      </p:cBhvr>
                                      <p:to>
                                        <p:strVal val="visible"/>
                                      </p:to>
                                    </p:set>
                                    <p:animEffect transition="in" filter="barn(inVertical)">
                                      <p:cBhvr>
                                        <p:cTn id="17" dur="500"/>
                                        <p:tgtEl>
                                          <p:spTgt spid="3379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p:cNvSpPr>
            <a:spLocks noGrp="1"/>
          </p:cNvSpPr>
          <p:nvPr>
            <p:ph type="title"/>
          </p:nvPr>
        </p:nvSpPr>
        <p:spPr>
          <a:xfrm>
            <a:off x="539552" y="818852"/>
            <a:ext cx="8043863" cy="1143000"/>
          </a:xfrm>
        </p:spPr>
        <p:txBody>
          <a:bodyPr/>
          <a:lstStyle/>
          <a:p>
            <a:pPr algn="ctr"/>
            <a:r>
              <a:rPr lang="ar-SA" sz="5400" b="1" dirty="0"/>
              <a:t>جوانب اعداد المعلم </a:t>
            </a:r>
            <a:endParaRPr lang="ar-SA" altLang="ar-SA" dirty="0" smtClean="0"/>
          </a:p>
        </p:txBody>
      </p:sp>
      <p:pic>
        <p:nvPicPr>
          <p:cNvPr id="33797" name="Picture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59519" y="526235"/>
            <a:ext cx="1404169" cy="14356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3795" name="Content Placeholder 2"/>
          <p:cNvSpPr>
            <a:spLocks noGrp="1"/>
          </p:cNvSpPr>
          <p:nvPr>
            <p:ph idx="1"/>
          </p:nvPr>
        </p:nvSpPr>
        <p:spPr>
          <a:xfrm>
            <a:off x="365717" y="2276872"/>
            <a:ext cx="8481641" cy="4797152"/>
          </a:xfrm>
        </p:spPr>
        <p:txBody>
          <a:bodyPr/>
          <a:lstStyle/>
          <a:p>
            <a:pPr marL="0" indent="0" algn="justLow" rtl="1">
              <a:buNone/>
            </a:pPr>
            <a:r>
              <a:rPr lang="ar-SA" altLang="ar-SA" sz="2800" b="1" dirty="0" smtClean="0">
                <a:solidFill>
                  <a:srgbClr val="FF0000"/>
                </a:solidFill>
              </a:rPr>
              <a:t>ويتكون الإعداد المهني في كليات التربية والمعلمين من اربعة جوانب:</a:t>
            </a:r>
          </a:p>
          <a:p>
            <a:pPr marL="0" indent="0" algn="justLow" rtl="1">
              <a:buNone/>
            </a:pPr>
            <a:r>
              <a:rPr lang="ar-SA" altLang="ar-SA" sz="2800" dirty="0" smtClean="0"/>
              <a:t>1.	الجانب التربوي وهو الذي يتناول الأسس الاجتماعية والفلسفية للعملية التربوية كأسس التربية وأصولها الإسلامية والاجتماعية والتاريخية.</a:t>
            </a:r>
          </a:p>
          <a:p>
            <a:pPr marL="0" indent="0" algn="justLow" rtl="1">
              <a:buNone/>
            </a:pPr>
            <a:r>
              <a:rPr lang="ar-SA" altLang="ar-SA" sz="2800" dirty="0" smtClean="0"/>
              <a:t>2.	الجانب النفسي ويشمل موضوعات في مجال علم النفس العام وعلم النفس التعليمي وعلم نفس النمو.</a:t>
            </a:r>
          </a:p>
          <a:p>
            <a:pPr marL="0" indent="0" algn="justLow" rtl="1">
              <a:buNone/>
            </a:pPr>
            <a:r>
              <a:rPr lang="ar-SA" altLang="ar-SA" sz="2800" dirty="0" smtClean="0"/>
              <a:t>3.	المواد التي تخدم العملية التدريسية كالتقويم التربوي والوسائل التعليمية وطرق التدريس وتخطيط وتطوير المناهج.</a:t>
            </a:r>
          </a:p>
          <a:p>
            <a:pPr marL="0" indent="0" algn="justLow" rtl="1">
              <a:buNone/>
            </a:pPr>
            <a:r>
              <a:rPr lang="ar-SA" altLang="ar-SA" sz="2800" dirty="0" smtClean="0"/>
              <a:t>4.	التربية العملية (الميدانية)</a:t>
            </a:r>
          </a:p>
          <a:p>
            <a:pPr marL="514350" indent="-514350" algn="r" rtl="1">
              <a:buFont typeface="Wingdings 2" pitchFamily="18" charset="2"/>
              <a:buNone/>
            </a:pPr>
            <a:endParaRPr lang="ar-SA" altLang="ar-SA" dirty="0" smtClean="0"/>
          </a:p>
        </p:txBody>
      </p:sp>
    </p:spTree>
    <p:extLst>
      <p:ext uri="{BB962C8B-B14F-4D97-AF65-F5344CB8AC3E}">
        <p14:creationId xmlns:p14="http://schemas.microsoft.com/office/powerpoint/2010/main" val="388829567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p:cNvSpPr>
            <a:spLocks noGrp="1"/>
          </p:cNvSpPr>
          <p:nvPr>
            <p:ph type="title"/>
          </p:nvPr>
        </p:nvSpPr>
        <p:spPr>
          <a:xfrm>
            <a:off x="539552" y="818852"/>
            <a:ext cx="8043863" cy="1143000"/>
          </a:xfrm>
        </p:spPr>
        <p:txBody>
          <a:bodyPr/>
          <a:lstStyle/>
          <a:p>
            <a:pPr algn="ctr"/>
            <a:r>
              <a:rPr lang="ar-SA" sz="5400" b="1" dirty="0"/>
              <a:t>جوانب اعداد المعلم </a:t>
            </a:r>
            <a:endParaRPr lang="ar-SA" altLang="ar-SA" dirty="0" smtClean="0"/>
          </a:p>
        </p:txBody>
      </p:sp>
      <p:pic>
        <p:nvPicPr>
          <p:cNvPr id="33797" name="Picture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59519" y="526235"/>
            <a:ext cx="1404169" cy="14356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3795" name="Content Placeholder 2"/>
          <p:cNvSpPr>
            <a:spLocks noGrp="1"/>
          </p:cNvSpPr>
          <p:nvPr>
            <p:ph idx="1"/>
          </p:nvPr>
        </p:nvSpPr>
        <p:spPr>
          <a:xfrm>
            <a:off x="611560" y="2564904"/>
            <a:ext cx="7920880" cy="3816424"/>
          </a:xfrm>
        </p:spPr>
        <p:txBody>
          <a:bodyPr/>
          <a:lstStyle/>
          <a:p>
            <a:pPr marL="0" indent="0" algn="justLow" rtl="1">
              <a:buNone/>
            </a:pPr>
            <a:r>
              <a:rPr lang="ar-SA" altLang="ar-SA" sz="3200" b="1" dirty="0" smtClean="0">
                <a:solidFill>
                  <a:srgbClr val="FF0000"/>
                </a:solidFill>
              </a:rPr>
              <a:t>4- التربية العملية (الميدانية)</a:t>
            </a:r>
          </a:p>
          <a:p>
            <a:pPr marL="0" indent="0" algn="justLow" rtl="1">
              <a:buNone/>
            </a:pPr>
            <a:r>
              <a:rPr lang="ar-SA" altLang="ar-SA" sz="3200" dirty="0" smtClean="0"/>
              <a:t>     يمكن القول أن جوانب الإعداد السابقة (التخصصي، المهني، الثقافي) تمثل "الشق النظري" من برامج الإعداد، أما "الشق التطبيقي" والعملي فهو ما يطلق عليه "التربية العملية". </a:t>
            </a:r>
          </a:p>
        </p:txBody>
      </p:sp>
    </p:spTree>
    <p:extLst>
      <p:ext uri="{BB962C8B-B14F-4D97-AF65-F5344CB8AC3E}">
        <p14:creationId xmlns:p14="http://schemas.microsoft.com/office/powerpoint/2010/main" val="71858789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p:cNvSpPr>
            <a:spLocks noGrp="1"/>
          </p:cNvSpPr>
          <p:nvPr>
            <p:ph type="title"/>
          </p:nvPr>
        </p:nvSpPr>
        <p:spPr>
          <a:xfrm>
            <a:off x="611560" y="672543"/>
            <a:ext cx="8043863" cy="1143000"/>
          </a:xfrm>
        </p:spPr>
        <p:txBody>
          <a:bodyPr/>
          <a:lstStyle/>
          <a:p>
            <a:pPr algn="ctr"/>
            <a:r>
              <a:rPr lang="ar-SA" sz="5400" b="1" dirty="0"/>
              <a:t>جوانب اعداد المعلم </a:t>
            </a:r>
            <a:endParaRPr lang="ar-SA" altLang="ar-SA" dirty="0" smtClean="0"/>
          </a:p>
        </p:txBody>
      </p:sp>
      <p:pic>
        <p:nvPicPr>
          <p:cNvPr id="33797" name="Picture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59519" y="526235"/>
            <a:ext cx="1404169" cy="14356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3795" name="Content Placeholder 2"/>
          <p:cNvSpPr>
            <a:spLocks noGrp="1"/>
          </p:cNvSpPr>
          <p:nvPr>
            <p:ph idx="1"/>
          </p:nvPr>
        </p:nvSpPr>
        <p:spPr>
          <a:xfrm>
            <a:off x="347258" y="2276872"/>
            <a:ext cx="8589640" cy="4509120"/>
          </a:xfrm>
        </p:spPr>
        <p:txBody>
          <a:bodyPr/>
          <a:lstStyle/>
          <a:p>
            <a:pPr marL="0" indent="0" algn="justLow" rtl="1">
              <a:buNone/>
            </a:pPr>
            <a:r>
              <a:rPr lang="ar-SA" altLang="ar-SA" sz="2500" b="1" dirty="0" smtClean="0">
                <a:solidFill>
                  <a:srgbClr val="FF0000"/>
                </a:solidFill>
              </a:rPr>
              <a:t>أهداف التربية العملية التي يراد لها أن تتحقق في الطالب المعلم هي:</a:t>
            </a:r>
          </a:p>
          <a:p>
            <a:pPr marL="0" indent="0" algn="justLow" rtl="1">
              <a:buNone/>
            </a:pPr>
            <a:r>
              <a:rPr lang="ar-SA" altLang="ar-SA" sz="2500" dirty="0" smtClean="0"/>
              <a:t>- تمكين الطلاب المعلمين من فهم عملية التعليم والتعلم في مواقف التدريس الفعلية.</a:t>
            </a:r>
          </a:p>
          <a:p>
            <a:pPr marL="0" indent="0" algn="justLow" rtl="1">
              <a:buNone/>
            </a:pPr>
            <a:r>
              <a:rPr lang="ar-SA" altLang="ar-SA" sz="2500" dirty="0" smtClean="0"/>
              <a:t>- تمكين الطالب المعلم من صياغة أهداف إجرائية لتوجيه مسار التدريس فيها وتقويم نتائجه.</a:t>
            </a:r>
          </a:p>
          <a:p>
            <a:pPr marL="0" indent="0" algn="justLow" rtl="1">
              <a:buNone/>
            </a:pPr>
            <a:r>
              <a:rPr lang="ar-SA" altLang="ar-SA" sz="2500" dirty="0" smtClean="0"/>
              <a:t>- تنمية المهارات المتعلقة بالتخطيط للدروس اليومية.</a:t>
            </a:r>
          </a:p>
          <a:p>
            <a:pPr marL="0" indent="0" algn="justLow" rtl="1">
              <a:buNone/>
            </a:pPr>
            <a:r>
              <a:rPr lang="ar-SA" altLang="ar-SA" sz="2500" dirty="0" smtClean="0"/>
              <a:t>- تنمية المهارات اللازمة للتدريس (الإلقاء، الشرح، التبسيط، توجيه الأسئلة)</a:t>
            </a:r>
          </a:p>
          <a:p>
            <a:pPr marL="0" indent="0" algn="justLow" rtl="1">
              <a:buNone/>
            </a:pPr>
            <a:r>
              <a:rPr lang="ar-SA" altLang="ar-SA" sz="2500" dirty="0" smtClean="0"/>
              <a:t>- تنمية المهارات المتعلقة باستثمار واستخدام الوسائل والتقنيات التعليمية.</a:t>
            </a:r>
          </a:p>
          <a:p>
            <a:pPr marL="0" indent="0" algn="justLow" rtl="1">
              <a:buNone/>
            </a:pPr>
            <a:r>
              <a:rPr lang="ar-SA" altLang="ar-SA" sz="2500" dirty="0" smtClean="0"/>
              <a:t>- تنمية المهارات المتعلقة بإدارة الفصل وحفظ النظام داخله.</a:t>
            </a:r>
          </a:p>
          <a:p>
            <a:pPr marL="0" indent="0" algn="justLow" rtl="1">
              <a:buNone/>
            </a:pPr>
            <a:r>
              <a:rPr lang="ar-SA" altLang="ar-SA" sz="2500" dirty="0" smtClean="0"/>
              <a:t>- تنمية مهارات تقويم التلاميذ.</a:t>
            </a:r>
          </a:p>
        </p:txBody>
      </p:sp>
    </p:spTree>
    <p:extLst>
      <p:ext uri="{BB962C8B-B14F-4D97-AF65-F5344CB8AC3E}">
        <p14:creationId xmlns:p14="http://schemas.microsoft.com/office/powerpoint/2010/main" val="6184441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3795">
                                            <p:txEl>
                                              <p:pRg st="1" end="1"/>
                                            </p:txEl>
                                          </p:spTgt>
                                        </p:tgtEl>
                                        <p:attrNameLst>
                                          <p:attrName>style.visibility</p:attrName>
                                        </p:attrNameLst>
                                      </p:cBhvr>
                                      <p:to>
                                        <p:strVal val="visible"/>
                                      </p:to>
                                    </p:set>
                                    <p:animEffect transition="in" filter="wipe(down)">
                                      <p:cBhvr>
                                        <p:cTn id="7" dur="500"/>
                                        <p:tgtEl>
                                          <p:spTgt spid="33795">
                                            <p:txEl>
                                              <p:pRg st="1" end="1"/>
                                            </p:txEl>
                                          </p:spTgt>
                                        </p:tgtEl>
                                      </p:cBhvr>
                                    </p:animEffect>
                                  </p:childTnLst>
                                </p:cTn>
                              </p:par>
                              <p:par>
                                <p:cTn id="8" presetID="22" presetClass="entr" presetSubtype="4" fill="hold" nodeType="withEffect">
                                  <p:stCondLst>
                                    <p:cond delay="0"/>
                                  </p:stCondLst>
                                  <p:childTnLst>
                                    <p:set>
                                      <p:cBhvr>
                                        <p:cTn id="9" dur="1" fill="hold">
                                          <p:stCondLst>
                                            <p:cond delay="0"/>
                                          </p:stCondLst>
                                        </p:cTn>
                                        <p:tgtEl>
                                          <p:spTgt spid="33795">
                                            <p:txEl>
                                              <p:pRg st="2" end="2"/>
                                            </p:txEl>
                                          </p:spTgt>
                                        </p:tgtEl>
                                        <p:attrNameLst>
                                          <p:attrName>style.visibility</p:attrName>
                                        </p:attrNameLst>
                                      </p:cBhvr>
                                      <p:to>
                                        <p:strVal val="visible"/>
                                      </p:to>
                                    </p:set>
                                    <p:animEffect transition="in" filter="wipe(down)">
                                      <p:cBhvr>
                                        <p:cTn id="10" dur="500"/>
                                        <p:tgtEl>
                                          <p:spTgt spid="33795">
                                            <p:txEl>
                                              <p:pRg st="2" end="2"/>
                                            </p:txEl>
                                          </p:spTgt>
                                        </p:tgtEl>
                                      </p:cBhvr>
                                    </p:animEffect>
                                  </p:childTnLst>
                                </p:cTn>
                              </p:par>
                              <p:par>
                                <p:cTn id="11" presetID="22" presetClass="entr" presetSubtype="4" fill="hold" nodeType="withEffect">
                                  <p:stCondLst>
                                    <p:cond delay="0"/>
                                  </p:stCondLst>
                                  <p:childTnLst>
                                    <p:set>
                                      <p:cBhvr>
                                        <p:cTn id="12" dur="1" fill="hold">
                                          <p:stCondLst>
                                            <p:cond delay="0"/>
                                          </p:stCondLst>
                                        </p:cTn>
                                        <p:tgtEl>
                                          <p:spTgt spid="33795">
                                            <p:txEl>
                                              <p:pRg st="3" end="3"/>
                                            </p:txEl>
                                          </p:spTgt>
                                        </p:tgtEl>
                                        <p:attrNameLst>
                                          <p:attrName>style.visibility</p:attrName>
                                        </p:attrNameLst>
                                      </p:cBhvr>
                                      <p:to>
                                        <p:strVal val="visible"/>
                                      </p:to>
                                    </p:set>
                                    <p:animEffect transition="in" filter="wipe(down)">
                                      <p:cBhvr>
                                        <p:cTn id="13" dur="500"/>
                                        <p:tgtEl>
                                          <p:spTgt spid="33795">
                                            <p:txEl>
                                              <p:pRg st="3" end="3"/>
                                            </p:txEl>
                                          </p:spTgt>
                                        </p:tgtEl>
                                      </p:cBhvr>
                                    </p:animEffect>
                                  </p:childTnLst>
                                </p:cTn>
                              </p:par>
                              <p:par>
                                <p:cTn id="14" presetID="22" presetClass="entr" presetSubtype="4" fill="hold" nodeType="withEffect">
                                  <p:stCondLst>
                                    <p:cond delay="0"/>
                                  </p:stCondLst>
                                  <p:childTnLst>
                                    <p:set>
                                      <p:cBhvr>
                                        <p:cTn id="15" dur="1" fill="hold">
                                          <p:stCondLst>
                                            <p:cond delay="0"/>
                                          </p:stCondLst>
                                        </p:cTn>
                                        <p:tgtEl>
                                          <p:spTgt spid="33795">
                                            <p:txEl>
                                              <p:pRg st="4" end="4"/>
                                            </p:txEl>
                                          </p:spTgt>
                                        </p:tgtEl>
                                        <p:attrNameLst>
                                          <p:attrName>style.visibility</p:attrName>
                                        </p:attrNameLst>
                                      </p:cBhvr>
                                      <p:to>
                                        <p:strVal val="visible"/>
                                      </p:to>
                                    </p:set>
                                    <p:animEffect transition="in" filter="wipe(down)">
                                      <p:cBhvr>
                                        <p:cTn id="16" dur="500"/>
                                        <p:tgtEl>
                                          <p:spTgt spid="33795">
                                            <p:txEl>
                                              <p:pRg st="4" end="4"/>
                                            </p:txEl>
                                          </p:spTgt>
                                        </p:tgtEl>
                                      </p:cBhvr>
                                    </p:animEffect>
                                  </p:childTnLst>
                                </p:cTn>
                              </p:par>
                              <p:par>
                                <p:cTn id="17" presetID="22" presetClass="entr" presetSubtype="4" fill="hold" nodeType="withEffect">
                                  <p:stCondLst>
                                    <p:cond delay="0"/>
                                  </p:stCondLst>
                                  <p:childTnLst>
                                    <p:set>
                                      <p:cBhvr>
                                        <p:cTn id="18" dur="1" fill="hold">
                                          <p:stCondLst>
                                            <p:cond delay="0"/>
                                          </p:stCondLst>
                                        </p:cTn>
                                        <p:tgtEl>
                                          <p:spTgt spid="33795">
                                            <p:txEl>
                                              <p:pRg st="5" end="5"/>
                                            </p:txEl>
                                          </p:spTgt>
                                        </p:tgtEl>
                                        <p:attrNameLst>
                                          <p:attrName>style.visibility</p:attrName>
                                        </p:attrNameLst>
                                      </p:cBhvr>
                                      <p:to>
                                        <p:strVal val="visible"/>
                                      </p:to>
                                    </p:set>
                                    <p:animEffect transition="in" filter="wipe(down)">
                                      <p:cBhvr>
                                        <p:cTn id="19" dur="500"/>
                                        <p:tgtEl>
                                          <p:spTgt spid="33795">
                                            <p:txEl>
                                              <p:pRg st="5" end="5"/>
                                            </p:txEl>
                                          </p:spTgt>
                                        </p:tgtEl>
                                      </p:cBhvr>
                                    </p:animEffect>
                                  </p:childTnLst>
                                </p:cTn>
                              </p:par>
                              <p:par>
                                <p:cTn id="20" presetID="22" presetClass="entr" presetSubtype="4" fill="hold" nodeType="withEffect">
                                  <p:stCondLst>
                                    <p:cond delay="0"/>
                                  </p:stCondLst>
                                  <p:childTnLst>
                                    <p:set>
                                      <p:cBhvr>
                                        <p:cTn id="21" dur="1" fill="hold">
                                          <p:stCondLst>
                                            <p:cond delay="0"/>
                                          </p:stCondLst>
                                        </p:cTn>
                                        <p:tgtEl>
                                          <p:spTgt spid="33795">
                                            <p:txEl>
                                              <p:pRg st="6" end="6"/>
                                            </p:txEl>
                                          </p:spTgt>
                                        </p:tgtEl>
                                        <p:attrNameLst>
                                          <p:attrName>style.visibility</p:attrName>
                                        </p:attrNameLst>
                                      </p:cBhvr>
                                      <p:to>
                                        <p:strVal val="visible"/>
                                      </p:to>
                                    </p:set>
                                    <p:animEffect transition="in" filter="wipe(down)">
                                      <p:cBhvr>
                                        <p:cTn id="22" dur="500"/>
                                        <p:tgtEl>
                                          <p:spTgt spid="33795">
                                            <p:txEl>
                                              <p:pRg st="6" end="6"/>
                                            </p:txEl>
                                          </p:spTgt>
                                        </p:tgtEl>
                                      </p:cBhvr>
                                    </p:animEffect>
                                  </p:childTnLst>
                                </p:cTn>
                              </p:par>
                              <p:par>
                                <p:cTn id="23" presetID="22" presetClass="entr" presetSubtype="4" fill="hold" nodeType="withEffect">
                                  <p:stCondLst>
                                    <p:cond delay="0"/>
                                  </p:stCondLst>
                                  <p:childTnLst>
                                    <p:set>
                                      <p:cBhvr>
                                        <p:cTn id="24" dur="1" fill="hold">
                                          <p:stCondLst>
                                            <p:cond delay="0"/>
                                          </p:stCondLst>
                                        </p:cTn>
                                        <p:tgtEl>
                                          <p:spTgt spid="33795">
                                            <p:txEl>
                                              <p:pRg st="7" end="7"/>
                                            </p:txEl>
                                          </p:spTgt>
                                        </p:tgtEl>
                                        <p:attrNameLst>
                                          <p:attrName>style.visibility</p:attrName>
                                        </p:attrNameLst>
                                      </p:cBhvr>
                                      <p:to>
                                        <p:strVal val="visible"/>
                                      </p:to>
                                    </p:set>
                                    <p:animEffect transition="in" filter="wipe(down)">
                                      <p:cBhvr>
                                        <p:cTn id="25" dur="500"/>
                                        <p:tgtEl>
                                          <p:spTgt spid="33795">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Boardroom">
  <a:themeElements>
    <a:clrScheme name="Ion Boardroom">
      <a:dk1>
        <a:sysClr val="windowText" lastClr="000000"/>
      </a:dk1>
      <a:lt1>
        <a:sysClr val="window" lastClr="FFFFFF"/>
      </a:lt1>
      <a:dk2>
        <a:srgbClr val="3B3059"/>
      </a:dk2>
      <a:lt2>
        <a:srgbClr val="EBEBEB"/>
      </a:lt2>
      <a:accent1>
        <a:srgbClr val="B31166"/>
      </a:accent1>
      <a:accent2>
        <a:srgbClr val="E33D6F"/>
      </a:accent2>
      <a:accent3>
        <a:srgbClr val="E45F3C"/>
      </a:accent3>
      <a:accent4>
        <a:srgbClr val="E9943A"/>
      </a:accent4>
      <a:accent5>
        <a:srgbClr val="9B6BF2"/>
      </a:accent5>
      <a:accent6>
        <a:srgbClr val="D53DD0"/>
      </a:accent6>
      <a:hlink>
        <a:srgbClr val="8F8F8F"/>
      </a:hlink>
      <a:folHlink>
        <a:srgbClr val="A5A5A5"/>
      </a:folHlink>
    </a:clrScheme>
    <a:fontScheme name="Ion Boardroom">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Boardroom">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8000"/>
                <a:hueMod val="124000"/>
                <a:satMod val="148000"/>
                <a:lumMod val="124000"/>
              </a:schemeClr>
            </a:gs>
            <a:gs pos="100000">
              <a:schemeClr val="phClr">
                <a:shade val="76000"/>
                <a:hueMod val="89000"/>
                <a:satMod val="164000"/>
                <a:lumMod val="56000"/>
              </a:schemeClr>
            </a:gs>
          </a:gsLst>
          <a:path path="circle">
            <a:fillToRect l="45000" t="65000" r="125000" b="100000"/>
          </a:path>
        </a:gradFill>
        <a:blipFill rotWithShape="1">
          <a:blip xmlns:r="http://schemas.openxmlformats.org/officeDocument/2006/relationships" r:embed="rId1">
            <a:duotone>
              <a:schemeClr val="phClr">
                <a:shade val="69000"/>
                <a:hueMod val="91000"/>
                <a:satMod val="164000"/>
                <a:lumMod val="74000"/>
              </a:schemeClr>
              <a:schemeClr val="phClr">
                <a:hueMod val="124000"/>
                <a:satMod val="140000"/>
                <a:lumMod val="142000"/>
              </a:schemeClr>
            </a:duotone>
          </a:blip>
          <a:stretch/>
        </a:blipFill>
      </a:bgFillStyleLst>
    </a:fmtScheme>
  </a:themeElements>
  <a:objectDefaults/>
  <a:extraClrSchemeLst/>
  <a:extLst>
    <a:ext uri="{05A4C25C-085E-4340-85A3-A5531E510DB2}">
      <thm15:themeFamily xmlns="" xmlns:thm15="http://schemas.microsoft.com/office/thememl/2012/main" name="Ion Boardroom" id="{FC33163D-4339-46B1-8EED-24C834239D99}" vid="{B8502691-933B-45FE-8764-BA278511EF27}"/>
    </a:ext>
  </a:extLst>
</a:theme>
</file>

<file path=ppt/theme/theme2.xml><?xml version="1.0" encoding="utf-8"?>
<a:theme xmlns:a="http://schemas.openxmlformats.org/drawingml/2006/main" name="1_Ion Boardroom">
  <a:themeElements>
    <a:clrScheme name="Ion Boardroom">
      <a:dk1>
        <a:sysClr val="windowText" lastClr="000000"/>
      </a:dk1>
      <a:lt1>
        <a:sysClr val="window" lastClr="FFFFFF"/>
      </a:lt1>
      <a:dk2>
        <a:srgbClr val="3B3059"/>
      </a:dk2>
      <a:lt2>
        <a:srgbClr val="EBEBEB"/>
      </a:lt2>
      <a:accent1>
        <a:srgbClr val="B31166"/>
      </a:accent1>
      <a:accent2>
        <a:srgbClr val="E33D6F"/>
      </a:accent2>
      <a:accent3>
        <a:srgbClr val="E45F3C"/>
      </a:accent3>
      <a:accent4>
        <a:srgbClr val="E9943A"/>
      </a:accent4>
      <a:accent5>
        <a:srgbClr val="9B6BF2"/>
      </a:accent5>
      <a:accent6>
        <a:srgbClr val="D53DD0"/>
      </a:accent6>
      <a:hlink>
        <a:srgbClr val="8F8F8F"/>
      </a:hlink>
      <a:folHlink>
        <a:srgbClr val="A5A5A5"/>
      </a:folHlink>
    </a:clrScheme>
    <a:fontScheme name="Ion Boardroom">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Boardroom">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8000"/>
                <a:hueMod val="124000"/>
                <a:satMod val="148000"/>
                <a:lumMod val="124000"/>
              </a:schemeClr>
            </a:gs>
            <a:gs pos="100000">
              <a:schemeClr val="phClr">
                <a:shade val="76000"/>
                <a:hueMod val="89000"/>
                <a:satMod val="164000"/>
                <a:lumMod val="56000"/>
              </a:schemeClr>
            </a:gs>
          </a:gsLst>
          <a:path path="circle">
            <a:fillToRect l="45000" t="65000" r="125000" b="100000"/>
          </a:path>
        </a:gradFill>
        <a:blipFill rotWithShape="1">
          <a:blip xmlns:r="http://schemas.openxmlformats.org/officeDocument/2006/relationships" r:embed="rId1">
            <a:duotone>
              <a:schemeClr val="phClr">
                <a:shade val="69000"/>
                <a:hueMod val="91000"/>
                <a:satMod val="164000"/>
                <a:lumMod val="74000"/>
              </a:schemeClr>
              <a:schemeClr val="phClr">
                <a:hueMod val="124000"/>
                <a:satMod val="140000"/>
                <a:lumMod val="142000"/>
              </a:schemeClr>
            </a:duotone>
          </a:blip>
          <a:stretch/>
        </a:blipFill>
      </a:bgFillStyleLst>
    </a:fmtScheme>
  </a:themeElements>
  <a:objectDefaults/>
  <a:extraClrSchemeLst/>
  <a:extLst>
    <a:ext uri="{05A4C25C-085E-4340-85A3-A5531E510DB2}">
      <thm15:themeFamily xmlns="" xmlns:thm15="http://schemas.microsoft.com/office/thememl/2012/main" name="Ion Boardroom" id="{FC33163D-4339-46B1-8EED-24C834239D99}" vid="{B8502691-933B-45FE-8764-BA278511EF27}"/>
    </a:ext>
  </a:extLst>
</a:theme>
</file>

<file path=ppt/theme/theme3.xml><?xml version="1.0" encoding="utf-8"?>
<a:theme xmlns:a="http://schemas.openxmlformats.org/drawingml/2006/main" name="نسق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129</TotalTime>
  <Words>1082</Words>
  <Application>Microsoft Office PowerPoint</Application>
  <PresentationFormat>عرض على الشاشة (3:4)‏</PresentationFormat>
  <Paragraphs>93</Paragraphs>
  <Slides>18</Slides>
  <Notes>16</Notes>
  <HiddenSlides>0</HiddenSlides>
  <MMClips>0</MMClips>
  <ScaleCrop>false</ScaleCrop>
  <HeadingPairs>
    <vt:vector size="4" baseType="variant">
      <vt:variant>
        <vt:lpstr>نسق</vt:lpstr>
      </vt:variant>
      <vt:variant>
        <vt:i4>2</vt:i4>
      </vt:variant>
      <vt:variant>
        <vt:lpstr>عناوين الشرائح</vt:lpstr>
      </vt:variant>
      <vt:variant>
        <vt:i4>18</vt:i4>
      </vt:variant>
    </vt:vector>
  </HeadingPairs>
  <TitlesOfParts>
    <vt:vector size="20" baseType="lpstr">
      <vt:lpstr>Ion Boardroom</vt:lpstr>
      <vt:lpstr>1_Ion Boardroom</vt:lpstr>
      <vt:lpstr>إعداد المعلم  أ. نوال عارف</vt:lpstr>
      <vt:lpstr>المقدمة</vt:lpstr>
      <vt:lpstr>عرض تقديمي في PowerPoint</vt:lpstr>
      <vt:lpstr>اولاً: إعداد المعلم قبل الخدمة</vt:lpstr>
      <vt:lpstr>انظمة إعداد المعلم</vt:lpstr>
      <vt:lpstr>جوانب اعداد المعلم </vt:lpstr>
      <vt:lpstr>جوانب اعداد المعلم </vt:lpstr>
      <vt:lpstr>جوانب اعداد المعلم </vt:lpstr>
      <vt:lpstr>جوانب اعداد المعلم </vt:lpstr>
      <vt:lpstr>جوانب اعداد المعلم </vt:lpstr>
      <vt:lpstr>اهم مشكلات إعداد المعلم</vt:lpstr>
      <vt:lpstr>عرض تقديمي في PowerPoint</vt:lpstr>
      <vt:lpstr>  ثانياً: التدريب أثناء الخدمة</vt:lpstr>
      <vt:lpstr>  ثانياً: التدريب أثناء الخدمة</vt:lpstr>
      <vt:lpstr>  ثانياً: التدريب أثناء الخدمة</vt:lpstr>
      <vt:lpstr>  ثانياً: التدريب أثناء الخدمة</vt:lpstr>
      <vt:lpstr>  ثانياً: التدريب أثناء الخدمة</vt:lpstr>
      <vt:lpstr>عرض تقديمي في PowerPoint</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اعداد المعلم</dc:title>
  <dc:creator>NAWAL</dc:creator>
  <cp:lastModifiedBy>NAWAL</cp:lastModifiedBy>
  <cp:revision>17</cp:revision>
  <dcterms:created xsi:type="dcterms:W3CDTF">2015-10-25T21:15:02Z</dcterms:created>
  <dcterms:modified xsi:type="dcterms:W3CDTF">2017-11-06T22:27:59Z</dcterms:modified>
</cp:coreProperties>
</file>