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5A9A5E-50E8-481F-8715-4A10B26AFB81}" type="datetimeFigureOut">
              <a:rPr lang="ar-SA" smtClean="0"/>
              <a:t>30/12/34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8D70E88-4CD3-4365-AA32-73EC66E109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5292-EE96-4C7E-8ACB-CE6352E49272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D243-5019-4CE3-84AC-64052E458551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757-9BF0-4547-BB0A-844E5B8B5A88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B5AE-775B-417A-BC39-255E63C8CFEF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3C83-DC31-4C48-A76B-61DDB4164B1E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CFD-C7FF-4F04-9C13-C49C7371F83B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A016-A246-4D66-AD76-905E96B10E0C}" type="datetime1">
              <a:rPr lang="ar-SA" smtClean="0"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4C26-DDAB-416E-BBA5-25BDE390AA18}" type="datetime1">
              <a:rPr lang="ar-SA" smtClean="0"/>
              <a:t>30/12/34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1737-260D-4C57-ACAB-52DE4E3C261A}" type="datetime1">
              <a:rPr lang="ar-SA" smtClean="0"/>
              <a:t>30/12/34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2AFF-E547-49CA-A664-C6199A24B211}" type="datetime1">
              <a:rPr lang="ar-SA" smtClean="0"/>
              <a:t>30/12/34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659-3167-48E9-97D8-9E804D7E6E99}" type="datetime1">
              <a:rPr lang="ar-SA" smtClean="0"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F8CD-C613-4987-9AC0-2BA50EA8B98C}" type="datetime1">
              <a:rPr lang="ar-SA" smtClean="0"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CCAEA-6F1F-4E46-8401-642CF8088711}" type="datetime1">
              <a:rPr lang="ar-SA" smtClean="0"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E4F0-E03A-413C-BBEE-2546E365C7D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j02508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74846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الأسباب المشروعة للملكية الخاصة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58477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</a:t>
            </a:r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الخامس: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المعقود عليه مقدوراً على  تسليمه.</a:t>
            </a:r>
          </a:p>
          <a:p>
            <a:pPr algn="justLow"/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السادس: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المعقود عليه معلوماً لدى  المتعاقدين وذلك للنهي عن بيع الغرر وبيع المجهول </a:t>
            </a:r>
          </a:p>
          <a:p>
            <a:pPr algn="justLow"/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السابع: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الثمن معلوماً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للمتعاقدين.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شروطه</a:t>
            </a:r>
            <a:endParaRPr lang="ar-SA" b="1" dirty="0">
              <a:solidFill>
                <a:srgbClr val="00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wafa\Dropbox\سارة\تدريس عام 1435\مقرر 103 سلم - 1435\السبب المشروع للملكية الخاصة.mm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الأسباب المشروعة للملكية الخاصة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مدخل:</a:t>
            </a: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أسباب الملكية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الخاصة: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79512" y="4437112"/>
            <a:ext cx="3528392" cy="2420888"/>
            <a:chOff x="3605" y="913"/>
            <a:chExt cx="1759" cy="2299"/>
          </a:xfrm>
        </p:grpSpPr>
        <p:pic>
          <p:nvPicPr>
            <p:cNvPr id="14" name="Picture 5" descr="j02380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5" y="913"/>
              <a:ext cx="1759" cy="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3991" y="2455"/>
              <a:ext cx="159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البيع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تعريفه:</a:t>
            </a:r>
            <a:endParaRPr lang="ar-SA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55776" y="1865858"/>
            <a:ext cx="6131024" cy="4579715"/>
          </a:xfrm>
        </p:spPr>
        <p:txBody>
          <a:bodyPr wrap="square">
            <a:spAutoFit/>
          </a:bodyPr>
          <a:lstStyle/>
          <a:p>
            <a:pPr algn="justLow"/>
            <a:r>
              <a:rPr lang="ar-S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لغة: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مقابلة الشيء بالشيء </a:t>
            </a:r>
            <a:endParaRPr lang="ar-SA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يقال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لأحد المتقابلين </a:t>
            </a:r>
            <a:r>
              <a:rPr lang="ar-SA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مبيع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والآخر  ثمن</a:t>
            </a:r>
          </a:p>
          <a:p>
            <a:pPr algn="justLow"/>
            <a:r>
              <a:rPr lang="ar-S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اصطلاحاً: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مبادلة المال بالمال تمليكاً وتملكاً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  <p:grpSp>
        <p:nvGrpSpPr>
          <p:cNvPr id="9" name="مجموعة 8"/>
          <p:cNvGrpSpPr/>
          <p:nvPr/>
        </p:nvGrpSpPr>
        <p:grpSpPr>
          <a:xfrm>
            <a:off x="179512" y="1700808"/>
            <a:ext cx="2304504" cy="4875213"/>
            <a:chOff x="395288" y="1196975"/>
            <a:chExt cx="2216150" cy="4875213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188" y="1196975"/>
              <a:ext cx="2000250" cy="1203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288" y="4868863"/>
              <a:ext cx="2000250" cy="1203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313" y="4076700"/>
              <a:ext cx="1800225" cy="5381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3" name="Picture 8" descr="ARRW0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942975" y="2665413"/>
              <a:ext cx="86518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96815"/>
            <a:ext cx="8136904" cy="459648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مشروعيته: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561249"/>
          </a:xfrm>
        </p:spPr>
        <p:txBody>
          <a:bodyPr>
            <a:spAutoFit/>
          </a:bodyPr>
          <a:lstStyle/>
          <a:p>
            <a:pPr algn="justLow"/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القرآن الكريم: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قوله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"وأحل الله البيع وحرم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الربا”.</a:t>
            </a:r>
            <a:endParaRPr lang="ar-S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السنة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تعامل النبي صلى الله عليه وسلم وصحابته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به.</a:t>
            </a:r>
            <a:endParaRPr lang="ar-S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الإجماع: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أجمع العلماء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على جواز البيع لحاجة الناس إليه ولا يمكن دفعها  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بغيره.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j0213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87913"/>
            <a:ext cx="2123728" cy="14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شروطه</a:t>
            </a:r>
            <a:endParaRPr lang="ar-SA" b="1" dirty="0">
              <a:solidFill>
                <a:srgbClr val="00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524315"/>
          </a:xfrm>
        </p:spPr>
        <p:txBody>
          <a:bodyPr>
            <a:spAutoFit/>
          </a:bodyPr>
          <a:lstStyle/>
          <a:p>
            <a:pPr algn="justLow"/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الأول: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الرضا من المتعاقدين: قال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تعالى: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"يا أيها  الذين آمنوا لا تأكلوا أموالكم  بينكم بالباطل إلا أن تكون  تجارة عن تراض منكم وقال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"إنما  البيع عن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تراض”.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الثاني: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العاقدان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جائزي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التصرف بأن يكون  كل منهما مكلفاً رشيداً قال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 رفع القلم  عن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ثلاثة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شروطه</a:t>
            </a:r>
            <a:endParaRPr lang="ar-SA" b="1" dirty="0">
              <a:solidFill>
                <a:srgbClr val="00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4721292"/>
          </a:xfrm>
        </p:spPr>
        <p:txBody>
          <a:bodyPr>
            <a:spAutoFit/>
          </a:bodyPr>
          <a:lstStyle/>
          <a:p>
            <a:pPr algn="justLow"/>
            <a:r>
              <a:rPr lang="ar-SA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</a:t>
            </a:r>
            <a:r>
              <a:rPr lang="ar-SA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الثالث: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المعقود عليه مالاً مباح المنفعة من  غير ضرورة، قال صلى الله عليه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 إن الله ورسوله  حرم بيع الخمر والميتة والخنزير والأصنام فقيل يا رسول  الله أرأيت شحوم الميتة فإنه يطلى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السفن ويدهن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الجلود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ويستصبح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الناس؟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فقال: لا هو حرام ثم قال عند  ذلك: قاتل الله اليهود إن الله لما حرم شحومها جملوه ثم  باعوه فأكلوا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ثمنه”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الشرط الرابع: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يكون العاقد مالكاً للمعقود عليه أو مأذوناً  له في ذلك لقوله النبي صلى الله عليه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"لا تبع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ماليس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عندك”.</a:t>
            </a: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4F0-E03A-413C-BBEE-2546E365C7DD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الإسلامي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355</Words>
  <Application>Microsoft Office PowerPoint</Application>
  <PresentationFormat>عرض على الشاشة (3:4)‏</PresentationFormat>
  <Paragraphs>44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الأسباب المشروعة للملكية الخاصة</vt:lpstr>
      <vt:lpstr>الأسباب المشروعة للملكية الخاصة</vt:lpstr>
      <vt:lpstr>مدخل: </vt:lpstr>
      <vt:lpstr>أسباب الملكية الخاصة:</vt:lpstr>
      <vt:lpstr>البيع</vt:lpstr>
      <vt:lpstr>تعريفه:</vt:lpstr>
      <vt:lpstr>مشروعيته: </vt:lpstr>
      <vt:lpstr>شروطه</vt:lpstr>
      <vt:lpstr>شروطه</vt:lpstr>
      <vt:lpstr>شروطه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الأسباب المشروعة للملكية الخاصة</dc:title>
  <dc:creator>وفاء بنت محمد العيسى</dc:creator>
  <cp:lastModifiedBy>وفاء بنت محمد العيسى</cp:lastModifiedBy>
  <cp:revision>5</cp:revision>
  <dcterms:created xsi:type="dcterms:W3CDTF">2013-11-02T19:56:54Z</dcterms:created>
  <dcterms:modified xsi:type="dcterms:W3CDTF">2013-11-03T04:40:24Z</dcterms:modified>
</cp:coreProperties>
</file>