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13"/>
  </p:notesMasterIdLst>
  <p:sldIdLst>
    <p:sldId id="257" r:id="rId2"/>
    <p:sldId id="259" r:id="rId3"/>
    <p:sldId id="260" r:id="rId4"/>
    <p:sldId id="261" r:id="rId5"/>
    <p:sldId id="262" r:id="rId6"/>
    <p:sldId id="258" r:id="rId7"/>
    <p:sldId id="263" r:id="rId8"/>
    <p:sldId id="265" r:id="rId9"/>
    <p:sldId id="266" r:id="rId10"/>
    <p:sldId id="267" r:id="rId11"/>
    <p:sldId id="264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723427-5A05-4275-9D09-0ED155F30200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BC21F6E-9C9D-4F27-817B-2AAD783B4D69}">
      <dgm:prSet phldrT="[نص]" custT="1"/>
      <dgm:spPr/>
      <dgm:t>
        <a:bodyPr/>
        <a:lstStyle/>
        <a:p>
          <a:pPr rtl="1"/>
          <a:r>
            <a:rPr lang="ar-SA" sz="1800" dirty="0" smtClean="0"/>
            <a:t>المهنة الصحفية </a:t>
          </a:r>
          <a:endParaRPr lang="ar-SA" sz="1800" dirty="0"/>
        </a:p>
      </dgm:t>
    </dgm:pt>
    <dgm:pt modelId="{F21A1F54-5584-4929-A405-0E0ED851C33C}" type="parTrans" cxnId="{31E48A4D-E8AC-4600-9EF3-EFCD460CCBC4}">
      <dgm:prSet/>
      <dgm:spPr/>
      <dgm:t>
        <a:bodyPr/>
        <a:lstStyle/>
        <a:p>
          <a:pPr rtl="1"/>
          <a:endParaRPr lang="ar-SA"/>
        </a:p>
      </dgm:t>
    </dgm:pt>
    <dgm:pt modelId="{D20185A2-7EC2-4DA2-BA0A-CD221991BA01}" type="sibTrans" cxnId="{31E48A4D-E8AC-4600-9EF3-EFCD460CCBC4}">
      <dgm:prSet/>
      <dgm:spPr/>
      <dgm:t>
        <a:bodyPr/>
        <a:lstStyle/>
        <a:p>
          <a:pPr rtl="1"/>
          <a:endParaRPr lang="ar-SA"/>
        </a:p>
      </dgm:t>
    </dgm:pt>
    <dgm:pt modelId="{A956B134-3C43-42AC-80F8-5E5956F2FDBE}">
      <dgm:prSet phldrT="[نص]" custT="1"/>
      <dgm:spPr/>
      <dgm:t>
        <a:bodyPr/>
        <a:lstStyle/>
        <a:p>
          <a:pPr rtl="1"/>
          <a:r>
            <a:rPr lang="ar-SA" sz="2000" dirty="0" smtClean="0"/>
            <a:t>صحافة </a:t>
          </a:r>
          <a:endParaRPr lang="ar-SA" sz="2000" dirty="0"/>
        </a:p>
      </dgm:t>
    </dgm:pt>
    <dgm:pt modelId="{8A4C7925-E1CF-42B1-A790-24AA13470598}" type="parTrans" cxnId="{7B3D7247-B851-4692-B2DA-0592C5266BBF}">
      <dgm:prSet/>
      <dgm:spPr/>
      <dgm:t>
        <a:bodyPr/>
        <a:lstStyle/>
        <a:p>
          <a:pPr rtl="1"/>
          <a:endParaRPr lang="ar-SA"/>
        </a:p>
      </dgm:t>
    </dgm:pt>
    <dgm:pt modelId="{BAF76E04-8DC3-4378-AE73-AA4A20311130}" type="sibTrans" cxnId="{7B3D7247-B851-4692-B2DA-0592C5266BBF}">
      <dgm:prSet/>
      <dgm:spPr/>
      <dgm:t>
        <a:bodyPr/>
        <a:lstStyle/>
        <a:p>
          <a:pPr rtl="1"/>
          <a:endParaRPr lang="ar-SA"/>
        </a:p>
      </dgm:t>
    </dgm:pt>
    <dgm:pt modelId="{2B9DB94D-F20F-40F6-9B2E-BAA387346866}">
      <dgm:prSet phldrT="[نص]" custT="1"/>
      <dgm:spPr/>
      <dgm:t>
        <a:bodyPr/>
        <a:lstStyle/>
        <a:p>
          <a:pPr rtl="1"/>
          <a:r>
            <a:rPr lang="ar-SA" sz="2000" dirty="0" smtClean="0"/>
            <a:t>ما ينشر في الصحف </a:t>
          </a:r>
          <a:endParaRPr lang="ar-SA" sz="2000" dirty="0"/>
        </a:p>
      </dgm:t>
    </dgm:pt>
    <dgm:pt modelId="{50584EE6-992F-476A-BF06-04A765D433C7}" type="parTrans" cxnId="{F282333B-0DCA-4B76-B70A-8F89871B16A6}">
      <dgm:prSet/>
      <dgm:spPr/>
      <dgm:t>
        <a:bodyPr/>
        <a:lstStyle/>
        <a:p>
          <a:pPr rtl="1"/>
          <a:endParaRPr lang="ar-SA"/>
        </a:p>
      </dgm:t>
    </dgm:pt>
    <dgm:pt modelId="{BBFC34D7-8CC9-4C2B-95C3-F0DA82AEAC19}" type="sibTrans" cxnId="{F282333B-0DCA-4B76-B70A-8F89871B16A6}">
      <dgm:prSet/>
      <dgm:spPr/>
      <dgm:t>
        <a:bodyPr/>
        <a:lstStyle/>
        <a:p>
          <a:pPr rtl="1"/>
          <a:endParaRPr lang="ar-SA"/>
        </a:p>
      </dgm:t>
    </dgm:pt>
    <dgm:pt modelId="{3AFD4850-E30B-43AC-BEB4-C99809444375}" type="pres">
      <dgm:prSet presAssocID="{98723427-5A05-4275-9D09-0ED155F30200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D7774D9B-7E5B-4F70-8959-67EB33827366}" type="pres">
      <dgm:prSet presAssocID="{ABC21F6E-9C9D-4F27-817B-2AAD783B4D69}" presName="Accent1" presStyleCnt="0"/>
      <dgm:spPr/>
    </dgm:pt>
    <dgm:pt modelId="{4432F49F-68B1-4DC6-908C-C8DCA56E60D9}" type="pres">
      <dgm:prSet presAssocID="{ABC21F6E-9C9D-4F27-817B-2AAD783B4D69}" presName="Accent" presStyleLbl="node1" presStyleIdx="0" presStyleCnt="3"/>
      <dgm:spPr/>
    </dgm:pt>
    <dgm:pt modelId="{A436F207-3BF6-4DDA-A841-72C4B7DF5F92}" type="pres">
      <dgm:prSet presAssocID="{ABC21F6E-9C9D-4F27-817B-2AAD783B4D69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CD3542-0920-458D-8126-164172F5139C}" type="pres">
      <dgm:prSet presAssocID="{A956B134-3C43-42AC-80F8-5E5956F2FDBE}" presName="Accent2" presStyleCnt="0"/>
      <dgm:spPr/>
    </dgm:pt>
    <dgm:pt modelId="{ADBA696D-9643-4234-9040-03954F072BFD}" type="pres">
      <dgm:prSet presAssocID="{A956B134-3C43-42AC-80F8-5E5956F2FDBE}" presName="Accent" presStyleLbl="node1" presStyleIdx="1" presStyleCnt="3"/>
      <dgm:spPr/>
    </dgm:pt>
    <dgm:pt modelId="{5C0BCC7F-678F-4604-B6B5-5C1CDF560A53}" type="pres">
      <dgm:prSet presAssocID="{A956B134-3C43-42AC-80F8-5E5956F2FDBE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FA2904-BE2A-4526-A8AD-E904B179E5E0}" type="pres">
      <dgm:prSet presAssocID="{2B9DB94D-F20F-40F6-9B2E-BAA387346866}" presName="Accent3" presStyleCnt="0"/>
      <dgm:spPr/>
    </dgm:pt>
    <dgm:pt modelId="{62369DB0-D733-4955-A074-0303E554BC14}" type="pres">
      <dgm:prSet presAssocID="{2B9DB94D-F20F-40F6-9B2E-BAA387346866}" presName="Accent" presStyleLbl="node1" presStyleIdx="2" presStyleCnt="3"/>
      <dgm:spPr/>
    </dgm:pt>
    <dgm:pt modelId="{B91199B0-C1C4-4F81-B2B3-597A8C70C828}" type="pres">
      <dgm:prSet presAssocID="{2B9DB94D-F20F-40F6-9B2E-BAA387346866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83D3DF2-680D-495B-B72D-FEF40FBFFBCD}" type="presOf" srcId="{98723427-5A05-4275-9D09-0ED155F30200}" destId="{3AFD4850-E30B-43AC-BEB4-C99809444375}" srcOrd="0" destOrd="0" presId="urn:microsoft.com/office/officeart/2009/layout/CircleArrowProcess"/>
    <dgm:cxn modelId="{123AF5E7-867D-46C4-B77B-81F798ABC4A7}" type="presOf" srcId="{ABC21F6E-9C9D-4F27-817B-2AAD783B4D69}" destId="{A436F207-3BF6-4DDA-A841-72C4B7DF5F92}" srcOrd="0" destOrd="0" presId="urn:microsoft.com/office/officeart/2009/layout/CircleArrowProcess"/>
    <dgm:cxn modelId="{31E48A4D-E8AC-4600-9EF3-EFCD460CCBC4}" srcId="{98723427-5A05-4275-9D09-0ED155F30200}" destId="{ABC21F6E-9C9D-4F27-817B-2AAD783B4D69}" srcOrd="0" destOrd="0" parTransId="{F21A1F54-5584-4929-A405-0E0ED851C33C}" sibTransId="{D20185A2-7EC2-4DA2-BA0A-CD221991BA01}"/>
    <dgm:cxn modelId="{F282333B-0DCA-4B76-B70A-8F89871B16A6}" srcId="{98723427-5A05-4275-9D09-0ED155F30200}" destId="{2B9DB94D-F20F-40F6-9B2E-BAA387346866}" srcOrd="2" destOrd="0" parTransId="{50584EE6-992F-476A-BF06-04A765D433C7}" sibTransId="{BBFC34D7-8CC9-4C2B-95C3-F0DA82AEAC19}"/>
    <dgm:cxn modelId="{7B3D7247-B851-4692-B2DA-0592C5266BBF}" srcId="{98723427-5A05-4275-9D09-0ED155F30200}" destId="{A956B134-3C43-42AC-80F8-5E5956F2FDBE}" srcOrd="1" destOrd="0" parTransId="{8A4C7925-E1CF-42B1-A790-24AA13470598}" sibTransId="{BAF76E04-8DC3-4378-AE73-AA4A20311130}"/>
    <dgm:cxn modelId="{BFEB7BF4-17FF-49BC-902C-D2B91F4EACA6}" type="presOf" srcId="{2B9DB94D-F20F-40F6-9B2E-BAA387346866}" destId="{B91199B0-C1C4-4F81-B2B3-597A8C70C828}" srcOrd="0" destOrd="0" presId="urn:microsoft.com/office/officeart/2009/layout/CircleArrowProcess"/>
    <dgm:cxn modelId="{1A80ED07-8BE0-4740-994B-903B208FCB47}" type="presOf" srcId="{A956B134-3C43-42AC-80F8-5E5956F2FDBE}" destId="{5C0BCC7F-678F-4604-B6B5-5C1CDF560A53}" srcOrd="0" destOrd="0" presId="urn:microsoft.com/office/officeart/2009/layout/CircleArrowProcess"/>
    <dgm:cxn modelId="{A4508CF2-3D85-42F7-B69A-B188D0A4AE69}" type="presParOf" srcId="{3AFD4850-E30B-43AC-BEB4-C99809444375}" destId="{D7774D9B-7E5B-4F70-8959-67EB33827366}" srcOrd="0" destOrd="0" presId="urn:microsoft.com/office/officeart/2009/layout/CircleArrowProcess"/>
    <dgm:cxn modelId="{096C1236-DBBC-4905-BD37-D568F272D1F1}" type="presParOf" srcId="{D7774D9B-7E5B-4F70-8959-67EB33827366}" destId="{4432F49F-68B1-4DC6-908C-C8DCA56E60D9}" srcOrd="0" destOrd="0" presId="urn:microsoft.com/office/officeart/2009/layout/CircleArrowProcess"/>
    <dgm:cxn modelId="{AB1C356F-42BC-46A6-B073-4E1FDF3C9CEA}" type="presParOf" srcId="{3AFD4850-E30B-43AC-BEB4-C99809444375}" destId="{A436F207-3BF6-4DDA-A841-72C4B7DF5F92}" srcOrd="1" destOrd="0" presId="urn:microsoft.com/office/officeart/2009/layout/CircleArrowProcess"/>
    <dgm:cxn modelId="{B7E8A507-6C56-4141-B207-FCCFE2C1FD65}" type="presParOf" srcId="{3AFD4850-E30B-43AC-BEB4-C99809444375}" destId="{ABCD3542-0920-458D-8126-164172F5139C}" srcOrd="2" destOrd="0" presId="urn:microsoft.com/office/officeart/2009/layout/CircleArrowProcess"/>
    <dgm:cxn modelId="{8B2E5E3A-F8AD-4680-8A13-B325206475D4}" type="presParOf" srcId="{ABCD3542-0920-458D-8126-164172F5139C}" destId="{ADBA696D-9643-4234-9040-03954F072BFD}" srcOrd="0" destOrd="0" presId="urn:microsoft.com/office/officeart/2009/layout/CircleArrowProcess"/>
    <dgm:cxn modelId="{2847788B-DB33-497D-A958-8F3AC3303B9E}" type="presParOf" srcId="{3AFD4850-E30B-43AC-BEB4-C99809444375}" destId="{5C0BCC7F-678F-4604-B6B5-5C1CDF560A53}" srcOrd="3" destOrd="0" presId="urn:microsoft.com/office/officeart/2009/layout/CircleArrowProcess"/>
    <dgm:cxn modelId="{14F48D1E-108E-431A-A61F-37F4FFB756CE}" type="presParOf" srcId="{3AFD4850-E30B-43AC-BEB4-C99809444375}" destId="{73FA2904-BE2A-4526-A8AD-E904B179E5E0}" srcOrd="4" destOrd="0" presId="urn:microsoft.com/office/officeart/2009/layout/CircleArrowProcess"/>
    <dgm:cxn modelId="{F5865207-4A62-46B1-A0AD-07D424F4CB59}" type="presParOf" srcId="{73FA2904-BE2A-4526-A8AD-E904B179E5E0}" destId="{62369DB0-D733-4955-A074-0303E554BC14}" srcOrd="0" destOrd="0" presId="urn:microsoft.com/office/officeart/2009/layout/CircleArrowProcess"/>
    <dgm:cxn modelId="{D8AA85B5-8048-479C-81C5-78CDBFE78CA7}" type="presParOf" srcId="{3AFD4850-E30B-43AC-BEB4-C99809444375}" destId="{B91199B0-C1C4-4F81-B2B3-597A8C70C828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14733B-5116-4A40-9B95-32F5877B24A4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C9E343E-9B39-438A-B755-53700AF49C77}">
      <dgm:prSet phldrT="[نص]"/>
      <dgm:spPr/>
      <dgm:t>
        <a:bodyPr/>
        <a:lstStyle/>
        <a:p>
          <a:pPr rtl="1"/>
          <a:r>
            <a:rPr lang="ar-SA" dirty="0" smtClean="0"/>
            <a:t>صحافة مكتوبة</a:t>
          </a:r>
          <a:endParaRPr lang="ar-SA" dirty="0"/>
        </a:p>
      </dgm:t>
    </dgm:pt>
    <dgm:pt modelId="{A75DC9D7-3965-4696-B5F7-71ED43667A5A}" type="parTrans" cxnId="{876CB367-BC8B-45FC-966A-E28ADA25B68C}">
      <dgm:prSet/>
      <dgm:spPr/>
      <dgm:t>
        <a:bodyPr/>
        <a:lstStyle/>
        <a:p>
          <a:pPr rtl="1"/>
          <a:endParaRPr lang="ar-SA"/>
        </a:p>
      </dgm:t>
    </dgm:pt>
    <dgm:pt modelId="{F9DB8869-4C5E-44ED-9357-64DFC2AC7DB8}" type="sibTrans" cxnId="{876CB367-BC8B-45FC-966A-E28ADA25B68C}">
      <dgm:prSet/>
      <dgm:spPr/>
      <dgm:t>
        <a:bodyPr/>
        <a:lstStyle/>
        <a:p>
          <a:pPr rtl="1"/>
          <a:endParaRPr lang="ar-SA"/>
        </a:p>
      </dgm:t>
    </dgm:pt>
    <dgm:pt modelId="{FDA01C9E-2B9A-45B0-AA38-D350A761B6F2}">
      <dgm:prSet phldrT="[نص]"/>
      <dgm:spPr/>
      <dgm:t>
        <a:bodyPr/>
        <a:lstStyle/>
        <a:p>
          <a:pPr rtl="1"/>
          <a:r>
            <a:rPr lang="ar-SA" dirty="0" smtClean="0"/>
            <a:t>صحافة مسموعة</a:t>
          </a:r>
          <a:endParaRPr lang="ar-SA" dirty="0"/>
        </a:p>
      </dgm:t>
    </dgm:pt>
    <dgm:pt modelId="{3EAB71C3-6EC6-4E9B-81DE-E01315842D4A}" type="parTrans" cxnId="{1BE5CAE9-B2B2-400A-98E1-25DEEBCA27A6}">
      <dgm:prSet/>
      <dgm:spPr/>
      <dgm:t>
        <a:bodyPr/>
        <a:lstStyle/>
        <a:p>
          <a:pPr rtl="1"/>
          <a:endParaRPr lang="ar-SA"/>
        </a:p>
      </dgm:t>
    </dgm:pt>
    <dgm:pt modelId="{76FED9B5-9CD9-4DB7-B264-5748EB57F787}" type="sibTrans" cxnId="{1BE5CAE9-B2B2-400A-98E1-25DEEBCA27A6}">
      <dgm:prSet/>
      <dgm:spPr/>
      <dgm:t>
        <a:bodyPr/>
        <a:lstStyle/>
        <a:p>
          <a:pPr rtl="1"/>
          <a:endParaRPr lang="ar-SA"/>
        </a:p>
      </dgm:t>
    </dgm:pt>
    <dgm:pt modelId="{98E07E1A-93C8-457A-A198-3C45B5943929}">
      <dgm:prSet phldrT="[نص]"/>
      <dgm:spPr/>
      <dgm:t>
        <a:bodyPr/>
        <a:lstStyle/>
        <a:p>
          <a:pPr rtl="1"/>
          <a:r>
            <a:rPr lang="ar-SA" dirty="0" smtClean="0"/>
            <a:t>صحافة </a:t>
          </a:r>
          <a:endParaRPr lang="ar-SA" dirty="0"/>
        </a:p>
      </dgm:t>
    </dgm:pt>
    <dgm:pt modelId="{4819F80A-A570-4A6A-901B-CD076869D47D}" type="parTrans" cxnId="{D5D89C37-5BBF-4564-AC2E-B9FD258B9EB7}">
      <dgm:prSet/>
      <dgm:spPr/>
      <dgm:t>
        <a:bodyPr/>
        <a:lstStyle/>
        <a:p>
          <a:pPr rtl="1"/>
          <a:endParaRPr lang="ar-SA"/>
        </a:p>
      </dgm:t>
    </dgm:pt>
    <dgm:pt modelId="{751903B9-BB6F-4848-8CA8-819F96F43380}" type="sibTrans" cxnId="{D5D89C37-5BBF-4564-AC2E-B9FD258B9EB7}">
      <dgm:prSet/>
      <dgm:spPr/>
      <dgm:t>
        <a:bodyPr/>
        <a:lstStyle/>
        <a:p>
          <a:pPr rtl="1"/>
          <a:endParaRPr lang="ar-SA"/>
        </a:p>
      </dgm:t>
    </dgm:pt>
    <dgm:pt modelId="{DCAB4CA2-6CBC-4D59-8674-460770E81868}">
      <dgm:prSet phldrT="[نص]"/>
      <dgm:spPr/>
      <dgm:t>
        <a:bodyPr/>
        <a:lstStyle/>
        <a:p>
          <a:pPr rtl="1"/>
          <a:endParaRPr lang="ar-SA"/>
        </a:p>
      </dgm:t>
    </dgm:pt>
    <dgm:pt modelId="{27FD42AC-C19B-4E1A-96DD-D4178661181E}" type="parTrans" cxnId="{FA435C25-FCD1-4E55-8D8A-058898ADD5BE}">
      <dgm:prSet/>
      <dgm:spPr/>
      <dgm:t>
        <a:bodyPr/>
        <a:lstStyle/>
        <a:p>
          <a:pPr rtl="1"/>
          <a:endParaRPr lang="ar-SA"/>
        </a:p>
      </dgm:t>
    </dgm:pt>
    <dgm:pt modelId="{9692E5A0-C7EC-4D85-BC16-9279CDB0D014}" type="sibTrans" cxnId="{FA435C25-FCD1-4E55-8D8A-058898ADD5BE}">
      <dgm:prSet/>
      <dgm:spPr/>
      <dgm:t>
        <a:bodyPr/>
        <a:lstStyle/>
        <a:p>
          <a:pPr rtl="1"/>
          <a:endParaRPr lang="ar-SA"/>
        </a:p>
      </dgm:t>
    </dgm:pt>
    <dgm:pt modelId="{D7EE93AD-B369-4E46-9DDE-D173FEAA4EA8}">
      <dgm:prSet phldrT="[نص]"/>
      <dgm:spPr/>
      <dgm:t>
        <a:bodyPr/>
        <a:lstStyle/>
        <a:p>
          <a:pPr rtl="1"/>
          <a:r>
            <a:rPr lang="ar-SA" dirty="0" smtClean="0"/>
            <a:t>صحافة مرئية</a:t>
          </a:r>
          <a:endParaRPr lang="ar-SA" dirty="0"/>
        </a:p>
      </dgm:t>
    </dgm:pt>
    <dgm:pt modelId="{5A54DAAE-5B77-4F53-8205-3125AE2B679F}" type="parTrans" cxnId="{B2CF23A7-6C33-4849-AA9D-EBF5EB32079F}">
      <dgm:prSet/>
      <dgm:spPr/>
      <dgm:t>
        <a:bodyPr/>
        <a:lstStyle/>
        <a:p>
          <a:pPr rtl="1"/>
          <a:endParaRPr lang="ar-SA"/>
        </a:p>
      </dgm:t>
    </dgm:pt>
    <dgm:pt modelId="{435D40B0-EC48-4052-97AA-1F14F3ED7BD5}" type="sibTrans" cxnId="{B2CF23A7-6C33-4849-AA9D-EBF5EB32079F}">
      <dgm:prSet/>
      <dgm:spPr/>
      <dgm:t>
        <a:bodyPr/>
        <a:lstStyle/>
        <a:p>
          <a:pPr rtl="1"/>
          <a:endParaRPr lang="ar-SA"/>
        </a:p>
      </dgm:t>
    </dgm:pt>
    <dgm:pt modelId="{1E6B3616-3CE3-42ED-8FD3-3DD733688ED4}" type="pres">
      <dgm:prSet presAssocID="{C114733B-5116-4A40-9B95-32F5877B24A4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E047150-1288-48FB-93A9-1CE173BE1AF4}" type="pres">
      <dgm:prSet presAssocID="{C114733B-5116-4A40-9B95-32F5877B24A4}" presName="ellipse" presStyleLbl="trBgShp" presStyleIdx="0" presStyleCnt="1"/>
      <dgm:spPr/>
    </dgm:pt>
    <dgm:pt modelId="{3E0DE313-F83A-4068-9A3E-5503078E41BB}" type="pres">
      <dgm:prSet presAssocID="{C114733B-5116-4A40-9B95-32F5877B24A4}" presName="arrow1" presStyleLbl="fgShp" presStyleIdx="0" presStyleCnt="1"/>
      <dgm:spPr/>
    </dgm:pt>
    <dgm:pt modelId="{E9BBD02C-B5E8-4A9E-9E67-B24D39C42B9F}" type="pres">
      <dgm:prSet presAssocID="{C114733B-5116-4A40-9B95-32F5877B24A4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AA3F10-6B4C-476F-A4B6-0C54C4F88420}" type="pres">
      <dgm:prSet presAssocID="{FDA01C9E-2B9A-45B0-AA38-D350A761B6F2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79FE0F-41E6-4AE7-AE67-845D573BE285}" type="pres">
      <dgm:prSet presAssocID="{D7EE93AD-B369-4E46-9DDE-D173FEAA4EA8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EABF376-4A0B-4456-952F-3D5C0D4A2EBB}" type="pres">
      <dgm:prSet presAssocID="{98E07E1A-93C8-457A-A198-3C45B5943929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474C38-7D1D-438E-925A-46D56ED2388D}" type="pres">
      <dgm:prSet presAssocID="{C114733B-5116-4A40-9B95-32F5877B24A4}" presName="funnel" presStyleLbl="trAlignAcc1" presStyleIdx="0" presStyleCnt="1"/>
      <dgm:spPr/>
    </dgm:pt>
  </dgm:ptLst>
  <dgm:cxnLst>
    <dgm:cxn modelId="{D5D89C37-5BBF-4564-AC2E-B9FD258B9EB7}" srcId="{C114733B-5116-4A40-9B95-32F5877B24A4}" destId="{98E07E1A-93C8-457A-A198-3C45B5943929}" srcOrd="3" destOrd="0" parTransId="{4819F80A-A570-4A6A-901B-CD076869D47D}" sibTransId="{751903B9-BB6F-4848-8CA8-819F96F43380}"/>
    <dgm:cxn modelId="{1BE5CAE9-B2B2-400A-98E1-25DEEBCA27A6}" srcId="{C114733B-5116-4A40-9B95-32F5877B24A4}" destId="{FDA01C9E-2B9A-45B0-AA38-D350A761B6F2}" srcOrd="1" destOrd="0" parTransId="{3EAB71C3-6EC6-4E9B-81DE-E01315842D4A}" sibTransId="{76FED9B5-9CD9-4DB7-B264-5748EB57F787}"/>
    <dgm:cxn modelId="{7D205E89-6A16-49A1-9A59-DC87092837C1}" type="presOf" srcId="{7C9E343E-9B39-438A-B755-53700AF49C77}" destId="{3EABF376-4A0B-4456-952F-3D5C0D4A2EBB}" srcOrd="0" destOrd="0" presId="urn:microsoft.com/office/officeart/2005/8/layout/funnel1"/>
    <dgm:cxn modelId="{49F7E6AC-359C-4D5A-A65E-E96639767D3E}" type="presOf" srcId="{98E07E1A-93C8-457A-A198-3C45B5943929}" destId="{E9BBD02C-B5E8-4A9E-9E67-B24D39C42B9F}" srcOrd="0" destOrd="0" presId="urn:microsoft.com/office/officeart/2005/8/layout/funnel1"/>
    <dgm:cxn modelId="{C354EE14-9130-4BF8-8B37-27F5D473A9CD}" type="presOf" srcId="{C114733B-5116-4A40-9B95-32F5877B24A4}" destId="{1E6B3616-3CE3-42ED-8FD3-3DD733688ED4}" srcOrd="0" destOrd="0" presId="urn:microsoft.com/office/officeart/2005/8/layout/funnel1"/>
    <dgm:cxn modelId="{FA435C25-FCD1-4E55-8D8A-058898ADD5BE}" srcId="{C114733B-5116-4A40-9B95-32F5877B24A4}" destId="{DCAB4CA2-6CBC-4D59-8674-460770E81868}" srcOrd="4" destOrd="0" parTransId="{27FD42AC-C19B-4E1A-96DD-D4178661181E}" sibTransId="{9692E5A0-C7EC-4D85-BC16-9279CDB0D014}"/>
    <dgm:cxn modelId="{876CB367-BC8B-45FC-966A-E28ADA25B68C}" srcId="{C114733B-5116-4A40-9B95-32F5877B24A4}" destId="{7C9E343E-9B39-438A-B755-53700AF49C77}" srcOrd="0" destOrd="0" parTransId="{A75DC9D7-3965-4696-B5F7-71ED43667A5A}" sibTransId="{F9DB8869-4C5E-44ED-9357-64DFC2AC7DB8}"/>
    <dgm:cxn modelId="{B2CF23A7-6C33-4849-AA9D-EBF5EB32079F}" srcId="{C114733B-5116-4A40-9B95-32F5877B24A4}" destId="{D7EE93AD-B369-4E46-9DDE-D173FEAA4EA8}" srcOrd="2" destOrd="0" parTransId="{5A54DAAE-5B77-4F53-8205-3125AE2B679F}" sibTransId="{435D40B0-EC48-4052-97AA-1F14F3ED7BD5}"/>
    <dgm:cxn modelId="{D8EF1C6D-D054-4845-B514-5EF0097CE450}" type="presOf" srcId="{D7EE93AD-B369-4E46-9DDE-D173FEAA4EA8}" destId="{FBAA3F10-6B4C-476F-A4B6-0C54C4F88420}" srcOrd="0" destOrd="0" presId="urn:microsoft.com/office/officeart/2005/8/layout/funnel1"/>
    <dgm:cxn modelId="{10BCC861-42A1-4593-9333-BB3835E62DAE}" type="presOf" srcId="{FDA01C9E-2B9A-45B0-AA38-D350A761B6F2}" destId="{7E79FE0F-41E6-4AE7-AE67-845D573BE285}" srcOrd="0" destOrd="0" presId="urn:microsoft.com/office/officeart/2005/8/layout/funnel1"/>
    <dgm:cxn modelId="{5B0725E8-CE6C-4052-B009-36327967BD57}" type="presParOf" srcId="{1E6B3616-3CE3-42ED-8FD3-3DD733688ED4}" destId="{BE047150-1288-48FB-93A9-1CE173BE1AF4}" srcOrd="0" destOrd="0" presId="urn:microsoft.com/office/officeart/2005/8/layout/funnel1"/>
    <dgm:cxn modelId="{4A16F5C0-BC73-4FFC-93E2-2179DD33E680}" type="presParOf" srcId="{1E6B3616-3CE3-42ED-8FD3-3DD733688ED4}" destId="{3E0DE313-F83A-4068-9A3E-5503078E41BB}" srcOrd="1" destOrd="0" presId="urn:microsoft.com/office/officeart/2005/8/layout/funnel1"/>
    <dgm:cxn modelId="{6C9012DB-7E7E-4238-8952-FFE791C4EFC4}" type="presParOf" srcId="{1E6B3616-3CE3-42ED-8FD3-3DD733688ED4}" destId="{E9BBD02C-B5E8-4A9E-9E67-B24D39C42B9F}" srcOrd="2" destOrd="0" presId="urn:microsoft.com/office/officeart/2005/8/layout/funnel1"/>
    <dgm:cxn modelId="{DF64F22A-D8E3-47F9-959D-623878EAE2B2}" type="presParOf" srcId="{1E6B3616-3CE3-42ED-8FD3-3DD733688ED4}" destId="{FBAA3F10-6B4C-476F-A4B6-0C54C4F88420}" srcOrd="3" destOrd="0" presId="urn:microsoft.com/office/officeart/2005/8/layout/funnel1"/>
    <dgm:cxn modelId="{74933DE6-99CE-4B5D-BE03-F21B15A13AEE}" type="presParOf" srcId="{1E6B3616-3CE3-42ED-8FD3-3DD733688ED4}" destId="{7E79FE0F-41E6-4AE7-AE67-845D573BE285}" srcOrd="4" destOrd="0" presId="urn:microsoft.com/office/officeart/2005/8/layout/funnel1"/>
    <dgm:cxn modelId="{3573754F-2668-4533-B88B-23D080C23961}" type="presParOf" srcId="{1E6B3616-3CE3-42ED-8FD3-3DD733688ED4}" destId="{3EABF376-4A0B-4456-952F-3D5C0D4A2EBB}" srcOrd="5" destOrd="0" presId="urn:microsoft.com/office/officeart/2005/8/layout/funnel1"/>
    <dgm:cxn modelId="{A239C30C-A076-4C5B-B1F3-18C534451605}" type="presParOf" srcId="{1E6B3616-3CE3-42ED-8FD3-3DD733688ED4}" destId="{8A474C38-7D1D-438E-925A-46D56ED2388D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C046CF-C7EC-4E19-876E-DF05EDAC624D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BE9FFCF-3CD8-4E57-989D-6A8B66A7725D}">
      <dgm:prSet phldrT="[نص]"/>
      <dgm:spPr/>
      <dgm:t>
        <a:bodyPr/>
        <a:lstStyle/>
        <a:p>
          <a:pPr rtl="1"/>
          <a:r>
            <a:rPr lang="ar-SA" dirty="0" smtClean="0"/>
            <a:t>مواعيد الصدور</a:t>
          </a:r>
          <a:endParaRPr lang="ar-SA" dirty="0"/>
        </a:p>
      </dgm:t>
    </dgm:pt>
    <dgm:pt modelId="{DFCCF1B2-D8C4-43BE-BEEF-9F4ABA3F89B0}" type="parTrans" cxnId="{8D3568D5-91C5-4FEE-8D2E-EC7A2FE18CE3}">
      <dgm:prSet/>
      <dgm:spPr/>
      <dgm:t>
        <a:bodyPr/>
        <a:lstStyle/>
        <a:p>
          <a:pPr rtl="1"/>
          <a:endParaRPr lang="ar-SA"/>
        </a:p>
      </dgm:t>
    </dgm:pt>
    <dgm:pt modelId="{57D2E573-1E56-4549-9AD6-DB3AD00C6B68}" type="sibTrans" cxnId="{8D3568D5-91C5-4FEE-8D2E-EC7A2FE18CE3}">
      <dgm:prSet/>
      <dgm:spPr/>
      <dgm:t>
        <a:bodyPr/>
        <a:lstStyle/>
        <a:p>
          <a:pPr rtl="1"/>
          <a:endParaRPr lang="ar-SA"/>
        </a:p>
      </dgm:t>
    </dgm:pt>
    <dgm:pt modelId="{203F4ED9-25BA-4035-9097-DDE3D019FABF}">
      <dgm:prSet phldrT="[نص]"/>
      <dgm:spPr/>
      <dgm:t>
        <a:bodyPr/>
        <a:lstStyle/>
        <a:p>
          <a:pPr rtl="1"/>
          <a:r>
            <a:rPr lang="ar-SA" dirty="0" smtClean="0"/>
            <a:t>يومية</a:t>
          </a:r>
          <a:endParaRPr lang="ar-SA" dirty="0"/>
        </a:p>
      </dgm:t>
    </dgm:pt>
    <dgm:pt modelId="{E69E6F35-3D25-482E-8C47-81D60231BCB4}" type="parTrans" cxnId="{8859A079-2192-4089-9389-DF27D16C1875}">
      <dgm:prSet/>
      <dgm:spPr/>
      <dgm:t>
        <a:bodyPr/>
        <a:lstStyle/>
        <a:p>
          <a:pPr rtl="1"/>
          <a:endParaRPr lang="ar-SA"/>
        </a:p>
      </dgm:t>
    </dgm:pt>
    <dgm:pt modelId="{D7713DF0-7CDD-46C6-B0BC-11B6C26B377C}" type="sibTrans" cxnId="{8859A079-2192-4089-9389-DF27D16C1875}">
      <dgm:prSet/>
      <dgm:spPr/>
      <dgm:t>
        <a:bodyPr/>
        <a:lstStyle/>
        <a:p>
          <a:pPr rtl="1"/>
          <a:endParaRPr lang="ar-SA"/>
        </a:p>
      </dgm:t>
    </dgm:pt>
    <dgm:pt modelId="{D0606043-B0FA-4F05-93C9-E81F6702647A}">
      <dgm:prSet phldrT="[نص]"/>
      <dgm:spPr/>
      <dgm:t>
        <a:bodyPr/>
        <a:lstStyle/>
        <a:p>
          <a:pPr rtl="1"/>
          <a:r>
            <a:rPr lang="ar-SA" dirty="0" smtClean="0"/>
            <a:t>اسبوعية – شهرية </a:t>
          </a:r>
          <a:endParaRPr lang="ar-SA" dirty="0"/>
        </a:p>
      </dgm:t>
    </dgm:pt>
    <dgm:pt modelId="{1FE9D11E-E9A7-498B-8E8E-212809F5E80F}" type="parTrans" cxnId="{CE87DA82-6357-410C-8CB5-2EBD651DA360}">
      <dgm:prSet/>
      <dgm:spPr/>
      <dgm:t>
        <a:bodyPr/>
        <a:lstStyle/>
        <a:p>
          <a:pPr rtl="1"/>
          <a:endParaRPr lang="ar-SA"/>
        </a:p>
      </dgm:t>
    </dgm:pt>
    <dgm:pt modelId="{B9EB77CC-122A-4BC0-81F0-40F628C4FE50}" type="sibTrans" cxnId="{CE87DA82-6357-410C-8CB5-2EBD651DA360}">
      <dgm:prSet/>
      <dgm:spPr/>
      <dgm:t>
        <a:bodyPr/>
        <a:lstStyle/>
        <a:p>
          <a:pPr rtl="1"/>
          <a:endParaRPr lang="ar-SA"/>
        </a:p>
      </dgm:t>
    </dgm:pt>
    <dgm:pt modelId="{28187EBC-66BE-47F2-BF36-77F2E062D44C}">
      <dgm:prSet phldrT="[نص]"/>
      <dgm:spPr/>
      <dgm:t>
        <a:bodyPr/>
        <a:lstStyle/>
        <a:p>
          <a:pPr rtl="1"/>
          <a:r>
            <a:rPr lang="ar-SA" dirty="0" smtClean="0"/>
            <a:t>المضمون</a:t>
          </a:r>
          <a:endParaRPr lang="ar-SA" dirty="0"/>
        </a:p>
      </dgm:t>
    </dgm:pt>
    <dgm:pt modelId="{02FA1E9F-ADEA-4D2A-B62A-D8F9EE9E8FC8}" type="parTrans" cxnId="{73F74219-783A-45B0-80DD-E90DA9975CCF}">
      <dgm:prSet/>
      <dgm:spPr/>
      <dgm:t>
        <a:bodyPr/>
        <a:lstStyle/>
        <a:p>
          <a:pPr rtl="1"/>
          <a:endParaRPr lang="ar-SA"/>
        </a:p>
      </dgm:t>
    </dgm:pt>
    <dgm:pt modelId="{B842A821-DD9E-4FA1-B45F-BD8A4ED0077A}" type="sibTrans" cxnId="{73F74219-783A-45B0-80DD-E90DA9975CCF}">
      <dgm:prSet/>
      <dgm:spPr/>
      <dgm:t>
        <a:bodyPr/>
        <a:lstStyle/>
        <a:p>
          <a:pPr rtl="1"/>
          <a:endParaRPr lang="ar-SA"/>
        </a:p>
      </dgm:t>
    </dgm:pt>
    <dgm:pt modelId="{F6392261-DB45-4403-A3B3-625D96A99986}">
      <dgm:prSet phldrT="[نص]"/>
      <dgm:spPr/>
      <dgm:t>
        <a:bodyPr/>
        <a:lstStyle/>
        <a:p>
          <a:pPr rtl="1"/>
          <a:r>
            <a:rPr lang="ar-SA" dirty="0" smtClean="0"/>
            <a:t>جرائد</a:t>
          </a:r>
          <a:endParaRPr lang="ar-SA" dirty="0"/>
        </a:p>
      </dgm:t>
    </dgm:pt>
    <dgm:pt modelId="{C42A86CF-C401-4F8B-BB93-3846EDB68F10}" type="parTrans" cxnId="{DB996650-7F69-48F4-AFDB-6E5C202A5F58}">
      <dgm:prSet/>
      <dgm:spPr/>
      <dgm:t>
        <a:bodyPr/>
        <a:lstStyle/>
        <a:p>
          <a:pPr rtl="1"/>
          <a:endParaRPr lang="ar-SA"/>
        </a:p>
      </dgm:t>
    </dgm:pt>
    <dgm:pt modelId="{59654AF2-8F17-48FD-955F-38DB9A86F119}" type="sibTrans" cxnId="{DB996650-7F69-48F4-AFDB-6E5C202A5F58}">
      <dgm:prSet/>
      <dgm:spPr/>
      <dgm:t>
        <a:bodyPr/>
        <a:lstStyle/>
        <a:p>
          <a:pPr rtl="1"/>
          <a:endParaRPr lang="ar-SA"/>
        </a:p>
      </dgm:t>
    </dgm:pt>
    <dgm:pt modelId="{AF09BF66-1035-41A9-97B0-D5AEB5C8E08F}">
      <dgm:prSet phldrT="[نص]"/>
      <dgm:spPr/>
      <dgm:t>
        <a:bodyPr/>
        <a:lstStyle/>
        <a:p>
          <a:pPr rtl="1"/>
          <a:r>
            <a:rPr lang="ar-SA" dirty="0" smtClean="0"/>
            <a:t>مجلات</a:t>
          </a:r>
          <a:endParaRPr lang="ar-SA" dirty="0"/>
        </a:p>
      </dgm:t>
    </dgm:pt>
    <dgm:pt modelId="{CBD0ECC2-992A-4D01-B25E-A1B49407946E}" type="parTrans" cxnId="{6A7971C0-F102-444A-B29B-79B55016028A}">
      <dgm:prSet/>
      <dgm:spPr/>
      <dgm:t>
        <a:bodyPr/>
        <a:lstStyle/>
        <a:p>
          <a:pPr rtl="1"/>
          <a:endParaRPr lang="ar-SA"/>
        </a:p>
      </dgm:t>
    </dgm:pt>
    <dgm:pt modelId="{1A8BB335-9085-45F3-A315-EDF3211278A8}" type="sibTrans" cxnId="{6A7971C0-F102-444A-B29B-79B55016028A}">
      <dgm:prSet/>
      <dgm:spPr/>
      <dgm:t>
        <a:bodyPr/>
        <a:lstStyle/>
        <a:p>
          <a:pPr rtl="1"/>
          <a:endParaRPr lang="ar-SA"/>
        </a:p>
      </dgm:t>
    </dgm:pt>
    <dgm:pt modelId="{4EFE1981-5636-4A71-8B11-E05F06896605}" type="pres">
      <dgm:prSet presAssocID="{BDC046CF-C7EC-4E19-876E-DF05EDAC624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221CEC1-1C9A-4A90-8A78-CADB8EA21C10}" type="pres">
      <dgm:prSet presAssocID="{2BE9FFCF-3CD8-4E57-989D-6A8B66A7725D}" presName="root" presStyleCnt="0"/>
      <dgm:spPr/>
    </dgm:pt>
    <dgm:pt modelId="{04B2B603-1FDB-4296-A1BE-86603C9EBB0C}" type="pres">
      <dgm:prSet presAssocID="{2BE9FFCF-3CD8-4E57-989D-6A8B66A7725D}" presName="rootComposite" presStyleCnt="0"/>
      <dgm:spPr/>
    </dgm:pt>
    <dgm:pt modelId="{5B6F9D65-92BF-443B-A593-41E50801B0C6}" type="pres">
      <dgm:prSet presAssocID="{2BE9FFCF-3CD8-4E57-989D-6A8B66A7725D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B8649A86-9B73-4E2D-B56A-5FDFF5F92221}" type="pres">
      <dgm:prSet presAssocID="{2BE9FFCF-3CD8-4E57-989D-6A8B66A7725D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57E86896-5362-466B-91BE-F04707D6444B}" type="pres">
      <dgm:prSet presAssocID="{2BE9FFCF-3CD8-4E57-989D-6A8B66A7725D}" presName="childShape" presStyleCnt="0"/>
      <dgm:spPr/>
    </dgm:pt>
    <dgm:pt modelId="{2B0B7E0E-C6EB-439F-B76D-A68A1916B4DE}" type="pres">
      <dgm:prSet presAssocID="{E69E6F35-3D25-482E-8C47-81D60231BCB4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3B5C354A-718B-4A54-9A73-A71133FBDC78}" type="pres">
      <dgm:prSet presAssocID="{203F4ED9-25BA-4035-9097-DDE3D019FABF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F09FA3-6E15-4EB7-ACAF-E10F3D6AB532}" type="pres">
      <dgm:prSet presAssocID="{1FE9D11E-E9A7-498B-8E8E-212809F5E80F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2B2CCB79-3855-41DA-A5E6-54443FDE8D21}" type="pres">
      <dgm:prSet presAssocID="{D0606043-B0FA-4F05-93C9-E81F6702647A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A50C99-4D89-441C-923C-1F23B37B65AF}" type="pres">
      <dgm:prSet presAssocID="{28187EBC-66BE-47F2-BF36-77F2E062D44C}" presName="root" presStyleCnt="0"/>
      <dgm:spPr/>
    </dgm:pt>
    <dgm:pt modelId="{43631961-77ED-41AF-BDC6-B898079E5A31}" type="pres">
      <dgm:prSet presAssocID="{28187EBC-66BE-47F2-BF36-77F2E062D44C}" presName="rootComposite" presStyleCnt="0"/>
      <dgm:spPr/>
    </dgm:pt>
    <dgm:pt modelId="{665E5F5E-BDB9-4CF2-9EB4-554C17A1797D}" type="pres">
      <dgm:prSet presAssocID="{28187EBC-66BE-47F2-BF36-77F2E062D44C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E0998A11-3030-41CF-BB2C-473284387569}" type="pres">
      <dgm:prSet presAssocID="{28187EBC-66BE-47F2-BF36-77F2E062D44C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C4D9B375-CFA4-4B15-A150-584309EE0315}" type="pres">
      <dgm:prSet presAssocID="{28187EBC-66BE-47F2-BF36-77F2E062D44C}" presName="childShape" presStyleCnt="0"/>
      <dgm:spPr/>
    </dgm:pt>
    <dgm:pt modelId="{FD6EDF1B-D67A-4331-B577-FCF9315B242A}" type="pres">
      <dgm:prSet presAssocID="{C42A86CF-C401-4F8B-BB93-3846EDB68F10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68460E16-72F0-49B3-AA28-95E63217384C}" type="pres">
      <dgm:prSet presAssocID="{F6392261-DB45-4403-A3B3-625D96A99986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64312E-9F1E-4626-BF99-4748059756B8}" type="pres">
      <dgm:prSet presAssocID="{CBD0ECC2-992A-4D01-B25E-A1B49407946E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CB38C937-6CF4-4BBB-9120-F9EAF99DBBCA}" type="pres">
      <dgm:prSet presAssocID="{AF09BF66-1035-41A9-97B0-D5AEB5C8E08F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0F04285-8969-4912-877A-C4148042E581}" type="presOf" srcId="{203F4ED9-25BA-4035-9097-DDE3D019FABF}" destId="{3B5C354A-718B-4A54-9A73-A71133FBDC78}" srcOrd="0" destOrd="0" presId="urn:microsoft.com/office/officeart/2005/8/layout/hierarchy3"/>
    <dgm:cxn modelId="{7DD7426F-BFEF-4DB0-9F3A-D230CDDCFBA8}" type="presOf" srcId="{AF09BF66-1035-41A9-97B0-D5AEB5C8E08F}" destId="{CB38C937-6CF4-4BBB-9120-F9EAF99DBBCA}" srcOrd="0" destOrd="0" presId="urn:microsoft.com/office/officeart/2005/8/layout/hierarchy3"/>
    <dgm:cxn modelId="{CE87DA82-6357-410C-8CB5-2EBD651DA360}" srcId="{2BE9FFCF-3CD8-4E57-989D-6A8B66A7725D}" destId="{D0606043-B0FA-4F05-93C9-E81F6702647A}" srcOrd="1" destOrd="0" parTransId="{1FE9D11E-E9A7-498B-8E8E-212809F5E80F}" sibTransId="{B9EB77CC-122A-4BC0-81F0-40F628C4FE50}"/>
    <dgm:cxn modelId="{77C6CB6B-5594-470A-A6DE-3FB116B7E293}" type="presOf" srcId="{2BE9FFCF-3CD8-4E57-989D-6A8B66A7725D}" destId="{B8649A86-9B73-4E2D-B56A-5FDFF5F92221}" srcOrd="1" destOrd="0" presId="urn:microsoft.com/office/officeart/2005/8/layout/hierarchy3"/>
    <dgm:cxn modelId="{6A7971C0-F102-444A-B29B-79B55016028A}" srcId="{28187EBC-66BE-47F2-BF36-77F2E062D44C}" destId="{AF09BF66-1035-41A9-97B0-D5AEB5C8E08F}" srcOrd="1" destOrd="0" parTransId="{CBD0ECC2-992A-4D01-B25E-A1B49407946E}" sibTransId="{1A8BB335-9085-45F3-A315-EDF3211278A8}"/>
    <dgm:cxn modelId="{0A1D8EFC-2F5F-4297-B671-7C1F9D96671D}" type="presOf" srcId="{D0606043-B0FA-4F05-93C9-E81F6702647A}" destId="{2B2CCB79-3855-41DA-A5E6-54443FDE8D21}" srcOrd="0" destOrd="0" presId="urn:microsoft.com/office/officeart/2005/8/layout/hierarchy3"/>
    <dgm:cxn modelId="{A42008F6-863B-4D58-9888-66A8CA033BA1}" type="presOf" srcId="{C42A86CF-C401-4F8B-BB93-3846EDB68F10}" destId="{FD6EDF1B-D67A-4331-B577-FCF9315B242A}" srcOrd="0" destOrd="0" presId="urn:microsoft.com/office/officeart/2005/8/layout/hierarchy3"/>
    <dgm:cxn modelId="{8859A079-2192-4089-9389-DF27D16C1875}" srcId="{2BE9FFCF-3CD8-4E57-989D-6A8B66A7725D}" destId="{203F4ED9-25BA-4035-9097-DDE3D019FABF}" srcOrd="0" destOrd="0" parTransId="{E69E6F35-3D25-482E-8C47-81D60231BCB4}" sibTransId="{D7713DF0-7CDD-46C6-B0BC-11B6C26B377C}"/>
    <dgm:cxn modelId="{FBE19FA5-D946-404E-BFA7-59BF70DE35DE}" type="presOf" srcId="{28187EBC-66BE-47F2-BF36-77F2E062D44C}" destId="{665E5F5E-BDB9-4CF2-9EB4-554C17A1797D}" srcOrd="0" destOrd="0" presId="urn:microsoft.com/office/officeart/2005/8/layout/hierarchy3"/>
    <dgm:cxn modelId="{2CE822A0-1ACA-4361-BD67-DD724B4DC095}" type="presOf" srcId="{28187EBC-66BE-47F2-BF36-77F2E062D44C}" destId="{E0998A11-3030-41CF-BB2C-473284387569}" srcOrd="1" destOrd="0" presId="urn:microsoft.com/office/officeart/2005/8/layout/hierarchy3"/>
    <dgm:cxn modelId="{7D94A3BA-FC0F-4EAF-9E01-565AB4CBA93A}" type="presOf" srcId="{E69E6F35-3D25-482E-8C47-81D60231BCB4}" destId="{2B0B7E0E-C6EB-439F-B76D-A68A1916B4DE}" srcOrd="0" destOrd="0" presId="urn:microsoft.com/office/officeart/2005/8/layout/hierarchy3"/>
    <dgm:cxn modelId="{DB996650-7F69-48F4-AFDB-6E5C202A5F58}" srcId="{28187EBC-66BE-47F2-BF36-77F2E062D44C}" destId="{F6392261-DB45-4403-A3B3-625D96A99986}" srcOrd="0" destOrd="0" parTransId="{C42A86CF-C401-4F8B-BB93-3846EDB68F10}" sibTransId="{59654AF2-8F17-48FD-955F-38DB9A86F119}"/>
    <dgm:cxn modelId="{F107DF2C-FC08-4BF4-8F71-646B24F69153}" type="presOf" srcId="{1FE9D11E-E9A7-498B-8E8E-212809F5E80F}" destId="{ADF09FA3-6E15-4EB7-ACAF-E10F3D6AB532}" srcOrd="0" destOrd="0" presId="urn:microsoft.com/office/officeart/2005/8/layout/hierarchy3"/>
    <dgm:cxn modelId="{3352D8C1-62D6-4E79-B8D1-682BB3D78367}" type="presOf" srcId="{CBD0ECC2-992A-4D01-B25E-A1B49407946E}" destId="{6264312E-9F1E-4626-BF99-4748059756B8}" srcOrd="0" destOrd="0" presId="urn:microsoft.com/office/officeart/2005/8/layout/hierarchy3"/>
    <dgm:cxn modelId="{90467CC1-8579-4841-B159-CC4189663821}" type="presOf" srcId="{BDC046CF-C7EC-4E19-876E-DF05EDAC624D}" destId="{4EFE1981-5636-4A71-8B11-E05F06896605}" srcOrd="0" destOrd="0" presId="urn:microsoft.com/office/officeart/2005/8/layout/hierarchy3"/>
    <dgm:cxn modelId="{DD742A52-BC7F-407B-92BF-E3E84ADC46F5}" type="presOf" srcId="{2BE9FFCF-3CD8-4E57-989D-6A8B66A7725D}" destId="{5B6F9D65-92BF-443B-A593-41E50801B0C6}" srcOrd="0" destOrd="0" presId="urn:microsoft.com/office/officeart/2005/8/layout/hierarchy3"/>
    <dgm:cxn modelId="{4A245046-D605-4DB0-B619-96DCA9683D2C}" type="presOf" srcId="{F6392261-DB45-4403-A3B3-625D96A99986}" destId="{68460E16-72F0-49B3-AA28-95E63217384C}" srcOrd="0" destOrd="0" presId="urn:microsoft.com/office/officeart/2005/8/layout/hierarchy3"/>
    <dgm:cxn modelId="{8D3568D5-91C5-4FEE-8D2E-EC7A2FE18CE3}" srcId="{BDC046CF-C7EC-4E19-876E-DF05EDAC624D}" destId="{2BE9FFCF-3CD8-4E57-989D-6A8B66A7725D}" srcOrd="0" destOrd="0" parTransId="{DFCCF1B2-D8C4-43BE-BEEF-9F4ABA3F89B0}" sibTransId="{57D2E573-1E56-4549-9AD6-DB3AD00C6B68}"/>
    <dgm:cxn modelId="{73F74219-783A-45B0-80DD-E90DA9975CCF}" srcId="{BDC046CF-C7EC-4E19-876E-DF05EDAC624D}" destId="{28187EBC-66BE-47F2-BF36-77F2E062D44C}" srcOrd="1" destOrd="0" parTransId="{02FA1E9F-ADEA-4D2A-B62A-D8F9EE9E8FC8}" sibTransId="{B842A821-DD9E-4FA1-B45F-BD8A4ED0077A}"/>
    <dgm:cxn modelId="{71748C38-4514-4041-AC25-94785D595E2C}" type="presParOf" srcId="{4EFE1981-5636-4A71-8B11-E05F06896605}" destId="{4221CEC1-1C9A-4A90-8A78-CADB8EA21C10}" srcOrd="0" destOrd="0" presId="urn:microsoft.com/office/officeart/2005/8/layout/hierarchy3"/>
    <dgm:cxn modelId="{BABC261C-CABE-44E2-B6E9-AA70D4C08231}" type="presParOf" srcId="{4221CEC1-1C9A-4A90-8A78-CADB8EA21C10}" destId="{04B2B603-1FDB-4296-A1BE-86603C9EBB0C}" srcOrd="0" destOrd="0" presId="urn:microsoft.com/office/officeart/2005/8/layout/hierarchy3"/>
    <dgm:cxn modelId="{C61BB8BB-4CD1-46D5-8C27-5E0855440358}" type="presParOf" srcId="{04B2B603-1FDB-4296-A1BE-86603C9EBB0C}" destId="{5B6F9D65-92BF-443B-A593-41E50801B0C6}" srcOrd="0" destOrd="0" presId="urn:microsoft.com/office/officeart/2005/8/layout/hierarchy3"/>
    <dgm:cxn modelId="{447C7822-3020-4F9D-BCEB-4E41738C4845}" type="presParOf" srcId="{04B2B603-1FDB-4296-A1BE-86603C9EBB0C}" destId="{B8649A86-9B73-4E2D-B56A-5FDFF5F92221}" srcOrd="1" destOrd="0" presId="urn:microsoft.com/office/officeart/2005/8/layout/hierarchy3"/>
    <dgm:cxn modelId="{CE04F8E6-A698-460C-86D9-BAA518B477F0}" type="presParOf" srcId="{4221CEC1-1C9A-4A90-8A78-CADB8EA21C10}" destId="{57E86896-5362-466B-91BE-F04707D6444B}" srcOrd="1" destOrd="0" presId="urn:microsoft.com/office/officeart/2005/8/layout/hierarchy3"/>
    <dgm:cxn modelId="{BCCEC922-6B36-4FFA-920B-22C558539178}" type="presParOf" srcId="{57E86896-5362-466B-91BE-F04707D6444B}" destId="{2B0B7E0E-C6EB-439F-B76D-A68A1916B4DE}" srcOrd="0" destOrd="0" presId="urn:microsoft.com/office/officeart/2005/8/layout/hierarchy3"/>
    <dgm:cxn modelId="{DC9530A2-489D-49B1-968C-AC29AE182457}" type="presParOf" srcId="{57E86896-5362-466B-91BE-F04707D6444B}" destId="{3B5C354A-718B-4A54-9A73-A71133FBDC78}" srcOrd="1" destOrd="0" presId="urn:microsoft.com/office/officeart/2005/8/layout/hierarchy3"/>
    <dgm:cxn modelId="{C60920B5-266D-438A-83A3-0E1A6A3C4871}" type="presParOf" srcId="{57E86896-5362-466B-91BE-F04707D6444B}" destId="{ADF09FA3-6E15-4EB7-ACAF-E10F3D6AB532}" srcOrd="2" destOrd="0" presId="urn:microsoft.com/office/officeart/2005/8/layout/hierarchy3"/>
    <dgm:cxn modelId="{BDAED789-FFC1-4FD8-8128-DA29A7B8FDCC}" type="presParOf" srcId="{57E86896-5362-466B-91BE-F04707D6444B}" destId="{2B2CCB79-3855-41DA-A5E6-54443FDE8D21}" srcOrd="3" destOrd="0" presId="urn:microsoft.com/office/officeart/2005/8/layout/hierarchy3"/>
    <dgm:cxn modelId="{ADCD7557-3627-4BB8-B904-FE6932DC8155}" type="presParOf" srcId="{4EFE1981-5636-4A71-8B11-E05F06896605}" destId="{B9A50C99-4D89-441C-923C-1F23B37B65AF}" srcOrd="1" destOrd="0" presId="urn:microsoft.com/office/officeart/2005/8/layout/hierarchy3"/>
    <dgm:cxn modelId="{FAA54370-9285-41A6-8B97-81464E36222A}" type="presParOf" srcId="{B9A50C99-4D89-441C-923C-1F23B37B65AF}" destId="{43631961-77ED-41AF-BDC6-B898079E5A31}" srcOrd="0" destOrd="0" presId="urn:microsoft.com/office/officeart/2005/8/layout/hierarchy3"/>
    <dgm:cxn modelId="{978CD9A3-D1B1-441C-BC2D-080ED5A4A4E3}" type="presParOf" srcId="{43631961-77ED-41AF-BDC6-B898079E5A31}" destId="{665E5F5E-BDB9-4CF2-9EB4-554C17A1797D}" srcOrd="0" destOrd="0" presId="urn:microsoft.com/office/officeart/2005/8/layout/hierarchy3"/>
    <dgm:cxn modelId="{4B007F83-55EC-4EE8-A5E7-890D6BBCA5A8}" type="presParOf" srcId="{43631961-77ED-41AF-BDC6-B898079E5A31}" destId="{E0998A11-3030-41CF-BB2C-473284387569}" srcOrd="1" destOrd="0" presId="urn:microsoft.com/office/officeart/2005/8/layout/hierarchy3"/>
    <dgm:cxn modelId="{F87F44E7-9A45-41E7-B92F-1FACA51D6708}" type="presParOf" srcId="{B9A50C99-4D89-441C-923C-1F23B37B65AF}" destId="{C4D9B375-CFA4-4B15-A150-584309EE0315}" srcOrd="1" destOrd="0" presId="urn:microsoft.com/office/officeart/2005/8/layout/hierarchy3"/>
    <dgm:cxn modelId="{C5284A48-635F-4881-9161-45A93F4F8465}" type="presParOf" srcId="{C4D9B375-CFA4-4B15-A150-584309EE0315}" destId="{FD6EDF1B-D67A-4331-B577-FCF9315B242A}" srcOrd="0" destOrd="0" presId="urn:microsoft.com/office/officeart/2005/8/layout/hierarchy3"/>
    <dgm:cxn modelId="{57C75130-92A8-4C33-BD0B-3B564C5C702E}" type="presParOf" srcId="{C4D9B375-CFA4-4B15-A150-584309EE0315}" destId="{68460E16-72F0-49B3-AA28-95E63217384C}" srcOrd="1" destOrd="0" presId="urn:microsoft.com/office/officeart/2005/8/layout/hierarchy3"/>
    <dgm:cxn modelId="{234FAB25-6FF6-43E9-A110-E7C8652C4473}" type="presParOf" srcId="{C4D9B375-CFA4-4B15-A150-584309EE0315}" destId="{6264312E-9F1E-4626-BF99-4748059756B8}" srcOrd="2" destOrd="0" presId="urn:microsoft.com/office/officeart/2005/8/layout/hierarchy3"/>
    <dgm:cxn modelId="{4845E2FD-FBAB-49EB-8E25-0A734E46169A}" type="presParOf" srcId="{C4D9B375-CFA4-4B15-A150-584309EE0315}" destId="{CB38C937-6CF4-4BBB-9120-F9EAF99DBBC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4968ADB-322D-424A-AE82-BAD5BD21DDDE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1"/>
      <dgm:spPr/>
    </dgm:pt>
    <dgm:pt modelId="{0B3F46AB-F51C-4C43-9BDC-ED5ECC255929}">
      <dgm:prSet phldrT="[نص]" custT="1"/>
      <dgm:spPr/>
      <dgm:t>
        <a:bodyPr/>
        <a:lstStyle/>
        <a:p>
          <a:pPr rtl="1"/>
          <a:r>
            <a:rPr lang="ar-SA" sz="1800" b="1" dirty="0" smtClean="0"/>
            <a:t>تصدر الصحيفة دوريا </a:t>
          </a:r>
          <a:endParaRPr lang="ar-SA" sz="1800" b="1" dirty="0"/>
        </a:p>
      </dgm:t>
    </dgm:pt>
    <dgm:pt modelId="{3DEABFEC-C798-4CB0-9BCB-9F6E17A7BB5F}" type="parTrans" cxnId="{A34FB9A5-A5BD-4C4A-BE5C-0BD648FCD475}">
      <dgm:prSet/>
      <dgm:spPr/>
      <dgm:t>
        <a:bodyPr/>
        <a:lstStyle/>
        <a:p>
          <a:pPr rtl="1"/>
          <a:endParaRPr lang="ar-SA"/>
        </a:p>
      </dgm:t>
    </dgm:pt>
    <dgm:pt modelId="{A2F42EF0-467E-4635-9E21-FE2FCA3FC1A8}" type="sibTrans" cxnId="{A34FB9A5-A5BD-4C4A-BE5C-0BD648FCD475}">
      <dgm:prSet/>
      <dgm:spPr/>
      <dgm:t>
        <a:bodyPr/>
        <a:lstStyle/>
        <a:p>
          <a:pPr rtl="1"/>
          <a:endParaRPr lang="ar-SA"/>
        </a:p>
      </dgm:t>
    </dgm:pt>
    <dgm:pt modelId="{19ADCE22-72DD-4A33-A11F-58D6836CD5A4}">
      <dgm:prSet phldrT="[نص]" custT="1"/>
      <dgm:spPr/>
      <dgm:t>
        <a:bodyPr/>
        <a:lstStyle/>
        <a:p>
          <a:pPr rtl="1"/>
          <a:r>
            <a:rPr lang="ar-SA" sz="1800" dirty="0" smtClean="0"/>
            <a:t>الاستمرارية – ملاحقة الاحداث الجارية </a:t>
          </a:r>
          <a:endParaRPr lang="ar-SA" sz="1800" dirty="0"/>
        </a:p>
      </dgm:t>
    </dgm:pt>
    <dgm:pt modelId="{AEA2AE7C-186F-459A-9E95-F7B27FA94792}" type="parTrans" cxnId="{C3317B72-56B6-4DC7-984D-E4A01083B22A}">
      <dgm:prSet/>
      <dgm:spPr/>
      <dgm:t>
        <a:bodyPr/>
        <a:lstStyle/>
        <a:p>
          <a:pPr rtl="1"/>
          <a:endParaRPr lang="ar-SA"/>
        </a:p>
      </dgm:t>
    </dgm:pt>
    <dgm:pt modelId="{690FEDD1-ED0D-4B78-8523-096E558109CD}" type="sibTrans" cxnId="{C3317B72-56B6-4DC7-984D-E4A01083B22A}">
      <dgm:prSet/>
      <dgm:spPr/>
      <dgm:t>
        <a:bodyPr/>
        <a:lstStyle/>
        <a:p>
          <a:pPr rtl="1"/>
          <a:endParaRPr lang="ar-SA"/>
        </a:p>
      </dgm:t>
    </dgm:pt>
    <dgm:pt modelId="{56BF6489-17A0-4D1E-B365-AB04338E9B05}">
      <dgm:prSet phldrT="[نص]" custT="1"/>
      <dgm:spPr/>
      <dgm:t>
        <a:bodyPr/>
        <a:lstStyle/>
        <a:p>
          <a:pPr rtl="1"/>
          <a:r>
            <a:rPr lang="ar-SA" sz="1800" dirty="0" smtClean="0"/>
            <a:t>ضرورة استخدام الاستنساخ الالي </a:t>
          </a:r>
          <a:endParaRPr lang="ar-SA" sz="1800" dirty="0"/>
        </a:p>
      </dgm:t>
    </dgm:pt>
    <dgm:pt modelId="{D0C4654A-D503-4A9D-9912-A09477ABF200}" type="parTrans" cxnId="{47AD5EA2-EA5F-4916-9B18-A17AB3D731D4}">
      <dgm:prSet/>
      <dgm:spPr/>
      <dgm:t>
        <a:bodyPr/>
        <a:lstStyle/>
        <a:p>
          <a:pPr rtl="1"/>
          <a:endParaRPr lang="ar-SA"/>
        </a:p>
      </dgm:t>
    </dgm:pt>
    <dgm:pt modelId="{4E67E8C2-3E54-4B99-87D2-7A8358B39961}" type="sibTrans" cxnId="{47AD5EA2-EA5F-4916-9B18-A17AB3D731D4}">
      <dgm:prSet/>
      <dgm:spPr/>
      <dgm:t>
        <a:bodyPr/>
        <a:lstStyle/>
        <a:p>
          <a:pPr rtl="1"/>
          <a:endParaRPr lang="ar-SA"/>
        </a:p>
      </dgm:t>
    </dgm:pt>
    <dgm:pt modelId="{FBD8F7ED-3913-42EB-88D3-B4A8F0F9DA4E}">
      <dgm:prSet phldrT="[نص]" custT="1"/>
      <dgm:spPr/>
      <dgm:t>
        <a:bodyPr/>
        <a:lstStyle/>
        <a:p>
          <a:pPr rtl="1"/>
          <a:r>
            <a:rPr lang="ar-SA" sz="1800" dirty="0" smtClean="0"/>
            <a:t>توفر المطبوعة الى كل فرد </a:t>
          </a:r>
          <a:endParaRPr lang="ar-SA" sz="1800" dirty="0"/>
        </a:p>
      </dgm:t>
    </dgm:pt>
    <dgm:pt modelId="{10109B8F-1BBC-48B2-8D55-D9A29B5F8181}" type="parTrans" cxnId="{04AE8E50-3886-4A4A-8177-BF0EA0AB8811}">
      <dgm:prSet/>
      <dgm:spPr/>
      <dgm:t>
        <a:bodyPr/>
        <a:lstStyle/>
        <a:p>
          <a:pPr rtl="1"/>
          <a:endParaRPr lang="ar-SA"/>
        </a:p>
      </dgm:t>
    </dgm:pt>
    <dgm:pt modelId="{7E76518B-4401-4DA1-9E5F-75D222747C6C}" type="sibTrans" cxnId="{04AE8E50-3886-4A4A-8177-BF0EA0AB8811}">
      <dgm:prSet/>
      <dgm:spPr/>
      <dgm:t>
        <a:bodyPr/>
        <a:lstStyle/>
        <a:p>
          <a:pPr rtl="1"/>
          <a:endParaRPr lang="ar-SA"/>
        </a:p>
      </dgm:t>
    </dgm:pt>
    <dgm:pt modelId="{EFDEB680-4FE6-45E3-B82D-D0F5EDE77237}">
      <dgm:prSet phldrT="[نص]" custT="1"/>
      <dgm:spPr/>
      <dgm:t>
        <a:bodyPr/>
        <a:lstStyle/>
        <a:p>
          <a:pPr rtl="1"/>
          <a:r>
            <a:rPr lang="ar-SA" sz="1800" dirty="0" smtClean="0"/>
            <a:t>متنوعة المضمون </a:t>
          </a:r>
          <a:endParaRPr lang="ar-SA" sz="1800" dirty="0"/>
        </a:p>
      </dgm:t>
    </dgm:pt>
    <dgm:pt modelId="{6446F08B-A700-457E-B4DB-2465BA7817B5}" type="parTrans" cxnId="{14DDA83B-E55B-4769-9A51-2D0A54E146EF}">
      <dgm:prSet/>
      <dgm:spPr/>
      <dgm:t>
        <a:bodyPr/>
        <a:lstStyle/>
        <a:p>
          <a:pPr rtl="1"/>
          <a:endParaRPr lang="ar-SA"/>
        </a:p>
      </dgm:t>
    </dgm:pt>
    <dgm:pt modelId="{39679454-98C6-467C-AB74-E624B141FBA1}" type="sibTrans" cxnId="{14DDA83B-E55B-4769-9A51-2D0A54E146EF}">
      <dgm:prSet/>
      <dgm:spPr/>
      <dgm:t>
        <a:bodyPr/>
        <a:lstStyle/>
        <a:p>
          <a:pPr rtl="1"/>
          <a:endParaRPr lang="ar-SA"/>
        </a:p>
      </dgm:t>
    </dgm:pt>
    <dgm:pt modelId="{4278D72B-DD30-4F67-9DA9-EF360148D16B}" type="pres">
      <dgm:prSet presAssocID="{D4968ADB-322D-424A-AE82-BAD5BD21DDDE}" presName="compositeShape" presStyleCnt="0">
        <dgm:presLayoutVars>
          <dgm:chMax val="7"/>
          <dgm:dir/>
          <dgm:resizeHandles val="exact"/>
        </dgm:presLayoutVars>
      </dgm:prSet>
      <dgm:spPr/>
    </dgm:pt>
    <dgm:pt modelId="{2DA1F4C4-5D15-4B04-9423-05DDE8B68A5B}" type="pres">
      <dgm:prSet presAssocID="{D4968ADB-322D-424A-AE82-BAD5BD21DDDE}" presName="wedge1" presStyleLbl="node1" presStyleIdx="0" presStyleCnt="5"/>
      <dgm:spPr/>
      <dgm:t>
        <a:bodyPr/>
        <a:lstStyle/>
        <a:p>
          <a:pPr rtl="1"/>
          <a:endParaRPr lang="ar-SA"/>
        </a:p>
      </dgm:t>
    </dgm:pt>
    <dgm:pt modelId="{2241C6BB-B158-408B-8D2C-51986E5AD244}" type="pres">
      <dgm:prSet presAssocID="{D4968ADB-322D-424A-AE82-BAD5BD21DDDE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952D8E-C04E-45B3-98CD-9DA3F69BC590}" type="pres">
      <dgm:prSet presAssocID="{D4968ADB-322D-424A-AE82-BAD5BD21DDDE}" presName="wedge2" presStyleLbl="node1" presStyleIdx="1" presStyleCnt="5"/>
      <dgm:spPr/>
      <dgm:t>
        <a:bodyPr/>
        <a:lstStyle/>
        <a:p>
          <a:pPr rtl="1"/>
          <a:endParaRPr lang="ar-SA"/>
        </a:p>
      </dgm:t>
    </dgm:pt>
    <dgm:pt modelId="{4F41F197-34AD-4A54-BC80-5C128E2F5A3F}" type="pres">
      <dgm:prSet presAssocID="{D4968ADB-322D-424A-AE82-BAD5BD21DDDE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230309-BB50-452F-80EB-10E09D3D71ED}" type="pres">
      <dgm:prSet presAssocID="{D4968ADB-322D-424A-AE82-BAD5BD21DDDE}" presName="wedge3" presStyleLbl="node1" presStyleIdx="2" presStyleCnt="5"/>
      <dgm:spPr/>
      <dgm:t>
        <a:bodyPr/>
        <a:lstStyle/>
        <a:p>
          <a:pPr rtl="1"/>
          <a:endParaRPr lang="ar-SA"/>
        </a:p>
      </dgm:t>
    </dgm:pt>
    <dgm:pt modelId="{D8C05B5C-5D4B-44C5-B918-8B61BDAE7CA5}" type="pres">
      <dgm:prSet presAssocID="{D4968ADB-322D-424A-AE82-BAD5BD21DDDE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DB12D1-9CBC-496F-AAA5-0379411D5126}" type="pres">
      <dgm:prSet presAssocID="{D4968ADB-322D-424A-AE82-BAD5BD21DDDE}" presName="wedge4" presStyleLbl="node1" presStyleIdx="3" presStyleCnt="5"/>
      <dgm:spPr/>
      <dgm:t>
        <a:bodyPr/>
        <a:lstStyle/>
        <a:p>
          <a:pPr rtl="1"/>
          <a:endParaRPr lang="ar-SA"/>
        </a:p>
      </dgm:t>
    </dgm:pt>
    <dgm:pt modelId="{E0138613-EEDB-44BD-BA9F-03D9520FB61A}" type="pres">
      <dgm:prSet presAssocID="{D4968ADB-322D-424A-AE82-BAD5BD21DDDE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8EE851-2248-4C0C-984D-1228E72BDBD8}" type="pres">
      <dgm:prSet presAssocID="{D4968ADB-322D-424A-AE82-BAD5BD21DDDE}" presName="wedge5" presStyleLbl="node1" presStyleIdx="4" presStyleCnt="5"/>
      <dgm:spPr/>
      <dgm:t>
        <a:bodyPr/>
        <a:lstStyle/>
        <a:p>
          <a:pPr rtl="1"/>
          <a:endParaRPr lang="ar-SA"/>
        </a:p>
      </dgm:t>
    </dgm:pt>
    <dgm:pt modelId="{C5B701E5-09CC-4887-B482-F0B1840C3D4A}" type="pres">
      <dgm:prSet presAssocID="{D4968ADB-322D-424A-AE82-BAD5BD21DDDE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F2967C9-75C7-4827-9995-3E642EFEEBE3}" type="presOf" srcId="{56BF6489-17A0-4D1E-B365-AB04338E9B05}" destId="{848EE851-2248-4C0C-984D-1228E72BDBD8}" srcOrd="0" destOrd="0" presId="urn:microsoft.com/office/officeart/2005/8/layout/chart3"/>
    <dgm:cxn modelId="{642903D9-F90E-4AEF-9F83-755FD0AFB309}" type="presOf" srcId="{FBD8F7ED-3913-42EB-88D3-B4A8F0F9DA4E}" destId="{E9DB12D1-9CBC-496F-AAA5-0379411D5126}" srcOrd="0" destOrd="0" presId="urn:microsoft.com/office/officeart/2005/8/layout/chart3"/>
    <dgm:cxn modelId="{C3317B72-56B6-4DC7-984D-E4A01083B22A}" srcId="{D4968ADB-322D-424A-AE82-BAD5BD21DDDE}" destId="{19ADCE22-72DD-4A33-A11F-58D6836CD5A4}" srcOrd="1" destOrd="0" parTransId="{AEA2AE7C-186F-459A-9E95-F7B27FA94792}" sibTransId="{690FEDD1-ED0D-4B78-8523-096E558109CD}"/>
    <dgm:cxn modelId="{A34FB9A5-A5BD-4C4A-BE5C-0BD648FCD475}" srcId="{D4968ADB-322D-424A-AE82-BAD5BD21DDDE}" destId="{0B3F46AB-F51C-4C43-9BDC-ED5ECC255929}" srcOrd="0" destOrd="0" parTransId="{3DEABFEC-C798-4CB0-9BCB-9F6E17A7BB5F}" sibTransId="{A2F42EF0-467E-4635-9E21-FE2FCA3FC1A8}"/>
    <dgm:cxn modelId="{47AD5EA2-EA5F-4916-9B18-A17AB3D731D4}" srcId="{D4968ADB-322D-424A-AE82-BAD5BD21DDDE}" destId="{56BF6489-17A0-4D1E-B365-AB04338E9B05}" srcOrd="4" destOrd="0" parTransId="{D0C4654A-D503-4A9D-9912-A09477ABF200}" sibTransId="{4E67E8C2-3E54-4B99-87D2-7A8358B39961}"/>
    <dgm:cxn modelId="{14DDA83B-E55B-4769-9A51-2D0A54E146EF}" srcId="{D4968ADB-322D-424A-AE82-BAD5BD21DDDE}" destId="{EFDEB680-4FE6-45E3-B82D-D0F5EDE77237}" srcOrd="2" destOrd="0" parTransId="{6446F08B-A700-457E-B4DB-2465BA7817B5}" sibTransId="{39679454-98C6-467C-AB74-E624B141FBA1}"/>
    <dgm:cxn modelId="{F473415F-04B3-4796-AFC0-7961F627B450}" type="presOf" srcId="{56BF6489-17A0-4D1E-B365-AB04338E9B05}" destId="{C5B701E5-09CC-4887-B482-F0B1840C3D4A}" srcOrd="1" destOrd="0" presId="urn:microsoft.com/office/officeart/2005/8/layout/chart3"/>
    <dgm:cxn modelId="{190A7EDE-0654-45F6-BA61-B6A4D11CCEE6}" type="presOf" srcId="{EFDEB680-4FE6-45E3-B82D-D0F5EDE77237}" destId="{D8C05B5C-5D4B-44C5-B918-8B61BDAE7CA5}" srcOrd="1" destOrd="0" presId="urn:microsoft.com/office/officeart/2005/8/layout/chart3"/>
    <dgm:cxn modelId="{7B520D96-871A-4D6C-A0F9-C1A11799F847}" type="presOf" srcId="{FBD8F7ED-3913-42EB-88D3-B4A8F0F9DA4E}" destId="{E0138613-EEDB-44BD-BA9F-03D9520FB61A}" srcOrd="1" destOrd="0" presId="urn:microsoft.com/office/officeart/2005/8/layout/chart3"/>
    <dgm:cxn modelId="{1DA93D89-02BA-44DD-BED5-EB792631314C}" type="presOf" srcId="{EFDEB680-4FE6-45E3-B82D-D0F5EDE77237}" destId="{10230309-BB50-452F-80EB-10E09D3D71ED}" srcOrd="0" destOrd="0" presId="urn:microsoft.com/office/officeart/2005/8/layout/chart3"/>
    <dgm:cxn modelId="{04AE8E50-3886-4A4A-8177-BF0EA0AB8811}" srcId="{D4968ADB-322D-424A-AE82-BAD5BD21DDDE}" destId="{FBD8F7ED-3913-42EB-88D3-B4A8F0F9DA4E}" srcOrd="3" destOrd="0" parTransId="{10109B8F-1BBC-48B2-8D55-D9A29B5F8181}" sibTransId="{7E76518B-4401-4DA1-9E5F-75D222747C6C}"/>
    <dgm:cxn modelId="{771A9897-ACB9-4F2F-AD83-ED9271DC1B85}" type="presOf" srcId="{19ADCE22-72DD-4A33-A11F-58D6836CD5A4}" destId="{4F41F197-34AD-4A54-BC80-5C128E2F5A3F}" srcOrd="1" destOrd="0" presId="urn:microsoft.com/office/officeart/2005/8/layout/chart3"/>
    <dgm:cxn modelId="{ADEAAF39-2690-4405-8EA2-16BF7DE301EE}" type="presOf" srcId="{19ADCE22-72DD-4A33-A11F-58D6836CD5A4}" destId="{82952D8E-C04E-45B3-98CD-9DA3F69BC590}" srcOrd="0" destOrd="0" presId="urn:microsoft.com/office/officeart/2005/8/layout/chart3"/>
    <dgm:cxn modelId="{2CEAE9AE-6BAB-4C9F-A351-64224AD1816A}" type="presOf" srcId="{0B3F46AB-F51C-4C43-9BDC-ED5ECC255929}" destId="{2241C6BB-B158-408B-8D2C-51986E5AD244}" srcOrd="1" destOrd="0" presId="urn:microsoft.com/office/officeart/2005/8/layout/chart3"/>
    <dgm:cxn modelId="{074552EE-83F3-4F3F-96DC-CE5586E6C4E9}" type="presOf" srcId="{D4968ADB-322D-424A-AE82-BAD5BD21DDDE}" destId="{4278D72B-DD30-4F67-9DA9-EF360148D16B}" srcOrd="0" destOrd="0" presId="urn:microsoft.com/office/officeart/2005/8/layout/chart3"/>
    <dgm:cxn modelId="{0A3F0863-BC17-4321-A401-0EDE4E0EE86C}" type="presOf" srcId="{0B3F46AB-F51C-4C43-9BDC-ED5ECC255929}" destId="{2DA1F4C4-5D15-4B04-9423-05DDE8B68A5B}" srcOrd="0" destOrd="0" presId="urn:microsoft.com/office/officeart/2005/8/layout/chart3"/>
    <dgm:cxn modelId="{B4FCE490-EC6C-462D-9F9F-E265BF5ABA72}" type="presParOf" srcId="{4278D72B-DD30-4F67-9DA9-EF360148D16B}" destId="{2DA1F4C4-5D15-4B04-9423-05DDE8B68A5B}" srcOrd="0" destOrd="0" presId="urn:microsoft.com/office/officeart/2005/8/layout/chart3"/>
    <dgm:cxn modelId="{07D6548B-394D-4E2D-896F-7770BAC8E462}" type="presParOf" srcId="{4278D72B-DD30-4F67-9DA9-EF360148D16B}" destId="{2241C6BB-B158-408B-8D2C-51986E5AD244}" srcOrd="1" destOrd="0" presId="urn:microsoft.com/office/officeart/2005/8/layout/chart3"/>
    <dgm:cxn modelId="{414B97B0-09CE-4158-BDC9-28510B0661BA}" type="presParOf" srcId="{4278D72B-DD30-4F67-9DA9-EF360148D16B}" destId="{82952D8E-C04E-45B3-98CD-9DA3F69BC590}" srcOrd="2" destOrd="0" presId="urn:microsoft.com/office/officeart/2005/8/layout/chart3"/>
    <dgm:cxn modelId="{55D97D4D-B9D7-4652-A0C6-90B815AE2281}" type="presParOf" srcId="{4278D72B-DD30-4F67-9DA9-EF360148D16B}" destId="{4F41F197-34AD-4A54-BC80-5C128E2F5A3F}" srcOrd="3" destOrd="0" presId="urn:microsoft.com/office/officeart/2005/8/layout/chart3"/>
    <dgm:cxn modelId="{800BA7F3-EB77-4552-BDF0-9B03EC13B3E6}" type="presParOf" srcId="{4278D72B-DD30-4F67-9DA9-EF360148D16B}" destId="{10230309-BB50-452F-80EB-10E09D3D71ED}" srcOrd="4" destOrd="0" presId="urn:microsoft.com/office/officeart/2005/8/layout/chart3"/>
    <dgm:cxn modelId="{FA0B9517-39F3-4BFC-9BA9-9BDEB1775FFB}" type="presParOf" srcId="{4278D72B-DD30-4F67-9DA9-EF360148D16B}" destId="{D8C05B5C-5D4B-44C5-B918-8B61BDAE7CA5}" srcOrd="5" destOrd="0" presId="urn:microsoft.com/office/officeart/2005/8/layout/chart3"/>
    <dgm:cxn modelId="{C2ACFCAA-F76E-4F19-B262-BCE1F6A4EC44}" type="presParOf" srcId="{4278D72B-DD30-4F67-9DA9-EF360148D16B}" destId="{E9DB12D1-9CBC-496F-AAA5-0379411D5126}" srcOrd="6" destOrd="0" presId="urn:microsoft.com/office/officeart/2005/8/layout/chart3"/>
    <dgm:cxn modelId="{6C5A48FE-94C1-425B-B95E-86B2BF2C35A9}" type="presParOf" srcId="{4278D72B-DD30-4F67-9DA9-EF360148D16B}" destId="{E0138613-EEDB-44BD-BA9F-03D9520FB61A}" srcOrd="7" destOrd="0" presId="urn:microsoft.com/office/officeart/2005/8/layout/chart3"/>
    <dgm:cxn modelId="{7F3521B0-A287-4717-A58D-1BA1F6FA8035}" type="presParOf" srcId="{4278D72B-DD30-4F67-9DA9-EF360148D16B}" destId="{848EE851-2248-4C0C-984D-1228E72BDBD8}" srcOrd="8" destOrd="0" presId="urn:microsoft.com/office/officeart/2005/8/layout/chart3"/>
    <dgm:cxn modelId="{4E4F8757-75D9-4437-BA67-9B3B0963329B}" type="presParOf" srcId="{4278D72B-DD30-4F67-9DA9-EF360148D16B}" destId="{C5B701E5-09CC-4887-B482-F0B1840C3D4A}" srcOrd="9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F51BC2D-60BA-422D-BC32-95CEEE3025D5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A0CBCD1-2F5D-43CF-973A-3E2543BC583A}">
      <dgm:prSet phldrT="[نص]"/>
      <dgm:spPr/>
      <dgm:t>
        <a:bodyPr/>
        <a:lstStyle/>
        <a:p>
          <a:pPr rtl="1"/>
          <a:r>
            <a:rPr lang="ar-SA" dirty="0" smtClean="0"/>
            <a:t>الحروب </a:t>
          </a:r>
          <a:endParaRPr lang="ar-SA" dirty="0"/>
        </a:p>
      </dgm:t>
    </dgm:pt>
    <dgm:pt modelId="{F455B86A-48B9-4934-9E13-EB6A9B8238AB}" type="parTrans" cxnId="{0D42D3DA-A865-4CB1-B502-5C3D0CFD6C14}">
      <dgm:prSet/>
      <dgm:spPr/>
      <dgm:t>
        <a:bodyPr/>
        <a:lstStyle/>
        <a:p>
          <a:pPr rtl="1"/>
          <a:endParaRPr lang="ar-SA"/>
        </a:p>
      </dgm:t>
    </dgm:pt>
    <dgm:pt modelId="{D540F9B8-DA6E-433C-9935-2C9221103FE4}" type="sibTrans" cxnId="{0D42D3DA-A865-4CB1-B502-5C3D0CFD6C14}">
      <dgm:prSet/>
      <dgm:spPr/>
      <dgm:t>
        <a:bodyPr/>
        <a:lstStyle/>
        <a:p>
          <a:pPr rtl="1"/>
          <a:endParaRPr lang="ar-SA"/>
        </a:p>
      </dgm:t>
    </dgm:pt>
    <dgm:pt modelId="{6EE4DB65-2F17-4F1B-8502-F6694F4DE719}">
      <dgm:prSet phldrT="[نص]"/>
      <dgm:spPr/>
      <dgm:t>
        <a:bodyPr/>
        <a:lstStyle/>
        <a:p>
          <a:pPr rtl="1"/>
          <a:r>
            <a:rPr lang="ar-SA" dirty="0" smtClean="0"/>
            <a:t>الاخبار التجارية</a:t>
          </a:r>
          <a:endParaRPr lang="ar-SA" dirty="0"/>
        </a:p>
      </dgm:t>
    </dgm:pt>
    <dgm:pt modelId="{46D21F3F-308B-4FCD-81B9-586B974903DE}" type="parTrans" cxnId="{61C1F8BE-645A-4D67-ABE4-4CFC4B216FA3}">
      <dgm:prSet/>
      <dgm:spPr/>
      <dgm:t>
        <a:bodyPr/>
        <a:lstStyle/>
        <a:p>
          <a:pPr rtl="1"/>
          <a:endParaRPr lang="ar-SA"/>
        </a:p>
      </dgm:t>
    </dgm:pt>
    <dgm:pt modelId="{3457F4D3-047E-4BA5-B17C-6B1645FA2D38}" type="sibTrans" cxnId="{61C1F8BE-645A-4D67-ABE4-4CFC4B216FA3}">
      <dgm:prSet/>
      <dgm:spPr/>
      <dgm:t>
        <a:bodyPr/>
        <a:lstStyle/>
        <a:p>
          <a:pPr rtl="1"/>
          <a:endParaRPr lang="ar-SA"/>
        </a:p>
      </dgm:t>
    </dgm:pt>
    <dgm:pt modelId="{668DB4F1-2C68-4197-B847-1DE13C88115B}">
      <dgm:prSet phldrT="[نص]"/>
      <dgm:spPr/>
      <dgm:t>
        <a:bodyPr/>
        <a:lstStyle/>
        <a:p>
          <a:pPr rtl="1"/>
          <a:r>
            <a:rPr lang="ar-SA" dirty="0" smtClean="0"/>
            <a:t>الاصلاح الديني </a:t>
          </a:r>
          <a:endParaRPr lang="ar-SA" dirty="0"/>
        </a:p>
      </dgm:t>
    </dgm:pt>
    <dgm:pt modelId="{0079313F-E867-423A-89A3-A916DD2095E5}" type="parTrans" cxnId="{BDD96C4D-31E4-4553-B9F4-DAA2C4ABAAAD}">
      <dgm:prSet/>
      <dgm:spPr/>
      <dgm:t>
        <a:bodyPr/>
        <a:lstStyle/>
        <a:p>
          <a:pPr rtl="1"/>
          <a:endParaRPr lang="ar-SA"/>
        </a:p>
      </dgm:t>
    </dgm:pt>
    <dgm:pt modelId="{F93F7D6C-31DD-4711-882C-5F18062535B8}" type="sibTrans" cxnId="{BDD96C4D-31E4-4553-B9F4-DAA2C4ABAAAD}">
      <dgm:prSet/>
      <dgm:spPr/>
      <dgm:t>
        <a:bodyPr/>
        <a:lstStyle/>
        <a:p>
          <a:pPr rtl="1"/>
          <a:endParaRPr lang="ar-SA"/>
        </a:p>
      </dgm:t>
    </dgm:pt>
    <dgm:pt modelId="{0904505F-DCB8-42CC-983D-7CDC76FFCF7E}">
      <dgm:prSet phldrT="[نص]"/>
      <dgm:spPr/>
      <dgm:t>
        <a:bodyPr/>
        <a:lstStyle/>
        <a:p>
          <a:pPr rtl="1"/>
          <a:r>
            <a:rPr lang="ar-SA" dirty="0" smtClean="0"/>
            <a:t>الكنيسة </a:t>
          </a:r>
          <a:endParaRPr lang="ar-SA" dirty="0"/>
        </a:p>
      </dgm:t>
    </dgm:pt>
    <dgm:pt modelId="{2707C006-802F-481B-8CAD-77886D62742A}" type="parTrans" cxnId="{5BC09BEF-3FB8-4D03-853B-88FE8D1129D7}">
      <dgm:prSet/>
      <dgm:spPr/>
      <dgm:t>
        <a:bodyPr/>
        <a:lstStyle/>
        <a:p>
          <a:pPr rtl="1"/>
          <a:endParaRPr lang="ar-SA"/>
        </a:p>
      </dgm:t>
    </dgm:pt>
    <dgm:pt modelId="{F110D6E0-A5BA-483F-9C65-A05548A45DAC}" type="sibTrans" cxnId="{5BC09BEF-3FB8-4D03-853B-88FE8D1129D7}">
      <dgm:prSet/>
      <dgm:spPr/>
      <dgm:t>
        <a:bodyPr/>
        <a:lstStyle/>
        <a:p>
          <a:pPr rtl="1"/>
          <a:endParaRPr lang="ar-SA"/>
        </a:p>
      </dgm:t>
    </dgm:pt>
    <dgm:pt modelId="{F7926D98-8743-4383-89D8-EE6E0C3A0A8F}" type="pres">
      <dgm:prSet presAssocID="{3F51BC2D-60BA-422D-BC32-95CEEE3025D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D759324-2A17-465C-9BD2-93321E0E46CF}" type="pres">
      <dgm:prSet presAssocID="{BA0CBCD1-2F5D-43CF-973A-3E2543BC583A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9DC9041-5DD3-40C4-9F84-CABC03608E2C}" type="pres">
      <dgm:prSet presAssocID="{D540F9B8-DA6E-433C-9935-2C9221103FE4}" presName="space" presStyleCnt="0"/>
      <dgm:spPr/>
    </dgm:pt>
    <dgm:pt modelId="{58F28263-37D2-43B7-B8DC-42A914C34C3F}" type="pres">
      <dgm:prSet presAssocID="{6EE4DB65-2F17-4F1B-8502-F6694F4DE719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312F98-AB9B-452F-BF5F-5AFC539F9376}" type="pres">
      <dgm:prSet presAssocID="{3457F4D3-047E-4BA5-B17C-6B1645FA2D38}" presName="space" presStyleCnt="0"/>
      <dgm:spPr/>
    </dgm:pt>
    <dgm:pt modelId="{58207373-E1B8-4423-AD04-D6CA5BC8BC5A}" type="pres">
      <dgm:prSet presAssocID="{668DB4F1-2C68-4197-B847-1DE13C88115B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4C8CE1-8F0B-40EB-B776-A0F01D0C9050}" type="pres">
      <dgm:prSet presAssocID="{F93F7D6C-31DD-4711-882C-5F18062535B8}" presName="space" presStyleCnt="0"/>
      <dgm:spPr/>
    </dgm:pt>
    <dgm:pt modelId="{FF6E6C47-D2D7-4E5A-9573-8000A8F3D595}" type="pres">
      <dgm:prSet presAssocID="{0904505F-DCB8-42CC-983D-7CDC76FFCF7E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D42D3DA-A865-4CB1-B502-5C3D0CFD6C14}" srcId="{3F51BC2D-60BA-422D-BC32-95CEEE3025D5}" destId="{BA0CBCD1-2F5D-43CF-973A-3E2543BC583A}" srcOrd="0" destOrd="0" parTransId="{F455B86A-48B9-4934-9E13-EB6A9B8238AB}" sibTransId="{D540F9B8-DA6E-433C-9935-2C9221103FE4}"/>
    <dgm:cxn modelId="{61C1F8BE-645A-4D67-ABE4-4CFC4B216FA3}" srcId="{3F51BC2D-60BA-422D-BC32-95CEEE3025D5}" destId="{6EE4DB65-2F17-4F1B-8502-F6694F4DE719}" srcOrd="1" destOrd="0" parTransId="{46D21F3F-308B-4FCD-81B9-586B974903DE}" sibTransId="{3457F4D3-047E-4BA5-B17C-6B1645FA2D38}"/>
    <dgm:cxn modelId="{CF2E31B2-540E-4B7D-8563-8BDCFE1C0E2C}" type="presOf" srcId="{6EE4DB65-2F17-4F1B-8502-F6694F4DE719}" destId="{58F28263-37D2-43B7-B8DC-42A914C34C3F}" srcOrd="0" destOrd="0" presId="urn:microsoft.com/office/officeart/2005/8/layout/venn3"/>
    <dgm:cxn modelId="{E3DD1695-A45C-44BC-8CA2-44FE8A31DB63}" type="presOf" srcId="{668DB4F1-2C68-4197-B847-1DE13C88115B}" destId="{58207373-E1B8-4423-AD04-D6CA5BC8BC5A}" srcOrd="0" destOrd="0" presId="urn:microsoft.com/office/officeart/2005/8/layout/venn3"/>
    <dgm:cxn modelId="{BDD96C4D-31E4-4553-B9F4-DAA2C4ABAAAD}" srcId="{3F51BC2D-60BA-422D-BC32-95CEEE3025D5}" destId="{668DB4F1-2C68-4197-B847-1DE13C88115B}" srcOrd="2" destOrd="0" parTransId="{0079313F-E867-423A-89A3-A916DD2095E5}" sibTransId="{F93F7D6C-31DD-4711-882C-5F18062535B8}"/>
    <dgm:cxn modelId="{0899DE0C-D38F-4207-A0A7-850B31704280}" type="presOf" srcId="{3F51BC2D-60BA-422D-BC32-95CEEE3025D5}" destId="{F7926D98-8743-4383-89D8-EE6E0C3A0A8F}" srcOrd="0" destOrd="0" presId="urn:microsoft.com/office/officeart/2005/8/layout/venn3"/>
    <dgm:cxn modelId="{5BC09BEF-3FB8-4D03-853B-88FE8D1129D7}" srcId="{3F51BC2D-60BA-422D-BC32-95CEEE3025D5}" destId="{0904505F-DCB8-42CC-983D-7CDC76FFCF7E}" srcOrd="3" destOrd="0" parTransId="{2707C006-802F-481B-8CAD-77886D62742A}" sibTransId="{F110D6E0-A5BA-483F-9C65-A05548A45DAC}"/>
    <dgm:cxn modelId="{156B5AA3-ED08-4C12-9E77-3D0962BCC13F}" type="presOf" srcId="{BA0CBCD1-2F5D-43CF-973A-3E2543BC583A}" destId="{6D759324-2A17-465C-9BD2-93321E0E46CF}" srcOrd="0" destOrd="0" presId="urn:microsoft.com/office/officeart/2005/8/layout/venn3"/>
    <dgm:cxn modelId="{5B837407-44E7-4561-B583-8513B8DF3758}" type="presOf" srcId="{0904505F-DCB8-42CC-983D-7CDC76FFCF7E}" destId="{FF6E6C47-D2D7-4E5A-9573-8000A8F3D595}" srcOrd="0" destOrd="0" presId="urn:microsoft.com/office/officeart/2005/8/layout/venn3"/>
    <dgm:cxn modelId="{3B600C0B-071F-463A-910B-99374AD04E76}" type="presParOf" srcId="{F7926D98-8743-4383-89D8-EE6E0C3A0A8F}" destId="{6D759324-2A17-465C-9BD2-93321E0E46CF}" srcOrd="0" destOrd="0" presId="urn:microsoft.com/office/officeart/2005/8/layout/venn3"/>
    <dgm:cxn modelId="{FF9431C6-548C-44E9-8388-005463289B89}" type="presParOf" srcId="{F7926D98-8743-4383-89D8-EE6E0C3A0A8F}" destId="{09DC9041-5DD3-40C4-9F84-CABC03608E2C}" srcOrd="1" destOrd="0" presId="urn:microsoft.com/office/officeart/2005/8/layout/venn3"/>
    <dgm:cxn modelId="{085F1680-11ED-48BE-AC4D-431DD3731D20}" type="presParOf" srcId="{F7926D98-8743-4383-89D8-EE6E0C3A0A8F}" destId="{58F28263-37D2-43B7-B8DC-42A914C34C3F}" srcOrd="2" destOrd="0" presId="urn:microsoft.com/office/officeart/2005/8/layout/venn3"/>
    <dgm:cxn modelId="{C1FCC7B3-F6FA-4CCA-8BE6-97CAD9144E41}" type="presParOf" srcId="{F7926D98-8743-4383-89D8-EE6E0C3A0A8F}" destId="{F8312F98-AB9B-452F-BF5F-5AFC539F9376}" srcOrd="3" destOrd="0" presId="urn:microsoft.com/office/officeart/2005/8/layout/venn3"/>
    <dgm:cxn modelId="{70F9D18B-AF77-4A2D-A0C5-D73E134AD002}" type="presParOf" srcId="{F7926D98-8743-4383-89D8-EE6E0C3A0A8F}" destId="{58207373-E1B8-4423-AD04-D6CA5BC8BC5A}" srcOrd="4" destOrd="0" presId="urn:microsoft.com/office/officeart/2005/8/layout/venn3"/>
    <dgm:cxn modelId="{1A86FF24-672D-455C-BC9E-E70005FB7E81}" type="presParOf" srcId="{F7926D98-8743-4383-89D8-EE6E0C3A0A8F}" destId="{EE4C8CE1-8F0B-40EB-B776-A0F01D0C9050}" srcOrd="5" destOrd="0" presId="urn:microsoft.com/office/officeart/2005/8/layout/venn3"/>
    <dgm:cxn modelId="{D63DDB7C-6B45-4394-9E31-C831DF9400E1}" type="presParOf" srcId="{F7926D98-8743-4383-89D8-EE6E0C3A0A8F}" destId="{FF6E6C47-D2D7-4E5A-9573-8000A8F3D595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DCE9263-8C19-4FD2-9497-CEBB04A84E1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E3B055AB-E477-4988-A8C3-21CC2F1090D5}">
      <dgm:prSet phldrT="[نص]"/>
      <dgm:spPr/>
      <dgm:t>
        <a:bodyPr/>
        <a:lstStyle/>
        <a:p>
          <a:pPr rtl="1"/>
          <a:r>
            <a:rPr lang="ar-SA" dirty="0" smtClean="0"/>
            <a:t>صحف اقليمية </a:t>
          </a:r>
          <a:endParaRPr lang="ar-SA" dirty="0"/>
        </a:p>
      </dgm:t>
    </dgm:pt>
    <dgm:pt modelId="{A2EB8FC0-C129-4FD0-82BA-95BD591C8E47}" type="parTrans" cxnId="{5115DA89-2091-4FDD-A48D-5D858E680D1C}">
      <dgm:prSet/>
      <dgm:spPr/>
      <dgm:t>
        <a:bodyPr/>
        <a:lstStyle/>
        <a:p>
          <a:pPr rtl="1"/>
          <a:endParaRPr lang="ar-SA"/>
        </a:p>
      </dgm:t>
    </dgm:pt>
    <dgm:pt modelId="{F3CBA45B-5CFB-4F55-AD32-5AE5E696BF5D}" type="sibTrans" cxnId="{5115DA89-2091-4FDD-A48D-5D858E680D1C}">
      <dgm:prSet/>
      <dgm:spPr/>
      <dgm:t>
        <a:bodyPr/>
        <a:lstStyle/>
        <a:p>
          <a:pPr rtl="1"/>
          <a:endParaRPr lang="ar-SA"/>
        </a:p>
      </dgm:t>
    </dgm:pt>
    <dgm:pt modelId="{F22195AB-F864-4E32-96B5-8B50339BA0A5}">
      <dgm:prSet phldrT="[نص]"/>
      <dgm:spPr/>
      <dgm:t>
        <a:bodyPr/>
        <a:lstStyle/>
        <a:p>
          <a:pPr rtl="1"/>
          <a:r>
            <a:rPr lang="ar-SA" dirty="0" smtClean="0"/>
            <a:t>صحف حزبية </a:t>
          </a:r>
          <a:endParaRPr lang="ar-SA" dirty="0"/>
        </a:p>
      </dgm:t>
    </dgm:pt>
    <dgm:pt modelId="{5068742C-7153-4037-997A-6E5A579C860F}" type="parTrans" cxnId="{96863FFF-B479-439E-9CF8-BC39600A1B8E}">
      <dgm:prSet/>
      <dgm:spPr/>
      <dgm:t>
        <a:bodyPr/>
        <a:lstStyle/>
        <a:p>
          <a:pPr rtl="1"/>
          <a:endParaRPr lang="ar-SA"/>
        </a:p>
      </dgm:t>
    </dgm:pt>
    <dgm:pt modelId="{05CB4226-4484-4873-BC1C-6D855ED3F938}" type="sibTrans" cxnId="{96863FFF-B479-439E-9CF8-BC39600A1B8E}">
      <dgm:prSet/>
      <dgm:spPr/>
      <dgm:t>
        <a:bodyPr/>
        <a:lstStyle/>
        <a:p>
          <a:pPr rtl="1"/>
          <a:endParaRPr lang="ar-SA"/>
        </a:p>
      </dgm:t>
    </dgm:pt>
    <dgm:pt modelId="{DFF989F8-F94E-4421-9197-10D4056FEA7F}">
      <dgm:prSet phldrT="[نص]"/>
      <dgm:spPr/>
      <dgm:t>
        <a:bodyPr/>
        <a:lstStyle/>
        <a:p>
          <a:pPr rtl="1"/>
          <a:r>
            <a:rPr lang="ar-SA" dirty="0" smtClean="0"/>
            <a:t>صحف دولية </a:t>
          </a:r>
          <a:endParaRPr lang="ar-SA" dirty="0"/>
        </a:p>
      </dgm:t>
    </dgm:pt>
    <dgm:pt modelId="{DCA0F445-4B1C-47D9-86DA-725B5C957DFD}" type="parTrans" cxnId="{EA6D28B7-72D6-4F8F-ABE1-1479A14C18C8}">
      <dgm:prSet/>
      <dgm:spPr/>
      <dgm:t>
        <a:bodyPr/>
        <a:lstStyle/>
        <a:p>
          <a:pPr rtl="1"/>
          <a:endParaRPr lang="ar-SA"/>
        </a:p>
      </dgm:t>
    </dgm:pt>
    <dgm:pt modelId="{8A5FC9CF-BC28-46FE-AA9D-899DE7EF6438}" type="sibTrans" cxnId="{EA6D28B7-72D6-4F8F-ABE1-1479A14C18C8}">
      <dgm:prSet/>
      <dgm:spPr/>
      <dgm:t>
        <a:bodyPr/>
        <a:lstStyle/>
        <a:p>
          <a:pPr rtl="1"/>
          <a:endParaRPr lang="ar-SA"/>
        </a:p>
      </dgm:t>
    </dgm:pt>
    <dgm:pt modelId="{8D34A9E9-0EF3-46F6-8F3B-B73604B41570}">
      <dgm:prSet phldrT="[نص]"/>
      <dgm:spPr/>
      <dgm:t>
        <a:bodyPr/>
        <a:lstStyle/>
        <a:p>
          <a:pPr rtl="1"/>
          <a:r>
            <a:rPr lang="ar-SA" dirty="0" smtClean="0"/>
            <a:t>مجلات متخصصه</a:t>
          </a:r>
          <a:endParaRPr lang="ar-SA" dirty="0"/>
        </a:p>
      </dgm:t>
    </dgm:pt>
    <dgm:pt modelId="{F9534747-7368-4394-8D35-D2C8184CADCE}" type="parTrans" cxnId="{3BFC1C2F-4FD2-4FCC-B3B3-AE243F63C3C1}">
      <dgm:prSet/>
      <dgm:spPr/>
      <dgm:t>
        <a:bodyPr/>
        <a:lstStyle/>
        <a:p>
          <a:pPr rtl="1"/>
          <a:endParaRPr lang="ar-SA"/>
        </a:p>
      </dgm:t>
    </dgm:pt>
    <dgm:pt modelId="{A848F5B0-BCC1-44C2-9B19-C51EF9B266D2}" type="sibTrans" cxnId="{3BFC1C2F-4FD2-4FCC-B3B3-AE243F63C3C1}">
      <dgm:prSet/>
      <dgm:spPr/>
      <dgm:t>
        <a:bodyPr/>
        <a:lstStyle/>
        <a:p>
          <a:pPr rtl="1"/>
          <a:endParaRPr lang="ar-SA"/>
        </a:p>
      </dgm:t>
    </dgm:pt>
    <dgm:pt modelId="{BB77CB80-8448-4504-81B9-BD1298456C1A}">
      <dgm:prSet phldrT="[نص]"/>
      <dgm:spPr/>
      <dgm:t>
        <a:bodyPr/>
        <a:lstStyle/>
        <a:p>
          <a:pPr rtl="1"/>
          <a:r>
            <a:rPr lang="ar-SA" dirty="0" smtClean="0"/>
            <a:t>صحف سرية </a:t>
          </a:r>
          <a:endParaRPr lang="ar-SA" dirty="0"/>
        </a:p>
      </dgm:t>
    </dgm:pt>
    <dgm:pt modelId="{5C1DC3E8-E8D7-40C6-8700-1821DABC8814}" type="parTrans" cxnId="{569725DF-4C6F-4561-9083-B2A02FFEB259}">
      <dgm:prSet/>
      <dgm:spPr/>
      <dgm:t>
        <a:bodyPr/>
        <a:lstStyle/>
        <a:p>
          <a:pPr rtl="1"/>
          <a:endParaRPr lang="ar-SA"/>
        </a:p>
      </dgm:t>
    </dgm:pt>
    <dgm:pt modelId="{DAA737EC-3CFE-4A42-9596-82F623502A25}" type="sibTrans" cxnId="{569725DF-4C6F-4561-9083-B2A02FFEB259}">
      <dgm:prSet/>
      <dgm:spPr/>
      <dgm:t>
        <a:bodyPr/>
        <a:lstStyle/>
        <a:p>
          <a:pPr rtl="1"/>
          <a:endParaRPr lang="ar-SA"/>
        </a:p>
      </dgm:t>
    </dgm:pt>
    <dgm:pt modelId="{8F4D0C49-809F-40CC-B528-B7577DC69C29}" type="pres">
      <dgm:prSet presAssocID="{BDCE9263-8C19-4FD2-9497-CEBB04A84E18}" presName="Name0" presStyleCnt="0">
        <dgm:presLayoutVars>
          <dgm:dir/>
          <dgm:animLvl val="lvl"/>
          <dgm:resizeHandles val="exact"/>
        </dgm:presLayoutVars>
      </dgm:prSet>
      <dgm:spPr/>
    </dgm:pt>
    <dgm:pt modelId="{8D57FDCC-BD5F-41A7-AC22-D15AEADB6FE9}" type="pres">
      <dgm:prSet presAssocID="{E3B055AB-E477-4988-A8C3-21CC2F1090D5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97F837E-BADF-49AE-8123-9CD285F2780D}" type="pres">
      <dgm:prSet presAssocID="{F3CBA45B-5CFB-4F55-AD32-5AE5E696BF5D}" presName="parTxOnlySpace" presStyleCnt="0"/>
      <dgm:spPr/>
    </dgm:pt>
    <dgm:pt modelId="{B074F188-AC73-495A-B516-E229DD955207}" type="pres">
      <dgm:prSet presAssocID="{F22195AB-F864-4E32-96B5-8B50339BA0A5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5C0F59-7F49-4362-B66C-D07254C166E0}" type="pres">
      <dgm:prSet presAssocID="{05CB4226-4484-4873-BC1C-6D855ED3F938}" presName="parTxOnlySpace" presStyleCnt="0"/>
      <dgm:spPr/>
    </dgm:pt>
    <dgm:pt modelId="{DBB242C3-6DE1-4086-A2D7-5D6B79269DD7}" type="pres">
      <dgm:prSet presAssocID="{8D34A9E9-0EF3-46F6-8F3B-B73604B41570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183673A-FFAD-4627-9111-AAEB2F6952F3}" type="pres">
      <dgm:prSet presAssocID="{A848F5B0-BCC1-44C2-9B19-C51EF9B266D2}" presName="parTxOnlySpace" presStyleCnt="0"/>
      <dgm:spPr/>
    </dgm:pt>
    <dgm:pt modelId="{20238227-B9B9-4D94-B5E9-5ECCF04D5104}" type="pres">
      <dgm:prSet presAssocID="{BB77CB80-8448-4504-81B9-BD1298456C1A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DCE71B4-1478-4E9A-9CA1-644DDC4835C4}" type="pres">
      <dgm:prSet presAssocID="{DAA737EC-3CFE-4A42-9596-82F623502A25}" presName="parTxOnlySpace" presStyleCnt="0"/>
      <dgm:spPr/>
    </dgm:pt>
    <dgm:pt modelId="{C1D5AD2B-4FC6-4B03-ADD6-F27F75EB82B3}" type="pres">
      <dgm:prSet presAssocID="{DFF989F8-F94E-4421-9197-10D4056FEA7F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115DA89-2091-4FDD-A48D-5D858E680D1C}" srcId="{BDCE9263-8C19-4FD2-9497-CEBB04A84E18}" destId="{E3B055AB-E477-4988-A8C3-21CC2F1090D5}" srcOrd="0" destOrd="0" parTransId="{A2EB8FC0-C129-4FD0-82BA-95BD591C8E47}" sibTransId="{F3CBA45B-5CFB-4F55-AD32-5AE5E696BF5D}"/>
    <dgm:cxn modelId="{95A92812-7012-422F-A41B-1F9374885773}" type="presOf" srcId="{E3B055AB-E477-4988-A8C3-21CC2F1090D5}" destId="{8D57FDCC-BD5F-41A7-AC22-D15AEADB6FE9}" srcOrd="0" destOrd="0" presId="urn:microsoft.com/office/officeart/2005/8/layout/chevron1"/>
    <dgm:cxn modelId="{C77E87C1-3D7E-42B3-A97E-311C5802631B}" type="presOf" srcId="{8D34A9E9-0EF3-46F6-8F3B-B73604B41570}" destId="{DBB242C3-6DE1-4086-A2D7-5D6B79269DD7}" srcOrd="0" destOrd="0" presId="urn:microsoft.com/office/officeart/2005/8/layout/chevron1"/>
    <dgm:cxn modelId="{2C91AC6D-1A71-4DFA-9D8D-DDE25AF086FC}" type="presOf" srcId="{DFF989F8-F94E-4421-9197-10D4056FEA7F}" destId="{C1D5AD2B-4FC6-4B03-ADD6-F27F75EB82B3}" srcOrd="0" destOrd="0" presId="urn:microsoft.com/office/officeart/2005/8/layout/chevron1"/>
    <dgm:cxn modelId="{18958BBE-D1A2-4752-92C9-5C951FB9BB40}" type="presOf" srcId="{F22195AB-F864-4E32-96B5-8B50339BA0A5}" destId="{B074F188-AC73-495A-B516-E229DD955207}" srcOrd="0" destOrd="0" presId="urn:microsoft.com/office/officeart/2005/8/layout/chevron1"/>
    <dgm:cxn modelId="{0F9EACC5-7E33-4B07-86F9-95A834A78242}" type="presOf" srcId="{BB77CB80-8448-4504-81B9-BD1298456C1A}" destId="{20238227-B9B9-4D94-B5E9-5ECCF04D5104}" srcOrd="0" destOrd="0" presId="urn:microsoft.com/office/officeart/2005/8/layout/chevron1"/>
    <dgm:cxn modelId="{F41500B8-9C4F-4118-B7B9-41ED3D7032F1}" type="presOf" srcId="{BDCE9263-8C19-4FD2-9497-CEBB04A84E18}" destId="{8F4D0C49-809F-40CC-B528-B7577DC69C29}" srcOrd="0" destOrd="0" presId="urn:microsoft.com/office/officeart/2005/8/layout/chevron1"/>
    <dgm:cxn modelId="{3BFC1C2F-4FD2-4FCC-B3B3-AE243F63C3C1}" srcId="{BDCE9263-8C19-4FD2-9497-CEBB04A84E18}" destId="{8D34A9E9-0EF3-46F6-8F3B-B73604B41570}" srcOrd="2" destOrd="0" parTransId="{F9534747-7368-4394-8D35-D2C8184CADCE}" sibTransId="{A848F5B0-BCC1-44C2-9B19-C51EF9B266D2}"/>
    <dgm:cxn modelId="{EA6D28B7-72D6-4F8F-ABE1-1479A14C18C8}" srcId="{BDCE9263-8C19-4FD2-9497-CEBB04A84E18}" destId="{DFF989F8-F94E-4421-9197-10D4056FEA7F}" srcOrd="4" destOrd="0" parTransId="{DCA0F445-4B1C-47D9-86DA-725B5C957DFD}" sibTransId="{8A5FC9CF-BC28-46FE-AA9D-899DE7EF6438}"/>
    <dgm:cxn modelId="{569725DF-4C6F-4561-9083-B2A02FFEB259}" srcId="{BDCE9263-8C19-4FD2-9497-CEBB04A84E18}" destId="{BB77CB80-8448-4504-81B9-BD1298456C1A}" srcOrd="3" destOrd="0" parTransId="{5C1DC3E8-E8D7-40C6-8700-1821DABC8814}" sibTransId="{DAA737EC-3CFE-4A42-9596-82F623502A25}"/>
    <dgm:cxn modelId="{96863FFF-B479-439E-9CF8-BC39600A1B8E}" srcId="{BDCE9263-8C19-4FD2-9497-CEBB04A84E18}" destId="{F22195AB-F864-4E32-96B5-8B50339BA0A5}" srcOrd="1" destOrd="0" parTransId="{5068742C-7153-4037-997A-6E5A579C860F}" sibTransId="{05CB4226-4484-4873-BC1C-6D855ED3F938}"/>
    <dgm:cxn modelId="{771D0147-E5FF-4C7A-A57D-6A325445C9CA}" type="presParOf" srcId="{8F4D0C49-809F-40CC-B528-B7577DC69C29}" destId="{8D57FDCC-BD5F-41A7-AC22-D15AEADB6FE9}" srcOrd="0" destOrd="0" presId="urn:microsoft.com/office/officeart/2005/8/layout/chevron1"/>
    <dgm:cxn modelId="{93D86F45-E4D9-4090-A636-C972D15BEA1E}" type="presParOf" srcId="{8F4D0C49-809F-40CC-B528-B7577DC69C29}" destId="{D97F837E-BADF-49AE-8123-9CD285F2780D}" srcOrd="1" destOrd="0" presId="urn:microsoft.com/office/officeart/2005/8/layout/chevron1"/>
    <dgm:cxn modelId="{860B0BB0-50D0-4A86-AF3C-737600D5DC49}" type="presParOf" srcId="{8F4D0C49-809F-40CC-B528-B7577DC69C29}" destId="{B074F188-AC73-495A-B516-E229DD955207}" srcOrd="2" destOrd="0" presId="urn:microsoft.com/office/officeart/2005/8/layout/chevron1"/>
    <dgm:cxn modelId="{E2E719A9-556F-4A28-BFE0-81B740EDE113}" type="presParOf" srcId="{8F4D0C49-809F-40CC-B528-B7577DC69C29}" destId="{D75C0F59-7F49-4362-B66C-D07254C166E0}" srcOrd="3" destOrd="0" presId="urn:microsoft.com/office/officeart/2005/8/layout/chevron1"/>
    <dgm:cxn modelId="{8D544FDD-DD74-4BDB-85FD-DB7C9A1892D8}" type="presParOf" srcId="{8F4D0C49-809F-40CC-B528-B7577DC69C29}" destId="{DBB242C3-6DE1-4086-A2D7-5D6B79269DD7}" srcOrd="4" destOrd="0" presId="urn:microsoft.com/office/officeart/2005/8/layout/chevron1"/>
    <dgm:cxn modelId="{90229047-B29E-4419-8477-F58420B23AE9}" type="presParOf" srcId="{8F4D0C49-809F-40CC-B528-B7577DC69C29}" destId="{7183673A-FFAD-4627-9111-AAEB2F6952F3}" srcOrd="5" destOrd="0" presId="urn:microsoft.com/office/officeart/2005/8/layout/chevron1"/>
    <dgm:cxn modelId="{1392B770-8F97-4580-9F79-BCD09F44FFAB}" type="presParOf" srcId="{8F4D0C49-809F-40CC-B528-B7577DC69C29}" destId="{20238227-B9B9-4D94-B5E9-5ECCF04D5104}" srcOrd="6" destOrd="0" presId="urn:microsoft.com/office/officeart/2005/8/layout/chevron1"/>
    <dgm:cxn modelId="{F0261A3F-2603-41B0-A2E2-CCF0522214B2}" type="presParOf" srcId="{8F4D0C49-809F-40CC-B528-B7577DC69C29}" destId="{9DCE71B4-1478-4E9A-9CA1-644DDC4835C4}" srcOrd="7" destOrd="0" presId="urn:microsoft.com/office/officeart/2005/8/layout/chevron1"/>
    <dgm:cxn modelId="{D9D101D9-CB67-4C4F-8E8C-808D1D399767}" type="presParOf" srcId="{8F4D0C49-809F-40CC-B528-B7577DC69C29}" destId="{C1D5AD2B-4FC6-4B03-ADD6-F27F75EB82B3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1DA52B0-F8B7-4DEE-9EDE-6B4AE91ABEE6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B1BD3B1-10C1-4C21-8068-8C95F3AB3DB9}">
      <dgm:prSet phldrT="[نص]"/>
      <dgm:spPr/>
      <dgm:t>
        <a:bodyPr/>
        <a:lstStyle/>
        <a:p>
          <a:pPr rtl="1"/>
          <a:r>
            <a:rPr lang="ar-SA" dirty="0" smtClean="0"/>
            <a:t>ظهور الطبقة البرجوازية </a:t>
          </a:r>
          <a:endParaRPr lang="ar-SA" dirty="0"/>
        </a:p>
      </dgm:t>
    </dgm:pt>
    <dgm:pt modelId="{66D814FE-DD25-4B1C-903E-4FC0A8548948}" type="parTrans" cxnId="{5E17539A-C73A-4836-AA20-92F2443451DC}">
      <dgm:prSet/>
      <dgm:spPr/>
      <dgm:t>
        <a:bodyPr/>
        <a:lstStyle/>
        <a:p>
          <a:pPr rtl="1"/>
          <a:endParaRPr lang="ar-SA"/>
        </a:p>
      </dgm:t>
    </dgm:pt>
    <dgm:pt modelId="{41983F1D-678C-412C-B5EB-A734F176C4FF}" type="sibTrans" cxnId="{5E17539A-C73A-4836-AA20-92F2443451DC}">
      <dgm:prSet/>
      <dgm:spPr/>
      <dgm:t>
        <a:bodyPr/>
        <a:lstStyle/>
        <a:p>
          <a:pPr rtl="1"/>
          <a:endParaRPr lang="ar-SA"/>
        </a:p>
      </dgm:t>
    </dgm:pt>
    <dgm:pt modelId="{B16A80D1-4F65-4BA9-B622-59D76155AFE5}">
      <dgm:prSet phldrT="[نص]"/>
      <dgm:spPr/>
      <dgm:t>
        <a:bodyPr/>
        <a:lstStyle/>
        <a:p>
          <a:pPr rtl="1"/>
          <a:r>
            <a:rPr lang="ar-SA" dirty="0" smtClean="0"/>
            <a:t>اختراع المطبعة</a:t>
          </a:r>
          <a:endParaRPr lang="ar-SA" dirty="0"/>
        </a:p>
      </dgm:t>
    </dgm:pt>
    <dgm:pt modelId="{0F20EED5-298B-4FCB-B9A3-9907EA2B9536}" type="parTrans" cxnId="{F99D1DF0-5463-457F-8641-408EA2EC0951}">
      <dgm:prSet/>
      <dgm:spPr/>
      <dgm:t>
        <a:bodyPr/>
        <a:lstStyle/>
        <a:p>
          <a:pPr rtl="1"/>
          <a:endParaRPr lang="ar-SA"/>
        </a:p>
      </dgm:t>
    </dgm:pt>
    <dgm:pt modelId="{86FA04DA-6150-4565-A903-8CF18955A049}" type="sibTrans" cxnId="{F99D1DF0-5463-457F-8641-408EA2EC0951}">
      <dgm:prSet/>
      <dgm:spPr/>
      <dgm:t>
        <a:bodyPr/>
        <a:lstStyle/>
        <a:p>
          <a:pPr rtl="1"/>
          <a:endParaRPr lang="ar-SA"/>
        </a:p>
      </dgm:t>
    </dgm:pt>
    <dgm:pt modelId="{8EE8E9F1-3FB3-43ED-8C6E-45A9D96905D1}">
      <dgm:prSet phldrT="[نص]"/>
      <dgm:spPr/>
      <dgm:t>
        <a:bodyPr/>
        <a:lstStyle/>
        <a:p>
          <a:pPr rtl="1"/>
          <a:r>
            <a:rPr lang="ar-SA" dirty="0" smtClean="0"/>
            <a:t>انتشار البريد </a:t>
          </a:r>
          <a:endParaRPr lang="ar-SA" dirty="0"/>
        </a:p>
      </dgm:t>
    </dgm:pt>
    <dgm:pt modelId="{3A514091-CA54-4052-ABD9-57F594799F2B}" type="parTrans" cxnId="{3D3E33C7-0056-4EEF-84C7-D0688D8EB720}">
      <dgm:prSet/>
      <dgm:spPr/>
      <dgm:t>
        <a:bodyPr/>
        <a:lstStyle/>
        <a:p>
          <a:pPr rtl="1"/>
          <a:endParaRPr lang="ar-SA"/>
        </a:p>
      </dgm:t>
    </dgm:pt>
    <dgm:pt modelId="{D87CCDB4-6C89-4526-883A-2A80A0705DFA}" type="sibTrans" cxnId="{3D3E33C7-0056-4EEF-84C7-D0688D8EB720}">
      <dgm:prSet/>
      <dgm:spPr/>
      <dgm:t>
        <a:bodyPr/>
        <a:lstStyle/>
        <a:p>
          <a:pPr rtl="1"/>
          <a:endParaRPr lang="ar-SA"/>
        </a:p>
      </dgm:t>
    </dgm:pt>
    <dgm:pt modelId="{B573B5A4-EA07-4FA2-8338-5A71A82905DA}">
      <dgm:prSet phldrT="[نص]"/>
      <dgm:spPr/>
      <dgm:t>
        <a:bodyPr/>
        <a:lstStyle/>
        <a:p>
          <a:pPr rtl="1"/>
          <a:r>
            <a:rPr lang="ar-SA" dirty="0" smtClean="0"/>
            <a:t>الاختراعات </a:t>
          </a:r>
          <a:endParaRPr lang="ar-SA" dirty="0"/>
        </a:p>
      </dgm:t>
    </dgm:pt>
    <dgm:pt modelId="{6E4FDBF3-DED0-4128-A26F-61FC79ADE702}" type="parTrans" cxnId="{75F9DDC4-F6D7-4C4E-99FA-B17BDA098136}">
      <dgm:prSet/>
      <dgm:spPr/>
      <dgm:t>
        <a:bodyPr/>
        <a:lstStyle/>
        <a:p>
          <a:pPr rtl="1"/>
          <a:endParaRPr lang="ar-SA"/>
        </a:p>
      </dgm:t>
    </dgm:pt>
    <dgm:pt modelId="{61013449-2F43-4C77-BFC4-61B0D8EE55A6}" type="sibTrans" cxnId="{75F9DDC4-F6D7-4C4E-99FA-B17BDA098136}">
      <dgm:prSet/>
      <dgm:spPr/>
      <dgm:t>
        <a:bodyPr/>
        <a:lstStyle/>
        <a:p>
          <a:pPr rtl="1"/>
          <a:endParaRPr lang="ar-SA"/>
        </a:p>
      </dgm:t>
    </dgm:pt>
    <dgm:pt modelId="{77034F15-86F2-41A9-A15F-B78EC1A33D8B}" type="pres">
      <dgm:prSet presAssocID="{41DA52B0-F8B7-4DEE-9EDE-6B4AE91ABEE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1F091B8-8962-425B-AE24-240F18E5310A}" type="pres">
      <dgm:prSet presAssocID="{7B1BD3B1-10C1-4C21-8068-8C95F3AB3DB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5CFCCB-B37C-4E0B-8010-CE6877164685}" type="pres">
      <dgm:prSet presAssocID="{7B1BD3B1-10C1-4C21-8068-8C95F3AB3DB9}" presName="spNode" presStyleCnt="0"/>
      <dgm:spPr/>
    </dgm:pt>
    <dgm:pt modelId="{EEEB7265-4A2B-482B-AE19-A6A0AFB0A193}" type="pres">
      <dgm:prSet presAssocID="{41983F1D-678C-412C-B5EB-A734F176C4FF}" presName="sibTrans" presStyleLbl="sibTrans1D1" presStyleIdx="0" presStyleCnt="4"/>
      <dgm:spPr/>
      <dgm:t>
        <a:bodyPr/>
        <a:lstStyle/>
        <a:p>
          <a:pPr rtl="1"/>
          <a:endParaRPr lang="ar-SA"/>
        </a:p>
      </dgm:t>
    </dgm:pt>
    <dgm:pt modelId="{B5E82836-F81C-49CD-8BA4-440DC2FA5335}" type="pres">
      <dgm:prSet presAssocID="{B16A80D1-4F65-4BA9-B622-59D76155AFE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497F72-8417-43D3-9299-1E6575347534}" type="pres">
      <dgm:prSet presAssocID="{B16A80D1-4F65-4BA9-B622-59D76155AFE5}" presName="spNode" presStyleCnt="0"/>
      <dgm:spPr/>
    </dgm:pt>
    <dgm:pt modelId="{29917FF4-136C-40B0-9723-2967F1783726}" type="pres">
      <dgm:prSet presAssocID="{86FA04DA-6150-4565-A903-8CF18955A049}" presName="sibTrans" presStyleLbl="sibTrans1D1" presStyleIdx="1" presStyleCnt="4"/>
      <dgm:spPr/>
      <dgm:t>
        <a:bodyPr/>
        <a:lstStyle/>
        <a:p>
          <a:pPr rtl="1"/>
          <a:endParaRPr lang="ar-SA"/>
        </a:p>
      </dgm:t>
    </dgm:pt>
    <dgm:pt modelId="{CEE538FB-63FC-4AFC-856A-0ABBB49B289C}" type="pres">
      <dgm:prSet presAssocID="{8EE8E9F1-3FB3-43ED-8C6E-45A9D96905D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7B5B15-7F4B-49B7-9D7D-21D78BAC5D5F}" type="pres">
      <dgm:prSet presAssocID="{8EE8E9F1-3FB3-43ED-8C6E-45A9D96905D1}" presName="spNode" presStyleCnt="0"/>
      <dgm:spPr/>
    </dgm:pt>
    <dgm:pt modelId="{EF3183FC-F1F2-429A-8CAC-BC388858C2EF}" type="pres">
      <dgm:prSet presAssocID="{D87CCDB4-6C89-4526-883A-2A80A0705DFA}" presName="sibTrans" presStyleLbl="sibTrans1D1" presStyleIdx="2" presStyleCnt="4"/>
      <dgm:spPr/>
      <dgm:t>
        <a:bodyPr/>
        <a:lstStyle/>
        <a:p>
          <a:pPr rtl="1"/>
          <a:endParaRPr lang="ar-SA"/>
        </a:p>
      </dgm:t>
    </dgm:pt>
    <dgm:pt modelId="{0F3DD507-1C31-4987-B913-206E056EB72F}" type="pres">
      <dgm:prSet presAssocID="{B573B5A4-EA07-4FA2-8338-5A71A82905D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7137F9-4D23-4754-9CA2-9CC2A2637AAC}" type="pres">
      <dgm:prSet presAssocID="{B573B5A4-EA07-4FA2-8338-5A71A82905DA}" presName="spNode" presStyleCnt="0"/>
      <dgm:spPr/>
    </dgm:pt>
    <dgm:pt modelId="{272545A4-E94C-4BED-9564-047E9F7729BA}" type="pres">
      <dgm:prSet presAssocID="{61013449-2F43-4C77-BFC4-61B0D8EE55A6}" presName="sibTrans" presStyleLbl="sibTrans1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94F57F97-2384-4BFC-AA81-56F1B3792CE1}" type="presOf" srcId="{41983F1D-678C-412C-B5EB-A734F176C4FF}" destId="{EEEB7265-4A2B-482B-AE19-A6A0AFB0A193}" srcOrd="0" destOrd="0" presId="urn:microsoft.com/office/officeart/2005/8/layout/cycle5"/>
    <dgm:cxn modelId="{5E17539A-C73A-4836-AA20-92F2443451DC}" srcId="{41DA52B0-F8B7-4DEE-9EDE-6B4AE91ABEE6}" destId="{7B1BD3B1-10C1-4C21-8068-8C95F3AB3DB9}" srcOrd="0" destOrd="0" parTransId="{66D814FE-DD25-4B1C-903E-4FC0A8548948}" sibTransId="{41983F1D-678C-412C-B5EB-A734F176C4FF}"/>
    <dgm:cxn modelId="{EC05A02D-3FC0-46C3-89EA-E81AFBCDDB41}" type="presOf" srcId="{8EE8E9F1-3FB3-43ED-8C6E-45A9D96905D1}" destId="{CEE538FB-63FC-4AFC-856A-0ABBB49B289C}" srcOrd="0" destOrd="0" presId="urn:microsoft.com/office/officeart/2005/8/layout/cycle5"/>
    <dgm:cxn modelId="{EB1A7487-8532-4F3D-A26B-3441E40A9568}" type="presOf" srcId="{41DA52B0-F8B7-4DEE-9EDE-6B4AE91ABEE6}" destId="{77034F15-86F2-41A9-A15F-B78EC1A33D8B}" srcOrd="0" destOrd="0" presId="urn:microsoft.com/office/officeart/2005/8/layout/cycle5"/>
    <dgm:cxn modelId="{D582CBFD-81C4-4B43-8CE8-069845C66E2D}" type="presOf" srcId="{B573B5A4-EA07-4FA2-8338-5A71A82905DA}" destId="{0F3DD507-1C31-4987-B913-206E056EB72F}" srcOrd="0" destOrd="0" presId="urn:microsoft.com/office/officeart/2005/8/layout/cycle5"/>
    <dgm:cxn modelId="{57803E62-6A45-4662-A94B-05CBE2BAF493}" type="presOf" srcId="{B16A80D1-4F65-4BA9-B622-59D76155AFE5}" destId="{B5E82836-F81C-49CD-8BA4-440DC2FA5335}" srcOrd="0" destOrd="0" presId="urn:microsoft.com/office/officeart/2005/8/layout/cycle5"/>
    <dgm:cxn modelId="{75F9DDC4-F6D7-4C4E-99FA-B17BDA098136}" srcId="{41DA52B0-F8B7-4DEE-9EDE-6B4AE91ABEE6}" destId="{B573B5A4-EA07-4FA2-8338-5A71A82905DA}" srcOrd="3" destOrd="0" parTransId="{6E4FDBF3-DED0-4128-A26F-61FC79ADE702}" sibTransId="{61013449-2F43-4C77-BFC4-61B0D8EE55A6}"/>
    <dgm:cxn modelId="{F99D1DF0-5463-457F-8641-408EA2EC0951}" srcId="{41DA52B0-F8B7-4DEE-9EDE-6B4AE91ABEE6}" destId="{B16A80D1-4F65-4BA9-B622-59D76155AFE5}" srcOrd="1" destOrd="0" parTransId="{0F20EED5-298B-4FCB-B9A3-9907EA2B9536}" sibTransId="{86FA04DA-6150-4565-A903-8CF18955A049}"/>
    <dgm:cxn modelId="{F8F6709C-4851-4013-B59D-2165491B0FC0}" type="presOf" srcId="{61013449-2F43-4C77-BFC4-61B0D8EE55A6}" destId="{272545A4-E94C-4BED-9564-047E9F7729BA}" srcOrd="0" destOrd="0" presId="urn:microsoft.com/office/officeart/2005/8/layout/cycle5"/>
    <dgm:cxn modelId="{1FACB74A-A2A9-42E7-966D-017019A920DD}" type="presOf" srcId="{D87CCDB4-6C89-4526-883A-2A80A0705DFA}" destId="{EF3183FC-F1F2-429A-8CAC-BC388858C2EF}" srcOrd="0" destOrd="0" presId="urn:microsoft.com/office/officeart/2005/8/layout/cycle5"/>
    <dgm:cxn modelId="{3D3E33C7-0056-4EEF-84C7-D0688D8EB720}" srcId="{41DA52B0-F8B7-4DEE-9EDE-6B4AE91ABEE6}" destId="{8EE8E9F1-3FB3-43ED-8C6E-45A9D96905D1}" srcOrd="2" destOrd="0" parTransId="{3A514091-CA54-4052-ABD9-57F594799F2B}" sibTransId="{D87CCDB4-6C89-4526-883A-2A80A0705DFA}"/>
    <dgm:cxn modelId="{9F5EBF24-C98F-4D24-AE09-D2F80DFFC4C6}" type="presOf" srcId="{7B1BD3B1-10C1-4C21-8068-8C95F3AB3DB9}" destId="{81F091B8-8962-425B-AE24-240F18E5310A}" srcOrd="0" destOrd="0" presId="urn:microsoft.com/office/officeart/2005/8/layout/cycle5"/>
    <dgm:cxn modelId="{5C088B5F-5B3C-4D3A-A7A5-215AE07E722E}" type="presOf" srcId="{86FA04DA-6150-4565-A903-8CF18955A049}" destId="{29917FF4-136C-40B0-9723-2967F1783726}" srcOrd="0" destOrd="0" presId="urn:microsoft.com/office/officeart/2005/8/layout/cycle5"/>
    <dgm:cxn modelId="{982C15BC-E333-433F-ACAE-AF5ACBEEB279}" type="presParOf" srcId="{77034F15-86F2-41A9-A15F-B78EC1A33D8B}" destId="{81F091B8-8962-425B-AE24-240F18E5310A}" srcOrd="0" destOrd="0" presId="urn:microsoft.com/office/officeart/2005/8/layout/cycle5"/>
    <dgm:cxn modelId="{A53CE33C-CC92-40CF-8F62-E1676184DADE}" type="presParOf" srcId="{77034F15-86F2-41A9-A15F-B78EC1A33D8B}" destId="{C05CFCCB-B37C-4E0B-8010-CE6877164685}" srcOrd="1" destOrd="0" presId="urn:microsoft.com/office/officeart/2005/8/layout/cycle5"/>
    <dgm:cxn modelId="{50D1FFCC-5EBB-442D-AD39-EB3E857A8EC4}" type="presParOf" srcId="{77034F15-86F2-41A9-A15F-B78EC1A33D8B}" destId="{EEEB7265-4A2B-482B-AE19-A6A0AFB0A193}" srcOrd="2" destOrd="0" presId="urn:microsoft.com/office/officeart/2005/8/layout/cycle5"/>
    <dgm:cxn modelId="{EA6A7FF1-C492-497A-9582-F5480A23ACA2}" type="presParOf" srcId="{77034F15-86F2-41A9-A15F-B78EC1A33D8B}" destId="{B5E82836-F81C-49CD-8BA4-440DC2FA5335}" srcOrd="3" destOrd="0" presId="urn:microsoft.com/office/officeart/2005/8/layout/cycle5"/>
    <dgm:cxn modelId="{4D099CAA-F9C1-4451-8DF7-76EC05B820E8}" type="presParOf" srcId="{77034F15-86F2-41A9-A15F-B78EC1A33D8B}" destId="{C4497F72-8417-43D3-9299-1E6575347534}" srcOrd="4" destOrd="0" presId="urn:microsoft.com/office/officeart/2005/8/layout/cycle5"/>
    <dgm:cxn modelId="{7363D18C-AC09-4B6E-BC5A-C8687F16B184}" type="presParOf" srcId="{77034F15-86F2-41A9-A15F-B78EC1A33D8B}" destId="{29917FF4-136C-40B0-9723-2967F1783726}" srcOrd="5" destOrd="0" presId="urn:microsoft.com/office/officeart/2005/8/layout/cycle5"/>
    <dgm:cxn modelId="{FE90254F-0A18-4347-82B7-108F529861FE}" type="presParOf" srcId="{77034F15-86F2-41A9-A15F-B78EC1A33D8B}" destId="{CEE538FB-63FC-4AFC-856A-0ABBB49B289C}" srcOrd="6" destOrd="0" presId="urn:microsoft.com/office/officeart/2005/8/layout/cycle5"/>
    <dgm:cxn modelId="{07AA1A96-2078-47CF-AA3B-15F995A5F484}" type="presParOf" srcId="{77034F15-86F2-41A9-A15F-B78EC1A33D8B}" destId="{957B5B15-7F4B-49B7-9D7D-21D78BAC5D5F}" srcOrd="7" destOrd="0" presId="urn:microsoft.com/office/officeart/2005/8/layout/cycle5"/>
    <dgm:cxn modelId="{8167A8DC-56B1-4B75-B4A2-64042E12FE74}" type="presParOf" srcId="{77034F15-86F2-41A9-A15F-B78EC1A33D8B}" destId="{EF3183FC-F1F2-429A-8CAC-BC388858C2EF}" srcOrd="8" destOrd="0" presId="urn:microsoft.com/office/officeart/2005/8/layout/cycle5"/>
    <dgm:cxn modelId="{2802D087-E0BE-479B-9F14-ECECA73B4421}" type="presParOf" srcId="{77034F15-86F2-41A9-A15F-B78EC1A33D8B}" destId="{0F3DD507-1C31-4987-B913-206E056EB72F}" srcOrd="9" destOrd="0" presId="urn:microsoft.com/office/officeart/2005/8/layout/cycle5"/>
    <dgm:cxn modelId="{3B5790E4-81C6-414F-9960-CE447FC6C444}" type="presParOf" srcId="{77034F15-86F2-41A9-A15F-B78EC1A33D8B}" destId="{447137F9-4D23-4754-9CA2-9CC2A2637AAC}" srcOrd="10" destOrd="0" presId="urn:microsoft.com/office/officeart/2005/8/layout/cycle5"/>
    <dgm:cxn modelId="{4507D9FA-B47B-4E12-B53C-83D1C5268312}" type="presParOf" srcId="{77034F15-86F2-41A9-A15F-B78EC1A33D8B}" destId="{272545A4-E94C-4BED-9564-047E9F7729BA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E964EAC-6427-4A01-A2B7-ED35D63AF2FC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23B7657-9A79-47D6-A38C-7121A44EF900}">
      <dgm:prSet phldrT="[نص]"/>
      <dgm:spPr/>
      <dgm:t>
        <a:bodyPr/>
        <a:lstStyle/>
        <a:p>
          <a:pPr rtl="1"/>
          <a:r>
            <a:rPr lang="ar-SA" dirty="0" smtClean="0"/>
            <a:t>أنواع الصحف العربية </a:t>
          </a:r>
          <a:endParaRPr lang="ar-SA" dirty="0"/>
        </a:p>
      </dgm:t>
    </dgm:pt>
    <dgm:pt modelId="{56DA88FC-F995-4D7A-A176-DA87E3D0F4E9}" type="parTrans" cxnId="{5D10314F-CEE2-458B-B022-757073CC7725}">
      <dgm:prSet/>
      <dgm:spPr/>
      <dgm:t>
        <a:bodyPr/>
        <a:lstStyle/>
        <a:p>
          <a:pPr rtl="1"/>
          <a:endParaRPr lang="ar-SA"/>
        </a:p>
      </dgm:t>
    </dgm:pt>
    <dgm:pt modelId="{21497718-ADC0-4B96-91A2-68AD76C209EB}" type="sibTrans" cxnId="{5D10314F-CEE2-458B-B022-757073CC7725}">
      <dgm:prSet/>
      <dgm:spPr/>
      <dgm:t>
        <a:bodyPr/>
        <a:lstStyle/>
        <a:p>
          <a:pPr rtl="1"/>
          <a:endParaRPr lang="ar-SA"/>
        </a:p>
      </dgm:t>
    </dgm:pt>
    <dgm:pt modelId="{15CEF1D2-4929-45A6-92AA-BDAA17503C56}">
      <dgm:prSet phldrT="[نص]"/>
      <dgm:spPr/>
      <dgm:t>
        <a:bodyPr/>
        <a:lstStyle/>
        <a:p>
          <a:pPr rtl="1"/>
          <a:r>
            <a:rPr lang="ar-SA" dirty="0" smtClean="0"/>
            <a:t>صحف عامة </a:t>
          </a:r>
          <a:endParaRPr lang="ar-SA" dirty="0"/>
        </a:p>
      </dgm:t>
    </dgm:pt>
    <dgm:pt modelId="{8966532A-8169-44FC-B92A-0E6DF060497D}" type="parTrans" cxnId="{11430909-BC6A-4F82-BC5B-6236A64A5DC7}">
      <dgm:prSet/>
      <dgm:spPr/>
      <dgm:t>
        <a:bodyPr/>
        <a:lstStyle/>
        <a:p>
          <a:pPr rtl="1"/>
          <a:endParaRPr lang="ar-SA"/>
        </a:p>
      </dgm:t>
    </dgm:pt>
    <dgm:pt modelId="{D4DA927A-CD41-43A7-B356-6E095257D2A8}" type="sibTrans" cxnId="{11430909-BC6A-4F82-BC5B-6236A64A5DC7}">
      <dgm:prSet/>
      <dgm:spPr/>
      <dgm:t>
        <a:bodyPr/>
        <a:lstStyle/>
        <a:p>
          <a:pPr rtl="1"/>
          <a:endParaRPr lang="ar-SA"/>
        </a:p>
      </dgm:t>
    </dgm:pt>
    <dgm:pt modelId="{14A6E483-028B-4615-AC21-405A816A50F9}">
      <dgm:prSet phldrT="[نص]"/>
      <dgm:spPr/>
      <dgm:t>
        <a:bodyPr/>
        <a:lstStyle/>
        <a:p>
          <a:pPr rtl="1"/>
          <a:r>
            <a:rPr lang="ar-SA" dirty="0" smtClean="0"/>
            <a:t>صحف خاصة </a:t>
          </a:r>
          <a:endParaRPr lang="ar-SA" dirty="0"/>
        </a:p>
      </dgm:t>
    </dgm:pt>
    <dgm:pt modelId="{DEBC4998-3106-44ED-9CF7-70E2844B50A8}" type="parTrans" cxnId="{80DB6FAC-F934-4F61-BFBE-AE88E4193488}">
      <dgm:prSet/>
      <dgm:spPr/>
      <dgm:t>
        <a:bodyPr/>
        <a:lstStyle/>
        <a:p>
          <a:pPr rtl="1"/>
          <a:endParaRPr lang="ar-SA"/>
        </a:p>
      </dgm:t>
    </dgm:pt>
    <dgm:pt modelId="{DEEEF930-5D94-4578-B15E-D24F7890E9E3}" type="sibTrans" cxnId="{80DB6FAC-F934-4F61-BFBE-AE88E4193488}">
      <dgm:prSet/>
      <dgm:spPr/>
      <dgm:t>
        <a:bodyPr/>
        <a:lstStyle/>
        <a:p>
          <a:pPr rtl="1"/>
          <a:endParaRPr lang="ar-SA"/>
        </a:p>
      </dgm:t>
    </dgm:pt>
    <dgm:pt modelId="{92F63C24-3112-44A8-9A90-8EAED1511A12}" type="pres">
      <dgm:prSet presAssocID="{FE964EAC-6427-4A01-A2B7-ED35D63AF2F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6835675-8C07-4620-A4CA-D56E05C67716}" type="pres">
      <dgm:prSet presAssocID="{FE964EAC-6427-4A01-A2B7-ED35D63AF2FC}" presName="radial" presStyleCnt="0">
        <dgm:presLayoutVars>
          <dgm:animLvl val="ctr"/>
        </dgm:presLayoutVars>
      </dgm:prSet>
      <dgm:spPr/>
    </dgm:pt>
    <dgm:pt modelId="{FDB1DA44-EAAA-4F4B-B697-BA3D09997B84}" type="pres">
      <dgm:prSet presAssocID="{F23B7657-9A79-47D6-A38C-7121A44EF900}" presName="centerShape" presStyleLbl="vennNode1" presStyleIdx="0" presStyleCnt="3"/>
      <dgm:spPr/>
      <dgm:t>
        <a:bodyPr/>
        <a:lstStyle/>
        <a:p>
          <a:pPr rtl="1"/>
          <a:endParaRPr lang="ar-SA"/>
        </a:p>
      </dgm:t>
    </dgm:pt>
    <dgm:pt modelId="{87FA9AD4-35E3-4D82-A3B3-7B12D29E476B}" type="pres">
      <dgm:prSet presAssocID="{15CEF1D2-4929-45A6-92AA-BDAA17503C56}" presName="node" presStyleLbl="vennNode1" presStyleIdx="1" presStyleCnt="3" custRadScaleRad="106824" custRadScaleInc="7189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DEA140-09D9-4F23-8417-EAFC68A8D8FD}" type="pres">
      <dgm:prSet presAssocID="{14A6E483-028B-4615-AC21-405A816A50F9}" presName="node" presStyleLbl="vennNode1" presStyleIdx="2" presStyleCnt="3" custRadScaleRad="105139" custRadScaleInc="2958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1430909-BC6A-4F82-BC5B-6236A64A5DC7}" srcId="{F23B7657-9A79-47D6-A38C-7121A44EF900}" destId="{15CEF1D2-4929-45A6-92AA-BDAA17503C56}" srcOrd="0" destOrd="0" parTransId="{8966532A-8169-44FC-B92A-0E6DF060497D}" sibTransId="{D4DA927A-CD41-43A7-B356-6E095257D2A8}"/>
    <dgm:cxn modelId="{5D10314F-CEE2-458B-B022-757073CC7725}" srcId="{FE964EAC-6427-4A01-A2B7-ED35D63AF2FC}" destId="{F23B7657-9A79-47D6-A38C-7121A44EF900}" srcOrd="0" destOrd="0" parTransId="{56DA88FC-F995-4D7A-A176-DA87E3D0F4E9}" sibTransId="{21497718-ADC0-4B96-91A2-68AD76C209EB}"/>
    <dgm:cxn modelId="{89334B43-02B2-4F30-A4B9-31EAEA6DF9FE}" type="presOf" srcId="{F23B7657-9A79-47D6-A38C-7121A44EF900}" destId="{FDB1DA44-EAAA-4F4B-B697-BA3D09997B84}" srcOrd="0" destOrd="0" presId="urn:microsoft.com/office/officeart/2005/8/layout/radial3"/>
    <dgm:cxn modelId="{80DB6FAC-F934-4F61-BFBE-AE88E4193488}" srcId="{F23B7657-9A79-47D6-A38C-7121A44EF900}" destId="{14A6E483-028B-4615-AC21-405A816A50F9}" srcOrd="1" destOrd="0" parTransId="{DEBC4998-3106-44ED-9CF7-70E2844B50A8}" sibTransId="{DEEEF930-5D94-4578-B15E-D24F7890E9E3}"/>
    <dgm:cxn modelId="{60D0B954-A853-4725-9C91-0045DCF6D6A7}" type="presOf" srcId="{FE964EAC-6427-4A01-A2B7-ED35D63AF2FC}" destId="{92F63C24-3112-44A8-9A90-8EAED1511A12}" srcOrd="0" destOrd="0" presId="urn:microsoft.com/office/officeart/2005/8/layout/radial3"/>
    <dgm:cxn modelId="{2B6AEECE-63B6-4C90-8E17-E0CAB5E6533D}" type="presOf" srcId="{14A6E483-028B-4615-AC21-405A816A50F9}" destId="{32DEA140-09D9-4F23-8417-EAFC68A8D8FD}" srcOrd="0" destOrd="0" presId="urn:microsoft.com/office/officeart/2005/8/layout/radial3"/>
    <dgm:cxn modelId="{B96CDE7C-2AC2-4ABB-9A48-FA6EB2DC89BF}" type="presOf" srcId="{15CEF1D2-4929-45A6-92AA-BDAA17503C56}" destId="{87FA9AD4-35E3-4D82-A3B3-7B12D29E476B}" srcOrd="0" destOrd="0" presId="urn:microsoft.com/office/officeart/2005/8/layout/radial3"/>
    <dgm:cxn modelId="{C2228E21-FCD4-438B-B1D2-28E69C64854F}" type="presParOf" srcId="{92F63C24-3112-44A8-9A90-8EAED1511A12}" destId="{56835675-8C07-4620-A4CA-D56E05C67716}" srcOrd="0" destOrd="0" presId="urn:microsoft.com/office/officeart/2005/8/layout/radial3"/>
    <dgm:cxn modelId="{CB5425DE-27D8-434F-87E1-9C5BADEFFE71}" type="presParOf" srcId="{56835675-8C07-4620-A4CA-D56E05C67716}" destId="{FDB1DA44-EAAA-4F4B-B697-BA3D09997B84}" srcOrd="0" destOrd="0" presId="urn:microsoft.com/office/officeart/2005/8/layout/radial3"/>
    <dgm:cxn modelId="{D002C75A-55B2-4A67-AD19-C380F0EFAC9D}" type="presParOf" srcId="{56835675-8C07-4620-A4CA-D56E05C67716}" destId="{87FA9AD4-35E3-4D82-A3B3-7B12D29E476B}" srcOrd="1" destOrd="0" presId="urn:microsoft.com/office/officeart/2005/8/layout/radial3"/>
    <dgm:cxn modelId="{1128AB7D-9FFE-4A82-91B6-D714821E5907}" type="presParOf" srcId="{56835675-8C07-4620-A4CA-D56E05C67716}" destId="{32DEA140-09D9-4F23-8417-EAFC68A8D8FD}" srcOrd="2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5420BB8-2503-4A87-841F-EB25EAA53F97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A83B496-72B2-4703-8EC0-771BEF55EF97}">
      <dgm:prSet phldrT="[نص]"/>
      <dgm:spPr/>
      <dgm:t>
        <a:bodyPr/>
        <a:lstStyle/>
        <a:p>
          <a:pPr rtl="1"/>
          <a:r>
            <a:rPr lang="ar-SA" dirty="0" smtClean="0"/>
            <a:t>الاخبار و الإعلام </a:t>
          </a:r>
          <a:endParaRPr lang="ar-SA" dirty="0"/>
        </a:p>
      </dgm:t>
    </dgm:pt>
    <dgm:pt modelId="{9B898079-C01C-4D49-87AE-15E03B4A4A2C}" type="parTrans" cxnId="{1B4022F2-E1FB-433D-B9AC-80FE9C428CB0}">
      <dgm:prSet/>
      <dgm:spPr/>
      <dgm:t>
        <a:bodyPr/>
        <a:lstStyle/>
        <a:p>
          <a:pPr rtl="1"/>
          <a:endParaRPr lang="ar-SA"/>
        </a:p>
      </dgm:t>
    </dgm:pt>
    <dgm:pt modelId="{57D01D6C-751B-420A-9019-AFF53F15C1FC}" type="sibTrans" cxnId="{1B4022F2-E1FB-433D-B9AC-80FE9C428CB0}">
      <dgm:prSet/>
      <dgm:spPr/>
      <dgm:t>
        <a:bodyPr/>
        <a:lstStyle/>
        <a:p>
          <a:pPr rtl="1"/>
          <a:endParaRPr lang="ar-SA"/>
        </a:p>
      </dgm:t>
    </dgm:pt>
    <dgm:pt modelId="{5237AB1C-B278-463D-BA55-13B7950B39A9}">
      <dgm:prSet phldrT="[نص]"/>
      <dgm:spPr/>
      <dgm:t>
        <a:bodyPr/>
        <a:lstStyle/>
        <a:p>
          <a:pPr rtl="1"/>
          <a:r>
            <a:rPr lang="ar-SA" dirty="0" smtClean="0"/>
            <a:t>الشرح والتفسير والتحليل</a:t>
          </a:r>
          <a:endParaRPr lang="ar-SA" dirty="0"/>
        </a:p>
      </dgm:t>
    </dgm:pt>
    <dgm:pt modelId="{4157AB9D-FBFC-47E6-BA7F-16B8B1A8C29F}" type="parTrans" cxnId="{FE387114-8AAD-4D79-9D31-92D871C63EBD}">
      <dgm:prSet/>
      <dgm:spPr/>
      <dgm:t>
        <a:bodyPr/>
        <a:lstStyle/>
        <a:p>
          <a:pPr rtl="1"/>
          <a:endParaRPr lang="ar-SA"/>
        </a:p>
      </dgm:t>
    </dgm:pt>
    <dgm:pt modelId="{1A5F7068-89A2-4EFF-8675-1CE785633825}" type="sibTrans" cxnId="{FE387114-8AAD-4D79-9D31-92D871C63EBD}">
      <dgm:prSet/>
      <dgm:spPr/>
      <dgm:t>
        <a:bodyPr/>
        <a:lstStyle/>
        <a:p>
          <a:pPr rtl="1"/>
          <a:endParaRPr lang="ar-SA"/>
        </a:p>
      </dgm:t>
    </dgm:pt>
    <dgm:pt modelId="{CE8D7A0F-38B8-40C4-98FE-3422F1EC7A2E}">
      <dgm:prSet phldrT="[نص]"/>
      <dgm:spPr/>
      <dgm:t>
        <a:bodyPr/>
        <a:lstStyle/>
        <a:p>
          <a:pPr rtl="1"/>
          <a:r>
            <a:rPr lang="ar-SA" dirty="0" smtClean="0"/>
            <a:t>التوجيه والنقد </a:t>
          </a:r>
          <a:endParaRPr lang="ar-SA" dirty="0"/>
        </a:p>
      </dgm:t>
    </dgm:pt>
    <dgm:pt modelId="{207B475B-CE86-4EE9-B5E4-1172176A7EFF}" type="parTrans" cxnId="{6F61CA10-3FAE-4541-B19C-27A361D51FD7}">
      <dgm:prSet/>
      <dgm:spPr/>
      <dgm:t>
        <a:bodyPr/>
        <a:lstStyle/>
        <a:p>
          <a:pPr rtl="1"/>
          <a:endParaRPr lang="ar-SA"/>
        </a:p>
      </dgm:t>
    </dgm:pt>
    <dgm:pt modelId="{6D821846-9F91-49DA-9BF3-85E1756F364F}" type="sibTrans" cxnId="{6F61CA10-3FAE-4541-B19C-27A361D51FD7}">
      <dgm:prSet/>
      <dgm:spPr/>
      <dgm:t>
        <a:bodyPr/>
        <a:lstStyle/>
        <a:p>
          <a:pPr rtl="1"/>
          <a:endParaRPr lang="ar-SA"/>
        </a:p>
      </dgm:t>
    </dgm:pt>
    <dgm:pt modelId="{9B75D0EA-D19F-48DB-84AC-6DB049D97DED}">
      <dgm:prSet phldrT="[نص]"/>
      <dgm:spPr/>
      <dgm:t>
        <a:bodyPr/>
        <a:lstStyle/>
        <a:p>
          <a:pPr rtl="1"/>
          <a:r>
            <a:rPr lang="ar-SA" dirty="0" smtClean="0"/>
            <a:t>تحقيق التكامل و الترابط في المجتمع </a:t>
          </a:r>
          <a:endParaRPr lang="ar-SA" dirty="0"/>
        </a:p>
      </dgm:t>
    </dgm:pt>
    <dgm:pt modelId="{B2818F43-9FC2-4567-A5B4-AC40F40F0920}" type="parTrans" cxnId="{0C41354F-D895-41F5-93CA-B482F03A073C}">
      <dgm:prSet/>
      <dgm:spPr/>
      <dgm:t>
        <a:bodyPr/>
        <a:lstStyle/>
        <a:p>
          <a:pPr rtl="1"/>
          <a:endParaRPr lang="ar-SA"/>
        </a:p>
      </dgm:t>
    </dgm:pt>
    <dgm:pt modelId="{B4E46F97-A3E5-46E8-939C-562B0482BB7A}" type="sibTrans" cxnId="{0C41354F-D895-41F5-93CA-B482F03A073C}">
      <dgm:prSet/>
      <dgm:spPr/>
      <dgm:t>
        <a:bodyPr/>
        <a:lstStyle/>
        <a:p>
          <a:pPr rtl="1"/>
          <a:endParaRPr lang="ar-SA"/>
        </a:p>
      </dgm:t>
    </dgm:pt>
    <dgm:pt modelId="{F088C773-76F2-4ECB-88E7-1AE8D4A3E26F}">
      <dgm:prSet phldrT="[نص]"/>
      <dgm:spPr/>
      <dgm:t>
        <a:bodyPr/>
        <a:lstStyle/>
        <a:p>
          <a:pPr rtl="1"/>
          <a:r>
            <a:rPr lang="ar-SA" dirty="0" smtClean="0"/>
            <a:t>نقل التراث الثقافي </a:t>
          </a:r>
          <a:endParaRPr lang="ar-SA" dirty="0"/>
        </a:p>
      </dgm:t>
    </dgm:pt>
    <dgm:pt modelId="{2AACA4CC-4D05-4235-8A7E-50D5B0ECFA5F}" type="parTrans" cxnId="{812DB9E6-6723-4C8D-9440-B6F6DCFB4D98}">
      <dgm:prSet/>
      <dgm:spPr/>
      <dgm:t>
        <a:bodyPr/>
        <a:lstStyle/>
        <a:p>
          <a:pPr rtl="1"/>
          <a:endParaRPr lang="ar-SA"/>
        </a:p>
      </dgm:t>
    </dgm:pt>
    <dgm:pt modelId="{D5DB73AD-095B-460C-B5D1-F6F77820F565}" type="sibTrans" cxnId="{812DB9E6-6723-4C8D-9440-B6F6DCFB4D98}">
      <dgm:prSet/>
      <dgm:spPr/>
      <dgm:t>
        <a:bodyPr/>
        <a:lstStyle/>
        <a:p>
          <a:pPr rtl="1"/>
          <a:endParaRPr lang="ar-SA"/>
        </a:p>
      </dgm:t>
    </dgm:pt>
    <dgm:pt modelId="{AE4E228D-8DA9-4A7C-AD43-31CA6C6477C3}">
      <dgm:prSet phldrT="[نص]"/>
      <dgm:spPr/>
      <dgm:t>
        <a:bodyPr/>
        <a:lstStyle/>
        <a:p>
          <a:pPr rtl="1"/>
          <a:r>
            <a:rPr lang="ar-SA" dirty="0" smtClean="0"/>
            <a:t>التوثيق والتاريخ </a:t>
          </a:r>
          <a:endParaRPr lang="ar-SA" dirty="0"/>
        </a:p>
      </dgm:t>
    </dgm:pt>
    <dgm:pt modelId="{10CF53D2-8417-4701-AC5F-37D136F17DAA}" type="parTrans" cxnId="{40C6EC5F-F160-49B6-A887-1B356AFD7FD3}">
      <dgm:prSet/>
      <dgm:spPr/>
      <dgm:t>
        <a:bodyPr/>
        <a:lstStyle/>
        <a:p>
          <a:pPr rtl="1"/>
          <a:endParaRPr lang="ar-SA"/>
        </a:p>
      </dgm:t>
    </dgm:pt>
    <dgm:pt modelId="{1D61C989-1E55-42F1-AF31-EA765CE8013A}" type="sibTrans" cxnId="{40C6EC5F-F160-49B6-A887-1B356AFD7FD3}">
      <dgm:prSet/>
      <dgm:spPr/>
      <dgm:t>
        <a:bodyPr/>
        <a:lstStyle/>
        <a:p>
          <a:pPr rtl="1"/>
          <a:endParaRPr lang="ar-SA"/>
        </a:p>
      </dgm:t>
    </dgm:pt>
    <dgm:pt modelId="{14986714-DDC8-40C5-B77D-DD05F8A4E0A3}">
      <dgm:prSet phldrT="[نص]"/>
      <dgm:spPr/>
      <dgm:t>
        <a:bodyPr/>
        <a:lstStyle/>
        <a:p>
          <a:pPr rtl="1"/>
          <a:r>
            <a:rPr lang="ar-SA" dirty="0" smtClean="0"/>
            <a:t>التسلية و الترويح </a:t>
          </a:r>
          <a:r>
            <a:rPr lang="ar-SA" smtClean="0"/>
            <a:t>والترفية </a:t>
          </a:r>
          <a:endParaRPr lang="ar-SA" dirty="0"/>
        </a:p>
      </dgm:t>
    </dgm:pt>
    <dgm:pt modelId="{FA09C8A7-BB75-470B-9BBD-13A12E8A457C}" type="parTrans" cxnId="{39E90CB7-90CE-4D6F-92A9-05907B6A3CB4}">
      <dgm:prSet/>
      <dgm:spPr/>
      <dgm:t>
        <a:bodyPr/>
        <a:lstStyle/>
        <a:p>
          <a:pPr rtl="1"/>
          <a:endParaRPr lang="ar-SA"/>
        </a:p>
      </dgm:t>
    </dgm:pt>
    <dgm:pt modelId="{C7087944-F8B5-4AEC-8E23-ABB1C79A28D1}" type="sibTrans" cxnId="{39E90CB7-90CE-4D6F-92A9-05907B6A3CB4}">
      <dgm:prSet/>
      <dgm:spPr/>
      <dgm:t>
        <a:bodyPr/>
        <a:lstStyle/>
        <a:p>
          <a:pPr rtl="1"/>
          <a:endParaRPr lang="ar-SA"/>
        </a:p>
      </dgm:t>
    </dgm:pt>
    <dgm:pt modelId="{FB387310-C917-483D-8CFE-6E56DBBAC591}">
      <dgm:prSet phldrT="[نص]"/>
      <dgm:spPr/>
      <dgm:t>
        <a:bodyPr/>
        <a:lstStyle/>
        <a:p>
          <a:pPr rtl="1"/>
          <a:r>
            <a:rPr lang="ar-SA" dirty="0" smtClean="0"/>
            <a:t>تقديم الخدمات </a:t>
          </a:r>
          <a:endParaRPr lang="ar-SA" dirty="0"/>
        </a:p>
      </dgm:t>
    </dgm:pt>
    <dgm:pt modelId="{08C9F842-8422-4A7E-8F42-EFC83B4A3999}" type="parTrans" cxnId="{1D4017B4-128E-481E-93AD-10DB5483F9D9}">
      <dgm:prSet/>
      <dgm:spPr/>
      <dgm:t>
        <a:bodyPr/>
        <a:lstStyle/>
        <a:p>
          <a:pPr rtl="1"/>
          <a:endParaRPr lang="ar-SA"/>
        </a:p>
      </dgm:t>
    </dgm:pt>
    <dgm:pt modelId="{84BE0F96-6205-4C56-9D23-5A3C62C99770}" type="sibTrans" cxnId="{1D4017B4-128E-481E-93AD-10DB5483F9D9}">
      <dgm:prSet/>
      <dgm:spPr/>
      <dgm:t>
        <a:bodyPr/>
        <a:lstStyle/>
        <a:p>
          <a:pPr rtl="1"/>
          <a:endParaRPr lang="ar-SA"/>
        </a:p>
      </dgm:t>
    </dgm:pt>
    <dgm:pt modelId="{95E7CD94-E907-4FF8-B4A9-87C8E7AC9A83}">
      <dgm:prSet phldrT="[نص]"/>
      <dgm:spPr/>
      <dgm:t>
        <a:bodyPr/>
        <a:lstStyle/>
        <a:p>
          <a:pPr rtl="1"/>
          <a:r>
            <a:rPr lang="ar-SA" dirty="0" smtClean="0"/>
            <a:t>كشف الفساد </a:t>
          </a:r>
          <a:endParaRPr lang="ar-SA" dirty="0"/>
        </a:p>
      </dgm:t>
    </dgm:pt>
    <dgm:pt modelId="{A75D2107-99BC-478B-9608-55C97A42E181}" type="parTrans" cxnId="{E1C1D9A0-4E65-44B5-B0F7-4F2000E887D3}">
      <dgm:prSet/>
      <dgm:spPr/>
      <dgm:t>
        <a:bodyPr/>
        <a:lstStyle/>
        <a:p>
          <a:pPr rtl="1"/>
          <a:endParaRPr lang="ar-SA"/>
        </a:p>
      </dgm:t>
    </dgm:pt>
    <dgm:pt modelId="{AF3D29FB-224C-4883-B88F-7E340694D867}" type="sibTrans" cxnId="{E1C1D9A0-4E65-44B5-B0F7-4F2000E887D3}">
      <dgm:prSet/>
      <dgm:spPr/>
      <dgm:t>
        <a:bodyPr/>
        <a:lstStyle/>
        <a:p>
          <a:pPr rtl="1"/>
          <a:endParaRPr lang="ar-SA"/>
        </a:p>
      </dgm:t>
    </dgm:pt>
    <dgm:pt modelId="{1AFD8EA1-536F-4C53-959A-D2714886D634}">
      <dgm:prSet phldrT="[نص]"/>
      <dgm:spPr/>
      <dgm:t>
        <a:bodyPr/>
        <a:lstStyle/>
        <a:p>
          <a:pPr rtl="1"/>
          <a:r>
            <a:rPr lang="ar-SA" dirty="0" smtClean="0"/>
            <a:t>الخدمات التسويقية </a:t>
          </a:r>
          <a:endParaRPr lang="ar-SA" dirty="0"/>
        </a:p>
      </dgm:t>
    </dgm:pt>
    <dgm:pt modelId="{F7397E8B-7B03-4FF9-A731-E4EB511A1DD7}" type="parTrans" cxnId="{C9B78E2D-267E-4948-8D66-9C87974D3448}">
      <dgm:prSet/>
      <dgm:spPr/>
      <dgm:t>
        <a:bodyPr/>
        <a:lstStyle/>
        <a:p>
          <a:pPr rtl="1"/>
          <a:endParaRPr lang="ar-SA"/>
        </a:p>
      </dgm:t>
    </dgm:pt>
    <dgm:pt modelId="{C4A187FE-5E8F-4596-8208-46EC4D1969E7}" type="sibTrans" cxnId="{C9B78E2D-267E-4948-8D66-9C87974D3448}">
      <dgm:prSet/>
      <dgm:spPr/>
      <dgm:t>
        <a:bodyPr/>
        <a:lstStyle/>
        <a:p>
          <a:pPr rtl="1"/>
          <a:endParaRPr lang="ar-SA"/>
        </a:p>
      </dgm:t>
    </dgm:pt>
    <dgm:pt modelId="{9974E203-F923-42B2-A993-7C39BA760590}">
      <dgm:prSet phldrT="[نص]"/>
      <dgm:spPr/>
      <dgm:t>
        <a:bodyPr/>
        <a:lstStyle/>
        <a:p>
          <a:pPr rtl="1"/>
          <a:r>
            <a:rPr lang="ar-SA" dirty="0" smtClean="0"/>
            <a:t>المشاركة في عملية التنمية </a:t>
          </a:r>
          <a:endParaRPr lang="ar-SA" dirty="0"/>
        </a:p>
      </dgm:t>
    </dgm:pt>
    <dgm:pt modelId="{E6DA6BDD-71AD-4D88-966D-C365D8279047}" type="parTrans" cxnId="{E7E83674-423D-475E-8885-8F3965DE7030}">
      <dgm:prSet/>
      <dgm:spPr/>
      <dgm:t>
        <a:bodyPr/>
        <a:lstStyle/>
        <a:p>
          <a:pPr rtl="1"/>
          <a:endParaRPr lang="ar-SA"/>
        </a:p>
      </dgm:t>
    </dgm:pt>
    <dgm:pt modelId="{C4C49260-147F-4904-BCA4-0C8C76AFC2BF}" type="sibTrans" cxnId="{E7E83674-423D-475E-8885-8F3965DE7030}">
      <dgm:prSet/>
      <dgm:spPr/>
      <dgm:t>
        <a:bodyPr/>
        <a:lstStyle/>
        <a:p>
          <a:pPr rtl="1"/>
          <a:endParaRPr lang="ar-SA"/>
        </a:p>
      </dgm:t>
    </dgm:pt>
    <dgm:pt modelId="{98229B14-0993-4FA4-9FAA-8FDA7D842ECD}" type="pres">
      <dgm:prSet presAssocID="{15420BB8-2503-4A87-841F-EB25EAA53F9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F28D018-00E3-4940-99C4-FAEA36A0AE49}" type="pres">
      <dgm:prSet presAssocID="{FA83B496-72B2-4703-8EC0-771BEF55EF97}" presName="Name5" presStyleLbl="vennNode1" presStyleIdx="0" presStyleCnt="11" custScaleY="21686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D3D470-BDB2-40CF-B899-188C03A02A34}" type="pres">
      <dgm:prSet presAssocID="{57D01D6C-751B-420A-9019-AFF53F15C1FC}" presName="space" presStyleCnt="0"/>
      <dgm:spPr/>
    </dgm:pt>
    <dgm:pt modelId="{0F5F8069-A97D-4876-BF26-501EAD1FCD56}" type="pres">
      <dgm:prSet presAssocID="{5237AB1C-B278-463D-BA55-13B7950B39A9}" presName="Name5" presStyleLbl="vennNode1" presStyleIdx="1" presStyleCnt="11" custScaleY="18975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E95C019-38C9-47B7-B7DE-BF91265BECDA}" type="pres">
      <dgm:prSet presAssocID="{1A5F7068-89A2-4EFF-8675-1CE785633825}" presName="space" presStyleCnt="0"/>
      <dgm:spPr/>
    </dgm:pt>
    <dgm:pt modelId="{754871E8-9131-4951-86F1-7924A30F3922}" type="pres">
      <dgm:prSet presAssocID="{CE8D7A0F-38B8-40C4-98FE-3422F1EC7A2E}" presName="Name5" presStyleLbl="vennNode1" presStyleIdx="2" presStyleCnt="11" custScaleY="17620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E0D11A0-408E-4806-B3E2-960C8359B99B}" type="pres">
      <dgm:prSet presAssocID="{6D821846-9F91-49DA-9BF3-85E1756F364F}" presName="space" presStyleCnt="0"/>
      <dgm:spPr/>
    </dgm:pt>
    <dgm:pt modelId="{659DFE1C-D658-4555-B7FE-4480B522A596}" type="pres">
      <dgm:prSet presAssocID="{9B75D0EA-D19F-48DB-84AC-6DB049D97DED}" presName="Name5" presStyleLbl="vennNode1" presStyleIdx="3" presStyleCnt="11" custScaleY="2033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0AF6F4-4D2A-4055-B0C0-FFABEF36B197}" type="pres">
      <dgm:prSet presAssocID="{B4E46F97-A3E5-46E8-939C-562B0482BB7A}" presName="space" presStyleCnt="0"/>
      <dgm:spPr/>
    </dgm:pt>
    <dgm:pt modelId="{47ED6B62-FC03-46DA-A541-106F4F383328}" type="pres">
      <dgm:prSet presAssocID="{F088C773-76F2-4ECB-88E7-1AE8D4A3E26F}" presName="Name5" presStyleLbl="vennNode1" presStyleIdx="4" presStyleCnt="11" custScaleY="17620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D9AFF6-AD80-4C86-BAEC-A26B547714B8}" type="pres">
      <dgm:prSet presAssocID="{D5DB73AD-095B-460C-B5D1-F6F77820F565}" presName="space" presStyleCnt="0"/>
      <dgm:spPr/>
    </dgm:pt>
    <dgm:pt modelId="{74C48C67-BF26-4117-A547-D5DADF10AB66}" type="pres">
      <dgm:prSet presAssocID="{AE4E228D-8DA9-4A7C-AD43-31CA6C6477C3}" presName="Name5" presStyleLbl="vennNode1" presStyleIdx="5" presStyleCnt="11" custScaleY="18975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4BCFD2-BD78-4FF3-AA0D-E24F6E257DF7}" type="pres">
      <dgm:prSet presAssocID="{1D61C989-1E55-42F1-AF31-EA765CE8013A}" presName="space" presStyleCnt="0"/>
      <dgm:spPr/>
    </dgm:pt>
    <dgm:pt modelId="{68BCC967-9665-4D41-B2A3-7F24C07EF570}" type="pres">
      <dgm:prSet presAssocID="{14986714-DDC8-40C5-B77D-DD05F8A4E0A3}" presName="Name5" presStyleLbl="vennNode1" presStyleIdx="6" presStyleCnt="11" custScaleY="17620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D1DF62A-E843-4233-887F-20F7C3F54700}" type="pres">
      <dgm:prSet presAssocID="{C7087944-F8B5-4AEC-8E23-ABB1C79A28D1}" presName="space" presStyleCnt="0"/>
      <dgm:spPr/>
    </dgm:pt>
    <dgm:pt modelId="{181E33DA-190A-4C9E-B0FD-A6227E677162}" type="pres">
      <dgm:prSet presAssocID="{FB387310-C917-483D-8CFE-6E56DBBAC591}" presName="Name5" presStyleLbl="vennNode1" presStyleIdx="7" presStyleCnt="11" custScaleY="17620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4B45E10-8907-4635-9169-483F2752406B}" type="pres">
      <dgm:prSet presAssocID="{84BE0F96-6205-4C56-9D23-5A3C62C99770}" presName="space" presStyleCnt="0"/>
      <dgm:spPr/>
    </dgm:pt>
    <dgm:pt modelId="{50A8C3C6-0703-4CEC-9FE9-12F5DCC057DF}" type="pres">
      <dgm:prSet presAssocID="{95E7CD94-E907-4FF8-B4A9-87C8E7AC9A83}" presName="Name5" presStyleLbl="vennNode1" presStyleIdx="8" presStyleCnt="11" custScaleY="2033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A72F3FD-DDE8-4D27-81B7-E1EB4AA82E27}" type="pres">
      <dgm:prSet presAssocID="{AF3D29FB-224C-4883-B88F-7E340694D867}" presName="space" presStyleCnt="0"/>
      <dgm:spPr/>
    </dgm:pt>
    <dgm:pt modelId="{F589BDA5-2404-4CD6-A2A4-034070A43893}" type="pres">
      <dgm:prSet presAssocID="{1AFD8EA1-536F-4C53-959A-D2714886D634}" presName="Name5" presStyleLbl="vennNode1" presStyleIdx="9" presStyleCnt="11" custScaleY="17620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A2AF9C-86A1-4015-97CF-36F4A3715402}" type="pres">
      <dgm:prSet presAssocID="{C4A187FE-5E8F-4596-8208-46EC4D1969E7}" presName="space" presStyleCnt="0"/>
      <dgm:spPr/>
    </dgm:pt>
    <dgm:pt modelId="{B8A38F4F-AB59-4247-A904-CC3260BB2F3D}" type="pres">
      <dgm:prSet presAssocID="{9974E203-F923-42B2-A993-7C39BA760590}" presName="Name5" presStyleLbl="vennNode1" presStyleIdx="10" presStyleCnt="11" custScaleY="17620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FC946DE-8FEA-4785-86FF-C9A6020664C7}" type="presOf" srcId="{FA83B496-72B2-4703-8EC0-771BEF55EF97}" destId="{6F28D018-00E3-4940-99C4-FAEA36A0AE49}" srcOrd="0" destOrd="0" presId="urn:microsoft.com/office/officeart/2005/8/layout/venn3"/>
    <dgm:cxn modelId="{857D190B-E6F2-453F-B86E-852313B8561B}" type="presOf" srcId="{15420BB8-2503-4A87-841F-EB25EAA53F97}" destId="{98229B14-0993-4FA4-9FAA-8FDA7D842ECD}" srcOrd="0" destOrd="0" presId="urn:microsoft.com/office/officeart/2005/8/layout/venn3"/>
    <dgm:cxn modelId="{39E90CB7-90CE-4D6F-92A9-05907B6A3CB4}" srcId="{15420BB8-2503-4A87-841F-EB25EAA53F97}" destId="{14986714-DDC8-40C5-B77D-DD05F8A4E0A3}" srcOrd="6" destOrd="0" parTransId="{FA09C8A7-BB75-470B-9BBD-13A12E8A457C}" sibTransId="{C7087944-F8B5-4AEC-8E23-ABB1C79A28D1}"/>
    <dgm:cxn modelId="{239E5A6A-14E3-4048-B23B-BB92979728A1}" type="presOf" srcId="{F088C773-76F2-4ECB-88E7-1AE8D4A3E26F}" destId="{47ED6B62-FC03-46DA-A541-106F4F383328}" srcOrd="0" destOrd="0" presId="urn:microsoft.com/office/officeart/2005/8/layout/venn3"/>
    <dgm:cxn modelId="{D78136B0-C6F6-4D2B-A565-7B66CE8A94E9}" type="presOf" srcId="{FB387310-C917-483D-8CFE-6E56DBBAC591}" destId="{181E33DA-190A-4C9E-B0FD-A6227E677162}" srcOrd="0" destOrd="0" presId="urn:microsoft.com/office/officeart/2005/8/layout/venn3"/>
    <dgm:cxn modelId="{6F61CA10-3FAE-4541-B19C-27A361D51FD7}" srcId="{15420BB8-2503-4A87-841F-EB25EAA53F97}" destId="{CE8D7A0F-38B8-40C4-98FE-3422F1EC7A2E}" srcOrd="2" destOrd="0" parTransId="{207B475B-CE86-4EE9-B5E4-1172176A7EFF}" sibTransId="{6D821846-9F91-49DA-9BF3-85E1756F364F}"/>
    <dgm:cxn modelId="{DBE6D5C2-7E7C-4D7B-933A-1F5A648B0564}" type="presOf" srcId="{5237AB1C-B278-463D-BA55-13B7950B39A9}" destId="{0F5F8069-A97D-4876-BF26-501EAD1FCD56}" srcOrd="0" destOrd="0" presId="urn:microsoft.com/office/officeart/2005/8/layout/venn3"/>
    <dgm:cxn modelId="{919BDC55-BB00-4DB1-9BE5-D16E1CD16582}" type="presOf" srcId="{95E7CD94-E907-4FF8-B4A9-87C8E7AC9A83}" destId="{50A8C3C6-0703-4CEC-9FE9-12F5DCC057DF}" srcOrd="0" destOrd="0" presId="urn:microsoft.com/office/officeart/2005/8/layout/venn3"/>
    <dgm:cxn modelId="{AECDC70D-2F4D-4B43-B64A-5963F7CDAD2D}" type="presOf" srcId="{CE8D7A0F-38B8-40C4-98FE-3422F1EC7A2E}" destId="{754871E8-9131-4951-86F1-7924A30F3922}" srcOrd="0" destOrd="0" presId="urn:microsoft.com/office/officeart/2005/8/layout/venn3"/>
    <dgm:cxn modelId="{C9B78E2D-267E-4948-8D66-9C87974D3448}" srcId="{15420BB8-2503-4A87-841F-EB25EAA53F97}" destId="{1AFD8EA1-536F-4C53-959A-D2714886D634}" srcOrd="9" destOrd="0" parTransId="{F7397E8B-7B03-4FF9-A731-E4EB511A1DD7}" sibTransId="{C4A187FE-5E8F-4596-8208-46EC4D1969E7}"/>
    <dgm:cxn modelId="{812DB9E6-6723-4C8D-9440-B6F6DCFB4D98}" srcId="{15420BB8-2503-4A87-841F-EB25EAA53F97}" destId="{F088C773-76F2-4ECB-88E7-1AE8D4A3E26F}" srcOrd="4" destOrd="0" parTransId="{2AACA4CC-4D05-4235-8A7E-50D5B0ECFA5F}" sibTransId="{D5DB73AD-095B-460C-B5D1-F6F77820F565}"/>
    <dgm:cxn modelId="{FE387114-8AAD-4D79-9D31-92D871C63EBD}" srcId="{15420BB8-2503-4A87-841F-EB25EAA53F97}" destId="{5237AB1C-B278-463D-BA55-13B7950B39A9}" srcOrd="1" destOrd="0" parTransId="{4157AB9D-FBFC-47E6-BA7F-16B8B1A8C29F}" sibTransId="{1A5F7068-89A2-4EFF-8675-1CE785633825}"/>
    <dgm:cxn modelId="{7AA44204-01A1-45D5-8218-0DF28C8469E9}" type="presOf" srcId="{AE4E228D-8DA9-4A7C-AD43-31CA6C6477C3}" destId="{74C48C67-BF26-4117-A547-D5DADF10AB66}" srcOrd="0" destOrd="0" presId="urn:microsoft.com/office/officeart/2005/8/layout/venn3"/>
    <dgm:cxn modelId="{E1C1D9A0-4E65-44B5-B0F7-4F2000E887D3}" srcId="{15420BB8-2503-4A87-841F-EB25EAA53F97}" destId="{95E7CD94-E907-4FF8-B4A9-87C8E7AC9A83}" srcOrd="8" destOrd="0" parTransId="{A75D2107-99BC-478B-9608-55C97A42E181}" sibTransId="{AF3D29FB-224C-4883-B88F-7E340694D867}"/>
    <dgm:cxn modelId="{560BEF9C-8AFA-4D0D-905D-8EA91F82E200}" type="presOf" srcId="{14986714-DDC8-40C5-B77D-DD05F8A4E0A3}" destId="{68BCC967-9665-4D41-B2A3-7F24C07EF570}" srcOrd="0" destOrd="0" presId="urn:microsoft.com/office/officeart/2005/8/layout/venn3"/>
    <dgm:cxn modelId="{0C41354F-D895-41F5-93CA-B482F03A073C}" srcId="{15420BB8-2503-4A87-841F-EB25EAA53F97}" destId="{9B75D0EA-D19F-48DB-84AC-6DB049D97DED}" srcOrd="3" destOrd="0" parTransId="{B2818F43-9FC2-4567-A5B4-AC40F40F0920}" sibTransId="{B4E46F97-A3E5-46E8-939C-562B0482BB7A}"/>
    <dgm:cxn modelId="{1B4022F2-E1FB-433D-B9AC-80FE9C428CB0}" srcId="{15420BB8-2503-4A87-841F-EB25EAA53F97}" destId="{FA83B496-72B2-4703-8EC0-771BEF55EF97}" srcOrd="0" destOrd="0" parTransId="{9B898079-C01C-4D49-87AE-15E03B4A4A2C}" sibTransId="{57D01D6C-751B-420A-9019-AFF53F15C1FC}"/>
    <dgm:cxn modelId="{00557A14-4021-4A9A-ADAD-591A81A97371}" type="presOf" srcId="{1AFD8EA1-536F-4C53-959A-D2714886D634}" destId="{F589BDA5-2404-4CD6-A2A4-034070A43893}" srcOrd="0" destOrd="0" presId="urn:microsoft.com/office/officeart/2005/8/layout/venn3"/>
    <dgm:cxn modelId="{F8D3FCBD-8B94-46BB-9A39-2297F2F4D8FC}" type="presOf" srcId="{9B75D0EA-D19F-48DB-84AC-6DB049D97DED}" destId="{659DFE1C-D658-4555-B7FE-4480B522A596}" srcOrd="0" destOrd="0" presId="urn:microsoft.com/office/officeart/2005/8/layout/venn3"/>
    <dgm:cxn modelId="{F8930355-E8AC-4DAD-BD4B-9BA3C6375DBC}" type="presOf" srcId="{9974E203-F923-42B2-A993-7C39BA760590}" destId="{B8A38F4F-AB59-4247-A904-CC3260BB2F3D}" srcOrd="0" destOrd="0" presId="urn:microsoft.com/office/officeart/2005/8/layout/venn3"/>
    <dgm:cxn modelId="{E7E83674-423D-475E-8885-8F3965DE7030}" srcId="{15420BB8-2503-4A87-841F-EB25EAA53F97}" destId="{9974E203-F923-42B2-A993-7C39BA760590}" srcOrd="10" destOrd="0" parTransId="{E6DA6BDD-71AD-4D88-966D-C365D8279047}" sibTransId="{C4C49260-147F-4904-BCA4-0C8C76AFC2BF}"/>
    <dgm:cxn modelId="{1D4017B4-128E-481E-93AD-10DB5483F9D9}" srcId="{15420BB8-2503-4A87-841F-EB25EAA53F97}" destId="{FB387310-C917-483D-8CFE-6E56DBBAC591}" srcOrd="7" destOrd="0" parTransId="{08C9F842-8422-4A7E-8F42-EFC83B4A3999}" sibTransId="{84BE0F96-6205-4C56-9D23-5A3C62C99770}"/>
    <dgm:cxn modelId="{40C6EC5F-F160-49B6-A887-1B356AFD7FD3}" srcId="{15420BB8-2503-4A87-841F-EB25EAA53F97}" destId="{AE4E228D-8DA9-4A7C-AD43-31CA6C6477C3}" srcOrd="5" destOrd="0" parTransId="{10CF53D2-8417-4701-AC5F-37D136F17DAA}" sibTransId="{1D61C989-1E55-42F1-AF31-EA765CE8013A}"/>
    <dgm:cxn modelId="{1602E0F0-5DBB-4532-A239-A9DA6ED3AFF6}" type="presParOf" srcId="{98229B14-0993-4FA4-9FAA-8FDA7D842ECD}" destId="{6F28D018-00E3-4940-99C4-FAEA36A0AE49}" srcOrd="0" destOrd="0" presId="urn:microsoft.com/office/officeart/2005/8/layout/venn3"/>
    <dgm:cxn modelId="{9F0BA32E-1B03-4BC4-9E2F-C1B2F53954BE}" type="presParOf" srcId="{98229B14-0993-4FA4-9FAA-8FDA7D842ECD}" destId="{04D3D470-BDB2-40CF-B899-188C03A02A34}" srcOrd="1" destOrd="0" presId="urn:microsoft.com/office/officeart/2005/8/layout/venn3"/>
    <dgm:cxn modelId="{D815A248-CCA5-41B4-9674-B380CCACE04B}" type="presParOf" srcId="{98229B14-0993-4FA4-9FAA-8FDA7D842ECD}" destId="{0F5F8069-A97D-4876-BF26-501EAD1FCD56}" srcOrd="2" destOrd="0" presId="urn:microsoft.com/office/officeart/2005/8/layout/venn3"/>
    <dgm:cxn modelId="{B2401553-5F11-4DD3-BDC6-694F953EBC4E}" type="presParOf" srcId="{98229B14-0993-4FA4-9FAA-8FDA7D842ECD}" destId="{3E95C019-38C9-47B7-B7DE-BF91265BECDA}" srcOrd="3" destOrd="0" presId="urn:microsoft.com/office/officeart/2005/8/layout/venn3"/>
    <dgm:cxn modelId="{A464F089-A52C-4765-B216-49FF58E71F2A}" type="presParOf" srcId="{98229B14-0993-4FA4-9FAA-8FDA7D842ECD}" destId="{754871E8-9131-4951-86F1-7924A30F3922}" srcOrd="4" destOrd="0" presId="urn:microsoft.com/office/officeart/2005/8/layout/venn3"/>
    <dgm:cxn modelId="{D7933FCF-0BA1-4EF8-9F15-40A18E1E9B09}" type="presParOf" srcId="{98229B14-0993-4FA4-9FAA-8FDA7D842ECD}" destId="{AE0D11A0-408E-4806-B3E2-960C8359B99B}" srcOrd="5" destOrd="0" presId="urn:microsoft.com/office/officeart/2005/8/layout/venn3"/>
    <dgm:cxn modelId="{6378048A-F0E8-4065-99F2-F83AE5A5DED9}" type="presParOf" srcId="{98229B14-0993-4FA4-9FAA-8FDA7D842ECD}" destId="{659DFE1C-D658-4555-B7FE-4480B522A596}" srcOrd="6" destOrd="0" presId="urn:microsoft.com/office/officeart/2005/8/layout/venn3"/>
    <dgm:cxn modelId="{054D65D7-E7FE-424D-8FD9-7BAC5A72BB0A}" type="presParOf" srcId="{98229B14-0993-4FA4-9FAA-8FDA7D842ECD}" destId="{040AF6F4-4D2A-4055-B0C0-FFABEF36B197}" srcOrd="7" destOrd="0" presId="urn:microsoft.com/office/officeart/2005/8/layout/venn3"/>
    <dgm:cxn modelId="{9501D51E-D516-4851-845F-DE86870891C1}" type="presParOf" srcId="{98229B14-0993-4FA4-9FAA-8FDA7D842ECD}" destId="{47ED6B62-FC03-46DA-A541-106F4F383328}" srcOrd="8" destOrd="0" presId="urn:microsoft.com/office/officeart/2005/8/layout/venn3"/>
    <dgm:cxn modelId="{1E5B3588-133E-46BB-9430-67428BFB97F4}" type="presParOf" srcId="{98229B14-0993-4FA4-9FAA-8FDA7D842ECD}" destId="{2BD9AFF6-AD80-4C86-BAEC-A26B547714B8}" srcOrd="9" destOrd="0" presId="urn:microsoft.com/office/officeart/2005/8/layout/venn3"/>
    <dgm:cxn modelId="{B0301E2D-CDDA-494C-8FE7-B6517F25D5F8}" type="presParOf" srcId="{98229B14-0993-4FA4-9FAA-8FDA7D842ECD}" destId="{74C48C67-BF26-4117-A547-D5DADF10AB66}" srcOrd="10" destOrd="0" presId="urn:microsoft.com/office/officeart/2005/8/layout/venn3"/>
    <dgm:cxn modelId="{78FDE0D6-E870-4B40-AFC9-CAAD4FE4EA75}" type="presParOf" srcId="{98229B14-0993-4FA4-9FAA-8FDA7D842ECD}" destId="{284BCFD2-BD78-4FF3-AA0D-E24F6E257DF7}" srcOrd="11" destOrd="0" presId="urn:microsoft.com/office/officeart/2005/8/layout/venn3"/>
    <dgm:cxn modelId="{66E0474A-DE6C-4089-95EB-4CE20297933C}" type="presParOf" srcId="{98229B14-0993-4FA4-9FAA-8FDA7D842ECD}" destId="{68BCC967-9665-4D41-B2A3-7F24C07EF570}" srcOrd="12" destOrd="0" presId="urn:microsoft.com/office/officeart/2005/8/layout/venn3"/>
    <dgm:cxn modelId="{FB58F34A-3000-46A2-9339-D5752A22C4E4}" type="presParOf" srcId="{98229B14-0993-4FA4-9FAA-8FDA7D842ECD}" destId="{DD1DF62A-E843-4233-887F-20F7C3F54700}" srcOrd="13" destOrd="0" presId="urn:microsoft.com/office/officeart/2005/8/layout/venn3"/>
    <dgm:cxn modelId="{7350643C-D070-42DD-BAFC-09AB00AD4A05}" type="presParOf" srcId="{98229B14-0993-4FA4-9FAA-8FDA7D842ECD}" destId="{181E33DA-190A-4C9E-B0FD-A6227E677162}" srcOrd="14" destOrd="0" presId="urn:microsoft.com/office/officeart/2005/8/layout/venn3"/>
    <dgm:cxn modelId="{88F5D127-CCBE-46E7-85D7-AF0F7042437A}" type="presParOf" srcId="{98229B14-0993-4FA4-9FAA-8FDA7D842ECD}" destId="{14B45E10-8907-4635-9169-483F2752406B}" srcOrd="15" destOrd="0" presId="urn:microsoft.com/office/officeart/2005/8/layout/venn3"/>
    <dgm:cxn modelId="{4187E6FC-04C7-45BE-BA4A-525F80DDB6EB}" type="presParOf" srcId="{98229B14-0993-4FA4-9FAA-8FDA7D842ECD}" destId="{50A8C3C6-0703-4CEC-9FE9-12F5DCC057DF}" srcOrd="16" destOrd="0" presId="urn:microsoft.com/office/officeart/2005/8/layout/venn3"/>
    <dgm:cxn modelId="{B44F2A68-3ABC-4297-A112-FE81E26195C9}" type="presParOf" srcId="{98229B14-0993-4FA4-9FAA-8FDA7D842ECD}" destId="{CA72F3FD-DDE8-4D27-81B7-E1EB4AA82E27}" srcOrd="17" destOrd="0" presId="urn:microsoft.com/office/officeart/2005/8/layout/venn3"/>
    <dgm:cxn modelId="{1C059431-8B9F-4C34-B179-EFC18A1805A0}" type="presParOf" srcId="{98229B14-0993-4FA4-9FAA-8FDA7D842ECD}" destId="{F589BDA5-2404-4CD6-A2A4-034070A43893}" srcOrd="18" destOrd="0" presId="urn:microsoft.com/office/officeart/2005/8/layout/venn3"/>
    <dgm:cxn modelId="{0DEEAC0E-F447-4BF6-8B78-6966EBEF41AB}" type="presParOf" srcId="{98229B14-0993-4FA4-9FAA-8FDA7D842ECD}" destId="{30A2AF9C-86A1-4015-97CF-36F4A3715402}" srcOrd="19" destOrd="0" presId="urn:microsoft.com/office/officeart/2005/8/layout/venn3"/>
    <dgm:cxn modelId="{CDB01758-F1E2-469A-BB58-C5E70D0F2650}" type="presParOf" srcId="{98229B14-0993-4FA4-9FAA-8FDA7D842ECD}" destId="{B8A38F4F-AB59-4247-A904-CC3260BB2F3D}" srcOrd="2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32F49F-68B1-4DC6-908C-C8DCA56E60D9}">
      <dsp:nvSpPr>
        <dsp:cNvPr id="0" name=""/>
        <dsp:cNvSpPr/>
      </dsp:nvSpPr>
      <dsp:spPr>
        <a:xfrm>
          <a:off x="3383139" y="0"/>
          <a:ext cx="1698309" cy="169856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36F207-3BF6-4DDA-A841-72C4B7DF5F92}">
      <dsp:nvSpPr>
        <dsp:cNvPr id="0" name=""/>
        <dsp:cNvSpPr/>
      </dsp:nvSpPr>
      <dsp:spPr>
        <a:xfrm>
          <a:off x="3758521" y="613234"/>
          <a:ext cx="943717" cy="471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المهنة الصحفية </a:t>
          </a:r>
          <a:endParaRPr lang="ar-SA" sz="1800" kern="1200" dirty="0"/>
        </a:p>
      </dsp:txBody>
      <dsp:txXfrm>
        <a:off x="3758521" y="613234"/>
        <a:ext cx="943717" cy="471746"/>
      </dsp:txXfrm>
    </dsp:sp>
    <dsp:sp modelId="{ADBA696D-9643-4234-9040-03954F072BFD}">
      <dsp:nvSpPr>
        <dsp:cNvPr id="0" name=""/>
        <dsp:cNvSpPr/>
      </dsp:nvSpPr>
      <dsp:spPr>
        <a:xfrm>
          <a:off x="2911439" y="975953"/>
          <a:ext cx="1698309" cy="1698567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0BCC7F-678F-4604-B6B5-5C1CDF560A53}">
      <dsp:nvSpPr>
        <dsp:cNvPr id="0" name=""/>
        <dsp:cNvSpPr/>
      </dsp:nvSpPr>
      <dsp:spPr>
        <a:xfrm>
          <a:off x="3288735" y="1594833"/>
          <a:ext cx="943717" cy="471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صحافة </a:t>
          </a:r>
          <a:endParaRPr lang="ar-SA" sz="2000" kern="1200" dirty="0"/>
        </a:p>
      </dsp:txBody>
      <dsp:txXfrm>
        <a:off x="3288735" y="1594833"/>
        <a:ext cx="943717" cy="471746"/>
      </dsp:txXfrm>
    </dsp:sp>
    <dsp:sp modelId="{62369DB0-D733-4955-A074-0303E554BC14}">
      <dsp:nvSpPr>
        <dsp:cNvPr id="0" name=""/>
        <dsp:cNvSpPr/>
      </dsp:nvSpPr>
      <dsp:spPr>
        <a:xfrm>
          <a:off x="3504013" y="2068696"/>
          <a:ext cx="1459110" cy="1459695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1199B0-C1C4-4F81-B2B3-597A8C70C828}">
      <dsp:nvSpPr>
        <dsp:cNvPr id="0" name=""/>
        <dsp:cNvSpPr/>
      </dsp:nvSpPr>
      <dsp:spPr>
        <a:xfrm>
          <a:off x="3760753" y="2577843"/>
          <a:ext cx="943717" cy="471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ما ينشر في الصحف </a:t>
          </a:r>
          <a:endParaRPr lang="ar-SA" sz="2000" kern="1200" dirty="0"/>
        </a:p>
      </dsp:txBody>
      <dsp:txXfrm>
        <a:off x="3760753" y="2577843"/>
        <a:ext cx="943717" cy="4717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047150-1288-48FB-93A9-1CE173BE1AF4}">
      <dsp:nvSpPr>
        <dsp:cNvPr id="0" name=""/>
        <dsp:cNvSpPr/>
      </dsp:nvSpPr>
      <dsp:spPr>
        <a:xfrm>
          <a:off x="853023" y="251453"/>
          <a:ext cx="3117281" cy="1082590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0DE313-F83A-4068-9A3E-5503078E41BB}">
      <dsp:nvSpPr>
        <dsp:cNvPr id="0" name=""/>
        <dsp:cNvSpPr/>
      </dsp:nvSpPr>
      <dsp:spPr>
        <a:xfrm>
          <a:off x="2114435" y="2902351"/>
          <a:ext cx="604124" cy="386639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BBD02C-B5E8-4A9E-9E67-B24D39C42B9F}">
      <dsp:nvSpPr>
        <dsp:cNvPr id="0" name=""/>
        <dsp:cNvSpPr/>
      </dsp:nvSpPr>
      <dsp:spPr>
        <a:xfrm>
          <a:off x="966598" y="3211662"/>
          <a:ext cx="2899797" cy="724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صحافة </a:t>
          </a:r>
          <a:endParaRPr lang="ar-SA" sz="2600" kern="1200" dirty="0"/>
        </a:p>
      </dsp:txBody>
      <dsp:txXfrm>
        <a:off x="966598" y="3211662"/>
        <a:ext cx="2899797" cy="724949"/>
      </dsp:txXfrm>
    </dsp:sp>
    <dsp:sp modelId="{FBAA3F10-6B4C-476F-A4B6-0C54C4F88420}">
      <dsp:nvSpPr>
        <dsp:cNvPr id="0" name=""/>
        <dsp:cNvSpPr/>
      </dsp:nvSpPr>
      <dsp:spPr>
        <a:xfrm>
          <a:off x="1986360" y="1417655"/>
          <a:ext cx="1087423" cy="10874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صحافة مرئية</a:t>
          </a:r>
          <a:endParaRPr lang="ar-SA" sz="2100" kern="1200" dirty="0"/>
        </a:p>
      </dsp:txBody>
      <dsp:txXfrm>
        <a:off x="2145609" y="1576904"/>
        <a:ext cx="768925" cy="768925"/>
      </dsp:txXfrm>
    </dsp:sp>
    <dsp:sp modelId="{7E79FE0F-41E6-4AE7-AE67-845D573BE285}">
      <dsp:nvSpPr>
        <dsp:cNvPr id="0" name=""/>
        <dsp:cNvSpPr/>
      </dsp:nvSpPr>
      <dsp:spPr>
        <a:xfrm>
          <a:off x="1208248" y="601845"/>
          <a:ext cx="1087423" cy="10874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صحافة مسموعة</a:t>
          </a:r>
          <a:endParaRPr lang="ar-SA" sz="2100" kern="1200" dirty="0"/>
        </a:p>
      </dsp:txBody>
      <dsp:txXfrm>
        <a:off x="1367497" y="761094"/>
        <a:ext cx="768925" cy="768925"/>
      </dsp:txXfrm>
    </dsp:sp>
    <dsp:sp modelId="{3EABF376-4A0B-4456-952F-3D5C0D4A2EBB}">
      <dsp:nvSpPr>
        <dsp:cNvPr id="0" name=""/>
        <dsp:cNvSpPr/>
      </dsp:nvSpPr>
      <dsp:spPr>
        <a:xfrm>
          <a:off x="2319837" y="338930"/>
          <a:ext cx="1087423" cy="10874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صحافة مكتوبة</a:t>
          </a:r>
          <a:endParaRPr lang="ar-SA" sz="2100" kern="1200" dirty="0"/>
        </a:p>
      </dsp:txBody>
      <dsp:txXfrm>
        <a:off x="2479086" y="498179"/>
        <a:ext cx="768925" cy="768925"/>
      </dsp:txXfrm>
    </dsp:sp>
    <dsp:sp modelId="{8A474C38-7D1D-438E-925A-46D56ED2388D}">
      <dsp:nvSpPr>
        <dsp:cNvPr id="0" name=""/>
        <dsp:cNvSpPr/>
      </dsp:nvSpPr>
      <dsp:spPr>
        <a:xfrm>
          <a:off x="724949" y="118545"/>
          <a:ext cx="3383096" cy="2706477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9D65-92BF-443B-A593-41E50801B0C6}">
      <dsp:nvSpPr>
        <dsp:cNvPr id="0" name=""/>
        <dsp:cNvSpPr/>
      </dsp:nvSpPr>
      <dsp:spPr>
        <a:xfrm>
          <a:off x="436066" y="496"/>
          <a:ext cx="2321718" cy="11608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مواعيد الصدور</a:t>
          </a:r>
          <a:endParaRPr lang="ar-SA" sz="3700" kern="1200" dirty="0"/>
        </a:p>
      </dsp:txBody>
      <dsp:txXfrm>
        <a:off x="470066" y="34496"/>
        <a:ext cx="2253718" cy="1092859"/>
      </dsp:txXfrm>
    </dsp:sp>
    <dsp:sp modelId="{2B0B7E0E-C6EB-439F-B76D-A68A1916B4DE}">
      <dsp:nvSpPr>
        <dsp:cNvPr id="0" name=""/>
        <dsp:cNvSpPr/>
      </dsp:nvSpPr>
      <dsp:spPr>
        <a:xfrm>
          <a:off x="668238" y="1161355"/>
          <a:ext cx="232171" cy="870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644"/>
              </a:lnTo>
              <a:lnTo>
                <a:pt x="232171" y="870644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5C354A-718B-4A54-9A73-A71133FBDC78}">
      <dsp:nvSpPr>
        <dsp:cNvPr id="0" name=""/>
        <dsp:cNvSpPr/>
      </dsp:nvSpPr>
      <dsp:spPr>
        <a:xfrm>
          <a:off x="900410" y="1451570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يومية</a:t>
          </a:r>
          <a:endParaRPr lang="ar-SA" sz="3700" kern="1200" dirty="0"/>
        </a:p>
      </dsp:txBody>
      <dsp:txXfrm>
        <a:off x="934410" y="1485570"/>
        <a:ext cx="1789374" cy="1092859"/>
      </dsp:txXfrm>
    </dsp:sp>
    <dsp:sp modelId="{ADF09FA3-6E15-4EB7-ACAF-E10F3D6AB532}">
      <dsp:nvSpPr>
        <dsp:cNvPr id="0" name=""/>
        <dsp:cNvSpPr/>
      </dsp:nvSpPr>
      <dsp:spPr>
        <a:xfrm>
          <a:off x="668238" y="1161355"/>
          <a:ext cx="232171" cy="232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1718"/>
              </a:lnTo>
              <a:lnTo>
                <a:pt x="232171" y="232171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CCB79-3855-41DA-A5E6-54443FDE8D21}">
      <dsp:nvSpPr>
        <dsp:cNvPr id="0" name=""/>
        <dsp:cNvSpPr/>
      </dsp:nvSpPr>
      <dsp:spPr>
        <a:xfrm>
          <a:off x="900410" y="2902644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اسبوعية – شهرية </a:t>
          </a:r>
          <a:endParaRPr lang="ar-SA" sz="3700" kern="1200" dirty="0"/>
        </a:p>
      </dsp:txBody>
      <dsp:txXfrm>
        <a:off x="934410" y="2936644"/>
        <a:ext cx="1789374" cy="1092859"/>
      </dsp:txXfrm>
    </dsp:sp>
    <dsp:sp modelId="{665E5F5E-BDB9-4CF2-9EB4-554C17A1797D}">
      <dsp:nvSpPr>
        <dsp:cNvPr id="0" name=""/>
        <dsp:cNvSpPr/>
      </dsp:nvSpPr>
      <dsp:spPr>
        <a:xfrm>
          <a:off x="3338214" y="496"/>
          <a:ext cx="2321718" cy="11608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المضمون</a:t>
          </a:r>
          <a:endParaRPr lang="ar-SA" sz="3700" kern="1200" dirty="0"/>
        </a:p>
      </dsp:txBody>
      <dsp:txXfrm>
        <a:off x="3372214" y="34496"/>
        <a:ext cx="2253718" cy="1092859"/>
      </dsp:txXfrm>
    </dsp:sp>
    <dsp:sp modelId="{FD6EDF1B-D67A-4331-B577-FCF9315B242A}">
      <dsp:nvSpPr>
        <dsp:cNvPr id="0" name=""/>
        <dsp:cNvSpPr/>
      </dsp:nvSpPr>
      <dsp:spPr>
        <a:xfrm>
          <a:off x="3570386" y="1161355"/>
          <a:ext cx="232171" cy="870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644"/>
              </a:lnTo>
              <a:lnTo>
                <a:pt x="232171" y="870644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460E16-72F0-49B3-AA28-95E63217384C}">
      <dsp:nvSpPr>
        <dsp:cNvPr id="0" name=""/>
        <dsp:cNvSpPr/>
      </dsp:nvSpPr>
      <dsp:spPr>
        <a:xfrm>
          <a:off x="3802558" y="1451570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جرائد</a:t>
          </a:r>
          <a:endParaRPr lang="ar-SA" sz="3700" kern="1200" dirty="0"/>
        </a:p>
      </dsp:txBody>
      <dsp:txXfrm>
        <a:off x="3836558" y="1485570"/>
        <a:ext cx="1789374" cy="1092859"/>
      </dsp:txXfrm>
    </dsp:sp>
    <dsp:sp modelId="{6264312E-9F1E-4626-BF99-4748059756B8}">
      <dsp:nvSpPr>
        <dsp:cNvPr id="0" name=""/>
        <dsp:cNvSpPr/>
      </dsp:nvSpPr>
      <dsp:spPr>
        <a:xfrm>
          <a:off x="3570386" y="1161355"/>
          <a:ext cx="232171" cy="232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1718"/>
              </a:lnTo>
              <a:lnTo>
                <a:pt x="232171" y="232171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8C937-6CF4-4BBB-9120-F9EAF99DBBCA}">
      <dsp:nvSpPr>
        <dsp:cNvPr id="0" name=""/>
        <dsp:cNvSpPr/>
      </dsp:nvSpPr>
      <dsp:spPr>
        <a:xfrm>
          <a:off x="3802558" y="2902644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مجلات</a:t>
          </a:r>
          <a:endParaRPr lang="ar-SA" sz="3700" kern="1200" dirty="0"/>
        </a:p>
      </dsp:txBody>
      <dsp:txXfrm>
        <a:off x="3836558" y="2936644"/>
        <a:ext cx="1789374" cy="10928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A1F4C4-5D15-4B04-9423-05DDE8B68A5B}">
      <dsp:nvSpPr>
        <dsp:cNvPr id="0" name=""/>
        <dsp:cNvSpPr/>
      </dsp:nvSpPr>
      <dsp:spPr>
        <a:xfrm>
          <a:off x="1600811" y="280603"/>
          <a:ext cx="3944888" cy="3944888"/>
        </a:xfrm>
        <a:prstGeom prst="pie">
          <a:avLst>
            <a:gd name="adj1" fmla="val 16200000"/>
            <a:gd name="adj2" fmla="val 2052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تصدر الصحيفة دوريا </a:t>
          </a:r>
          <a:endParaRPr lang="ar-SA" sz="1800" b="1" kern="1200" dirty="0"/>
        </a:p>
      </dsp:txBody>
      <dsp:txXfrm>
        <a:off x="3623036" y="869988"/>
        <a:ext cx="1338444" cy="915777"/>
      </dsp:txXfrm>
    </dsp:sp>
    <dsp:sp modelId="{82952D8E-C04E-45B3-98CD-9DA3F69BC590}">
      <dsp:nvSpPr>
        <dsp:cNvPr id="0" name=""/>
        <dsp:cNvSpPr/>
      </dsp:nvSpPr>
      <dsp:spPr>
        <a:xfrm>
          <a:off x="1462740" y="470803"/>
          <a:ext cx="3944888" cy="3944888"/>
        </a:xfrm>
        <a:prstGeom prst="pie">
          <a:avLst>
            <a:gd name="adj1" fmla="val 20520000"/>
            <a:gd name="adj2" fmla="val 32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الاستمرارية – ملاحقة الاحداث الجارية </a:t>
          </a:r>
          <a:endParaRPr lang="ar-SA" sz="1800" kern="1200" dirty="0"/>
        </a:p>
      </dsp:txBody>
      <dsp:txXfrm>
        <a:off x="4041006" y="2255396"/>
        <a:ext cx="1174074" cy="990918"/>
      </dsp:txXfrm>
    </dsp:sp>
    <dsp:sp modelId="{10230309-BB50-452F-80EB-10E09D3D71ED}">
      <dsp:nvSpPr>
        <dsp:cNvPr id="0" name=""/>
        <dsp:cNvSpPr/>
      </dsp:nvSpPr>
      <dsp:spPr>
        <a:xfrm>
          <a:off x="1462740" y="470803"/>
          <a:ext cx="3944888" cy="3944888"/>
        </a:xfrm>
        <a:prstGeom prst="pie">
          <a:avLst>
            <a:gd name="adj1" fmla="val 3240000"/>
            <a:gd name="adj2" fmla="val 756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متنوعة المضمون </a:t>
          </a:r>
          <a:endParaRPr lang="ar-SA" sz="1800" kern="1200" dirty="0"/>
        </a:p>
      </dsp:txBody>
      <dsp:txXfrm>
        <a:off x="2730740" y="3429470"/>
        <a:ext cx="1408888" cy="845333"/>
      </dsp:txXfrm>
    </dsp:sp>
    <dsp:sp modelId="{E9DB12D1-9CBC-496F-AAA5-0379411D5126}">
      <dsp:nvSpPr>
        <dsp:cNvPr id="0" name=""/>
        <dsp:cNvSpPr/>
      </dsp:nvSpPr>
      <dsp:spPr>
        <a:xfrm>
          <a:off x="1462740" y="470803"/>
          <a:ext cx="3944888" cy="3944888"/>
        </a:xfrm>
        <a:prstGeom prst="pie">
          <a:avLst>
            <a:gd name="adj1" fmla="val 7560000"/>
            <a:gd name="adj2" fmla="val 1188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توفر المطبوعة الى كل فرد </a:t>
          </a:r>
          <a:endParaRPr lang="ar-SA" sz="1800" kern="1200" dirty="0"/>
        </a:p>
      </dsp:txBody>
      <dsp:txXfrm>
        <a:off x="1650591" y="2255396"/>
        <a:ext cx="1174074" cy="990918"/>
      </dsp:txXfrm>
    </dsp:sp>
    <dsp:sp modelId="{848EE851-2248-4C0C-984D-1228E72BDBD8}">
      <dsp:nvSpPr>
        <dsp:cNvPr id="0" name=""/>
        <dsp:cNvSpPr/>
      </dsp:nvSpPr>
      <dsp:spPr>
        <a:xfrm>
          <a:off x="1462740" y="470803"/>
          <a:ext cx="3944888" cy="3944888"/>
        </a:xfrm>
        <a:prstGeom prst="pie">
          <a:avLst>
            <a:gd name="adj1" fmla="val 1188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ضرورة استخدام الاستنساخ الالي </a:t>
          </a:r>
          <a:endParaRPr lang="ar-SA" sz="1800" kern="1200" dirty="0"/>
        </a:p>
      </dsp:txBody>
      <dsp:txXfrm>
        <a:off x="2038036" y="1071929"/>
        <a:ext cx="1338444" cy="9157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759324-2A17-465C-9BD2-93321E0E46CF}">
      <dsp:nvSpPr>
        <dsp:cNvPr id="0" name=""/>
        <dsp:cNvSpPr/>
      </dsp:nvSpPr>
      <dsp:spPr>
        <a:xfrm>
          <a:off x="405197" y="746"/>
          <a:ext cx="1526450" cy="15264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4006" tIns="31750" rIns="84006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الحروب </a:t>
          </a:r>
          <a:endParaRPr lang="ar-SA" sz="2500" kern="1200" dirty="0"/>
        </a:p>
      </dsp:txBody>
      <dsp:txXfrm>
        <a:off x="628740" y="224289"/>
        <a:ext cx="1079364" cy="1079364"/>
      </dsp:txXfrm>
    </dsp:sp>
    <dsp:sp modelId="{58F28263-37D2-43B7-B8DC-42A914C34C3F}">
      <dsp:nvSpPr>
        <dsp:cNvPr id="0" name=""/>
        <dsp:cNvSpPr/>
      </dsp:nvSpPr>
      <dsp:spPr>
        <a:xfrm>
          <a:off x="1626358" y="746"/>
          <a:ext cx="1526450" cy="15264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4006" tIns="31750" rIns="84006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الاخبار التجارية</a:t>
          </a:r>
          <a:endParaRPr lang="ar-SA" sz="2500" kern="1200" dirty="0"/>
        </a:p>
      </dsp:txBody>
      <dsp:txXfrm>
        <a:off x="1849901" y="224289"/>
        <a:ext cx="1079364" cy="1079364"/>
      </dsp:txXfrm>
    </dsp:sp>
    <dsp:sp modelId="{58207373-E1B8-4423-AD04-D6CA5BC8BC5A}">
      <dsp:nvSpPr>
        <dsp:cNvPr id="0" name=""/>
        <dsp:cNvSpPr/>
      </dsp:nvSpPr>
      <dsp:spPr>
        <a:xfrm>
          <a:off x="2847518" y="746"/>
          <a:ext cx="1526450" cy="15264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4006" tIns="31750" rIns="84006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الاصلاح الديني </a:t>
          </a:r>
          <a:endParaRPr lang="ar-SA" sz="2500" kern="1200" dirty="0"/>
        </a:p>
      </dsp:txBody>
      <dsp:txXfrm>
        <a:off x="3071061" y="224289"/>
        <a:ext cx="1079364" cy="1079364"/>
      </dsp:txXfrm>
    </dsp:sp>
    <dsp:sp modelId="{FF6E6C47-D2D7-4E5A-9573-8000A8F3D595}">
      <dsp:nvSpPr>
        <dsp:cNvPr id="0" name=""/>
        <dsp:cNvSpPr/>
      </dsp:nvSpPr>
      <dsp:spPr>
        <a:xfrm>
          <a:off x="4068679" y="746"/>
          <a:ext cx="1526450" cy="15264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4006" tIns="31750" rIns="84006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الكنيسة </a:t>
          </a:r>
          <a:endParaRPr lang="ar-SA" sz="2500" kern="1200" dirty="0"/>
        </a:p>
      </dsp:txBody>
      <dsp:txXfrm>
        <a:off x="4292222" y="224289"/>
        <a:ext cx="1079364" cy="107936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57FDCC-BD5F-41A7-AC22-D15AEADB6FE9}">
      <dsp:nvSpPr>
        <dsp:cNvPr id="0" name=""/>
        <dsp:cNvSpPr/>
      </dsp:nvSpPr>
      <dsp:spPr>
        <a:xfrm>
          <a:off x="1904" y="208960"/>
          <a:ext cx="1694938" cy="67797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صحف اقليمية </a:t>
          </a:r>
          <a:endParaRPr lang="ar-SA" sz="2100" kern="1200" dirty="0"/>
        </a:p>
      </dsp:txBody>
      <dsp:txXfrm>
        <a:off x="340892" y="208960"/>
        <a:ext cx="1016963" cy="677975"/>
      </dsp:txXfrm>
    </dsp:sp>
    <dsp:sp modelId="{B074F188-AC73-495A-B516-E229DD955207}">
      <dsp:nvSpPr>
        <dsp:cNvPr id="0" name=""/>
        <dsp:cNvSpPr/>
      </dsp:nvSpPr>
      <dsp:spPr>
        <a:xfrm>
          <a:off x="1527349" y="208960"/>
          <a:ext cx="1694938" cy="67797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صحف حزبية </a:t>
          </a:r>
          <a:endParaRPr lang="ar-SA" sz="2100" kern="1200" dirty="0"/>
        </a:p>
      </dsp:txBody>
      <dsp:txXfrm>
        <a:off x="1866337" y="208960"/>
        <a:ext cx="1016963" cy="677975"/>
      </dsp:txXfrm>
    </dsp:sp>
    <dsp:sp modelId="{DBB242C3-6DE1-4086-A2D7-5D6B79269DD7}">
      <dsp:nvSpPr>
        <dsp:cNvPr id="0" name=""/>
        <dsp:cNvSpPr/>
      </dsp:nvSpPr>
      <dsp:spPr>
        <a:xfrm>
          <a:off x="3052794" y="208960"/>
          <a:ext cx="1694938" cy="67797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مجلات متخصصه</a:t>
          </a:r>
          <a:endParaRPr lang="ar-SA" sz="2100" kern="1200" dirty="0"/>
        </a:p>
      </dsp:txBody>
      <dsp:txXfrm>
        <a:off x="3391782" y="208960"/>
        <a:ext cx="1016963" cy="677975"/>
      </dsp:txXfrm>
    </dsp:sp>
    <dsp:sp modelId="{20238227-B9B9-4D94-B5E9-5ECCF04D5104}">
      <dsp:nvSpPr>
        <dsp:cNvPr id="0" name=""/>
        <dsp:cNvSpPr/>
      </dsp:nvSpPr>
      <dsp:spPr>
        <a:xfrm>
          <a:off x="4578239" y="208960"/>
          <a:ext cx="1694938" cy="67797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صحف سرية </a:t>
          </a:r>
          <a:endParaRPr lang="ar-SA" sz="2100" kern="1200" dirty="0"/>
        </a:p>
      </dsp:txBody>
      <dsp:txXfrm>
        <a:off x="4917227" y="208960"/>
        <a:ext cx="1016963" cy="677975"/>
      </dsp:txXfrm>
    </dsp:sp>
    <dsp:sp modelId="{C1D5AD2B-4FC6-4B03-ADD6-F27F75EB82B3}">
      <dsp:nvSpPr>
        <dsp:cNvPr id="0" name=""/>
        <dsp:cNvSpPr/>
      </dsp:nvSpPr>
      <dsp:spPr>
        <a:xfrm>
          <a:off x="6103684" y="208960"/>
          <a:ext cx="1694938" cy="67797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صحف دولية </a:t>
          </a:r>
          <a:endParaRPr lang="ar-SA" sz="2100" kern="1200" dirty="0"/>
        </a:p>
      </dsp:txBody>
      <dsp:txXfrm>
        <a:off x="6442672" y="208960"/>
        <a:ext cx="1016963" cy="67797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F091B8-8962-425B-AE24-240F18E5310A}">
      <dsp:nvSpPr>
        <dsp:cNvPr id="0" name=""/>
        <dsp:cNvSpPr/>
      </dsp:nvSpPr>
      <dsp:spPr>
        <a:xfrm>
          <a:off x="2321718" y="174"/>
          <a:ext cx="1452562" cy="9441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ظهور الطبقة البرجوازية </a:t>
          </a:r>
          <a:endParaRPr lang="ar-SA" sz="2300" kern="1200" dirty="0"/>
        </a:p>
      </dsp:txBody>
      <dsp:txXfrm>
        <a:off x="2367808" y="46264"/>
        <a:ext cx="1360382" cy="851985"/>
      </dsp:txXfrm>
    </dsp:sp>
    <dsp:sp modelId="{EEEB7265-4A2B-482B-AE19-A6A0AFB0A193}">
      <dsp:nvSpPr>
        <dsp:cNvPr id="0" name=""/>
        <dsp:cNvSpPr/>
      </dsp:nvSpPr>
      <dsp:spPr>
        <a:xfrm>
          <a:off x="1488257" y="472257"/>
          <a:ext cx="3119485" cy="3119485"/>
        </a:xfrm>
        <a:custGeom>
          <a:avLst/>
          <a:gdLst/>
          <a:ahLst/>
          <a:cxnLst/>
          <a:rect l="0" t="0" r="0" b="0"/>
          <a:pathLst>
            <a:path>
              <a:moveTo>
                <a:pt x="2486503" y="305186"/>
              </a:moveTo>
              <a:arcTo wR="1559742" hR="1559742" stAng="18387232" swAng="163356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E82836-F81C-49CD-8BA4-440DC2FA5335}">
      <dsp:nvSpPr>
        <dsp:cNvPr id="0" name=""/>
        <dsp:cNvSpPr/>
      </dsp:nvSpPr>
      <dsp:spPr>
        <a:xfrm>
          <a:off x="3881461" y="1559917"/>
          <a:ext cx="1452562" cy="9441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اختراع المطبعة</a:t>
          </a:r>
          <a:endParaRPr lang="ar-SA" sz="2300" kern="1200" dirty="0"/>
        </a:p>
      </dsp:txBody>
      <dsp:txXfrm>
        <a:off x="3927551" y="1606007"/>
        <a:ext cx="1360382" cy="851985"/>
      </dsp:txXfrm>
    </dsp:sp>
    <dsp:sp modelId="{29917FF4-136C-40B0-9723-2967F1783726}">
      <dsp:nvSpPr>
        <dsp:cNvPr id="0" name=""/>
        <dsp:cNvSpPr/>
      </dsp:nvSpPr>
      <dsp:spPr>
        <a:xfrm>
          <a:off x="1488257" y="472257"/>
          <a:ext cx="3119485" cy="3119485"/>
        </a:xfrm>
        <a:custGeom>
          <a:avLst/>
          <a:gdLst/>
          <a:ahLst/>
          <a:cxnLst/>
          <a:rect l="0" t="0" r="0" b="0"/>
          <a:pathLst>
            <a:path>
              <a:moveTo>
                <a:pt x="2957789" y="2251307"/>
              </a:moveTo>
              <a:arcTo wR="1559742" hR="1559742" stAng="1579199" swAng="163356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E538FB-63FC-4AFC-856A-0ABBB49B289C}">
      <dsp:nvSpPr>
        <dsp:cNvPr id="0" name=""/>
        <dsp:cNvSpPr/>
      </dsp:nvSpPr>
      <dsp:spPr>
        <a:xfrm>
          <a:off x="2321718" y="3119659"/>
          <a:ext cx="1452562" cy="9441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انتشار البريد </a:t>
          </a:r>
          <a:endParaRPr lang="ar-SA" sz="2300" kern="1200" dirty="0"/>
        </a:p>
      </dsp:txBody>
      <dsp:txXfrm>
        <a:off x="2367808" y="3165749"/>
        <a:ext cx="1360382" cy="851985"/>
      </dsp:txXfrm>
    </dsp:sp>
    <dsp:sp modelId="{EF3183FC-F1F2-429A-8CAC-BC388858C2EF}">
      <dsp:nvSpPr>
        <dsp:cNvPr id="0" name=""/>
        <dsp:cNvSpPr/>
      </dsp:nvSpPr>
      <dsp:spPr>
        <a:xfrm>
          <a:off x="1488257" y="472257"/>
          <a:ext cx="3119485" cy="3119485"/>
        </a:xfrm>
        <a:custGeom>
          <a:avLst/>
          <a:gdLst/>
          <a:ahLst/>
          <a:cxnLst/>
          <a:rect l="0" t="0" r="0" b="0"/>
          <a:pathLst>
            <a:path>
              <a:moveTo>
                <a:pt x="632981" y="2814299"/>
              </a:moveTo>
              <a:arcTo wR="1559742" hR="1559742" stAng="7587232" swAng="163356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3DD507-1C31-4987-B913-206E056EB72F}">
      <dsp:nvSpPr>
        <dsp:cNvPr id="0" name=""/>
        <dsp:cNvSpPr/>
      </dsp:nvSpPr>
      <dsp:spPr>
        <a:xfrm>
          <a:off x="761975" y="1559917"/>
          <a:ext cx="1452562" cy="9441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الاختراعات </a:t>
          </a:r>
          <a:endParaRPr lang="ar-SA" sz="2300" kern="1200" dirty="0"/>
        </a:p>
      </dsp:txBody>
      <dsp:txXfrm>
        <a:off x="808065" y="1606007"/>
        <a:ext cx="1360382" cy="851985"/>
      </dsp:txXfrm>
    </dsp:sp>
    <dsp:sp modelId="{272545A4-E94C-4BED-9564-047E9F7729BA}">
      <dsp:nvSpPr>
        <dsp:cNvPr id="0" name=""/>
        <dsp:cNvSpPr/>
      </dsp:nvSpPr>
      <dsp:spPr>
        <a:xfrm>
          <a:off x="1488257" y="472257"/>
          <a:ext cx="3119485" cy="3119485"/>
        </a:xfrm>
        <a:custGeom>
          <a:avLst/>
          <a:gdLst/>
          <a:ahLst/>
          <a:cxnLst/>
          <a:rect l="0" t="0" r="0" b="0"/>
          <a:pathLst>
            <a:path>
              <a:moveTo>
                <a:pt x="161695" y="868178"/>
              </a:moveTo>
              <a:arcTo wR="1559742" hR="1559742" stAng="12379199" swAng="163356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B1DA44-EAAA-4F4B-B697-BA3D09997B84}">
      <dsp:nvSpPr>
        <dsp:cNvPr id="0" name=""/>
        <dsp:cNvSpPr/>
      </dsp:nvSpPr>
      <dsp:spPr>
        <a:xfrm>
          <a:off x="1005335" y="801651"/>
          <a:ext cx="1997096" cy="199709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أنواع الصحف العربية </a:t>
          </a:r>
          <a:endParaRPr lang="ar-SA" sz="3300" kern="1200" dirty="0"/>
        </a:p>
      </dsp:txBody>
      <dsp:txXfrm>
        <a:off x="1297803" y="1094119"/>
        <a:ext cx="1412160" cy="1412160"/>
      </dsp:txXfrm>
    </dsp:sp>
    <dsp:sp modelId="{87FA9AD4-35E3-4D82-A3B3-7B12D29E476B}">
      <dsp:nvSpPr>
        <dsp:cNvPr id="0" name=""/>
        <dsp:cNvSpPr/>
      </dsp:nvSpPr>
      <dsp:spPr>
        <a:xfrm>
          <a:off x="2578014" y="2182975"/>
          <a:ext cx="998548" cy="99854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صحف عامة </a:t>
          </a:r>
          <a:endParaRPr lang="ar-SA" sz="2300" kern="1200" dirty="0"/>
        </a:p>
      </dsp:txBody>
      <dsp:txXfrm>
        <a:off x="2724248" y="2329209"/>
        <a:ext cx="706080" cy="706080"/>
      </dsp:txXfrm>
    </dsp:sp>
    <dsp:sp modelId="{32DEA140-09D9-4F23-8417-EAFC68A8D8FD}">
      <dsp:nvSpPr>
        <dsp:cNvPr id="0" name=""/>
        <dsp:cNvSpPr/>
      </dsp:nvSpPr>
      <dsp:spPr>
        <a:xfrm>
          <a:off x="409030" y="2119158"/>
          <a:ext cx="998548" cy="99854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صحف خاصة </a:t>
          </a:r>
          <a:endParaRPr lang="ar-SA" sz="2300" kern="1200" dirty="0"/>
        </a:p>
      </dsp:txBody>
      <dsp:txXfrm>
        <a:off x="555264" y="2265392"/>
        <a:ext cx="706080" cy="70608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28D018-00E3-4940-99C4-FAEA36A0AE49}">
      <dsp:nvSpPr>
        <dsp:cNvPr id="0" name=""/>
        <dsp:cNvSpPr/>
      </dsp:nvSpPr>
      <dsp:spPr>
        <a:xfrm>
          <a:off x="1063" y="1578805"/>
          <a:ext cx="967871" cy="209897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265" tIns="20320" rIns="53265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الاخبار و الإعلام </a:t>
          </a:r>
          <a:endParaRPr lang="ar-SA" sz="1600" kern="1200" dirty="0"/>
        </a:p>
      </dsp:txBody>
      <dsp:txXfrm>
        <a:off x="142804" y="1886192"/>
        <a:ext cx="684389" cy="1484199"/>
      </dsp:txXfrm>
    </dsp:sp>
    <dsp:sp modelId="{0F5F8069-A97D-4876-BF26-501EAD1FCD56}">
      <dsp:nvSpPr>
        <dsp:cNvPr id="0" name=""/>
        <dsp:cNvSpPr/>
      </dsp:nvSpPr>
      <dsp:spPr>
        <a:xfrm>
          <a:off x="775360" y="1709990"/>
          <a:ext cx="967871" cy="18366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265" tIns="20320" rIns="53265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الشرح والتفسير والتحليل</a:t>
          </a:r>
          <a:endParaRPr lang="ar-SA" sz="1600" kern="1200" dirty="0"/>
        </a:p>
      </dsp:txBody>
      <dsp:txXfrm>
        <a:off x="917101" y="1978954"/>
        <a:ext cx="684389" cy="1298675"/>
      </dsp:txXfrm>
    </dsp:sp>
    <dsp:sp modelId="{754871E8-9131-4951-86F1-7924A30F3922}">
      <dsp:nvSpPr>
        <dsp:cNvPr id="0" name=""/>
        <dsp:cNvSpPr/>
      </dsp:nvSpPr>
      <dsp:spPr>
        <a:xfrm>
          <a:off x="1549657" y="1775587"/>
          <a:ext cx="967871" cy="170540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265" tIns="20320" rIns="53265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التوجيه والنقد </a:t>
          </a:r>
          <a:endParaRPr lang="ar-SA" sz="1600" kern="1200" dirty="0"/>
        </a:p>
      </dsp:txBody>
      <dsp:txXfrm>
        <a:off x="1691398" y="2025338"/>
        <a:ext cx="684389" cy="1205906"/>
      </dsp:txXfrm>
    </dsp:sp>
    <dsp:sp modelId="{659DFE1C-D658-4555-B7FE-4480B522A596}">
      <dsp:nvSpPr>
        <dsp:cNvPr id="0" name=""/>
        <dsp:cNvSpPr/>
      </dsp:nvSpPr>
      <dsp:spPr>
        <a:xfrm>
          <a:off x="2323954" y="1644397"/>
          <a:ext cx="967871" cy="19677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265" tIns="20320" rIns="53265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تحقيق التكامل و الترابط في المجتمع </a:t>
          </a:r>
          <a:endParaRPr lang="ar-SA" sz="1600" kern="1200" dirty="0"/>
        </a:p>
      </dsp:txBody>
      <dsp:txXfrm>
        <a:off x="2465695" y="1932573"/>
        <a:ext cx="684389" cy="1391436"/>
      </dsp:txXfrm>
    </dsp:sp>
    <dsp:sp modelId="{47ED6B62-FC03-46DA-A541-106F4F383328}">
      <dsp:nvSpPr>
        <dsp:cNvPr id="0" name=""/>
        <dsp:cNvSpPr/>
      </dsp:nvSpPr>
      <dsp:spPr>
        <a:xfrm>
          <a:off x="3098251" y="1775587"/>
          <a:ext cx="967871" cy="170540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265" tIns="20320" rIns="53265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نقل التراث الثقافي </a:t>
          </a:r>
          <a:endParaRPr lang="ar-SA" sz="1600" kern="1200" dirty="0"/>
        </a:p>
      </dsp:txBody>
      <dsp:txXfrm>
        <a:off x="3239992" y="2025338"/>
        <a:ext cx="684389" cy="1205906"/>
      </dsp:txXfrm>
    </dsp:sp>
    <dsp:sp modelId="{74C48C67-BF26-4117-A547-D5DADF10AB66}">
      <dsp:nvSpPr>
        <dsp:cNvPr id="0" name=""/>
        <dsp:cNvSpPr/>
      </dsp:nvSpPr>
      <dsp:spPr>
        <a:xfrm>
          <a:off x="3872548" y="1709990"/>
          <a:ext cx="967871" cy="18366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265" tIns="20320" rIns="53265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التوثيق والتاريخ </a:t>
          </a:r>
          <a:endParaRPr lang="ar-SA" sz="1600" kern="1200" dirty="0"/>
        </a:p>
      </dsp:txBody>
      <dsp:txXfrm>
        <a:off x="4014289" y="1978954"/>
        <a:ext cx="684389" cy="1298675"/>
      </dsp:txXfrm>
    </dsp:sp>
    <dsp:sp modelId="{68BCC967-9665-4D41-B2A3-7F24C07EF570}">
      <dsp:nvSpPr>
        <dsp:cNvPr id="0" name=""/>
        <dsp:cNvSpPr/>
      </dsp:nvSpPr>
      <dsp:spPr>
        <a:xfrm>
          <a:off x="4646845" y="1775587"/>
          <a:ext cx="967871" cy="170540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265" tIns="20320" rIns="53265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التسلية و الترويح </a:t>
          </a:r>
          <a:r>
            <a:rPr lang="ar-SA" sz="1600" kern="1200" smtClean="0"/>
            <a:t>والترفية </a:t>
          </a:r>
          <a:endParaRPr lang="ar-SA" sz="1600" kern="1200" dirty="0"/>
        </a:p>
      </dsp:txBody>
      <dsp:txXfrm>
        <a:off x="4788586" y="2025338"/>
        <a:ext cx="684389" cy="1205906"/>
      </dsp:txXfrm>
    </dsp:sp>
    <dsp:sp modelId="{181E33DA-190A-4C9E-B0FD-A6227E677162}">
      <dsp:nvSpPr>
        <dsp:cNvPr id="0" name=""/>
        <dsp:cNvSpPr/>
      </dsp:nvSpPr>
      <dsp:spPr>
        <a:xfrm>
          <a:off x="5421142" y="1775587"/>
          <a:ext cx="967871" cy="170540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265" tIns="20320" rIns="53265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تقديم الخدمات </a:t>
          </a:r>
          <a:endParaRPr lang="ar-SA" sz="1600" kern="1200" dirty="0"/>
        </a:p>
      </dsp:txBody>
      <dsp:txXfrm>
        <a:off x="5562883" y="2025338"/>
        <a:ext cx="684389" cy="1205906"/>
      </dsp:txXfrm>
    </dsp:sp>
    <dsp:sp modelId="{50A8C3C6-0703-4CEC-9FE9-12F5DCC057DF}">
      <dsp:nvSpPr>
        <dsp:cNvPr id="0" name=""/>
        <dsp:cNvSpPr/>
      </dsp:nvSpPr>
      <dsp:spPr>
        <a:xfrm>
          <a:off x="6195439" y="1644397"/>
          <a:ext cx="967871" cy="19677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265" tIns="20320" rIns="53265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كشف الفساد </a:t>
          </a:r>
          <a:endParaRPr lang="ar-SA" sz="1600" kern="1200" dirty="0"/>
        </a:p>
      </dsp:txBody>
      <dsp:txXfrm>
        <a:off x="6337180" y="1932573"/>
        <a:ext cx="684389" cy="1391436"/>
      </dsp:txXfrm>
    </dsp:sp>
    <dsp:sp modelId="{F589BDA5-2404-4CD6-A2A4-034070A43893}">
      <dsp:nvSpPr>
        <dsp:cNvPr id="0" name=""/>
        <dsp:cNvSpPr/>
      </dsp:nvSpPr>
      <dsp:spPr>
        <a:xfrm>
          <a:off x="6969736" y="1775587"/>
          <a:ext cx="967871" cy="170540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265" tIns="20320" rIns="53265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الخدمات التسويقية </a:t>
          </a:r>
          <a:endParaRPr lang="ar-SA" sz="1600" kern="1200" dirty="0"/>
        </a:p>
      </dsp:txBody>
      <dsp:txXfrm>
        <a:off x="7111477" y="2025338"/>
        <a:ext cx="684389" cy="1205906"/>
      </dsp:txXfrm>
    </dsp:sp>
    <dsp:sp modelId="{B8A38F4F-AB59-4247-A904-CC3260BB2F3D}">
      <dsp:nvSpPr>
        <dsp:cNvPr id="0" name=""/>
        <dsp:cNvSpPr/>
      </dsp:nvSpPr>
      <dsp:spPr>
        <a:xfrm>
          <a:off x="7744033" y="1775587"/>
          <a:ext cx="967871" cy="170540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265" tIns="20320" rIns="53265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المشاركة في عملية التنمية </a:t>
          </a:r>
          <a:endParaRPr lang="ar-SA" sz="1600" kern="1200" dirty="0"/>
        </a:p>
      </dsp:txBody>
      <dsp:txXfrm>
        <a:off x="7885774" y="2025338"/>
        <a:ext cx="684389" cy="12059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2F8B775-7A78-4C9E-A506-8A51D5D17F21}" type="datetimeFigureOut">
              <a:rPr lang="ar-SA" smtClean="0"/>
              <a:t>23/01/1436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4653805-04E1-4BB5-A892-AE6C2BD338D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0352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082-CA81-4A66-A147-D9CFDA2DFBC5}" type="datetimeFigureOut">
              <a:rPr lang="ar-SA" smtClean="0"/>
              <a:t>23/01/1436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49981-6FF4-476D-A703-D47F7F2DD979}" type="slidenum">
              <a:rPr lang="ar-SA" smtClean="0"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082-CA81-4A66-A147-D9CFDA2DFBC5}" type="datetimeFigureOut">
              <a:rPr lang="ar-SA" smtClean="0"/>
              <a:t>23/01/1436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49981-6FF4-476D-A703-D47F7F2DD97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082-CA81-4A66-A147-D9CFDA2DFBC5}" type="datetimeFigureOut">
              <a:rPr lang="ar-SA" smtClean="0"/>
              <a:t>23/01/1436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49981-6FF4-476D-A703-D47F7F2DD97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082-CA81-4A66-A147-D9CFDA2DFBC5}" type="datetimeFigureOut">
              <a:rPr lang="ar-SA" smtClean="0"/>
              <a:t>23/01/1436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49981-6FF4-476D-A703-D47F7F2DD97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082-CA81-4A66-A147-D9CFDA2DFBC5}" type="datetimeFigureOut">
              <a:rPr lang="ar-SA" smtClean="0"/>
              <a:t>23/01/1436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49981-6FF4-476D-A703-D47F7F2DD979}" type="slidenum">
              <a:rPr lang="ar-SA" smtClean="0"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082-CA81-4A66-A147-D9CFDA2DFBC5}" type="datetimeFigureOut">
              <a:rPr lang="ar-SA" smtClean="0"/>
              <a:t>23/01/1436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49981-6FF4-476D-A703-D47F7F2DD97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082-CA81-4A66-A147-D9CFDA2DFBC5}" type="datetimeFigureOut">
              <a:rPr lang="ar-SA" smtClean="0"/>
              <a:t>23/01/1436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49981-6FF4-476D-A703-D47F7F2DD979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082-CA81-4A66-A147-D9CFDA2DFBC5}" type="datetimeFigureOut">
              <a:rPr lang="ar-SA" smtClean="0"/>
              <a:t>23/01/1436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49981-6FF4-476D-A703-D47F7F2DD97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082-CA81-4A66-A147-D9CFDA2DFBC5}" type="datetimeFigureOut">
              <a:rPr lang="ar-SA" smtClean="0"/>
              <a:t>23/01/1436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49981-6FF4-476D-A703-D47F7F2DD97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082-CA81-4A66-A147-D9CFDA2DFBC5}" type="datetimeFigureOut">
              <a:rPr lang="ar-SA" smtClean="0"/>
              <a:t>23/01/1436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49981-6FF4-476D-A703-D47F7F2DD979}" type="slidenum">
              <a:rPr lang="ar-SA" smtClean="0"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082-CA81-4A66-A147-D9CFDA2DFBC5}" type="datetimeFigureOut">
              <a:rPr lang="ar-SA" smtClean="0"/>
              <a:t>23/01/1436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49981-6FF4-476D-A703-D47F7F2DD97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EF05082-CA81-4A66-A147-D9CFDA2DFBC5}" type="datetimeFigureOut">
              <a:rPr lang="ar-SA" smtClean="0"/>
              <a:t>23/01/1436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6A49981-6FF4-476D-A703-D47F7F2DD979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www.youtube.com/watch?v=uM7ZD5f9Pb8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25911" y="692696"/>
            <a:ext cx="8807284" cy="378565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مفهوم الصحافة :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>
                <a:cs typeface="Traditional Arabic" pitchFamily="2" charset="-78"/>
              </a:rPr>
              <a:t> </a:t>
            </a:r>
            <a:r>
              <a:rPr lang="ar-SA" sz="2400" dirty="0" smtClean="0">
                <a:cs typeface="Traditional Arabic" pitchFamily="2" charset="-78"/>
              </a:rPr>
              <a:t>يرجع مفهوم الصحافة الى الشيخ نجيب حداد  منشئ صحيفة لسان العرب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صناعة إصدار الجرائد و المجلات و ذلك باستقاء الاخبار وكتابة الموضوعات الصحفية من تحقيقات واحاديث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ومقالات و اعمدة وجمع الصور و الاعلانات ونشر كل ذلك في الجرائد والمجلات و تولي اداراتها </a:t>
            </a:r>
          </a:p>
          <a:p>
            <a:endParaRPr lang="ar-SA" sz="2400" dirty="0">
              <a:cs typeface="Traditional Arabic" pitchFamily="2" charset="-78"/>
            </a:endParaRPr>
          </a:p>
          <a:p>
            <a:endParaRPr lang="ar-SA" sz="2400" dirty="0" smtClean="0">
              <a:cs typeface="Traditional Arabic" pitchFamily="2" charset="-78"/>
            </a:endParaRPr>
          </a:p>
          <a:p>
            <a:endParaRPr lang="ar-SA" sz="2400" dirty="0">
              <a:cs typeface="Traditional Arabic" pitchFamily="2" charset="-78"/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2424766362"/>
              </p:ext>
            </p:extLst>
          </p:nvPr>
        </p:nvGraphicFramePr>
        <p:xfrm>
          <a:off x="467544" y="3212976"/>
          <a:ext cx="7992888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1420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6708669" y="692696"/>
            <a:ext cx="179247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وظائف الصحافة : </a:t>
            </a:r>
            <a:endParaRPr lang="ar-SA" sz="2400" b="1" u="sng" dirty="0">
              <a:solidFill>
                <a:srgbClr val="FF0000"/>
              </a:solidFill>
              <a:cs typeface="Traditional Arabic" pitchFamily="2" charset="-78"/>
            </a:endParaRPr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3777094097"/>
              </p:ext>
            </p:extLst>
          </p:nvPr>
        </p:nvGraphicFramePr>
        <p:xfrm>
          <a:off x="323528" y="1268760"/>
          <a:ext cx="871296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9344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920999" y="4822552"/>
            <a:ext cx="6660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www.youtube.com/watch?v=uM7ZD5f9Pb8</a:t>
            </a:r>
            <a:endParaRPr lang="ar-SA" dirty="0" smtClean="0"/>
          </a:p>
          <a:p>
            <a:endParaRPr lang="ar-SA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48680"/>
            <a:ext cx="3810000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770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555807210"/>
              </p:ext>
            </p:extLst>
          </p:nvPr>
        </p:nvGraphicFramePr>
        <p:xfrm>
          <a:off x="4211960" y="1196752"/>
          <a:ext cx="4832995" cy="4055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صورة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0" y="404664"/>
            <a:ext cx="3898755" cy="38953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74538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108520" y="404664"/>
            <a:ext cx="8286307" cy="181588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  <a:cs typeface="Traditional Arabic" pitchFamily="2" charset="-78"/>
              </a:rPr>
              <a:t>الصحافة المكتوبة : </a:t>
            </a:r>
          </a:p>
          <a:p>
            <a:endParaRPr lang="ar-SA" sz="20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هي كل ما يطبع على ورق و يوزع في مواعيد دورية و ينقسم  الى عدة اقسام من حيث الهيئة الشكلية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 و طبيعة المضمون </a:t>
            </a:r>
            <a:endParaRPr lang="ar-SA" sz="2400" dirty="0">
              <a:cs typeface="Traditional Arabic" pitchFamily="2" charset="-78"/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1565126151"/>
              </p:ext>
            </p:extLst>
          </p:nvPr>
        </p:nvGraphicFramePr>
        <p:xfrm>
          <a:off x="1448692" y="22048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6645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37260" y="620688"/>
            <a:ext cx="8723927" cy="563231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خصائص  الجرائد كوسيلة لنشر الرسائل الاعلامية :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1- المرونة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2- السهولة و السرعة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3- المادة الاعلامية مكتوبة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4- تكرار التعرض للمادة الاعلامية </a:t>
            </a:r>
          </a:p>
          <a:p>
            <a:endParaRPr lang="ar-SA" sz="2400" dirty="0">
              <a:cs typeface="Traditional Arabic" pitchFamily="2" charset="-78"/>
            </a:endParaRPr>
          </a:p>
          <a:p>
            <a:r>
              <a:rPr lang="ar-SA" sz="2400" dirty="0" smtClean="0">
                <a:cs typeface="Traditional Arabic" pitchFamily="2" charset="-78"/>
              </a:rPr>
              <a:t>5- جمهور الصحافة ( القراء) مثقفين يسهل معهم الحجج و المنطق </a:t>
            </a:r>
          </a:p>
          <a:p>
            <a:endParaRPr lang="ar-SA" sz="2400" dirty="0" smtClean="0">
              <a:cs typeface="Traditional Arabic" pitchFamily="2" charset="-78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المهمة الرئيسية للصحيفة</a:t>
            </a:r>
            <a:r>
              <a:rPr lang="ar-SA" sz="2400" dirty="0" smtClean="0">
                <a:cs typeface="Traditional Arabic" pitchFamily="2" charset="-78"/>
              </a:rPr>
              <a:t> هي السعي الى تحقيق الربح و خدمة الجمهور في نفس الوقت تعريفه بما هو حادث</a:t>
            </a:r>
          </a:p>
          <a:p>
            <a:r>
              <a:rPr lang="ar-SA" sz="2400" dirty="0" smtClean="0">
                <a:cs typeface="Traditional Arabic" pitchFamily="2" charset="-78"/>
              </a:rPr>
              <a:t> </a:t>
            </a:r>
          </a:p>
          <a:p>
            <a:r>
              <a:rPr lang="ar-SA" sz="2400" dirty="0" smtClean="0">
                <a:cs typeface="Traditional Arabic" pitchFamily="2" charset="-78"/>
              </a:rPr>
              <a:t>في بلده و في العالم اجمع .</a:t>
            </a:r>
            <a:endParaRPr lang="ar-SA" sz="2400" dirty="0">
              <a:cs typeface="Traditional Arabic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56574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896786" y="476672"/>
            <a:ext cx="303640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معايير لتحديد الصحيفة الحقيقية : </a:t>
            </a:r>
            <a:endParaRPr lang="ar-SA" sz="2400" b="1" u="sng" dirty="0">
              <a:solidFill>
                <a:srgbClr val="FF0000"/>
              </a:solidFill>
              <a:cs typeface="Traditional Arabic" pitchFamily="2" charset="-78"/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1156902066"/>
              </p:ext>
            </p:extLst>
          </p:nvPr>
        </p:nvGraphicFramePr>
        <p:xfrm>
          <a:off x="611560" y="1397000"/>
          <a:ext cx="7008440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8773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0301" y="620688"/>
            <a:ext cx="8509124" cy="63709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الناحية التاريخية للصحف : </a:t>
            </a:r>
          </a:p>
          <a:p>
            <a:endParaRPr lang="ar-SA" sz="24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ar-SA" sz="2400" dirty="0" smtClean="0">
                <a:cs typeface="Traditional Arabic" pitchFamily="2" charset="-78"/>
              </a:rPr>
              <a:t> في صورة اوامر و تعليقات من الحكومة الى الجمهور  شفهيا , مكتوبة على ورق بردي الى كل اقليم </a:t>
            </a:r>
            <a:endParaRPr lang="ar-SA" sz="24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SA" sz="2400" dirty="0" smtClean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ar-SA" sz="2400" dirty="0" smtClean="0">
                <a:cs typeface="Traditional Arabic" pitchFamily="2" charset="-78"/>
              </a:rPr>
              <a:t>بدأت كشكل من اشكال الاتصال التي يسعى فيها الانسان الى معرفة الاخبار  ( نظام معين للاتصال)</a:t>
            </a:r>
          </a:p>
          <a:p>
            <a:pPr marL="285750" indent="-285750">
              <a:buFont typeface="Wingdings" pitchFamily="2" charset="2"/>
              <a:buChar char="q"/>
            </a:pPr>
            <a:endParaRPr lang="ar-SA" sz="24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ar-SA" sz="2400" dirty="0" smtClean="0">
                <a:cs typeface="Traditional Arabic" pitchFamily="2" charset="-78"/>
              </a:rPr>
              <a:t> المصريين ( اقدم صحيفة عسكرية ) تنقش ع حجر    ( احداث الحرب) </a:t>
            </a:r>
          </a:p>
          <a:p>
            <a:endParaRPr lang="ar-SA" sz="2400" dirty="0" smtClean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ar-SA" sz="2400" dirty="0">
                <a:cs typeface="Traditional Arabic" pitchFamily="2" charset="-78"/>
              </a:rPr>
              <a:t> </a:t>
            </a:r>
            <a:r>
              <a:rPr lang="ar-SA" sz="2400" dirty="0" smtClean="0">
                <a:cs typeface="Traditional Arabic" pitchFamily="2" charset="-78"/>
              </a:rPr>
              <a:t>اول جريدة في العالم ( جريدة </a:t>
            </a:r>
            <a:r>
              <a:rPr lang="ar-SA" sz="2400" dirty="0" err="1" smtClean="0">
                <a:cs typeface="Traditional Arabic" pitchFamily="2" charset="-78"/>
              </a:rPr>
              <a:t>كيدكان</a:t>
            </a:r>
            <a:r>
              <a:rPr lang="ar-SA" sz="2400" dirty="0" smtClean="0">
                <a:cs typeface="Traditional Arabic" pitchFamily="2" charset="-78"/>
              </a:rPr>
              <a:t> ) </a:t>
            </a:r>
            <a:endParaRPr lang="ar-SA" sz="2400" dirty="0">
              <a:cs typeface="Traditional Arabic" pitchFamily="2" charset="-78"/>
            </a:endParaRPr>
          </a:p>
          <a:p>
            <a:endParaRPr lang="ar-SA" sz="2400" dirty="0" smtClean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ar-SA" sz="2400" dirty="0">
                <a:cs typeface="Traditional Arabic" pitchFamily="2" charset="-78"/>
              </a:rPr>
              <a:t> </a:t>
            </a:r>
            <a:r>
              <a:rPr lang="ar-SA" sz="2400" dirty="0" smtClean="0">
                <a:cs typeface="Traditional Arabic" pitchFamily="2" charset="-78"/>
              </a:rPr>
              <a:t>اول مجلة « تشين راد» صدرت في الصين في القرن السادس عشر </a:t>
            </a:r>
          </a:p>
          <a:p>
            <a:pPr marL="285750" indent="-285750">
              <a:buFont typeface="Wingdings" pitchFamily="2" charset="2"/>
              <a:buChar char="q"/>
            </a:pPr>
            <a:endParaRPr lang="ar-SA" sz="24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SA" sz="2400" dirty="0" smtClean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ar-SA" sz="2400" dirty="0">
                <a:cs typeface="Traditional Arabic" pitchFamily="2" charset="-78"/>
              </a:rPr>
              <a:t> </a:t>
            </a:r>
            <a:r>
              <a:rPr lang="ar-SA" sz="2400" dirty="0" smtClean="0">
                <a:cs typeface="Traditional Arabic" pitchFamily="2" charset="-78"/>
              </a:rPr>
              <a:t>الصحافة بمفهومها المعاصر لم تظهر الا في القرن الخامس عشر  في اروبا </a:t>
            </a:r>
          </a:p>
          <a:p>
            <a:pPr marL="285750" indent="-285750">
              <a:buFont typeface="Wingdings" pitchFamily="2" charset="2"/>
              <a:buChar char="q"/>
            </a:pPr>
            <a:endParaRPr lang="ar-SA" sz="24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ar-SA" sz="2400" dirty="0" smtClean="0">
                <a:cs typeface="Traditional Arabic" pitchFamily="2" charset="-78"/>
              </a:rPr>
              <a:t> اختراع الطباعة – الحاجة لمعرفة الاخبار </a:t>
            </a:r>
            <a:endParaRPr lang="ar-SA" sz="24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SA" sz="2400" dirty="0">
              <a:cs typeface="Traditional Arabic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57154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77034" y="620688"/>
            <a:ext cx="8326382" cy="667875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الصحف المخطوطة و المطبوعة: </a:t>
            </a:r>
          </a:p>
          <a:p>
            <a:endParaRPr lang="ar-SA" sz="20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ar-SA" sz="2000" dirty="0" smtClean="0">
                <a:cs typeface="Traditional Arabic" pitchFamily="2" charset="-78"/>
              </a:rPr>
              <a:t> اختراع الطباعة </a:t>
            </a:r>
          </a:p>
          <a:p>
            <a:endParaRPr lang="ar-SA" sz="20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 الصحافة في اروبا : </a:t>
            </a:r>
          </a:p>
          <a:p>
            <a:pPr marL="285750" indent="-285750">
              <a:buFont typeface="Wingdings" pitchFamily="2" charset="2"/>
              <a:buChar char="Ø"/>
            </a:pPr>
            <a:endParaRPr lang="ar-SA" sz="20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ar-SA" sz="2000" dirty="0" smtClean="0">
                <a:cs typeface="Traditional Arabic" pitchFamily="2" charset="-78"/>
              </a:rPr>
              <a:t> كانت عبارة على اوراق خيرية ذات طابع واحد تصدر بمقتضى امتياز تمنحه الدولة او المدينة مقابل فرض الرقابة عليها </a:t>
            </a:r>
          </a:p>
          <a:p>
            <a:endParaRPr lang="ar-SA" sz="20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ar-SA" sz="2000" dirty="0" smtClean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ar-SA" sz="2000" dirty="0">
                <a:cs typeface="Traditional Arabic" pitchFamily="2" charset="-78"/>
              </a:rPr>
              <a:t> </a:t>
            </a:r>
            <a:r>
              <a:rPr lang="ar-SA" sz="2000" dirty="0" smtClean="0">
                <a:cs typeface="Traditional Arabic" pitchFamily="2" charset="-78"/>
              </a:rPr>
              <a:t>في هولندا كانت الصحافة قصيرة المدى </a:t>
            </a:r>
          </a:p>
          <a:p>
            <a:pPr marL="285750" indent="-285750">
              <a:buFont typeface="Wingdings" pitchFamily="2" charset="2"/>
              <a:buChar char="Ø"/>
            </a:pPr>
            <a:endParaRPr lang="ar-SA" sz="20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ar-SA" sz="2000" dirty="0" smtClean="0">
                <a:cs typeface="Traditional Arabic" pitchFamily="2" charset="-78"/>
              </a:rPr>
              <a:t>الانجليز الحرية </a:t>
            </a:r>
          </a:p>
          <a:p>
            <a:pPr marL="285750" indent="-285750">
              <a:buFont typeface="Wingdings" pitchFamily="2" charset="2"/>
              <a:buChar char="Ø"/>
            </a:pPr>
            <a:endParaRPr lang="ar-SA" sz="20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ar-SA" sz="2000" dirty="0" smtClean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ar-SA" sz="2000" dirty="0">
                <a:cs typeface="Traditional Arabic" pitchFamily="2" charset="-78"/>
              </a:rPr>
              <a:t> </a:t>
            </a:r>
            <a:r>
              <a:rPr lang="ar-SA" sz="2000" dirty="0" smtClean="0">
                <a:cs typeface="Traditional Arabic" pitchFamily="2" charset="-78"/>
              </a:rPr>
              <a:t>تخدم الصحافة </a:t>
            </a:r>
          </a:p>
          <a:p>
            <a:endParaRPr lang="ar-SA" sz="2000" dirty="0" smtClean="0">
              <a:cs typeface="Traditional Arabic" pitchFamily="2" charset="-78"/>
            </a:endParaRPr>
          </a:p>
          <a:p>
            <a:endParaRPr lang="ar-SA" sz="2000" dirty="0">
              <a:cs typeface="Traditional Arabic" pitchFamily="2" charset="-78"/>
            </a:endParaRPr>
          </a:p>
          <a:p>
            <a:endParaRPr lang="ar-SA" sz="2000" dirty="0" smtClean="0">
              <a:cs typeface="Traditional Arabic" pitchFamily="2" charset="-78"/>
            </a:endParaRPr>
          </a:p>
          <a:p>
            <a:endParaRPr lang="ar-SA" sz="2000" dirty="0">
              <a:cs typeface="Traditional Arabic" pitchFamily="2" charset="-78"/>
            </a:endParaRPr>
          </a:p>
          <a:p>
            <a:endParaRPr lang="ar-SA" sz="2000" dirty="0" smtClean="0">
              <a:cs typeface="Traditional Arabic" pitchFamily="2" charset="-78"/>
            </a:endParaRPr>
          </a:p>
          <a:p>
            <a:endParaRPr lang="ar-SA" sz="2000" dirty="0">
              <a:cs typeface="Traditional Arabic" pitchFamily="2" charset="-78"/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2393561652"/>
              </p:ext>
            </p:extLst>
          </p:nvPr>
        </p:nvGraphicFramePr>
        <p:xfrm>
          <a:off x="611560" y="4005064"/>
          <a:ext cx="6000328" cy="1527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678445773"/>
              </p:ext>
            </p:extLst>
          </p:nvPr>
        </p:nvGraphicFramePr>
        <p:xfrm>
          <a:off x="683568" y="5589240"/>
          <a:ext cx="7800528" cy="1095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862575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6134158" y="692696"/>
            <a:ext cx="272702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rgbClr val="FF0000"/>
                </a:solidFill>
                <a:cs typeface="Traditional Arabic" pitchFamily="2" charset="-78"/>
              </a:rPr>
              <a:t>اسباب ازدهار الصحافة : </a:t>
            </a:r>
            <a:endParaRPr lang="ar-SA" sz="2800" b="1" u="sng" dirty="0">
              <a:solidFill>
                <a:srgbClr val="FF000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9710013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7298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771800" y="548680"/>
            <a:ext cx="6161395" cy="63709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الصحافة في الوطن العربي : 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ar-SA" sz="2400" dirty="0">
                <a:cs typeface="Traditional Arabic" pitchFamily="2" charset="-78"/>
              </a:rPr>
              <a:t> </a:t>
            </a:r>
            <a:r>
              <a:rPr lang="ar-SA" sz="2400" dirty="0" smtClean="0">
                <a:cs typeface="Traditional Arabic" pitchFamily="2" charset="-78"/>
              </a:rPr>
              <a:t>مصر   - الجزائر – المغرب </a:t>
            </a:r>
          </a:p>
          <a:p>
            <a:endParaRPr lang="ar-SA" sz="24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ar-SA" sz="2400" dirty="0" smtClean="0">
                <a:cs typeface="Traditional Arabic" pitchFamily="2" charset="-78"/>
              </a:rPr>
              <a:t> صحافة الافراد في لبنان « صحيفة حديقة الاخبار في بيروت « </a:t>
            </a:r>
          </a:p>
          <a:p>
            <a:endParaRPr lang="ar-SA" sz="2400" dirty="0" smtClean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ar-SA" sz="2400" dirty="0">
                <a:cs typeface="Traditional Arabic" pitchFamily="2" charset="-78"/>
              </a:rPr>
              <a:t> </a:t>
            </a:r>
            <a:r>
              <a:rPr lang="ar-SA" sz="2400" dirty="0" smtClean="0">
                <a:cs typeface="Traditional Arabic" pitchFamily="2" charset="-78"/>
              </a:rPr>
              <a:t>ان معظم الصحف صدرت بواسطة ولاة الحكم </a:t>
            </a:r>
          </a:p>
          <a:p>
            <a:pPr marL="285750" indent="-285750">
              <a:buFont typeface="Wingdings" pitchFamily="2" charset="2"/>
              <a:buChar char="ü"/>
            </a:pPr>
            <a:endParaRPr lang="ar-SA" sz="24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ar-SA" sz="2400" dirty="0" smtClean="0">
                <a:cs typeface="Traditional Arabic" pitchFamily="2" charset="-78"/>
              </a:rPr>
              <a:t> كثير ما تتعرض بعض الصحف الى التوقف </a:t>
            </a:r>
          </a:p>
          <a:p>
            <a:pPr marL="285750" indent="-285750">
              <a:buFont typeface="Wingdings" pitchFamily="2" charset="2"/>
              <a:buChar char="ü"/>
            </a:pPr>
            <a:endParaRPr lang="ar-SA" sz="24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ar-SA" sz="2400" dirty="0" smtClean="0">
                <a:cs typeface="Traditional Arabic" pitchFamily="2" charset="-78"/>
              </a:rPr>
              <a:t> اتسمت بالبساطة </a:t>
            </a:r>
          </a:p>
          <a:p>
            <a:pPr marL="285750" indent="-285750">
              <a:buFont typeface="Wingdings" pitchFamily="2" charset="2"/>
              <a:buChar char="ü"/>
            </a:pPr>
            <a:endParaRPr lang="ar-SA" sz="24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ar-SA" sz="2400" dirty="0" smtClean="0">
                <a:cs typeface="Traditional Arabic" pitchFamily="2" charset="-78"/>
              </a:rPr>
              <a:t> صحافة المقالة  ( اسلوب النثر  الادبي ) </a:t>
            </a:r>
          </a:p>
          <a:p>
            <a:pPr marL="285750" indent="-285750">
              <a:buFont typeface="Wingdings" pitchFamily="2" charset="2"/>
              <a:buChar char="ü"/>
            </a:pPr>
            <a:endParaRPr lang="ar-SA" sz="24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ar-SA" sz="2400" dirty="0" smtClean="0">
                <a:cs typeface="Traditional Arabic" pitchFamily="2" charset="-78"/>
              </a:rPr>
              <a:t> تعتمد على الاعلانات او تمويل صاحب الصحيفة </a:t>
            </a:r>
          </a:p>
          <a:p>
            <a:pPr marL="285750" indent="-285750">
              <a:buFont typeface="Wingdings" pitchFamily="2" charset="2"/>
              <a:buChar char="ü"/>
            </a:pPr>
            <a:endParaRPr lang="ar-SA" sz="2400" dirty="0">
              <a:cs typeface="Traditional Arabic" pitchFamily="2" charset="-78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ar-SA" sz="2400" dirty="0" smtClean="0">
                <a:cs typeface="Traditional Arabic" pitchFamily="2" charset="-78"/>
              </a:rPr>
              <a:t>  صحيفة الاهرام – الشرق الاوسط </a:t>
            </a:r>
          </a:p>
          <a:p>
            <a:pPr marL="285750" indent="-285750">
              <a:buFont typeface="Wingdings" pitchFamily="2" charset="2"/>
              <a:buChar char="ü"/>
            </a:pPr>
            <a:endParaRPr lang="ar-SA" sz="2400" dirty="0">
              <a:cs typeface="Traditional Arabic" pitchFamily="2" charset="-78"/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2578175867"/>
              </p:ext>
            </p:extLst>
          </p:nvPr>
        </p:nvGraphicFramePr>
        <p:xfrm>
          <a:off x="179512" y="2924944"/>
          <a:ext cx="4007768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120806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ضوح">
  <a:themeElements>
    <a:clrScheme name="وضوح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كلاسيكي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ضو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417</TotalTime>
  <Words>460</Words>
  <Application>Microsoft Office PowerPoint</Application>
  <PresentationFormat>عرض على الشاشة (3:4)‏</PresentationFormat>
  <Paragraphs>128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وضوح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ABUMADA</dc:creator>
  <cp:lastModifiedBy>ABUMADA</cp:lastModifiedBy>
  <cp:revision>23</cp:revision>
  <dcterms:created xsi:type="dcterms:W3CDTF">2014-11-15T11:07:46Z</dcterms:created>
  <dcterms:modified xsi:type="dcterms:W3CDTF">2014-11-15T19:51:29Z</dcterms:modified>
</cp:coreProperties>
</file>