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3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65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227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97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80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315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0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55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159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1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36E5B-72F1-420E-9228-1E62D61B7FBD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C1191-7695-482C-B77F-25EE3621C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4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الشعيرات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شعيرة غدية ذات عنق وحيد والرأس عديد الخلايا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75" y="2641399"/>
            <a:ext cx="4876800" cy="36576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شعيرة غدية ذات عنق وحيد والراس ثنائي الخلايا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94" y="2518569"/>
            <a:ext cx="4876800" cy="3657600"/>
          </a:xfrm>
        </p:spPr>
      </p:pic>
    </p:spTree>
    <p:extLst>
      <p:ext uri="{BB962C8B-B14F-4D97-AF65-F5344CB8AC3E}">
        <p14:creationId xmlns:p14="http://schemas.microsoft.com/office/powerpoint/2010/main" val="104680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شعيرة غدية عديدة خلايا العنق ثنائية الصف والرأس ثنائي الخلايا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81" y="2518569"/>
            <a:ext cx="4876800" cy="36576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شعيرة غدية عديدة خلايا العنق وحيدة الصف والرأس وحيد الخلية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94" y="2518569"/>
            <a:ext cx="4876800" cy="3657600"/>
          </a:xfrm>
        </p:spPr>
      </p:pic>
    </p:spTree>
    <p:extLst>
      <p:ext uri="{BB962C8B-B14F-4D97-AF65-F5344CB8AC3E}">
        <p14:creationId xmlns:p14="http://schemas.microsoft.com/office/powerpoint/2010/main" val="42245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شعيرة غدية ذات عنق ثنائي الخلايا وحيد الصف والراس عديد الخلايا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81" y="2518569"/>
            <a:ext cx="4876800" cy="36576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شعيرة غدية وحيدة العنق والرأس ثنائي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94" y="2518569"/>
            <a:ext cx="4876800" cy="3657600"/>
          </a:xfrm>
        </p:spPr>
      </p:pic>
    </p:spTree>
    <p:extLst>
      <p:ext uri="{BB962C8B-B14F-4D97-AF65-F5344CB8AC3E}">
        <p14:creationId xmlns:p14="http://schemas.microsoft.com/office/powerpoint/2010/main" val="179052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شعيرة لاغدية قرصية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172494"/>
            <a:ext cx="4876800" cy="36576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960" y="2904014"/>
            <a:ext cx="2926080" cy="2194560"/>
          </a:xfrm>
        </p:spPr>
      </p:pic>
    </p:spTree>
    <p:extLst>
      <p:ext uri="{BB962C8B-B14F-4D97-AF65-F5344CB8AC3E}">
        <p14:creationId xmlns:p14="http://schemas.microsoft.com/office/powerpoint/2010/main" val="16665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شعيرة لاغدية وحيدة الخلية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81" y="2518569"/>
            <a:ext cx="4876800" cy="3657600"/>
          </a:xfrm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شعيرة لاغدية وحيدة الخلية متفرعة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94" y="2518569"/>
            <a:ext cx="4876800" cy="3657600"/>
          </a:xfrm>
        </p:spPr>
      </p:pic>
    </p:spTree>
    <p:extLst>
      <p:ext uri="{BB962C8B-B14F-4D97-AF65-F5344CB8AC3E}">
        <p14:creationId xmlns:p14="http://schemas.microsoft.com/office/powerpoint/2010/main" val="210275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66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الشعيرات</vt:lpstr>
      <vt:lpstr>PowerPoint Presentation</vt:lpstr>
      <vt:lpstr>PowerPoint Presentation</vt:lpstr>
      <vt:lpstr>شعيرة لاغدية قرصية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الشعيرات</dc:title>
  <dc:creator>alanoud al-faghom</dc:creator>
  <cp:lastModifiedBy>alanoud al-faghom</cp:lastModifiedBy>
  <cp:revision>2</cp:revision>
  <dcterms:created xsi:type="dcterms:W3CDTF">2014-12-01T08:19:40Z</dcterms:created>
  <dcterms:modified xsi:type="dcterms:W3CDTF">2014-12-01T08:31:12Z</dcterms:modified>
</cp:coreProperties>
</file>