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013" autoAdjust="0"/>
    <p:restoredTop sz="94660"/>
  </p:normalViewPr>
  <p:slideViewPr>
    <p:cSldViewPr snapToGrid="0">
      <p:cViewPr varScale="1">
        <p:scale>
          <a:sx n="90" d="100"/>
          <a:sy n="90" d="100"/>
        </p:scale>
        <p:origin x="-126" y="-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597ED-309C-4447-89E6-AE3E18739D26}" type="datetimeFigureOut">
              <a:rPr lang="ar-SA" smtClean="0"/>
              <a:pPr/>
              <a:t>29/06/1438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32FA7-9710-49AD-8F50-AF5EF022EE7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3047376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597ED-309C-4447-89E6-AE3E18739D26}" type="datetimeFigureOut">
              <a:rPr lang="ar-SA" smtClean="0"/>
              <a:pPr/>
              <a:t>29/06/1438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32FA7-9710-49AD-8F50-AF5EF022EE7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943627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597ED-309C-4447-89E6-AE3E18739D26}" type="datetimeFigureOut">
              <a:rPr lang="ar-SA" smtClean="0"/>
              <a:pPr/>
              <a:t>29/06/1438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32FA7-9710-49AD-8F50-AF5EF022EE7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1741593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597ED-309C-4447-89E6-AE3E18739D26}" type="datetimeFigureOut">
              <a:rPr lang="ar-SA" smtClean="0"/>
              <a:pPr/>
              <a:t>29/06/1438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32FA7-9710-49AD-8F50-AF5EF022EE7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515907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597ED-309C-4447-89E6-AE3E18739D26}" type="datetimeFigureOut">
              <a:rPr lang="ar-SA" smtClean="0"/>
              <a:pPr/>
              <a:t>29/06/1438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32FA7-9710-49AD-8F50-AF5EF022EE7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1669424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597ED-309C-4447-89E6-AE3E18739D26}" type="datetimeFigureOut">
              <a:rPr lang="ar-SA" smtClean="0"/>
              <a:pPr/>
              <a:t>29/06/1438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32FA7-9710-49AD-8F50-AF5EF022EE7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4039535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597ED-309C-4447-89E6-AE3E18739D26}" type="datetimeFigureOut">
              <a:rPr lang="ar-SA" smtClean="0"/>
              <a:pPr/>
              <a:t>29/06/1438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32FA7-9710-49AD-8F50-AF5EF022EE7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1240288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597ED-309C-4447-89E6-AE3E18739D26}" type="datetimeFigureOut">
              <a:rPr lang="ar-SA" smtClean="0"/>
              <a:pPr/>
              <a:t>29/06/1438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32FA7-9710-49AD-8F50-AF5EF022EE7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1028526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597ED-309C-4447-89E6-AE3E18739D26}" type="datetimeFigureOut">
              <a:rPr lang="ar-SA" smtClean="0"/>
              <a:pPr/>
              <a:t>29/06/1438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32FA7-9710-49AD-8F50-AF5EF022EE7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772428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597ED-309C-4447-89E6-AE3E18739D26}" type="datetimeFigureOut">
              <a:rPr lang="ar-SA" smtClean="0"/>
              <a:pPr/>
              <a:t>29/06/1438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32FA7-9710-49AD-8F50-AF5EF022EE7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4184119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597ED-309C-4447-89E6-AE3E18739D26}" type="datetimeFigureOut">
              <a:rPr lang="ar-SA" smtClean="0"/>
              <a:pPr/>
              <a:t>29/06/1438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32FA7-9710-49AD-8F50-AF5EF022EE7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3926234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597ED-309C-4447-89E6-AE3E18739D26}" type="datetimeFigureOut">
              <a:rPr lang="ar-SA" smtClean="0"/>
              <a:pPr/>
              <a:t>29/06/1438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32FA7-9710-49AD-8F50-AF5EF022EE7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1776867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 cstate="print"/>
          <a:srcRect l="34586" t="13537" r="34607" b="18056"/>
          <a:stretch/>
        </p:blipFill>
        <p:spPr>
          <a:xfrm>
            <a:off x="4335236" y="73479"/>
            <a:ext cx="5249635" cy="67845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92767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9485" t="53300" r="25326" b="40832"/>
          <a:stretch>
            <a:fillRect/>
          </a:stretch>
        </p:blipFill>
        <p:spPr bwMode="auto">
          <a:xfrm>
            <a:off x="2616925" y="235131"/>
            <a:ext cx="9575075" cy="1214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مربع نص 1"/>
          <p:cNvSpPr txBox="1"/>
          <p:nvPr/>
        </p:nvSpPr>
        <p:spPr>
          <a:xfrm>
            <a:off x="10463349" y="418011"/>
            <a:ext cx="141078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ar-MA" sz="4000" dirty="0" smtClean="0">
                <a:solidFill>
                  <a:srgbClr val="FF0000"/>
                </a:solidFill>
              </a:rPr>
              <a:t>الواجب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4114792" y="2207623"/>
            <a:ext cx="6309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2800" b="1" dirty="0" smtClean="0"/>
              <a:t>اوجدي سلسلة زمنية جديدة للسلسلة السابقة بمعدلات متحركة طولها </a:t>
            </a:r>
            <a:r>
              <a:rPr lang="en-US" sz="2800" b="1" dirty="0" smtClean="0"/>
              <a:t>2</a:t>
            </a:r>
            <a:endParaRPr lang="en-US" sz="2800" b="1" dirty="0"/>
          </a:p>
        </p:txBody>
      </p:sp>
    </p:spTree>
    <p:extLst>
      <p:ext uri="{BB962C8B-B14F-4D97-AF65-F5344CB8AC3E}">
        <p14:creationId xmlns="" xmlns:p14="http://schemas.microsoft.com/office/powerpoint/2010/main" val="770354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/>
          <a:srcRect l="34847" t="22227" r="35503" b="9103"/>
          <a:stretch/>
        </p:blipFill>
        <p:spPr>
          <a:xfrm>
            <a:off x="4514850" y="563336"/>
            <a:ext cx="6792685" cy="62048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21902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/>
          <a:srcRect l="36130" t="16678" r="35618" b="19199"/>
          <a:stretch/>
        </p:blipFill>
        <p:spPr>
          <a:xfrm>
            <a:off x="3420835" y="269421"/>
            <a:ext cx="7241721" cy="63354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19716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/>
          <a:srcRect l="36068" t="12688" r="43413" b="20699"/>
          <a:stretch/>
        </p:blipFill>
        <p:spPr>
          <a:xfrm rot="5400000">
            <a:off x="4016829" y="-1314450"/>
            <a:ext cx="5274131" cy="96991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51256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/>
          <a:srcRect l="36389" t="21510" r="36681" b="14771"/>
          <a:stretch/>
        </p:blipFill>
        <p:spPr>
          <a:xfrm>
            <a:off x="3935186" y="163285"/>
            <a:ext cx="6466114" cy="66947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4200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/>
          <a:srcRect l="35105" t="17992" r="36992" b="13877"/>
          <a:stretch/>
        </p:blipFill>
        <p:spPr>
          <a:xfrm>
            <a:off x="4343400" y="171450"/>
            <a:ext cx="7641771" cy="66865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83313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/>
          <a:srcRect l="34537" t="14984" r="35647" b="53310"/>
          <a:stretch/>
        </p:blipFill>
        <p:spPr>
          <a:xfrm>
            <a:off x="2770526" y="886700"/>
            <a:ext cx="8992243" cy="52257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4290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/>
          <a:srcRect l="35977" t="23897" r="37242" b="9024"/>
          <a:stretch/>
        </p:blipFill>
        <p:spPr>
          <a:xfrm>
            <a:off x="1714501" y="449035"/>
            <a:ext cx="9356271" cy="59925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51498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/>
          <a:srcRect l="35661" t="19837" r="34504" b="13318"/>
          <a:stretch/>
        </p:blipFill>
        <p:spPr>
          <a:xfrm>
            <a:off x="2539093" y="775607"/>
            <a:ext cx="8719457" cy="58537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04515876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11</Words>
  <Application>Microsoft Office PowerPoint</Application>
  <PresentationFormat>مخصص</PresentationFormat>
  <Paragraphs>2</Paragraphs>
  <Slides>10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1" baseType="lpstr">
      <vt:lpstr>نسق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Laila</dc:creator>
  <cp:lastModifiedBy>f-t</cp:lastModifiedBy>
  <cp:revision>6</cp:revision>
  <dcterms:created xsi:type="dcterms:W3CDTF">2017-02-19T08:26:43Z</dcterms:created>
  <dcterms:modified xsi:type="dcterms:W3CDTF">2017-03-27T08:22:51Z</dcterms:modified>
</cp:coreProperties>
</file>