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96" r:id="rId1"/>
  </p:sldMasterIdLst>
  <p:sldIdLst>
    <p:sldId id="339" r:id="rId2"/>
    <p:sldId id="316" r:id="rId3"/>
    <p:sldId id="348" r:id="rId4"/>
    <p:sldId id="349" r:id="rId5"/>
    <p:sldId id="405" r:id="rId6"/>
    <p:sldId id="421" r:id="rId7"/>
    <p:sldId id="350" r:id="rId8"/>
    <p:sldId id="351" r:id="rId9"/>
    <p:sldId id="388" r:id="rId10"/>
    <p:sldId id="425" r:id="rId11"/>
    <p:sldId id="426" r:id="rId12"/>
    <p:sldId id="42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33"/>
    <a:srgbClr val="CC00CC"/>
    <a:srgbClr val="FF99FF"/>
    <a:srgbClr val="0066FF"/>
    <a:srgbClr val="99FF99"/>
    <a:srgbClr val="FF33CC"/>
    <a:srgbClr val="33CCFF"/>
    <a:srgbClr val="FF66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2B2F456-D833-4A58-9419-41746105BBF3}" type="doc">
      <dgm:prSet loTypeId="urn:microsoft.com/office/officeart/2005/8/layout/vList3" loCatId="list" qsTypeId="urn:microsoft.com/office/officeart/2005/8/quickstyle/simple1" qsCatId="simple" csTypeId="urn:microsoft.com/office/officeart/2005/8/colors/colorful1" csCatId="colorful" phldr="1"/>
      <dgm:spPr/>
    </dgm:pt>
    <dgm:pt modelId="{D3CCB60B-1A08-41E5-B3AB-214879000991}">
      <dgm:prSet phldrT="[Text]" custT="1"/>
      <dgm:spPr/>
      <dgm:t>
        <a:bodyPr/>
        <a:lstStyle/>
        <a:p>
          <a:r>
            <a:rPr lang="ar-SA" sz="72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موقف الإسلام من الميل بين الجنسين</a:t>
          </a:r>
          <a:endParaRPr lang="en-US" sz="7200" b="1" dirty="0">
            <a:solidFill>
              <a:schemeClr val="tx1"/>
            </a:solidFill>
            <a:latin typeface="Traditional Arabic" panose="02020603050405020304" pitchFamily="18" charset="-78"/>
            <a:cs typeface="Traditional Arabic" panose="02020603050405020304" pitchFamily="18" charset="-78"/>
          </a:endParaRPr>
        </a:p>
      </dgm:t>
    </dgm:pt>
    <dgm:pt modelId="{AC00BE2D-8B28-4B30-8BB4-ED74290EBF87}" type="parTrans" cxnId="{3917E563-F6DC-474C-8F38-CECD88637658}">
      <dgm:prSet/>
      <dgm:spPr/>
      <dgm:t>
        <a:bodyPr/>
        <a:lstStyle/>
        <a:p>
          <a:endParaRPr lang="en-US"/>
        </a:p>
      </dgm:t>
    </dgm:pt>
    <dgm:pt modelId="{7CC44432-B1FA-4BD0-A2EC-59CFA211FF89}" type="sibTrans" cxnId="{3917E563-F6DC-474C-8F38-CECD88637658}">
      <dgm:prSet/>
      <dgm:spPr/>
      <dgm:t>
        <a:bodyPr/>
        <a:lstStyle/>
        <a:p>
          <a:endParaRPr lang="en-US"/>
        </a:p>
      </dgm:t>
    </dgm:pt>
    <dgm:pt modelId="{8CA0D45A-EE69-41AD-A8E8-7243ABBE0B2A}">
      <dgm:prSet phldrT="[Text]" custT="1"/>
      <dgm:spPr/>
      <dgm:t>
        <a:bodyPr/>
        <a:lstStyle/>
        <a:p>
          <a:r>
            <a:rPr lang="ar-SA" sz="88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ضوابط العلاقة بين الجنسين</a:t>
          </a:r>
          <a:endParaRPr lang="en-US" sz="8800" b="1" dirty="0">
            <a:solidFill>
              <a:schemeClr val="tx1"/>
            </a:solidFill>
            <a:latin typeface="Traditional Arabic" panose="02020603050405020304" pitchFamily="18" charset="-78"/>
            <a:cs typeface="Traditional Arabic" panose="02020603050405020304" pitchFamily="18" charset="-78"/>
          </a:endParaRPr>
        </a:p>
      </dgm:t>
    </dgm:pt>
    <dgm:pt modelId="{A5BF1584-E52C-46D8-A794-F450E147FE09}" type="parTrans" cxnId="{30454AFE-220A-4884-9C0A-6E1F1D28913A}">
      <dgm:prSet/>
      <dgm:spPr/>
      <dgm:t>
        <a:bodyPr/>
        <a:lstStyle/>
        <a:p>
          <a:endParaRPr lang="en-US"/>
        </a:p>
      </dgm:t>
    </dgm:pt>
    <dgm:pt modelId="{5BBB6CB0-CCB8-4E6F-84F2-9C65F63482FC}" type="sibTrans" cxnId="{30454AFE-220A-4884-9C0A-6E1F1D28913A}">
      <dgm:prSet/>
      <dgm:spPr/>
      <dgm:t>
        <a:bodyPr/>
        <a:lstStyle/>
        <a:p>
          <a:endParaRPr lang="en-US"/>
        </a:p>
      </dgm:t>
    </dgm:pt>
    <dgm:pt modelId="{2C18403D-BD12-4786-B88F-C870B580E686}">
      <dgm:prSet phldrT="[Text]" custT="1"/>
      <dgm:spPr/>
      <dgm:t>
        <a:bodyPr/>
        <a:lstStyle/>
        <a:p>
          <a:r>
            <a:rPr lang="ar-SA" sz="96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الزنا كبيرة من كبائر الذنوب</a:t>
          </a:r>
          <a:endParaRPr lang="en-US" sz="9600" b="1" dirty="0">
            <a:solidFill>
              <a:schemeClr val="tx1"/>
            </a:solidFill>
            <a:latin typeface="Traditional Arabic" panose="02020603050405020304" pitchFamily="18" charset="-78"/>
            <a:cs typeface="Traditional Arabic" panose="02020603050405020304" pitchFamily="18" charset="-78"/>
          </a:endParaRPr>
        </a:p>
      </dgm:t>
    </dgm:pt>
    <dgm:pt modelId="{FEE179C4-D9D2-492A-87E1-FE9BD379EB9E}" type="parTrans" cxnId="{5503726F-F164-4C2D-9AFF-E9A21FF99945}">
      <dgm:prSet/>
      <dgm:spPr/>
      <dgm:t>
        <a:bodyPr/>
        <a:lstStyle/>
        <a:p>
          <a:endParaRPr lang="en-US"/>
        </a:p>
      </dgm:t>
    </dgm:pt>
    <dgm:pt modelId="{FA2B64B2-40C2-4DCB-AA0E-059166F711D9}" type="sibTrans" cxnId="{5503726F-F164-4C2D-9AFF-E9A21FF99945}">
      <dgm:prSet/>
      <dgm:spPr/>
      <dgm:t>
        <a:bodyPr/>
        <a:lstStyle/>
        <a:p>
          <a:endParaRPr lang="en-US"/>
        </a:p>
      </dgm:t>
    </dgm:pt>
    <dgm:pt modelId="{AB82ADAD-7B40-4949-A495-7D444D4ADD6B}" type="pres">
      <dgm:prSet presAssocID="{E2B2F456-D833-4A58-9419-41746105BBF3}" presName="linearFlow" presStyleCnt="0">
        <dgm:presLayoutVars>
          <dgm:dir val="rev"/>
          <dgm:resizeHandles val="exact"/>
        </dgm:presLayoutVars>
      </dgm:prSet>
      <dgm:spPr/>
    </dgm:pt>
    <dgm:pt modelId="{F0D059C6-31C2-4994-B9F0-101456615808}" type="pres">
      <dgm:prSet presAssocID="{D3CCB60B-1A08-41E5-B3AB-214879000991}" presName="composite" presStyleCnt="0"/>
      <dgm:spPr/>
    </dgm:pt>
    <dgm:pt modelId="{02E48D08-684B-4EF7-8849-1DB9E8603BC3}" type="pres">
      <dgm:prSet presAssocID="{D3CCB60B-1A08-41E5-B3AB-214879000991}" presName="imgShp" presStyleLbl="fgImgPlace1" presStyleIdx="0" presStyleCnt="3" custLinFactX="29640" custLinFactNeighborX="100000" custLinFactNeighborY="-21"/>
      <dgm:spPr>
        <a:prstGeom prst="smileyFace">
          <a:avLst/>
        </a:prstGeom>
        <a:solidFill>
          <a:srgbClr val="0070C0"/>
        </a:solidFill>
        <a:ln>
          <a:solidFill>
            <a:schemeClr val="tx1"/>
          </a:solidFill>
        </a:ln>
      </dgm:spPr>
    </dgm:pt>
    <dgm:pt modelId="{E737CBBB-54BF-488E-860E-ED7DF88429C9}" type="pres">
      <dgm:prSet presAssocID="{D3CCB60B-1A08-41E5-B3AB-214879000991}" presName="txShp" presStyleLbl="node1" presStyleIdx="0" presStyleCnt="3" custScaleX="1412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A2CF66-58C7-47C4-8993-E51BE4728806}" type="pres">
      <dgm:prSet presAssocID="{7CC44432-B1FA-4BD0-A2EC-59CFA211FF89}" presName="spacing" presStyleCnt="0"/>
      <dgm:spPr/>
    </dgm:pt>
    <dgm:pt modelId="{B06EB859-684C-4458-9D4A-A90FE58198F6}" type="pres">
      <dgm:prSet presAssocID="{8CA0D45A-EE69-41AD-A8E8-7243ABBE0B2A}" presName="composite" presStyleCnt="0"/>
      <dgm:spPr/>
    </dgm:pt>
    <dgm:pt modelId="{760BB782-9FDA-49E9-8FB2-59ABC3E2B0FB}" type="pres">
      <dgm:prSet presAssocID="{8CA0D45A-EE69-41AD-A8E8-7243ABBE0B2A}" presName="imgShp" presStyleLbl="fgImgPlace1" presStyleIdx="1" presStyleCnt="3" custLinFactX="21890" custLinFactNeighborX="100000" custLinFactNeighborY="1528"/>
      <dgm:spPr>
        <a:prstGeom prst="smileyFace">
          <a:avLst/>
        </a:prstGeom>
        <a:solidFill>
          <a:srgbClr val="0070C0"/>
        </a:solidFill>
        <a:ln>
          <a:solidFill>
            <a:schemeClr val="tx1"/>
          </a:solidFill>
        </a:ln>
      </dgm:spPr>
    </dgm:pt>
    <dgm:pt modelId="{17D57BC0-786F-4E71-9857-3395E4E457E2}" type="pres">
      <dgm:prSet presAssocID="{8CA0D45A-EE69-41AD-A8E8-7243ABBE0B2A}" presName="txShp" presStyleLbl="node1" presStyleIdx="1" presStyleCnt="3" custScaleX="14080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4B7DE6-A476-4066-A9BB-B44E57AEE948}" type="pres">
      <dgm:prSet presAssocID="{5BBB6CB0-CCB8-4E6F-84F2-9C65F63482FC}" presName="spacing" presStyleCnt="0"/>
      <dgm:spPr/>
    </dgm:pt>
    <dgm:pt modelId="{2E9EF3E2-324E-4C6E-9C32-2B36E5283C6A}" type="pres">
      <dgm:prSet presAssocID="{2C18403D-BD12-4786-B88F-C870B580E686}" presName="composite" presStyleCnt="0"/>
      <dgm:spPr/>
    </dgm:pt>
    <dgm:pt modelId="{C2B3EEAD-A872-453B-8392-848176B73586}" type="pres">
      <dgm:prSet presAssocID="{2C18403D-BD12-4786-B88F-C870B580E686}" presName="imgShp" presStyleLbl="fgImgPlace1" presStyleIdx="2" presStyleCnt="3" custLinFactX="22000" custLinFactNeighborX="100000" custLinFactNeighborY="2724"/>
      <dgm:spPr>
        <a:prstGeom prst="smileyFace">
          <a:avLst/>
        </a:prstGeom>
        <a:solidFill>
          <a:srgbClr val="0070C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6452C1C1-F05A-43B4-A033-398C1A07A5FF}" type="pres">
      <dgm:prSet presAssocID="{2C18403D-BD12-4786-B88F-C870B580E686}" presName="txShp" presStyleLbl="node1" presStyleIdx="2" presStyleCnt="3" custScaleX="14080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7F2E4A5-5366-4C9B-804E-D7F341B28C1C}" type="presOf" srcId="{8CA0D45A-EE69-41AD-A8E8-7243ABBE0B2A}" destId="{17D57BC0-786F-4E71-9857-3395E4E457E2}" srcOrd="0" destOrd="0" presId="urn:microsoft.com/office/officeart/2005/8/layout/vList3"/>
    <dgm:cxn modelId="{3917E563-F6DC-474C-8F38-CECD88637658}" srcId="{E2B2F456-D833-4A58-9419-41746105BBF3}" destId="{D3CCB60B-1A08-41E5-B3AB-214879000991}" srcOrd="0" destOrd="0" parTransId="{AC00BE2D-8B28-4B30-8BB4-ED74290EBF87}" sibTransId="{7CC44432-B1FA-4BD0-A2EC-59CFA211FF89}"/>
    <dgm:cxn modelId="{2BCDE2C3-8C3B-4570-8E2B-DFC755C521B7}" type="presOf" srcId="{E2B2F456-D833-4A58-9419-41746105BBF3}" destId="{AB82ADAD-7B40-4949-A495-7D444D4ADD6B}" srcOrd="0" destOrd="0" presId="urn:microsoft.com/office/officeart/2005/8/layout/vList3"/>
    <dgm:cxn modelId="{5503726F-F164-4C2D-9AFF-E9A21FF99945}" srcId="{E2B2F456-D833-4A58-9419-41746105BBF3}" destId="{2C18403D-BD12-4786-B88F-C870B580E686}" srcOrd="2" destOrd="0" parTransId="{FEE179C4-D9D2-492A-87E1-FE9BD379EB9E}" sibTransId="{FA2B64B2-40C2-4DCB-AA0E-059166F711D9}"/>
    <dgm:cxn modelId="{7F7F148A-FD31-4598-9134-D7043392C4EA}" type="presOf" srcId="{D3CCB60B-1A08-41E5-B3AB-214879000991}" destId="{E737CBBB-54BF-488E-860E-ED7DF88429C9}" srcOrd="0" destOrd="0" presId="urn:microsoft.com/office/officeart/2005/8/layout/vList3"/>
    <dgm:cxn modelId="{B6396A21-E07F-49F2-957E-E5543DDE67A8}" type="presOf" srcId="{2C18403D-BD12-4786-B88F-C870B580E686}" destId="{6452C1C1-F05A-43B4-A033-398C1A07A5FF}" srcOrd="0" destOrd="0" presId="urn:microsoft.com/office/officeart/2005/8/layout/vList3"/>
    <dgm:cxn modelId="{30454AFE-220A-4884-9C0A-6E1F1D28913A}" srcId="{E2B2F456-D833-4A58-9419-41746105BBF3}" destId="{8CA0D45A-EE69-41AD-A8E8-7243ABBE0B2A}" srcOrd="1" destOrd="0" parTransId="{A5BF1584-E52C-46D8-A794-F450E147FE09}" sibTransId="{5BBB6CB0-CCB8-4E6F-84F2-9C65F63482FC}"/>
    <dgm:cxn modelId="{5C5581DE-EA06-4CEF-BDF6-EB2BF468871E}" type="presParOf" srcId="{AB82ADAD-7B40-4949-A495-7D444D4ADD6B}" destId="{F0D059C6-31C2-4994-B9F0-101456615808}" srcOrd="0" destOrd="0" presId="urn:microsoft.com/office/officeart/2005/8/layout/vList3"/>
    <dgm:cxn modelId="{2AA57E77-2377-4555-A341-1DD1819E01C2}" type="presParOf" srcId="{F0D059C6-31C2-4994-B9F0-101456615808}" destId="{02E48D08-684B-4EF7-8849-1DB9E8603BC3}" srcOrd="0" destOrd="0" presId="urn:microsoft.com/office/officeart/2005/8/layout/vList3"/>
    <dgm:cxn modelId="{1D31E078-3464-4C81-94B9-8714EFEA48B4}" type="presParOf" srcId="{F0D059C6-31C2-4994-B9F0-101456615808}" destId="{E737CBBB-54BF-488E-860E-ED7DF88429C9}" srcOrd="1" destOrd="0" presId="urn:microsoft.com/office/officeart/2005/8/layout/vList3"/>
    <dgm:cxn modelId="{22809D27-218E-4864-A04B-F07E199F916E}" type="presParOf" srcId="{AB82ADAD-7B40-4949-A495-7D444D4ADD6B}" destId="{ACA2CF66-58C7-47C4-8993-E51BE4728806}" srcOrd="1" destOrd="0" presId="urn:microsoft.com/office/officeart/2005/8/layout/vList3"/>
    <dgm:cxn modelId="{9E29D586-E691-4847-9513-494AE0249E8B}" type="presParOf" srcId="{AB82ADAD-7B40-4949-A495-7D444D4ADD6B}" destId="{B06EB859-684C-4458-9D4A-A90FE58198F6}" srcOrd="2" destOrd="0" presId="urn:microsoft.com/office/officeart/2005/8/layout/vList3"/>
    <dgm:cxn modelId="{9629F680-7645-4D20-A896-93695B1A5450}" type="presParOf" srcId="{B06EB859-684C-4458-9D4A-A90FE58198F6}" destId="{760BB782-9FDA-49E9-8FB2-59ABC3E2B0FB}" srcOrd="0" destOrd="0" presId="urn:microsoft.com/office/officeart/2005/8/layout/vList3"/>
    <dgm:cxn modelId="{B0E6F334-3832-410D-BC7F-265E07DA38E9}" type="presParOf" srcId="{B06EB859-684C-4458-9D4A-A90FE58198F6}" destId="{17D57BC0-786F-4E71-9857-3395E4E457E2}" srcOrd="1" destOrd="0" presId="urn:microsoft.com/office/officeart/2005/8/layout/vList3"/>
    <dgm:cxn modelId="{BF79CAFB-5514-4F92-B14C-8158C422F98A}" type="presParOf" srcId="{AB82ADAD-7B40-4949-A495-7D444D4ADD6B}" destId="{474B7DE6-A476-4066-A9BB-B44E57AEE948}" srcOrd="3" destOrd="0" presId="urn:microsoft.com/office/officeart/2005/8/layout/vList3"/>
    <dgm:cxn modelId="{26408EDB-5845-4C63-9092-18AF1ABC09FB}" type="presParOf" srcId="{AB82ADAD-7B40-4949-A495-7D444D4ADD6B}" destId="{2E9EF3E2-324E-4C6E-9C32-2B36E5283C6A}" srcOrd="4" destOrd="0" presId="urn:microsoft.com/office/officeart/2005/8/layout/vList3"/>
    <dgm:cxn modelId="{593D1521-230B-485D-A413-B49357AD0096}" type="presParOf" srcId="{2E9EF3E2-324E-4C6E-9C32-2B36E5283C6A}" destId="{C2B3EEAD-A872-453B-8392-848176B73586}" srcOrd="0" destOrd="0" presId="urn:microsoft.com/office/officeart/2005/8/layout/vList3"/>
    <dgm:cxn modelId="{656E2360-2AE9-4703-9043-0F674EB0622D}" type="presParOf" srcId="{2E9EF3E2-324E-4C6E-9C32-2B36E5283C6A}" destId="{6452C1C1-F05A-43B4-A033-398C1A07A5FF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E2B2F456-D833-4A58-9419-41746105BBF3}" type="doc">
      <dgm:prSet loTypeId="urn:microsoft.com/office/officeart/2005/8/layout/vList3" loCatId="list" qsTypeId="urn:microsoft.com/office/officeart/2005/8/quickstyle/simple1" qsCatId="simple" csTypeId="urn:microsoft.com/office/officeart/2005/8/colors/colorful1" csCatId="colorful" phldr="1"/>
      <dgm:spPr/>
    </dgm:pt>
    <dgm:pt modelId="{8CA0D45A-EE69-41AD-A8E8-7243ABBE0B2A}">
      <dgm:prSet phldrT="[Text]" custT="1"/>
      <dgm:spPr>
        <a:solidFill>
          <a:schemeClr val="bg1"/>
        </a:solidFill>
      </dgm:spPr>
      <dgm:t>
        <a:bodyPr/>
        <a:lstStyle/>
        <a:p>
          <a:pPr algn="r"/>
          <a:r>
            <a:rPr lang="ar-SA" sz="8000" b="1" u="none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﴿ وَقُل لِّلْمُؤْمِنَاتِ يَغْضُضْنَ مِنْ أَبْصَارِهِنَّ وَيَحْفَظْنَ فُرُوجَهُنَّ ﴾</a:t>
          </a:r>
        </a:p>
        <a:p>
          <a:pPr algn="r"/>
          <a:r>
            <a:rPr lang="ar-SA" sz="8800" b="1" u="none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«</a:t>
          </a:r>
          <a:r>
            <a:rPr lang="ar-SA" sz="88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 </a:t>
          </a:r>
          <a:r>
            <a:rPr lang="ar-SA" sz="9600" b="1" dirty="0" smtClean="0">
              <a:solidFill>
                <a:srgbClr val="7030A0"/>
              </a:solidFill>
              <a:latin typeface="Arabic Typesetting" panose="03020402040406030203" pitchFamily="66" charset="-78"/>
              <a:cs typeface="Arabic Typesetting" panose="03020402040406030203" pitchFamily="66" charset="-78"/>
            </a:rPr>
            <a:t>الأمر بحفظ البصر</a:t>
          </a:r>
          <a:endParaRPr lang="ar-SA" sz="6600" b="1" dirty="0" smtClean="0">
            <a:solidFill>
              <a:srgbClr val="7030A0"/>
            </a:solidFill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A5BF1584-E52C-46D8-A794-F450E147FE09}" type="parTrans" cxnId="{30454AFE-220A-4884-9C0A-6E1F1D28913A}">
      <dgm:prSet/>
      <dgm:spPr/>
      <dgm:t>
        <a:bodyPr/>
        <a:lstStyle/>
        <a:p>
          <a:endParaRPr lang="en-US"/>
        </a:p>
      </dgm:t>
    </dgm:pt>
    <dgm:pt modelId="{5BBB6CB0-CCB8-4E6F-84F2-9C65F63482FC}" type="sibTrans" cxnId="{30454AFE-220A-4884-9C0A-6E1F1D28913A}">
      <dgm:prSet/>
      <dgm:spPr/>
      <dgm:t>
        <a:bodyPr/>
        <a:lstStyle/>
        <a:p>
          <a:endParaRPr lang="en-US"/>
        </a:p>
      </dgm:t>
    </dgm:pt>
    <dgm:pt modelId="{AB82ADAD-7B40-4949-A495-7D444D4ADD6B}" type="pres">
      <dgm:prSet presAssocID="{E2B2F456-D833-4A58-9419-41746105BBF3}" presName="linearFlow" presStyleCnt="0">
        <dgm:presLayoutVars>
          <dgm:dir val="rev"/>
          <dgm:resizeHandles val="exact"/>
        </dgm:presLayoutVars>
      </dgm:prSet>
      <dgm:spPr/>
    </dgm:pt>
    <dgm:pt modelId="{B06EB859-684C-4458-9D4A-A90FE58198F6}" type="pres">
      <dgm:prSet presAssocID="{8CA0D45A-EE69-41AD-A8E8-7243ABBE0B2A}" presName="composite" presStyleCnt="0"/>
      <dgm:spPr/>
    </dgm:pt>
    <dgm:pt modelId="{760BB782-9FDA-49E9-8FB2-59ABC3E2B0FB}" type="pres">
      <dgm:prSet presAssocID="{8CA0D45A-EE69-41AD-A8E8-7243ABBE0B2A}" presName="imgShp" presStyleLbl="fgImgPlace1" presStyleIdx="0" presStyleCnt="1" custScaleX="85470" custScaleY="72998" custLinFactNeighborX="13315" custLinFactNeighborY="3214"/>
      <dgm:spPr>
        <a:prstGeom prst="smileyFace">
          <a:avLst/>
        </a:prstGeom>
        <a:solidFill>
          <a:srgbClr val="66FF33"/>
        </a:solidFill>
        <a:ln>
          <a:solidFill>
            <a:schemeClr val="tx1"/>
          </a:solidFill>
        </a:ln>
      </dgm:spPr>
      <dgm:t>
        <a:bodyPr/>
        <a:lstStyle/>
        <a:p>
          <a:pPr rtl="1"/>
          <a:endParaRPr lang="ar-SA"/>
        </a:p>
      </dgm:t>
    </dgm:pt>
    <dgm:pt modelId="{17D57BC0-786F-4E71-9857-3395E4E457E2}" type="pres">
      <dgm:prSet presAssocID="{8CA0D45A-EE69-41AD-A8E8-7243ABBE0B2A}" presName="txShp" presStyleLbl="node1" presStyleIdx="0" presStyleCnt="1" custScaleX="150376" custScaleY="162037" custLinFactNeighborX="-12023" custLinFactNeighborY="1696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0454AFE-220A-4884-9C0A-6E1F1D28913A}" srcId="{E2B2F456-D833-4A58-9419-41746105BBF3}" destId="{8CA0D45A-EE69-41AD-A8E8-7243ABBE0B2A}" srcOrd="0" destOrd="0" parTransId="{A5BF1584-E52C-46D8-A794-F450E147FE09}" sibTransId="{5BBB6CB0-CCB8-4E6F-84F2-9C65F63482FC}"/>
    <dgm:cxn modelId="{82CA27CB-1073-44C3-ACDD-1363E1E20A14}" type="presOf" srcId="{8CA0D45A-EE69-41AD-A8E8-7243ABBE0B2A}" destId="{17D57BC0-786F-4E71-9857-3395E4E457E2}" srcOrd="0" destOrd="0" presId="urn:microsoft.com/office/officeart/2005/8/layout/vList3"/>
    <dgm:cxn modelId="{264A905B-44B6-4A4E-BADB-BA3E762E45C2}" type="presOf" srcId="{E2B2F456-D833-4A58-9419-41746105BBF3}" destId="{AB82ADAD-7B40-4949-A495-7D444D4ADD6B}" srcOrd="0" destOrd="0" presId="urn:microsoft.com/office/officeart/2005/8/layout/vList3"/>
    <dgm:cxn modelId="{3D4D5604-39F6-47C5-9BE5-E46E098A9640}" type="presParOf" srcId="{AB82ADAD-7B40-4949-A495-7D444D4ADD6B}" destId="{B06EB859-684C-4458-9D4A-A90FE58198F6}" srcOrd="0" destOrd="0" presId="urn:microsoft.com/office/officeart/2005/8/layout/vList3"/>
    <dgm:cxn modelId="{FEE67EC0-5302-4034-8F8C-41BE842EB0E9}" type="presParOf" srcId="{B06EB859-684C-4458-9D4A-A90FE58198F6}" destId="{760BB782-9FDA-49E9-8FB2-59ABC3E2B0FB}" srcOrd="0" destOrd="0" presId="urn:microsoft.com/office/officeart/2005/8/layout/vList3"/>
    <dgm:cxn modelId="{12C7DCB5-396A-451C-9893-E2F3556E1E72}" type="presParOf" srcId="{B06EB859-684C-4458-9D4A-A90FE58198F6}" destId="{17D57BC0-786F-4E71-9857-3395E4E457E2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E2B2F456-D833-4A58-9419-41746105BBF3}" type="doc">
      <dgm:prSet loTypeId="urn:microsoft.com/office/officeart/2005/8/layout/vList3" loCatId="list" qsTypeId="urn:microsoft.com/office/officeart/2005/8/quickstyle/simple1" qsCatId="simple" csTypeId="urn:microsoft.com/office/officeart/2005/8/colors/colorful1" csCatId="colorful" phldr="1"/>
      <dgm:spPr/>
    </dgm:pt>
    <dgm:pt modelId="{8CA0D45A-EE69-41AD-A8E8-7243ABBE0B2A}">
      <dgm:prSet phldrT="[Text]" custT="1"/>
      <dgm:spPr>
        <a:solidFill>
          <a:schemeClr val="bg1"/>
        </a:solidFill>
      </dgm:spPr>
      <dgm:t>
        <a:bodyPr/>
        <a:lstStyle/>
        <a:p>
          <a:r>
            <a:rPr lang="ar-SA" sz="96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الزنا كبيرة من كبائر الذنوب</a:t>
          </a:r>
          <a:endParaRPr lang="ar-SA" sz="9600" b="1" dirty="0" smtClean="0">
            <a:solidFill>
              <a:srgbClr val="7030A0"/>
            </a:solidFill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A5BF1584-E52C-46D8-A794-F450E147FE09}" type="parTrans" cxnId="{30454AFE-220A-4884-9C0A-6E1F1D28913A}">
      <dgm:prSet/>
      <dgm:spPr/>
      <dgm:t>
        <a:bodyPr/>
        <a:lstStyle/>
        <a:p>
          <a:endParaRPr lang="en-US"/>
        </a:p>
      </dgm:t>
    </dgm:pt>
    <dgm:pt modelId="{5BBB6CB0-CCB8-4E6F-84F2-9C65F63482FC}" type="sibTrans" cxnId="{30454AFE-220A-4884-9C0A-6E1F1D28913A}">
      <dgm:prSet/>
      <dgm:spPr/>
      <dgm:t>
        <a:bodyPr/>
        <a:lstStyle/>
        <a:p>
          <a:endParaRPr lang="en-US"/>
        </a:p>
      </dgm:t>
    </dgm:pt>
    <dgm:pt modelId="{AB82ADAD-7B40-4949-A495-7D444D4ADD6B}" type="pres">
      <dgm:prSet presAssocID="{E2B2F456-D833-4A58-9419-41746105BBF3}" presName="linearFlow" presStyleCnt="0">
        <dgm:presLayoutVars>
          <dgm:dir val="rev"/>
          <dgm:resizeHandles val="exact"/>
        </dgm:presLayoutVars>
      </dgm:prSet>
      <dgm:spPr/>
    </dgm:pt>
    <dgm:pt modelId="{B06EB859-684C-4458-9D4A-A90FE58198F6}" type="pres">
      <dgm:prSet presAssocID="{8CA0D45A-EE69-41AD-A8E8-7243ABBE0B2A}" presName="composite" presStyleCnt="0"/>
      <dgm:spPr/>
    </dgm:pt>
    <dgm:pt modelId="{760BB782-9FDA-49E9-8FB2-59ABC3E2B0FB}" type="pres">
      <dgm:prSet presAssocID="{8CA0D45A-EE69-41AD-A8E8-7243ABBE0B2A}" presName="imgShp" presStyleLbl="fgImgPlace1" presStyleIdx="0" presStyleCnt="1" custScaleX="85470" custScaleY="72998" custLinFactNeighborX="13315" custLinFactNeighborY="3214"/>
      <dgm:spPr>
        <a:prstGeom prst="smileyFace">
          <a:avLst/>
        </a:prstGeom>
        <a:solidFill>
          <a:srgbClr val="FF6600"/>
        </a:solidFill>
        <a:ln>
          <a:solidFill>
            <a:schemeClr val="tx1"/>
          </a:solidFill>
        </a:ln>
      </dgm:spPr>
      <dgm:t>
        <a:bodyPr/>
        <a:lstStyle/>
        <a:p>
          <a:pPr rtl="1"/>
          <a:endParaRPr lang="ar-SA"/>
        </a:p>
      </dgm:t>
    </dgm:pt>
    <dgm:pt modelId="{17D57BC0-786F-4E71-9857-3395E4E457E2}" type="pres">
      <dgm:prSet presAssocID="{8CA0D45A-EE69-41AD-A8E8-7243ABBE0B2A}" presName="txShp" presStyleLbl="node1" presStyleIdx="0" presStyleCnt="1" custScaleX="150376" custScaleY="1620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0454AFE-220A-4884-9C0A-6E1F1D28913A}" srcId="{E2B2F456-D833-4A58-9419-41746105BBF3}" destId="{8CA0D45A-EE69-41AD-A8E8-7243ABBE0B2A}" srcOrd="0" destOrd="0" parTransId="{A5BF1584-E52C-46D8-A794-F450E147FE09}" sibTransId="{5BBB6CB0-CCB8-4E6F-84F2-9C65F63482FC}"/>
    <dgm:cxn modelId="{AE75672F-C202-447D-8615-819A9EBD309D}" type="presOf" srcId="{E2B2F456-D833-4A58-9419-41746105BBF3}" destId="{AB82ADAD-7B40-4949-A495-7D444D4ADD6B}" srcOrd="0" destOrd="0" presId="urn:microsoft.com/office/officeart/2005/8/layout/vList3"/>
    <dgm:cxn modelId="{AD3FF32C-FFDE-410D-87DE-FE74A9D8D330}" type="presOf" srcId="{8CA0D45A-EE69-41AD-A8E8-7243ABBE0B2A}" destId="{17D57BC0-786F-4E71-9857-3395E4E457E2}" srcOrd="0" destOrd="0" presId="urn:microsoft.com/office/officeart/2005/8/layout/vList3"/>
    <dgm:cxn modelId="{FFD78C48-1286-4495-B710-895652323E6C}" type="presParOf" srcId="{AB82ADAD-7B40-4949-A495-7D444D4ADD6B}" destId="{B06EB859-684C-4458-9D4A-A90FE58198F6}" srcOrd="0" destOrd="0" presId="urn:microsoft.com/office/officeart/2005/8/layout/vList3"/>
    <dgm:cxn modelId="{5DFEB879-8FF4-4DB5-9E4D-04F3E7BA95B8}" type="presParOf" srcId="{B06EB859-684C-4458-9D4A-A90FE58198F6}" destId="{760BB782-9FDA-49E9-8FB2-59ABC3E2B0FB}" srcOrd="0" destOrd="0" presId="urn:microsoft.com/office/officeart/2005/8/layout/vList3"/>
    <dgm:cxn modelId="{9AA2B8EA-FE43-4536-9B0C-ABD8E58C8BD5}" type="presParOf" srcId="{B06EB859-684C-4458-9D4A-A90FE58198F6}" destId="{17D57BC0-786F-4E71-9857-3395E4E457E2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2B2F456-D833-4A58-9419-41746105BBF3}" type="doc">
      <dgm:prSet loTypeId="urn:microsoft.com/office/officeart/2005/8/layout/vList3" loCatId="list" qsTypeId="urn:microsoft.com/office/officeart/2005/8/quickstyle/simple1" qsCatId="simple" csTypeId="urn:microsoft.com/office/officeart/2005/8/colors/colorful1" csCatId="colorful" phldr="1"/>
      <dgm:spPr/>
    </dgm:pt>
    <dgm:pt modelId="{8CA0D45A-EE69-41AD-A8E8-7243ABBE0B2A}">
      <dgm:prSet phldrT="[Text]" custT="1"/>
      <dgm:spPr>
        <a:solidFill>
          <a:schemeClr val="bg1"/>
        </a:solidFill>
      </dgm:spPr>
      <dgm:t>
        <a:bodyPr/>
        <a:lstStyle/>
        <a:p>
          <a:pPr algn="r"/>
          <a:r>
            <a:rPr lang="ar-SA" sz="96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اعتدال </a:t>
          </a:r>
          <a:r>
            <a:rPr lang="ar-SA" sz="96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المنهج الإسلامي من فطرة الميل </a:t>
          </a:r>
          <a:r>
            <a:rPr lang="ar-SA" sz="96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بين الجنسين...</a:t>
          </a:r>
          <a:endParaRPr lang="ar-SA" sz="9600" b="1" dirty="0" smtClean="0">
            <a:solidFill>
              <a:srgbClr val="7030A0"/>
            </a:solidFill>
            <a:latin typeface="+mn-lt"/>
            <a:cs typeface="Arabic Typesetting" panose="03020402040406030203" pitchFamily="66" charset="-78"/>
          </a:endParaRPr>
        </a:p>
      </dgm:t>
    </dgm:pt>
    <dgm:pt modelId="{A5BF1584-E52C-46D8-A794-F450E147FE09}" type="parTrans" cxnId="{30454AFE-220A-4884-9C0A-6E1F1D28913A}">
      <dgm:prSet/>
      <dgm:spPr/>
      <dgm:t>
        <a:bodyPr/>
        <a:lstStyle/>
        <a:p>
          <a:endParaRPr lang="en-US"/>
        </a:p>
      </dgm:t>
    </dgm:pt>
    <dgm:pt modelId="{5BBB6CB0-CCB8-4E6F-84F2-9C65F63482FC}" type="sibTrans" cxnId="{30454AFE-220A-4884-9C0A-6E1F1D28913A}">
      <dgm:prSet/>
      <dgm:spPr/>
      <dgm:t>
        <a:bodyPr/>
        <a:lstStyle/>
        <a:p>
          <a:endParaRPr lang="en-US"/>
        </a:p>
      </dgm:t>
    </dgm:pt>
    <dgm:pt modelId="{AB82ADAD-7B40-4949-A495-7D444D4ADD6B}" type="pres">
      <dgm:prSet presAssocID="{E2B2F456-D833-4A58-9419-41746105BBF3}" presName="linearFlow" presStyleCnt="0">
        <dgm:presLayoutVars>
          <dgm:dir val="rev"/>
          <dgm:resizeHandles val="exact"/>
        </dgm:presLayoutVars>
      </dgm:prSet>
      <dgm:spPr/>
    </dgm:pt>
    <dgm:pt modelId="{B06EB859-684C-4458-9D4A-A90FE58198F6}" type="pres">
      <dgm:prSet presAssocID="{8CA0D45A-EE69-41AD-A8E8-7243ABBE0B2A}" presName="composite" presStyleCnt="0"/>
      <dgm:spPr/>
    </dgm:pt>
    <dgm:pt modelId="{760BB782-9FDA-49E9-8FB2-59ABC3E2B0FB}" type="pres">
      <dgm:prSet presAssocID="{8CA0D45A-EE69-41AD-A8E8-7243ABBE0B2A}" presName="imgShp" presStyleLbl="fgImgPlace1" presStyleIdx="0" presStyleCnt="1" custScaleX="85470" custScaleY="72998" custLinFactNeighborX="13315" custLinFactNeighborY="3214"/>
      <dgm:spPr>
        <a:prstGeom prst="smileyFace">
          <a:avLst/>
        </a:prstGeom>
        <a:solidFill>
          <a:srgbClr val="92D050"/>
        </a:solidFill>
        <a:ln>
          <a:solidFill>
            <a:schemeClr val="tx1"/>
          </a:solidFill>
        </a:ln>
      </dgm:spPr>
      <dgm:t>
        <a:bodyPr/>
        <a:lstStyle/>
        <a:p>
          <a:pPr rtl="1"/>
          <a:endParaRPr lang="ar-SA"/>
        </a:p>
      </dgm:t>
    </dgm:pt>
    <dgm:pt modelId="{17D57BC0-786F-4E71-9857-3395E4E457E2}" type="pres">
      <dgm:prSet presAssocID="{8CA0D45A-EE69-41AD-A8E8-7243ABBE0B2A}" presName="txShp" presStyleLbl="node1" presStyleIdx="0" presStyleCnt="1" custScaleX="150376" custScaleY="1620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0454AFE-220A-4884-9C0A-6E1F1D28913A}" srcId="{E2B2F456-D833-4A58-9419-41746105BBF3}" destId="{8CA0D45A-EE69-41AD-A8E8-7243ABBE0B2A}" srcOrd="0" destOrd="0" parTransId="{A5BF1584-E52C-46D8-A794-F450E147FE09}" sibTransId="{5BBB6CB0-CCB8-4E6F-84F2-9C65F63482FC}"/>
    <dgm:cxn modelId="{0A6E589D-CA81-4CC1-AB0A-1A3C83702D66}" type="presOf" srcId="{8CA0D45A-EE69-41AD-A8E8-7243ABBE0B2A}" destId="{17D57BC0-786F-4E71-9857-3395E4E457E2}" srcOrd="0" destOrd="0" presId="urn:microsoft.com/office/officeart/2005/8/layout/vList3"/>
    <dgm:cxn modelId="{840D8D7C-5147-4F58-8EE0-14E2BC003F24}" type="presOf" srcId="{E2B2F456-D833-4A58-9419-41746105BBF3}" destId="{AB82ADAD-7B40-4949-A495-7D444D4ADD6B}" srcOrd="0" destOrd="0" presId="urn:microsoft.com/office/officeart/2005/8/layout/vList3"/>
    <dgm:cxn modelId="{04354D4E-8D20-404B-8E84-25A4D993B0CA}" type="presParOf" srcId="{AB82ADAD-7B40-4949-A495-7D444D4ADD6B}" destId="{B06EB859-684C-4458-9D4A-A90FE58198F6}" srcOrd="0" destOrd="0" presId="urn:microsoft.com/office/officeart/2005/8/layout/vList3"/>
    <dgm:cxn modelId="{FF3A3C4E-02AD-4471-BADF-FA097F9465E6}" type="presParOf" srcId="{B06EB859-684C-4458-9D4A-A90FE58198F6}" destId="{760BB782-9FDA-49E9-8FB2-59ABC3E2B0FB}" srcOrd="0" destOrd="0" presId="urn:microsoft.com/office/officeart/2005/8/layout/vList3"/>
    <dgm:cxn modelId="{AAFB8575-9187-4B51-887D-FD9277CA4BBC}" type="presParOf" srcId="{B06EB859-684C-4458-9D4A-A90FE58198F6}" destId="{17D57BC0-786F-4E71-9857-3395E4E457E2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2B2F456-D833-4A58-9419-41746105BBF3}" type="doc">
      <dgm:prSet loTypeId="urn:microsoft.com/office/officeart/2005/8/layout/vList3" loCatId="list" qsTypeId="urn:microsoft.com/office/officeart/2005/8/quickstyle/simple1" qsCatId="simple" csTypeId="urn:microsoft.com/office/officeart/2005/8/colors/colorful1" csCatId="colorful" phldr="1"/>
      <dgm:spPr/>
    </dgm:pt>
    <dgm:pt modelId="{8CA0D45A-EE69-41AD-A8E8-7243ABBE0B2A}">
      <dgm:prSet phldrT="[Text]" custT="1"/>
      <dgm:spPr>
        <a:solidFill>
          <a:schemeClr val="bg1"/>
        </a:solidFill>
      </dgm:spPr>
      <dgm:t>
        <a:bodyPr/>
        <a:lstStyle/>
        <a:p>
          <a:pPr algn="r"/>
          <a:r>
            <a:rPr lang="ar-SA" sz="96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أولاً: الزواج هو الوسيلة الوحيدة للعلاقة الخاصة</a:t>
          </a:r>
        </a:p>
        <a:p>
          <a:pPr algn="r"/>
          <a:r>
            <a:rPr lang="ar-SA" sz="80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 </a:t>
          </a:r>
          <a:r>
            <a:rPr lang="ar-SA" sz="66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« </a:t>
          </a:r>
          <a:r>
            <a:rPr lang="ar-SA" sz="8000" b="1" dirty="0" smtClean="0">
              <a:solidFill>
                <a:srgbClr val="7030A0"/>
              </a:solidFill>
              <a:latin typeface="Arabic Typesetting" panose="03020402040406030203" pitchFamily="66" charset="-78"/>
              <a:cs typeface="Arabic Typesetting" panose="03020402040406030203" pitchFamily="66" charset="-78"/>
            </a:rPr>
            <a:t>ضوابط العلاقة بين الجنسين  </a:t>
          </a:r>
        </a:p>
      </dgm:t>
    </dgm:pt>
    <dgm:pt modelId="{A5BF1584-E52C-46D8-A794-F450E147FE09}" type="parTrans" cxnId="{30454AFE-220A-4884-9C0A-6E1F1D28913A}">
      <dgm:prSet/>
      <dgm:spPr/>
      <dgm:t>
        <a:bodyPr/>
        <a:lstStyle/>
        <a:p>
          <a:endParaRPr lang="en-US"/>
        </a:p>
      </dgm:t>
    </dgm:pt>
    <dgm:pt modelId="{5BBB6CB0-CCB8-4E6F-84F2-9C65F63482FC}" type="sibTrans" cxnId="{30454AFE-220A-4884-9C0A-6E1F1D28913A}">
      <dgm:prSet/>
      <dgm:spPr/>
      <dgm:t>
        <a:bodyPr/>
        <a:lstStyle/>
        <a:p>
          <a:endParaRPr lang="en-US"/>
        </a:p>
      </dgm:t>
    </dgm:pt>
    <dgm:pt modelId="{AB82ADAD-7B40-4949-A495-7D444D4ADD6B}" type="pres">
      <dgm:prSet presAssocID="{E2B2F456-D833-4A58-9419-41746105BBF3}" presName="linearFlow" presStyleCnt="0">
        <dgm:presLayoutVars>
          <dgm:dir val="rev"/>
          <dgm:resizeHandles val="exact"/>
        </dgm:presLayoutVars>
      </dgm:prSet>
      <dgm:spPr/>
    </dgm:pt>
    <dgm:pt modelId="{B06EB859-684C-4458-9D4A-A90FE58198F6}" type="pres">
      <dgm:prSet presAssocID="{8CA0D45A-EE69-41AD-A8E8-7243ABBE0B2A}" presName="composite" presStyleCnt="0"/>
      <dgm:spPr/>
    </dgm:pt>
    <dgm:pt modelId="{760BB782-9FDA-49E9-8FB2-59ABC3E2B0FB}" type="pres">
      <dgm:prSet presAssocID="{8CA0D45A-EE69-41AD-A8E8-7243ABBE0B2A}" presName="imgShp" presStyleLbl="fgImgPlace1" presStyleIdx="0" presStyleCnt="1" custScaleX="85470" custScaleY="72998" custLinFactNeighborX="13315" custLinFactNeighborY="3214"/>
      <dgm:spPr>
        <a:prstGeom prst="smileyFace">
          <a:avLst/>
        </a:prstGeom>
        <a:solidFill>
          <a:srgbClr val="FFFF00"/>
        </a:solidFill>
        <a:ln>
          <a:solidFill>
            <a:schemeClr val="tx1"/>
          </a:solidFill>
        </a:ln>
      </dgm:spPr>
      <dgm:t>
        <a:bodyPr/>
        <a:lstStyle/>
        <a:p>
          <a:pPr rtl="1"/>
          <a:endParaRPr lang="ar-SA"/>
        </a:p>
      </dgm:t>
    </dgm:pt>
    <dgm:pt modelId="{17D57BC0-786F-4E71-9857-3395E4E457E2}" type="pres">
      <dgm:prSet presAssocID="{8CA0D45A-EE69-41AD-A8E8-7243ABBE0B2A}" presName="txShp" presStyleLbl="node1" presStyleIdx="0" presStyleCnt="1" custScaleX="150376" custScaleY="1620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0454AFE-220A-4884-9C0A-6E1F1D28913A}" srcId="{E2B2F456-D833-4A58-9419-41746105BBF3}" destId="{8CA0D45A-EE69-41AD-A8E8-7243ABBE0B2A}" srcOrd="0" destOrd="0" parTransId="{A5BF1584-E52C-46D8-A794-F450E147FE09}" sibTransId="{5BBB6CB0-CCB8-4E6F-84F2-9C65F63482FC}"/>
    <dgm:cxn modelId="{865572DE-13E5-4B01-8F39-71A9B9D6D149}" type="presOf" srcId="{8CA0D45A-EE69-41AD-A8E8-7243ABBE0B2A}" destId="{17D57BC0-786F-4E71-9857-3395E4E457E2}" srcOrd="0" destOrd="0" presId="urn:microsoft.com/office/officeart/2005/8/layout/vList3"/>
    <dgm:cxn modelId="{5D40FC80-237D-418E-9113-C8E139C01955}" type="presOf" srcId="{E2B2F456-D833-4A58-9419-41746105BBF3}" destId="{AB82ADAD-7B40-4949-A495-7D444D4ADD6B}" srcOrd="0" destOrd="0" presId="urn:microsoft.com/office/officeart/2005/8/layout/vList3"/>
    <dgm:cxn modelId="{DA18D6E4-C9C7-4BFC-910C-6DF223116A8B}" type="presParOf" srcId="{AB82ADAD-7B40-4949-A495-7D444D4ADD6B}" destId="{B06EB859-684C-4458-9D4A-A90FE58198F6}" srcOrd="0" destOrd="0" presId="urn:microsoft.com/office/officeart/2005/8/layout/vList3"/>
    <dgm:cxn modelId="{ACA956AF-BD56-44D2-A52A-A552DFD435D5}" type="presParOf" srcId="{B06EB859-684C-4458-9D4A-A90FE58198F6}" destId="{760BB782-9FDA-49E9-8FB2-59ABC3E2B0FB}" srcOrd="0" destOrd="0" presId="urn:microsoft.com/office/officeart/2005/8/layout/vList3"/>
    <dgm:cxn modelId="{D294A160-DE2A-4B29-BA14-6D4EF7AFED14}" type="presParOf" srcId="{B06EB859-684C-4458-9D4A-A90FE58198F6}" destId="{17D57BC0-786F-4E71-9857-3395E4E457E2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2B2F456-D833-4A58-9419-41746105BBF3}" type="doc">
      <dgm:prSet loTypeId="urn:microsoft.com/office/officeart/2005/8/layout/vList3" loCatId="list" qsTypeId="urn:microsoft.com/office/officeart/2005/8/quickstyle/simple1" qsCatId="simple" csTypeId="urn:microsoft.com/office/officeart/2005/8/colors/colorful1" csCatId="colorful" phldr="1"/>
      <dgm:spPr/>
    </dgm:pt>
    <dgm:pt modelId="{8CA0D45A-EE69-41AD-A8E8-7243ABBE0B2A}">
      <dgm:prSet phldrT="[Text]" custT="1"/>
      <dgm:spPr>
        <a:solidFill>
          <a:schemeClr val="bg1"/>
        </a:solidFill>
      </dgm:spPr>
      <dgm:t>
        <a:bodyPr/>
        <a:lstStyle/>
        <a:p>
          <a:pPr algn="ctr"/>
          <a:r>
            <a:rPr lang="ar-SA" sz="96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ثانياً: النهي عن الخلوة  غير الشرعية</a:t>
          </a:r>
        </a:p>
        <a:p>
          <a:pPr algn="r"/>
          <a:r>
            <a:rPr lang="ar-SA" sz="80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 </a:t>
          </a:r>
          <a:r>
            <a:rPr lang="ar-SA" sz="66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« </a:t>
          </a:r>
          <a:r>
            <a:rPr lang="ar-SA" sz="8800" b="1" dirty="0" smtClean="0">
              <a:solidFill>
                <a:srgbClr val="7030A0"/>
              </a:solidFill>
              <a:latin typeface="Arabic Typesetting" panose="03020402040406030203" pitchFamily="66" charset="-78"/>
              <a:cs typeface="Arabic Typesetting" panose="03020402040406030203" pitchFamily="66" charset="-78"/>
            </a:rPr>
            <a:t>ضوابط العلاقة بين الجنسين</a:t>
          </a:r>
        </a:p>
      </dgm:t>
    </dgm:pt>
    <dgm:pt modelId="{A5BF1584-E52C-46D8-A794-F450E147FE09}" type="parTrans" cxnId="{30454AFE-220A-4884-9C0A-6E1F1D28913A}">
      <dgm:prSet/>
      <dgm:spPr/>
      <dgm:t>
        <a:bodyPr/>
        <a:lstStyle/>
        <a:p>
          <a:endParaRPr lang="en-US"/>
        </a:p>
      </dgm:t>
    </dgm:pt>
    <dgm:pt modelId="{5BBB6CB0-CCB8-4E6F-84F2-9C65F63482FC}" type="sibTrans" cxnId="{30454AFE-220A-4884-9C0A-6E1F1D28913A}">
      <dgm:prSet/>
      <dgm:spPr/>
      <dgm:t>
        <a:bodyPr/>
        <a:lstStyle/>
        <a:p>
          <a:endParaRPr lang="en-US"/>
        </a:p>
      </dgm:t>
    </dgm:pt>
    <dgm:pt modelId="{AB82ADAD-7B40-4949-A495-7D444D4ADD6B}" type="pres">
      <dgm:prSet presAssocID="{E2B2F456-D833-4A58-9419-41746105BBF3}" presName="linearFlow" presStyleCnt="0">
        <dgm:presLayoutVars>
          <dgm:dir val="rev"/>
          <dgm:resizeHandles val="exact"/>
        </dgm:presLayoutVars>
      </dgm:prSet>
      <dgm:spPr/>
    </dgm:pt>
    <dgm:pt modelId="{B06EB859-684C-4458-9D4A-A90FE58198F6}" type="pres">
      <dgm:prSet presAssocID="{8CA0D45A-EE69-41AD-A8E8-7243ABBE0B2A}" presName="composite" presStyleCnt="0"/>
      <dgm:spPr/>
    </dgm:pt>
    <dgm:pt modelId="{760BB782-9FDA-49E9-8FB2-59ABC3E2B0FB}" type="pres">
      <dgm:prSet presAssocID="{8CA0D45A-EE69-41AD-A8E8-7243ABBE0B2A}" presName="imgShp" presStyleLbl="fgImgPlace1" presStyleIdx="0" presStyleCnt="1" custScaleX="85470" custScaleY="72998" custLinFactNeighborX="13315" custLinFactNeighborY="3214"/>
      <dgm:spPr>
        <a:prstGeom prst="smileyFace">
          <a:avLst/>
        </a:prstGeom>
        <a:solidFill>
          <a:srgbClr val="0066FF"/>
        </a:solidFill>
        <a:ln>
          <a:solidFill>
            <a:schemeClr val="tx1"/>
          </a:solidFill>
        </a:ln>
      </dgm:spPr>
      <dgm:t>
        <a:bodyPr/>
        <a:lstStyle/>
        <a:p>
          <a:pPr rtl="1"/>
          <a:endParaRPr lang="ar-SA"/>
        </a:p>
      </dgm:t>
    </dgm:pt>
    <dgm:pt modelId="{17D57BC0-786F-4E71-9857-3395E4E457E2}" type="pres">
      <dgm:prSet presAssocID="{8CA0D45A-EE69-41AD-A8E8-7243ABBE0B2A}" presName="txShp" presStyleLbl="node1" presStyleIdx="0" presStyleCnt="1" custScaleX="150376" custScaleY="1620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0454AFE-220A-4884-9C0A-6E1F1D28913A}" srcId="{E2B2F456-D833-4A58-9419-41746105BBF3}" destId="{8CA0D45A-EE69-41AD-A8E8-7243ABBE0B2A}" srcOrd="0" destOrd="0" parTransId="{A5BF1584-E52C-46D8-A794-F450E147FE09}" sibTransId="{5BBB6CB0-CCB8-4E6F-84F2-9C65F63482FC}"/>
    <dgm:cxn modelId="{549DD0B2-7462-49E9-BF63-FABF2B177F30}" type="presOf" srcId="{E2B2F456-D833-4A58-9419-41746105BBF3}" destId="{AB82ADAD-7B40-4949-A495-7D444D4ADD6B}" srcOrd="0" destOrd="0" presId="urn:microsoft.com/office/officeart/2005/8/layout/vList3"/>
    <dgm:cxn modelId="{786666D9-C63D-439D-ACA8-C141DA64F98C}" type="presOf" srcId="{8CA0D45A-EE69-41AD-A8E8-7243ABBE0B2A}" destId="{17D57BC0-786F-4E71-9857-3395E4E457E2}" srcOrd="0" destOrd="0" presId="urn:microsoft.com/office/officeart/2005/8/layout/vList3"/>
    <dgm:cxn modelId="{97EEF986-125F-4F0D-B6B4-2C45FF904EAE}" type="presParOf" srcId="{AB82ADAD-7B40-4949-A495-7D444D4ADD6B}" destId="{B06EB859-684C-4458-9D4A-A90FE58198F6}" srcOrd="0" destOrd="0" presId="urn:microsoft.com/office/officeart/2005/8/layout/vList3"/>
    <dgm:cxn modelId="{BB82BFFB-1221-42BB-8826-71CB6ACEFEDD}" type="presParOf" srcId="{B06EB859-684C-4458-9D4A-A90FE58198F6}" destId="{760BB782-9FDA-49E9-8FB2-59ABC3E2B0FB}" srcOrd="0" destOrd="0" presId="urn:microsoft.com/office/officeart/2005/8/layout/vList3"/>
    <dgm:cxn modelId="{AFEBB782-B073-41C5-A02F-52B7C2DD815D}" type="presParOf" srcId="{B06EB859-684C-4458-9D4A-A90FE58198F6}" destId="{17D57BC0-786F-4E71-9857-3395E4E457E2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2B2F456-D833-4A58-9419-41746105BBF3}" type="doc">
      <dgm:prSet loTypeId="urn:microsoft.com/office/officeart/2005/8/layout/vList3" loCatId="list" qsTypeId="urn:microsoft.com/office/officeart/2005/8/quickstyle/simple1" qsCatId="simple" csTypeId="urn:microsoft.com/office/officeart/2005/8/colors/colorful1" csCatId="colorful" phldr="1"/>
      <dgm:spPr/>
    </dgm:pt>
    <dgm:pt modelId="{8CA0D45A-EE69-41AD-A8E8-7243ABBE0B2A}">
      <dgm:prSet phldrT="[Text]" custT="1"/>
      <dgm:spPr>
        <a:solidFill>
          <a:schemeClr val="bg1"/>
        </a:solidFill>
      </dgm:spPr>
      <dgm:t>
        <a:bodyPr/>
        <a:lstStyle/>
        <a:p>
          <a:pPr algn="ctr"/>
          <a:r>
            <a:rPr lang="ar-SA" sz="9600" b="1" u="none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انفراد الرجل بامرأة  أجنبية</a:t>
          </a:r>
          <a:endParaRPr lang="ar-SA" sz="9600" b="1" u="none" dirty="0" smtClean="0">
            <a:solidFill>
              <a:srgbClr val="CC00CC"/>
            </a:solidFill>
            <a:latin typeface="Traditional Arabic" panose="02020603050405020304" pitchFamily="18" charset="-78"/>
            <a:cs typeface="Traditional Arabic" panose="02020603050405020304" pitchFamily="18" charset="-78"/>
          </a:endParaRPr>
        </a:p>
        <a:p>
          <a:pPr algn="r"/>
          <a:r>
            <a:rPr lang="ar-SA" sz="5400" b="1" u="none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«</a:t>
          </a:r>
          <a:r>
            <a:rPr lang="ar-SA" sz="54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 </a:t>
          </a:r>
          <a:r>
            <a:rPr lang="ar-SA" sz="8800" b="1" dirty="0" smtClean="0">
              <a:solidFill>
                <a:srgbClr val="7030A0"/>
              </a:solidFill>
              <a:latin typeface="Arabic Typesetting" panose="03020402040406030203" pitchFamily="66" charset="-78"/>
              <a:cs typeface="Arabic Typesetting" panose="03020402040406030203" pitchFamily="66" charset="-78"/>
            </a:rPr>
            <a:t>ضابط الخلوة المحرمة..</a:t>
          </a:r>
        </a:p>
      </dgm:t>
    </dgm:pt>
    <dgm:pt modelId="{A5BF1584-E52C-46D8-A794-F450E147FE09}" type="parTrans" cxnId="{30454AFE-220A-4884-9C0A-6E1F1D28913A}">
      <dgm:prSet/>
      <dgm:spPr/>
      <dgm:t>
        <a:bodyPr/>
        <a:lstStyle/>
        <a:p>
          <a:endParaRPr lang="en-US"/>
        </a:p>
      </dgm:t>
    </dgm:pt>
    <dgm:pt modelId="{5BBB6CB0-CCB8-4E6F-84F2-9C65F63482FC}" type="sibTrans" cxnId="{30454AFE-220A-4884-9C0A-6E1F1D28913A}">
      <dgm:prSet/>
      <dgm:spPr/>
      <dgm:t>
        <a:bodyPr/>
        <a:lstStyle/>
        <a:p>
          <a:endParaRPr lang="en-US"/>
        </a:p>
      </dgm:t>
    </dgm:pt>
    <dgm:pt modelId="{AB82ADAD-7B40-4949-A495-7D444D4ADD6B}" type="pres">
      <dgm:prSet presAssocID="{E2B2F456-D833-4A58-9419-41746105BBF3}" presName="linearFlow" presStyleCnt="0">
        <dgm:presLayoutVars>
          <dgm:dir val="rev"/>
          <dgm:resizeHandles val="exact"/>
        </dgm:presLayoutVars>
      </dgm:prSet>
      <dgm:spPr/>
    </dgm:pt>
    <dgm:pt modelId="{B06EB859-684C-4458-9D4A-A90FE58198F6}" type="pres">
      <dgm:prSet presAssocID="{8CA0D45A-EE69-41AD-A8E8-7243ABBE0B2A}" presName="composite" presStyleCnt="0"/>
      <dgm:spPr/>
    </dgm:pt>
    <dgm:pt modelId="{760BB782-9FDA-49E9-8FB2-59ABC3E2B0FB}" type="pres">
      <dgm:prSet presAssocID="{8CA0D45A-EE69-41AD-A8E8-7243ABBE0B2A}" presName="imgShp" presStyleLbl="fgImgPlace1" presStyleIdx="0" presStyleCnt="1" custScaleX="85470" custScaleY="72998" custLinFactNeighborX="13315" custLinFactNeighborY="3214"/>
      <dgm:spPr>
        <a:prstGeom prst="smileyFace">
          <a:avLst/>
        </a:prstGeom>
        <a:solidFill>
          <a:srgbClr val="66FF33"/>
        </a:solidFill>
        <a:ln>
          <a:solidFill>
            <a:schemeClr val="tx1"/>
          </a:solidFill>
        </a:ln>
      </dgm:spPr>
      <dgm:t>
        <a:bodyPr/>
        <a:lstStyle/>
        <a:p>
          <a:pPr rtl="1"/>
          <a:endParaRPr lang="ar-SA"/>
        </a:p>
      </dgm:t>
    </dgm:pt>
    <dgm:pt modelId="{17D57BC0-786F-4E71-9857-3395E4E457E2}" type="pres">
      <dgm:prSet presAssocID="{8CA0D45A-EE69-41AD-A8E8-7243ABBE0B2A}" presName="txShp" presStyleLbl="node1" presStyleIdx="0" presStyleCnt="1" custScaleX="150376" custScaleY="162037" custLinFactNeighborX="-12023" custLinFactNeighborY="1696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0454AFE-220A-4884-9C0A-6E1F1D28913A}" srcId="{E2B2F456-D833-4A58-9419-41746105BBF3}" destId="{8CA0D45A-EE69-41AD-A8E8-7243ABBE0B2A}" srcOrd="0" destOrd="0" parTransId="{A5BF1584-E52C-46D8-A794-F450E147FE09}" sibTransId="{5BBB6CB0-CCB8-4E6F-84F2-9C65F63482FC}"/>
    <dgm:cxn modelId="{884C0ECC-39F4-485D-970E-675C71B91D4A}" type="presOf" srcId="{E2B2F456-D833-4A58-9419-41746105BBF3}" destId="{AB82ADAD-7B40-4949-A495-7D444D4ADD6B}" srcOrd="0" destOrd="0" presId="urn:microsoft.com/office/officeart/2005/8/layout/vList3"/>
    <dgm:cxn modelId="{225A9DC6-996E-4A1E-AE2D-656E9188B80C}" type="presOf" srcId="{8CA0D45A-EE69-41AD-A8E8-7243ABBE0B2A}" destId="{17D57BC0-786F-4E71-9857-3395E4E457E2}" srcOrd="0" destOrd="0" presId="urn:microsoft.com/office/officeart/2005/8/layout/vList3"/>
    <dgm:cxn modelId="{3D5E58E6-5D71-4365-9642-3C17CD1F6616}" type="presParOf" srcId="{AB82ADAD-7B40-4949-A495-7D444D4ADD6B}" destId="{B06EB859-684C-4458-9D4A-A90FE58198F6}" srcOrd="0" destOrd="0" presId="urn:microsoft.com/office/officeart/2005/8/layout/vList3"/>
    <dgm:cxn modelId="{D6414AD3-9311-48C2-8982-9CC899CE4F7D}" type="presParOf" srcId="{B06EB859-684C-4458-9D4A-A90FE58198F6}" destId="{760BB782-9FDA-49E9-8FB2-59ABC3E2B0FB}" srcOrd="0" destOrd="0" presId="urn:microsoft.com/office/officeart/2005/8/layout/vList3"/>
    <dgm:cxn modelId="{A20CF44A-EBEF-48C5-9AA2-FB7A94461BDE}" type="presParOf" srcId="{B06EB859-684C-4458-9D4A-A90FE58198F6}" destId="{17D57BC0-786F-4E71-9857-3395E4E457E2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2B2F456-D833-4A58-9419-41746105BBF3}" type="doc">
      <dgm:prSet loTypeId="urn:microsoft.com/office/officeart/2005/8/layout/vList3" loCatId="list" qsTypeId="urn:microsoft.com/office/officeart/2005/8/quickstyle/simple1" qsCatId="simple" csTypeId="urn:microsoft.com/office/officeart/2005/8/colors/colorful1" csCatId="colorful" phldr="1"/>
      <dgm:spPr/>
    </dgm:pt>
    <dgm:pt modelId="{8CA0D45A-EE69-41AD-A8E8-7243ABBE0B2A}">
      <dgm:prSet phldrT="[Text]" custT="1"/>
      <dgm:spPr>
        <a:solidFill>
          <a:schemeClr val="bg1"/>
        </a:solidFill>
      </dgm:spPr>
      <dgm:t>
        <a:bodyPr/>
        <a:lstStyle/>
        <a:p>
          <a:pPr algn="r"/>
          <a:r>
            <a:rPr lang="ar-SA" sz="80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( من كان يؤمن بالله واليوم الآخر فلا يخلونّ بامرأة ليس معها ذو محرم منها ، فإن ثالثهما الشيطان ) </a:t>
          </a:r>
          <a:r>
            <a:rPr lang="ar-SA" sz="88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« </a:t>
          </a:r>
          <a:r>
            <a:rPr lang="ar-SA" sz="9600" b="1" dirty="0" smtClean="0">
              <a:solidFill>
                <a:srgbClr val="7030A0"/>
              </a:solidFill>
              <a:latin typeface="Arabic Typesetting" panose="03020402040406030203" pitchFamily="66" charset="-78"/>
              <a:cs typeface="Arabic Typesetting" panose="03020402040406030203" pitchFamily="66" charset="-78"/>
            </a:rPr>
            <a:t>النهي عن الخلوة..</a:t>
          </a:r>
          <a:endParaRPr lang="ar-SA" sz="6600" b="1" dirty="0" smtClean="0">
            <a:solidFill>
              <a:srgbClr val="7030A0"/>
            </a:solidFill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A5BF1584-E52C-46D8-A794-F450E147FE09}" type="parTrans" cxnId="{30454AFE-220A-4884-9C0A-6E1F1D28913A}">
      <dgm:prSet/>
      <dgm:spPr/>
      <dgm:t>
        <a:bodyPr/>
        <a:lstStyle/>
        <a:p>
          <a:endParaRPr lang="en-US"/>
        </a:p>
      </dgm:t>
    </dgm:pt>
    <dgm:pt modelId="{5BBB6CB0-CCB8-4E6F-84F2-9C65F63482FC}" type="sibTrans" cxnId="{30454AFE-220A-4884-9C0A-6E1F1D28913A}">
      <dgm:prSet/>
      <dgm:spPr/>
      <dgm:t>
        <a:bodyPr/>
        <a:lstStyle/>
        <a:p>
          <a:endParaRPr lang="en-US"/>
        </a:p>
      </dgm:t>
    </dgm:pt>
    <dgm:pt modelId="{AB82ADAD-7B40-4949-A495-7D444D4ADD6B}" type="pres">
      <dgm:prSet presAssocID="{E2B2F456-D833-4A58-9419-41746105BBF3}" presName="linearFlow" presStyleCnt="0">
        <dgm:presLayoutVars>
          <dgm:dir val="rev"/>
          <dgm:resizeHandles val="exact"/>
        </dgm:presLayoutVars>
      </dgm:prSet>
      <dgm:spPr/>
    </dgm:pt>
    <dgm:pt modelId="{B06EB859-684C-4458-9D4A-A90FE58198F6}" type="pres">
      <dgm:prSet presAssocID="{8CA0D45A-EE69-41AD-A8E8-7243ABBE0B2A}" presName="composite" presStyleCnt="0"/>
      <dgm:spPr/>
    </dgm:pt>
    <dgm:pt modelId="{760BB782-9FDA-49E9-8FB2-59ABC3E2B0FB}" type="pres">
      <dgm:prSet presAssocID="{8CA0D45A-EE69-41AD-A8E8-7243ABBE0B2A}" presName="imgShp" presStyleLbl="fgImgPlace1" presStyleIdx="0" presStyleCnt="1" custScaleX="85470" custScaleY="72998" custLinFactNeighborX="13315" custLinFactNeighborY="3214"/>
      <dgm:spPr>
        <a:prstGeom prst="smileyFace">
          <a:avLst/>
        </a:prstGeom>
        <a:solidFill>
          <a:srgbClr val="FF33CC"/>
        </a:solidFill>
        <a:ln>
          <a:solidFill>
            <a:schemeClr val="tx1"/>
          </a:solidFill>
        </a:ln>
      </dgm:spPr>
      <dgm:t>
        <a:bodyPr/>
        <a:lstStyle/>
        <a:p>
          <a:pPr rtl="1"/>
          <a:endParaRPr lang="ar-SA"/>
        </a:p>
      </dgm:t>
    </dgm:pt>
    <dgm:pt modelId="{17D57BC0-786F-4E71-9857-3395E4E457E2}" type="pres">
      <dgm:prSet presAssocID="{8CA0D45A-EE69-41AD-A8E8-7243ABBE0B2A}" presName="txShp" presStyleLbl="node1" presStyleIdx="0" presStyleCnt="1" custScaleX="150376" custScaleY="1620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0454AFE-220A-4884-9C0A-6E1F1D28913A}" srcId="{E2B2F456-D833-4A58-9419-41746105BBF3}" destId="{8CA0D45A-EE69-41AD-A8E8-7243ABBE0B2A}" srcOrd="0" destOrd="0" parTransId="{A5BF1584-E52C-46D8-A794-F450E147FE09}" sibTransId="{5BBB6CB0-CCB8-4E6F-84F2-9C65F63482FC}"/>
    <dgm:cxn modelId="{D2CB3AA2-1C74-42A1-B50A-F2EA3947C7AB}" type="presOf" srcId="{8CA0D45A-EE69-41AD-A8E8-7243ABBE0B2A}" destId="{17D57BC0-786F-4E71-9857-3395E4E457E2}" srcOrd="0" destOrd="0" presId="urn:microsoft.com/office/officeart/2005/8/layout/vList3"/>
    <dgm:cxn modelId="{B3F93963-40A7-41AE-BE99-A21ADBF2631B}" type="presOf" srcId="{E2B2F456-D833-4A58-9419-41746105BBF3}" destId="{AB82ADAD-7B40-4949-A495-7D444D4ADD6B}" srcOrd="0" destOrd="0" presId="urn:microsoft.com/office/officeart/2005/8/layout/vList3"/>
    <dgm:cxn modelId="{1F38889C-8075-44A4-9DC5-704CFF103283}" type="presParOf" srcId="{AB82ADAD-7B40-4949-A495-7D444D4ADD6B}" destId="{B06EB859-684C-4458-9D4A-A90FE58198F6}" srcOrd="0" destOrd="0" presId="urn:microsoft.com/office/officeart/2005/8/layout/vList3"/>
    <dgm:cxn modelId="{E5126862-CE27-4002-B270-E8C6B77365F4}" type="presParOf" srcId="{B06EB859-684C-4458-9D4A-A90FE58198F6}" destId="{760BB782-9FDA-49E9-8FB2-59ABC3E2B0FB}" srcOrd="0" destOrd="0" presId="urn:microsoft.com/office/officeart/2005/8/layout/vList3"/>
    <dgm:cxn modelId="{7E0A73E8-C172-49A3-9B0F-F74C8FAA41A4}" type="presParOf" srcId="{B06EB859-684C-4458-9D4A-A90FE58198F6}" destId="{17D57BC0-786F-4E71-9857-3395E4E457E2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2B2F456-D833-4A58-9419-41746105BBF3}" type="doc">
      <dgm:prSet loTypeId="urn:microsoft.com/office/officeart/2005/8/layout/vList3" loCatId="list" qsTypeId="urn:microsoft.com/office/officeart/2005/8/quickstyle/simple1" qsCatId="simple" csTypeId="urn:microsoft.com/office/officeart/2005/8/colors/colorful1" csCatId="colorful" phldr="1"/>
      <dgm:spPr/>
    </dgm:pt>
    <dgm:pt modelId="{8CA0D45A-EE69-41AD-A8E8-7243ABBE0B2A}">
      <dgm:prSet phldrT="[Text]" custT="1"/>
      <dgm:spPr>
        <a:solidFill>
          <a:schemeClr val="bg1"/>
        </a:solidFill>
      </dgm:spPr>
      <dgm:t>
        <a:bodyPr/>
        <a:lstStyle/>
        <a:p>
          <a:r>
            <a:rPr lang="ar-SA" sz="96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( لا يخلونّ رجل بامرأة إلا ومعها ذو محرم )</a:t>
          </a:r>
        </a:p>
        <a:p>
          <a:r>
            <a:rPr lang="ar-SA" sz="66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«</a:t>
          </a:r>
          <a:r>
            <a:rPr lang="ar-SA" sz="88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 </a:t>
          </a:r>
          <a:r>
            <a:rPr lang="ar-SA" sz="9600" b="1" dirty="0" smtClean="0">
              <a:solidFill>
                <a:srgbClr val="7030A0"/>
              </a:solidFill>
              <a:latin typeface="Arabic Typesetting" panose="03020402040406030203" pitchFamily="66" charset="-78"/>
              <a:cs typeface="Arabic Typesetting" panose="03020402040406030203" pitchFamily="66" charset="-78"/>
            </a:rPr>
            <a:t>النهي عن الخلوة ..</a:t>
          </a:r>
        </a:p>
      </dgm:t>
    </dgm:pt>
    <dgm:pt modelId="{A5BF1584-E52C-46D8-A794-F450E147FE09}" type="parTrans" cxnId="{30454AFE-220A-4884-9C0A-6E1F1D28913A}">
      <dgm:prSet/>
      <dgm:spPr/>
      <dgm:t>
        <a:bodyPr/>
        <a:lstStyle/>
        <a:p>
          <a:endParaRPr lang="en-US"/>
        </a:p>
      </dgm:t>
    </dgm:pt>
    <dgm:pt modelId="{5BBB6CB0-CCB8-4E6F-84F2-9C65F63482FC}" type="sibTrans" cxnId="{30454AFE-220A-4884-9C0A-6E1F1D28913A}">
      <dgm:prSet/>
      <dgm:spPr/>
      <dgm:t>
        <a:bodyPr/>
        <a:lstStyle/>
        <a:p>
          <a:endParaRPr lang="en-US"/>
        </a:p>
      </dgm:t>
    </dgm:pt>
    <dgm:pt modelId="{AB82ADAD-7B40-4949-A495-7D444D4ADD6B}" type="pres">
      <dgm:prSet presAssocID="{E2B2F456-D833-4A58-9419-41746105BBF3}" presName="linearFlow" presStyleCnt="0">
        <dgm:presLayoutVars>
          <dgm:dir val="rev"/>
          <dgm:resizeHandles val="exact"/>
        </dgm:presLayoutVars>
      </dgm:prSet>
      <dgm:spPr/>
    </dgm:pt>
    <dgm:pt modelId="{B06EB859-684C-4458-9D4A-A90FE58198F6}" type="pres">
      <dgm:prSet presAssocID="{8CA0D45A-EE69-41AD-A8E8-7243ABBE0B2A}" presName="composite" presStyleCnt="0"/>
      <dgm:spPr/>
    </dgm:pt>
    <dgm:pt modelId="{760BB782-9FDA-49E9-8FB2-59ABC3E2B0FB}" type="pres">
      <dgm:prSet presAssocID="{8CA0D45A-EE69-41AD-A8E8-7243ABBE0B2A}" presName="imgShp" presStyleLbl="fgImgPlace1" presStyleIdx="0" presStyleCnt="1" custScaleX="85470" custScaleY="72998" custLinFactNeighborX="13315" custLinFactNeighborY="3214"/>
      <dgm:spPr>
        <a:prstGeom prst="smileyFace">
          <a:avLst/>
        </a:prstGeom>
        <a:solidFill>
          <a:srgbClr val="FF6600"/>
        </a:solidFill>
        <a:ln>
          <a:solidFill>
            <a:schemeClr val="tx1"/>
          </a:solidFill>
        </a:ln>
      </dgm:spPr>
      <dgm:t>
        <a:bodyPr/>
        <a:lstStyle/>
        <a:p>
          <a:pPr rtl="1"/>
          <a:endParaRPr lang="ar-SA"/>
        </a:p>
      </dgm:t>
    </dgm:pt>
    <dgm:pt modelId="{17D57BC0-786F-4E71-9857-3395E4E457E2}" type="pres">
      <dgm:prSet presAssocID="{8CA0D45A-EE69-41AD-A8E8-7243ABBE0B2A}" presName="txShp" presStyleLbl="node1" presStyleIdx="0" presStyleCnt="1" custScaleX="150376" custScaleY="1620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6D19899-CF85-427F-924A-7E85DD8EC5B3}" type="presOf" srcId="{8CA0D45A-EE69-41AD-A8E8-7243ABBE0B2A}" destId="{17D57BC0-786F-4E71-9857-3395E4E457E2}" srcOrd="0" destOrd="0" presId="urn:microsoft.com/office/officeart/2005/8/layout/vList3"/>
    <dgm:cxn modelId="{30454AFE-220A-4884-9C0A-6E1F1D28913A}" srcId="{E2B2F456-D833-4A58-9419-41746105BBF3}" destId="{8CA0D45A-EE69-41AD-A8E8-7243ABBE0B2A}" srcOrd="0" destOrd="0" parTransId="{A5BF1584-E52C-46D8-A794-F450E147FE09}" sibTransId="{5BBB6CB0-CCB8-4E6F-84F2-9C65F63482FC}"/>
    <dgm:cxn modelId="{E2B7B2C8-811A-4200-BDEB-B5F38F3A4308}" type="presOf" srcId="{E2B2F456-D833-4A58-9419-41746105BBF3}" destId="{AB82ADAD-7B40-4949-A495-7D444D4ADD6B}" srcOrd="0" destOrd="0" presId="urn:microsoft.com/office/officeart/2005/8/layout/vList3"/>
    <dgm:cxn modelId="{8813E474-978B-4A26-98EB-1B1132245D26}" type="presParOf" srcId="{AB82ADAD-7B40-4949-A495-7D444D4ADD6B}" destId="{B06EB859-684C-4458-9D4A-A90FE58198F6}" srcOrd="0" destOrd="0" presId="urn:microsoft.com/office/officeart/2005/8/layout/vList3"/>
    <dgm:cxn modelId="{2CA13FF6-A27A-4A73-B7AE-593823FBC6F5}" type="presParOf" srcId="{B06EB859-684C-4458-9D4A-A90FE58198F6}" destId="{760BB782-9FDA-49E9-8FB2-59ABC3E2B0FB}" srcOrd="0" destOrd="0" presId="urn:microsoft.com/office/officeart/2005/8/layout/vList3"/>
    <dgm:cxn modelId="{C0F0947B-5A07-4DC9-8732-C8E74B9A8A34}" type="presParOf" srcId="{B06EB859-684C-4458-9D4A-A90FE58198F6}" destId="{17D57BC0-786F-4E71-9857-3395E4E457E2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E2B2F456-D833-4A58-9419-41746105BBF3}" type="doc">
      <dgm:prSet loTypeId="urn:microsoft.com/office/officeart/2005/8/layout/vList3" loCatId="list" qsTypeId="urn:microsoft.com/office/officeart/2005/8/quickstyle/simple1" qsCatId="simple" csTypeId="urn:microsoft.com/office/officeart/2005/8/colors/colorful1" csCatId="colorful" phldr="1"/>
      <dgm:spPr/>
    </dgm:pt>
    <dgm:pt modelId="{8CA0D45A-EE69-41AD-A8E8-7243ABBE0B2A}">
      <dgm:prSet phldrT="[Text]" custT="1"/>
      <dgm:spPr>
        <a:solidFill>
          <a:schemeClr val="bg1"/>
        </a:solidFill>
      </dgm:spPr>
      <dgm:t>
        <a:bodyPr/>
        <a:lstStyle/>
        <a:p>
          <a:r>
            <a:rPr lang="ar-SA" sz="96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ثالثاً</a:t>
          </a:r>
          <a:r>
            <a:rPr lang="ar-SA" sz="96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: الأمر بحفظ البصر « </a:t>
          </a:r>
          <a:r>
            <a:rPr lang="ar-SA" sz="8000" b="1" dirty="0" smtClean="0">
              <a:solidFill>
                <a:srgbClr val="7030A0"/>
              </a:solidFill>
              <a:latin typeface="Arabic Typesetting" panose="03020402040406030203" pitchFamily="66" charset="-78"/>
              <a:cs typeface="Arabic Typesetting" panose="03020402040406030203" pitchFamily="66" charset="-78"/>
            </a:rPr>
            <a:t>ضوابط العلاقة بين الجنسين</a:t>
          </a:r>
        </a:p>
      </dgm:t>
    </dgm:pt>
    <dgm:pt modelId="{A5BF1584-E52C-46D8-A794-F450E147FE09}" type="parTrans" cxnId="{30454AFE-220A-4884-9C0A-6E1F1D28913A}">
      <dgm:prSet/>
      <dgm:spPr/>
      <dgm:t>
        <a:bodyPr/>
        <a:lstStyle/>
        <a:p>
          <a:endParaRPr lang="en-US"/>
        </a:p>
      </dgm:t>
    </dgm:pt>
    <dgm:pt modelId="{5BBB6CB0-CCB8-4E6F-84F2-9C65F63482FC}" type="sibTrans" cxnId="{30454AFE-220A-4884-9C0A-6E1F1D28913A}">
      <dgm:prSet/>
      <dgm:spPr/>
      <dgm:t>
        <a:bodyPr/>
        <a:lstStyle/>
        <a:p>
          <a:endParaRPr lang="en-US"/>
        </a:p>
      </dgm:t>
    </dgm:pt>
    <dgm:pt modelId="{AB82ADAD-7B40-4949-A495-7D444D4ADD6B}" type="pres">
      <dgm:prSet presAssocID="{E2B2F456-D833-4A58-9419-41746105BBF3}" presName="linearFlow" presStyleCnt="0">
        <dgm:presLayoutVars>
          <dgm:dir val="rev"/>
          <dgm:resizeHandles val="exact"/>
        </dgm:presLayoutVars>
      </dgm:prSet>
      <dgm:spPr/>
    </dgm:pt>
    <dgm:pt modelId="{B06EB859-684C-4458-9D4A-A90FE58198F6}" type="pres">
      <dgm:prSet presAssocID="{8CA0D45A-EE69-41AD-A8E8-7243ABBE0B2A}" presName="composite" presStyleCnt="0"/>
      <dgm:spPr/>
    </dgm:pt>
    <dgm:pt modelId="{760BB782-9FDA-49E9-8FB2-59ABC3E2B0FB}" type="pres">
      <dgm:prSet presAssocID="{8CA0D45A-EE69-41AD-A8E8-7243ABBE0B2A}" presName="imgShp" presStyleLbl="fgImgPlace1" presStyleIdx="0" presStyleCnt="1" custScaleX="85470" custScaleY="72998" custLinFactNeighborX="13315" custLinFactNeighborY="3214"/>
      <dgm:spPr>
        <a:prstGeom prst="smileyFace">
          <a:avLst/>
        </a:prstGeom>
        <a:solidFill>
          <a:srgbClr val="FF99FF"/>
        </a:solidFill>
        <a:ln>
          <a:solidFill>
            <a:schemeClr val="tx1"/>
          </a:solidFill>
        </a:ln>
      </dgm:spPr>
      <dgm:t>
        <a:bodyPr/>
        <a:lstStyle/>
        <a:p>
          <a:pPr rtl="1"/>
          <a:endParaRPr lang="ar-SA"/>
        </a:p>
      </dgm:t>
    </dgm:pt>
    <dgm:pt modelId="{17D57BC0-786F-4E71-9857-3395E4E457E2}" type="pres">
      <dgm:prSet presAssocID="{8CA0D45A-EE69-41AD-A8E8-7243ABBE0B2A}" presName="txShp" presStyleLbl="node1" presStyleIdx="0" presStyleCnt="1" custScaleX="150376" custScaleY="1620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BA71A62-A3FA-4618-A48B-434EDE09265D}" type="presOf" srcId="{E2B2F456-D833-4A58-9419-41746105BBF3}" destId="{AB82ADAD-7B40-4949-A495-7D444D4ADD6B}" srcOrd="0" destOrd="0" presId="urn:microsoft.com/office/officeart/2005/8/layout/vList3"/>
    <dgm:cxn modelId="{30454AFE-220A-4884-9C0A-6E1F1D28913A}" srcId="{E2B2F456-D833-4A58-9419-41746105BBF3}" destId="{8CA0D45A-EE69-41AD-A8E8-7243ABBE0B2A}" srcOrd="0" destOrd="0" parTransId="{A5BF1584-E52C-46D8-A794-F450E147FE09}" sibTransId="{5BBB6CB0-CCB8-4E6F-84F2-9C65F63482FC}"/>
    <dgm:cxn modelId="{109BA8E1-3B98-44CE-8227-1D60EAE8E0AA}" type="presOf" srcId="{8CA0D45A-EE69-41AD-A8E8-7243ABBE0B2A}" destId="{17D57BC0-786F-4E71-9857-3395E4E457E2}" srcOrd="0" destOrd="0" presId="urn:microsoft.com/office/officeart/2005/8/layout/vList3"/>
    <dgm:cxn modelId="{0E0BDCCA-B397-4B03-90D3-A614A7A1E89D}" type="presParOf" srcId="{AB82ADAD-7B40-4949-A495-7D444D4ADD6B}" destId="{B06EB859-684C-4458-9D4A-A90FE58198F6}" srcOrd="0" destOrd="0" presId="urn:microsoft.com/office/officeart/2005/8/layout/vList3"/>
    <dgm:cxn modelId="{A019A59B-6857-4346-8D29-5C89480BC0E5}" type="presParOf" srcId="{B06EB859-684C-4458-9D4A-A90FE58198F6}" destId="{760BB782-9FDA-49E9-8FB2-59ABC3E2B0FB}" srcOrd="0" destOrd="0" presId="urn:microsoft.com/office/officeart/2005/8/layout/vList3"/>
    <dgm:cxn modelId="{30791245-2A32-446E-9477-CEAE85DCC204}" type="presParOf" srcId="{B06EB859-684C-4458-9D4A-A90FE58198F6}" destId="{17D57BC0-786F-4E71-9857-3395E4E457E2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E2B2F456-D833-4A58-9419-41746105BBF3}" type="doc">
      <dgm:prSet loTypeId="urn:microsoft.com/office/officeart/2005/8/layout/vList3" loCatId="list" qsTypeId="urn:microsoft.com/office/officeart/2005/8/quickstyle/simple1" qsCatId="simple" csTypeId="urn:microsoft.com/office/officeart/2005/8/colors/colorful1" csCatId="colorful" phldr="1"/>
      <dgm:spPr/>
    </dgm:pt>
    <dgm:pt modelId="{8CA0D45A-EE69-41AD-A8E8-7243ABBE0B2A}">
      <dgm:prSet phldrT="[Text]" custT="1"/>
      <dgm:spPr>
        <a:solidFill>
          <a:schemeClr val="bg1"/>
        </a:solidFill>
      </dgm:spPr>
      <dgm:t>
        <a:bodyPr/>
        <a:lstStyle/>
        <a:p>
          <a:pPr algn="r"/>
          <a:r>
            <a:rPr lang="ar-SA" sz="7200" b="1" u="none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﴿ قُلْ لِلْمُؤْمِنِينَ يَغُضُّوا مِنْ أَبْصَارِهِمْ وَيَحْفَظُوا فُرُوجَهُمْ ذَلِكَ أَزْكَى لَهُمْ إِنَّ اللَّهَ خَبِيرٌ بِمَا يَصْنَعُونَ ﴾«</a:t>
          </a:r>
          <a:r>
            <a:rPr lang="ar-SA" sz="72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 </a:t>
          </a:r>
          <a:r>
            <a:rPr lang="ar-SA" sz="9600" b="1" dirty="0" smtClean="0">
              <a:solidFill>
                <a:srgbClr val="7030A0"/>
              </a:solidFill>
              <a:latin typeface="Arabic Typesetting" panose="03020402040406030203" pitchFamily="66" charset="-78"/>
              <a:cs typeface="Arabic Typesetting" panose="03020402040406030203" pitchFamily="66" charset="-78"/>
            </a:rPr>
            <a:t>الأمر بحفظ البصر</a:t>
          </a:r>
          <a:endParaRPr lang="ar-SA" sz="6600" b="1" dirty="0" smtClean="0">
            <a:solidFill>
              <a:srgbClr val="7030A0"/>
            </a:solidFill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A5BF1584-E52C-46D8-A794-F450E147FE09}" type="parTrans" cxnId="{30454AFE-220A-4884-9C0A-6E1F1D28913A}">
      <dgm:prSet/>
      <dgm:spPr/>
      <dgm:t>
        <a:bodyPr/>
        <a:lstStyle/>
        <a:p>
          <a:endParaRPr lang="en-US"/>
        </a:p>
      </dgm:t>
    </dgm:pt>
    <dgm:pt modelId="{5BBB6CB0-CCB8-4E6F-84F2-9C65F63482FC}" type="sibTrans" cxnId="{30454AFE-220A-4884-9C0A-6E1F1D28913A}">
      <dgm:prSet/>
      <dgm:spPr/>
      <dgm:t>
        <a:bodyPr/>
        <a:lstStyle/>
        <a:p>
          <a:endParaRPr lang="en-US"/>
        </a:p>
      </dgm:t>
    </dgm:pt>
    <dgm:pt modelId="{AB82ADAD-7B40-4949-A495-7D444D4ADD6B}" type="pres">
      <dgm:prSet presAssocID="{E2B2F456-D833-4A58-9419-41746105BBF3}" presName="linearFlow" presStyleCnt="0">
        <dgm:presLayoutVars>
          <dgm:dir val="rev"/>
          <dgm:resizeHandles val="exact"/>
        </dgm:presLayoutVars>
      </dgm:prSet>
      <dgm:spPr/>
    </dgm:pt>
    <dgm:pt modelId="{B06EB859-684C-4458-9D4A-A90FE58198F6}" type="pres">
      <dgm:prSet presAssocID="{8CA0D45A-EE69-41AD-A8E8-7243ABBE0B2A}" presName="composite" presStyleCnt="0"/>
      <dgm:spPr/>
    </dgm:pt>
    <dgm:pt modelId="{760BB782-9FDA-49E9-8FB2-59ABC3E2B0FB}" type="pres">
      <dgm:prSet presAssocID="{8CA0D45A-EE69-41AD-A8E8-7243ABBE0B2A}" presName="imgShp" presStyleLbl="fgImgPlace1" presStyleIdx="0" presStyleCnt="1" custScaleX="85470" custScaleY="72998" custLinFactNeighborX="13315" custLinFactNeighborY="3214"/>
      <dgm:spPr>
        <a:prstGeom prst="smileyFace">
          <a:avLst/>
        </a:prstGeom>
        <a:solidFill>
          <a:srgbClr val="66FF33"/>
        </a:solidFill>
        <a:ln>
          <a:solidFill>
            <a:schemeClr val="tx1"/>
          </a:solidFill>
        </a:ln>
      </dgm:spPr>
      <dgm:t>
        <a:bodyPr/>
        <a:lstStyle/>
        <a:p>
          <a:pPr rtl="1"/>
          <a:endParaRPr lang="ar-SA"/>
        </a:p>
      </dgm:t>
    </dgm:pt>
    <dgm:pt modelId="{17D57BC0-786F-4E71-9857-3395E4E457E2}" type="pres">
      <dgm:prSet presAssocID="{8CA0D45A-EE69-41AD-A8E8-7243ABBE0B2A}" presName="txShp" presStyleLbl="node1" presStyleIdx="0" presStyleCnt="1" custScaleX="150376" custScaleY="162037" custLinFactNeighborX="-12023" custLinFactNeighborY="1696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0454AFE-220A-4884-9C0A-6E1F1D28913A}" srcId="{E2B2F456-D833-4A58-9419-41746105BBF3}" destId="{8CA0D45A-EE69-41AD-A8E8-7243ABBE0B2A}" srcOrd="0" destOrd="0" parTransId="{A5BF1584-E52C-46D8-A794-F450E147FE09}" sibTransId="{5BBB6CB0-CCB8-4E6F-84F2-9C65F63482FC}"/>
    <dgm:cxn modelId="{CF243E76-CDA5-45FD-A248-F673681FA51C}" type="presOf" srcId="{8CA0D45A-EE69-41AD-A8E8-7243ABBE0B2A}" destId="{17D57BC0-786F-4E71-9857-3395E4E457E2}" srcOrd="0" destOrd="0" presId="urn:microsoft.com/office/officeart/2005/8/layout/vList3"/>
    <dgm:cxn modelId="{B88E9519-EF44-48A6-9B9B-3E512B48C292}" type="presOf" srcId="{E2B2F456-D833-4A58-9419-41746105BBF3}" destId="{AB82ADAD-7B40-4949-A495-7D444D4ADD6B}" srcOrd="0" destOrd="0" presId="urn:microsoft.com/office/officeart/2005/8/layout/vList3"/>
    <dgm:cxn modelId="{4371A4F9-D5A4-47F2-AFB8-04529D26D2CE}" type="presParOf" srcId="{AB82ADAD-7B40-4949-A495-7D444D4ADD6B}" destId="{B06EB859-684C-4458-9D4A-A90FE58198F6}" srcOrd="0" destOrd="0" presId="urn:microsoft.com/office/officeart/2005/8/layout/vList3"/>
    <dgm:cxn modelId="{7E557CCA-C121-4D79-A90D-48D5CBC7B72F}" type="presParOf" srcId="{B06EB859-684C-4458-9D4A-A90FE58198F6}" destId="{760BB782-9FDA-49E9-8FB2-59ABC3E2B0FB}" srcOrd="0" destOrd="0" presId="urn:microsoft.com/office/officeart/2005/8/layout/vList3"/>
    <dgm:cxn modelId="{68D955A0-2BF7-4D14-BC27-A8DDD79BE6EA}" type="presParOf" srcId="{B06EB859-684C-4458-9D4A-A90FE58198F6}" destId="{17D57BC0-786F-4E71-9857-3395E4E457E2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37CBBB-54BF-488E-860E-ED7DF88429C9}">
      <dsp:nvSpPr>
        <dsp:cNvPr id="0" name=""/>
        <dsp:cNvSpPr/>
      </dsp:nvSpPr>
      <dsp:spPr>
        <a:xfrm>
          <a:off x="350899" y="1628"/>
          <a:ext cx="10816911" cy="1213401"/>
        </a:xfrm>
        <a:prstGeom prst="homePlat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2064" tIns="274320" rIns="535076" bIns="274320" numCol="1" spcCol="1270" anchor="ctr" anchorCtr="0">
          <a:noAutofit/>
        </a:bodyPr>
        <a:lstStyle/>
        <a:p>
          <a:pPr lvl="0" algn="ctr" defTabSz="3200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72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موقف الإسلام من الميل بين الجنسين</a:t>
          </a:r>
          <a:endParaRPr lang="en-US" sz="7200" b="1" kern="1200" dirty="0">
            <a:solidFill>
              <a:schemeClr val="tx1"/>
            </a:solidFill>
            <a:latin typeface="Traditional Arabic" panose="02020603050405020304" pitchFamily="18" charset="-78"/>
            <a:cs typeface="Traditional Arabic" panose="02020603050405020304" pitchFamily="18" charset="-78"/>
          </a:endParaRPr>
        </a:p>
      </dsp:txBody>
      <dsp:txXfrm>
        <a:off x="350899" y="1628"/>
        <a:ext cx="10513561" cy="1213401"/>
      </dsp:txXfrm>
    </dsp:sp>
    <dsp:sp modelId="{02E48D08-684B-4EF7-8849-1DB9E8603BC3}">
      <dsp:nvSpPr>
        <dsp:cNvPr id="0" name=""/>
        <dsp:cNvSpPr/>
      </dsp:nvSpPr>
      <dsp:spPr>
        <a:xfrm>
          <a:off x="10305309" y="1373"/>
          <a:ext cx="1213401" cy="1213401"/>
        </a:xfrm>
        <a:prstGeom prst="smileyFace">
          <a:avLst/>
        </a:prstGeom>
        <a:solidFill>
          <a:srgbClr val="0070C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7D57BC0-786F-4E71-9857-3395E4E457E2}">
      <dsp:nvSpPr>
        <dsp:cNvPr id="0" name=""/>
        <dsp:cNvSpPr/>
      </dsp:nvSpPr>
      <dsp:spPr>
        <a:xfrm>
          <a:off x="366449" y="1554889"/>
          <a:ext cx="10785812" cy="1213401"/>
        </a:xfrm>
        <a:prstGeom prst="homePlat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25856" tIns="335280" rIns="535076" bIns="335280" numCol="1" spcCol="1270" anchor="ctr" anchorCtr="0">
          <a:noAutofit/>
        </a:bodyPr>
        <a:lstStyle/>
        <a:p>
          <a:pPr lvl="0" algn="ctr" defTabSz="3911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88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ضوابط العلاقة بين الجنسين</a:t>
          </a:r>
          <a:endParaRPr lang="en-US" sz="8800" b="1" kern="1200" dirty="0">
            <a:solidFill>
              <a:schemeClr val="tx1"/>
            </a:solidFill>
            <a:latin typeface="Traditional Arabic" panose="02020603050405020304" pitchFamily="18" charset="-78"/>
            <a:cs typeface="Traditional Arabic" panose="02020603050405020304" pitchFamily="18" charset="-78"/>
          </a:endParaRPr>
        </a:p>
      </dsp:txBody>
      <dsp:txXfrm>
        <a:off x="366449" y="1554889"/>
        <a:ext cx="10482462" cy="1213401"/>
      </dsp:txXfrm>
    </dsp:sp>
    <dsp:sp modelId="{760BB782-9FDA-49E9-8FB2-59ABC3E2B0FB}">
      <dsp:nvSpPr>
        <dsp:cNvPr id="0" name=""/>
        <dsp:cNvSpPr/>
      </dsp:nvSpPr>
      <dsp:spPr>
        <a:xfrm>
          <a:off x="10305309" y="1573430"/>
          <a:ext cx="1213401" cy="1213401"/>
        </a:xfrm>
        <a:prstGeom prst="smileyFace">
          <a:avLst/>
        </a:prstGeom>
        <a:solidFill>
          <a:srgbClr val="0070C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452C1C1-F05A-43B4-A033-398C1A07A5FF}">
      <dsp:nvSpPr>
        <dsp:cNvPr id="0" name=""/>
        <dsp:cNvSpPr/>
      </dsp:nvSpPr>
      <dsp:spPr>
        <a:xfrm>
          <a:off x="366449" y="3108150"/>
          <a:ext cx="10785812" cy="1213401"/>
        </a:xfrm>
        <a:prstGeom prst="homePlat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2752" tIns="365760" rIns="535076" bIns="365760" numCol="1" spcCol="1270" anchor="ctr" anchorCtr="0">
          <a:noAutofit/>
        </a:bodyPr>
        <a:lstStyle/>
        <a:p>
          <a:pPr lvl="0" algn="ctr" defTabSz="4267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96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الزنا كبيرة من كبائر الذنوب</a:t>
          </a:r>
          <a:endParaRPr lang="en-US" sz="9600" b="1" kern="1200" dirty="0">
            <a:solidFill>
              <a:schemeClr val="tx1"/>
            </a:solidFill>
            <a:latin typeface="Traditional Arabic" panose="02020603050405020304" pitchFamily="18" charset="-78"/>
            <a:cs typeface="Traditional Arabic" panose="02020603050405020304" pitchFamily="18" charset="-78"/>
          </a:endParaRPr>
        </a:p>
      </dsp:txBody>
      <dsp:txXfrm>
        <a:off x="366449" y="3108150"/>
        <a:ext cx="10482462" cy="1213401"/>
      </dsp:txXfrm>
    </dsp:sp>
    <dsp:sp modelId="{C2B3EEAD-A872-453B-8392-848176B73586}">
      <dsp:nvSpPr>
        <dsp:cNvPr id="0" name=""/>
        <dsp:cNvSpPr/>
      </dsp:nvSpPr>
      <dsp:spPr>
        <a:xfrm>
          <a:off x="10305309" y="3109779"/>
          <a:ext cx="1213401" cy="1213401"/>
        </a:xfrm>
        <a:prstGeom prst="smileyFace">
          <a:avLst/>
        </a:prstGeom>
        <a:solidFill>
          <a:srgbClr val="0070C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D57BC0-786F-4E71-9857-3395E4E457E2}">
      <dsp:nvSpPr>
        <dsp:cNvPr id="0" name=""/>
        <dsp:cNvSpPr/>
      </dsp:nvSpPr>
      <dsp:spPr>
        <a:xfrm>
          <a:off x="-2" y="109187"/>
          <a:ext cx="11778022" cy="6387146"/>
        </a:xfrm>
        <a:prstGeom prst="homePlate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8960" tIns="304800" rIns="1738217" bIns="304800" numCol="1" spcCol="1270" anchor="ctr" anchorCtr="0">
          <a:noAutofit/>
        </a:bodyPr>
        <a:lstStyle/>
        <a:p>
          <a:pPr lvl="0" algn="r" defTabSz="3556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8000" b="1" u="none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﴿ وَقُل لِّلْمُؤْمِنَاتِ يَغْضُضْنَ مِنْ أَبْصَارِهِنَّ وَيَحْفَظْنَ فُرُوجَهُنَّ ﴾</a:t>
          </a:r>
        </a:p>
        <a:p>
          <a:pPr lvl="0" algn="r" defTabSz="3556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8800" b="1" u="none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«</a:t>
          </a:r>
          <a:r>
            <a:rPr lang="ar-SA" sz="88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 </a:t>
          </a:r>
          <a:r>
            <a:rPr lang="ar-SA" sz="9600" b="1" kern="1200" dirty="0" smtClean="0">
              <a:solidFill>
                <a:srgbClr val="7030A0"/>
              </a:solidFill>
              <a:latin typeface="Arabic Typesetting" panose="03020402040406030203" pitchFamily="66" charset="-78"/>
              <a:cs typeface="Arabic Typesetting" panose="03020402040406030203" pitchFamily="66" charset="-78"/>
            </a:rPr>
            <a:t>الأمر بحفظ البصر</a:t>
          </a:r>
          <a:endParaRPr lang="ar-SA" sz="6600" b="1" kern="1200" dirty="0" smtClean="0">
            <a:solidFill>
              <a:srgbClr val="7030A0"/>
            </a:solidFill>
            <a:latin typeface="Arabic Typesetting" panose="03020402040406030203" pitchFamily="66" charset="-78"/>
            <a:cs typeface="Arabic Typesetting" panose="03020402040406030203" pitchFamily="66" charset="-78"/>
          </a:endParaRPr>
        </a:p>
      </dsp:txBody>
      <dsp:txXfrm>
        <a:off x="-2" y="109187"/>
        <a:ext cx="10181236" cy="6387146"/>
      </dsp:txXfrm>
    </dsp:sp>
    <dsp:sp modelId="{760BB782-9FDA-49E9-8FB2-59ABC3E2B0FB}">
      <dsp:nvSpPr>
        <dsp:cNvPr id="0" name=""/>
        <dsp:cNvSpPr/>
      </dsp:nvSpPr>
      <dsp:spPr>
        <a:xfrm>
          <a:off x="8408976" y="1936144"/>
          <a:ext cx="3369041" cy="2877422"/>
        </a:xfrm>
        <a:prstGeom prst="smileyFace">
          <a:avLst/>
        </a:prstGeom>
        <a:solidFill>
          <a:srgbClr val="66FF33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D57BC0-786F-4E71-9857-3395E4E457E2}">
      <dsp:nvSpPr>
        <dsp:cNvPr id="0" name=""/>
        <dsp:cNvSpPr/>
      </dsp:nvSpPr>
      <dsp:spPr>
        <a:xfrm>
          <a:off x="-2" y="54593"/>
          <a:ext cx="11778022" cy="6387146"/>
        </a:xfrm>
        <a:prstGeom prst="homePlate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2752" tIns="365760" rIns="1738217" bIns="365760" numCol="1" spcCol="1270" anchor="ctr" anchorCtr="0">
          <a:noAutofit/>
        </a:bodyPr>
        <a:lstStyle/>
        <a:p>
          <a:pPr lvl="0" algn="r" defTabSz="4267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96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اعتدال </a:t>
          </a:r>
          <a:r>
            <a:rPr lang="ar-SA" sz="96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المنهج الإسلامي من فطرة الميل </a:t>
          </a:r>
          <a:r>
            <a:rPr lang="ar-SA" sz="96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بين الجنسين...</a:t>
          </a:r>
          <a:endParaRPr lang="ar-SA" sz="9600" b="1" kern="1200" dirty="0" smtClean="0">
            <a:solidFill>
              <a:srgbClr val="7030A0"/>
            </a:solidFill>
            <a:latin typeface="+mn-lt"/>
            <a:cs typeface="Arabic Typesetting" panose="03020402040406030203" pitchFamily="66" charset="-78"/>
          </a:endParaRPr>
        </a:p>
      </dsp:txBody>
      <dsp:txXfrm>
        <a:off x="-2" y="54593"/>
        <a:ext cx="10181236" cy="6387146"/>
      </dsp:txXfrm>
    </dsp:sp>
    <dsp:sp modelId="{760BB782-9FDA-49E9-8FB2-59ABC3E2B0FB}">
      <dsp:nvSpPr>
        <dsp:cNvPr id="0" name=""/>
        <dsp:cNvSpPr/>
      </dsp:nvSpPr>
      <dsp:spPr>
        <a:xfrm>
          <a:off x="8408976" y="1936144"/>
          <a:ext cx="3369041" cy="2877422"/>
        </a:xfrm>
        <a:prstGeom prst="smileyFace">
          <a:avLst/>
        </a:prstGeom>
        <a:solidFill>
          <a:srgbClr val="92D05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D57BC0-786F-4E71-9857-3395E4E457E2}">
      <dsp:nvSpPr>
        <dsp:cNvPr id="0" name=""/>
        <dsp:cNvSpPr/>
      </dsp:nvSpPr>
      <dsp:spPr>
        <a:xfrm>
          <a:off x="-2" y="54593"/>
          <a:ext cx="11778022" cy="6387146"/>
        </a:xfrm>
        <a:prstGeom prst="homePlate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2752" tIns="365760" rIns="1738217" bIns="365760" numCol="1" spcCol="1270" anchor="ctr" anchorCtr="0">
          <a:noAutofit/>
        </a:bodyPr>
        <a:lstStyle/>
        <a:p>
          <a:pPr lvl="0" algn="r" defTabSz="4267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96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أولاً: الزواج هو الوسيلة الوحيدة للعلاقة الخاصة</a:t>
          </a:r>
        </a:p>
        <a:p>
          <a:pPr lvl="0" algn="r" defTabSz="4267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80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 </a:t>
          </a:r>
          <a:r>
            <a:rPr lang="ar-SA" sz="66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« </a:t>
          </a:r>
          <a:r>
            <a:rPr lang="ar-SA" sz="8000" b="1" kern="1200" dirty="0" smtClean="0">
              <a:solidFill>
                <a:srgbClr val="7030A0"/>
              </a:solidFill>
              <a:latin typeface="Arabic Typesetting" panose="03020402040406030203" pitchFamily="66" charset="-78"/>
              <a:cs typeface="Arabic Typesetting" panose="03020402040406030203" pitchFamily="66" charset="-78"/>
            </a:rPr>
            <a:t>ضوابط العلاقة بين الجنسين  </a:t>
          </a:r>
        </a:p>
      </dsp:txBody>
      <dsp:txXfrm>
        <a:off x="-2" y="54593"/>
        <a:ext cx="10181236" cy="6387146"/>
      </dsp:txXfrm>
    </dsp:sp>
    <dsp:sp modelId="{760BB782-9FDA-49E9-8FB2-59ABC3E2B0FB}">
      <dsp:nvSpPr>
        <dsp:cNvPr id="0" name=""/>
        <dsp:cNvSpPr/>
      </dsp:nvSpPr>
      <dsp:spPr>
        <a:xfrm>
          <a:off x="8408976" y="1936144"/>
          <a:ext cx="3369041" cy="2877422"/>
        </a:xfrm>
        <a:prstGeom prst="smileyFace">
          <a:avLst/>
        </a:prstGeom>
        <a:solidFill>
          <a:srgbClr val="FFFF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D57BC0-786F-4E71-9857-3395E4E457E2}">
      <dsp:nvSpPr>
        <dsp:cNvPr id="0" name=""/>
        <dsp:cNvSpPr/>
      </dsp:nvSpPr>
      <dsp:spPr>
        <a:xfrm>
          <a:off x="-2" y="54593"/>
          <a:ext cx="11778022" cy="6387146"/>
        </a:xfrm>
        <a:prstGeom prst="homePlate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2752" tIns="365760" rIns="1738217" bIns="365760" numCol="1" spcCol="1270" anchor="ctr" anchorCtr="0">
          <a:noAutofit/>
        </a:bodyPr>
        <a:lstStyle/>
        <a:p>
          <a:pPr lvl="0" algn="ctr" defTabSz="4267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96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ثانياً: النهي عن الخلوة  غير الشرعية</a:t>
          </a:r>
        </a:p>
        <a:p>
          <a:pPr lvl="0" algn="r" defTabSz="4267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80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 </a:t>
          </a:r>
          <a:r>
            <a:rPr lang="ar-SA" sz="66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« </a:t>
          </a:r>
          <a:r>
            <a:rPr lang="ar-SA" sz="8800" b="1" kern="1200" dirty="0" smtClean="0">
              <a:solidFill>
                <a:srgbClr val="7030A0"/>
              </a:solidFill>
              <a:latin typeface="Arabic Typesetting" panose="03020402040406030203" pitchFamily="66" charset="-78"/>
              <a:cs typeface="Arabic Typesetting" panose="03020402040406030203" pitchFamily="66" charset="-78"/>
            </a:rPr>
            <a:t>ضوابط العلاقة بين الجنسين</a:t>
          </a:r>
        </a:p>
      </dsp:txBody>
      <dsp:txXfrm>
        <a:off x="-2" y="54593"/>
        <a:ext cx="10181236" cy="6387146"/>
      </dsp:txXfrm>
    </dsp:sp>
    <dsp:sp modelId="{760BB782-9FDA-49E9-8FB2-59ABC3E2B0FB}">
      <dsp:nvSpPr>
        <dsp:cNvPr id="0" name=""/>
        <dsp:cNvSpPr/>
      </dsp:nvSpPr>
      <dsp:spPr>
        <a:xfrm>
          <a:off x="8408976" y="1936144"/>
          <a:ext cx="3369041" cy="2877422"/>
        </a:xfrm>
        <a:prstGeom prst="smileyFace">
          <a:avLst/>
        </a:prstGeom>
        <a:solidFill>
          <a:srgbClr val="0066FF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D57BC0-786F-4E71-9857-3395E4E457E2}">
      <dsp:nvSpPr>
        <dsp:cNvPr id="0" name=""/>
        <dsp:cNvSpPr/>
      </dsp:nvSpPr>
      <dsp:spPr>
        <a:xfrm>
          <a:off x="-2" y="54593"/>
          <a:ext cx="11778022" cy="6387146"/>
        </a:xfrm>
        <a:prstGeom prst="homePlate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2752" tIns="365760" rIns="1738217" bIns="365760" numCol="1" spcCol="1270" anchor="ctr" anchorCtr="0">
          <a:noAutofit/>
        </a:bodyPr>
        <a:lstStyle/>
        <a:p>
          <a:pPr lvl="0" algn="ctr" defTabSz="4267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96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ثالثاً</a:t>
          </a:r>
          <a:r>
            <a:rPr lang="ar-SA" sz="96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: الأمر بحفظ البصر « </a:t>
          </a:r>
          <a:r>
            <a:rPr lang="ar-SA" sz="8000" b="1" kern="1200" dirty="0" smtClean="0">
              <a:solidFill>
                <a:srgbClr val="7030A0"/>
              </a:solidFill>
              <a:latin typeface="Arabic Typesetting" panose="03020402040406030203" pitchFamily="66" charset="-78"/>
              <a:cs typeface="Arabic Typesetting" panose="03020402040406030203" pitchFamily="66" charset="-78"/>
            </a:rPr>
            <a:t>ضوابط العلاقة بين الجنسين</a:t>
          </a:r>
        </a:p>
      </dsp:txBody>
      <dsp:txXfrm>
        <a:off x="-2" y="54593"/>
        <a:ext cx="10181236" cy="6387146"/>
      </dsp:txXfrm>
    </dsp:sp>
    <dsp:sp modelId="{760BB782-9FDA-49E9-8FB2-59ABC3E2B0FB}">
      <dsp:nvSpPr>
        <dsp:cNvPr id="0" name=""/>
        <dsp:cNvSpPr/>
      </dsp:nvSpPr>
      <dsp:spPr>
        <a:xfrm>
          <a:off x="8408976" y="1936144"/>
          <a:ext cx="3369041" cy="2877422"/>
        </a:xfrm>
        <a:prstGeom prst="smileyFace">
          <a:avLst/>
        </a:prstGeom>
        <a:solidFill>
          <a:srgbClr val="FF99FF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D57BC0-786F-4E71-9857-3395E4E457E2}">
      <dsp:nvSpPr>
        <dsp:cNvPr id="0" name=""/>
        <dsp:cNvSpPr/>
      </dsp:nvSpPr>
      <dsp:spPr>
        <a:xfrm>
          <a:off x="-2" y="109187"/>
          <a:ext cx="11778022" cy="6387146"/>
        </a:xfrm>
        <a:prstGeom prst="homePlate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2064" tIns="274320" rIns="1738217" bIns="274320" numCol="1" spcCol="1270" anchor="ctr" anchorCtr="0">
          <a:noAutofit/>
        </a:bodyPr>
        <a:lstStyle/>
        <a:p>
          <a:pPr lvl="0" algn="r" defTabSz="3200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7200" b="1" u="none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﴿ قُلْ لِلْمُؤْمِنِينَ يَغُضُّوا مِنْ أَبْصَارِهِمْ وَيَحْفَظُوا فُرُوجَهُمْ ذَلِكَ أَزْكَى لَهُمْ إِنَّ اللَّهَ خَبِيرٌ بِمَا يَصْنَعُونَ ﴾«</a:t>
          </a:r>
          <a:r>
            <a:rPr lang="ar-SA" sz="7200" b="1" kern="1200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 </a:t>
          </a:r>
          <a:r>
            <a:rPr lang="ar-SA" sz="9600" b="1" kern="1200" dirty="0" smtClean="0">
              <a:solidFill>
                <a:srgbClr val="7030A0"/>
              </a:solidFill>
              <a:latin typeface="Arabic Typesetting" panose="03020402040406030203" pitchFamily="66" charset="-78"/>
              <a:cs typeface="Arabic Typesetting" panose="03020402040406030203" pitchFamily="66" charset="-78"/>
            </a:rPr>
            <a:t>الأمر بحفظ البصر</a:t>
          </a:r>
          <a:endParaRPr lang="ar-SA" sz="6600" b="1" kern="1200" dirty="0" smtClean="0">
            <a:solidFill>
              <a:srgbClr val="7030A0"/>
            </a:solidFill>
            <a:latin typeface="Arabic Typesetting" panose="03020402040406030203" pitchFamily="66" charset="-78"/>
            <a:cs typeface="Arabic Typesetting" panose="03020402040406030203" pitchFamily="66" charset="-78"/>
          </a:endParaRPr>
        </a:p>
      </dsp:txBody>
      <dsp:txXfrm>
        <a:off x="-2" y="109187"/>
        <a:ext cx="10181236" cy="6387146"/>
      </dsp:txXfrm>
    </dsp:sp>
    <dsp:sp modelId="{760BB782-9FDA-49E9-8FB2-59ABC3E2B0FB}">
      <dsp:nvSpPr>
        <dsp:cNvPr id="0" name=""/>
        <dsp:cNvSpPr/>
      </dsp:nvSpPr>
      <dsp:spPr>
        <a:xfrm>
          <a:off x="8408976" y="1936144"/>
          <a:ext cx="3369041" cy="2877422"/>
        </a:xfrm>
        <a:prstGeom prst="smileyFace">
          <a:avLst/>
        </a:prstGeom>
        <a:solidFill>
          <a:srgbClr val="66FF33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19822-18DA-4392-964B-D259F6C1A689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60587" y="2942602"/>
            <a:ext cx="9530575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096869" y="2944634"/>
            <a:ext cx="1587131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283619" y="3136658"/>
            <a:ext cx="1213632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593978" y="3055622"/>
            <a:ext cx="926379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82435" y="4625268"/>
            <a:ext cx="1016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40984564-E8B1-4E92-9482-9D2F9654EC2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22429" y="4559277"/>
            <a:ext cx="9006888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18628" y="3139440"/>
            <a:ext cx="9014491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073" y="4648200"/>
            <a:ext cx="87376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6273" y="3227034"/>
            <a:ext cx="88392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19822-18DA-4392-964B-D259F6C1A689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84564-E8B1-4E92-9482-9D2F9654EC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148936" y="228600"/>
            <a:ext cx="247904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273634" y="351410"/>
            <a:ext cx="2229647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98103" y="395428"/>
            <a:ext cx="1980708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82296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19822-18DA-4392-964B-D259F6C1A689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84564-E8B1-4E92-9482-9D2F9654EC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19822-18DA-4392-964B-D259F6C1A689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84564-E8B1-4E92-9482-9D2F9654EC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19822-18DA-4392-964B-D259F6C1A689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02635" y="2946400"/>
            <a:ext cx="11020213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756875" y="3048000"/>
            <a:ext cx="1071173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84564-E8B1-4E92-9482-9D2F9654EC2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1941" y="3200400"/>
            <a:ext cx="102616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900661" y="4541521"/>
            <a:ext cx="1042416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1941" y="4607511"/>
            <a:ext cx="102616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01010" y="3124200"/>
            <a:ext cx="10423465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8171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19822-18DA-4392-964B-D259F6C1A689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84564-E8B1-4E92-9482-9D2F9654EC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8171" y="1722438"/>
            <a:ext cx="5386917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8171" y="2438400"/>
            <a:ext cx="5386917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722438"/>
            <a:ext cx="5389033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38400"/>
            <a:ext cx="5389033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19822-18DA-4392-964B-D259F6C1A689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84564-E8B1-4E92-9482-9D2F9654EC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19822-18DA-4392-964B-D259F6C1A689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84564-E8B1-4E92-9482-9D2F9654EC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19822-18DA-4392-964B-D259F6C1A689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84564-E8B1-4E92-9482-9D2F9654EC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685800"/>
            <a:ext cx="6096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19822-18DA-4392-964B-D259F6C1A689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84564-E8B1-4E92-9482-9D2F9654EC2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46712" y="1505712"/>
            <a:ext cx="3622088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2254" y="1642472"/>
            <a:ext cx="3311005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5334" y="2971800"/>
            <a:ext cx="3064845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5334" y="1734312"/>
            <a:ext cx="3064845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4400" y="621437"/>
            <a:ext cx="103632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19822-18DA-4392-964B-D259F6C1A689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84564-E8B1-4E92-9482-9D2F9654EC2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14400" y="4953000"/>
            <a:ext cx="103632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16000" y="5029200"/>
            <a:ext cx="10134353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219200" y="5638800"/>
            <a:ext cx="9771352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07452" y="5074920"/>
            <a:ext cx="10594848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75052" y="5656557"/>
            <a:ext cx="9659648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105401"/>
            <a:ext cx="9771352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52601"/>
            <a:ext cx="109728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C4519822-18DA-4392-964B-D259F6C1A689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40984564-E8B1-4E92-9482-9D2F9654EC2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65760" y="278166"/>
            <a:ext cx="1146048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97151" y="372862"/>
            <a:ext cx="11174027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  <p:sldLayoutId id="2147484102" r:id="rId6"/>
    <p:sldLayoutId id="2147484103" r:id="rId7"/>
    <p:sldLayoutId id="2147484104" r:id="rId8"/>
    <p:sldLayoutId id="2147484105" r:id="rId9"/>
    <p:sldLayoutId id="2147484106" r:id="rId10"/>
    <p:sldLayoutId id="21474841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ar-SA" sz="3200" dirty="0" smtClean="0"/>
              <a:t>الوحدة الثانية</a:t>
            </a:r>
            <a:endParaRPr 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6273" y="3166281"/>
            <a:ext cx="8839200" cy="1279954"/>
          </a:xfrm>
        </p:spPr>
        <p:txBody>
          <a:bodyPr>
            <a:noAutofit/>
          </a:bodyPr>
          <a:lstStyle/>
          <a:p>
            <a:pPr rtl="1"/>
            <a:r>
              <a:rPr lang="ar-SA" sz="8800" b="1" dirty="0" smtClean="0">
                <a:solidFill>
                  <a:schemeClr val="tx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ضوابط العلاقة بين الجنسين</a:t>
            </a:r>
            <a:endParaRPr lang="en-US" sz="8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0796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729276" y="354842"/>
            <a:ext cx="10775787" cy="129383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sz="9600" b="1" cap="all" spc="100" dirty="0">
              <a:solidFill>
                <a:prstClr val="black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691939441"/>
              </p:ext>
            </p:extLst>
          </p:nvPr>
        </p:nvGraphicFramePr>
        <p:xfrm>
          <a:off x="177421" y="163773"/>
          <a:ext cx="11778018" cy="64963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46699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729276" y="354842"/>
            <a:ext cx="10775787" cy="129383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sz="9600" b="1" cap="all" spc="100" dirty="0">
              <a:solidFill>
                <a:prstClr val="black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4205101485"/>
              </p:ext>
            </p:extLst>
          </p:nvPr>
        </p:nvGraphicFramePr>
        <p:xfrm>
          <a:off x="177421" y="163773"/>
          <a:ext cx="11778018" cy="64963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83271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729276" y="354842"/>
            <a:ext cx="10775787" cy="129383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sz="9600" b="1" cap="all" spc="100" dirty="0">
              <a:solidFill>
                <a:prstClr val="black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871727362"/>
              </p:ext>
            </p:extLst>
          </p:nvPr>
        </p:nvGraphicFramePr>
        <p:xfrm>
          <a:off x="177421" y="163773"/>
          <a:ext cx="11778018" cy="64963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10893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586854" y="796185"/>
            <a:ext cx="11054686" cy="852488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ar-SA" sz="8000" b="1" cap="all" spc="100" dirty="0" smtClean="0">
                <a:solidFill>
                  <a:schemeClr val="tx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عناصر المحاضرة</a:t>
            </a:r>
            <a:endParaRPr lang="en-US" sz="8000" b="1" cap="all" spc="100" dirty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983880724"/>
              </p:ext>
            </p:extLst>
          </p:nvPr>
        </p:nvGraphicFramePr>
        <p:xfrm>
          <a:off x="272955" y="1815152"/>
          <a:ext cx="11518711" cy="43231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34333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729276" y="354842"/>
            <a:ext cx="10775787" cy="129383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sz="9600" b="1" cap="all" spc="100" dirty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909060696"/>
              </p:ext>
            </p:extLst>
          </p:nvPr>
        </p:nvGraphicFramePr>
        <p:xfrm>
          <a:off x="177421" y="163773"/>
          <a:ext cx="11778018" cy="64963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42643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729276" y="354842"/>
            <a:ext cx="10775787" cy="129383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sz="9600" b="1" cap="all" spc="100" dirty="0">
              <a:solidFill>
                <a:prstClr val="black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301576935"/>
              </p:ext>
            </p:extLst>
          </p:nvPr>
        </p:nvGraphicFramePr>
        <p:xfrm>
          <a:off x="177421" y="163773"/>
          <a:ext cx="11778018" cy="64963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06767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729276" y="354842"/>
            <a:ext cx="10775787" cy="129383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sz="9600" b="1" cap="all" spc="100" dirty="0">
              <a:solidFill>
                <a:prstClr val="black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746147431"/>
              </p:ext>
            </p:extLst>
          </p:nvPr>
        </p:nvGraphicFramePr>
        <p:xfrm>
          <a:off x="177421" y="163773"/>
          <a:ext cx="11778018" cy="64963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12743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729276" y="354842"/>
            <a:ext cx="10775787" cy="129383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sz="9600" b="1" cap="all" spc="100" dirty="0">
              <a:solidFill>
                <a:prstClr val="black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983875541"/>
              </p:ext>
            </p:extLst>
          </p:nvPr>
        </p:nvGraphicFramePr>
        <p:xfrm>
          <a:off x="177421" y="163773"/>
          <a:ext cx="11778018" cy="64963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54894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729276" y="354842"/>
            <a:ext cx="10775787" cy="129383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sz="9600" b="1" cap="all" spc="100" dirty="0">
              <a:solidFill>
                <a:prstClr val="black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68106660"/>
              </p:ext>
            </p:extLst>
          </p:nvPr>
        </p:nvGraphicFramePr>
        <p:xfrm>
          <a:off x="177421" y="163773"/>
          <a:ext cx="11778018" cy="64963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09102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729276" y="354842"/>
            <a:ext cx="10775787" cy="129383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sz="9600" b="1" cap="all" spc="100" dirty="0">
              <a:solidFill>
                <a:prstClr val="black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313659516"/>
              </p:ext>
            </p:extLst>
          </p:nvPr>
        </p:nvGraphicFramePr>
        <p:xfrm>
          <a:off x="177421" y="163773"/>
          <a:ext cx="11778018" cy="64963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44794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729276" y="354842"/>
            <a:ext cx="10775787" cy="129383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sz="9600" b="1" cap="all" spc="100" dirty="0">
              <a:solidFill>
                <a:prstClr val="black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802645153"/>
              </p:ext>
            </p:extLst>
          </p:nvPr>
        </p:nvGraphicFramePr>
        <p:xfrm>
          <a:off x="177421" y="163773"/>
          <a:ext cx="11778018" cy="64963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44076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6871</TotalTime>
  <Words>156</Words>
  <Application>Microsoft Office PowerPoint</Application>
  <PresentationFormat>Widescreen</PresentationFormat>
  <Paragraphs>21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Arabic Typesetting</vt:lpstr>
      <vt:lpstr>Arial</vt:lpstr>
      <vt:lpstr>Book Antiqua</vt:lpstr>
      <vt:lpstr>Century Gothic</vt:lpstr>
      <vt:lpstr>Tahoma</vt:lpstr>
      <vt:lpstr>Traditional Arabic</vt:lpstr>
      <vt:lpstr>Apothecary</vt:lpstr>
      <vt:lpstr>ضوابط العلاقة بين الجنسين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الوحدة الأولى: تعريف الثقافة الإسلامية وأهميتها ومجالاتها</dc:title>
  <dc:creator>nora nora</dc:creator>
  <cp:lastModifiedBy>dell</cp:lastModifiedBy>
  <cp:revision>113</cp:revision>
  <dcterms:created xsi:type="dcterms:W3CDTF">2017-10-01T16:18:48Z</dcterms:created>
  <dcterms:modified xsi:type="dcterms:W3CDTF">2018-09-20T07:53:50Z</dcterms:modified>
</cp:coreProperties>
</file>