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6" r:id="rId7"/>
    <p:sldId id="265" r:id="rId8"/>
    <p:sldId id="271" r:id="rId9"/>
    <p:sldId id="270" r:id="rId10"/>
    <p:sldId id="269" r:id="rId11"/>
    <p:sldId id="272" r:id="rId1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نمط فاتح 1 - تميي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80" d="100"/>
          <a:sy n="80" d="100"/>
        </p:scale>
        <p:origin x="-96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70478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791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5853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17123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85632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500292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65361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49970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8463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37536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91275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01B17-8A76-48F8-BF13-FF48470B7348}" type="datetimeFigureOut">
              <a:rPr lang="ar-SA" smtClean="0"/>
              <a:pPr/>
              <a:t>09/05/1438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716E-A85D-4FE6-AF4E-2512C4DF193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1598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45548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89"/>
          <a:stretch/>
        </p:blipFill>
        <p:spPr>
          <a:xfrm>
            <a:off x="0" y="0"/>
            <a:ext cx="311923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091848" y="187890"/>
            <a:ext cx="10230606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/>
              <a:t>طرق علاج هذه الازمة :</a:t>
            </a:r>
          </a:p>
          <a:p>
            <a:pPr algn="ctr"/>
            <a:endParaRPr lang="ar-SA" sz="3600" b="1" dirty="0"/>
          </a:p>
          <a:p>
            <a:pPr algn="ctr"/>
            <a:r>
              <a:rPr lang="ar-SA" sz="3600" b="1" dirty="0"/>
              <a:t>1/ تحسين مستوى الأجور.</a:t>
            </a:r>
          </a:p>
          <a:p>
            <a:pPr algn="ctr"/>
            <a:r>
              <a:rPr lang="ar-SA" sz="3600" b="1" dirty="0"/>
              <a:t>2/زيادة السيولة من خلال إسقاط ضوابط </a:t>
            </a:r>
          </a:p>
          <a:p>
            <a:pPr algn="ctr"/>
            <a:r>
              <a:rPr lang="ar-SA" sz="3600" b="1" dirty="0"/>
              <a:t>على حركة رؤوس الأموال.</a:t>
            </a:r>
          </a:p>
          <a:p>
            <a:pPr algn="ctr"/>
            <a:r>
              <a:rPr lang="ar-SA" sz="3600" b="1" dirty="0"/>
              <a:t>3/ خفض قيمة عملتها.</a:t>
            </a:r>
          </a:p>
          <a:p>
            <a:pPr algn="ctr"/>
            <a:r>
              <a:rPr lang="ar-SA" sz="3600" b="1" dirty="0"/>
              <a:t> 4/خفض قيمة الديون، وإصلاح آلية تخصيص</a:t>
            </a:r>
          </a:p>
          <a:p>
            <a:pPr algn="ctr"/>
            <a:r>
              <a:rPr lang="ar-SA" sz="3600" b="1" dirty="0"/>
              <a:t> رؤوس الأموال.</a:t>
            </a:r>
          </a:p>
        </p:txBody>
      </p:sp>
    </p:spTree>
    <p:extLst>
      <p:ext uri="{BB962C8B-B14F-4D97-AF65-F5344CB8AC3E}">
        <p14:creationId xmlns:p14="http://schemas.microsoft.com/office/powerpoint/2010/main" xmlns="" val="212576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89"/>
          <a:stretch/>
        </p:blipFill>
        <p:spPr>
          <a:xfrm>
            <a:off x="0" y="0"/>
            <a:ext cx="3119230" cy="6858000"/>
          </a:xfrm>
          <a:prstGeom prst="rect">
            <a:avLst/>
          </a:prstGeom>
        </p:spPr>
      </p:pic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37301489"/>
              </p:ext>
            </p:extLst>
          </p:nvPr>
        </p:nvGraphicFramePr>
        <p:xfrm>
          <a:off x="3922494" y="1169233"/>
          <a:ext cx="7245178" cy="5231902"/>
        </p:xfrm>
        <a:graphic>
          <a:graphicData uri="http://schemas.openxmlformats.org/drawingml/2006/table">
            <a:tbl>
              <a:tblPr rtl="1" firstRow="1" firstCol="1" bandRow="1">
                <a:tableStyleId>{5FD0F851-EC5A-4D38-B0AD-8093EC10F338}</a:tableStyleId>
              </a:tblPr>
              <a:tblGrid>
                <a:gridCol w="3718035">
                  <a:extLst>
                    <a:ext uri="{9D8B030D-6E8A-4147-A177-3AD203B41FA5}">
                      <a16:colId xmlns:a16="http://schemas.microsoft.com/office/drawing/2014/main" xmlns="" val="155614388"/>
                    </a:ext>
                  </a:extLst>
                </a:gridCol>
                <a:gridCol w="3527143">
                  <a:extLst>
                    <a:ext uri="{9D8B030D-6E8A-4147-A177-3AD203B41FA5}">
                      <a16:colId xmlns:a16="http://schemas.microsoft.com/office/drawing/2014/main" xmlns="" val="871690831"/>
                    </a:ext>
                  </a:extLst>
                </a:gridCol>
              </a:tblGrid>
              <a:tr h="103107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 </a:t>
                      </a:r>
                      <a:endParaRPr lang="en-US" sz="2800" dirty="0"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اسم الطالبة 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 </a:t>
                      </a:r>
                      <a:endParaRPr lang="en-US" sz="2800" dirty="0"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الرقم التسلسلي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12124376"/>
                  </a:ext>
                </a:extLst>
              </a:tr>
              <a:tr h="6611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>
                          <a:effectLst/>
                        </a:rPr>
                        <a:t> ريم السبيعي 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25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00032690"/>
                  </a:ext>
                </a:extLst>
              </a:tr>
              <a:tr h="68988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>
                          <a:effectLst/>
                        </a:rPr>
                        <a:t>ريما السكران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5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47168454"/>
                  </a:ext>
                </a:extLst>
              </a:tr>
              <a:tr h="68988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>
                          <a:effectLst/>
                        </a:rPr>
                        <a:t>ريما الجربوع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22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2867753"/>
                  </a:ext>
                </a:extLst>
              </a:tr>
              <a:tr h="68988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>
                          <a:effectLst/>
                        </a:rPr>
                        <a:t>منال محارب 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14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8028363"/>
                  </a:ext>
                </a:extLst>
              </a:tr>
              <a:tr h="78015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>
                          <a:effectLst/>
                        </a:rPr>
                        <a:t>شهد العمر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31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34665352"/>
                  </a:ext>
                </a:extLst>
              </a:tr>
              <a:tr h="68988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>
                          <a:effectLst/>
                        </a:rPr>
                        <a:t>أمجاد آل حاتم 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21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5081816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52913" y="2695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en-US" alt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3258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89"/>
          <a:stretch/>
        </p:blipFill>
        <p:spPr>
          <a:xfrm>
            <a:off x="0" y="0"/>
            <a:ext cx="311923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776869" y="2286000"/>
            <a:ext cx="7354957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dirty="0">
                <a:latin typeface="Book Antiqua" panose="02040602050305030304" pitchFamily="18" charset="0"/>
              </a:rPr>
              <a:t>مراحل التمهيد للثورة الصناعية في الصين :</a:t>
            </a:r>
          </a:p>
        </p:txBody>
      </p:sp>
    </p:spTree>
    <p:extLst>
      <p:ext uri="{BB962C8B-B14F-4D97-AF65-F5344CB8AC3E}">
        <p14:creationId xmlns:p14="http://schemas.microsoft.com/office/powerpoint/2010/main" xmlns="" val="77698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89"/>
          <a:stretch/>
        </p:blipFill>
        <p:spPr>
          <a:xfrm>
            <a:off x="0" y="0"/>
            <a:ext cx="311923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5597809" y="655983"/>
            <a:ext cx="405516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b="1" dirty="0"/>
              <a:t>1- إعادة الاكتشاف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224280" y="1967948"/>
            <a:ext cx="44286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800" b="1" dirty="0"/>
              <a:t>2- محاولات التقليد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4691271" y="3279912"/>
            <a:ext cx="4961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800" b="1" dirty="0"/>
              <a:t>3- فشل ونجاح النموذج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5218748" y="4591876"/>
            <a:ext cx="44342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800" b="1" dirty="0"/>
              <a:t>4- الثورة الصناعية </a:t>
            </a:r>
          </a:p>
        </p:txBody>
      </p:sp>
    </p:spTree>
    <p:extLst>
      <p:ext uri="{BB962C8B-B14F-4D97-AF65-F5344CB8AC3E}">
        <p14:creationId xmlns:p14="http://schemas.microsoft.com/office/powerpoint/2010/main" xmlns="" val="211098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89"/>
          <a:stretch/>
        </p:blipFill>
        <p:spPr>
          <a:xfrm>
            <a:off x="0" y="0"/>
            <a:ext cx="311923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5062330" y="2483629"/>
            <a:ext cx="626827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/>
              <a:t>الأزمة الصينية</a:t>
            </a:r>
          </a:p>
        </p:txBody>
      </p:sp>
    </p:spTree>
    <p:extLst>
      <p:ext uri="{BB962C8B-B14F-4D97-AF65-F5344CB8AC3E}">
        <p14:creationId xmlns:p14="http://schemas.microsoft.com/office/powerpoint/2010/main" xmlns="" val="1806422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89"/>
          <a:stretch/>
        </p:blipFill>
        <p:spPr>
          <a:xfrm>
            <a:off x="0" y="0"/>
            <a:ext cx="311923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318012" y="1859340"/>
            <a:ext cx="8688457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/>
              <a:t>انفجار الفقاعة</a:t>
            </a:r>
          </a:p>
          <a:p>
            <a:pPr algn="ctr"/>
            <a:r>
              <a:rPr lang="ar-SA" sz="4000" dirty="0"/>
              <a:t>يوم الاثنين الأسود 24 أغسطس 2015</a:t>
            </a:r>
          </a:p>
        </p:txBody>
      </p:sp>
    </p:spTree>
    <p:extLst>
      <p:ext uri="{BB962C8B-B14F-4D97-AF65-F5344CB8AC3E}">
        <p14:creationId xmlns:p14="http://schemas.microsoft.com/office/powerpoint/2010/main" xmlns="" val="251950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89"/>
          <a:stretch/>
        </p:blipFill>
        <p:spPr>
          <a:xfrm>
            <a:off x="0" y="0"/>
            <a:ext cx="3119230" cy="685800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1863" y="614362"/>
            <a:ext cx="7715250" cy="562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8941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89"/>
          <a:stretch/>
        </p:blipFill>
        <p:spPr>
          <a:xfrm>
            <a:off x="0" y="0"/>
            <a:ext cx="3119230" cy="685800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77114" y="940904"/>
            <a:ext cx="6953250" cy="410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8941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89"/>
          <a:stretch/>
        </p:blipFill>
        <p:spPr>
          <a:xfrm>
            <a:off x="0" y="0"/>
            <a:ext cx="311923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4717774" y="569843"/>
            <a:ext cx="5552661" cy="40626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/>
              <a:t>أثر الأزمة على الصين:</a:t>
            </a:r>
          </a:p>
          <a:p>
            <a:pPr algn="ctr"/>
            <a:endParaRPr lang="ar-SA" sz="4800" b="1" dirty="0"/>
          </a:p>
          <a:p>
            <a:pPr marL="685800" indent="-685800">
              <a:buFont typeface="Arial" pitchFamily="34" charset="0"/>
              <a:buChar char="•"/>
            </a:pPr>
            <a:r>
              <a:rPr lang="ar-SA" sz="4800" b="1" dirty="0"/>
              <a:t>انخفاض الصادرات.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ar-SA" sz="4800" b="1" dirty="0"/>
              <a:t>أزمة مديونية. 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ar-SA" sz="4800" b="1" dirty="0"/>
              <a:t>سوق الأوراق المالية.</a:t>
            </a:r>
            <a:endParaRPr lang="en-US" sz="4800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125768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89"/>
          <a:stretch/>
        </p:blipFill>
        <p:spPr>
          <a:xfrm>
            <a:off x="0" y="0"/>
            <a:ext cx="311923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282846" y="629587"/>
            <a:ext cx="870928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400" b="1" dirty="0"/>
              <a:t>أثر الأزمة على الدول الأخرى 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ar-SA" sz="4000" dirty="0"/>
              <a:t>عجز في ايرادات دول الخليج خاصة السعودية 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ar-SA" sz="4000" dirty="0"/>
              <a:t>انخفاض حركة التجارة العالمية و تأثيرها على قناة السويس 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ar-SA" sz="4000" dirty="0"/>
              <a:t>زيادة الطلب على السلع الصينية بالنسبة للمستورد المصري.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ar-SA" sz="4000" dirty="0"/>
              <a:t>زيادة طبع النقود في الدول الكبرى مثل أمريكا و فرنسا و المانيا 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12576801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139</Words>
  <Application>Microsoft Office PowerPoint</Application>
  <PresentationFormat>مخصص</PresentationFormat>
  <Paragraphs>44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نسق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MEJO .. H</dc:creator>
  <cp:lastModifiedBy>ksu</cp:lastModifiedBy>
  <cp:revision>8</cp:revision>
  <dcterms:created xsi:type="dcterms:W3CDTF">2016-12-26T12:45:32Z</dcterms:created>
  <dcterms:modified xsi:type="dcterms:W3CDTF">2017-02-05T08:28:04Z</dcterms:modified>
</cp:coreProperties>
</file>