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8525A44-2DEB-9344-B214-19A08830B0DE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A345DB15-74F9-9E49-8B90-90DF60A3AE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التشخيص</a:t>
            </a:r>
            <a:r>
              <a:rPr lang="en-US" dirty="0" smtClean="0"/>
              <a:t> </a:t>
            </a:r>
            <a:r>
              <a:rPr lang="en-US" dirty="0" err="1" smtClean="0"/>
              <a:t>والتدخل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67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طبيعه دور </a:t>
            </a:r>
            <a:r>
              <a:rPr lang="en-US" dirty="0" err="1" smtClean="0"/>
              <a:t>الوالدين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الوقايه</a:t>
            </a:r>
            <a:r>
              <a:rPr lang="en-US" dirty="0" smtClean="0"/>
              <a:t> </a:t>
            </a:r>
            <a:r>
              <a:rPr lang="en-US" dirty="0" err="1" smtClean="0"/>
              <a:t>المبكره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دور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الوقايه</a:t>
            </a:r>
            <a:r>
              <a:rPr lang="en-US" dirty="0" smtClean="0"/>
              <a:t> </a:t>
            </a:r>
            <a:r>
              <a:rPr lang="en-US" dirty="0" err="1" smtClean="0"/>
              <a:t>الاوليه</a:t>
            </a:r>
            <a:r>
              <a:rPr lang="en-US" dirty="0" smtClean="0"/>
              <a:t> ) المستوى </a:t>
            </a:r>
            <a:r>
              <a:rPr lang="en-US" dirty="0" err="1" smtClean="0"/>
              <a:t>الاول</a:t>
            </a:r>
            <a:r>
              <a:rPr lang="en-US" dirty="0" smtClean="0"/>
              <a:t>(</a:t>
            </a:r>
          </a:p>
          <a:p>
            <a:pPr marL="0" indent="0">
              <a:buNone/>
            </a:pPr>
            <a:r>
              <a:rPr lang="en-US" dirty="0" err="1" smtClean="0"/>
              <a:t>اجراء</a:t>
            </a:r>
            <a:r>
              <a:rPr lang="en-US" dirty="0" smtClean="0"/>
              <a:t> </a:t>
            </a:r>
            <a:r>
              <a:rPr lang="en-US" dirty="0" err="1" smtClean="0"/>
              <a:t>الفحوصات</a:t>
            </a:r>
            <a:r>
              <a:rPr lang="en-US" dirty="0" smtClean="0"/>
              <a:t> </a:t>
            </a:r>
            <a:r>
              <a:rPr lang="en-US" dirty="0" err="1" smtClean="0"/>
              <a:t>الطبيه</a:t>
            </a:r>
            <a:r>
              <a:rPr lang="en-US" dirty="0" smtClean="0"/>
              <a:t> </a:t>
            </a:r>
            <a:r>
              <a:rPr lang="en-US" dirty="0" err="1" smtClean="0"/>
              <a:t>اللازمه</a:t>
            </a:r>
            <a:r>
              <a:rPr lang="en-US" dirty="0" smtClean="0"/>
              <a:t> </a:t>
            </a:r>
            <a:r>
              <a:rPr lang="en-US" dirty="0" err="1" smtClean="0"/>
              <a:t>و</a:t>
            </a:r>
            <a:r>
              <a:rPr lang="en-US" dirty="0" smtClean="0"/>
              <a:t> </a:t>
            </a:r>
            <a:r>
              <a:rPr lang="en-US" dirty="0" err="1" smtClean="0"/>
              <a:t>الاسترشاد</a:t>
            </a:r>
            <a:r>
              <a:rPr lang="en-US" dirty="0" smtClean="0"/>
              <a:t> </a:t>
            </a:r>
            <a:r>
              <a:rPr lang="en-US" dirty="0" err="1" smtClean="0"/>
              <a:t>الجيني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الكشف</a:t>
            </a:r>
            <a:r>
              <a:rPr lang="en-US" dirty="0" smtClean="0"/>
              <a:t> </a:t>
            </a:r>
            <a:r>
              <a:rPr lang="en-US" dirty="0" err="1" smtClean="0"/>
              <a:t>الدوري</a:t>
            </a:r>
            <a:r>
              <a:rPr lang="en-US" dirty="0" smtClean="0"/>
              <a:t> </a:t>
            </a:r>
            <a:r>
              <a:rPr lang="en-US" dirty="0" err="1" smtClean="0"/>
              <a:t>اثناء</a:t>
            </a:r>
            <a:r>
              <a:rPr lang="en-US" dirty="0" smtClean="0"/>
              <a:t> </a:t>
            </a:r>
            <a:r>
              <a:rPr lang="en-US" dirty="0" err="1" smtClean="0"/>
              <a:t>فتره</a:t>
            </a:r>
            <a:r>
              <a:rPr lang="en-US" dirty="0" smtClean="0"/>
              <a:t> </a:t>
            </a:r>
            <a:r>
              <a:rPr lang="en-US" dirty="0" err="1" smtClean="0"/>
              <a:t>الحمل</a:t>
            </a:r>
            <a:r>
              <a:rPr lang="en-US" dirty="0" smtClean="0"/>
              <a:t> </a:t>
            </a:r>
            <a:r>
              <a:rPr lang="en-US" dirty="0" err="1" smtClean="0"/>
              <a:t>وعمل</a:t>
            </a:r>
            <a:r>
              <a:rPr lang="en-US" dirty="0" smtClean="0"/>
              <a:t> </a:t>
            </a:r>
            <a:r>
              <a:rPr lang="en-US" dirty="0" err="1" smtClean="0"/>
              <a:t>فحوصات</a:t>
            </a:r>
            <a:r>
              <a:rPr lang="en-US" dirty="0" smtClean="0"/>
              <a:t> </a:t>
            </a:r>
            <a:r>
              <a:rPr lang="en-US" dirty="0" err="1" smtClean="0"/>
              <a:t>التي</a:t>
            </a:r>
            <a:r>
              <a:rPr lang="en-US" dirty="0" smtClean="0"/>
              <a:t> </a:t>
            </a:r>
            <a:r>
              <a:rPr lang="en-US" dirty="0" err="1" smtClean="0"/>
              <a:t>تكفل</a:t>
            </a:r>
            <a:r>
              <a:rPr lang="en-US" dirty="0" smtClean="0"/>
              <a:t> </a:t>
            </a:r>
            <a:r>
              <a:rPr lang="en-US" dirty="0" err="1" smtClean="0"/>
              <a:t>سلامه</a:t>
            </a:r>
            <a:r>
              <a:rPr lang="en-US" dirty="0" smtClean="0"/>
              <a:t> </a:t>
            </a:r>
            <a:r>
              <a:rPr lang="en-US" dirty="0" err="1" smtClean="0"/>
              <a:t>الام</a:t>
            </a:r>
            <a:r>
              <a:rPr lang="en-US" dirty="0" smtClean="0"/>
              <a:t> </a:t>
            </a:r>
            <a:r>
              <a:rPr lang="en-US" dirty="0" err="1" smtClean="0"/>
              <a:t>والجنين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الاهتمام</a:t>
            </a:r>
            <a:r>
              <a:rPr lang="en-US" dirty="0" smtClean="0"/>
              <a:t> </a:t>
            </a:r>
            <a:r>
              <a:rPr lang="en-US" dirty="0" err="1" smtClean="0"/>
              <a:t>بالجانب</a:t>
            </a:r>
            <a:r>
              <a:rPr lang="en-US" dirty="0" smtClean="0"/>
              <a:t> </a:t>
            </a:r>
            <a:r>
              <a:rPr lang="en-US" dirty="0" err="1" smtClean="0"/>
              <a:t>الصحي</a:t>
            </a:r>
            <a:r>
              <a:rPr lang="en-US" dirty="0" smtClean="0"/>
              <a:t> </a:t>
            </a:r>
            <a:r>
              <a:rPr lang="en-US" dirty="0" err="1" smtClean="0"/>
              <a:t>والنفسي</a:t>
            </a:r>
            <a:r>
              <a:rPr lang="en-US" dirty="0" smtClean="0"/>
              <a:t> </a:t>
            </a:r>
            <a:r>
              <a:rPr lang="en-US" dirty="0" err="1" smtClean="0"/>
              <a:t>للام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الابتعاد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جميع </a:t>
            </a:r>
            <a:r>
              <a:rPr lang="en-US" dirty="0" err="1" smtClean="0"/>
              <a:t>عوامل</a:t>
            </a:r>
            <a:r>
              <a:rPr lang="en-US" dirty="0" smtClean="0"/>
              <a:t> </a:t>
            </a:r>
            <a:r>
              <a:rPr lang="en-US" dirty="0" err="1" smtClean="0"/>
              <a:t>الخطر</a:t>
            </a:r>
            <a:r>
              <a:rPr lang="en-US" dirty="0" smtClean="0"/>
              <a:t> </a:t>
            </a:r>
            <a:r>
              <a:rPr lang="en-US" dirty="0" err="1" smtClean="0"/>
              <a:t>البيئيه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الاهتمام</a:t>
            </a:r>
            <a:r>
              <a:rPr lang="en-US" dirty="0" smtClean="0"/>
              <a:t> </a:t>
            </a:r>
            <a:r>
              <a:rPr lang="en-US" dirty="0" err="1" smtClean="0"/>
              <a:t>بترتيب</a:t>
            </a:r>
            <a:r>
              <a:rPr lang="en-US" dirty="0" smtClean="0"/>
              <a:t> </a:t>
            </a:r>
            <a:r>
              <a:rPr lang="en-US" dirty="0" err="1" smtClean="0"/>
              <a:t>اجراءات</a:t>
            </a:r>
            <a:r>
              <a:rPr lang="en-US" dirty="0" smtClean="0"/>
              <a:t> </a:t>
            </a:r>
            <a:r>
              <a:rPr lang="en-US" dirty="0" err="1" smtClean="0"/>
              <a:t>الولاده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</a:t>
            </a:r>
            <a:r>
              <a:rPr lang="en-US" dirty="0" err="1" smtClean="0"/>
              <a:t>المختصين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5032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طبيعه دور </a:t>
            </a:r>
            <a:r>
              <a:rPr lang="en-US" dirty="0" err="1"/>
              <a:t>الوالدين</a:t>
            </a:r>
            <a:r>
              <a:rPr lang="en-US" dirty="0"/>
              <a:t> </a:t>
            </a:r>
            <a:r>
              <a:rPr lang="en-US" dirty="0" err="1"/>
              <a:t>في</a:t>
            </a:r>
            <a:r>
              <a:rPr lang="en-US" dirty="0"/>
              <a:t> </a:t>
            </a:r>
            <a:r>
              <a:rPr lang="en-US" dirty="0" err="1"/>
              <a:t>مرحله</a:t>
            </a:r>
            <a:r>
              <a:rPr lang="en-US" dirty="0"/>
              <a:t> </a:t>
            </a:r>
            <a:r>
              <a:rPr lang="en-US" dirty="0" err="1"/>
              <a:t>الوقايه</a:t>
            </a:r>
            <a:r>
              <a:rPr lang="en-US" dirty="0"/>
              <a:t> </a:t>
            </a:r>
            <a:r>
              <a:rPr lang="en-US" dirty="0" err="1"/>
              <a:t>المبكره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دور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الوقايه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المستوى </a:t>
            </a:r>
            <a:r>
              <a:rPr lang="en-US" dirty="0" err="1" smtClean="0"/>
              <a:t>الثاني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الهدف</a:t>
            </a:r>
            <a:r>
              <a:rPr lang="en-US" dirty="0" smtClean="0"/>
              <a:t> </a:t>
            </a:r>
            <a:r>
              <a:rPr lang="en-US" dirty="0" err="1" smtClean="0"/>
              <a:t>هو</a:t>
            </a:r>
            <a:r>
              <a:rPr lang="en-US" dirty="0" smtClean="0"/>
              <a:t>: </a:t>
            </a:r>
            <a:r>
              <a:rPr lang="en-US" dirty="0" err="1" smtClean="0"/>
              <a:t>منع</a:t>
            </a:r>
            <a:r>
              <a:rPr lang="en-US" dirty="0" smtClean="0"/>
              <a:t> </a:t>
            </a:r>
            <a:r>
              <a:rPr lang="en-US" dirty="0" err="1" smtClean="0"/>
              <a:t>تفاقم</a:t>
            </a:r>
            <a:r>
              <a:rPr lang="en-US" dirty="0" smtClean="0"/>
              <a:t> </a:t>
            </a:r>
            <a:r>
              <a:rPr lang="en-US" dirty="0" err="1" smtClean="0"/>
              <a:t>الضعف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عجز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الكشف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r>
              <a:rPr lang="en-US" dirty="0" smtClean="0"/>
              <a:t> </a:t>
            </a:r>
            <a:r>
              <a:rPr lang="en-US" dirty="0" err="1" smtClean="0"/>
              <a:t>والحرص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تخطي</a:t>
            </a:r>
            <a:r>
              <a:rPr lang="en-US" dirty="0" smtClean="0"/>
              <a:t> </a:t>
            </a:r>
            <a:r>
              <a:rPr lang="en-US" dirty="0" err="1" smtClean="0"/>
              <a:t>ازماتها</a:t>
            </a:r>
            <a:r>
              <a:rPr lang="en-US" dirty="0" smtClean="0"/>
              <a:t> </a:t>
            </a:r>
            <a:r>
              <a:rPr lang="en-US" dirty="0" err="1" smtClean="0"/>
              <a:t>بهدف</a:t>
            </a:r>
            <a:r>
              <a:rPr lang="en-US" dirty="0" smtClean="0"/>
              <a:t> </a:t>
            </a:r>
            <a:r>
              <a:rPr lang="en-US" dirty="0" err="1" smtClean="0"/>
              <a:t>تقديم</a:t>
            </a:r>
            <a:r>
              <a:rPr lang="en-US" dirty="0" smtClean="0"/>
              <a:t> </a:t>
            </a:r>
            <a:r>
              <a:rPr lang="en-US" dirty="0" err="1" smtClean="0"/>
              <a:t>العلاج</a:t>
            </a:r>
            <a:r>
              <a:rPr lang="en-US" dirty="0" smtClean="0"/>
              <a:t> </a:t>
            </a:r>
            <a:r>
              <a:rPr lang="en-US" dirty="0" err="1" smtClean="0"/>
              <a:t>الفوري</a:t>
            </a:r>
            <a:r>
              <a:rPr lang="en-US" dirty="0" smtClean="0"/>
              <a:t> </a:t>
            </a:r>
            <a:r>
              <a:rPr lang="en-US" dirty="0" err="1" smtClean="0"/>
              <a:t>المناسب</a:t>
            </a:r>
            <a:r>
              <a:rPr lang="en-US" dirty="0" smtClean="0"/>
              <a:t> </a:t>
            </a:r>
            <a:r>
              <a:rPr lang="en-US" dirty="0" err="1" smtClean="0"/>
              <a:t>لحاله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الاستفاده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برامج</a:t>
            </a:r>
            <a:r>
              <a:rPr lang="en-US" dirty="0" smtClean="0"/>
              <a:t> </a:t>
            </a:r>
            <a:r>
              <a:rPr lang="en-US" dirty="0" err="1" smtClean="0"/>
              <a:t>التوجيه</a:t>
            </a:r>
            <a:r>
              <a:rPr lang="en-US" dirty="0" smtClean="0"/>
              <a:t> </a:t>
            </a:r>
            <a:r>
              <a:rPr lang="en-US" dirty="0" err="1" smtClean="0"/>
              <a:t>والتدريب</a:t>
            </a:r>
            <a:r>
              <a:rPr lang="en-US" dirty="0" smtClean="0"/>
              <a:t> </a:t>
            </a:r>
            <a:r>
              <a:rPr lang="en-US" dirty="0" err="1" smtClean="0"/>
              <a:t>والارشاد</a:t>
            </a:r>
            <a:r>
              <a:rPr lang="en-US" dirty="0" smtClean="0"/>
              <a:t> </a:t>
            </a:r>
            <a:r>
              <a:rPr lang="en-US" dirty="0" err="1" smtClean="0"/>
              <a:t>ليصبحوا</a:t>
            </a:r>
            <a:r>
              <a:rPr lang="en-US" dirty="0" smtClean="0"/>
              <a:t> </a:t>
            </a:r>
            <a:r>
              <a:rPr lang="en-US" dirty="0" err="1" smtClean="0"/>
              <a:t>مشاركين</a:t>
            </a:r>
            <a:r>
              <a:rPr lang="en-US" dirty="0" smtClean="0"/>
              <a:t> </a:t>
            </a:r>
            <a:r>
              <a:rPr lang="en-US" dirty="0" err="1" smtClean="0"/>
              <a:t>فاعلين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تنميه</a:t>
            </a:r>
            <a:r>
              <a:rPr lang="en-US" dirty="0" smtClean="0"/>
              <a:t> </a:t>
            </a:r>
            <a:r>
              <a:rPr lang="en-US" dirty="0" err="1" smtClean="0"/>
              <a:t>وتطوير</a:t>
            </a:r>
            <a:r>
              <a:rPr lang="en-US" dirty="0" smtClean="0"/>
              <a:t> </a:t>
            </a:r>
            <a:r>
              <a:rPr lang="en-US" dirty="0" err="1" smtClean="0"/>
              <a:t>وتدريب</a:t>
            </a:r>
            <a:r>
              <a:rPr lang="en-US" dirty="0" smtClean="0"/>
              <a:t> </a:t>
            </a:r>
            <a:r>
              <a:rPr lang="en-US" dirty="0" err="1" smtClean="0"/>
              <a:t>وتعليم</a:t>
            </a:r>
            <a:r>
              <a:rPr lang="en-US" dirty="0" smtClean="0"/>
              <a:t> </a:t>
            </a:r>
            <a:r>
              <a:rPr lang="en-US" dirty="0" err="1" smtClean="0"/>
              <a:t>وتعديل</a:t>
            </a:r>
            <a:r>
              <a:rPr lang="en-US" dirty="0" smtClean="0"/>
              <a:t> </a:t>
            </a:r>
            <a:r>
              <a:rPr lang="en-US" dirty="0" err="1" smtClean="0"/>
              <a:t>سلوك</a:t>
            </a:r>
            <a:r>
              <a:rPr lang="en-US" dirty="0" smtClean="0"/>
              <a:t> </a:t>
            </a:r>
            <a:r>
              <a:rPr lang="en-US" dirty="0" err="1" smtClean="0"/>
              <a:t>طفلهم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احاله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المكان</a:t>
            </a:r>
            <a:r>
              <a:rPr lang="en-US" dirty="0" smtClean="0"/>
              <a:t> </a:t>
            </a:r>
            <a:r>
              <a:rPr lang="en-US" dirty="0" err="1" smtClean="0"/>
              <a:t>المناسب</a:t>
            </a:r>
            <a:r>
              <a:rPr lang="en-US" dirty="0" smtClean="0"/>
              <a:t> </a:t>
            </a:r>
            <a:r>
              <a:rPr lang="en-US" dirty="0" err="1" smtClean="0"/>
              <a:t>والعمل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توفير</a:t>
            </a:r>
            <a:r>
              <a:rPr lang="en-US" dirty="0" smtClean="0"/>
              <a:t> </a:t>
            </a:r>
            <a:r>
              <a:rPr lang="en-US" dirty="0" err="1" smtClean="0"/>
              <a:t>برامج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المبكره</a:t>
            </a:r>
            <a:r>
              <a:rPr lang="en-US" dirty="0" smtClean="0"/>
              <a:t> </a:t>
            </a:r>
            <a:r>
              <a:rPr lang="en-US" dirty="0" err="1" smtClean="0"/>
              <a:t>المناسبه</a:t>
            </a:r>
            <a:r>
              <a:rPr lang="en-US" dirty="0" smtClean="0"/>
              <a:t> </a:t>
            </a:r>
            <a:r>
              <a:rPr lang="en-US" dirty="0" err="1" smtClean="0"/>
              <a:t>لحاله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وباسرع</a:t>
            </a:r>
            <a:r>
              <a:rPr lang="en-US" dirty="0" smtClean="0"/>
              <a:t> </a:t>
            </a:r>
            <a:r>
              <a:rPr lang="en-US" dirty="0" err="1" smtClean="0"/>
              <a:t>وقت</a:t>
            </a:r>
            <a:r>
              <a:rPr lang="en-US" dirty="0" smtClean="0"/>
              <a:t> </a:t>
            </a:r>
            <a:r>
              <a:rPr lang="en-US" dirty="0" err="1" smtClean="0"/>
              <a:t>ممكن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710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طبيعه دور </a:t>
            </a:r>
            <a:r>
              <a:rPr lang="en-US" dirty="0" err="1"/>
              <a:t>الوالدين</a:t>
            </a:r>
            <a:r>
              <a:rPr lang="en-US" dirty="0"/>
              <a:t> </a:t>
            </a:r>
            <a:r>
              <a:rPr lang="en-US" dirty="0" err="1"/>
              <a:t>في</a:t>
            </a:r>
            <a:r>
              <a:rPr lang="en-US" dirty="0"/>
              <a:t> </a:t>
            </a:r>
            <a:r>
              <a:rPr lang="en-US" dirty="0" err="1"/>
              <a:t>مرحله</a:t>
            </a:r>
            <a:r>
              <a:rPr lang="en-US" dirty="0"/>
              <a:t> </a:t>
            </a:r>
            <a:r>
              <a:rPr lang="en-US" dirty="0" err="1"/>
              <a:t>الوقايه</a:t>
            </a:r>
            <a:r>
              <a:rPr lang="en-US" dirty="0"/>
              <a:t> </a:t>
            </a:r>
            <a:r>
              <a:rPr lang="en-US" dirty="0" err="1"/>
              <a:t>المبكره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دور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الوقايه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المستوى </a:t>
            </a:r>
            <a:r>
              <a:rPr lang="en-US" dirty="0" err="1" smtClean="0"/>
              <a:t>الثالث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التغلب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العجز</a:t>
            </a:r>
            <a:r>
              <a:rPr lang="en-US" dirty="0" smtClean="0"/>
              <a:t> </a:t>
            </a:r>
            <a:r>
              <a:rPr lang="en-US" dirty="0" err="1" smtClean="0"/>
              <a:t>دون</a:t>
            </a:r>
            <a:r>
              <a:rPr lang="en-US" dirty="0" smtClean="0"/>
              <a:t> </a:t>
            </a:r>
            <a:r>
              <a:rPr lang="en-US" dirty="0" err="1" smtClean="0"/>
              <a:t>تحوله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اعاقه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الحاق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بمراكز</a:t>
            </a:r>
            <a:r>
              <a:rPr lang="en-US" dirty="0" smtClean="0"/>
              <a:t> </a:t>
            </a:r>
            <a:r>
              <a:rPr lang="en-US" dirty="0" err="1" smtClean="0"/>
              <a:t>ومؤسسات</a:t>
            </a:r>
            <a:r>
              <a:rPr lang="en-US" dirty="0" smtClean="0"/>
              <a:t> </a:t>
            </a:r>
            <a:r>
              <a:rPr lang="en-US" dirty="0" err="1" smtClean="0"/>
              <a:t>متخصصه</a:t>
            </a:r>
            <a:r>
              <a:rPr lang="en-US" dirty="0" smtClean="0"/>
              <a:t> </a:t>
            </a:r>
            <a:r>
              <a:rPr lang="en-US" dirty="0" err="1" smtClean="0"/>
              <a:t>لمساعدته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استعاده</a:t>
            </a:r>
            <a:r>
              <a:rPr lang="en-US" dirty="0" smtClean="0"/>
              <a:t> </a:t>
            </a:r>
            <a:r>
              <a:rPr lang="en-US" dirty="0" err="1" smtClean="0"/>
              <a:t>واستغلال</a:t>
            </a:r>
            <a:r>
              <a:rPr lang="en-US" dirty="0" smtClean="0"/>
              <a:t> </a:t>
            </a:r>
            <a:r>
              <a:rPr lang="en-US" dirty="0" err="1" smtClean="0"/>
              <a:t>مايمكنه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قدرات</a:t>
            </a:r>
            <a:r>
              <a:rPr lang="en-US" dirty="0" smtClean="0"/>
              <a:t> </a:t>
            </a:r>
            <a:r>
              <a:rPr lang="en-US" dirty="0" err="1" smtClean="0"/>
              <a:t>جسميه</a:t>
            </a:r>
            <a:r>
              <a:rPr lang="en-US" dirty="0" smtClean="0"/>
              <a:t> </a:t>
            </a:r>
            <a:r>
              <a:rPr lang="en-US" dirty="0" err="1" smtClean="0"/>
              <a:t>وعقليه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المتابعه</a:t>
            </a:r>
            <a:r>
              <a:rPr lang="en-US" dirty="0" smtClean="0"/>
              <a:t> </a:t>
            </a:r>
            <a:r>
              <a:rPr lang="en-US" dirty="0" err="1" smtClean="0"/>
              <a:t>الطبيه</a:t>
            </a:r>
            <a:r>
              <a:rPr lang="en-US" dirty="0" smtClean="0"/>
              <a:t> </a:t>
            </a:r>
            <a:r>
              <a:rPr lang="en-US" dirty="0" err="1" smtClean="0"/>
              <a:t>الدوريه</a:t>
            </a:r>
            <a:r>
              <a:rPr lang="en-US" dirty="0" smtClean="0"/>
              <a:t> </a:t>
            </a:r>
            <a:r>
              <a:rPr lang="en-US" dirty="0" err="1" smtClean="0"/>
              <a:t>لمنع</a:t>
            </a:r>
            <a:r>
              <a:rPr lang="en-US" dirty="0" smtClean="0"/>
              <a:t> </a:t>
            </a:r>
            <a:r>
              <a:rPr lang="en-US" dirty="0" err="1" smtClean="0"/>
              <a:t>حدوث</a:t>
            </a:r>
            <a:r>
              <a:rPr lang="en-US" dirty="0" smtClean="0"/>
              <a:t> </a:t>
            </a:r>
            <a:r>
              <a:rPr lang="en-US" dirty="0" err="1" smtClean="0"/>
              <a:t>مضاعفات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الاستفاده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برامج</a:t>
            </a:r>
            <a:r>
              <a:rPr lang="en-US" dirty="0" smtClean="0"/>
              <a:t> </a:t>
            </a:r>
            <a:r>
              <a:rPr lang="en-US" dirty="0" err="1" smtClean="0"/>
              <a:t>التوجيه</a:t>
            </a:r>
            <a:r>
              <a:rPr lang="en-US" dirty="0" smtClean="0"/>
              <a:t> </a:t>
            </a:r>
            <a:r>
              <a:rPr lang="en-US" dirty="0" err="1" smtClean="0"/>
              <a:t>والارشاد</a:t>
            </a:r>
            <a:r>
              <a:rPr lang="en-US" dirty="0" smtClean="0"/>
              <a:t> </a:t>
            </a:r>
            <a:r>
              <a:rPr lang="en-US" dirty="0" err="1" smtClean="0"/>
              <a:t>والتدريب</a:t>
            </a:r>
            <a:r>
              <a:rPr lang="en-US" dirty="0" smtClean="0"/>
              <a:t> </a:t>
            </a:r>
            <a:r>
              <a:rPr lang="en-US" dirty="0" err="1" smtClean="0"/>
              <a:t>قدر</a:t>
            </a:r>
            <a:r>
              <a:rPr lang="en-US" dirty="0" smtClean="0"/>
              <a:t> </a:t>
            </a:r>
            <a:r>
              <a:rPr lang="en-US" dirty="0" err="1" smtClean="0"/>
              <a:t>الامكان</a:t>
            </a:r>
            <a:r>
              <a:rPr lang="en-US" dirty="0" smtClean="0"/>
              <a:t> </a:t>
            </a:r>
            <a:r>
              <a:rPr lang="en-US" dirty="0" err="1" smtClean="0"/>
              <a:t>لمساعدة</a:t>
            </a:r>
            <a:r>
              <a:rPr lang="en-US" dirty="0" smtClean="0"/>
              <a:t> </a:t>
            </a:r>
            <a:r>
              <a:rPr lang="en-US" dirty="0" err="1" smtClean="0"/>
              <a:t>انفسهم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التاقلم</a:t>
            </a:r>
            <a:r>
              <a:rPr lang="en-US" dirty="0" smtClean="0"/>
              <a:t> </a:t>
            </a:r>
            <a:r>
              <a:rPr lang="en-US" dirty="0" err="1" smtClean="0"/>
              <a:t>والتكيف</a:t>
            </a:r>
            <a:r>
              <a:rPr lang="en-US" dirty="0" smtClean="0"/>
              <a:t> </a:t>
            </a:r>
            <a:r>
              <a:rPr lang="en-US" dirty="0" err="1" smtClean="0"/>
              <a:t>والتعامل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واعاقته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بذل</a:t>
            </a:r>
            <a:r>
              <a:rPr lang="en-US" dirty="0" smtClean="0"/>
              <a:t> </a:t>
            </a:r>
            <a:r>
              <a:rPr lang="en-US" dirty="0" err="1" smtClean="0"/>
              <a:t>الجهد</a:t>
            </a:r>
            <a:r>
              <a:rPr lang="en-US" dirty="0" smtClean="0"/>
              <a:t> </a:t>
            </a:r>
            <a:r>
              <a:rPr lang="en-US" dirty="0" err="1" smtClean="0"/>
              <a:t>للتعرف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النظم</a:t>
            </a:r>
            <a:r>
              <a:rPr lang="en-US" dirty="0" smtClean="0"/>
              <a:t> </a:t>
            </a:r>
            <a:r>
              <a:rPr lang="en-US" dirty="0" err="1" smtClean="0"/>
              <a:t>التربويه</a:t>
            </a:r>
            <a:r>
              <a:rPr lang="en-US" dirty="0" smtClean="0"/>
              <a:t> </a:t>
            </a:r>
            <a:r>
              <a:rPr lang="en-US" dirty="0" err="1" smtClean="0"/>
              <a:t>الخاصه</a:t>
            </a:r>
            <a:r>
              <a:rPr lang="en-US" dirty="0" smtClean="0"/>
              <a:t> </a:t>
            </a:r>
            <a:r>
              <a:rPr lang="en-US" dirty="0" err="1" smtClean="0"/>
              <a:t>بالطفل</a:t>
            </a:r>
            <a:r>
              <a:rPr lang="en-US" dirty="0" smtClean="0"/>
              <a:t> </a:t>
            </a:r>
            <a:r>
              <a:rPr lang="en-US" dirty="0" err="1" smtClean="0"/>
              <a:t>وحقوقه</a:t>
            </a:r>
            <a:r>
              <a:rPr lang="en-US" dirty="0" smtClean="0"/>
              <a:t> </a:t>
            </a:r>
            <a:r>
              <a:rPr lang="en-US" dirty="0" err="1" smtClean="0"/>
              <a:t>وواجباته</a:t>
            </a:r>
            <a:r>
              <a:rPr lang="en-US" dirty="0" smtClean="0"/>
              <a:t> </a:t>
            </a:r>
            <a:r>
              <a:rPr lang="en-US" dirty="0" err="1" smtClean="0"/>
              <a:t>والخدمات</a:t>
            </a:r>
            <a:r>
              <a:rPr lang="en-US" dirty="0" smtClean="0"/>
              <a:t> </a:t>
            </a:r>
            <a:r>
              <a:rPr lang="en-US" dirty="0" err="1" smtClean="0"/>
              <a:t>المسانده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669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دور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الكشف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التعرف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الاطفال</a:t>
            </a:r>
            <a:r>
              <a:rPr lang="en-US" dirty="0" smtClean="0"/>
              <a:t> </a:t>
            </a:r>
            <a:r>
              <a:rPr lang="en-US" dirty="0" err="1" smtClean="0"/>
              <a:t>الذين</a:t>
            </a:r>
            <a:r>
              <a:rPr lang="en-US" dirty="0" smtClean="0"/>
              <a:t> </a:t>
            </a:r>
            <a:r>
              <a:rPr lang="en-US" dirty="0" err="1" smtClean="0"/>
              <a:t>يظهرون</a:t>
            </a:r>
            <a:r>
              <a:rPr lang="en-US" dirty="0" smtClean="0"/>
              <a:t> </a:t>
            </a:r>
            <a:r>
              <a:rPr lang="en-US" dirty="0" err="1" smtClean="0"/>
              <a:t>انماطا</a:t>
            </a:r>
            <a:r>
              <a:rPr lang="en-US" dirty="0" smtClean="0"/>
              <a:t> </a:t>
            </a:r>
            <a:r>
              <a:rPr lang="en-US" dirty="0" err="1" smtClean="0"/>
              <a:t>نمائيه</a:t>
            </a:r>
            <a:r>
              <a:rPr lang="en-US" dirty="0" smtClean="0"/>
              <a:t> </a:t>
            </a:r>
            <a:r>
              <a:rPr lang="en-US" dirty="0" err="1" smtClean="0"/>
              <a:t>غير</a:t>
            </a:r>
            <a:r>
              <a:rPr lang="en-US" dirty="0" smtClean="0"/>
              <a:t> </a:t>
            </a:r>
            <a:r>
              <a:rPr lang="en-US" dirty="0" err="1" smtClean="0"/>
              <a:t>طبيعيه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العمل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احالتهم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التشخيص</a:t>
            </a:r>
            <a:r>
              <a:rPr lang="en-US" dirty="0" smtClean="0"/>
              <a:t> </a:t>
            </a:r>
            <a:r>
              <a:rPr lang="en-US" dirty="0" err="1" smtClean="0"/>
              <a:t>المناسب</a:t>
            </a:r>
            <a:r>
              <a:rPr lang="en-US" dirty="0" smtClean="0"/>
              <a:t> </a:t>
            </a:r>
            <a:r>
              <a:rPr lang="en-US" dirty="0" err="1" smtClean="0"/>
              <a:t>بهدف</a:t>
            </a:r>
            <a:r>
              <a:rPr lang="en-US" dirty="0" smtClean="0"/>
              <a:t> </a:t>
            </a:r>
            <a:r>
              <a:rPr lang="en-US" dirty="0" err="1" smtClean="0"/>
              <a:t>تزويدهم</a:t>
            </a:r>
            <a:r>
              <a:rPr lang="en-US" dirty="0" smtClean="0"/>
              <a:t> </a:t>
            </a:r>
            <a:r>
              <a:rPr lang="en-US" dirty="0" err="1" smtClean="0"/>
              <a:t>بالخدمات</a:t>
            </a:r>
            <a:r>
              <a:rPr lang="en-US" dirty="0" smtClean="0"/>
              <a:t> </a:t>
            </a:r>
            <a:r>
              <a:rPr lang="en-US" dirty="0" err="1" smtClean="0"/>
              <a:t>العلاجيه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الاستفاده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ملاحظات</a:t>
            </a:r>
            <a:r>
              <a:rPr lang="en-US" dirty="0" smtClean="0"/>
              <a:t> </a:t>
            </a:r>
            <a:r>
              <a:rPr lang="en-US" dirty="0" err="1" smtClean="0"/>
              <a:t>افراد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الممتده</a:t>
            </a:r>
            <a:r>
              <a:rPr lang="en-US" dirty="0" smtClean="0"/>
              <a:t> </a:t>
            </a:r>
            <a:r>
              <a:rPr lang="en-US" dirty="0" err="1" smtClean="0"/>
              <a:t>وعدم</a:t>
            </a:r>
            <a:r>
              <a:rPr lang="en-US" dirty="0" smtClean="0"/>
              <a:t> </a:t>
            </a:r>
            <a:r>
              <a:rPr lang="en-US" dirty="0" err="1" smtClean="0"/>
              <a:t>اهمالها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اخذها</a:t>
            </a:r>
            <a:r>
              <a:rPr lang="en-US" dirty="0" smtClean="0"/>
              <a:t> </a:t>
            </a:r>
            <a:r>
              <a:rPr lang="en-US" dirty="0" err="1" smtClean="0"/>
              <a:t>بماخذ</a:t>
            </a:r>
            <a:r>
              <a:rPr lang="en-US" dirty="0" smtClean="0"/>
              <a:t> </a:t>
            </a:r>
            <a:r>
              <a:rPr lang="en-US" dirty="0" err="1" smtClean="0"/>
              <a:t>سلبي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المتابعه</a:t>
            </a:r>
            <a:r>
              <a:rPr lang="en-US" dirty="0" smtClean="0"/>
              <a:t> </a:t>
            </a:r>
            <a:r>
              <a:rPr lang="en-US" dirty="0" err="1" smtClean="0"/>
              <a:t>الدوريه</a:t>
            </a:r>
            <a:r>
              <a:rPr lang="en-US" dirty="0" smtClean="0"/>
              <a:t> </a:t>
            </a:r>
            <a:r>
              <a:rPr lang="en-US" dirty="0" err="1" smtClean="0"/>
              <a:t>لصحه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وقدراته</a:t>
            </a:r>
            <a:r>
              <a:rPr lang="en-US" dirty="0" smtClean="0"/>
              <a:t> </a:t>
            </a:r>
            <a:r>
              <a:rPr lang="en-US" dirty="0" err="1" smtClean="0"/>
              <a:t>الحسيه</a:t>
            </a:r>
            <a:r>
              <a:rPr lang="en-US" dirty="0" smtClean="0"/>
              <a:t> </a:t>
            </a:r>
            <a:r>
              <a:rPr lang="en-US" dirty="0" err="1" smtClean="0"/>
              <a:t>والعقليه</a:t>
            </a:r>
            <a:r>
              <a:rPr lang="en-US" dirty="0" smtClean="0"/>
              <a:t> </a:t>
            </a:r>
            <a:r>
              <a:rPr lang="en-US" dirty="0" err="1" smtClean="0"/>
              <a:t>والحركيه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460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دور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9938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التعرف</a:t>
            </a:r>
            <a:r>
              <a:rPr lang="en-US" dirty="0" smtClean="0"/>
              <a:t> </a:t>
            </a:r>
            <a:r>
              <a:rPr lang="en-US" dirty="0" err="1" smtClean="0"/>
              <a:t>والكشف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الاطلاع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الخصائص </a:t>
            </a:r>
            <a:r>
              <a:rPr lang="en-US" dirty="0" err="1" smtClean="0"/>
              <a:t>النمائيه</a:t>
            </a:r>
            <a:r>
              <a:rPr lang="en-US" dirty="0" smtClean="0"/>
              <a:t> </a:t>
            </a:r>
            <a:r>
              <a:rPr lang="en-US" dirty="0" err="1" smtClean="0"/>
              <a:t>للاطفال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المجالات</a:t>
            </a:r>
            <a:r>
              <a:rPr lang="en-US" dirty="0" smtClean="0"/>
              <a:t> </a:t>
            </a:r>
            <a:r>
              <a:rPr lang="en-US" dirty="0" err="1" smtClean="0"/>
              <a:t>النمائيه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احاله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التقييم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اسرع</a:t>
            </a:r>
            <a:r>
              <a:rPr lang="en-US" dirty="0" smtClean="0"/>
              <a:t> </a:t>
            </a:r>
            <a:r>
              <a:rPr lang="en-US" dirty="0" err="1" smtClean="0"/>
              <a:t>وقت</a:t>
            </a:r>
            <a:r>
              <a:rPr lang="en-US" dirty="0" smtClean="0"/>
              <a:t> </a:t>
            </a:r>
            <a:r>
              <a:rPr lang="en-US" dirty="0" err="1" smtClean="0"/>
              <a:t>اذا</a:t>
            </a:r>
            <a:r>
              <a:rPr lang="en-US" dirty="0" smtClean="0"/>
              <a:t> </a:t>
            </a:r>
            <a:r>
              <a:rPr lang="en-US" dirty="0" err="1" smtClean="0"/>
              <a:t>لوحظ</a:t>
            </a:r>
            <a:r>
              <a:rPr lang="en-US" dirty="0" smtClean="0"/>
              <a:t> </a:t>
            </a:r>
            <a:r>
              <a:rPr lang="en-US" dirty="0" err="1" smtClean="0"/>
              <a:t>اختلاف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الالتحاق</a:t>
            </a:r>
            <a:r>
              <a:rPr lang="en-US" dirty="0" smtClean="0"/>
              <a:t> </a:t>
            </a:r>
            <a:r>
              <a:rPr lang="en-US" dirty="0" err="1" smtClean="0"/>
              <a:t>ببرامج</a:t>
            </a:r>
            <a:r>
              <a:rPr lang="en-US" dirty="0" smtClean="0"/>
              <a:t> </a:t>
            </a:r>
            <a:r>
              <a:rPr lang="en-US" dirty="0" err="1" smtClean="0"/>
              <a:t>الارشاد</a:t>
            </a:r>
            <a:r>
              <a:rPr lang="en-US" dirty="0" smtClean="0"/>
              <a:t> </a:t>
            </a:r>
            <a:r>
              <a:rPr lang="en-US" dirty="0" err="1" smtClean="0"/>
              <a:t>والدعم</a:t>
            </a:r>
            <a:r>
              <a:rPr lang="en-US" dirty="0" smtClean="0"/>
              <a:t> </a:t>
            </a:r>
            <a:r>
              <a:rPr lang="en-US" dirty="0" err="1" smtClean="0"/>
              <a:t>والاعداد</a:t>
            </a:r>
            <a:r>
              <a:rPr lang="en-US" dirty="0" smtClean="0"/>
              <a:t> </a:t>
            </a:r>
            <a:r>
              <a:rPr lang="en-US" dirty="0" err="1" smtClean="0"/>
              <a:t>باسرع</a:t>
            </a:r>
            <a:r>
              <a:rPr lang="en-US" dirty="0" smtClean="0"/>
              <a:t> </a:t>
            </a:r>
            <a:r>
              <a:rPr lang="en-US" dirty="0" err="1" smtClean="0"/>
              <a:t>وقت</a:t>
            </a:r>
            <a:r>
              <a:rPr lang="en-US" dirty="0" smtClean="0"/>
              <a:t> </a:t>
            </a:r>
            <a:r>
              <a:rPr lang="en-US" dirty="0" err="1" smtClean="0"/>
              <a:t>ممكن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مرحله</a:t>
            </a:r>
            <a:r>
              <a:rPr lang="en-US" dirty="0" smtClean="0"/>
              <a:t> التقييم </a:t>
            </a:r>
            <a:r>
              <a:rPr lang="en-US" dirty="0" err="1" smtClean="0"/>
              <a:t>والتشخيص</a:t>
            </a:r>
            <a:r>
              <a:rPr lang="en-US" dirty="0" smtClean="0"/>
              <a:t> </a:t>
            </a:r>
            <a:r>
              <a:rPr lang="en-US" dirty="0" err="1" smtClean="0"/>
              <a:t>المتخصص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التعاون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الاخصائين</a:t>
            </a:r>
            <a:r>
              <a:rPr lang="en-US" dirty="0" smtClean="0"/>
              <a:t> </a:t>
            </a:r>
            <a:r>
              <a:rPr lang="en-US" dirty="0" err="1" smtClean="0"/>
              <a:t>وتزويدهم</a:t>
            </a:r>
            <a:r>
              <a:rPr lang="en-US" dirty="0" smtClean="0"/>
              <a:t> </a:t>
            </a:r>
            <a:r>
              <a:rPr lang="en-US" dirty="0" err="1" smtClean="0"/>
              <a:t>بمعلومات</a:t>
            </a:r>
            <a:r>
              <a:rPr lang="en-US" dirty="0" smtClean="0"/>
              <a:t> </a:t>
            </a:r>
            <a:r>
              <a:rPr lang="en-US" dirty="0" err="1" smtClean="0"/>
              <a:t>صادقه</a:t>
            </a:r>
            <a:r>
              <a:rPr lang="en-US" dirty="0" smtClean="0"/>
              <a:t> </a:t>
            </a:r>
            <a:r>
              <a:rPr lang="en-US" dirty="0" err="1" smtClean="0"/>
              <a:t>دقيقه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الموافقه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اجراء</a:t>
            </a:r>
            <a:r>
              <a:rPr lang="en-US" dirty="0" smtClean="0"/>
              <a:t> </a:t>
            </a:r>
            <a:r>
              <a:rPr lang="en-US" dirty="0" err="1" smtClean="0"/>
              <a:t>التقييمات</a:t>
            </a:r>
            <a:r>
              <a:rPr lang="en-US" dirty="0" smtClean="0"/>
              <a:t> </a:t>
            </a:r>
            <a:r>
              <a:rPr lang="en-US" dirty="0" err="1" smtClean="0"/>
              <a:t>اللازمه</a:t>
            </a:r>
            <a:r>
              <a:rPr lang="en-US" dirty="0" smtClean="0"/>
              <a:t> </a:t>
            </a:r>
            <a:r>
              <a:rPr lang="en-US" dirty="0" err="1" smtClean="0"/>
              <a:t>للطفل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الاستجابه</a:t>
            </a:r>
            <a:r>
              <a:rPr lang="en-US" dirty="0" smtClean="0"/>
              <a:t> </a:t>
            </a:r>
            <a:r>
              <a:rPr lang="en-US" dirty="0" err="1" smtClean="0"/>
              <a:t>للاستبيانات</a:t>
            </a:r>
            <a:r>
              <a:rPr lang="en-US" dirty="0" smtClean="0"/>
              <a:t> </a:t>
            </a:r>
            <a:r>
              <a:rPr lang="en-US" dirty="0" err="1" smtClean="0"/>
              <a:t>والملاحظات</a:t>
            </a:r>
            <a:r>
              <a:rPr lang="en-US" dirty="0" smtClean="0"/>
              <a:t> </a:t>
            </a:r>
            <a:r>
              <a:rPr lang="en-US" dirty="0" err="1" smtClean="0"/>
              <a:t>وحضور</a:t>
            </a:r>
            <a:r>
              <a:rPr lang="en-US" dirty="0" smtClean="0"/>
              <a:t> </a:t>
            </a:r>
            <a:r>
              <a:rPr lang="en-US" dirty="0" err="1" smtClean="0"/>
              <a:t>الاجتماعات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متابعه</a:t>
            </a:r>
            <a:r>
              <a:rPr lang="en-US" dirty="0" smtClean="0"/>
              <a:t> </a:t>
            </a:r>
            <a:r>
              <a:rPr lang="en-US" dirty="0" err="1" smtClean="0"/>
              <a:t>تفاصيل</a:t>
            </a:r>
            <a:r>
              <a:rPr lang="en-US" dirty="0" smtClean="0"/>
              <a:t> </a:t>
            </a:r>
            <a:r>
              <a:rPr lang="en-US" dirty="0" err="1" smtClean="0"/>
              <a:t>حاله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26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دور </a:t>
            </a:r>
            <a:r>
              <a:rPr lang="en-US" dirty="0" err="1"/>
              <a:t>الاسره</a:t>
            </a:r>
            <a:r>
              <a:rPr lang="en-US" dirty="0"/>
              <a:t> </a:t>
            </a:r>
            <a:r>
              <a:rPr lang="en-US" dirty="0" err="1"/>
              <a:t>في</a:t>
            </a:r>
            <a:r>
              <a:rPr lang="en-US" dirty="0"/>
              <a:t> </a:t>
            </a:r>
            <a:r>
              <a:rPr lang="en-US" dirty="0" err="1"/>
              <a:t>مرحله</a:t>
            </a:r>
            <a:r>
              <a:rPr lang="en-US" dirty="0"/>
              <a:t> </a:t>
            </a:r>
            <a:r>
              <a:rPr lang="en-US" dirty="0" err="1"/>
              <a:t>التدخل</a:t>
            </a:r>
            <a:r>
              <a:rPr lang="en-US" dirty="0"/>
              <a:t> </a:t>
            </a:r>
            <a:r>
              <a:rPr lang="en-US" dirty="0" err="1"/>
              <a:t>المبكر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263850" cy="48408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البرامج</a:t>
            </a:r>
            <a:r>
              <a:rPr lang="en-US" dirty="0" smtClean="0"/>
              <a:t> </a:t>
            </a:r>
            <a:r>
              <a:rPr lang="en-US" dirty="0" err="1" smtClean="0"/>
              <a:t>التربويه</a:t>
            </a:r>
            <a:r>
              <a:rPr lang="en-US" dirty="0" smtClean="0"/>
              <a:t> </a:t>
            </a:r>
            <a:r>
              <a:rPr lang="en-US" dirty="0" err="1" smtClean="0"/>
              <a:t>والخدمات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المشاركه</a:t>
            </a:r>
            <a:r>
              <a:rPr lang="en-US" dirty="0" smtClean="0"/>
              <a:t> </a:t>
            </a:r>
            <a:r>
              <a:rPr lang="en-US" dirty="0" err="1" smtClean="0"/>
              <a:t>بفاعليه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اتخاذ</a:t>
            </a:r>
            <a:r>
              <a:rPr lang="en-US" dirty="0" smtClean="0"/>
              <a:t> </a:t>
            </a:r>
            <a:r>
              <a:rPr lang="en-US" dirty="0" err="1" smtClean="0"/>
              <a:t>القرارات</a:t>
            </a:r>
            <a:r>
              <a:rPr lang="en-US" dirty="0" smtClean="0"/>
              <a:t> </a:t>
            </a:r>
            <a:r>
              <a:rPr lang="en-US" dirty="0" err="1" smtClean="0"/>
              <a:t>اللازمه</a:t>
            </a:r>
            <a:r>
              <a:rPr lang="en-US" dirty="0" smtClean="0"/>
              <a:t>، </a:t>
            </a:r>
            <a:r>
              <a:rPr lang="en-US" dirty="0" err="1" smtClean="0"/>
              <a:t>تحديد</a:t>
            </a:r>
            <a:r>
              <a:rPr lang="en-US" dirty="0" smtClean="0"/>
              <a:t> </a:t>
            </a:r>
            <a:r>
              <a:rPr lang="en-US" dirty="0" err="1" smtClean="0"/>
              <a:t>البديل</a:t>
            </a:r>
            <a:r>
              <a:rPr lang="en-US" dirty="0" smtClean="0"/>
              <a:t> </a:t>
            </a:r>
            <a:r>
              <a:rPr lang="en-US" dirty="0" err="1" smtClean="0"/>
              <a:t>التربوي</a:t>
            </a:r>
            <a:r>
              <a:rPr lang="en-US" dirty="0" smtClean="0"/>
              <a:t>، </a:t>
            </a:r>
            <a:r>
              <a:rPr lang="en-US" dirty="0" err="1" smtClean="0"/>
              <a:t>نوع</a:t>
            </a:r>
            <a:r>
              <a:rPr lang="en-US" dirty="0" smtClean="0"/>
              <a:t> </a:t>
            </a: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المسانده</a:t>
            </a:r>
            <a:r>
              <a:rPr lang="en-US" dirty="0" smtClean="0"/>
              <a:t>، </a:t>
            </a:r>
            <a:r>
              <a:rPr lang="en-US" dirty="0" err="1" smtClean="0"/>
              <a:t>حاجات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، </a:t>
            </a:r>
            <a:r>
              <a:rPr lang="en-US" dirty="0" err="1" smtClean="0"/>
              <a:t>تحديد</a:t>
            </a:r>
            <a:r>
              <a:rPr lang="en-US" dirty="0" smtClean="0"/>
              <a:t> </a:t>
            </a:r>
            <a:r>
              <a:rPr lang="en-US" dirty="0" err="1" smtClean="0"/>
              <a:t>الاهداف</a:t>
            </a:r>
            <a:r>
              <a:rPr lang="en-US" dirty="0" smtClean="0"/>
              <a:t> </a:t>
            </a:r>
            <a:r>
              <a:rPr lang="en-US" dirty="0" err="1" smtClean="0"/>
              <a:t>وتصميم</a:t>
            </a:r>
            <a:r>
              <a:rPr lang="en-US" dirty="0" smtClean="0"/>
              <a:t> </a:t>
            </a:r>
            <a:r>
              <a:rPr lang="en-US" dirty="0" err="1" smtClean="0"/>
              <a:t>البرامج</a:t>
            </a:r>
            <a:r>
              <a:rPr lang="en-US" dirty="0" smtClean="0"/>
              <a:t> </a:t>
            </a:r>
            <a:r>
              <a:rPr lang="en-US" dirty="0" err="1" smtClean="0"/>
              <a:t>التربويه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حضور</a:t>
            </a:r>
            <a:r>
              <a:rPr lang="en-US" dirty="0" smtClean="0"/>
              <a:t> </a:t>
            </a:r>
            <a:r>
              <a:rPr lang="en-US" dirty="0" err="1" smtClean="0"/>
              <a:t>الاجتماعات</a:t>
            </a:r>
            <a:r>
              <a:rPr lang="en-US" dirty="0" smtClean="0"/>
              <a:t> </a:t>
            </a:r>
            <a:r>
              <a:rPr lang="en-US" dirty="0" err="1" smtClean="0"/>
              <a:t>واللقاءات</a:t>
            </a:r>
            <a:r>
              <a:rPr lang="en-US" dirty="0" smtClean="0"/>
              <a:t> </a:t>
            </a:r>
            <a:r>
              <a:rPr lang="en-US" dirty="0" err="1" smtClean="0"/>
              <a:t>والندوات</a:t>
            </a:r>
            <a:r>
              <a:rPr lang="en-US" dirty="0" smtClean="0"/>
              <a:t> </a:t>
            </a:r>
            <a:r>
              <a:rPr lang="en-US" dirty="0" err="1" smtClean="0"/>
              <a:t>والتدريبات</a:t>
            </a:r>
            <a:r>
              <a:rPr lang="en-US" dirty="0" smtClean="0"/>
              <a:t> </a:t>
            </a:r>
            <a:r>
              <a:rPr lang="en-US" dirty="0" err="1" smtClean="0"/>
              <a:t>المساعده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الوعي</a:t>
            </a:r>
            <a:r>
              <a:rPr lang="en-US" dirty="0" smtClean="0"/>
              <a:t> </a:t>
            </a:r>
            <a:r>
              <a:rPr lang="en-US" dirty="0" err="1" smtClean="0"/>
              <a:t>المعرفي</a:t>
            </a:r>
            <a:r>
              <a:rPr lang="en-US" dirty="0" smtClean="0"/>
              <a:t> </a:t>
            </a:r>
            <a:r>
              <a:rPr lang="en-US" dirty="0" err="1" smtClean="0"/>
              <a:t>وادراك</a:t>
            </a:r>
            <a:r>
              <a:rPr lang="en-US" dirty="0" smtClean="0"/>
              <a:t> </a:t>
            </a:r>
            <a:r>
              <a:rPr lang="en-US" dirty="0" err="1" smtClean="0"/>
              <a:t>الادبيات</a:t>
            </a:r>
            <a:r>
              <a:rPr lang="en-US" dirty="0" smtClean="0"/>
              <a:t> </a:t>
            </a:r>
            <a:r>
              <a:rPr lang="en-US" dirty="0" err="1" smtClean="0"/>
              <a:t>والاستفاده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مصادر</a:t>
            </a:r>
            <a:r>
              <a:rPr lang="en-US" dirty="0" smtClean="0"/>
              <a:t> </a:t>
            </a:r>
            <a:r>
              <a:rPr lang="en-US" dirty="0" err="1" smtClean="0"/>
              <a:t>المعلومات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التعرف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البرامج</a:t>
            </a:r>
            <a:r>
              <a:rPr lang="en-US" dirty="0" smtClean="0"/>
              <a:t> </a:t>
            </a:r>
            <a:r>
              <a:rPr lang="en-US" dirty="0" err="1" smtClean="0"/>
              <a:t>والخطط</a:t>
            </a:r>
            <a:r>
              <a:rPr lang="en-US" dirty="0" smtClean="0"/>
              <a:t> </a:t>
            </a:r>
            <a:r>
              <a:rPr lang="en-US" dirty="0" err="1" smtClean="0"/>
              <a:t>التي</a:t>
            </a:r>
            <a:r>
              <a:rPr lang="en-US" dirty="0" smtClean="0"/>
              <a:t> </a:t>
            </a:r>
            <a:r>
              <a:rPr lang="en-US" dirty="0" err="1" smtClean="0"/>
              <a:t>ستطبق</a:t>
            </a:r>
            <a:r>
              <a:rPr lang="en-US" dirty="0" smtClean="0"/>
              <a:t> </a:t>
            </a:r>
            <a:r>
              <a:rPr lang="en-US" dirty="0" err="1" smtClean="0"/>
              <a:t>بشكل</a:t>
            </a:r>
            <a:r>
              <a:rPr lang="en-US" dirty="0" smtClean="0"/>
              <a:t> </a:t>
            </a:r>
            <a:r>
              <a:rPr lang="en-US" dirty="0" err="1" smtClean="0"/>
              <a:t>دقيق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المساعده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تطبيق</a:t>
            </a:r>
            <a:r>
              <a:rPr lang="en-US" dirty="0" smtClean="0"/>
              <a:t> </a:t>
            </a:r>
            <a:r>
              <a:rPr lang="en-US" dirty="0" err="1" smtClean="0"/>
              <a:t>البرامج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المنزل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الانضمام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مجالس</a:t>
            </a:r>
            <a:r>
              <a:rPr lang="en-US" dirty="0" smtClean="0"/>
              <a:t> </a:t>
            </a:r>
            <a:r>
              <a:rPr lang="en-US" dirty="0" err="1" smtClean="0"/>
              <a:t>وجمعيات</a:t>
            </a:r>
            <a:r>
              <a:rPr lang="en-US" dirty="0" smtClean="0"/>
              <a:t> </a:t>
            </a:r>
            <a:r>
              <a:rPr lang="en-US" dirty="0" err="1" smtClean="0"/>
              <a:t>اولياء</a:t>
            </a:r>
            <a:r>
              <a:rPr lang="en-US" dirty="0" smtClean="0"/>
              <a:t> </a:t>
            </a:r>
            <a:r>
              <a:rPr lang="en-US" dirty="0" err="1" smtClean="0"/>
              <a:t>الامور</a:t>
            </a:r>
            <a:r>
              <a:rPr lang="en-US" dirty="0" smtClean="0"/>
              <a:t> </a:t>
            </a:r>
            <a:r>
              <a:rPr lang="en-US" dirty="0" err="1" smtClean="0"/>
              <a:t>والمشاركه</a:t>
            </a:r>
            <a:r>
              <a:rPr lang="en-US" dirty="0" smtClean="0"/>
              <a:t> </a:t>
            </a:r>
            <a:r>
              <a:rPr lang="en-US" dirty="0" err="1" smtClean="0"/>
              <a:t>فيها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تقبل</a:t>
            </a:r>
            <a:r>
              <a:rPr lang="en-US" dirty="0" smtClean="0"/>
              <a:t> </a:t>
            </a:r>
            <a:r>
              <a:rPr lang="en-US" dirty="0" err="1" smtClean="0"/>
              <a:t>ملاحظات</a:t>
            </a:r>
            <a:r>
              <a:rPr lang="en-US" dirty="0" smtClean="0"/>
              <a:t> </a:t>
            </a:r>
            <a:r>
              <a:rPr lang="en-US" dirty="0" err="1" smtClean="0"/>
              <a:t>الاخصائين</a:t>
            </a:r>
            <a:r>
              <a:rPr lang="en-US" dirty="0" smtClean="0"/>
              <a:t> </a:t>
            </a:r>
            <a:r>
              <a:rPr lang="en-US" dirty="0" err="1" smtClean="0"/>
              <a:t>بصدر</a:t>
            </a:r>
            <a:r>
              <a:rPr lang="en-US" dirty="0" smtClean="0"/>
              <a:t> </a:t>
            </a:r>
            <a:r>
              <a:rPr lang="en-US" dirty="0" err="1" smtClean="0"/>
              <a:t>رحب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915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دور </a:t>
            </a:r>
            <a:r>
              <a:rPr lang="en-US" dirty="0" err="1"/>
              <a:t>الاسره</a:t>
            </a:r>
            <a:r>
              <a:rPr lang="en-US" dirty="0"/>
              <a:t> </a:t>
            </a:r>
            <a:r>
              <a:rPr lang="en-US" dirty="0" err="1"/>
              <a:t>في</a:t>
            </a:r>
            <a:r>
              <a:rPr lang="en-US" dirty="0"/>
              <a:t> </a:t>
            </a:r>
            <a:r>
              <a:rPr lang="en-US" dirty="0" err="1"/>
              <a:t>مرحله</a:t>
            </a:r>
            <a:r>
              <a:rPr lang="en-US" dirty="0"/>
              <a:t> </a:t>
            </a:r>
            <a:r>
              <a:rPr lang="en-US" dirty="0" err="1"/>
              <a:t>التدخل</a:t>
            </a:r>
            <a:r>
              <a:rPr lang="en-US" dirty="0"/>
              <a:t> </a:t>
            </a:r>
            <a:r>
              <a:rPr lang="en-US" dirty="0" err="1"/>
              <a:t>المبكر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مرحلة</a:t>
            </a:r>
            <a:r>
              <a:rPr lang="en-US" dirty="0" smtClean="0"/>
              <a:t> التقييم </a:t>
            </a:r>
            <a:r>
              <a:rPr lang="en-US" dirty="0" err="1" smtClean="0"/>
              <a:t>والتقويم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ممارسه</a:t>
            </a:r>
            <a:r>
              <a:rPr lang="en-US" dirty="0" smtClean="0"/>
              <a:t> </a:t>
            </a:r>
            <a:r>
              <a:rPr lang="en-US" dirty="0" err="1" smtClean="0"/>
              <a:t>دورهم</a:t>
            </a:r>
            <a:r>
              <a:rPr lang="en-US" dirty="0" smtClean="0"/>
              <a:t> </a:t>
            </a:r>
            <a:r>
              <a:rPr lang="en-US" dirty="0" err="1" smtClean="0"/>
              <a:t>ومسؤولياتهم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تقديم</a:t>
            </a:r>
            <a:r>
              <a:rPr lang="en-US" dirty="0" smtClean="0"/>
              <a:t> </a:t>
            </a:r>
            <a:r>
              <a:rPr lang="en-US" dirty="0" err="1" smtClean="0"/>
              <a:t>المعلومات</a:t>
            </a:r>
            <a:r>
              <a:rPr lang="en-US" dirty="0" smtClean="0"/>
              <a:t> </a:t>
            </a:r>
            <a:r>
              <a:rPr lang="en-US" dirty="0" err="1" smtClean="0"/>
              <a:t>والتغذيه</a:t>
            </a:r>
            <a:r>
              <a:rPr lang="en-US" dirty="0" smtClean="0"/>
              <a:t> </a:t>
            </a:r>
            <a:r>
              <a:rPr lang="en-US" dirty="0" err="1" smtClean="0"/>
              <a:t>الراجعه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المشاركه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ابداء</a:t>
            </a:r>
            <a:r>
              <a:rPr lang="en-US" dirty="0" smtClean="0"/>
              <a:t> </a:t>
            </a:r>
            <a:r>
              <a:rPr lang="en-US" dirty="0" err="1" smtClean="0"/>
              <a:t>الملاحظات</a:t>
            </a:r>
            <a:r>
              <a:rPr lang="en-US" dirty="0" smtClean="0"/>
              <a:t> </a:t>
            </a:r>
            <a:r>
              <a:rPr lang="en-US" dirty="0" err="1" smtClean="0"/>
              <a:t>الايجابيه</a:t>
            </a:r>
            <a:r>
              <a:rPr lang="en-US" dirty="0" smtClean="0"/>
              <a:t> </a:t>
            </a:r>
            <a:r>
              <a:rPr lang="en-US" dirty="0" err="1" smtClean="0"/>
              <a:t>والسلبيه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والبرامج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المشاركه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تقييم</a:t>
            </a:r>
            <a:r>
              <a:rPr lang="en-US" dirty="0" smtClean="0"/>
              <a:t> </a:t>
            </a:r>
            <a:r>
              <a:rPr lang="en-US" dirty="0" err="1" smtClean="0"/>
              <a:t>وتعديل</a:t>
            </a:r>
            <a:r>
              <a:rPr lang="en-US" dirty="0" smtClean="0"/>
              <a:t> </a:t>
            </a:r>
            <a:r>
              <a:rPr lang="en-US" dirty="0" err="1" smtClean="0"/>
              <a:t>الخطط</a:t>
            </a:r>
            <a:r>
              <a:rPr lang="en-US" dirty="0" smtClean="0"/>
              <a:t> </a:t>
            </a:r>
            <a:r>
              <a:rPr lang="en-US" dirty="0" err="1" smtClean="0"/>
              <a:t>والبرامج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632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استراتيجيات </a:t>
            </a:r>
            <a:r>
              <a:rPr lang="en-US" dirty="0" err="1" smtClean="0"/>
              <a:t>دعم</a:t>
            </a:r>
            <a:r>
              <a:rPr lang="en-US" dirty="0" smtClean="0"/>
              <a:t> </a:t>
            </a:r>
            <a:r>
              <a:rPr lang="en-US" dirty="0" err="1" smtClean="0"/>
              <a:t>اسر</a:t>
            </a:r>
            <a:r>
              <a:rPr lang="en-US" dirty="0" smtClean="0"/>
              <a:t> </a:t>
            </a:r>
            <a:r>
              <a:rPr lang="en-US" dirty="0" err="1" smtClean="0"/>
              <a:t>ذوي</a:t>
            </a:r>
            <a:r>
              <a:rPr lang="en-US" dirty="0" smtClean="0"/>
              <a:t> </a:t>
            </a:r>
            <a:r>
              <a:rPr lang="en-US" dirty="0" err="1" smtClean="0"/>
              <a:t>الحاجات</a:t>
            </a:r>
            <a:r>
              <a:rPr lang="en-US" dirty="0" smtClean="0"/>
              <a:t> </a:t>
            </a:r>
            <a:r>
              <a:rPr lang="en-US" dirty="0" err="1" smtClean="0"/>
              <a:t>الخاصه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المرحله</a:t>
            </a:r>
            <a:r>
              <a:rPr lang="en-US" dirty="0" smtClean="0"/>
              <a:t> </a:t>
            </a:r>
            <a:r>
              <a:rPr lang="en-US" dirty="0" err="1" smtClean="0"/>
              <a:t>الاوليه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) </a:t>
            </a:r>
            <a:r>
              <a:rPr lang="en-US" dirty="0" err="1" smtClean="0">
                <a:sym typeface="Wingdings"/>
              </a:rPr>
              <a:t>من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وقت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اكتشاف</a:t>
            </a:r>
            <a:r>
              <a:rPr lang="en-US" dirty="0" smtClean="0">
                <a:sym typeface="Wingdings"/>
              </a:rPr>
              <a:t> الاعاقه </a:t>
            </a:r>
            <a:r>
              <a:rPr lang="en-US" dirty="0" err="1" smtClean="0">
                <a:sym typeface="Wingdings"/>
              </a:rPr>
              <a:t>الى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المرحله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الانتقاليه</a:t>
            </a:r>
            <a:r>
              <a:rPr lang="en-US" dirty="0" smtClean="0">
                <a:sym typeface="Wingdings"/>
              </a:rPr>
              <a:t>(</a:t>
            </a:r>
          </a:p>
          <a:p>
            <a:pPr marL="0" indent="0">
              <a:buNone/>
            </a:pPr>
            <a:r>
              <a:rPr lang="en-US" dirty="0" err="1" smtClean="0">
                <a:sym typeface="Wingdings"/>
              </a:rPr>
              <a:t>لابد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من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اخذ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الاعتبارات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التاليه</a:t>
            </a:r>
            <a:r>
              <a:rPr lang="en-US" dirty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بالحسبان</a:t>
            </a:r>
            <a:r>
              <a:rPr lang="en-US" dirty="0" smtClean="0">
                <a:sym typeface="Wingdings"/>
              </a:rPr>
              <a:t>:</a:t>
            </a:r>
          </a:p>
          <a:p>
            <a:pPr marL="0" indent="0">
              <a:buNone/>
            </a:pPr>
            <a:r>
              <a:rPr lang="en-US" dirty="0" err="1" smtClean="0">
                <a:sym typeface="Wingdings"/>
              </a:rPr>
              <a:t>ردود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الفعل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النفسيه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والاجتماعيه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والمراحل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التي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ستمر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بها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الاسره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وتاثيرات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الوضع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الجديد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بالنسبه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لهم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هنا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تظهر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اهميه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الدعم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العاطفي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واحتواء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ردود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الافعال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err="1" smtClean="0">
                <a:sym typeface="Wingdings"/>
              </a:rPr>
              <a:t>جهل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الوالدين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لحاله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اعاقه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طفلهم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والفهم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الخاطئ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لمسؤلياتهم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تجاه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هذه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الطفل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المعاق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واعتقادهم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بانه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عديم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الفائده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وهنا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اهميه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الدعم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المعلوماتي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err="1" smtClean="0">
                <a:sym typeface="Wingdings"/>
              </a:rPr>
              <a:t>اختلاف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بيئه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وظروف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وعادات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وقيم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الاسر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لذا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يجب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التعامل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مع</a:t>
            </a:r>
            <a:r>
              <a:rPr lang="en-US" dirty="0" smtClean="0">
                <a:sym typeface="Wingdings"/>
              </a:rPr>
              <a:t> كل </a:t>
            </a:r>
            <a:r>
              <a:rPr lang="en-US" dirty="0" err="1" smtClean="0">
                <a:sym typeface="Wingdings"/>
              </a:rPr>
              <a:t>اسره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بمرونه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وتفرد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وانفتاح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طبيعه </a:t>
            </a:r>
            <a:r>
              <a:rPr lang="en-US" dirty="0" err="1" smtClean="0">
                <a:sym typeface="Wingdings"/>
              </a:rPr>
              <a:t>اعاقه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الطفل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وشدتها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وحاجاتها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مقابل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الخدمات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والبرامج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والمراكز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المتوفره</a:t>
            </a: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44035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استراتيجيات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هذه</a:t>
            </a:r>
            <a:r>
              <a:rPr lang="en-US" dirty="0" smtClean="0"/>
              <a:t> </a:t>
            </a:r>
            <a:r>
              <a:rPr lang="en-US" dirty="0" err="1" smtClean="0"/>
              <a:t>المرحله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الشامل</a:t>
            </a:r>
            <a:r>
              <a:rPr lang="en-US" dirty="0" smtClean="0"/>
              <a:t> </a:t>
            </a:r>
            <a:r>
              <a:rPr lang="en-US" dirty="0" err="1" smtClean="0"/>
              <a:t>والمتواصل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جميع </a:t>
            </a:r>
            <a:r>
              <a:rPr lang="en-US" dirty="0" err="1" smtClean="0"/>
              <a:t>الاخصائيين</a:t>
            </a:r>
            <a:r>
              <a:rPr lang="en-US" dirty="0" smtClean="0"/>
              <a:t> </a:t>
            </a:r>
            <a:r>
              <a:rPr lang="en-US" dirty="0" err="1" smtClean="0"/>
              <a:t>لتقديم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المادي</a:t>
            </a:r>
            <a:r>
              <a:rPr lang="en-US" dirty="0" smtClean="0"/>
              <a:t> </a:t>
            </a:r>
            <a:r>
              <a:rPr lang="en-US" dirty="0" err="1" smtClean="0"/>
              <a:t>والمعنوي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الداخلي</a:t>
            </a:r>
            <a:r>
              <a:rPr lang="en-US" dirty="0" smtClean="0"/>
              <a:t> </a:t>
            </a:r>
            <a:r>
              <a:rPr lang="en-US" dirty="0" err="1" smtClean="0"/>
              <a:t>والخارجي</a:t>
            </a:r>
            <a:r>
              <a:rPr lang="en-US" dirty="0" smtClean="0"/>
              <a:t> </a:t>
            </a:r>
            <a:r>
              <a:rPr lang="en-US" dirty="0" err="1" smtClean="0"/>
              <a:t>وتفعيل</a:t>
            </a:r>
            <a:r>
              <a:rPr lang="en-US" dirty="0" smtClean="0"/>
              <a:t> دور </a:t>
            </a:r>
            <a:r>
              <a:rPr lang="en-US" dirty="0" err="1" smtClean="0"/>
              <a:t>المجموعات</a:t>
            </a:r>
            <a:r>
              <a:rPr lang="en-US" dirty="0" smtClean="0"/>
              <a:t> </a:t>
            </a:r>
            <a:r>
              <a:rPr lang="en-US" dirty="0" err="1" smtClean="0"/>
              <a:t>الداعمه</a:t>
            </a:r>
            <a:r>
              <a:rPr lang="en-US" dirty="0" smtClean="0"/>
              <a:t>  </a:t>
            </a:r>
            <a:r>
              <a:rPr lang="en-US" dirty="0" err="1" smtClean="0"/>
              <a:t>وتشمل</a:t>
            </a:r>
            <a:r>
              <a:rPr lang="en-US" dirty="0" smtClean="0"/>
              <a:t> </a:t>
            </a:r>
            <a:r>
              <a:rPr lang="en-US" dirty="0" err="1" smtClean="0"/>
              <a:t>مجموعات</a:t>
            </a:r>
            <a:r>
              <a:rPr lang="en-US" dirty="0" smtClean="0"/>
              <a:t> </a:t>
            </a:r>
            <a:r>
              <a:rPr lang="en-US" dirty="0" err="1" smtClean="0"/>
              <a:t>متنوعه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برامج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البين</a:t>
            </a:r>
            <a:r>
              <a:rPr lang="en-US" dirty="0" smtClean="0"/>
              <a:t> </a:t>
            </a:r>
            <a:r>
              <a:rPr lang="en-US" dirty="0" err="1" smtClean="0"/>
              <a:t>اسري</a:t>
            </a:r>
            <a:r>
              <a:rPr lang="en-US" dirty="0" smtClean="0"/>
              <a:t>: </a:t>
            </a:r>
            <a:r>
              <a:rPr lang="en-US" dirty="0" err="1" smtClean="0"/>
              <a:t>تكوين</a:t>
            </a:r>
            <a:r>
              <a:rPr lang="en-US" dirty="0" smtClean="0"/>
              <a:t> </a:t>
            </a:r>
            <a:r>
              <a:rPr lang="en-US" dirty="0" err="1" smtClean="0"/>
              <a:t>مجموعات</a:t>
            </a:r>
            <a:r>
              <a:rPr lang="en-US" dirty="0" smtClean="0"/>
              <a:t> </a:t>
            </a:r>
            <a:r>
              <a:rPr lang="en-US" dirty="0" err="1" smtClean="0"/>
              <a:t>دعم</a:t>
            </a:r>
            <a:r>
              <a:rPr lang="en-US" dirty="0" smtClean="0"/>
              <a:t> </a:t>
            </a:r>
            <a:r>
              <a:rPr lang="en-US" dirty="0" err="1" smtClean="0"/>
              <a:t>عبر</a:t>
            </a:r>
            <a:r>
              <a:rPr lang="en-US" dirty="0" smtClean="0"/>
              <a:t> </a:t>
            </a:r>
            <a:r>
              <a:rPr lang="en-US" dirty="0" err="1" smtClean="0"/>
              <a:t>المؤسسات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المستشفيات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مراكز</a:t>
            </a:r>
            <a:r>
              <a:rPr lang="en-US" dirty="0" smtClean="0"/>
              <a:t> </a:t>
            </a:r>
            <a:r>
              <a:rPr lang="en-US" dirty="0" err="1" smtClean="0"/>
              <a:t>الطفوله</a:t>
            </a:r>
            <a:r>
              <a:rPr lang="en-US" dirty="0" smtClean="0"/>
              <a:t> </a:t>
            </a:r>
            <a:r>
              <a:rPr lang="en-US" dirty="0" err="1" smtClean="0"/>
              <a:t>وتنظيم</a:t>
            </a:r>
            <a:r>
              <a:rPr lang="en-US" dirty="0" smtClean="0"/>
              <a:t> </a:t>
            </a:r>
            <a:r>
              <a:rPr lang="en-US" dirty="0" err="1" smtClean="0"/>
              <a:t>تعارف</a:t>
            </a:r>
            <a:r>
              <a:rPr lang="en-US" dirty="0" smtClean="0"/>
              <a:t> </a:t>
            </a:r>
            <a:r>
              <a:rPr lang="en-US" dirty="0" err="1" smtClean="0"/>
              <a:t>وتوفير</a:t>
            </a:r>
            <a:r>
              <a:rPr lang="en-US" dirty="0" smtClean="0"/>
              <a:t> </a:t>
            </a:r>
            <a:r>
              <a:rPr lang="en-US" dirty="0" err="1" smtClean="0"/>
              <a:t>مكانا</a:t>
            </a:r>
            <a:r>
              <a:rPr lang="en-US" dirty="0" smtClean="0"/>
              <a:t> </a:t>
            </a:r>
            <a:r>
              <a:rPr lang="en-US" dirty="0" err="1" smtClean="0"/>
              <a:t>للقاءات</a:t>
            </a:r>
            <a:r>
              <a:rPr lang="en-US" dirty="0" smtClean="0"/>
              <a:t> </a:t>
            </a:r>
            <a:r>
              <a:rPr lang="en-US" dirty="0" err="1" smtClean="0"/>
              <a:t>بينها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err="1" smtClean="0"/>
              <a:t>هذه</a:t>
            </a:r>
            <a:r>
              <a:rPr lang="en-US" dirty="0" smtClean="0"/>
              <a:t> </a:t>
            </a:r>
            <a:r>
              <a:rPr lang="en-US" dirty="0" err="1" smtClean="0"/>
              <a:t>المجموعات</a:t>
            </a:r>
            <a:r>
              <a:rPr lang="en-US" dirty="0" smtClean="0"/>
              <a:t> </a:t>
            </a:r>
            <a:r>
              <a:rPr lang="en-US" dirty="0" err="1" smtClean="0"/>
              <a:t>تعمل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تلبيه</a:t>
            </a:r>
            <a:r>
              <a:rPr lang="en-US" dirty="0" smtClean="0"/>
              <a:t> </a:t>
            </a:r>
            <a:r>
              <a:rPr lang="en-US" dirty="0" err="1" smtClean="0"/>
              <a:t>الاحتياجات</a:t>
            </a:r>
            <a:r>
              <a:rPr lang="en-US" dirty="0" smtClean="0"/>
              <a:t> </a:t>
            </a:r>
            <a:r>
              <a:rPr lang="en-US" dirty="0" err="1" smtClean="0"/>
              <a:t>الوجدانيه</a:t>
            </a:r>
            <a:r>
              <a:rPr lang="en-US" dirty="0" smtClean="0"/>
              <a:t> </a:t>
            </a:r>
            <a:r>
              <a:rPr lang="en-US" dirty="0" err="1" smtClean="0"/>
              <a:t>والعمليه</a:t>
            </a:r>
            <a:r>
              <a:rPr lang="en-US" dirty="0" smtClean="0"/>
              <a:t> </a:t>
            </a:r>
            <a:r>
              <a:rPr lang="en-US" dirty="0" err="1" smtClean="0"/>
              <a:t>للاسر</a:t>
            </a:r>
            <a:r>
              <a:rPr lang="en-US" dirty="0" smtClean="0"/>
              <a:t> </a:t>
            </a:r>
            <a:r>
              <a:rPr lang="en-US" dirty="0" err="1" smtClean="0"/>
              <a:t>بنظام</a:t>
            </a:r>
            <a:r>
              <a:rPr lang="en-US" dirty="0" smtClean="0"/>
              <a:t> </a:t>
            </a:r>
            <a:r>
              <a:rPr lang="en-US" dirty="0" err="1" smtClean="0"/>
              <a:t>المساعده</a:t>
            </a:r>
            <a:r>
              <a:rPr lang="en-US" dirty="0" smtClean="0"/>
              <a:t> </a:t>
            </a:r>
            <a:r>
              <a:rPr lang="en-US" dirty="0" err="1" smtClean="0"/>
              <a:t>المشترك</a:t>
            </a:r>
            <a:r>
              <a:rPr lang="en-US" dirty="0" smtClean="0"/>
              <a:t> </a:t>
            </a:r>
            <a:r>
              <a:rPr lang="en-US" dirty="0" err="1" smtClean="0"/>
              <a:t>عبر</a:t>
            </a:r>
            <a:r>
              <a:rPr lang="en-US" dirty="0" smtClean="0"/>
              <a:t> </a:t>
            </a:r>
            <a:r>
              <a:rPr lang="en-US" dirty="0" err="1" smtClean="0"/>
              <a:t>تناول</a:t>
            </a:r>
            <a:r>
              <a:rPr lang="en-US" dirty="0" smtClean="0"/>
              <a:t> </a:t>
            </a:r>
            <a:r>
              <a:rPr lang="en-US" dirty="0" err="1" smtClean="0"/>
              <a:t>المعلومات</a:t>
            </a:r>
            <a:r>
              <a:rPr lang="en-US" dirty="0" smtClean="0"/>
              <a:t> </a:t>
            </a:r>
            <a:r>
              <a:rPr lang="en-US" dirty="0" err="1" smtClean="0"/>
              <a:t>والاستراتيجيات</a:t>
            </a:r>
            <a:r>
              <a:rPr lang="en-US" dirty="0" smtClean="0"/>
              <a:t> </a:t>
            </a:r>
            <a:r>
              <a:rPr lang="en-US" dirty="0" err="1" smtClean="0"/>
              <a:t>والهموم</a:t>
            </a:r>
            <a:r>
              <a:rPr lang="en-US" dirty="0" smtClean="0"/>
              <a:t> </a:t>
            </a:r>
            <a:r>
              <a:rPr lang="en-US" dirty="0" err="1" smtClean="0"/>
              <a:t>والمشكلات</a:t>
            </a:r>
            <a:r>
              <a:rPr lang="en-US" dirty="0" smtClean="0"/>
              <a:t> </a:t>
            </a:r>
            <a:r>
              <a:rPr lang="en-US" dirty="0" err="1" smtClean="0"/>
              <a:t>والخبرات</a:t>
            </a:r>
            <a:r>
              <a:rPr lang="en-US" dirty="0" smtClean="0"/>
              <a:t> </a:t>
            </a:r>
            <a:r>
              <a:rPr lang="en-US" dirty="0" err="1" smtClean="0"/>
              <a:t>كذلك</a:t>
            </a:r>
            <a:r>
              <a:rPr lang="en-US" dirty="0" smtClean="0"/>
              <a:t> </a:t>
            </a:r>
            <a:r>
              <a:rPr lang="en-US" dirty="0" err="1" smtClean="0"/>
              <a:t>تسعى</a:t>
            </a:r>
            <a:r>
              <a:rPr lang="en-US" dirty="0" smtClean="0"/>
              <a:t> </a:t>
            </a:r>
            <a:r>
              <a:rPr lang="en-US" dirty="0" err="1" smtClean="0"/>
              <a:t>للدفاع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</a:t>
            </a:r>
            <a:r>
              <a:rPr lang="en-US" dirty="0" err="1" smtClean="0"/>
              <a:t>حقوق</a:t>
            </a:r>
            <a:r>
              <a:rPr lang="en-US" dirty="0" smtClean="0"/>
              <a:t> </a:t>
            </a:r>
            <a:r>
              <a:rPr lang="en-US" dirty="0" err="1" smtClean="0"/>
              <a:t>اطفالها</a:t>
            </a:r>
            <a:r>
              <a:rPr lang="en-US" dirty="0" smtClean="0"/>
              <a:t> </a:t>
            </a:r>
            <a:r>
              <a:rPr lang="en-US" dirty="0" err="1" smtClean="0"/>
              <a:t>واسرها</a:t>
            </a:r>
            <a:r>
              <a:rPr lang="en-US" dirty="0" smtClean="0"/>
              <a:t> </a:t>
            </a:r>
            <a:r>
              <a:rPr lang="en-US" dirty="0" err="1" smtClean="0"/>
              <a:t>وتفعيل</a:t>
            </a:r>
            <a:r>
              <a:rPr lang="en-US" dirty="0" smtClean="0"/>
              <a:t> دور </a:t>
            </a:r>
            <a:r>
              <a:rPr lang="en-US" dirty="0" err="1" smtClean="0"/>
              <a:t>الدوله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اصدار</a:t>
            </a:r>
            <a:r>
              <a:rPr lang="en-US" dirty="0" smtClean="0"/>
              <a:t> </a:t>
            </a:r>
            <a:r>
              <a:rPr lang="en-US" dirty="0" err="1" smtClean="0"/>
              <a:t>القوانين</a:t>
            </a:r>
            <a:r>
              <a:rPr lang="en-US" dirty="0" smtClean="0"/>
              <a:t> </a:t>
            </a:r>
            <a:r>
              <a:rPr lang="en-US" dirty="0" err="1" smtClean="0"/>
              <a:t>والتشريعات</a:t>
            </a:r>
            <a:r>
              <a:rPr lang="en-US" dirty="0" smtClean="0"/>
              <a:t> </a:t>
            </a:r>
            <a:r>
              <a:rPr lang="en-US" dirty="0" err="1" smtClean="0"/>
              <a:t>الخاصه</a:t>
            </a:r>
            <a:r>
              <a:rPr lang="en-US" dirty="0" smtClean="0"/>
              <a:t> </a:t>
            </a:r>
            <a:r>
              <a:rPr lang="en-US" dirty="0" err="1" smtClean="0"/>
              <a:t>بالمعوقين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9489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استراتيجيات </a:t>
            </a:r>
            <a:r>
              <a:rPr lang="en-US" dirty="0" err="1"/>
              <a:t>الدعم</a:t>
            </a:r>
            <a:r>
              <a:rPr lang="en-US" dirty="0"/>
              <a:t> </a:t>
            </a:r>
            <a:r>
              <a:rPr lang="en-US" dirty="0" err="1"/>
              <a:t>في</a:t>
            </a:r>
            <a:r>
              <a:rPr lang="en-US" dirty="0"/>
              <a:t> </a:t>
            </a:r>
            <a:r>
              <a:rPr lang="en-US" dirty="0" err="1"/>
              <a:t>هذه</a:t>
            </a:r>
            <a:r>
              <a:rPr lang="en-US" dirty="0"/>
              <a:t> </a:t>
            </a:r>
            <a:r>
              <a:rPr lang="en-US" dirty="0" err="1"/>
              <a:t>المرحله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8102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برامج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بين</a:t>
            </a:r>
            <a:r>
              <a:rPr lang="en-US" dirty="0" smtClean="0"/>
              <a:t> </a:t>
            </a:r>
            <a:r>
              <a:rPr lang="en-US" dirty="0" err="1" smtClean="0"/>
              <a:t>الاسر</a:t>
            </a:r>
            <a:r>
              <a:rPr lang="en-US" dirty="0" smtClean="0"/>
              <a:t> </a:t>
            </a:r>
            <a:r>
              <a:rPr lang="en-US" dirty="0" err="1" smtClean="0"/>
              <a:t>واخصائي</a:t>
            </a:r>
            <a:r>
              <a:rPr lang="en-US" dirty="0" smtClean="0"/>
              <a:t> </a:t>
            </a:r>
            <a:r>
              <a:rPr lang="en-US" dirty="0" err="1" smtClean="0"/>
              <a:t>الارشاد</a:t>
            </a:r>
            <a:r>
              <a:rPr lang="en-US" dirty="0" smtClean="0"/>
              <a:t> </a:t>
            </a:r>
            <a:r>
              <a:rPr lang="en-US" dirty="0" err="1" smtClean="0"/>
              <a:t>والتوجيه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برامج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بين</a:t>
            </a:r>
            <a:r>
              <a:rPr lang="en-US" dirty="0" smtClean="0"/>
              <a:t> </a:t>
            </a:r>
            <a:r>
              <a:rPr lang="en-US" dirty="0" err="1" smtClean="0"/>
              <a:t>الاسر</a:t>
            </a:r>
            <a:r>
              <a:rPr lang="en-US" dirty="0" smtClean="0"/>
              <a:t> </a:t>
            </a:r>
            <a:r>
              <a:rPr lang="en-US" dirty="0" err="1" smtClean="0"/>
              <a:t>والجماعات</a:t>
            </a:r>
            <a:r>
              <a:rPr lang="en-US" dirty="0" smtClean="0"/>
              <a:t> </a:t>
            </a:r>
            <a:r>
              <a:rPr lang="en-US" dirty="0" err="1" smtClean="0"/>
              <a:t>الناشطه</a:t>
            </a:r>
            <a:r>
              <a:rPr lang="en-US" dirty="0" smtClean="0"/>
              <a:t> </a:t>
            </a:r>
            <a:r>
              <a:rPr lang="en-US" dirty="0" err="1" smtClean="0"/>
              <a:t>التي</a:t>
            </a:r>
            <a:r>
              <a:rPr lang="en-US" dirty="0" smtClean="0"/>
              <a:t> </a:t>
            </a:r>
            <a:r>
              <a:rPr lang="en-US" dirty="0" err="1" smtClean="0"/>
              <a:t>تهتم</a:t>
            </a:r>
            <a:r>
              <a:rPr lang="en-US" dirty="0" smtClean="0"/>
              <a:t> </a:t>
            </a:r>
            <a:r>
              <a:rPr lang="en-US" dirty="0" err="1" smtClean="0"/>
              <a:t>بدرجه</a:t>
            </a:r>
            <a:r>
              <a:rPr lang="en-US" dirty="0" smtClean="0"/>
              <a:t> </a:t>
            </a:r>
            <a:r>
              <a:rPr lang="en-US" dirty="0" err="1" smtClean="0"/>
              <a:t>كبيره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الدفاع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</a:t>
            </a:r>
            <a:r>
              <a:rPr lang="en-US" dirty="0" err="1" smtClean="0"/>
              <a:t>حقوق</a:t>
            </a:r>
            <a:r>
              <a:rPr lang="en-US" dirty="0" smtClean="0"/>
              <a:t> </a:t>
            </a:r>
            <a:r>
              <a:rPr lang="en-US" dirty="0" err="1" smtClean="0"/>
              <a:t>المعاقين</a:t>
            </a:r>
            <a:r>
              <a:rPr lang="en-US" dirty="0" smtClean="0"/>
              <a:t> </a:t>
            </a:r>
            <a:r>
              <a:rPr lang="en-US" dirty="0" err="1" smtClean="0"/>
              <a:t>وتسعى</a:t>
            </a:r>
            <a:r>
              <a:rPr lang="en-US" dirty="0" smtClean="0"/>
              <a:t> </a:t>
            </a:r>
            <a:r>
              <a:rPr lang="en-US" dirty="0" err="1" smtClean="0"/>
              <a:t>جاهده</a:t>
            </a:r>
            <a:r>
              <a:rPr lang="en-US" dirty="0" smtClean="0"/>
              <a:t> </a:t>
            </a:r>
            <a:r>
              <a:rPr lang="en-US" dirty="0" err="1" smtClean="0"/>
              <a:t>لجمع</a:t>
            </a:r>
            <a:r>
              <a:rPr lang="en-US" dirty="0" smtClean="0"/>
              <a:t> </a:t>
            </a:r>
            <a:r>
              <a:rPr lang="en-US" dirty="0" err="1" smtClean="0"/>
              <a:t>التبرعات</a:t>
            </a:r>
            <a:r>
              <a:rPr lang="en-US" dirty="0" smtClean="0"/>
              <a:t> </a:t>
            </a:r>
            <a:r>
              <a:rPr lang="en-US" dirty="0" err="1" smtClean="0"/>
              <a:t>وبناء</a:t>
            </a:r>
            <a:r>
              <a:rPr lang="en-US" dirty="0" smtClean="0"/>
              <a:t> </a:t>
            </a:r>
            <a:r>
              <a:rPr lang="en-US" dirty="0" err="1" smtClean="0"/>
              <a:t>المراكز</a:t>
            </a:r>
            <a:r>
              <a:rPr lang="en-US" dirty="0" smtClean="0"/>
              <a:t> </a:t>
            </a:r>
            <a:r>
              <a:rPr lang="en-US" dirty="0" err="1" smtClean="0"/>
              <a:t>والمؤسسات</a:t>
            </a:r>
            <a:r>
              <a:rPr lang="en-US" dirty="0" smtClean="0"/>
              <a:t> </a:t>
            </a:r>
            <a:r>
              <a:rPr lang="en-US" dirty="0" err="1" smtClean="0"/>
              <a:t>الخاصه</a:t>
            </a:r>
            <a:r>
              <a:rPr lang="en-US" dirty="0" smtClean="0"/>
              <a:t> </a:t>
            </a:r>
            <a:r>
              <a:rPr lang="en-US" dirty="0" err="1" smtClean="0"/>
              <a:t>بالطفوله</a:t>
            </a:r>
            <a:r>
              <a:rPr lang="en-US" dirty="0" smtClean="0"/>
              <a:t> </a:t>
            </a:r>
            <a:r>
              <a:rPr lang="en-US" dirty="0" err="1" smtClean="0"/>
              <a:t>والتدخل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جماعات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النفسي</a:t>
            </a:r>
            <a:r>
              <a:rPr lang="en-US" dirty="0" smtClean="0"/>
              <a:t> </a:t>
            </a:r>
            <a:r>
              <a:rPr lang="en-US" dirty="0" err="1" smtClean="0"/>
              <a:t>وهي</a:t>
            </a:r>
            <a:r>
              <a:rPr lang="en-US" dirty="0" smtClean="0"/>
              <a:t> </a:t>
            </a:r>
            <a:r>
              <a:rPr lang="en-US" dirty="0" err="1" smtClean="0"/>
              <a:t>جماعات</a:t>
            </a:r>
            <a:r>
              <a:rPr lang="en-US" dirty="0" smtClean="0"/>
              <a:t> </a:t>
            </a:r>
            <a:r>
              <a:rPr lang="en-US" dirty="0" err="1" smtClean="0"/>
              <a:t>تهتم</a:t>
            </a:r>
            <a:r>
              <a:rPr lang="en-US" dirty="0" smtClean="0"/>
              <a:t> </a:t>
            </a:r>
            <a:r>
              <a:rPr lang="en-US" dirty="0" err="1" smtClean="0"/>
              <a:t>بالعلاج</a:t>
            </a:r>
            <a:r>
              <a:rPr lang="en-US" dirty="0" smtClean="0"/>
              <a:t> </a:t>
            </a:r>
            <a:r>
              <a:rPr lang="en-US" dirty="0" err="1" smtClean="0"/>
              <a:t>النفسي</a:t>
            </a:r>
            <a:r>
              <a:rPr lang="en-US" dirty="0" smtClean="0"/>
              <a:t> </a:t>
            </a:r>
            <a:r>
              <a:rPr lang="en-US" dirty="0" err="1" smtClean="0"/>
              <a:t>الوجداني</a:t>
            </a:r>
            <a:r>
              <a:rPr lang="en-US" dirty="0" smtClean="0"/>
              <a:t> </a:t>
            </a:r>
            <a:r>
              <a:rPr lang="en-US" dirty="0" err="1" smtClean="0"/>
              <a:t>والاجتماعي</a:t>
            </a:r>
            <a:r>
              <a:rPr lang="en-US" dirty="0" smtClean="0"/>
              <a:t> </a:t>
            </a:r>
            <a:r>
              <a:rPr lang="en-US" dirty="0" err="1" smtClean="0"/>
              <a:t>بشكل</a:t>
            </a:r>
            <a:r>
              <a:rPr lang="en-US" dirty="0" smtClean="0"/>
              <a:t> </a:t>
            </a:r>
            <a:r>
              <a:rPr lang="en-US" dirty="0" err="1" smtClean="0"/>
              <a:t>فردي</a:t>
            </a:r>
            <a:r>
              <a:rPr lang="en-US" dirty="0" smtClean="0"/>
              <a:t> </a:t>
            </a:r>
            <a:r>
              <a:rPr lang="en-US" dirty="0" err="1" smtClean="0"/>
              <a:t>وجماعي</a:t>
            </a:r>
            <a:r>
              <a:rPr lang="en-US" dirty="0" smtClean="0"/>
              <a:t> </a:t>
            </a:r>
            <a:r>
              <a:rPr lang="en-US" dirty="0" err="1" smtClean="0"/>
              <a:t>وهذه</a:t>
            </a:r>
            <a:r>
              <a:rPr lang="en-US" dirty="0" smtClean="0"/>
              <a:t> </a:t>
            </a:r>
            <a:r>
              <a:rPr lang="en-US" dirty="0" err="1" smtClean="0"/>
              <a:t>الجماعات</a:t>
            </a:r>
            <a:r>
              <a:rPr lang="en-US" dirty="0" smtClean="0"/>
              <a:t> </a:t>
            </a:r>
            <a:r>
              <a:rPr lang="en-US" dirty="0" err="1" smtClean="0"/>
              <a:t>تساعد</a:t>
            </a:r>
            <a:r>
              <a:rPr lang="en-US" dirty="0" smtClean="0"/>
              <a:t> </a:t>
            </a:r>
            <a:r>
              <a:rPr lang="en-US" dirty="0" err="1" smtClean="0"/>
              <a:t>الاسر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التكيف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جماعات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التطوري</a:t>
            </a:r>
            <a:r>
              <a:rPr lang="en-US" dirty="0" smtClean="0"/>
              <a:t> </a:t>
            </a:r>
            <a:r>
              <a:rPr lang="en-US" dirty="0" err="1" smtClean="0"/>
              <a:t>والتربوي</a:t>
            </a:r>
            <a:r>
              <a:rPr lang="en-US" dirty="0" smtClean="0"/>
              <a:t> </a:t>
            </a:r>
            <a:r>
              <a:rPr lang="en-US" dirty="0" err="1" smtClean="0"/>
              <a:t>والتي</a:t>
            </a:r>
            <a:r>
              <a:rPr lang="en-US" dirty="0" smtClean="0"/>
              <a:t> </a:t>
            </a:r>
            <a:r>
              <a:rPr lang="en-US" dirty="0" err="1" smtClean="0"/>
              <a:t>تركز</a:t>
            </a:r>
            <a:r>
              <a:rPr lang="en-US" dirty="0" smtClean="0"/>
              <a:t> </a:t>
            </a:r>
            <a:r>
              <a:rPr lang="en-US" dirty="0" err="1" smtClean="0"/>
              <a:t>بالدرجه</a:t>
            </a:r>
            <a:r>
              <a:rPr lang="en-US" dirty="0" smtClean="0"/>
              <a:t> </a:t>
            </a:r>
            <a:r>
              <a:rPr lang="en-US" dirty="0" err="1" smtClean="0"/>
              <a:t>الاولى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تعليم</a:t>
            </a:r>
            <a:r>
              <a:rPr lang="en-US" dirty="0" smtClean="0"/>
              <a:t> </a:t>
            </a:r>
            <a:r>
              <a:rPr lang="en-US" dirty="0" err="1" smtClean="0"/>
              <a:t>وتدريب</a:t>
            </a:r>
            <a:r>
              <a:rPr lang="en-US" dirty="0" smtClean="0"/>
              <a:t> </a:t>
            </a:r>
            <a:r>
              <a:rPr lang="en-US" dirty="0" err="1" smtClean="0"/>
              <a:t>الوالدين</a:t>
            </a:r>
            <a:r>
              <a:rPr lang="en-US" dirty="0" smtClean="0"/>
              <a:t> </a:t>
            </a:r>
            <a:r>
              <a:rPr lang="en-US" dirty="0" err="1" smtClean="0"/>
              <a:t>لزياده</a:t>
            </a:r>
            <a:r>
              <a:rPr lang="en-US" dirty="0" smtClean="0"/>
              <a:t> </a:t>
            </a:r>
            <a:r>
              <a:rPr lang="en-US" dirty="0" err="1" smtClean="0"/>
              <a:t>وتنمية</a:t>
            </a:r>
            <a:r>
              <a:rPr lang="en-US" dirty="0" smtClean="0"/>
              <a:t> </a:t>
            </a:r>
            <a:r>
              <a:rPr lang="en-US" dirty="0" err="1" smtClean="0"/>
              <a:t>خبراتهم</a:t>
            </a:r>
            <a:r>
              <a:rPr lang="en-US" dirty="0" smtClean="0"/>
              <a:t> </a:t>
            </a:r>
            <a:r>
              <a:rPr lang="en-US" dirty="0" err="1" smtClean="0"/>
              <a:t>وقدراتهم</a:t>
            </a:r>
            <a:r>
              <a:rPr lang="en-US" dirty="0" smtClean="0"/>
              <a:t> </a:t>
            </a:r>
            <a:r>
              <a:rPr lang="en-US" dirty="0" err="1" smtClean="0"/>
              <a:t>و</a:t>
            </a:r>
            <a:r>
              <a:rPr lang="en-US" dirty="0" smtClean="0"/>
              <a:t> </a:t>
            </a:r>
            <a:r>
              <a:rPr lang="en-US" dirty="0" err="1" smtClean="0"/>
              <a:t>مهاراتهم</a:t>
            </a:r>
            <a:r>
              <a:rPr lang="en-US" dirty="0" smtClean="0"/>
              <a:t> </a:t>
            </a:r>
            <a:r>
              <a:rPr lang="en-US" dirty="0" err="1" smtClean="0"/>
              <a:t>وتعتمد</a:t>
            </a:r>
            <a:r>
              <a:rPr lang="en-US" dirty="0" smtClean="0"/>
              <a:t> </a:t>
            </a:r>
            <a:r>
              <a:rPr lang="en-US" dirty="0" err="1" smtClean="0"/>
              <a:t>برامجها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حاجات</a:t>
            </a:r>
            <a:r>
              <a:rPr lang="en-US" dirty="0" smtClean="0"/>
              <a:t> </a:t>
            </a:r>
            <a:r>
              <a:rPr lang="en-US" dirty="0" err="1" smtClean="0"/>
              <a:t>المشاركين</a:t>
            </a:r>
            <a:r>
              <a:rPr lang="en-US" dirty="0" smtClean="0"/>
              <a:t> </a:t>
            </a:r>
            <a:r>
              <a:rPr lang="en-US" dirty="0" err="1" smtClean="0"/>
              <a:t>وظروفهم</a:t>
            </a:r>
            <a:r>
              <a:rPr lang="en-US" dirty="0" smtClean="0"/>
              <a:t> </a:t>
            </a:r>
            <a:r>
              <a:rPr lang="en-US" dirty="0" err="1" smtClean="0"/>
              <a:t>وبيئيه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والاسره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هناك</a:t>
            </a:r>
            <a:r>
              <a:rPr lang="en-US" dirty="0" smtClean="0"/>
              <a:t> </a:t>
            </a:r>
            <a:r>
              <a:rPr lang="en-US" dirty="0" err="1" smtClean="0"/>
              <a:t>فوائد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هذه</a:t>
            </a:r>
            <a:r>
              <a:rPr lang="en-US" dirty="0" smtClean="0"/>
              <a:t> </a:t>
            </a:r>
            <a:r>
              <a:rPr lang="en-US" dirty="0" err="1" smtClean="0"/>
              <a:t>الجماعات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انها</a:t>
            </a:r>
            <a:r>
              <a:rPr lang="en-US" dirty="0" smtClean="0"/>
              <a:t> </a:t>
            </a:r>
            <a:r>
              <a:rPr lang="en-US" dirty="0" err="1" smtClean="0"/>
              <a:t>خفضت</a:t>
            </a:r>
            <a:r>
              <a:rPr lang="en-US" dirty="0" smtClean="0"/>
              <a:t> </a:t>
            </a:r>
            <a:r>
              <a:rPr lang="en-US" dirty="0" err="1" smtClean="0"/>
              <a:t>درجه</a:t>
            </a:r>
            <a:r>
              <a:rPr lang="en-US" dirty="0" smtClean="0"/>
              <a:t> </a:t>
            </a:r>
            <a:r>
              <a:rPr lang="en-US" dirty="0" err="1" smtClean="0"/>
              <a:t>الاكتئاب</a:t>
            </a:r>
            <a:r>
              <a:rPr lang="en-US" dirty="0" smtClean="0"/>
              <a:t> </a:t>
            </a:r>
            <a:r>
              <a:rPr lang="en-US" dirty="0" err="1" smtClean="0"/>
              <a:t>وتناقص</a:t>
            </a:r>
            <a:r>
              <a:rPr lang="en-US" dirty="0" smtClean="0"/>
              <a:t> </a:t>
            </a:r>
            <a:r>
              <a:rPr lang="en-US" dirty="0" err="1" smtClean="0"/>
              <a:t>العزله</a:t>
            </a:r>
            <a:r>
              <a:rPr lang="en-US" dirty="0" smtClean="0"/>
              <a:t> </a:t>
            </a:r>
            <a:r>
              <a:rPr lang="en-US" dirty="0" err="1" smtClean="0"/>
              <a:t>وتزايد</a:t>
            </a:r>
            <a:r>
              <a:rPr lang="en-US" dirty="0" smtClean="0"/>
              <a:t> </a:t>
            </a:r>
            <a:r>
              <a:rPr lang="en-US" dirty="0" err="1" smtClean="0"/>
              <a:t>الرضا</a:t>
            </a:r>
            <a:r>
              <a:rPr lang="en-US" dirty="0" smtClean="0"/>
              <a:t> </a:t>
            </a:r>
            <a:r>
              <a:rPr lang="en-US" dirty="0" err="1" smtClean="0"/>
              <a:t>وتحسن</a:t>
            </a:r>
            <a:r>
              <a:rPr lang="en-US" dirty="0" smtClean="0"/>
              <a:t> </a:t>
            </a:r>
            <a:r>
              <a:rPr lang="en-US" dirty="0" err="1" smtClean="0"/>
              <a:t>الوصول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مصادر</a:t>
            </a:r>
            <a:r>
              <a:rPr lang="en-US" dirty="0" smtClean="0"/>
              <a:t> </a:t>
            </a:r>
            <a:r>
              <a:rPr lang="en-US" dirty="0" err="1" smtClean="0"/>
              <a:t>المعلومات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680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مبررات</a:t>
            </a:r>
            <a:r>
              <a:rPr lang="en-US" dirty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الادراك</a:t>
            </a:r>
            <a:r>
              <a:rPr lang="en-US" dirty="0" smtClean="0"/>
              <a:t> </a:t>
            </a:r>
            <a:r>
              <a:rPr lang="en-US" dirty="0" err="1" smtClean="0"/>
              <a:t>المتزايد</a:t>
            </a:r>
            <a:r>
              <a:rPr lang="en-US" dirty="0" smtClean="0"/>
              <a:t> </a:t>
            </a:r>
            <a:r>
              <a:rPr lang="en-US" dirty="0" err="1" smtClean="0"/>
              <a:t>لاهميه</a:t>
            </a:r>
            <a:r>
              <a:rPr lang="en-US" dirty="0" smtClean="0"/>
              <a:t> </a:t>
            </a: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الطفوله</a:t>
            </a:r>
            <a:r>
              <a:rPr lang="en-US" dirty="0" smtClean="0"/>
              <a:t> </a:t>
            </a:r>
            <a:r>
              <a:rPr lang="en-US" dirty="0" err="1" smtClean="0"/>
              <a:t>المبكره</a:t>
            </a:r>
            <a:r>
              <a:rPr lang="en-US" dirty="0" smtClean="0"/>
              <a:t> </a:t>
            </a:r>
            <a:r>
              <a:rPr lang="en-US" dirty="0" err="1" smtClean="0"/>
              <a:t>ودورها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تجديد</a:t>
            </a:r>
            <a:r>
              <a:rPr lang="en-US" dirty="0" smtClean="0"/>
              <a:t> </a:t>
            </a:r>
            <a:r>
              <a:rPr lang="en-US" dirty="0" err="1" smtClean="0"/>
              <a:t>مسار</a:t>
            </a:r>
            <a:r>
              <a:rPr lang="en-US" dirty="0" smtClean="0"/>
              <a:t> </a:t>
            </a:r>
            <a:r>
              <a:rPr lang="en-US" dirty="0" err="1" smtClean="0"/>
              <a:t>النمو</a:t>
            </a:r>
            <a:r>
              <a:rPr lang="en-US" dirty="0" smtClean="0"/>
              <a:t> </a:t>
            </a:r>
            <a:r>
              <a:rPr lang="en-US" dirty="0" err="1" smtClean="0"/>
              <a:t>المستقبلي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للتدخل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r>
              <a:rPr lang="en-US" dirty="0" smtClean="0"/>
              <a:t> </a:t>
            </a:r>
            <a:r>
              <a:rPr lang="en-US" dirty="0" err="1" smtClean="0"/>
              <a:t>وظائف</a:t>
            </a:r>
            <a:r>
              <a:rPr lang="en-US" dirty="0" smtClean="0"/>
              <a:t> </a:t>
            </a:r>
            <a:r>
              <a:rPr lang="en-US" dirty="0" err="1" smtClean="0"/>
              <a:t>وقائيه</a:t>
            </a:r>
            <a:r>
              <a:rPr lang="en-US" dirty="0" smtClean="0"/>
              <a:t> </a:t>
            </a:r>
            <a:r>
              <a:rPr lang="en-US" dirty="0" err="1" smtClean="0"/>
              <a:t>هامه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ذو</a:t>
            </a:r>
            <a:r>
              <a:rPr lang="en-US" dirty="0" smtClean="0"/>
              <a:t> </a:t>
            </a:r>
            <a:r>
              <a:rPr lang="en-US" dirty="0" err="1" smtClean="0"/>
              <a:t>جدوى</a:t>
            </a:r>
            <a:r>
              <a:rPr lang="en-US" dirty="0" smtClean="0"/>
              <a:t> </a:t>
            </a:r>
            <a:r>
              <a:rPr lang="en-US" dirty="0" err="1" smtClean="0"/>
              <a:t>اقتصاديه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هذا</a:t>
            </a:r>
            <a:r>
              <a:rPr lang="en-US" dirty="0" smtClean="0"/>
              <a:t> </a:t>
            </a:r>
            <a:r>
              <a:rPr lang="en-US" dirty="0" err="1" smtClean="0"/>
              <a:t>ادى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الاهتمام</a:t>
            </a:r>
            <a:r>
              <a:rPr lang="en-US" dirty="0" smtClean="0"/>
              <a:t> </a:t>
            </a:r>
            <a:r>
              <a:rPr lang="en-US" dirty="0" err="1" smtClean="0"/>
              <a:t>بالكشف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r>
              <a:rPr lang="en-US" dirty="0" smtClean="0"/>
              <a:t> </a:t>
            </a:r>
            <a:r>
              <a:rPr lang="en-US" dirty="0" err="1" smtClean="0"/>
              <a:t>لوجود</a:t>
            </a:r>
            <a:r>
              <a:rPr lang="en-US" dirty="0" smtClean="0"/>
              <a:t> </a:t>
            </a:r>
            <a:r>
              <a:rPr lang="en-US" dirty="0" err="1" smtClean="0"/>
              <a:t>العلاقه</a:t>
            </a:r>
            <a:r>
              <a:rPr lang="en-US" dirty="0" smtClean="0"/>
              <a:t> </a:t>
            </a:r>
            <a:r>
              <a:rPr lang="en-US" dirty="0" err="1" smtClean="0"/>
              <a:t>المنطقيه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9744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المرحله</a:t>
            </a:r>
            <a:r>
              <a:rPr lang="en-US" dirty="0" smtClean="0"/>
              <a:t> </a:t>
            </a:r>
            <a:r>
              <a:rPr lang="en-US" dirty="0" err="1" smtClean="0"/>
              <a:t>الانتقاليه</a:t>
            </a:r>
            <a:r>
              <a:rPr lang="en-US" dirty="0" smtClean="0"/>
              <a:t> ) </a:t>
            </a:r>
            <a:r>
              <a:rPr lang="en-US" dirty="0" err="1" smtClean="0"/>
              <a:t>التحاق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بمراكز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r>
              <a:rPr lang="en-US" dirty="0" smtClean="0"/>
              <a:t>(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ان</a:t>
            </a:r>
            <a:r>
              <a:rPr lang="en-US" dirty="0" smtClean="0"/>
              <a:t> </a:t>
            </a:r>
            <a:r>
              <a:rPr lang="en-US" dirty="0" err="1" smtClean="0"/>
              <a:t>انتقال</a:t>
            </a:r>
            <a:r>
              <a:rPr lang="en-US" dirty="0" smtClean="0"/>
              <a:t> </a:t>
            </a:r>
            <a:r>
              <a:rPr lang="en-US" dirty="0" err="1" smtClean="0"/>
              <a:t>الاطفال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خدمات</a:t>
            </a:r>
            <a:r>
              <a:rPr lang="en-US" dirty="0" smtClean="0"/>
              <a:t> </a:t>
            </a:r>
            <a:r>
              <a:rPr lang="en-US" dirty="0" err="1" smtClean="0"/>
              <a:t>وبرامج</a:t>
            </a:r>
            <a:r>
              <a:rPr lang="en-US" dirty="0" smtClean="0"/>
              <a:t> </a:t>
            </a:r>
            <a:r>
              <a:rPr lang="en-US" dirty="0" err="1" smtClean="0"/>
              <a:t>الرضع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صغار</a:t>
            </a:r>
            <a:r>
              <a:rPr lang="en-US" dirty="0" smtClean="0"/>
              <a:t> </a:t>
            </a:r>
            <a:r>
              <a:rPr lang="en-US" dirty="0" err="1" smtClean="0"/>
              <a:t>السن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خدمات</a:t>
            </a:r>
            <a:r>
              <a:rPr lang="en-US" dirty="0" smtClean="0"/>
              <a:t> </a:t>
            </a:r>
            <a:r>
              <a:rPr lang="en-US" dirty="0" err="1" smtClean="0"/>
              <a:t>ماقبل</a:t>
            </a:r>
            <a:r>
              <a:rPr lang="en-US" dirty="0" smtClean="0"/>
              <a:t> </a:t>
            </a:r>
            <a:r>
              <a:rPr lang="en-US" dirty="0" err="1" smtClean="0"/>
              <a:t>المدرسه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المركز</a:t>
            </a:r>
            <a:r>
              <a:rPr lang="en-US" dirty="0" smtClean="0"/>
              <a:t> </a:t>
            </a:r>
            <a:r>
              <a:rPr lang="en-US" dirty="0" err="1" smtClean="0"/>
              <a:t>و</a:t>
            </a:r>
            <a:r>
              <a:rPr lang="en-US" dirty="0" smtClean="0"/>
              <a:t> </a:t>
            </a:r>
            <a:r>
              <a:rPr lang="en-US" dirty="0" err="1" smtClean="0"/>
              <a:t>المؤسسات</a:t>
            </a:r>
            <a:r>
              <a:rPr lang="en-US" dirty="0" smtClean="0"/>
              <a:t> </a:t>
            </a:r>
            <a:r>
              <a:rPr lang="en-US" dirty="0" err="1" smtClean="0"/>
              <a:t>يحتاج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المام</a:t>
            </a:r>
            <a:r>
              <a:rPr lang="en-US" dirty="0" smtClean="0"/>
              <a:t> </a:t>
            </a:r>
            <a:r>
              <a:rPr lang="en-US" dirty="0" err="1" smtClean="0"/>
              <a:t>وتخطيط</a:t>
            </a:r>
            <a:r>
              <a:rPr lang="en-US" dirty="0" smtClean="0"/>
              <a:t> </a:t>
            </a:r>
            <a:r>
              <a:rPr lang="en-US" dirty="0" err="1" smtClean="0"/>
              <a:t>شامل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قبل</a:t>
            </a:r>
            <a:r>
              <a:rPr lang="en-US" dirty="0" smtClean="0"/>
              <a:t> </a:t>
            </a:r>
            <a:r>
              <a:rPr lang="en-US" dirty="0" err="1" smtClean="0"/>
              <a:t>الاختصاصيين</a:t>
            </a:r>
            <a:r>
              <a:rPr lang="en-US" dirty="0" smtClean="0"/>
              <a:t> </a:t>
            </a:r>
            <a:r>
              <a:rPr lang="en-US" dirty="0" err="1" smtClean="0"/>
              <a:t>للالمام</a:t>
            </a:r>
            <a:r>
              <a:rPr lang="en-US" dirty="0" smtClean="0"/>
              <a:t> </a:t>
            </a:r>
            <a:r>
              <a:rPr lang="en-US" dirty="0" err="1" smtClean="0"/>
              <a:t>بالتغيرات</a:t>
            </a:r>
            <a:r>
              <a:rPr lang="en-US" dirty="0" smtClean="0"/>
              <a:t> </a:t>
            </a:r>
            <a:r>
              <a:rPr lang="en-US" dirty="0" err="1" smtClean="0"/>
              <a:t>المعياريه</a:t>
            </a:r>
            <a:r>
              <a:rPr lang="en-US" dirty="0" smtClean="0"/>
              <a:t> </a:t>
            </a:r>
            <a:r>
              <a:rPr lang="en-US" dirty="0" err="1" smtClean="0"/>
              <a:t>والتغيرات</a:t>
            </a:r>
            <a:r>
              <a:rPr lang="en-US" dirty="0" smtClean="0"/>
              <a:t> </a:t>
            </a:r>
            <a:r>
              <a:rPr lang="en-US" dirty="0" err="1" smtClean="0"/>
              <a:t>غير</a:t>
            </a:r>
            <a:r>
              <a:rPr lang="en-US" dirty="0" smtClean="0"/>
              <a:t> </a:t>
            </a:r>
            <a:r>
              <a:rPr lang="en-US" dirty="0" err="1" smtClean="0"/>
              <a:t>معياريه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اسباب </a:t>
            </a:r>
            <a:r>
              <a:rPr lang="en-US" dirty="0" err="1" smtClean="0"/>
              <a:t>صعوبه</a:t>
            </a:r>
            <a:r>
              <a:rPr lang="en-US" dirty="0" smtClean="0"/>
              <a:t> </a:t>
            </a:r>
            <a:r>
              <a:rPr lang="en-US" dirty="0" err="1" smtClean="0"/>
              <a:t>المرحله</a:t>
            </a:r>
            <a:r>
              <a:rPr lang="en-US" dirty="0" smtClean="0"/>
              <a:t> </a:t>
            </a:r>
            <a:r>
              <a:rPr lang="en-US" dirty="0" err="1" smtClean="0"/>
              <a:t>الانتقاليه</a:t>
            </a:r>
            <a:r>
              <a:rPr lang="en-US" dirty="0" smtClean="0"/>
              <a:t> </a:t>
            </a:r>
            <a:r>
              <a:rPr lang="en-US" dirty="0" err="1" smtClean="0"/>
              <a:t>تتخلص</a:t>
            </a:r>
            <a:r>
              <a:rPr lang="en-US" dirty="0" smtClean="0"/>
              <a:t> </a:t>
            </a:r>
            <a:r>
              <a:rPr lang="en-US" dirty="0" err="1" smtClean="0"/>
              <a:t>فيما</a:t>
            </a:r>
            <a:r>
              <a:rPr lang="en-US" dirty="0" smtClean="0"/>
              <a:t> </a:t>
            </a:r>
            <a:r>
              <a:rPr lang="en-US" dirty="0" err="1" smtClean="0"/>
              <a:t>يلي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صعوبات </a:t>
            </a:r>
            <a:r>
              <a:rPr lang="en-US" dirty="0" err="1" smtClean="0"/>
              <a:t>مواجهه</a:t>
            </a:r>
            <a:r>
              <a:rPr lang="en-US" dirty="0" smtClean="0"/>
              <a:t> </a:t>
            </a:r>
            <a:r>
              <a:rPr lang="en-US" dirty="0" err="1" smtClean="0"/>
              <a:t>الاباء</a:t>
            </a:r>
            <a:r>
              <a:rPr lang="en-US" dirty="0" smtClean="0"/>
              <a:t> </a:t>
            </a:r>
            <a:r>
              <a:rPr lang="en-US" dirty="0" err="1" smtClean="0"/>
              <a:t>لقضايا</a:t>
            </a:r>
            <a:r>
              <a:rPr lang="en-US" dirty="0" smtClean="0"/>
              <a:t> </a:t>
            </a:r>
            <a:r>
              <a:rPr lang="en-US" dirty="0" err="1" smtClean="0"/>
              <a:t>مثل</a:t>
            </a:r>
            <a:r>
              <a:rPr lang="en-US" dirty="0" smtClean="0"/>
              <a:t> </a:t>
            </a:r>
            <a:r>
              <a:rPr lang="en-US" dirty="0" err="1" smtClean="0"/>
              <a:t>اتخاذ</a:t>
            </a:r>
            <a:r>
              <a:rPr lang="en-US" dirty="0" smtClean="0"/>
              <a:t> </a:t>
            </a:r>
            <a:r>
              <a:rPr lang="en-US" dirty="0" err="1" smtClean="0"/>
              <a:t>قرارات</a:t>
            </a:r>
            <a:r>
              <a:rPr lang="en-US" dirty="0" smtClean="0"/>
              <a:t> </a:t>
            </a:r>
            <a:r>
              <a:rPr lang="en-US" dirty="0" err="1" smtClean="0"/>
              <a:t>تربويه</a:t>
            </a:r>
            <a:r>
              <a:rPr lang="en-US" dirty="0" smtClean="0"/>
              <a:t> </a:t>
            </a:r>
            <a:r>
              <a:rPr lang="en-US" dirty="0" err="1" smtClean="0"/>
              <a:t>وقضاء</a:t>
            </a:r>
            <a:r>
              <a:rPr lang="en-US" dirty="0" smtClean="0"/>
              <a:t> </a:t>
            </a:r>
            <a:r>
              <a:rPr lang="en-US" dirty="0" err="1" smtClean="0"/>
              <a:t>وقت</a:t>
            </a:r>
            <a:r>
              <a:rPr lang="en-US" dirty="0" smtClean="0"/>
              <a:t> </a:t>
            </a:r>
            <a:r>
              <a:rPr lang="en-US" dirty="0" err="1" smtClean="0"/>
              <a:t>طويل</a:t>
            </a:r>
            <a:r>
              <a:rPr lang="en-US" dirty="0" smtClean="0"/>
              <a:t> </a:t>
            </a:r>
            <a:r>
              <a:rPr lang="en-US" dirty="0" err="1" smtClean="0"/>
              <a:t>وبذل</a:t>
            </a:r>
            <a:r>
              <a:rPr lang="en-US" dirty="0" smtClean="0"/>
              <a:t> </a:t>
            </a:r>
            <a:r>
              <a:rPr lang="en-US" dirty="0" err="1" smtClean="0"/>
              <a:t>جهود</a:t>
            </a:r>
            <a:r>
              <a:rPr lang="en-US" dirty="0" smtClean="0"/>
              <a:t> </a:t>
            </a:r>
            <a:r>
              <a:rPr lang="en-US" dirty="0" err="1" smtClean="0"/>
              <a:t>كبيره</a:t>
            </a:r>
            <a:r>
              <a:rPr lang="en-US" dirty="0" smtClean="0"/>
              <a:t> </a:t>
            </a:r>
            <a:r>
              <a:rPr lang="en-US" dirty="0" err="1" smtClean="0"/>
              <a:t>للتعرف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النظام</a:t>
            </a:r>
            <a:r>
              <a:rPr lang="en-US" dirty="0" smtClean="0"/>
              <a:t> </a:t>
            </a:r>
            <a:r>
              <a:rPr lang="en-US" dirty="0" err="1" smtClean="0"/>
              <a:t>التربوي</a:t>
            </a:r>
            <a:r>
              <a:rPr lang="en-US" dirty="0" smtClean="0"/>
              <a:t> </a:t>
            </a:r>
            <a:r>
              <a:rPr lang="en-US" dirty="0" err="1" smtClean="0"/>
              <a:t>الجديد</a:t>
            </a:r>
            <a:r>
              <a:rPr lang="en-US" dirty="0" smtClean="0"/>
              <a:t> </a:t>
            </a:r>
            <a:r>
              <a:rPr lang="en-US" dirty="0" err="1" smtClean="0"/>
              <a:t>والبرامج</a:t>
            </a:r>
            <a:r>
              <a:rPr lang="en-US" dirty="0" smtClean="0"/>
              <a:t> </a:t>
            </a:r>
            <a:r>
              <a:rPr lang="en-US" dirty="0" err="1" smtClean="0"/>
              <a:t>والخدمات</a:t>
            </a:r>
            <a:r>
              <a:rPr lang="en-US" dirty="0" smtClean="0"/>
              <a:t> </a:t>
            </a:r>
            <a:r>
              <a:rPr lang="en-US" dirty="0" err="1" smtClean="0"/>
              <a:t>المسانده</a:t>
            </a:r>
            <a:r>
              <a:rPr lang="en-US" dirty="0" smtClean="0"/>
              <a:t> </a:t>
            </a:r>
            <a:r>
              <a:rPr lang="en-US" dirty="0" err="1" smtClean="0"/>
              <a:t>المقدمه</a:t>
            </a:r>
            <a:r>
              <a:rPr lang="en-US" dirty="0" smtClean="0"/>
              <a:t> </a:t>
            </a:r>
            <a:r>
              <a:rPr lang="en-US" dirty="0" err="1" smtClean="0"/>
              <a:t>ودور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المشاركه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252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استراتيجيات </a:t>
            </a:r>
            <a:r>
              <a:rPr lang="en-US" dirty="0" err="1"/>
              <a:t>الدعم</a:t>
            </a:r>
            <a:r>
              <a:rPr lang="en-US" dirty="0"/>
              <a:t> </a:t>
            </a:r>
            <a:r>
              <a:rPr lang="en-US" dirty="0" err="1"/>
              <a:t>في</a:t>
            </a:r>
            <a:r>
              <a:rPr lang="en-US" dirty="0"/>
              <a:t> </a:t>
            </a:r>
            <a:r>
              <a:rPr lang="en-US" dirty="0" err="1"/>
              <a:t>هذه</a:t>
            </a:r>
            <a:r>
              <a:rPr lang="en-US" dirty="0"/>
              <a:t> </a:t>
            </a:r>
            <a:r>
              <a:rPr lang="en-US" dirty="0" err="1"/>
              <a:t>المرحله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انواع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المرحله</a:t>
            </a:r>
            <a:r>
              <a:rPr lang="en-US" dirty="0" smtClean="0"/>
              <a:t> </a:t>
            </a:r>
            <a:r>
              <a:rPr lang="en-US" dirty="0" err="1" smtClean="0"/>
              <a:t>الانتقاليه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المعلوماتي</a:t>
            </a:r>
            <a:r>
              <a:rPr lang="en-US" dirty="0" smtClean="0"/>
              <a:t> </a:t>
            </a:r>
            <a:r>
              <a:rPr lang="en-US" dirty="0" err="1" smtClean="0"/>
              <a:t>والعملي</a:t>
            </a:r>
            <a:r>
              <a:rPr lang="en-US" dirty="0" smtClean="0"/>
              <a:t> </a:t>
            </a:r>
            <a:r>
              <a:rPr lang="en-US" dirty="0" err="1" smtClean="0"/>
              <a:t>لمساعده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اعداد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للتغيرات</a:t>
            </a:r>
            <a:r>
              <a:rPr lang="en-US" dirty="0" smtClean="0"/>
              <a:t> </a:t>
            </a:r>
            <a:r>
              <a:rPr lang="en-US" dirty="0" err="1" smtClean="0"/>
              <a:t>وتقديم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المناسب</a:t>
            </a:r>
            <a:r>
              <a:rPr lang="en-US" dirty="0" smtClean="0"/>
              <a:t> </a:t>
            </a:r>
            <a:r>
              <a:rPr lang="en-US" dirty="0" err="1" smtClean="0"/>
              <a:t>لتحقيق</a:t>
            </a:r>
            <a:r>
              <a:rPr lang="en-US" dirty="0" smtClean="0"/>
              <a:t> </a:t>
            </a:r>
            <a:r>
              <a:rPr lang="en-US" dirty="0" err="1" smtClean="0"/>
              <a:t>ذلك</a:t>
            </a:r>
            <a:r>
              <a:rPr lang="en-US" dirty="0" smtClean="0"/>
              <a:t> </a:t>
            </a:r>
            <a:r>
              <a:rPr lang="en-US" dirty="0" err="1" smtClean="0"/>
              <a:t>وكذلك</a:t>
            </a:r>
            <a:r>
              <a:rPr lang="en-US" dirty="0" smtClean="0"/>
              <a:t> </a:t>
            </a:r>
            <a:r>
              <a:rPr lang="en-US" dirty="0" err="1" smtClean="0"/>
              <a:t>اعدادهم</a:t>
            </a:r>
            <a:r>
              <a:rPr lang="en-US" dirty="0" smtClean="0"/>
              <a:t> </a:t>
            </a:r>
            <a:r>
              <a:rPr lang="en-US" dirty="0" err="1" smtClean="0"/>
              <a:t>لتقبل</a:t>
            </a:r>
            <a:r>
              <a:rPr lang="en-US" dirty="0" smtClean="0"/>
              <a:t> </a:t>
            </a:r>
            <a:r>
              <a:rPr lang="en-US" dirty="0" err="1" smtClean="0"/>
              <a:t>ذلك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المعلوماتي</a:t>
            </a:r>
            <a:r>
              <a:rPr lang="en-US" dirty="0" smtClean="0"/>
              <a:t> </a:t>
            </a:r>
            <a:r>
              <a:rPr lang="en-US" dirty="0" err="1" smtClean="0"/>
              <a:t>للاسره</a:t>
            </a:r>
            <a:r>
              <a:rPr lang="en-US" dirty="0" smtClean="0"/>
              <a:t> </a:t>
            </a:r>
            <a:r>
              <a:rPr lang="en-US" dirty="0" err="1" smtClean="0"/>
              <a:t>وتزويدها</a:t>
            </a:r>
            <a:r>
              <a:rPr lang="en-US" dirty="0" smtClean="0"/>
              <a:t> </a:t>
            </a:r>
            <a:r>
              <a:rPr lang="en-US" dirty="0" err="1" smtClean="0"/>
              <a:t>بمعلومات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</a:t>
            </a:r>
            <a:r>
              <a:rPr lang="en-US" dirty="0" err="1" smtClean="0"/>
              <a:t>المركز</a:t>
            </a:r>
            <a:r>
              <a:rPr lang="en-US" dirty="0" smtClean="0"/>
              <a:t> </a:t>
            </a:r>
            <a:r>
              <a:rPr lang="en-US" dirty="0" err="1" smtClean="0"/>
              <a:t>واساليب</a:t>
            </a:r>
            <a:r>
              <a:rPr lang="en-US" dirty="0" smtClean="0"/>
              <a:t> </a:t>
            </a:r>
            <a:r>
              <a:rPr lang="en-US" dirty="0" err="1" smtClean="0"/>
              <a:t>التعاقد</a:t>
            </a:r>
            <a:r>
              <a:rPr lang="en-US" dirty="0" smtClean="0"/>
              <a:t> </a:t>
            </a:r>
            <a:r>
              <a:rPr lang="en-US" dirty="0" err="1" smtClean="0"/>
              <a:t>معه</a:t>
            </a:r>
            <a:r>
              <a:rPr lang="en-US" dirty="0" smtClean="0"/>
              <a:t> </a:t>
            </a:r>
            <a:r>
              <a:rPr lang="en-US" dirty="0" err="1" smtClean="0"/>
              <a:t>والفريق</a:t>
            </a:r>
            <a:r>
              <a:rPr lang="en-US" dirty="0" smtClean="0"/>
              <a:t> </a:t>
            </a:r>
            <a:r>
              <a:rPr lang="en-US" dirty="0" err="1" smtClean="0"/>
              <a:t>المختص</a:t>
            </a:r>
            <a:r>
              <a:rPr lang="en-US" dirty="0" smtClean="0"/>
              <a:t> </a:t>
            </a:r>
            <a:r>
              <a:rPr lang="en-US" dirty="0" err="1" smtClean="0"/>
              <a:t>الذي</a:t>
            </a:r>
            <a:r>
              <a:rPr lang="en-US" dirty="0" smtClean="0"/>
              <a:t> </a:t>
            </a:r>
            <a:r>
              <a:rPr lang="en-US" dirty="0" err="1" smtClean="0"/>
              <a:t>سيعمل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الوجداني</a:t>
            </a:r>
            <a:r>
              <a:rPr lang="en-US" dirty="0" smtClean="0"/>
              <a:t> </a:t>
            </a:r>
            <a:r>
              <a:rPr lang="en-US" dirty="0" err="1" smtClean="0"/>
              <a:t>والعاطفي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</a:t>
            </a:r>
            <a:r>
              <a:rPr lang="en-US" dirty="0" err="1" smtClean="0"/>
              <a:t>طريق</a:t>
            </a:r>
            <a:r>
              <a:rPr lang="en-US" dirty="0" smtClean="0"/>
              <a:t> </a:t>
            </a:r>
            <a:r>
              <a:rPr lang="en-US" dirty="0" err="1" smtClean="0"/>
              <a:t>تفهم</a:t>
            </a:r>
            <a:r>
              <a:rPr lang="en-US" dirty="0" smtClean="0"/>
              <a:t> </a:t>
            </a:r>
            <a:r>
              <a:rPr lang="en-US" dirty="0" err="1" smtClean="0"/>
              <a:t>الاخصائيين</a:t>
            </a:r>
            <a:r>
              <a:rPr lang="en-US" dirty="0" smtClean="0"/>
              <a:t> </a:t>
            </a:r>
            <a:r>
              <a:rPr lang="en-US" dirty="0" err="1" smtClean="0"/>
              <a:t>هموم</a:t>
            </a:r>
            <a:r>
              <a:rPr lang="en-US" dirty="0" smtClean="0"/>
              <a:t> </a:t>
            </a:r>
            <a:r>
              <a:rPr lang="en-US" dirty="0" err="1" smtClean="0"/>
              <a:t>ومشكلات</a:t>
            </a:r>
            <a:r>
              <a:rPr lang="en-US" dirty="0" smtClean="0"/>
              <a:t> </a:t>
            </a:r>
            <a:r>
              <a:rPr lang="en-US" dirty="0" err="1" smtClean="0"/>
              <a:t>وظروف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وحاله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بشكل</a:t>
            </a:r>
            <a:r>
              <a:rPr lang="en-US" dirty="0" smtClean="0"/>
              <a:t> </a:t>
            </a:r>
            <a:r>
              <a:rPr lang="en-US" dirty="0" err="1" smtClean="0"/>
              <a:t>شمولي</a:t>
            </a:r>
            <a:r>
              <a:rPr lang="en-US" dirty="0" smtClean="0"/>
              <a:t> </a:t>
            </a:r>
            <a:r>
              <a:rPr lang="en-US" dirty="0" err="1" smtClean="0"/>
              <a:t>واحتواء</a:t>
            </a:r>
            <a:r>
              <a:rPr lang="en-US" dirty="0" smtClean="0"/>
              <a:t> </a:t>
            </a:r>
            <a:r>
              <a:rPr lang="en-US" dirty="0" err="1" smtClean="0"/>
              <a:t>مشاكلهم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القانوني</a:t>
            </a:r>
            <a:r>
              <a:rPr lang="en-US" dirty="0" smtClean="0"/>
              <a:t> </a:t>
            </a:r>
            <a:r>
              <a:rPr lang="en-US" dirty="0" err="1" smtClean="0"/>
              <a:t>والاخلاقي</a:t>
            </a:r>
            <a:r>
              <a:rPr lang="en-US" dirty="0" smtClean="0"/>
              <a:t> </a:t>
            </a:r>
            <a:r>
              <a:rPr lang="en-US" dirty="0" err="1" smtClean="0"/>
              <a:t>وسن</a:t>
            </a:r>
            <a:r>
              <a:rPr lang="en-US" dirty="0" smtClean="0"/>
              <a:t> </a:t>
            </a:r>
            <a:r>
              <a:rPr lang="en-US" dirty="0" err="1" smtClean="0"/>
              <a:t>القوانين</a:t>
            </a:r>
            <a:r>
              <a:rPr lang="en-US" dirty="0" smtClean="0"/>
              <a:t> </a:t>
            </a:r>
            <a:r>
              <a:rPr lang="en-US" dirty="0" err="1" smtClean="0"/>
              <a:t>التي</a:t>
            </a:r>
            <a:r>
              <a:rPr lang="en-US" dirty="0" smtClean="0"/>
              <a:t> </a:t>
            </a:r>
            <a:r>
              <a:rPr lang="en-US" dirty="0" err="1" smtClean="0"/>
              <a:t>توفر</a:t>
            </a:r>
            <a:r>
              <a:rPr lang="en-US" dirty="0" smtClean="0"/>
              <a:t> </a:t>
            </a:r>
            <a:r>
              <a:rPr lang="en-US" dirty="0" err="1" smtClean="0"/>
              <a:t>لهم</a:t>
            </a:r>
            <a:r>
              <a:rPr lang="en-US" dirty="0" smtClean="0"/>
              <a:t> </a:t>
            </a: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وتلبي</a:t>
            </a:r>
            <a:r>
              <a:rPr lang="en-US" dirty="0" smtClean="0"/>
              <a:t> </a:t>
            </a:r>
            <a:r>
              <a:rPr lang="en-US" dirty="0" err="1" smtClean="0"/>
              <a:t>حاجاتهم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608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استراتيجيات </a:t>
            </a:r>
            <a:r>
              <a:rPr lang="en-US" dirty="0" err="1"/>
              <a:t>الدعم</a:t>
            </a:r>
            <a:r>
              <a:rPr lang="en-US" dirty="0"/>
              <a:t> </a:t>
            </a:r>
            <a:r>
              <a:rPr lang="en-US" dirty="0" err="1"/>
              <a:t>في</a:t>
            </a:r>
            <a:r>
              <a:rPr lang="en-US" dirty="0"/>
              <a:t> </a:t>
            </a:r>
            <a:r>
              <a:rPr lang="en-US" dirty="0" err="1"/>
              <a:t>هذه</a:t>
            </a:r>
            <a:r>
              <a:rPr lang="en-US" dirty="0"/>
              <a:t> </a:t>
            </a:r>
            <a:r>
              <a:rPr lang="en-US" dirty="0" err="1"/>
              <a:t>المرحله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اساليب </a:t>
            </a:r>
            <a:r>
              <a:rPr lang="en-US" dirty="0" err="1" smtClean="0"/>
              <a:t>الدعم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الزيارات</a:t>
            </a:r>
            <a:r>
              <a:rPr lang="en-US" dirty="0" smtClean="0"/>
              <a:t> </a:t>
            </a:r>
            <a:r>
              <a:rPr lang="en-US" dirty="0" err="1" smtClean="0"/>
              <a:t>المنزليه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اجراء</a:t>
            </a:r>
            <a:r>
              <a:rPr lang="en-US" dirty="0" smtClean="0"/>
              <a:t> </a:t>
            </a:r>
            <a:r>
              <a:rPr lang="en-US" dirty="0" err="1" smtClean="0"/>
              <a:t>الاتصالات</a:t>
            </a:r>
            <a:r>
              <a:rPr lang="en-US" dirty="0" smtClean="0"/>
              <a:t> </a:t>
            </a:r>
            <a:r>
              <a:rPr lang="en-US" dirty="0" err="1" smtClean="0"/>
              <a:t>الهاتفيه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تكوين</a:t>
            </a:r>
            <a:r>
              <a:rPr lang="en-US" dirty="0" smtClean="0"/>
              <a:t> </a:t>
            </a:r>
            <a:r>
              <a:rPr lang="en-US" dirty="0" err="1" smtClean="0"/>
              <a:t>جماعات</a:t>
            </a:r>
            <a:r>
              <a:rPr lang="en-US" dirty="0" smtClean="0"/>
              <a:t> </a:t>
            </a:r>
            <a:r>
              <a:rPr lang="en-US" dirty="0" err="1" smtClean="0"/>
              <a:t>داعمه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err="1" smtClean="0"/>
              <a:t>اللقاءات</a:t>
            </a:r>
            <a:r>
              <a:rPr lang="en-US" dirty="0" smtClean="0"/>
              <a:t> </a:t>
            </a:r>
            <a:r>
              <a:rPr lang="en-US" dirty="0" err="1" smtClean="0"/>
              <a:t>والاجتماعات</a:t>
            </a:r>
            <a:r>
              <a:rPr lang="en-US" dirty="0" smtClean="0"/>
              <a:t> </a:t>
            </a:r>
            <a:r>
              <a:rPr lang="en-US" dirty="0" err="1" smtClean="0"/>
              <a:t>الدوريه</a:t>
            </a:r>
            <a:r>
              <a:rPr lang="en-US" dirty="0" smtClean="0"/>
              <a:t> </a:t>
            </a:r>
            <a:r>
              <a:rPr lang="en-US" dirty="0" err="1" smtClean="0"/>
              <a:t>بين</a:t>
            </a:r>
            <a:r>
              <a:rPr lang="en-US" dirty="0" smtClean="0"/>
              <a:t> </a:t>
            </a:r>
            <a:r>
              <a:rPr lang="en-US" dirty="0" err="1" smtClean="0"/>
              <a:t>المركز</a:t>
            </a:r>
            <a:r>
              <a:rPr lang="en-US" dirty="0" smtClean="0"/>
              <a:t> </a:t>
            </a:r>
            <a:r>
              <a:rPr lang="en-US" dirty="0" err="1" smtClean="0"/>
              <a:t>واولياء</a:t>
            </a:r>
            <a:r>
              <a:rPr lang="en-US" dirty="0" smtClean="0"/>
              <a:t> </a:t>
            </a:r>
            <a:r>
              <a:rPr lang="en-US" dirty="0" err="1" smtClean="0"/>
              <a:t>الامور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818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ادوات </a:t>
            </a:r>
            <a:r>
              <a:rPr lang="en-US" dirty="0" err="1" smtClean="0"/>
              <a:t>ونماذج</a:t>
            </a:r>
            <a:r>
              <a:rPr lang="en-US" dirty="0" smtClean="0"/>
              <a:t> </a:t>
            </a:r>
            <a:r>
              <a:rPr lang="en-US" dirty="0" err="1" smtClean="0"/>
              <a:t>العمل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اسر</a:t>
            </a:r>
            <a:r>
              <a:rPr lang="en-US" dirty="0" smtClean="0"/>
              <a:t> </a:t>
            </a:r>
            <a:r>
              <a:rPr lang="en-US" dirty="0" err="1" smtClean="0"/>
              <a:t>ذوي</a:t>
            </a:r>
            <a:r>
              <a:rPr lang="en-US" dirty="0" smtClean="0"/>
              <a:t> </a:t>
            </a:r>
            <a:r>
              <a:rPr lang="en-US" dirty="0" err="1" smtClean="0"/>
              <a:t>الاحتياجات</a:t>
            </a:r>
            <a:r>
              <a:rPr lang="en-US" dirty="0" smtClean="0"/>
              <a:t> </a:t>
            </a:r>
            <a:r>
              <a:rPr lang="en-US" dirty="0" err="1" smtClean="0"/>
              <a:t>الخاصه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508568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الخريطه</a:t>
            </a:r>
            <a:r>
              <a:rPr lang="en-US" dirty="0" smtClean="0"/>
              <a:t> </a:t>
            </a:r>
            <a:r>
              <a:rPr lang="en-US" dirty="0" err="1" smtClean="0"/>
              <a:t>الايكولوجيه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نموذج</a:t>
            </a:r>
            <a:r>
              <a:rPr lang="en-US" dirty="0" smtClean="0"/>
              <a:t> </a:t>
            </a:r>
            <a:r>
              <a:rPr lang="en-US" dirty="0" err="1" smtClean="0"/>
              <a:t>خريطه</a:t>
            </a:r>
            <a:r>
              <a:rPr lang="en-US" dirty="0" smtClean="0"/>
              <a:t> </a:t>
            </a:r>
            <a:r>
              <a:rPr lang="en-US" dirty="0" err="1" smtClean="0"/>
              <a:t>هيكلي</a:t>
            </a:r>
            <a:r>
              <a:rPr lang="en-US" dirty="0" smtClean="0"/>
              <a:t> </a:t>
            </a:r>
            <a:r>
              <a:rPr lang="en-US" dirty="0" err="1" smtClean="0"/>
              <a:t>يساعد</a:t>
            </a:r>
            <a:r>
              <a:rPr lang="en-US" dirty="0" smtClean="0"/>
              <a:t> </a:t>
            </a:r>
            <a:r>
              <a:rPr lang="en-US" dirty="0" err="1" smtClean="0"/>
              <a:t>الاختصاصين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التعرف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طبيعه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ومدى</a:t>
            </a:r>
            <a:r>
              <a:rPr lang="en-US" dirty="0" smtClean="0"/>
              <a:t> </a:t>
            </a:r>
            <a:r>
              <a:rPr lang="en-US" dirty="0" err="1" smtClean="0"/>
              <a:t>تفاعل</a:t>
            </a:r>
            <a:r>
              <a:rPr lang="en-US" dirty="0" smtClean="0"/>
              <a:t> </a:t>
            </a:r>
            <a:r>
              <a:rPr lang="en-US" dirty="0" err="1" smtClean="0"/>
              <a:t>عناصرها</a:t>
            </a:r>
            <a:r>
              <a:rPr lang="en-US" dirty="0" smtClean="0"/>
              <a:t> </a:t>
            </a:r>
            <a:r>
              <a:rPr lang="en-US" dirty="0" err="1" smtClean="0"/>
              <a:t>ومدى</a:t>
            </a:r>
            <a:r>
              <a:rPr lang="en-US" dirty="0" smtClean="0"/>
              <a:t> </a:t>
            </a:r>
            <a:r>
              <a:rPr lang="en-US" dirty="0" err="1" smtClean="0"/>
              <a:t>تفاعلها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العناصر</a:t>
            </a:r>
            <a:r>
              <a:rPr lang="en-US" dirty="0" smtClean="0"/>
              <a:t> </a:t>
            </a:r>
            <a:r>
              <a:rPr lang="en-US" dirty="0" err="1" smtClean="0"/>
              <a:t>البيئيه</a:t>
            </a:r>
            <a:r>
              <a:rPr lang="en-US" dirty="0" smtClean="0"/>
              <a:t> </a:t>
            </a:r>
            <a:r>
              <a:rPr lang="en-US" dirty="0" err="1" smtClean="0"/>
              <a:t>الخارجيه</a:t>
            </a:r>
            <a:r>
              <a:rPr lang="en-US" dirty="0" smtClean="0"/>
              <a:t> </a:t>
            </a:r>
            <a:r>
              <a:rPr lang="en-US" dirty="0" err="1" smtClean="0"/>
              <a:t>وطبيعه</a:t>
            </a:r>
            <a:r>
              <a:rPr lang="en-US" dirty="0" smtClean="0"/>
              <a:t> </a:t>
            </a:r>
            <a:r>
              <a:rPr lang="en-US" dirty="0" err="1" smtClean="0"/>
              <a:t>ونوعيه</a:t>
            </a:r>
            <a:r>
              <a:rPr lang="en-US" dirty="0" smtClean="0"/>
              <a:t> </a:t>
            </a:r>
            <a:r>
              <a:rPr lang="en-US" dirty="0" err="1" smtClean="0"/>
              <a:t>مصادر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والمسانده</a:t>
            </a:r>
            <a:r>
              <a:rPr lang="en-US" dirty="0" smtClean="0"/>
              <a:t> </a:t>
            </a:r>
            <a:r>
              <a:rPr lang="en-US" dirty="0" err="1" smtClean="0"/>
              <a:t>ومصادر</a:t>
            </a:r>
            <a:r>
              <a:rPr lang="en-US" dirty="0" smtClean="0"/>
              <a:t> </a:t>
            </a:r>
            <a:r>
              <a:rPr lang="en-US" dirty="0" err="1" smtClean="0"/>
              <a:t>الضغوط</a:t>
            </a:r>
            <a:r>
              <a:rPr lang="en-US" dirty="0" smtClean="0"/>
              <a:t> </a:t>
            </a:r>
            <a:r>
              <a:rPr lang="en-US" dirty="0" err="1" smtClean="0"/>
              <a:t>وانواعها</a:t>
            </a:r>
            <a:r>
              <a:rPr lang="en-US" dirty="0" smtClean="0"/>
              <a:t> </a:t>
            </a:r>
            <a:r>
              <a:rPr lang="en-US" dirty="0" err="1" smtClean="0"/>
              <a:t>وردود</a:t>
            </a:r>
            <a:r>
              <a:rPr lang="en-US" dirty="0" smtClean="0"/>
              <a:t> </a:t>
            </a:r>
            <a:r>
              <a:rPr lang="en-US" dirty="0" err="1" smtClean="0"/>
              <a:t>فعل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وتحديد</a:t>
            </a:r>
            <a:r>
              <a:rPr lang="en-US" dirty="0" smtClean="0"/>
              <a:t> </a:t>
            </a:r>
            <a:r>
              <a:rPr lang="en-US" dirty="0" err="1" smtClean="0"/>
              <a:t>نوعيتها</a:t>
            </a:r>
            <a:r>
              <a:rPr lang="en-US" dirty="0" smtClean="0"/>
              <a:t> </a:t>
            </a:r>
            <a:r>
              <a:rPr lang="en-US" dirty="0" err="1" smtClean="0"/>
              <a:t>وشدتها</a:t>
            </a:r>
            <a:r>
              <a:rPr lang="en-US" dirty="0" smtClean="0"/>
              <a:t> </a:t>
            </a:r>
            <a:r>
              <a:rPr lang="en-US" dirty="0" err="1" smtClean="0"/>
              <a:t>ودور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الممتده</a:t>
            </a:r>
            <a:r>
              <a:rPr lang="en-US" dirty="0" smtClean="0"/>
              <a:t> </a:t>
            </a:r>
            <a:r>
              <a:rPr lang="en-US" dirty="0" err="1" smtClean="0"/>
              <a:t>بشكل</a:t>
            </a:r>
            <a:r>
              <a:rPr lang="en-US" dirty="0" smtClean="0"/>
              <a:t> </a:t>
            </a:r>
            <a:r>
              <a:rPr lang="en-US" dirty="0" err="1" smtClean="0"/>
              <a:t>خاص</a:t>
            </a:r>
            <a:r>
              <a:rPr lang="en-US" dirty="0" smtClean="0"/>
              <a:t>.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خلالها</a:t>
            </a:r>
            <a:r>
              <a:rPr lang="en-US" dirty="0" smtClean="0"/>
              <a:t> </a:t>
            </a:r>
            <a:r>
              <a:rPr lang="en-US" dirty="0" err="1" smtClean="0"/>
              <a:t>يستطيع</a:t>
            </a:r>
            <a:r>
              <a:rPr lang="en-US" dirty="0" smtClean="0"/>
              <a:t> </a:t>
            </a:r>
            <a:r>
              <a:rPr lang="en-US" dirty="0" err="1" smtClean="0"/>
              <a:t>ان</a:t>
            </a:r>
            <a:r>
              <a:rPr lang="en-US" dirty="0" smtClean="0"/>
              <a:t> </a:t>
            </a:r>
            <a:r>
              <a:rPr lang="en-US" dirty="0" err="1" smtClean="0"/>
              <a:t>يحدد</a:t>
            </a:r>
            <a:r>
              <a:rPr lang="en-US" dirty="0" smtClean="0"/>
              <a:t> </a:t>
            </a:r>
            <a:r>
              <a:rPr lang="en-US" dirty="0" err="1" smtClean="0"/>
              <a:t>طرق</a:t>
            </a:r>
            <a:r>
              <a:rPr lang="en-US" dirty="0" smtClean="0"/>
              <a:t> </a:t>
            </a:r>
            <a:r>
              <a:rPr lang="en-US" dirty="0" err="1" smtClean="0"/>
              <a:t>الدعم</a:t>
            </a:r>
            <a:r>
              <a:rPr lang="en-US" dirty="0" smtClean="0"/>
              <a:t> </a:t>
            </a:r>
            <a:r>
              <a:rPr lang="en-US" dirty="0" err="1" smtClean="0"/>
              <a:t>المناسبه</a:t>
            </a:r>
            <a:r>
              <a:rPr lang="en-US" dirty="0" smtClean="0"/>
              <a:t> </a:t>
            </a:r>
            <a:r>
              <a:rPr lang="en-US" dirty="0" err="1" smtClean="0"/>
              <a:t>التي</a:t>
            </a:r>
            <a:r>
              <a:rPr lang="en-US" dirty="0" smtClean="0"/>
              <a:t> </a:t>
            </a:r>
            <a:r>
              <a:rPr lang="en-US" dirty="0" err="1" smtClean="0"/>
              <a:t>يحتاجها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والاسره</a:t>
            </a:r>
            <a:r>
              <a:rPr lang="en-US" dirty="0" smtClean="0"/>
              <a:t> </a:t>
            </a:r>
            <a:r>
              <a:rPr lang="en-US" dirty="0" err="1" smtClean="0"/>
              <a:t>معا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err="1" smtClean="0"/>
              <a:t>الخريطه</a:t>
            </a:r>
            <a:r>
              <a:rPr lang="en-US" dirty="0" smtClean="0"/>
              <a:t> </a:t>
            </a:r>
            <a:r>
              <a:rPr lang="en-US" dirty="0" err="1" smtClean="0"/>
              <a:t>الاسريه</a:t>
            </a:r>
            <a:r>
              <a:rPr lang="en-US" dirty="0" smtClean="0"/>
              <a:t>: </a:t>
            </a:r>
            <a:r>
              <a:rPr lang="en-US" dirty="0" err="1" smtClean="0"/>
              <a:t>نموذج</a:t>
            </a:r>
            <a:r>
              <a:rPr lang="en-US" dirty="0" smtClean="0"/>
              <a:t> </a:t>
            </a:r>
            <a:r>
              <a:rPr lang="en-US" dirty="0" err="1" smtClean="0"/>
              <a:t>يستخدم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رسم</a:t>
            </a:r>
            <a:r>
              <a:rPr lang="en-US" dirty="0" smtClean="0"/>
              <a:t> </a:t>
            </a:r>
            <a:r>
              <a:rPr lang="en-US" dirty="0" err="1" smtClean="0"/>
              <a:t>تاريخ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ومتابعه</a:t>
            </a:r>
            <a:r>
              <a:rPr lang="en-US" dirty="0" smtClean="0"/>
              <a:t> جميع </a:t>
            </a:r>
            <a:r>
              <a:rPr lang="en-US" dirty="0" err="1" smtClean="0"/>
              <a:t>التغيرات</a:t>
            </a:r>
            <a:r>
              <a:rPr lang="en-US" dirty="0" smtClean="0"/>
              <a:t> </a:t>
            </a:r>
            <a:r>
              <a:rPr lang="en-US" dirty="0" err="1" smtClean="0"/>
              <a:t>الوظيفيه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التحوليه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الطارئه</a:t>
            </a:r>
            <a:r>
              <a:rPr lang="en-US" dirty="0" smtClean="0"/>
              <a:t> </a:t>
            </a:r>
            <a:r>
              <a:rPr lang="en-US" dirty="0" err="1" smtClean="0"/>
              <a:t>وهي</a:t>
            </a:r>
            <a:r>
              <a:rPr lang="en-US" dirty="0" smtClean="0"/>
              <a:t> </a:t>
            </a:r>
            <a:r>
              <a:rPr lang="en-US" dirty="0" err="1" smtClean="0"/>
              <a:t>تمكن</a:t>
            </a:r>
            <a:r>
              <a:rPr lang="en-US" dirty="0" smtClean="0"/>
              <a:t> </a:t>
            </a:r>
            <a:r>
              <a:rPr lang="en-US" dirty="0" err="1" smtClean="0"/>
              <a:t>الاخصائيين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التعرف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الاعراض</a:t>
            </a:r>
            <a:r>
              <a:rPr lang="en-US" dirty="0" smtClean="0"/>
              <a:t> </a:t>
            </a:r>
            <a:r>
              <a:rPr lang="en-US" dirty="0" err="1" smtClean="0"/>
              <a:t>داخل</a:t>
            </a:r>
            <a:r>
              <a:rPr lang="en-US" dirty="0" smtClean="0"/>
              <a:t> </a:t>
            </a:r>
            <a:r>
              <a:rPr lang="en-US" dirty="0" err="1" smtClean="0"/>
              <a:t>سياق</a:t>
            </a:r>
            <a:r>
              <a:rPr lang="en-US" dirty="0" smtClean="0"/>
              <a:t> </a:t>
            </a:r>
            <a:r>
              <a:rPr lang="en-US" dirty="0" err="1" smtClean="0"/>
              <a:t>اكثر</a:t>
            </a:r>
            <a:r>
              <a:rPr lang="en-US" dirty="0" smtClean="0"/>
              <a:t> </a:t>
            </a:r>
            <a:r>
              <a:rPr lang="en-US" dirty="0" err="1" smtClean="0"/>
              <a:t>امتداد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6698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ادوات </a:t>
            </a:r>
            <a:r>
              <a:rPr lang="en-US" dirty="0" err="1"/>
              <a:t>ونماذج</a:t>
            </a:r>
            <a:r>
              <a:rPr lang="en-US" dirty="0"/>
              <a:t> </a:t>
            </a:r>
            <a:r>
              <a:rPr lang="en-US" dirty="0" err="1"/>
              <a:t>العمل</a:t>
            </a:r>
            <a:r>
              <a:rPr lang="en-US" dirty="0"/>
              <a:t> </a:t>
            </a:r>
            <a:r>
              <a:rPr lang="en-US" dirty="0" err="1"/>
              <a:t>مع</a:t>
            </a:r>
            <a:r>
              <a:rPr lang="en-US" dirty="0"/>
              <a:t> </a:t>
            </a:r>
            <a:r>
              <a:rPr lang="en-US" dirty="0" err="1"/>
              <a:t>اسر</a:t>
            </a:r>
            <a:r>
              <a:rPr lang="en-US" dirty="0"/>
              <a:t> </a:t>
            </a:r>
            <a:r>
              <a:rPr lang="en-US" dirty="0" err="1"/>
              <a:t>ذوي</a:t>
            </a:r>
            <a:r>
              <a:rPr lang="en-US" dirty="0"/>
              <a:t> </a:t>
            </a:r>
            <a:r>
              <a:rPr lang="en-US" dirty="0" err="1"/>
              <a:t>الاحتياجات</a:t>
            </a:r>
            <a:r>
              <a:rPr lang="en-US" dirty="0"/>
              <a:t> </a:t>
            </a:r>
            <a:r>
              <a:rPr lang="en-US" dirty="0" err="1"/>
              <a:t>الخاصه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51009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الخطه </a:t>
            </a:r>
            <a:r>
              <a:rPr lang="en-US" dirty="0" err="1"/>
              <a:t>الفرديه</a:t>
            </a:r>
            <a:r>
              <a:rPr lang="en-US" dirty="0"/>
              <a:t> </a:t>
            </a:r>
            <a:r>
              <a:rPr lang="en-US" dirty="0" err="1"/>
              <a:t>لخدمه</a:t>
            </a:r>
            <a:r>
              <a:rPr lang="en-US" dirty="0"/>
              <a:t> </a:t>
            </a:r>
            <a:r>
              <a:rPr lang="en-US" dirty="0" err="1"/>
              <a:t>الاسره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تشبه</a:t>
            </a:r>
            <a:r>
              <a:rPr lang="en-US" dirty="0" smtClean="0"/>
              <a:t> الخطه </a:t>
            </a:r>
            <a:r>
              <a:rPr lang="en-US" dirty="0" err="1" smtClean="0"/>
              <a:t>التربويه</a:t>
            </a:r>
            <a:r>
              <a:rPr lang="en-US" dirty="0" smtClean="0"/>
              <a:t> </a:t>
            </a:r>
            <a:r>
              <a:rPr lang="en-US" dirty="0" err="1" smtClean="0"/>
              <a:t>الفرديه</a:t>
            </a:r>
            <a:r>
              <a:rPr lang="en-US" dirty="0" smtClean="0"/>
              <a:t> </a:t>
            </a:r>
            <a:r>
              <a:rPr lang="en-US" dirty="0" err="1" smtClean="0"/>
              <a:t>للطفل</a:t>
            </a:r>
            <a:r>
              <a:rPr lang="en-US" dirty="0" smtClean="0"/>
              <a:t> </a:t>
            </a:r>
            <a:r>
              <a:rPr lang="en-US" dirty="0" err="1" smtClean="0"/>
              <a:t>ولكنها</a:t>
            </a:r>
            <a:r>
              <a:rPr lang="en-US" dirty="0" smtClean="0"/>
              <a:t> </a:t>
            </a:r>
            <a:r>
              <a:rPr lang="en-US" dirty="0" err="1" smtClean="0"/>
              <a:t>تستهدف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بشكل</a:t>
            </a:r>
            <a:r>
              <a:rPr lang="en-US" dirty="0" smtClean="0"/>
              <a:t> </a:t>
            </a:r>
            <a:r>
              <a:rPr lang="en-US" dirty="0" err="1" smtClean="0"/>
              <a:t>خاص</a:t>
            </a:r>
            <a:r>
              <a:rPr lang="en-US" dirty="0" smtClean="0"/>
              <a:t> </a:t>
            </a:r>
            <a:r>
              <a:rPr lang="en-US" dirty="0" err="1" smtClean="0"/>
              <a:t>اهم</a:t>
            </a:r>
            <a:r>
              <a:rPr lang="en-US" dirty="0" smtClean="0"/>
              <a:t> </a:t>
            </a:r>
            <a:r>
              <a:rPr lang="en-US" dirty="0" err="1" smtClean="0"/>
              <a:t>عناصرها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مستوى</a:t>
            </a:r>
            <a:r>
              <a:rPr lang="en-US" dirty="0" smtClean="0"/>
              <a:t> </a:t>
            </a:r>
            <a:r>
              <a:rPr lang="en-US" dirty="0" err="1" smtClean="0"/>
              <a:t>الاداء</a:t>
            </a:r>
            <a:r>
              <a:rPr lang="en-US" dirty="0" smtClean="0"/>
              <a:t> </a:t>
            </a:r>
            <a:r>
              <a:rPr lang="en-US" dirty="0" err="1" smtClean="0"/>
              <a:t>الوظيفي</a:t>
            </a:r>
            <a:r>
              <a:rPr lang="en-US" dirty="0" smtClean="0"/>
              <a:t> </a:t>
            </a:r>
            <a:r>
              <a:rPr lang="en-US" dirty="0" err="1" smtClean="0"/>
              <a:t>الحالي</a:t>
            </a:r>
            <a:r>
              <a:rPr lang="en-US" dirty="0" smtClean="0"/>
              <a:t> </a:t>
            </a:r>
            <a:r>
              <a:rPr lang="en-US" dirty="0" err="1" smtClean="0"/>
              <a:t>للطفل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مواطن</a:t>
            </a:r>
            <a:r>
              <a:rPr lang="en-US" dirty="0" smtClean="0"/>
              <a:t> </a:t>
            </a:r>
            <a:r>
              <a:rPr lang="en-US" dirty="0" err="1" smtClean="0"/>
              <a:t>الضعف</a:t>
            </a:r>
            <a:r>
              <a:rPr lang="en-US" dirty="0" smtClean="0"/>
              <a:t> </a:t>
            </a:r>
            <a:r>
              <a:rPr lang="en-US" dirty="0" err="1" smtClean="0"/>
              <a:t>والقوه</a:t>
            </a:r>
            <a:r>
              <a:rPr lang="en-US" dirty="0" smtClean="0"/>
              <a:t> </a:t>
            </a:r>
            <a:r>
              <a:rPr lang="en-US" dirty="0" err="1" smtClean="0"/>
              <a:t>للاسره</a:t>
            </a:r>
            <a:r>
              <a:rPr lang="en-US" dirty="0" smtClean="0"/>
              <a:t> </a:t>
            </a:r>
            <a:r>
              <a:rPr lang="en-US" dirty="0" err="1" smtClean="0"/>
              <a:t>فيما</a:t>
            </a:r>
            <a:r>
              <a:rPr lang="en-US" dirty="0" smtClean="0"/>
              <a:t> </a:t>
            </a:r>
            <a:r>
              <a:rPr lang="en-US" dirty="0" err="1" smtClean="0"/>
              <a:t>يتعلق</a:t>
            </a:r>
            <a:r>
              <a:rPr lang="en-US" dirty="0" smtClean="0"/>
              <a:t> </a:t>
            </a:r>
            <a:r>
              <a:rPr lang="en-US" dirty="0" err="1" smtClean="0"/>
              <a:t>باحتياجاتها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err="1" smtClean="0"/>
              <a:t>النتائج</a:t>
            </a:r>
            <a:r>
              <a:rPr lang="en-US" dirty="0" smtClean="0"/>
              <a:t> </a:t>
            </a:r>
            <a:r>
              <a:rPr lang="en-US" dirty="0" err="1" smtClean="0"/>
              <a:t>والاهداف</a:t>
            </a:r>
            <a:r>
              <a:rPr lang="en-US" dirty="0" smtClean="0"/>
              <a:t> </a:t>
            </a:r>
            <a:r>
              <a:rPr lang="en-US" dirty="0" err="1" smtClean="0"/>
              <a:t>المتوقعه</a:t>
            </a:r>
            <a:r>
              <a:rPr lang="en-US" dirty="0" smtClean="0"/>
              <a:t> </a:t>
            </a:r>
            <a:r>
              <a:rPr lang="en-US" dirty="0" err="1" smtClean="0"/>
              <a:t>لكل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والاسره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استراتيجيات </a:t>
            </a:r>
            <a:r>
              <a:rPr lang="en-US" dirty="0" err="1" smtClean="0"/>
              <a:t>التعامل</a:t>
            </a:r>
            <a:r>
              <a:rPr lang="en-US" dirty="0" smtClean="0"/>
              <a:t> </a:t>
            </a:r>
            <a:r>
              <a:rPr lang="en-US" dirty="0" err="1" smtClean="0"/>
              <a:t>واساليب</a:t>
            </a:r>
            <a:r>
              <a:rPr lang="en-US" dirty="0" smtClean="0"/>
              <a:t> </a:t>
            </a:r>
            <a:r>
              <a:rPr lang="en-US" dirty="0" err="1" smtClean="0"/>
              <a:t>التدريس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والبرامج</a:t>
            </a:r>
            <a:r>
              <a:rPr lang="en-US" dirty="0" smtClean="0"/>
              <a:t> </a:t>
            </a:r>
            <a:r>
              <a:rPr lang="en-US" dirty="0" err="1" smtClean="0"/>
              <a:t>الخاصه</a:t>
            </a:r>
            <a:r>
              <a:rPr lang="en-US" dirty="0" smtClean="0"/>
              <a:t> </a:t>
            </a:r>
            <a:r>
              <a:rPr lang="en-US" dirty="0" err="1" smtClean="0"/>
              <a:t>بالتدخل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تاريخ</a:t>
            </a:r>
            <a:r>
              <a:rPr lang="en-US" dirty="0" smtClean="0"/>
              <a:t> </a:t>
            </a:r>
            <a:r>
              <a:rPr lang="en-US" dirty="0" err="1" smtClean="0"/>
              <a:t>بدء</a:t>
            </a:r>
            <a:r>
              <a:rPr lang="en-US" dirty="0" smtClean="0"/>
              <a:t> </a:t>
            </a:r>
            <a:r>
              <a:rPr lang="en-US" dirty="0" err="1" smtClean="0"/>
              <a:t>العمل</a:t>
            </a:r>
            <a:r>
              <a:rPr lang="en-US" dirty="0" smtClean="0"/>
              <a:t> </a:t>
            </a:r>
            <a:r>
              <a:rPr lang="en-US" dirty="0" err="1" smtClean="0"/>
              <a:t>والزمن</a:t>
            </a:r>
            <a:r>
              <a:rPr lang="en-US" dirty="0" smtClean="0"/>
              <a:t> </a:t>
            </a:r>
            <a:r>
              <a:rPr lang="en-US" dirty="0" err="1" smtClean="0"/>
              <a:t>اللازم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err="1" smtClean="0"/>
              <a:t>طرق</a:t>
            </a:r>
            <a:r>
              <a:rPr lang="en-US" dirty="0" smtClean="0"/>
              <a:t> </a:t>
            </a:r>
            <a:r>
              <a:rPr lang="en-US" dirty="0" err="1" smtClean="0"/>
              <a:t>الاستعداد</a:t>
            </a:r>
            <a:r>
              <a:rPr lang="en-US" dirty="0" smtClean="0"/>
              <a:t> </a:t>
            </a:r>
            <a:r>
              <a:rPr lang="en-US" dirty="0" err="1" smtClean="0"/>
              <a:t>للمرحله</a:t>
            </a:r>
            <a:r>
              <a:rPr lang="en-US" dirty="0" smtClean="0"/>
              <a:t> </a:t>
            </a:r>
            <a:r>
              <a:rPr lang="en-US" dirty="0" err="1" smtClean="0"/>
              <a:t>الانتقاليه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المنزل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مركز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7335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ادوات </a:t>
            </a:r>
            <a:r>
              <a:rPr lang="en-US" dirty="0" err="1"/>
              <a:t>ونماذج</a:t>
            </a:r>
            <a:r>
              <a:rPr lang="en-US" dirty="0"/>
              <a:t> </a:t>
            </a:r>
            <a:r>
              <a:rPr lang="en-US" dirty="0" err="1"/>
              <a:t>العمل</a:t>
            </a:r>
            <a:r>
              <a:rPr lang="en-US" dirty="0"/>
              <a:t> </a:t>
            </a:r>
            <a:r>
              <a:rPr lang="en-US" dirty="0" err="1"/>
              <a:t>مع</a:t>
            </a:r>
            <a:r>
              <a:rPr lang="en-US" dirty="0"/>
              <a:t> </a:t>
            </a:r>
            <a:r>
              <a:rPr lang="en-US" dirty="0" err="1"/>
              <a:t>اسر</a:t>
            </a:r>
            <a:r>
              <a:rPr lang="en-US" dirty="0"/>
              <a:t> </a:t>
            </a:r>
            <a:r>
              <a:rPr lang="en-US" dirty="0" err="1"/>
              <a:t>ذوي</a:t>
            </a:r>
            <a:r>
              <a:rPr lang="en-US" dirty="0"/>
              <a:t> </a:t>
            </a:r>
            <a:r>
              <a:rPr lang="en-US" dirty="0" err="1"/>
              <a:t>الاحتياجات</a:t>
            </a:r>
            <a:r>
              <a:rPr lang="en-US" dirty="0"/>
              <a:t> </a:t>
            </a:r>
            <a:r>
              <a:rPr lang="en-US" dirty="0" err="1"/>
              <a:t>الخاصه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استبانه</a:t>
            </a:r>
            <a:r>
              <a:rPr lang="en-US" dirty="0" smtClean="0"/>
              <a:t> </a:t>
            </a:r>
            <a:r>
              <a:rPr lang="en-US" dirty="0" err="1" smtClean="0"/>
              <a:t>حاجات</a:t>
            </a:r>
            <a:r>
              <a:rPr lang="en-US" dirty="0" smtClean="0"/>
              <a:t> </a:t>
            </a:r>
            <a:r>
              <a:rPr lang="en-US" dirty="0" err="1" smtClean="0"/>
              <a:t>اسر</a:t>
            </a:r>
            <a:r>
              <a:rPr lang="en-US" dirty="0" smtClean="0"/>
              <a:t> </a:t>
            </a:r>
            <a:r>
              <a:rPr lang="en-US" dirty="0" err="1" smtClean="0"/>
              <a:t>الاطفال</a:t>
            </a:r>
            <a:r>
              <a:rPr lang="en-US" dirty="0" smtClean="0"/>
              <a:t> </a:t>
            </a:r>
            <a:r>
              <a:rPr lang="en-US" dirty="0" err="1" smtClean="0"/>
              <a:t>ذوي</a:t>
            </a:r>
            <a:r>
              <a:rPr lang="en-US" dirty="0" smtClean="0"/>
              <a:t> الاعاقه</a:t>
            </a:r>
          </a:p>
          <a:p>
            <a:pPr marL="0" indent="0">
              <a:buNone/>
            </a:pPr>
            <a:r>
              <a:rPr lang="en-US" dirty="0" err="1" smtClean="0"/>
              <a:t>استبانه</a:t>
            </a:r>
            <a:r>
              <a:rPr lang="en-US" dirty="0" smtClean="0"/>
              <a:t> </a:t>
            </a:r>
            <a:r>
              <a:rPr lang="en-US" dirty="0" err="1" smtClean="0"/>
              <a:t>الاداء</a:t>
            </a:r>
            <a:r>
              <a:rPr lang="en-US" dirty="0" smtClean="0"/>
              <a:t> </a:t>
            </a:r>
            <a:r>
              <a:rPr lang="en-US" dirty="0" err="1" smtClean="0"/>
              <a:t>الاسري</a:t>
            </a:r>
            <a:r>
              <a:rPr lang="en-US" dirty="0" smtClean="0"/>
              <a:t> </a:t>
            </a:r>
            <a:r>
              <a:rPr lang="en-US" dirty="0" err="1" smtClean="0"/>
              <a:t>الشامل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71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خطوات</a:t>
            </a:r>
            <a:r>
              <a:rPr lang="en-US" dirty="0" smtClean="0"/>
              <a:t> </a:t>
            </a:r>
            <a:r>
              <a:rPr lang="en-US" dirty="0" err="1" smtClean="0"/>
              <a:t>احاله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مركز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9632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/>
              <a:t>التحويل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الكشف</a:t>
            </a:r>
            <a:r>
              <a:rPr lang="en-US" dirty="0" smtClean="0"/>
              <a:t> </a:t>
            </a:r>
            <a:r>
              <a:rPr lang="en-US" dirty="0" err="1" smtClean="0"/>
              <a:t>الاولي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التشخيص</a:t>
            </a:r>
            <a:r>
              <a:rPr lang="en-US" dirty="0" smtClean="0"/>
              <a:t> </a:t>
            </a:r>
            <a:r>
              <a:rPr lang="en-US" dirty="0" err="1" smtClean="0"/>
              <a:t>والتقييم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التقييم </a:t>
            </a:r>
            <a:r>
              <a:rPr lang="en-US" dirty="0" err="1" smtClean="0"/>
              <a:t>الاسري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وضع</a:t>
            </a:r>
            <a:r>
              <a:rPr lang="en-US" dirty="0" smtClean="0"/>
              <a:t> </a:t>
            </a:r>
            <a:r>
              <a:rPr lang="en-US" dirty="0" err="1" smtClean="0"/>
              <a:t>البرنامج</a:t>
            </a:r>
            <a:r>
              <a:rPr lang="en-US" dirty="0" smtClean="0"/>
              <a:t> </a:t>
            </a:r>
            <a:r>
              <a:rPr lang="en-US" dirty="0" err="1" smtClean="0"/>
              <a:t>التربوي</a:t>
            </a:r>
            <a:r>
              <a:rPr lang="en-US" dirty="0" smtClean="0"/>
              <a:t> </a:t>
            </a:r>
            <a:r>
              <a:rPr lang="en-US" dirty="0" err="1" smtClean="0"/>
              <a:t>الفردي</a:t>
            </a:r>
            <a:r>
              <a:rPr lang="en-US" dirty="0" smtClean="0"/>
              <a:t> </a:t>
            </a:r>
            <a:r>
              <a:rPr lang="en-US" dirty="0" err="1" smtClean="0"/>
              <a:t>للطفل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وضع</a:t>
            </a:r>
            <a:r>
              <a:rPr lang="en-US" dirty="0" smtClean="0"/>
              <a:t> </a:t>
            </a:r>
            <a:r>
              <a:rPr lang="en-US" dirty="0" err="1" smtClean="0"/>
              <a:t>خطط</a:t>
            </a:r>
            <a:r>
              <a:rPr lang="en-US" dirty="0" smtClean="0"/>
              <a:t> </a:t>
            </a:r>
            <a:r>
              <a:rPr lang="en-US" dirty="0" err="1" smtClean="0"/>
              <a:t>العمل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اسره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تنفيذ</a:t>
            </a:r>
            <a:r>
              <a:rPr lang="en-US" dirty="0" smtClean="0"/>
              <a:t> </a:t>
            </a: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والبرامج</a:t>
            </a:r>
            <a:r>
              <a:rPr lang="en-US" dirty="0" smtClean="0"/>
              <a:t> </a:t>
            </a:r>
            <a:r>
              <a:rPr lang="en-US" dirty="0" err="1" smtClean="0"/>
              <a:t>الخاصه</a:t>
            </a:r>
            <a:r>
              <a:rPr lang="en-US" dirty="0" smtClean="0"/>
              <a:t> </a:t>
            </a:r>
            <a:r>
              <a:rPr lang="en-US" dirty="0" err="1" smtClean="0"/>
              <a:t>بالطفل</a:t>
            </a:r>
            <a:r>
              <a:rPr lang="en-US" dirty="0" smtClean="0"/>
              <a:t> </a:t>
            </a:r>
            <a:r>
              <a:rPr lang="en-US" dirty="0" err="1" smtClean="0"/>
              <a:t>والاسره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المتابعه</a:t>
            </a:r>
            <a:r>
              <a:rPr lang="en-US" dirty="0" smtClean="0"/>
              <a:t> </a:t>
            </a:r>
            <a:r>
              <a:rPr lang="en-US" dirty="0" err="1" smtClean="0"/>
              <a:t>والتقويم</a:t>
            </a:r>
            <a:r>
              <a:rPr lang="en-US" dirty="0" smtClean="0"/>
              <a:t> </a:t>
            </a:r>
            <a:r>
              <a:rPr lang="en-US" dirty="0" err="1" smtClean="0"/>
              <a:t>الدوري</a:t>
            </a:r>
            <a:r>
              <a:rPr lang="en-US" dirty="0" smtClean="0"/>
              <a:t> </a:t>
            </a:r>
            <a:r>
              <a:rPr lang="en-US" dirty="0" err="1" smtClean="0"/>
              <a:t>واعداد</a:t>
            </a:r>
            <a:r>
              <a:rPr lang="en-US" dirty="0" smtClean="0"/>
              <a:t> </a:t>
            </a:r>
            <a:r>
              <a:rPr lang="en-US" dirty="0" err="1" smtClean="0"/>
              <a:t>التقارير</a:t>
            </a:r>
            <a:r>
              <a:rPr lang="en-US" dirty="0" smtClean="0"/>
              <a:t> </a:t>
            </a:r>
            <a:r>
              <a:rPr lang="en-US" dirty="0" err="1" smtClean="0"/>
              <a:t>التي</a:t>
            </a:r>
            <a:r>
              <a:rPr lang="en-US" dirty="0" smtClean="0"/>
              <a:t> </a:t>
            </a:r>
            <a:r>
              <a:rPr lang="en-US" dirty="0" err="1" smtClean="0"/>
              <a:t>تعتبر</a:t>
            </a:r>
            <a:r>
              <a:rPr lang="en-US" dirty="0" smtClean="0"/>
              <a:t> </a:t>
            </a:r>
            <a:r>
              <a:rPr lang="en-US" dirty="0" err="1" smtClean="0"/>
              <a:t>تغذيه</a:t>
            </a:r>
            <a:r>
              <a:rPr lang="en-US" dirty="0" smtClean="0"/>
              <a:t> </a:t>
            </a:r>
            <a:r>
              <a:rPr lang="en-US" dirty="0" err="1" smtClean="0"/>
              <a:t>راجعه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err="1" smtClean="0"/>
              <a:t>التطوير</a:t>
            </a:r>
            <a:r>
              <a:rPr lang="en-US" dirty="0" smtClean="0"/>
              <a:t> </a:t>
            </a:r>
            <a:r>
              <a:rPr lang="en-US" dirty="0" err="1" smtClean="0"/>
              <a:t>والتعديل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5838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اقسام</a:t>
            </a:r>
            <a:r>
              <a:rPr lang="en-US" dirty="0" smtClean="0"/>
              <a:t> </a:t>
            </a:r>
            <a:r>
              <a:rPr lang="en-US" dirty="0" err="1" smtClean="0"/>
              <a:t>ووحدات</a:t>
            </a:r>
            <a:r>
              <a:rPr lang="en-US" dirty="0" smtClean="0"/>
              <a:t> </a:t>
            </a:r>
            <a:r>
              <a:rPr lang="en-US" dirty="0" err="1" smtClean="0"/>
              <a:t>مراكز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r>
              <a:rPr lang="en-US" dirty="0" smtClean="0"/>
              <a:t> </a:t>
            </a:r>
            <a:r>
              <a:rPr lang="en-US" dirty="0" err="1" smtClean="0"/>
              <a:t>والخدمات</a:t>
            </a:r>
            <a:r>
              <a:rPr lang="en-US" dirty="0" smtClean="0"/>
              <a:t> </a:t>
            </a:r>
            <a:r>
              <a:rPr lang="en-US" dirty="0" err="1" smtClean="0"/>
              <a:t>الخاصه</a:t>
            </a:r>
            <a:r>
              <a:rPr lang="en-US" dirty="0" smtClean="0"/>
              <a:t> </a:t>
            </a:r>
            <a:r>
              <a:rPr lang="en-US" dirty="0" err="1" smtClean="0"/>
              <a:t>بها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44532"/>
            <a:ext cx="8042276" cy="528724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دراسه</a:t>
            </a:r>
            <a:r>
              <a:rPr lang="en-US" dirty="0" smtClean="0"/>
              <a:t> </a:t>
            </a:r>
            <a:r>
              <a:rPr lang="en-US" dirty="0" err="1" smtClean="0"/>
              <a:t>الاحاله</a:t>
            </a:r>
            <a:r>
              <a:rPr lang="en-US" dirty="0" smtClean="0"/>
              <a:t>                      </a:t>
            </a: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وحده</a:t>
            </a:r>
            <a:r>
              <a:rPr lang="en-US" dirty="0" smtClean="0"/>
              <a:t> </a:t>
            </a:r>
            <a:r>
              <a:rPr lang="en-US" dirty="0" err="1" smtClean="0"/>
              <a:t>التشخيص</a:t>
            </a:r>
            <a:r>
              <a:rPr lang="en-US" dirty="0" smtClean="0"/>
              <a:t> </a:t>
            </a:r>
            <a:r>
              <a:rPr lang="en-US" dirty="0" err="1" smtClean="0"/>
              <a:t>والتقييم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علاج</a:t>
            </a:r>
            <a:r>
              <a:rPr lang="en-US" dirty="0" smtClean="0"/>
              <a:t> </a:t>
            </a:r>
            <a:r>
              <a:rPr lang="en-US" dirty="0" err="1" smtClean="0"/>
              <a:t>النطق</a:t>
            </a:r>
            <a:r>
              <a:rPr lang="en-US" dirty="0" smtClean="0"/>
              <a:t>                       </a:t>
            </a: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العلاج</a:t>
            </a:r>
            <a:r>
              <a:rPr lang="en-US" dirty="0" smtClean="0"/>
              <a:t> </a:t>
            </a:r>
            <a:r>
              <a:rPr lang="en-US" dirty="0" err="1" smtClean="0"/>
              <a:t>الطبيعي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وحده</a:t>
            </a:r>
            <a:r>
              <a:rPr lang="en-US" dirty="0" smtClean="0"/>
              <a:t> </a:t>
            </a:r>
            <a:r>
              <a:rPr lang="en-US" dirty="0" err="1" smtClean="0"/>
              <a:t>القياس</a:t>
            </a:r>
            <a:r>
              <a:rPr lang="en-US" dirty="0" smtClean="0"/>
              <a:t> </a:t>
            </a:r>
            <a:r>
              <a:rPr lang="en-US" dirty="0" err="1" smtClean="0"/>
              <a:t>السمعي</a:t>
            </a: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وحده</a:t>
            </a:r>
            <a:r>
              <a:rPr lang="en-US" dirty="0" smtClean="0"/>
              <a:t> </a:t>
            </a:r>
            <a:r>
              <a:rPr lang="en-US" dirty="0" err="1" smtClean="0"/>
              <a:t>القياس</a:t>
            </a:r>
            <a:r>
              <a:rPr lang="en-US" dirty="0" smtClean="0"/>
              <a:t> </a:t>
            </a:r>
            <a:r>
              <a:rPr lang="en-US" dirty="0" err="1" smtClean="0"/>
              <a:t>البصري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البرامج</a:t>
            </a:r>
            <a:r>
              <a:rPr lang="en-US" dirty="0" smtClean="0"/>
              <a:t> </a:t>
            </a:r>
            <a:r>
              <a:rPr lang="en-US" dirty="0" err="1" smtClean="0"/>
              <a:t>التعليميه</a:t>
            </a:r>
            <a:r>
              <a:rPr lang="en-US" dirty="0" smtClean="0"/>
              <a:t> </a:t>
            </a:r>
            <a:r>
              <a:rPr lang="en-US" dirty="0" err="1" smtClean="0"/>
              <a:t>والعلاجيه</a:t>
            </a:r>
            <a:r>
              <a:rPr lang="en-US" dirty="0" smtClean="0"/>
              <a:t>        </a:t>
            </a: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الاجتماعيه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الارشاد</a:t>
            </a:r>
            <a:r>
              <a:rPr lang="en-US" dirty="0" smtClean="0"/>
              <a:t> </a:t>
            </a:r>
            <a:r>
              <a:rPr lang="en-US" dirty="0" err="1" smtClean="0"/>
              <a:t>الاسري</a:t>
            </a:r>
            <a:r>
              <a:rPr lang="en-US" dirty="0" smtClean="0"/>
              <a:t>                  </a:t>
            </a: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العلاقات</a:t>
            </a:r>
            <a:r>
              <a:rPr lang="en-US" dirty="0" smtClean="0"/>
              <a:t> </a:t>
            </a:r>
            <a:r>
              <a:rPr lang="en-US" dirty="0" err="1" smtClean="0"/>
              <a:t>العامه</a:t>
            </a:r>
            <a:r>
              <a:rPr lang="en-US" dirty="0" smtClean="0"/>
              <a:t> </a:t>
            </a:r>
            <a:r>
              <a:rPr lang="en-US" dirty="0" err="1" smtClean="0"/>
              <a:t>والتخطيط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قسم</a:t>
            </a:r>
            <a:r>
              <a:rPr lang="en-US" dirty="0" smtClean="0"/>
              <a:t> </a:t>
            </a:r>
            <a:r>
              <a:rPr lang="en-US" dirty="0" err="1" smtClean="0"/>
              <a:t>الابحاث</a:t>
            </a:r>
            <a:r>
              <a:rPr lang="en-US" dirty="0" smtClean="0"/>
              <a:t> </a:t>
            </a:r>
            <a:r>
              <a:rPr lang="en-US" dirty="0" err="1" smtClean="0"/>
              <a:t>والتطوير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865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الكشف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يتطلب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حملات</a:t>
            </a:r>
            <a:r>
              <a:rPr lang="en-US" dirty="0" smtClean="0"/>
              <a:t> </a:t>
            </a:r>
            <a:r>
              <a:rPr lang="en-US" dirty="0" err="1" smtClean="0"/>
              <a:t>توعيه</a:t>
            </a:r>
            <a:r>
              <a:rPr lang="en-US" dirty="0" smtClean="0"/>
              <a:t> </a:t>
            </a:r>
            <a:r>
              <a:rPr lang="en-US" dirty="0" err="1" smtClean="0"/>
              <a:t>للمجتمع</a:t>
            </a:r>
            <a:r>
              <a:rPr lang="en-US" dirty="0" smtClean="0"/>
              <a:t> </a:t>
            </a:r>
            <a:r>
              <a:rPr lang="en-US" dirty="0" err="1" smtClean="0"/>
              <a:t>بالفئات</a:t>
            </a:r>
            <a:r>
              <a:rPr lang="en-US" dirty="0" smtClean="0"/>
              <a:t> </a:t>
            </a:r>
            <a:r>
              <a:rPr lang="en-US" dirty="0" err="1" smtClean="0"/>
              <a:t>التي</a:t>
            </a:r>
            <a:r>
              <a:rPr lang="en-US" dirty="0" smtClean="0"/>
              <a:t> </a:t>
            </a:r>
            <a:r>
              <a:rPr lang="en-US" dirty="0" err="1" smtClean="0"/>
              <a:t>تتطلب</a:t>
            </a:r>
            <a:r>
              <a:rPr lang="en-US" dirty="0" smtClean="0"/>
              <a:t> </a:t>
            </a:r>
            <a:r>
              <a:rPr lang="en-US" dirty="0" err="1" smtClean="0"/>
              <a:t>كشف</a:t>
            </a:r>
            <a:r>
              <a:rPr lang="en-US" dirty="0" smtClean="0"/>
              <a:t> </a:t>
            </a:r>
            <a:r>
              <a:rPr lang="en-US" dirty="0" err="1" smtClean="0"/>
              <a:t>مبكر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الالمام</a:t>
            </a:r>
            <a:r>
              <a:rPr lang="en-US" dirty="0" smtClean="0"/>
              <a:t> </a:t>
            </a:r>
            <a:r>
              <a:rPr lang="en-US" dirty="0" err="1" smtClean="0"/>
              <a:t>بمفهومه</a:t>
            </a:r>
            <a:r>
              <a:rPr lang="en-US" dirty="0" smtClean="0"/>
              <a:t> </a:t>
            </a:r>
            <a:r>
              <a:rPr lang="en-US" dirty="0" err="1" smtClean="0"/>
              <a:t>والاختبارات</a:t>
            </a:r>
            <a:r>
              <a:rPr lang="en-US" dirty="0" smtClean="0"/>
              <a:t> </a:t>
            </a:r>
            <a:r>
              <a:rPr lang="en-US" dirty="0" err="1" smtClean="0"/>
              <a:t>الكشفيه</a:t>
            </a:r>
            <a:r>
              <a:rPr lang="en-US" dirty="0" smtClean="0"/>
              <a:t> </a:t>
            </a:r>
            <a:r>
              <a:rPr lang="en-US" dirty="0" err="1" smtClean="0"/>
              <a:t>واهميته</a:t>
            </a:r>
            <a:r>
              <a:rPr lang="en-US" dirty="0" smtClean="0"/>
              <a:t> </a:t>
            </a:r>
            <a:r>
              <a:rPr lang="en-US" dirty="0" err="1" smtClean="0"/>
              <a:t>سواء</a:t>
            </a:r>
            <a:r>
              <a:rPr lang="en-US" dirty="0" smtClean="0"/>
              <a:t> </a:t>
            </a:r>
            <a:r>
              <a:rPr lang="en-US" dirty="0" err="1" smtClean="0"/>
              <a:t>للوقايه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الاعاقه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الاهتمام</a:t>
            </a:r>
            <a:r>
              <a:rPr lang="en-US" dirty="0" smtClean="0"/>
              <a:t> </a:t>
            </a:r>
            <a:r>
              <a:rPr lang="en-US" dirty="0" err="1" smtClean="0"/>
              <a:t>بالموهبين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91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علاقه</a:t>
            </a:r>
            <a:r>
              <a:rPr lang="en-US" dirty="0" smtClean="0"/>
              <a:t> </a:t>
            </a:r>
            <a:r>
              <a:rPr lang="en-US" dirty="0" err="1" smtClean="0"/>
              <a:t>العمل</a:t>
            </a:r>
            <a:r>
              <a:rPr lang="en-US" dirty="0" smtClean="0"/>
              <a:t> </a:t>
            </a:r>
            <a:r>
              <a:rPr lang="en-US" dirty="0" err="1" smtClean="0"/>
              <a:t>الايجابيه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ضروره</a:t>
            </a:r>
            <a:r>
              <a:rPr lang="en-US" dirty="0" smtClean="0"/>
              <a:t> </a:t>
            </a:r>
            <a:r>
              <a:rPr lang="en-US" dirty="0" err="1" smtClean="0"/>
              <a:t>خلق</a:t>
            </a:r>
            <a:r>
              <a:rPr lang="en-US" dirty="0" smtClean="0"/>
              <a:t> </a:t>
            </a:r>
            <a:r>
              <a:rPr lang="en-US" dirty="0" err="1" smtClean="0"/>
              <a:t>علاقات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اساس</a:t>
            </a:r>
            <a:r>
              <a:rPr lang="en-US" dirty="0" smtClean="0"/>
              <a:t> </a:t>
            </a:r>
            <a:r>
              <a:rPr lang="en-US" dirty="0" err="1" smtClean="0"/>
              <a:t>تقديم</a:t>
            </a:r>
            <a:r>
              <a:rPr lang="en-US" dirty="0" smtClean="0"/>
              <a:t> </a:t>
            </a:r>
            <a:r>
              <a:rPr lang="en-US" dirty="0" err="1" smtClean="0"/>
              <a:t>خدمات</a:t>
            </a:r>
            <a:r>
              <a:rPr lang="en-US" dirty="0" smtClean="0"/>
              <a:t> </a:t>
            </a:r>
            <a:r>
              <a:rPr lang="en-US" dirty="0" err="1" smtClean="0"/>
              <a:t>وبرامج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r>
              <a:rPr lang="en-US" dirty="0" smtClean="0"/>
              <a:t> </a:t>
            </a:r>
            <a:r>
              <a:rPr lang="en-US" dirty="0" err="1" smtClean="0"/>
              <a:t>بشكل</a:t>
            </a:r>
            <a:r>
              <a:rPr lang="en-US" dirty="0" smtClean="0"/>
              <a:t> </a:t>
            </a:r>
            <a:r>
              <a:rPr lang="en-US" dirty="0" err="1" smtClean="0"/>
              <a:t>فعال</a:t>
            </a:r>
            <a:r>
              <a:rPr lang="en-US" dirty="0" smtClean="0"/>
              <a:t> </a:t>
            </a:r>
            <a:r>
              <a:rPr lang="en-US" dirty="0" err="1" smtClean="0"/>
              <a:t>تعتمد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قدرة</a:t>
            </a:r>
            <a:r>
              <a:rPr lang="en-US" dirty="0" smtClean="0"/>
              <a:t> </a:t>
            </a:r>
            <a:r>
              <a:rPr lang="en-US" dirty="0" err="1" smtClean="0"/>
              <a:t>الاخصائين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تطوير</a:t>
            </a:r>
            <a:r>
              <a:rPr lang="en-US" dirty="0" smtClean="0"/>
              <a:t> </a:t>
            </a:r>
            <a:r>
              <a:rPr lang="en-US" dirty="0" err="1" smtClean="0"/>
              <a:t>علاقه</a:t>
            </a:r>
            <a:r>
              <a:rPr lang="en-US" dirty="0" smtClean="0"/>
              <a:t> </a:t>
            </a:r>
            <a:r>
              <a:rPr lang="en-US" dirty="0" err="1" smtClean="0"/>
              <a:t>عمل</a:t>
            </a:r>
            <a:r>
              <a:rPr lang="en-US" dirty="0" smtClean="0"/>
              <a:t> </a:t>
            </a:r>
            <a:r>
              <a:rPr lang="en-US" dirty="0" err="1" smtClean="0"/>
              <a:t>ايجابيه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وايضا</a:t>
            </a:r>
            <a:r>
              <a:rPr lang="en-US" dirty="0" smtClean="0"/>
              <a:t> </a:t>
            </a:r>
            <a:r>
              <a:rPr lang="en-US" dirty="0" err="1" smtClean="0"/>
              <a:t>ادراك</a:t>
            </a:r>
            <a:r>
              <a:rPr lang="en-US" dirty="0" smtClean="0"/>
              <a:t> </a:t>
            </a:r>
            <a:r>
              <a:rPr lang="en-US" dirty="0" err="1" smtClean="0"/>
              <a:t>وفهم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لمسؤولياتها</a:t>
            </a:r>
            <a:r>
              <a:rPr lang="en-US" dirty="0" smtClean="0"/>
              <a:t> </a:t>
            </a:r>
            <a:r>
              <a:rPr lang="en-US" dirty="0" err="1" smtClean="0"/>
              <a:t>وادوارها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0599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فوائد</a:t>
            </a:r>
            <a:r>
              <a:rPr lang="en-US" dirty="0" smtClean="0"/>
              <a:t> </a:t>
            </a:r>
            <a:r>
              <a:rPr lang="en-US" dirty="0" err="1" smtClean="0"/>
              <a:t>المشاركه</a:t>
            </a:r>
            <a:r>
              <a:rPr lang="en-US" dirty="0" smtClean="0"/>
              <a:t> </a:t>
            </a:r>
            <a:r>
              <a:rPr lang="en-US" dirty="0" err="1" smtClean="0"/>
              <a:t>والتعاون</a:t>
            </a:r>
            <a:r>
              <a:rPr lang="en-US" dirty="0" smtClean="0"/>
              <a:t> </a:t>
            </a:r>
            <a:r>
              <a:rPr lang="en-US" dirty="0" err="1" smtClean="0"/>
              <a:t>الفعال</a:t>
            </a:r>
            <a:r>
              <a:rPr lang="en-US" dirty="0" smtClean="0"/>
              <a:t> </a:t>
            </a:r>
            <a:r>
              <a:rPr lang="en-US" dirty="0" err="1" smtClean="0"/>
              <a:t>للاباء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برامج</a:t>
            </a:r>
            <a:r>
              <a:rPr lang="en-US" dirty="0" smtClean="0"/>
              <a:t> </a:t>
            </a:r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المبكر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العلاقه</a:t>
            </a:r>
            <a:r>
              <a:rPr lang="en-US" dirty="0" smtClean="0"/>
              <a:t> </a:t>
            </a:r>
            <a:r>
              <a:rPr lang="en-US" dirty="0" err="1" smtClean="0"/>
              <a:t>التبادليه</a:t>
            </a:r>
            <a:r>
              <a:rPr lang="en-US" dirty="0" smtClean="0"/>
              <a:t> </a:t>
            </a:r>
            <a:r>
              <a:rPr lang="en-US" dirty="0" err="1" smtClean="0"/>
              <a:t>بين</a:t>
            </a:r>
            <a:r>
              <a:rPr lang="en-US" dirty="0" smtClean="0"/>
              <a:t> </a:t>
            </a:r>
            <a:r>
              <a:rPr lang="en-US" dirty="0" err="1" smtClean="0"/>
              <a:t>الاباء</a:t>
            </a:r>
            <a:r>
              <a:rPr lang="en-US" dirty="0" smtClean="0"/>
              <a:t> </a:t>
            </a:r>
            <a:r>
              <a:rPr lang="en-US" dirty="0" err="1" smtClean="0"/>
              <a:t>والابناء</a:t>
            </a:r>
            <a:r>
              <a:rPr lang="en-US" dirty="0" smtClean="0"/>
              <a:t> </a:t>
            </a:r>
            <a:r>
              <a:rPr lang="en-US" dirty="0" err="1" smtClean="0"/>
              <a:t>والتي</a:t>
            </a:r>
            <a:r>
              <a:rPr lang="en-US" dirty="0" smtClean="0"/>
              <a:t> </a:t>
            </a:r>
            <a:r>
              <a:rPr lang="en-US" dirty="0" err="1" smtClean="0"/>
              <a:t>تتاثر</a:t>
            </a:r>
            <a:r>
              <a:rPr lang="en-US" dirty="0" smtClean="0"/>
              <a:t> </a:t>
            </a:r>
            <a:r>
              <a:rPr lang="en-US" dirty="0" err="1" smtClean="0"/>
              <a:t>بتفرد</a:t>
            </a:r>
            <a:r>
              <a:rPr lang="en-US" dirty="0" smtClean="0"/>
              <a:t> </a:t>
            </a:r>
            <a:r>
              <a:rPr lang="en-US" dirty="0" err="1" smtClean="0"/>
              <a:t>الانماط</a:t>
            </a:r>
            <a:r>
              <a:rPr lang="en-US" dirty="0" smtClean="0"/>
              <a:t> </a:t>
            </a:r>
            <a:r>
              <a:rPr lang="en-US" dirty="0" err="1" smtClean="0"/>
              <a:t>الشخصيه</a:t>
            </a:r>
            <a:r>
              <a:rPr lang="en-US" dirty="0" smtClean="0"/>
              <a:t> </a:t>
            </a:r>
            <a:r>
              <a:rPr lang="en-US" dirty="0" err="1" smtClean="0"/>
              <a:t>والتفاعليه</a:t>
            </a:r>
            <a:r>
              <a:rPr lang="en-US" dirty="0" smtClean="0"/>
              <a:t> </a:t>
            </a:r>
            <a:r>
              <a:rPr lang="en-US" dirty="0" err="1" smtClean="0"/>
              <a:t>فعن</a:t>
            </a:r>
            <a:r>
              <a:rPr lang="en-US" dirty="0" smtClean="0"/>
              <a:t> </a:t>
            </a:r>
            <a:r>
              <a:rPr lang="en-US" dirty="0" err="1" smtClean="0"/>
              <a:t>طريق</a:t>
            </a:r>
            <a:r>
              <a:rPr lang="en-US" dirty="0" smtClean="0"/>
              <a:t> </a:t>
            </a:r>
            <a:r>
              <a:rPr lang="en-US" dirty="0" err="1" smtClean="0"/>
              <a:t>مساعده</a:t>
            </a:r>
            <a:r>
              <a:rPr lang="en-US" dirty="0" smtClean="0"/>
              <a:t> </a:t>
            </a:r>
            <a:r>
              <a:rPr lang="en-US" dirty="0" err="1" smtClean="0"/>
              <a:t>الاباء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تعديل</a:t>
            </a:r>
            <a:r>
              <a:rPr lang="en-US" dirty="0" smtClean="0"/>
              <a:t> </a:t>
            </a:r>
            <a:r>
              <a:rPr lang="en-US" dirty="0" err="1" smtClean="0"/>
              <a:t>اساليبهم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التنشئه</a:t>
            </a:r>
            <a:r>
              <a:rPr lang="en-US" dirty="0" smtClean="0"/>
              <a:t> </a:t>
            </a:r>
            <a:r>
              <a:rPr lang="en-US" dirty="0" err="1" smtClean="0"/>
              <a:t>والرعايه</a:t>
            </a:r>
            <a:r>
              <a:rPr lang="en-US" dirty="0" smtClean="0"/>
              <a:t> </a:t>
            </a:r>
            <a:r>
              <a:rPr lang="en-US" dirty="0" err="1" smtClean="0"/>
              <a:t>يصبح</a:t>
            </a:r>
            <a:r>
              <a:rPr lang="en-US" dirty="0" smtClean="0"/>
              <a:t> </a:t>
            </a:r>
            <a:r>
              <a:rPr lang="en-US" dirty="0" err="1" smtClean="0"/>
              <a:t>الاخصائيون</a:t>
            </a:r>
            <a:r>
              <a:rPr lang="en-US" dirty="0" smtClean="0"/>
              <a:t> </a:t>
            </a:r>
            <a:r>
              <a:rPr lang="en-US" dirty="0" err="1" smtClean="0"/>
              <a:t>قادرين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تعديل</a:t>
            </a:r>
            <a:r>
              <a:rPr lang="en-US" dirty="0" smtClean="0"/>
              <a:t> </a:t>
            </a:r>
            <a:r>
              <a:rPr lang="en-US" dirty="0" err="1" smtClean="0"/>
              <a:t>وتطوير</a:t>
            </a:r>
            <a:r>
              <a:rPr lang="en-US" dirty="0" smtClean="0"/>
              <a:t> </a:t>
            </a:r>
            <a:r>
              <a:rPr lang="en-US" dirty="0" err="1" smtClean="0"/>
              <a:t>اداء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بشكل</a:t>
            </a:r>
            <a:r>
              <a:rPr lang="en-US" dirty="0" smtClean="0"/>
              <a:t> </a:t>
            </a:r>
            <a:r>
              <a:rPr lang="en-US" dirty="0" err="1" smtClean="0"/>
              <a:t>غير</a:t>
            </a:r>
            <a:r>
              <a:rPr lang="en-US" dirty="0" smtClean="0"/>
              <a:t> </a:t>
            </a:r>
            <a:r>
              <a:rPr lang="en-US" dirty="0" err="1" smtClean="0"/>
              <a:t>مباشر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العلاقه</a:t>
            </a:r>
            <a:r>
              <a:rPr lang="en-US" dirty="0" smtClean="0"/>
              <a:t> </a:t>
            </a:r>
            <a:r>
              <a:rPr lang="en-US" dirty="0" err="1" smtClean="0"/>
              <a:t>التشاركيه</a:t>
            </a:r>
            <a:r>
              <a:rPr lang="en-US" dirty="0" smtClean="0"/>
              <a:t> </a:t>
            </a:r>
            <a:r>
              <a:rPr lang="en-US" dirty="0" err="1" smtClean="0"/>
              <a:t>الايجابيه</a:t>
            </a:r>
            <a:r>
              <a:rPr lang="en-US" dirty="0" smtClean="0"/>
              <a:t> </a:t>
            </a:r>
            <a:r>
              <a:rPr lang="en-US" dirty="0" err="1" smtClean="0"/>
              <a:t>بين</a:t>
            </a:r>
            <a:r>
              <a:rPr lang="en-US" dirty="0" smtClean="0"/>
              <a:t> </a:t>
            </a:r>
            <a:r>
              <a:rPr lang="en-US" dirty="0" err="1" smtClean="0"/>
              <a:t>الاباء</a:t>
            </a:r>
            <a:r>
              <a:rPr lang="en-US" dirty="0" smtClean="0"/>
              <a:t> </a:t>
            </a:r>
            <a:r>
              <a:rPr lang="en-US" dirty="0" err="1" smtClean="0"/>
              <a:t>والاختصاصين</a:t>
            </a:r>
            <a:r>
              <a:rPr lang="en-US" dirty="0" smtClean="0"/>
              <a:t> </a:t>
            </a:r>
            <a:r>
              <a:rPr lang="en-US" dirty="0" err="1" smtClean="0"/>
              <a:t>تساعد</a:t>
            </a:r>
            <a:r>
              <a:rPr lang="en-US" dirty="0" smtClean="0"/>
              <a:t> </a:t>
            </a:r>
            <a:r>
              <a:rPr lang="en-US" dirty="0" err="1" smtClean="0"/>
              <a:t>الاختصاصين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زياده </a:t>
            </a:r>
            <a:r>
              <a:rPr lang="en-US" dirty="0" err="1" smtClean="0"/>
              <a:t>وتطوير</a:t>
            </a:r>
            <a:r>
              <a:rPr lang="en-US" dirty="0" smtClean="0"/>
              <a:t> </a:t>
            </a:r>
            <a:r>
              <a:rPr lang="en-US" dirty="0" err="1" smtClean="0"/>
              <a:t>تفهمهم</a:t>
            </a:r>
            <a:r>
              <a:rPr lang="en-US" dirty="0" smtClean="0"/>
              <a:t> </a:t>
            </a:r>
            <a:r>
              <a:rPr lang="en-US" dirty="0" err="1" smtClean="0"/>
              <a:t>لحاجات</a:t>
            </a:r>
            <a:r>
              <a:rPr lang="en-US" dirty="0" smtClean="0"/>
              <a:t> </a:t>
            </a:r>
            <a:r>
              <a:rPr lang="en-US" dirty="0" err="1" smtClean="0"/>
              <a:t>ابنائهم</a:t>
            </a:r>
            <a:r>
              <a:rPr lang="en-US" dirty="0" smtClean="0"/>
              <a:t> </a:t>
            </a:r>
            <a:r>
              <a:rPr lang="en-US" dirty="0" err="1" smtClean="0"/>
              <a:t>المعاقين</a:t>
            </a:r>
            <a:r>
              <a:rPr lang="en-US" dirty="0" smtClean="0"/>
              <a:t> </a:t>
            </a:r>
            <a:r>
              <a:rPr lang="en-US" dirty="0" err="1" smtClean="0"/>
              <a:t>وزيادة</a:t>
            </a:r>
            <a:r>
              <a:rPr lang="en-US" dirty="0" smtClean="0"/>
              <a:t> </a:t>
            </a:r>
            <a:r>
              <a:rPr lang="en-US" dirty="0" err="1" smtClean="0"/>
              <a:t>تقبلهم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العلاقه</a:t>
            </a:r>
            <a:r>
              <a:rPr lang="en-US" dirty="0" smtClean="0"/>
              <a:t> </a:t>
            </a:r>
            <a:r>
              <a:rPr lang="en-US" dirty="0" err="1" smtClean="0"/>
              <a:t>الايجابيه</a:t>
            </a:r>
            <a:r>
              <a:rPr lang="en-US" dirty="0" smtClean="0"/>
              <a:t> </a:t>
            </a:r>
            <a:r>
              <a:rPr lang="en-US" dirty="0" err="1" smtClean="0"/>
              <a:t>بين</a:t>
            </a:r>
            <a:r>
              <a:rPr lang="en-US" dirty="0" smtClean="0"/>
              <a:t> </a:t>
            </a:r>
            <a:r>
              <a:rPr lang="en-US" dirty="0" err="1" smtClean="0"/>
              <a:t>الاباء</a:t>
            </a:r>
            <a:r>
              <a:rPr lang="en-US" dirty="0" smtClean="0"/>
              <a:t> </a:t>
            </a:r>
            <a:r>
              <a:rPr lang="en-US" dirty="0" err="1" smtClean="0"/>
              <a:t>والاختصاصين</a:t>
            </a:r>
            <a:r>
              <a:rPr lang="en-US" dirty="0" smtClean="0"/>
              <a:t> </a:t>
            </a:r>
            <a:r>
              <a:rPr lang="en-US" dirty="0" err="1" smtClean="0"/>
              <a:t>تساعد</a:t>
            </a:r>
            <a:r>
              <a:rPr lang="en-US" dirty="0" smtClean="0"/>
              <a:t> </a:t>
            </a:r>
            <a:r>
              <a:rPr lang="en-US" dirty="0" err="1" smtClean="0"/>
              <a:t>اكثر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تعليم</a:t>
            </a:r>
            <a:r>
              <a:rPr lang="en-US" dirty="0" smtClean="0"/>
              <a:t> </a:t>
            </a:r>
            <a:r>
              <a:rPr lang="en-US" dirty="0" err="1" smtClean="0"/>
              <a:t>الاباء</a:t>
            </a:r>
            <a:r>
              <a:rPr lang="en-US" dirty="0" smtClean="0"/>
              <a:t> </a:t>
            </a:r>
            <a:r>
              <a:rPr lang="en-US" dirty="0" err="1" smtClean="0"/>
              <a:t>الطرق</a:t>
            </a:r>
            <a:r>
              <a:rPr lang="en-US" dirty="0" smtClean="0"/>
              <a:t> </a:t>
            </a:r>
            <a:r>
              <a:rPr lang="en-US" dirty="0" err="1" smtClean="0"/>
              <a:t>والاستراتيجيات</a:t>
            </a:r>
            <a:r>
              <a:rPr lang="en-US" dirty="0" smtClean="0"/>
              <a:t> </a:t>
            </a:r>
            <a:r>
              <a:rPr lang="en-US" dirty="0" err="1" smtClean="0"/>
              <a:t>الاكثر</a:t>
            </a:r>
            <a:r>
              <a:rPr lang="en-US" dirty="0" smtClean="0"/>
              <a:t> </a:t>
            </a:r>
            <a:r>
              <a:rPr lang="en-US" dirty="0" err="1" smtClean="0"/>
              <a:t>ملائمه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تلبيه</a:t>
            </a:r>
            <a:r>
              <a:rPr lang="en-US" dirty="0" smtClean="0"/>
              <a:t> </a:t>
            </a:r>
            <a:r>
              <a:rPr lang="en-US" dirty="0" err="1" smtClean="0"/>
              <a:t>حاجات</a:t>
            </a:r>
            <a:r>
              <a:rPr lang="en-US" dirty="0" smtClean="0"/>
              <a:t> </a:t>
            </a:r>
            <a:r>
              <a:rPr lang="en-US" dirty="0" err="1" smtClean="0"/>
              <a:t>ابنائهم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03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مراحل </a:t>
            </a:r>
            <a:r>
              <a:rPr lang="en-US" dirty="0" err="1" smtClean="0"/>
              <a:t>تطور</a:t>
            </a:r>
            <a:r>
              <a:rPr lang="en-US" dirty="0" smtClean="0"/>
              <a:t> </a:t>
            </a:r>
            <a:r>
              <a:rPr lang="en-US" dirty="0" err="1" smtClean="0"/>
              <a:t>علاقات</a:t>
            </a:r>
            <a:r>
              <a:rPr lang="en-US" dirty="0" smtClean="0"/>
              <a:t> </a:t>
            </a:r>
            <a:r>
              <a:rPr lang="en-US" dirty="0" err="1" smtClean="0"/>
              <a:t>العمل</a:t>
            </a:r>
            <a:r>
              <a:rPr lang="en-US" dirty="0" smtClean="0"/>
              <a:t> </a:t>
            </a:r>
            <a:r>
              <a:rPr lang="en-US" dirty="0" err="1" smtClean="0"/>
              <a:t>الايجابيه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المرحله</a:t>
            </a:r>
            <a:r>
              <a:rPr lang="en-US" dirty="0" smtClean="0"/>
              <a:t> </a:t>
            </a:r>
            <a:r>
              <a:rPr lang="en-US" dirty="0" err="1" smtClean="0"/>
              <a:t>الاوليه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وضع</a:t>
            </a:r>
            <a:r>
              <a:rPr lang="en-US" dirty="0" smtClean="0"/>
              <a:t> </a:t>
            </a:r>
            <a:r>
              <a:rPr lang="en-US" dirty="0" err="1" smtClean="0"/>
              <a:t>اساس</a:t>
            </a:r>
            <a:r>
              <a:rPr lang="en-US" dirty="0" smtClean="0"/>
              <a:t> </a:t>
            </a:r>
            <a:r>
              <a:rPr lang="en-US" dirty="0" err="1" smtClean="0"/>
              <a:t>للعلاقه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اسر</a:t>
            </a:r>
            <a:r>
              <a:rPr lang="en-US" dirty="0" smtClean="0"/>
              <a:t> </a:t>
            </a:r>
            <a:r>
              <a:rPr lang="en-US" dirty="0" err="1" smtClean="0"/>
              <a:t>الاطفال</a:t>
            </a:r>
            <a:r>
              <a:rPr lang="en-US" dirty="0" smtClean="0"/>
              <a:t> </a:t>
            </a:r>
            <a:r>
              <a:rPr lang="en-US" dirty="0" err="1" smtClean="0"/>
              <a:t>المعاقين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هي</a:t>
            </a:r>
            <a:r>
              <a:rPr lang="en-US" dirty="0" smtClean="0"/>
              <a:t> </a:t>
            </a:r>
            <a:r>
              <a:rPr lang="en-US" dirty="0" err="1" smtClean="0"/>
              <a:t>قاعده</a:t>
            </a:r>
            <a:r>
              <a:rPr lang="en-US" dirty="0" smtClean="0"/>
              <a:t> </a:t>
            </a:r>
            <a:r>
              <a:rPr lang="en-US" dirty="0" err="1" smtClean="0"/>
              <a:t>انشاء</a:t>
            </a:r>
            <a:r>
              <a:rPr lang="en-US" dirty="0" smtClean="0"/>
              <a:t> </a:t>
            </a:r>
            <a:r>
              <a:rPr lang="en-US" dirty="0" err="1" smtClean="0"/>
              <a:t>الصله</a:t>
            </a:r>
            <a:r>
              <a:rPr lang="en-US" dirty="0" smtClean="0"/>
              <a:t> </a:t>
            </a:r>
            <a:r>
              <a:rPr lang="en-US" dirty="0" err="1" smtClean="0"/>
              <a:t>وبناء</a:t>
            </a:r>
            <a:r>
              <a:rPr lang="en-US" dirty="0" smtClean="0"/>
              <a:t> </a:t>
            </a:r>
            <a:r>
              <a:rPr lang="en-US" dirty="0" err="1" smtClean="0"/>
              <a:t>الثقه</a:t>
            </a:r>
            <a:r>
              <a:rPr lang="en-US" dirty="0" smtClean="0"/>
              <a:t> </a:t>
            </a:r>
            <a:r>
              <a:rPr lang="en-US" dirty="0" err="1" smtClean="0"/>
              <a:t>وتنميه</a:t>
            </a:r>
            <a:r>
              <a:rPr lang="en-US" dirty="0" smtClean="0"/>
              <a:t> </a:t>
            </a:r>
            <a:r>
              <a:rPr lang="en-US" dirty="0" err="1" smtClean="0"/>
              <a:t>الشعور</a:t>
            </a:r>
            <a:r>
              <a:rPr lang="en-US" dirty="0" smtClean="0"/>
              <a:t> </a:t>
            </a:r>
            <a:r>
              <a:rPr lang="en-US" dirty="0" err="1" smtClean="0"/>
              <a:t>بالمشاركه</a:t>
            </a:r>
            <a:r>
              <a:rPr lang="en-US" dirty="0" smtClean="0"/>
              <a:t> </a:t>
            </a:r>
            <a:r>
              <a:rPr lang="en-US" dirty="0" err="1" smtClean="0"/>
              <a:t>ومدى</a:t>
            </a:r>
            <a:r>
              <a:rPr lang="en-US" dirty="0" smtClean="0"/>
              <a:t> </a:t>
            </a:r>
            <a:r>
              <a:rPr lang="en-US" dirty="0" err="1" smtClean="0"/>
              <a:t>فائدتها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تبدا</a:t>
            </a:r>
            <a:r>
              <a:rPr lang="en-US" dirty="0" smtClean="0"/>
              <a:t> </a:t>
            </a:r>
            <a:r>
              <a:rPr lang="en-US" dirty="0" err="1" smtClean="0"/>
              <a:t>بتقديم</a:t>
            </a:r>
            <a:r>
              <a:rPr lang="en-US" dirty="0" smtClean="0"/>
              <a:t> </a:t>
            </a:r>
            <a:r>
              <a:rPr lang="en-US" dirty="0" err="1" smtClean="0"/>
              <a:t>معلومات</a:t>
            </a:r>
            <a:r>
              <a:rPr lang="en-US" dirty="0" smtClean="0"/>
              <a:t> </a:t>
            </a:r>
            <a:r>
              <a:rPr lang="en-US" dirty="0" err="1" smtClean="0"/>
              <a:t>للاسره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</a:t>
            </a:r>
            <a:r>
              <a:rPr lang="en-US" dirty="0" err="1" smtClean="0"/>
              <a:t>البدائل</a:t>
            </a:r>
            <a:r>
              <a:rPr lang="en-US" dirty="0" smtClean="0"/>
              <a:t> </a:t>
            </a:r>
            <a:r>
              <a:rPr lang="en-US" dirty="0" err="1" smtClean="0"/>
              <a:t>التربويه</a:t>
            </a:r>
            <a:r>
              <a:rPr lang="en-US" dirty="0" smtClean="0"/>
              <a:t>، </a:t>
            </a: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المتاحه</a:t>
            </a:r>
            <a:r>
              <a:rPr lang="en-US" dirty="0" smtClean="0"/>
              <a:t> </a:t>
            </a:r>
            <a:r>
              <a:rPr lang="en-US" dirty="0" err="1" smtClean="0"/>
              <a:t>والبرامج</a:t>
            </a:r>
            <a:r>
              <a:rPr lang="en-US" dirty="0" smtClean="0"/>
              <a:t> </a:t>
            </a:r>
            <a:r>
              <a:rPr lang="en-US" dirty="0" err="1" smtClean="0"/>
              <a:t>بانواعها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جمع</a:t>
            </a:r>
            <a:r>
              <a:rPr lang="en-US" dirty="0" smtClean="0"/>
              <a:t> </a:t>
            </a:r>
            <a:r>
              <a:rPr lang="en-US" dirty="0" err="1" smtClean="0"/>
              <a:t>معلومات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والاسره</a:t>
            </a:r>
            <a:r>
              <a:rPr lang="en-US" dirty="0" smtClean="0"/>
              <a:t> </a:t>
            </a:r>
            <a:r>
              <a:rPr lang="en-US" dirty="0" err="1" smtClean="0"/>
              <a:t>بشكل</a:t>
            </a:r>
            <a:r>
              <a:rPr lang="en-US" dirty="0" smtClean="0"/>
              <a:t> </a:t>
            </a:r>
            <a:r>
              <a:rPr lang="en-US" dirty="0" err="1" smtClean="0"/>
              <a:t>شمولي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وضع</a:t>
            </a:r>
            <a:r>
              <a:rPr lang="en-US" dirty="0" smtClean="0"/>
              <a:t> </a:t>
            </a:r>
            <a:r>
              <a:rPr lang="en-US" dirty="0" err="1" smtClean="0"/>
              <a:t>الاهداف</a:t>
            </a:r>
            <a:r>
              <a:rPr lang="en-US" dirty="0" smtClean="0"/>
              <a:t> </a:t>
            </a:r>
            <a:r>
              <a:rPr lang="en-US" dirty="0" err="1" smtClean="0"/>
              <a:t>التمهيديه</a:t>
            </a:r>
            <a:r>
              <a:rPr lang="en-US" dirty="0" smtClean="0"/>
              <a:t> </a:t>
            </a:r>
            <a:r>
              <a:rPr lang="en-US" dirty="0" err="1" smtClean="0"/>
              <a:t>لهذه</a:t>
            </a:r>
            <a:r>
              <a:rPr lang="en-US" dirty="0" smtClean="0"/>
              <a:t> </a:t>
            </a:r>
            <a:r>
              <a:rPr lang="en-US" dirty="0" err="1" smtClean="0"/>
              <a:t>العلاقه</a:t>
            </a:r>
            <a:r>
              <a:rPr lang="en-US" dirty="0" smtClean="0"/>
              <a:t> </a:t>
            </a:r>
            <a:r>
              <a:rPr lang="en-US" dirty="0" err="1" smtClean="0"/>
              <a:t>وهذه</a:t>
            </a:r>
            <a:r>
              <a:rPr lang="en-US" dirty="0" smtClean="0"/>
              <a:t> </a:t>
            </a:r>
            <a:r>
              <a:rPr lang="en-US" dirty="0" err="1" smtClean="0"/>
              <a:t>الاهداف</a:t>
            </a:r>
            <a:r>
              <a:rPr lang="en-US" dirty="0" smtClean="0"/>
              <a:t> </a:t>
            </a:r>
            <a:r>
              <a:rPr lang="en-US" dirty="0" err="1" smtClean="0"/>
              <a:t>تدور</a:t>
            </a:r>
            <a:r>
              <a:rPr lang="en-US" dirty="0" smtClean="0"/>
              <a:t> </a:t>
            </a:r>
            <a:r>
              <a:rPr lang="en-US" dirty="0" err="1" smtClean="0"/>
              <a:t>حول</a:t>
            </a:r>
            <a:r>
              <a:rPr lang="en-US" dirty="0" smtClean="0"/>
              <a:t> </a:t>
            </a:r>
            <a:r>
              <a:rPr lang="en-US" dirty="0" err="1" smtClean="0"/>
              <a:t>النشاطات</a:t>
            </a:r>
            <a:r>
              <a:rPr lang="en-US" dirty="0" smtClean="0"/>
              <a:t> ) </a:t>
            </a:r>
            <a:r>
              <a:rPr lang="en-US" dirty="0" err="1" smtClean="0"/>
              <a:t>التنظيمات</a:t>
            </a:r>
            <a:r>
              <a:rPr lang="en-US" dirty="0" smtClean="0"/>
              <a:t>، </a:t>
            </a:r>
            <a:r>
              <a:rPr lang="en-US" dirty="0" err="1" smtClean="0"/>
              <a:t>الزيارات</a:t>
            </a:r>
            <a:r>
              <a:rPr lang="en-US" dirty="0" smtClean="0"/>
              <a:t> </a:t>
            </a:r>
            <a:r>
              <a:rPr lang="en-US" dirty="0" err="1" smtClean="0"/>
              <a:t>المنزليه</a:t>
            </a:r>
            <a:r>
              <a:rPr lang="en-US" dirty="0" smtClean="0"/>
              <a:t>، </a:t>
            </a:r>
            <a:r>
              <a:rPr lang="en-US" dirty="0" err="1" smtClean="0"/>
              <a:t>مساعده</a:t>
            </a:r>
            <a:r>
              <a:rPr lang="en-US" dirty="0" smtClean="0"/>
              <a:t> </a:t>
            </a:r>
            <a:r>
              <a:rPr lang="en-US" dirty="0" err="1" smtClean="0"/>
              <a:t>الاسر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ايجاد</a:t>
            </a:r>
            <a:r>
              <a:rPr lang="en-US" dirty="0" smtClean="0"/>
              <a:t> </a:t>
            </a: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المطلوبه</a:t>
            </a:r>
            <a:r>
              <a:rPr lang="en-US" dirty="0" smtClean="0"/>
              <a:t>، </a:t>
            </a:r>
            <a:r>
              <a:rPr lang="en-US" dirty="0" err="1" smtClean="0"/>
              <a:t>برامج</a:t>
            </a:r>
            <a:r>
              <a:rPr lang="en-US" dirty="0" smtClean="0"/>
              <a:t> </a:t>
            </a:r>
            <a:r>
              <a:rPr lang="en-US" dirty="0" err="1" smtClean="0"/>
              <a:t>التدريب</a:t>
            </a:r>
            <a:r>
              <a:rPr lang="en-US" dirty="0" smtClean="0"/>
              <a:t>، مشكلات </a:t>
            </a:r>
            <a:r>
              <a:rPr lang="en-US" dirty="0" err="1" smtClean="0"/>
              <a:t>الاسر</a:t>
            </a:r>
            <a:r>
              <a:rPr lang="en-US" dirty="0" smtClean="0"/>
              <a:t>(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34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مراحل </a:t>
            </a:r>
            <a:r>
              <a:rPr lang="en-US" dirty="0" err="1"/>
              <a:t>تطور</a:t>
            </a:r>
            <a:r>
              <a:rPr lang="en-US" dirty="0"/>
              <a:t> </a:t>
            </a:r>
            <a:r>
              <a:rPr lang="en-US" dirty="0" err="1"/>
              <a:t>علاقات</a:t>
            </a:r>
            <a:r>
              <a:rPr lang="en-US" dirty="0"/>
              <a:t> </a:t>
            </a:r>
            <a:r>
              <a:rPr lang="en-US" dirty="0" err="1"/>
              <a:t>العمل</a:t>
            </a:r>
            <a:r>
              <a:rPr lang="en-US" dirty="0"/>
              <a:t> </a:t>
            </a:r>
            <a:r>
              <a:rPr lang="en-US" dirty="0" err="1"/>
              <a:t>الايجابيه</a:t>
            </a:r>
            <a:r>
              <a:rPr lang="en-US" dirty="0"/>
              <a:t> </a:t>
            </a:r>
            <a:r>
              <a:rPr lang="en-US" dirty="0" err="1"/>
              <a:t>مع</a:t>
            </a:r>
            <a:r>
              <a:rPr lang="en-US" dirty="0"/>
              <a:t> </a:t>
            </a:r>
            <a:r>
              <a:rPr lang="en-US" dirty="0" err="1"/>
              <a:t>الاسره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الاستكشاف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التوسع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مناقشه</a:t>
            </a:r>
            <a:r>
              <a:rPr lang="en-US" dirty="0" smtClean="0"/>
              <a:t> </a:t>
            </a:r>
            <a:r>
              <a:rPr lang="en-US" dirty="0" err="1" smtClean="0"/>
              <a:t>الطرق</a:t>
            </a:r>
            <a:r>
              <a:rPr lang="en-US" dirty="0" smtClean="0"/>
              <a:t> </a:t>
            </a:r>
            <a:r>
              <a:rPr lang="en-US" dirty="0" err="1" smtClean="0"/>
              <a:t>المثلى</a:t>
            </a:r>
            <a:r>
              <a:rPr lang="en-US" dirty="0" smtClean="0"/>
              <a:t> </a:t>
            </a:r>
            <a:r>
              <a:rPr lang="en-US" dirty="0" err="1" smtClean="0"/>
              <a:t>لاستغلال</a:t>
            </a:r>
            <a:r>
              <a:rPr lang="en-US" dirty="0" smtClean="0"/>
              <a:t> </a:t>
            </a:r>
            <a:r>
              <a:rPr lang="en-US" dirty="0" err="1" smtClean="0"/>
              <a:t>المصادر</a:t>
            </a:r>
            <a:r>
              <a:rPr lang="en-US" dirty="0" smtClean="0"/>
              <a:t> </a:t>
            </a:r>
            <a:r>
              <a:rPr lang="en-US" dirty="0" err="1" smtClean="0"/>
              <a:t>والخدمات</a:t>
            </a:r>
            <a:r>
              <a:rPr lang="en-US" dirty="0" smtClean="0"/>
              <a:t> </a:t>
            </a:r>
            <a:r>
              <a:rPr lang="en-US" dirty="0" err="1" smtClean="0"/>
              <a:t>لتلبية</a:t>
            </a:r>
            <a:r>
              <a:rPr lang="en-US" dirty="0" smtClean="0"/>
              <a:t> مشكلات </a:t>
            </a:r>
            <a:r>
              <a:rPr lang="en-US" dirty="0" err="1" smtClean="0"/>
              <a:t>واولويات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اكتشاف</a:t>
            </a:r>
            <a:r>
              <a:rPr lang="en-US" dirty="0" smtClean="0"/>
              <a:t> المشكلات </a:t>
            </a:r>
            <a:r>
              <a:rPr lang="en-US" dirty="0" err="1" smtClean="0"/>
              <a:t>وقت</a:t>
            </a:r>
            <a:r>
              <a:rPr lang="en-US" dirty="0" smtClean="0"/>
              <a:t> </a:t>
            </a:r>
            <a:r>
              <a:rPr lang="en-US" dirty="0" err="1" smtClean="0"/>
              <a:t>ظهورها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التاكد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ان</a:t>
            </a:r>
            <a:r>
              <a:rPr lang="en-US" dirty="0" smtClean="0"/>
              <a:t> </a:t>
            </a:r>
            <a:r>
              <a:rPr lang="en-US" dirty="0" err="1" smtClean="0"/>
              <a:t>رعايه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تمثل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لاتمثل</a:t>
            </a:r>
            <a:r>
              <a:rPr lang="en-US" dirty="0" smtClean="0"/>
              <a:t> </a:t>
            </a:r>
            <a:r>
              <a:rPr lang="en-US" dirty="0" err="1" smtClean="0"/>
              <a:t>مشكله</a:t>
            </a:r>
            <a:r>
              <a:rPr lang="en-US" dirty="0" smtClean="0"/>
              <a:t> </a:t>
            </a:r>
            <a:r>
              <a:rPr lang="en-US" dirty="0" err="1" smtClean="0"/>
              <a:t>بالنسبه</a:t>
            </a:r>
            <a:r>
              <a:rPr lang="en-US" dirty="0" smtClean="0"/>
              <a:t> </a:t>
            </a:r>
            <a:r>
              <a:rPr lang="en-US" dirty="0" err="1" smtClean="0"/>
              <a:t>للاسره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وضع</a:t>
            </a:r>
            <a:r>
              <a:rPr lang="en-US" dirty="0" smtClean="0"/>
              <a:t> </a:t>
            </a:r>
            <a:r>
              <a:rPr lang="en-US" dirty="0" err="1" smtClean="0"/>
              <a:t>اهداف</a:t>
            </a:r>
            <a:r>
              <a:rPr lang="en-US" dirty="0" smtClean="0"/>
              <a:t> </a:t>
            </a:r>
            <a:r>
              <a:rPr lang="en-US" dirty="0" err="1" smtClean="0"/>
              <a:t>مهمه</a:t>
            </a:r>
            <a:r>
              <a:rPr lang="en-US" dirty="0" smtClean="0"/>
              <a:t> </a:t>
            </a:r>
            <a:r>
              <a:rPr lang="en-US" dirty="0" err="1" smtClean="0"/>
              <a:t>للتدخل</a:t>
            </a:r>
            <a:r>
              <a:rPr lang="en-US" dirty="0" smtClean="0"/>
              <a:t> </a:t>
            </a:r>
            <a:r>
              <a:rPr lang="en-US" dirty="0" err="1" smtClean="0"/>
              <a:t>العلاجي</a:t>
            </a:r>
            <a:r>
              <a:rPr lang="en-US" dirty="0" smtClean="0"/>
              <a:t> </a:t>
            </a:r>
            <a:r>
              <a:rPr lang="en-US" dirty="0" err="1" smtClean="0"/>
              <a:t>والتربوي</a:t>
            </a:r>
            <a:r>
              <a:rPr lang="en-US" dirty="0" smtClean="0"/>
              <a:t> </a:t>
            </a:r>
            <a:r>
              <a:rPr lang="en-US" dirty="0" err="1" smtClean="0"/>
              <a:t>والعمل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توسيعها</a:t>
            </a:r>
            <a:r>
              <a:rPr lang="en-US" dirty="0" smtClean="0"/>
              <a:t> </a:t>
            </a:r>
            <a:r>
              <a:rPr lang="en-US" dirty="0" err="1" smtClean="0"/>
              <a:t>وتوضيحها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err="1" smtClean="0"/>
              <a:t>العمل</a:t>
            </a:r>
            <a:r>
              <a:rPr lang="en-US" dirty="0" smtClean="0"/>
              <a:t> </a:t>
            </a:r>
            <a:r>
              <a:rPr lang="en-US" dirty="0" err="1" smtClean="0"/>
              <a:t>بشكل</a:t>
            </a:r>
            <a:r>
              <a:rPr lang="en-US" dirty="0" smtClean="0"/>
              <a:t> </a:t>
            </a:r>
            <a:r>
              <a:rPr lang="en-US" dirty="0" err="1" smtClean="0"/>
              <a:t>خاص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توثيق</a:t>
            </a:r>
            <a:r>
              <a:rPr lang="en-US" dirty="0" smtClean="0"/>
              <a:t> </a:t>
            </a:r>
            <a:r>
              <a:rPr lang="en-US" dirty="0" err="1" smtClean="0"/>
              <a:t>الثقه</a:t>
            </a:r>
            <a:r>
              <a:rPr lang="en-US" dirty="0" smtClean="0"/>
              <a:t> </a:t>
            </a:r>
            <a:r>
              <a:rPr lang="en-US" dirty="0" err="1" smtClean="0"/>
              <a:t>والشعور</a:t>
            </a:r>
            <a:r>
              <a:rPr lang="en-US" dirty="0" smtClean="0"/>
              <a:t> </a:t>
            </a:r>
            <a:r>
              <a:rPr lang="en-US" dirty="0" err="1" smtClean="0"/>
              <a:t>بالامان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307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مراحل </a:t>
            </a:r>
            <a:r>
              <a:rPr lang="en-US" dirty="0" err="1"/>
              <a:t>تطور</a:t>
            </a:r>
            <a:r>
              <a:rPr lang="en-US" dirty="0"/>
              <a:t> </a:t>
            </a:r>
            <a:r>
              <a:rPr lang="en-US" dirty="0" err="1"/>
              <a:t>علاقات</a:t>
            </a:r>
            <a:r>
              <a:rPr lang="en-US" dirty="0"/>
              <a:t> </a:t>
            </a:r>
            <a:r>
              <a:rPr lang="en-US" dirty="0" err="1"/>
              <a:t>العمل</a:t>
            </a:r>
            <a:r>
              <a:rPr lang="en-US" dirty="0"/>
              <a:t> </a:t>
            </a:r>
            <a:r>
              <a:rPr lang="en-US" dirty="0" err="1"/>
              <a:t>الايجابيه</a:t>
            </a:r>
            <a:r>
              <a:rPr lang="en-US" dirty="0"/>
              <a:t> </a:t>
            </a:r>
            <a:r>
              <a:rPr lang="en-US" dirty="0" err="1"/>
              <a:t>مع</a:t>
            </a:r>
            <a:r>
              <a:rPr lang="en-US" dirty="0"/>
              <a:t> </a:t>
            </a:r>
            <a:r>
              <a:rPr lang="en-US" dirty="0" err="1"/>
              <a:t>الاسره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مرحله</a:t>
            </a:r>
            <a:r>
              <a:rPr lang="en-US" dirty="0" smtClean="0"/>
              <a:t> </a:t>
            </a:r>
            <a:r>
              <a:rPr lang="en-US" dirty="0" err="1" smtClean="0"/>
              <a:t>التعاون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تقديم</a:t>
            </a:r>
            <a:r>
              <a:rPr lang="en-US" dirty="0" smtClean="0"/>
              <a:t> </a:t>
            </a: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وفقا</a:t>
            </a:r>
            <a:r>
              <a:rPr lang="en-US" dirty="0" smtClean="0"/>
              <a:t> </a:t>
            </a:r>
            <a:r>
              <a:rPr lang="en-US" dirty="0" err="1" smtClean="0"/>
              <a:t>للاهداف</a:t>
            </a:r>
            <a:r>
              <a:rPr lang="en-US" dirty="0" smtClean="0"/>
              <a:t> </a:t>
            </a:r>
            <a:r>
              <a:rPr lang="en-US" dirty="0" err="1" smtClean="0"/>
              <a:t>الموضوعه</a:t>
            </a:r>
            <a:r>
              <a:rPr lang="en-US" dirty="0" smtClean="0"/>
              <a:t> </a:t>
            </a:r>
            <a:r>
              <a:rPr lang="en-US" dirty="0" err="1" smtClean="0"/>
              <a:t>مسبقا</a:t>
            </a:r>
            <a:r>
              <a:rPr lang="en-US" dirty="0" smtClean="0"/>
              <a:t> </a:t>
            </a:r>
            <a:r>
              <a:rPr lang="en-US" dirty="0" err="1" smtClean="0"/>
              <a:t>وربط</a:t>
            </a:r>
            <a:r>
              <a:rPr lang="en-US" dirty="0" smtClean="0"/>
              <a:t> كل </a:t>
            </a:r>
            <a:r>
              <a:rPr lang="en-US" dirty="0" err="1" smtClean="0"/>
              <a:t>مناقشه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هذه</a:t>
            </a:r>
            <a:r>
              <a:rPr lang="en-US" dirty="0" smtClean="0"/>
              <a:t> </a:t>
            </a:r>
            <a:r>
              <a:rPr lang="en-US" dirty="0" err="1" smtClean="0"/>
              <a:t>الاهداف</a:t>
            </a:r>
            <a:r>
              <a:rPr lang="en-US" dirty="0" smtClean="0"/>
              <a:t> </a:t>
            </a:r>
            <a:r>
              <a:rPr lang="en-US" dirty="0" err="1" smtClean="0"/>
              <a:t>للتعرف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ماتم</a:t>
            </a:r>
            <a:r>
              <a:rPr lang="en-US" dirty="0" smtClean="0"/>
              <a:t> </a:t>
            </a:r>
            <a:r>
              <a:rPr lang="en-US" dirty="0" err="1" smtClean="0"/>
              <a:t>تحقيقه</a:t>
            </a:r>
            <a:r>
              <a:rPr lang="en-US" dirty="0" smtClean="0"/>
              <a:t> </a:t>
            </a:r>
            <a:r>
              <a:rPr lang="en-US" dirty="0" err="1" smtClean="0"/>
              <a:t>والحاجات</a:t>
            </a:r>
            <a:r>
              <a:rPr lang="en-US" dirty="0" smtClean="0"/>
              <a:t> </a:t>
            </a:r>
            <a:r>
              <a:rPr lang="en-US" dirty="0" err="1" smtClean="0"/>
              <a:t>الاضافيه</a:t>
            </a:r>
            <a:r>
              <a:rPr lang="en-US" dirty="0" smtClean="0"/>
              <a:t> </a:t>
            </a:r>
            <a:r>
              <a:rPr lang="en-US" dirty="0" err="1" smtClean="0"/>
              <a:t>واعطاء</a:t>
            </a:r>
            <a:r>
              <a:rPr lang="en-US" dirty="0" smtClean="0"/>
              <a:t> </a:t>
            </a:r>
            <a:r>
              <a:rPr lang="en-US" dirty="0" err="1" smtClean="0"/>
              <a:t>وقت</a:t>
            </a:r>
            <a:r>
              <a:rPr lang="en-US" dirty="0" smtClean="0"/>
              <a:t> </a:t>
            </a:r>
            <a:r>
              <a:rPr lang="en-US" dirty="0" err="1" smtClean="0"/>
              <a:t>كافي</a:t>
            </a:r>
            <a:r>
              <a:rPr lang="en-US" dirty="0" smtClean="0"/>
              <a:t> </a:t>
            </a:r>
            <a:r>
              <a:rPr lang="en-US" dirty="0" err="1" smtClean="0"/>
              <a:t>لحلها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هنا</a:t>
            </a:r>
            <a:r>
              <a:rPr lang="en-US" dirty="0" smtClean="0"/>
              <a:t> </a:t>
            </a:r>
            <a:r>
              <a:rPr lang="en-US" dirty="0" err="1" smtClean="0"/>
              <a:t>تزداد</a:t>
            </a:r>
            <a:r>
              <a:rPr lang="en-US" dirty="0" smtClean="0"/>
              <a:t> </a:t>
            </a:r>
            <a:r>
              <a:rPr lang="en-US" dirty="0" err="1" smtClean="0"/>
              <a:t>الثقه</a:t>
            </a:r>
            <a:r>
              <a:rPr lang="en-US" dirty="0" smtClean="0"/>
              <a:t> </a:t>
            </a:r>
            <a:r>
              <a:rPr lang="en-US" dirty="0" err="1" smtClean="0"/>
              <a:t>والشعور</a:t>
            </a:r>
            <a:r>
              <a:rPr lang="en-US" dirty="0" smtClean="0"/>
              <a:t> </a:t>
            </a:r>
            <a:r>
              <a:rPr lang="en-US" dirty="0" err="1" smtClean="0"/>
              <a:t>بالامان</a:t>
            </a:r>
            <a:r>
              <a:rPr lang="en-US" dirty="0" smtClean="0"/>
              <a:t> </a:t>
            </a:r>
            <a:r>
              <a:rPr lang="en-US" dirty="0" err="1" smtClean="0"/>
              <a:t>وتتزايد</a:t>
            </a:r>
            <a:r>
              <a:rPr lang="en-US" dirty="0" smtClean="0"/>
              <a:t> </a:t>
            </a:r>
            <a:r>
              <a:rPr lang="en-US" dirty="0" err="1" smtClean="0"/>
              <a:t>معها</a:t>
            </a:r>
            <a:r>
              <a:rPr lang="en-US" dirty="0" smtClean="0"/>
              <a:t> </a:t>
            </a:r>
            <a:r>
              <a:rPr lang="en-US" dirty="0" err="1" smtClean="0"/>
              <a:t>حاجه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لطلب</a:t>
            </a:r>
            <a:r>
              <a:rPr lang="en-US" dirty="0" smtClean="0"/>
              <a:t> </a:t>
            </a:r>
            <a:r>
              <a:rPr lang="en-US" dirty="0" err="1" smtClean="0"/>
              <a:t>النصائح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مقدمي</a:t>
            </a:r>
            <a:r>
              <a:rPr lang="en-US" dirty="0" smtClean="0"/>
              <a:t> </a:t>
            </a: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حالات</a:t>
            </a:r>
            <a:r>
              <a:rPr lang="en-US" dirty="0" smtClean="0"/>
              <a:t> </a:t>
            </a:r>
            <a:r>
              <a:rPr lang="en-US" dirty="0" err="1" smtClean="0"/>
              <a:t>اتخاذ</a:t>
            </a:r>
            <a:r>
              <a:rPr lang="en-US" dirty="0" smtClean="0"/>
              <a:t> </a:t>
            </a:r>
            <a:r>
              <a:rPr lang="en-US" dirty="0" err="1" smtClean="0"/>
              <a:t>القرارات</a:t>
            </a:r>
            <a:r>
              <a:rPr lang="en-US" dirty="0" smtClean="0"/>
              <a:t>  </a:t>
            </a:r>
            <a:r>
              <a:rPr lang="en-US" dirty="0" err="1" smtClean="0"/>
              <a:t>ويزيد</a:t>
            </a:r>
            <a:r>
              <a:rPr lang="en-US" dirty="0" smtClean="0"/>
              <a:t> </a:t>
            </a:r>
            <a:r>
              <a:rPr lang="en-US" dirty="0" err="1" smtClean="0"/>
              <a:t>معها</a:t>
            </a:r>
            <a:r>
              <a:rPr lang="en-US" dirty="0" smtClean="0"/>
              <a:t> </a:t>
            </a:r>
            <a:r>
              <a:rPr lang="en-US" dirty="0" err="1" smtClean="0"/>
              <a:t>رغبتهم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الافصاح</a:t>
            </a:r>
            <a:r>
              <a:rPr lang="en-US" dirty="0" smtClean="0"/>
              <a:t> </a:t>
            </a:r>
            <a:r>
              <a:rPr lang="en-US" dirty="0" err="1" smtClean="0"/>
              <a:t>عن</a:t>
            </a:r>
            <a:r>
              <a:rPr lang="en-US" dirty="0" smtClean="0"/>
              <a:t> </a:t>
            </a:r>
            <a:r>
              <a:rPr lang="en-US" dirty="0" err="1" smtClean="0"/>
              <a:t>معلومات</a:t>
            </a:r>
            <a:r>
              <a:rPr lang="en-US" dirty="0" smtClean="0"/>
              <a:t> </a:t>
            </a:r>
            <a:r>
              <a:rPr lang="en-US" dirty="0" err="1" smtClean="0"/>
              <a:t>واسرار</a:t>
            </a:r>
            <a:r>
              <a:rPr lang="en-US" dirty="0" smtClean="0"/>
              <a:t> </a:t>
            </a:r>
            <a:r>
              <a:rPr lang="en-US" dirty="0" err="1" smtClean="0"/>
              <a:t>حساسه</a:t>
            </a:r>
            <a:r>
              <a:rPr lang="en-US" dirty="0" smtClean="0"/>
              <a:t> </a:t>
            </a:r>
            <a:r>
              <a:rPr lang="en-US" dirty="0" err="1" smtClean="0"/>
              <a:t>فيزيد</a:t>
            </a:r>
            <a:r>
              <a:rPr lang="en-US" dirty="0" smtClean="0"/>
              <a:t> </a:t>
            </a:r>
            <a:r>
              <a:rPr lang="en-US" dirty="0" err="1" smtClean="0"/>
              <a:t>العمل</a:t>
            </a:r>
            <a:r>
              <a:rPr lang="en-US" dirty="0" smtClean="0"/>
              <a:t> </a:t>
            </a:r>
            <a:r>
              <a:rPr lang="en-US" dirty="0" err="1" smtClean="0"/>
              <a:t>الايجابي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476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مراحل </a:t>
            </a:r>
            <a:r>
              <a:rPr lang="en-US" dirty="0" err="1"/>
              <a:t>تطور</a:t>
            </a:r>
            <a:r>
              <a:rPr lang="en-US" dirty="0"/>
              <a:t> </a:t>
            </a:r>
            <a:r>
              <a:rPr lang="en-US" dirty="0" err="1"/>
              <a:t>علاقات</a:t>
            </a:r>
            <a:r>
              <a:rPr lang="en-US" dirty="0"/>
              <a:t> </a:t>
            </a:r>
            <a:r>
              <a:rPr lang="en-US" dirty="0" err="1"/>
              <a:t>العمل</a:t>
            </a:r>
            <a:r>
              <a:rPr lang="en-US" dirty="0"/>
              <a:t> </a:t>
            </a:r>
            <a:r>
              <a:rPr lang="en-US" dirty="0" err="1"/>
              <a:t>الايجابيه</a:t>
            </a:r>
            <a:r>
              <a:rPr lang="en-US" dirty="0"/>
              <a:t> </a:t>
            </a:r>
            <a:r>
              <a:rPr lang="en-US" dirty="0" err="1"/>
              <a:t>مع</a:t>
            </a:r>
            <a:r>
              <a:rPr lang="en-US" dirty="0"/>
              <a:t> </a:t>
            </a:r>
            <a:r>
              <a:rPr lang="en-US" dirty="0" err="1"/>
              <a:t>الاسره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المرحله</a:t>
            </a:r>
            <a:r>
              <a:rPr lang="en-US" dirty="0" smtClean="0"/>
              <a:t> </a:t>
            </a:r>
            <a:r>
              <a:rPr lang="en-US" dirty="0" err="1" smtClean="0"/>
              <a:t>الختاميه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تمثل</a:t>
            </a:r>
            <a:r>
              <a:rPr lang="en-US" dirty="0" smtClean="0"/>
              <a:t> </a:t>
            </a:r>
            <a:r>
              <a:rPr lang="en-US" dirty="0" err="1" smtClean="0"/>
              <a:t>نهايه</a:t>
            </a:r>
            <a:r>
              <a:rPr lang="en-US" dirty="0" smtClean="0"/>
              <a:t> </a:t>
            </a:r>
            <a:r>
              <a:rPr lang="en-US" dirty="0" err="1" smtClean="0"/>
              <a:t>العمل</a:t>
            </a:r>
            <a:r>
              <a:rPr lang="en-US" dirty="0" smtClean="0"/>
              <a:t> </a:t>
            </a:r>
            <a:r>
              <a:rPr lang="en-US" dirty="0" err="1" smtClean="0"/>
              <a:t>مع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مثل</a:t>
            </a:r>
            <a:r>
              <a:rPr lang="en-US" dirty="0" smtClean="0"/>
              <a:t> </a:t>
            </a:r>
            <a:r>
              <a:rPr lang="en-US" dirty="0" err="1" smtClean="0"/>
              <a:t>انتقال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لمدينه</a:t>
            </a:r>
            <a:r>
              <a:rPr lang="en-US" dirty="0" smtClean="0"/>
              <a:t> </a:t>
            </a:r>
            <a:r>
              <a:rPr lang="en-US" dirty="0" err="1" smtClean="0"/>
              <a:t>اخرى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برنامج</a:t>
            </a:r>
            <a:r>
              <a:rPr lang="en-US" dirty="0" smtClean="0"/>
              <a:t> </a:t>
            </a:r>
            <a:r>
              <a:rPr lang="en-US" dirty="0" err="1" smtClean="0"/>
              <a:t>اخر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انتهاء</a:t>
            </a:r>
            <a:r>
              <a:rPr lang="en-US" dirty="0" smtClean="0"/>
              <a:t> </a:t>
            </a:r>
            <a:r>
              <a:rPr lang="en-US" dirty="0" err="1" smtClean="0"/>
              <a:t>السنه</a:t>
            </a:r>
            <a:r>
              <a:rPr lang="en-US" dirty="0" smtClean="0"/>
              <a:t> </a:t>
            </a:r>
            <a:r>
              <a:rPr lang="en-US" dirty="0" err="1" smtClean="0"/>
              <a:t>الدراسيه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يجب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الاخصائين</a:t>
            </a:r>
            <a:r>
              <a:rPr lang="en-US" dirty="0" smtClean="0"/>
              <a:t> </a:t>
            </a:r>
            <a:r>
              <a:rPr lang="en-US" dirty="0" err="1" smtClean="0"/>
              <a:t>مراجعه</a:t>
            </a:r>
            <a:r>
              <a:rPr lang="en-US" dirty="0" smtClean="0"/>
              <a:t> </a:t>
            </a:r>
            <a:r>
              <a:rPr lang="en-US" dirty="0" err="1" smtClean="0"/>
              <a:t>التجربه</a:t>
            </a:r>
            <a:r>
              <a:rPr lang="en-US" dirty="0" smtClean="0"/>
              <a:t> </a:t>
            </a:r>
            <a:r>
              <a:rPr lang="en-US" dirty="0" err="1" smtClean="0"/>
              <a:t>المشتركه</a:t>
            </a:r>
            <a:r>
              <a:rPr lang="en-US" dirty="0" smtClean="0"/>
              <a:t> </a:t>
            </a:r>
            <a:r>
              <a:rPr lang="en-US" dirty="0" err="1" smtClean="0"/>
              <a:t>ومساعده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التخطيط</a:t>
            </a:r>
            <a:r>
              <a:rPr lang="en-US" dirty="0" smtClean="0"/>
              <a:t> </a:t>
            </a:r>
            <a:r>
              <a:rPr lang="en-US" dirty="0" err="1" smtClean="0"/>
              <a:t>للحاجات</a:t>
            </a:r>
            <a:r>
              <a:rPr lang="en-US" dirty="0" smtClean="0"/>
              <a:t> </a:t>
            </a:r>
            <a:r>
              <a:rPr lang="en-US" dirty="0" err="1" smtClean="0"/>
              <a:t>المستقبليه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هذه</a:t>
            </a:r>
            <a:r>
              <a:rPr lang="en-US" dirty="0" smtClean="0"/>
              <a:t> </a:t>
            </a:r>
            <a:r>
              <a:rPr lang="en-US" dirty="0" err="1" smtClean="0"/>
              <a:t>المرحله</a:t>
            </a:r>
            <a:r>
              <a:rPr lang="en-US" dirty="0" smtClean="0"/>
              <a:t> </a:t>
            </a:r>
            <a:r>
              <a:rPr lang="en-US" dirty="0" err="1" smtClean="0"/>
              <a:t>صعبه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الاسره</a:t>
            </a:r>
            <a:r>
              <a:rPr lang="en-US" dirty="0" smtClean="0"/>
              <a:t> </a:t>
            </a:r>
            <a:r>
              <a:rPr lang="en-US" dirty="0" err="1" smtClean="0"/>
              <a:t>تحتاج</a:t>
            </a:r>
            <a:r>
              <a:rPr lang="en-US" dirty="0" smtClean="0"/>
              <a:t> </a:t>
            </a:r>
            <a:r>
              <a:rPr lang="en-US" dirty="0" err="1" smtClean="0"/>
              <a:t>للعمل</a:t>
            </a:r>
            <a:r>
              <a:rPr lang="en-US" dirty="0" smtClean="0"/>
              <a:t> </a:t>
            </a:r>
            <a:r>
              <a:rPr lang="en-US" dirty="0" err="1" smtClean="0"/>
              <a:t>الفردي</a:t>
            </a:r>
            <a:r>
              <a:rPr lang="en-US" dirty="0" smtClean="0"/>
              <a:t> </a:t>
            </a:r>
            <a:r>
              <a:rPr lang="en-US" dirty="0" err="1" smtClean="0"/>
              <a:t>لمناقشه</a:t>
            </a:r>
            <a:r>
              <a:rPr lang="en-US" dirty="0" smtClean="0"/>
              <a:t> المشكلات </a:t>
            </a:r>
            <a:r>
              <a:rPr lang="en-US" dirty="0" err="1" smtClean="0"/>
              <a:t>الوجدانيه</a:t>
            </a:r>
            <a:r>
              <a:rPr lang="en-US" dirty="0" smtClean="0"/>
              <a:t> </a:t>
            </a:r>
            <a:r>
              <a:rPr lang="en-US" dirty="0" err="1" smtClean="0"/>
              <a:t>والمشكلات</a:t>
            </a:r>
            <a:r>
              <a:rPr lang="en-US" dirty="0" smtClean="0"/>
              <a:t> </a:t>
            </a:r>
            <a:r>
              <a:rPr lang="en-US" dirty="0" err="1" smtClean="0"/>
              <a:t>الضاغطه</a:t>
            </a:r>
            <a:r>
              <a:rPr lang="en-US" dirty="0" smtClean="0"/>
              <a:t> </a:t>
            </a:r>
            <a:r>
              <a:rPr lang="en-US" dirty="0" err="1" smtClean="0"/>
              <a:t>الروابط</a:t>
            </a:r>
            <a:r>
              <a:rPr lang="en-US" dirty="0" smtClean="0"/>
              <a:t> </a:t>
            </a:r>
            <a:r>
              <a:rPr lang="en-US" dirty="0" err="1" smtClean="0"/>
              <a:t>الوجدانيه</a:t>
            </a:r>
            <a:r>
              <a:rPr lang="en-US" dirty="0" smtClean="0"/>
              <a:t> </a:t>
            </a:r>
            <a:r>
              <a:rPr lang="en-US" dirty="0" err="1" smtClean="0"/>
              <a:t>القويه</a:t>
            </a:r>
            <a:r>
              <a:rPr lang="en-US" dirty="0" smtClean="0"/>
              <a:t> </a:t>
            </a:r>
            <a:r>
              <a:rPr lang="en-US" dirty="0" err="1" smtClean="0"/>
              <a:t>لتحقيق</a:t>
            </a:r>
            <a:r>
              <a:rPr lang="en-US" dirty="0" smtClean="0"/>
              <a:t> </a:t>
            </a:r>
            <a:r>
              <a:rPr lang="en-US" dirty="0" err="1" smtClean="0"/>
              <a:t>الشعور</a:t>
            </a:r>
            <a:r>
              <a:rPr lang="en-US" dirty="0" smtClean="0"/>
              <a:t> </a:t>
            </a:r>
            <a:r>
              <a:rPr lang="en-US" dirty="0" err="1" smtClean="0"/>
              <a:t>بالفخر</a:t>
            </a:r>
            <a:r>
              <a:rPr lang="en-US" dirty="0" smtClean="0"/>
              <a:t> </a:t>
            </a:r>
            <a:r>
              <a:rPr lang="en-US" dirty="0" err="1" smtClean="0"/>
              <a:t>والانجاز</a:t>
            </a:r>
            <a:r>
              <a:rPr lang="en-US" dirty="0" smtClean="0"/>
              <a:t> </a:t>
            </a:r>
            <a:r>
              <a:rPr lang="en-US" dirty="0" err="1" smtClean="0"/>
              <a:t>والنجاح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598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3147</TotalTime>
  <Words>1556</Words>
  <Application>Microsoft Macintosh PowerPoint</Application>
  <PresentationFormat>On-screen Show (4:3)</PresentationFormat>
  <Paragraphs>157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Breeze</vt:lpstr>
      <vt:lpstr>التشخيص والتدخل المبكر</vt:lpstr>
      <vt:lpstr>مبررات التدخل المبكر</vt:lpstr>
      <vt:lpstr>الكشف المبكر</vt:lpstr>
      <vt:lpstr>علاقه العمل الايجابيه مع الاسره</vt:lpstr>
      <vt:lpstr>فوائد المشاركه والتعاون الفعال للاباء في برامج التدخل المبكر</vt:lpstr>
      <vt:lpstr>مراحل تطور علاقات العمل الايجابيه مع الاسره</vt:lpstr>
      <vt:lpstr>مراحل تطور علاقات العمل الايجابيه مع الاسره</vt:lpstr>
      <vt:lpstr>مراحل تطور علاقات العمل الايجابيه مع الاسره</vt:lpstr>
      <vt:lpstr>مراحل تطور علاقات العمل الايجابيه مع الاسره</vt:lpstr>
      <vt:lpstr>طبيعه دور الوالدين في مرحله الوقايه المبكره</vt:lpstr>
      <vt:lpstr>طبيعه دور الوالدين في مرحله الوقايه المبكره</vt:lpstr>
      <vt:lpstr>طبيعه دور الوالدين في مرحله الوقايه المبكره</vt:lpstr>
      <vt:lpstr>دور الاسره في الكشف المبكر</vt:lpstr>
      <vt:lpstr>دور الاسره في مرحله التدخل المبكر</vt:lpstr>
      <vt:lpstr>دور الاسره في مرحله التدخل المبكر</vt:lpstr>
      <vt:lpstr>دور الاسره في مرحله التدخل المبكر</vt:lpstr>
      <vt:lpstr>استراتيجيات دعم اسر ذوي الحاجات الخاصه في مرحله التدخل المبكر</vt:lpstr>
      <vt:lpstr>استراتيجيات الدعم في هذه المرحله</vt:lpstr>
      <vt:lpstr>استراتيجيات الدعم في هذه المرحله</vt:lpstr>
      <vt:lpstr>المرحله الانتقاليه ) التحاق الطفل بمراكز التدخل المبكر(</vt:lpstr>
      <vt:lpstr>استراتيجيات الدعم في هذه المرحله</vt:lpstr>
      <vt:lpstr>استراتيجيات الدعم في هذه المرحله</vt:lpstr>
      <vt:lpstr>ادوات ونماذج العمل مع اسر ذوي الاحتياجات الخاصه</vt:lpstr>
      <vt:lpstr>ادوات ونماذج العمل مع اسر ذوي الاحتياجات الخاصه</vt:lpstr>
      <vt:lpstr>ادوات ونماذج العمل مع اسر ذوي الاحتياجات الخاصه</vt:lpstr>
      <vt:lpstr>خطوات احاله الطفل الى مركز التدخل المبكر</vt:lpstr>
      <vt:lpstr>اقسام ووحدات مراكز التدخل المبكر والخدمات الخاصه بها</vt:lpstr>
    </vt:vector>
  </TitlesOfParts>
  <Company>unco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التشخيص والتدخل المبكر</dc:title>
  <dc:creator>reem alrusaiyes</dc:creator>
  <cp:lastModifiedBy>reem alrusaiyes</cp:lastModifiedBy>
  <cp:revision>17</cp:revision>
  <dcterms:created xsi:type="dcterms:W3CDTF">2014-10-30T05:39:04Z</dcterms:created>
  <dcterms:modified xsi:type="dcterms:W3CDTF">2014-11-01T10:06:52Z</dcterms:modified>
</cp:coreProperties>
</file>