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36"/>
  </p:notesMasterIdLst>
  <p:sldIdLst>
    <p:sldId id="256" r:id="rId5"/>
    <p:sldId id="277" r:id="rId6"/>
    <p:sldId id="278" r:id="rId7"/>
    <p:sldId id="279" r:id="rId8"/>
    <p:sldId id="280" r:id="rId9"/>
    <p:sldId id="281" r:id="rId10"/>
    <p:sldId id="260" r:id="rId11"/>
    <p:sldId id="286" r:id="rId12"/>
    <p:sldId id="258" r:id="rId13"/>
    <p:sldId id="283" r:id="rId14"/>
    <p:sldId id="290" r:id="rId15"/>
    <p:sldId id="259" r:id="rId16"/>
    <p:sldId id="264" r:id="rId17"/>
    <p:sldId id="265" r:id="rId18"/>
    <p:sldId id="266" r:id="rId19"/>
    <p:sldId id="275" r:id="rId20"/>
    <p:sldId id="285" r:id="rId21"/>
    <p:sldId id="291" r:id="rId22"/>
    <p:sldId id="261" r:id="rId23"/>
    <p:sldId id="267" r:id="rId24"/>
    <p:sldId id="268" r:id="rId25"/>
    <p:sldId id="269" r:id="rId26"/>
    <p:sldId id="270" r:id="rId27"/>
    <p:sldId id="276" r:id="rId28"/>
    <p:sldId id="288" r:id="rId29"/>
    <p:sldId id="292" r:id="rId30"/>
    <p:sldId id="262" r:id="rId31"/>
    <p:sldId id="271" r:id="rId32"/>
    <p:sldId id="272" r:id="rId33"/>
    <p:sldId id="273" r:id="rId34"/>
    <p:sldId id="274" r:id="rId3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0" d="100"/>
          <a:sy n="50" d="100"/>
        </p:scale>
        <p:origin x="-1098"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pPr>
              <a:defRPr/>
            </a:pPr>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pPr>
              <a:defRPr/>
            </a:pPr>
            <a:fld id="{F5CBAF3D-B04C-4B1B-9870-4B4A4181C5E3}" type="datetimeFigureOut">
              <a:rPr lang="ar-SA"/>
              <a:pPr>
                <a:defRPr/>
              </a:pPr>
              <a:t>26/11/36</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pPr lvl="0"/>
            <a:endParaRPr lang="ar-SA" noProof="0" smtClean="0"/>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ar-SA" noProof="0" smtClean="0"/>
              <a:t>انقر لتحرير أنماط النص الرئيسي</a:t>
            </a:r>
          </a:p>
          <a:p>
            <a:pPr lvl="1"/>
            <a:r>
              <a:rPr lang="ar-SA" noProof="0" smtClean="0"/>
              <a:t>المستوى الثاني</a:t>
            </a:r>
          </a:p>
          <a:p>
            <a:pPr lvl="2"/>
            <a:r>
              <a:rPr lang="ar-SA" noProof="0" smtClean="0"/>
              <a:t>المستوى الثالث</a:t>
            </a:r>
          </a:p>
          <a:p>
            <a:pPr lvl="3"/>
            <a:r>
              <a:rPr lang="ar-SA" noProof="0" smtClean="0"/>
              <a:t>المستوى الرابع</a:t>
            </a:r>
          </a:p>
          <a:p>
            <a:pPr lvl="4"/>
            <a:r>
              <a:rPr lang="ar-SA" noProof="0" smtClean="0"/>
              <a:t>المستوى الخامس</a:t>
            </a:r>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pPr>
              <a:defRPr/>
            </a:pPr>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pPr>
              <a:defRPr/>
            </a:pPr>
            <a:fld id="{64A1F2E7-BECC-4F5E-A54F-6E01DCA07797}" type="slidenum">
              <a:rPr lang="ar-SA"/>
              <a:pPr>
                <a:defRPr/>
              </a:pPr>
              <a:t>‹#›</a:t>
            </a:fld>
            <a:endParaRPr lang="ar-SA"/>
          </a:p>
        </p:txBody>
      </p:sp>
    </p:spTree>
    <p:extLst>
      <p:ext uri="{BB962C8B-B14F-4D97-AF65-F5344CB8AC3E}">
        <p14:creationId xmlns:p14="http://schemas.microsoft.com/office/powerpoint/2010/main" val="3524034767"/>
      </p:ext>
    </p:extLst>
  </p:cSld>
  <p:clrMap bg1="lt1" tx1="dk1" bg2="lt2" tx2="dk2" accent1="accent1" accent2="accent2" accent3="accent3" accent4="accent4" accent5="accent5" accent6="accent6" hlink="hlink" folHlink="folHlink"/>
  <p:notesStyle>
    <a:lvl1pPr algn="r" rtl="1" eaLnBrk="0" fontAlgn="base" hangingPunct="0">
      <a:spcBef>
        <a:spcPct val="30000"/>
      </a:spcBef>
      <a:spcAft>
        <a:spcPct val="0"/>
      </a:spcAft>
      <a:defRPr sz="1200" kern="1200">
        <a:solidFill>
          <a:schemeClr val="tx1"/>
        </a:solidFill>
        <a:latin typeface="+mn-lt"/>
        <a:ea typeface="+mn-ea"/>
        <a:cs typeface="Arial" pitchFamily="34" charset="0"/>
      </a:defRPr>
    </a:lvl1pPr>
    <a:lvl2pPr marL="457200" algn="r" rtl="1" eaLnBrk="0" fontAlgn="base" hangingPunct="0">
      <a:spcBef>
        <a:spcPct val="30000"/>
      </a:spcBef>
      <a:spcAft>
        <a:spcPct val="0"/>
      </a:spcAft>
      <a:defRPr sz="1200" kern="1200">
        <a:solidFill>
          <a:schemeClr val="tx1"/>
        </a:solidFill>
        <a:latin typeface="+mn-lt"/>
        <a:ea typeface="+mn-ea"/>
        <a:cs typeface="Arial" pitchFamily="34" charset="0"/>
      </a:defRPr>
    </a:lvl2pPr>
    <a:lvl3pPr marL="914400" algn="r" rtl="1" eaLnBrk="0" fontAlgn="base" hangingPunct="0">
      <a:spcBef>
        <a:spcPct val="30000"/>
      </a:spcBef>
      <a:spcAft>
        <a:spcPct val="0"/>
      </a:spcAft>
      <a:defRPr sz="1200" kern="1200">
        <a:solidFill>
          <a:schemeClr val="tx1"/>
        </a:solidFill>
        <a:latin typeface="+mn-lt"/>
        <a:ea typeface="+mn-ea"/>
        <a:cs typeface="Arial" pitchFamily="34" charset="0"/>
      </a:defRPr>
    </a:lvl3pPr>
    <a:lvl4pPr marL="1371600" algn="r" rtl="1" eaLnBrk="0" fontAlgn="base" hangingPunct="0">
      <a:spcBef>
        <a:spcPct val="30000"/>
      </a:spcBef>
      <a:spcAft>
        <a:spcPct val="0"/>
      </a:spcAft>
      <a:defRPr sz="1200" kern="1200">
        <a:solidFill>
          <a:schemeClr val="tx1"/>
        </a:solidFill>
        <a:latin typeface="+mn-lt"/>
        <a:ea typeface="+mn-ea"/>
        <a:cs typeface="Arial" pitchFamily="34" charset="0"/>
      </a:defRPr>
    </a:lvl4pPr>
    <a:lvl5pPr marL="1828800" algn="r" rtl="1" eaLnBrk="0" fontAlgn="base" hangingPunct="0">
      <a:spcBef>
        <a:spcPct val="30000"/>
      </a:spcBef>
      <a:spcAft>
        <a:spcPct val="0"/>
      </a:spcAft>
      <a:defRPr sz="1200" kern="1200">
        <a:solidFill>
          <a:schemeClr val="tx1"/>
        </a:solidFill>
        <a:latin typeface="+mn-lt"/>
        <a:ea typeface="+mn-ea"/>
        <a:cs typeface="Arial" pitchFamily="34" charset="0"/>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26627" name="عنصر نائب للملاحظات 2"/>
          <p:cNvSpPr>
            <a:spLocks noGrp="1"/>
          </p:cNvSpPr>
          <p:nvPr>
            <p:ph type="body" idx="1"/>
          </p:nvPr>
        </p:nvSpPr>
        <p:spPr bwMode="auto">
          <a:noFill/>
        </p:spPr>
        <p:txBody>
          <a:bodyPr/>
          <a:lstStyle/>
          <a:p>
            <a:pPr eaLnBrk="1" hangingPunct="1">
              <a:spcBef>
                <a:spcPct val="0"/>
              </a:spcBef>
            </a:pPr>
            <a:endParaRPr lang="ar-SA" smtClean="0"/>
          </a:p>
        </p:txBody>
      </p:sp>
      <p:sp>
        <p:nvSpPr>
          <p:cNvPr id="26628"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30B3831-212C-473F-A9B0-5EB18243503C}" type="slidenum">
              <a:rPr lang="ar-SA" smtClean="0"/>
              <a:pPr/>
              <a:t>1</a:t>
            </a:fld>
            <a:endParaRPr lang="ar-SA"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36867" name="عنصر نائب للملاحظات 2"/>
          <p:cNvSpPr>
            <a:spLocks noGrp="1"/>
          </p:cNvSpPr>
          <p:nvPr>
            <p:ph type="body" idx="1"/>
          </p:nvPr>
        </p:nvSpPr>
        <p:spPr bwMode="auto">
          <a:noFill/>
        </p:spPr>
        <p:txBody>
          <a:bodyPr/>
          <a:lstStyle/>
          <a:p>
            <a:pPr eaLnBrk="1" hangingPunct="1">
              <a:spcBef>
                <a:spcPct val="0"/>
              </a:spcBef>
            </a:pPr>
            <a:endParaRPr lang="ar-SA" smtClean="0"/>
          </a:p>
        </p:txBody>
      </p:sp>
      <p:sp>
        <p:nvSpPr>
          <p:cNvPr id="36868"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C0C04FA-F12A-4768-893F-B4DB755D5051}" type="slidenum">
              <a:rPr lang="ar-SA" smtClean="0"/>
              <a:pPr/>
              <a:t>20</a:t>
            </a:fld>
            <a:endParaRPr lang="ar-SA"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37891" name="عنصر نائب للملاحظات 2"/>
          <p:cNvSpPr>
            <a:spLocks noGrp="1"/>
          </p:cNvSpPr>
          <p:nvPr>
            <p:ph type="body" idx="1"/>
          </p:nvPr>
        </p:nvSpPr>
        <p:spPr bwMode="auto">
          <a:noFill/>
        </p:spPr>
        <p:txBody>
          <a:bodyPr/>
          <a:lstStyle/>
          <a:p>
            <a:pPr eaLnBrk="1" hangingPunct="1">
              <a:spcBef>
                <a:spcPct val="0"/>
              </a:spcBef>
            </a:pPr>
            <a:endParaRPr lang="ar-SA" smtClean="0"/>
          </a:p>
        </p:txBody>
      </p:sp>
      <p:sp>
        <p:nvSpPr>
          <p:cNvPr id="37892"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D06F70A-1478-4EFB-84E4-C4327200D621}" type="slidenum">
              <a:rPr lang="ar-SA" smtClean="0"/>
              <a:pPr/>
              <a:t>21</a:t>
            </a:fld>
            <a:endParaRPr lang="ar-SA"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38915" name="عنصر نائب للملاحظات 2"/>
          <p:cNvSpPr>
            <a:spLocks noGrp="1"/>
          </p:cNvSpPr>
          <p:nvPr>
            <p:ph type="body" idx="1"/>
          </p:nvPr>
        </p:nvSpPr>
        <p:spPr bwMode="auto">
          <a:noFill/>
        </p:spPr>
        <p:txBody>
          <a:bodyPr/>
          <a:lstStyle/>
          <a:p>
            <a:pPr eaLnBrk="1" hangingPunct="1">
              <a:spcBef>
                <a:spcPct val="0"/>
              </a:spcBef>
            </a:pPr>
            <a:endParaRPr lang="ar-SA" smtClean="0"/>
          </a:p>
        </p:txBody>
      </p:sp>
      <p:sp>
        <p:nvSpPr>
          <p:cNvPr id="38916"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1C7CF7C-8160-43A1-ACFC-90B31E647109}" type="slidenum">
              <a:rPr lang="ar-SA" smtClean="0"/>
              <a:pPr/>
              <a:t>22</a:t>
            </a:fld>
            <a:endParaRPr lang="ar-SA"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39939" name="عنصر نائب للملاحظات 2"/>
          <p:cNvSpPr>
            <a:spLocks noGrp="1"/>
          </p:cNvSpPr>
          <p:nvPr>
            <p:ph type="body" idx="1"/>
          </p:nvPr>
        </p:nvSpPr>
        <p:spPr bwMode="auto">
          <a:noFill/>
        </p:spPr>
        <p:txBody>
          <a:bodyPr/>
          <a:lstStyle/>
          <a:p>
            <a:pPr eaLnBrk="1" hangingPunct="1">
              <a:spcBef>
                <a:spcPct val="0"/>
              </a:spcBef>
            </a:pPr>
            <a:endParaRPr lang="ar-SA" smtClean="0"/>
          </a:p>
        </p:txBody>
      </p:sp>
      <p:sp>
        <p:nvSpPr>
          <p:cNvPr id="39940"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1C4FF1D-E456-435E-8ADB-8B65E42035FB}" type="slidenum">
              <a:rPr lang="ar-SA" smtClean="0"/>
              <a:pPr/>
              <a:t>23</a:t>
            </a:fld>
            <a:endParaRPr lang="ar-SA"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40963" name="عنصر نائب للملاحظات 2"/>
          <p:cNvSpPr>
            <a:spLocks noGrp="1"/>
          </p:cNvSpPr>
          <p:nvPr>
            <p:ph type="body" idx="1"/>
          </p:nvPr>
        </p:nvSpPr>
        <p:spPr bwMode="auto">
          <a:noFill/>
        </p:spPr>
        <p:txBody>
          <a:bodyPr/>
          <a:lstStyle/>
          <a:p>
            <a:pPr eaLnBrk="1" hangingPunct="1"/>
            <a:endParaRPr lang="ar-SA" smtClean="0"/>
          </a:p>
        </p:txBody>
      </p:sp>
      <p:sp>
        <p:nvSpPr>
          <p:cNvPr id="40964"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68B9468-220C-4933-8C81-3EF5EEF66A23}" type="slidenum">
              <a:rPr lang="ar-SA" smtClean="0"/>
              <a:pPr/>
              <a:t>24</a:t>
            </a:fld>
            <a:endParaRPr lang="ar-SA"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41987" name="عنصر نائب للملاحظات 2"/>
          <p:cNvSpPr>
            <a:spLocks noGrp="1"/>
          </p:cNvSpPr>
          <p:nvPr>
            <p:ph type="body" idx="1"/>
          </p:nvPr>
        </p:nvSpPr>
        <p:spPr bwMode="auto">
          <a:noFill/>
        </p:spPr>
        <p:txBody>
          <a:bodyPr/>
          <a:lstStyle/>
          <a:p>
            <a:pPr eaLnBrk="1" hangingPunct="1">
              <a:spcBef>
                <a:spcPct val="0"/>
              </a:spcBef>
            </a:pPr>
            <a:endParaRPr lang="ar-SA" smtClean="0"/>
          </a:p>
        </p:txBody>
      </p:sp>
      <p:sp>
        <p:nvSpPr>
          <p:cNvPr id="41988"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450279D-51EC-44A2-986E-126B50E68136}" type="slidenum">
              <a:rPr lang="ar-SA" smtClean="0"/>
              <a:pPr/>
              <a:t>27</a:t>
            </a:fld>
            <a:endParaRPr lang="ar-SA"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43011" name="عنصر نائب للملاحظات 2"/>
          <p:cNvSpPr>
            <a:spLocks noGrp="1"/>
          </p:cNvSpPr>
          <p:nvPr>
            <p:ph type="body" idx="1"/>
          </p:nvPr>
        </p:nvSpPr>
        <p:spPr bwMode="auto">
          <a:noFill/>
        </p:spPr>
        <p:txBody>
          <a:bodyPr/>
          <a:lstStyle/>
          <a:p>
            <a:pPr eaLnBrk="1" hangingPunct="1">
              <a:spcBef>
                <a:spcPct val="0"/>
              </a:spcBef>
            </a:pPr>
            <a:endParaRPr lang="ar-SA" smtClean="0"/>
          </a:p>
        </p:txBody>
      </p:sp>
      <p:sp>
        <p:nvSpPr>
          <p:cNvPr id="43012"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5C17165-EE59-40A2-A564-4B073E62A856}" type="slidenum">
              <a:rPr lang="ar-SA" smtClean="0"/>
              <a:pPr/>
              <a:t>28</a:t>
            </a:fld>
            <a:endParaRPr lang="ar-SA"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44035" name="عنصر نائب للملاحظات 2"/>
          <p:cNvSpPr>
            <a:spLocks noGrp="1"/>
          </p:cNvSpPr>
          <p:nvPr>
            <p:ph type="body" idx="1"/>
          </p:nvPr>
        </p:nvSpPr>
        <p:spPr bwMode="auto">
          <a:noFill/>
        </p:spPr>
        <p:txBody>
          <a:bodyPr/>
          <a:lstStyle/>
          <a:p>
            <a:pPr eaLnBrk="1" hangingPunct="1">
              <a:spcBef>
                <a:spcPct val="0"/>
              </a:spcBef>
            </a:pPr>
            <a:endParaRPr lang="ar-SA" smtClean="0"/>
          </a:p>
        </p:txBody>
      </p:sp>
      <p:sp>
        <p:nvSpPr>
          <p:cNvPr id="44036"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4020E30-785E-4877-B63A-7C290496082D}" type="slidenum">
              <a:rPr lang="ar-SA" smtClean="0"/>
              <a:pPr/>
              <a:t>29</a:t>
            </a:fld>
            <a:endParaRPr lang="ar-SA"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45059" name="عنصر نائب للملاحظات 2"/>
          <p:cNvSpPr>
            <a:spLocks noGrp="1"/>
          </p:cNvSpPr>
          <p:nvPr>
            <p:ph type="body" idx="1"/>
          </p:nvPr>
        </p:nvSpPr>
        <p:spPr bwMode="auto">
          <a:noFill/>
        </p:spPr>
        <p:txBody>
          <a:bodyPr/>
          <a:lstStyle/>
          <a:p>
            <a:pPr eaLnBrk="1" hangingPunct="1">
              <a:spcBef>
                <a:spcPct val="0"/>
              </a:spcBef>
            </a:pPr>
            <a:endParaRPr lang="ar-SA" smtClean="0"/>
          </a:p>
        </p:txBody>
      </p:sp>
      <p:sp>
        <p:nvSpPr>
          <p:cNvPr id="45060"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6AA2548-DA99-4AC3-924B-9B42965261CE}" type="slidenum">
              <a:rPr lang="ar-SA" smtClean="0"/>
              <a:pPr/>
              <a:t>30</a:t>
            </a:fld>
            <a:endParaRPr lang="ar-SA"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46083" name="عنصر نائب للملاحظات 2"/>
          <p:cNvSpPr>
            <a:spLocks noGrp="1"/>
          </p:cNvSpPr>
          <p:nvPr>
            <p:ph type="body" idx="1"/>
          </p:nvPr>
        </p:nvSpPr>
        <p:spPr bwMode="auto">
          <a:noFill/>
        </p:spPr>
        <p:txBody>
          <a:bodyPr/>
          <a:lstStyle/>
          <a:p>
            <a:pPr eaLnBrk="1" hangingPunct="1">
              <a:spcBef>
                <a:spcPct val="0"/>
              </a:spcBef>
            </a:pPr>
            <a:endParaRPr lang="ar-SA" smtClean="0"/>
          </a:p>
        </p:txBody>
      </p:sp>
      <p:sp>
        <p:nvSpPr>
          <p:cNvPr id="46084"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2057B99-3CFD-48AF-BA10-819903032ADB}" type="slidenum">
              <a:rPr lang="ar-SA" smtClean="0"/>
              <a:pPr/>
              <a:t>31</a:t>
            </a:fld>
            <a:endParaRPr lang="ar-SA"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27651" name="عنصر نائب للملاحظات 2"/>
          <p:cNvSpPr>
            <a:spLocks noGrp="1"/>
          </p:cNvSpPr>
          <p:nvPr>
            <p:ph type="body" idx="1"/>
          </p:nvPr>
        </p:nvSpPr>
        <p:spPr bwMode="auto">
          <a:noFill/>
        </p:spPr>
        <p:txBody>
          <a:bodyPr/>
          <a:lstStyle/>
          <a:p>
            <a:pPr eaLnBrk="1" hangingPunct="1">
              <a:spcBef>
                <a:spcPct val="0"/>
              </a:spcBef>
            </a:pPr>
            <a:endParaRPr lang="ar-SA" smtClean="0"/>
          </a:p>
        </p:txBody>
      </p:sp>
      <p:sp>
        <p:nvSpPr>
          <p:cNvPr id="27652"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7B7041E-9963-4B63-82D5-B78D40CB8E77}" type="slidenum">
              <a:rPr lang="ar-SA" smtClean="0"/>
              <a:pPr/>
              <a:t>7</a:t>
            </a:fld>
            <a:endParaRPr lang="ar-SA"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29699" name="عنصر نائب للملاحظات 2"/>
          <p:cNvSpPr>
            <a:spLocks noGrp="1"/>
          </p:cNvSpPr>
          <p:nvPr>
            <p:ph type="body" idx="1"/>
          </p:nvPr>
        </p:nvSpPr>
        <p:spPr bwMode="auto">
          <a:noFill/>
        </p:spPr>
        <p:txBody>
          <a:bodyPr/>
          <a:lstStyle/>
          <a:p>
            <a:pPr eaLnBrk="1" hangingPunct="1">
              <a:spcBef>
                <a:spcPct val="0"/>
              </a:spcBef>
            </a:pPr>
            <a:endParaRPr lang="ar-SA" smtClean="0"/>
          </a:p>
        </p:txBody>
      </p:sp>
      <p:sp>
        <p:nvSpPr>
          <p:cNvPr id="29700"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C304F66-F5FF-4FB4-B262-150E40AB9F70}" type="slidenum">
              <a:rPr lang="ar-SA" smtClean="0"/>
              <a:pPr/>
              <a:t>9</a:t>
            </a:fld>
            <a:endParaRPr lang="ar-SA"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30723" name="عنصر نائب للملاحظات 2"/>
          <p:cNvSpPr>
            <a:spLocks noGrp="1"/>
          </p:cNvSpPr>
          <p:nvPr>
            <p:ph type="body" idx="1"/>
          </p:nvPr>
        </p:nvSpPr>
        <p:spPr bwMode="auto">
          <a:noFill/>
        </p:spPr>
        <p:txBody>
          <a:bodyPr/>
          <a:lstStyle/>
          <a:p>
            <a:pPr eaLnBrk="1" hangingPunct="1">
              <a:spcBef>
                <a:spcPct val="0"/>
              </a:spcBef>
            </a:pPr>
            <a:endParaRPr lang="ar-SA" smtClean="0"/>
          </a:p>
        </p:txBody>
      </p:sp>
      <p:sp>
        <p:nvSpPr>
          <p:cNvPr id="30724"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B82B8E6-B5BE-48C1-B1DA-D5DE2205D4B5}" type="slidenum">
              <a:rPr lang="ar-SA" smtClean="0"/>
              <a:pPr/>
              <a:t>12</a:t>
            </a:fld>
            <a:endParaRPr lang="ar-SA"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31747" name="عنصر نائب للملاحظات 2"/>
          <p:cNvSpPr>
            <a:spLocks noGrp="1"/>
          </p:cNvSpPr>
          <p:nvPr>
            <p:ph type="body" idx="1"/>
          </p:nvPr>
        </p:nvSpPr>
        <p:spPr bwMode="auto">
          <a:noFill/>
        </p:spPr>
        <p:txBody>
          <a:bodyPr/>
          <a:lstStyle/>
          <a:p>
            <a:pPr eaLnBrk="1" hangingPunct="1">
              <a:spcBef>
                <a:spcPct val="0"/>
              </a:spcBef>
            </a:pPr>
            <a:endParaRPr lang="ar-SA" smtClean="0"/>
          </a:p>
        </p:txBody>
      </p:sp>
      <p:sp>
        <p:nvSpPr>
          <p:cNvPr id="31748"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34F842F-5A9B-4958-BE55-1102FA58AB6B}" type="slidenum">
              <a:rPr lang="ar-SA" smtClean="0"/>
              <a:pPr/>
              <a:t>13</a:t>
            </a:fld>
            <a:endParaRPr lang="ar-SA"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32771" name="عنصر نائب للملاحظات 2"/>
          <p:cNvSpPr>
            <a:spLocks noGrp="1"/>
          </p:cNvSpPr>
          <p:nvPr>
            <p:ph type="body" idx="1"/>
          </p:nvPr>
        </p:nvSpPr>
        <p:spPr bwMode="auto">
          <a:noFill/>
        </p:spPr>
        <p:txBody>
          <a:bodyPr/>
          <a:lstStyle/>
          <a:p>
            <a:pPr eaLnBrk="1" hangingPunct="1">
              <a:spcBef>
                <a:spcPct val="0"/>
              </a:spcBef>
            </a:pPr>
            <a:endParaRPr lang="ar-SA" smtClean="0"/>
          </a:p>
        </p:txBody>
      </p:sp>
      <p:sp>
        <p:nvSpPr>
          <p:cNvPr id="32772"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A9647C2-F0D0-40E1-97BF-D2D063D7B488}" type="slidenum">
              <a:rPr lang="ar-SA" smtClean="0"/>
              <a:pPr/>
              <a:t>14</a:t>
            </a:fld>
            <a:endParaRPr lang="ar-SA"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33795" name="عنصر نائب للملاحظات 2"/>
          <p:cNvSpPr>
            <a:spLocks noGrp="1"/>
          </p:cNvSpPr>
          <p:nvPr>
            <p:ph type="body" idx="1"/>
          </p:nvPr>
        </p:nvSpPr>
        <p:spPr bwMode="auto">
          <a:noFill/>
        </p:spPr>
        <p:txBody>
          <a:bodyPr/>
          <a:lstStyle/>
          <a:p>
            <a:pPr eaLnBrk="1" hangingPunct="1">
              <a:spcBef>
                <a:spcPct val="0"/>
              </a:spcBef>
            </a:pPr>
            <a:endParaRPr lang="ar-SA" smtClean="0"/>
          </a:p>
        </p:txBody>
      </p:sp>
      <p:sp>
        <p:nvSpPr>
          <p:cNvPr id="33796"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FD41543-576D-402B-A275-7712CFB161C5}" type="slidenum">
              <a:rPr lang="ar-SA" smtClean="0"/>
              <a:pPr/>
              <a:t>15</a:t>
            </a:fld>
            <a:endParaRPr lang="ar-SA"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34819" name="عنصر نائب للملاحظات 2"/>
          <p:cNvSpPr>
            <a:spLocks noGrp="1"/>
          </p:cNvSpPr>
          <p:nvPr>
            <p:ph type="body" idx="1"/>
          </p:nvPr>
        </p:nvSpPr>
        <p:spPr bwMode="auto">
          <a:noFill/>
        </p:spPr>
        <p:txBody>
          <a:bodyPr/>
          <a:lstStyle/>
          <a:p>
            <a:pPr eaLnBrk="1" hangingPunct="1"/>
            <a:endParaRPr lang="ar-SA" smtClean="0"/>
          </a:p>
        </p:txBody>
      </p:sp>
      <p:sp>
        <p:nvSpPr>
          <p:cNvPr id="34820"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71F90B7-CC2D-43D3-B615-B2E954F921A5}" type="slidenum">
              <a:rPr lang="ar-SA" smtClean="0"/>
              <a:pPr/>
              <a:t>16</a:t>
            </a:fld>
            <a:endParaRPr lang="ar-SA"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35843" name="عنصر نائب للملاحظات 2"/>
          <p:cNvSpPr>
            <a:spLocks noGrp="1"/>
          </p:cNvSpPr>
          <p:nvPr>
            <p:ph type="body" idx="1"/>
          </p:nvPr>
        </p:nvSpPr>
        <p:spPr bwMode="auto">
          <a:noFill/>
        </p:spPr>
        <p:txBody>
          <a:bodyPr/>
          <a:lstStyle/>
          <a:p>
            <a:pPr eaLnBrk="1" hangingPunct="1">
              <a:spcBef>
                <a:spcPct val="0"/>
              </a:spcBef>
            </a:pPr>
            <a:endParaRPr lang="ar-SA" smtClean="0"/>
          </a:p>
        </p:txBody>
      </p:sp>
      <p:sp>
        <p:nvSpPr>
          <p:cNvPr id="35844"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09961D6-CE19-4DD4-92F7-E7B525971F79}" type="slidenum">
              <a:rPr lang="ar-SA" smtClean="0"/>
              <a:pPr/>
              <a:t>19</a:t>
            </a:fld>
            <a:endParaRPr lang="ar-SA"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4" name="مستطيل 3"/>
          <p:cNvSpPr/>
          <p:nvPr/>
        </p:nvSpPr>
        <p:spPr>
          <a:xfrm flipV="1">
            <a:off x="5410200" y="3810000"/>
            <a:ext cx="3733800" cy="90488"/>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5" name="مستطيل 4"/>
          <p:cNvSpPr/>
          <p:nvPr/>
        </p:nvSpPr>
        <p:spPr>
          <a:xfrm flipV="1">
            <a:off x="5410200" y="3897313"/>
            <a:ext cx="3733800" cy="19208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6" name="مستطيل 5"/>
          <p:cNvSpPr/>
          <p:nvPr/>
        </p:nvSpPr>
        <p:spPr>
          <a:xfrm flipV="1">
            <a:off x="5410200" y="4114800"/>
            <a:ext cx="3733800" cy="9525"/>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مستطيل 6"/>
          <p:cNvSpPr/>
          <p:nvPr/>
        </p:nvSpPr>
        <p:spPr>
          <a:xfrm flipV="1">
            <a:off x="5410200" y="4164013"/>
            <a:ext cx="1965325" cy="19050"/>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0" name="مستطيل 9"/>
          <p:cNvSpPr/>
          <p:nvPr/>
        </p:nvSpPr>
        <p:spPr>
          <a:xfrm flipV="1">
            <a:off x="5410200" y="4198938"/>
            <a:ext cx="1965325" cy="9525"/>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useBgFill="1">
        <p:nvSpPr>
          <p:cNvPr id="11" name="مستطيل مستدير الزوايا 10"/>
          <p:cNvSpPr/>
          <p:nvPr/>
        </p:nvSpPr>
        <p:spPr bwMode="white">
          <a:xfrm>
            <a:off x="5410200" y="3962400"/>
            <a:ext cx="3063875" cy="26988"/>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useBgFill="1">
        <p:nvSpPr>
          <p:cNvPr id="12" name="مستطيل مستدير الزوايا 11"/>
          <p:cNvSpPr/>
          <p:nvPr/>
        </p:nvSpPr>
        <p:spPr bwMode="white">
          <a:xfrm>
            <a:off x="7377113" y="4060825"/>
            <a:ext cx="1600200" cy="36513"/>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3" name="مستطيل 12"/>
          <p:cNvSpPr/>
          <p:nvPr/>
        </p:nvSpPr>
        <p:spPr>
          <a:xfrm>
            <a:off x="0" y="3649663"/>
            <a:ext cx="9144000" cy="24447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4" name="مستطيل 13"/>
          <p:cNvSpPr/>
          <p:nvPr/>
        </p:nvSpPr>
        <p:spPr>
          <a:xfrm>
            <a:off x="0" y="3675063"/>
            <a:ext cx="9144000" cy="1412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5" name="مستطيل 14"/>
          <p:cNvSpPr/>
          <p:nvPr/>
        </p:nvSpPr>
        <p:spPr>
          <a:xfrm flipV="1">
            <a:off x="6413500" y="3643313"/>
            <a:ext cx="2730500" cy="247650"/>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6" name="مستطيل 15"/>
          <p:cNvSpPr/>
          <p:nvPr/>
        </p:nvSpPr>
        <p:spPr>
          <a:xfrm>
            <a:off x="0" y="0"/>
            <a:ext cx="9144000" cy="370205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8" name="عنوان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lang="ar-SA" smtClean="0"/>
              <a:t>انقر لتحرير نمط العنوان الرئيسي</a:t>
            </a:r>
            <a:endParaRPr lang="en-US"/>
          </a:p>
        </p:txBody>
      </p:sp>
      <p:sp>
        <p:nvSpPr>
          <p:cNvPr id="9" name="عنوان فرعي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ar-SA" smtClean="0"/>
              <a:t>انقر لتحرير نمط العنوان الثانوي الرئيسي</a:t>
            </a:r>
            <a:endParaRPr lang="en-US"/>
          </a:p>
        </p:txBody>
      </p:sp>
      <p:sp>
        <p:nvSpPr>
          <p:cNvPr id="17" name="عنصر نائب للتاريخ 27"/>
          <p:cNvSpPr>
            <a:spLocks noGrp="1"/>
          </p:cNvSpPr>
          <p:nvPr>
            <p:ph type="dt" sz="half" idx="10"/>
          </p:nvPr>
        </p:nvSpPr>
        <p:spPr>
          <a:xfrm>
            <a:off x="6705600" y="4206875"/>
            <a:ext cx="960438" cy="457200"/>
          </a:xfrm>
        </p:spPr>
        <p:txBody>
          <a:bodyPr/>
          <a:lstStyle>
            <a:lvl1pPr>
              <a:defRPr/>
            </a:lvl1pPr>
          </a:lstStyle>
          <a:p>
            <a:pPr>
              <a:defRPr/>
            </a:pPr>
            <a:fld id="{108C467C-8BCC-41C3-9F63-702BCD256977}" type="datetimeFigureOut">
              <a:rPr lang="en-US"/>
              <a:pPr>
                <a:defRPr/>
              </a:pPr>
              <a:t>9/9/2015</a:t>
            </a:fld>
            <a:endParaRPr lang="en-US"/>
          </a:p>
        </p:txBody>
      </p:sp>
      <p:sp>
        <p:nvSpPr>
          <p:cNvPr id="18" name="عنصر نائب للتذييل 16"/>
          <p:cNvSpPr>
            <a:spLocks noGrp="1"/>
          </p:cNvSpPr>
          <p:nvPr>
            <p:ph type="ftr" sz="quarter" idx="11"/>
          </p:nvPr>
        </p:nvSpPr>
        <p:spPr>
          <a:xfrm>
            <a:off x="5410200" y="4205288"/>
            <a:ext cx="1295400" cy="457200"/>
          </a:xfrm>
        </p:spPr>
        <p:txBody>
          <a:bodyPr/>
          <a:lstStyle>
            <a:lvl1pPr>
              <a:defRPr/>
            </a:lvl1pPr>
          </a:lstStyle>
          <a:p>
            <a:pPr>
              <a:defRPr/>
            </a:pPr>
            <a:endParaRPr lang="en-US"/>
          </a:p>
        </p:txBody>
      </p:sp>
      <p:sp>
        <p:nvSpPr>
          <p:cNvPr id="19" name="عنصر نائب لرقم الشريحة 28"/>
          <p:cNvSpPr>
            <a:spLocks noGrp="1"/>
          </p:cNvSpPr>
          <p:nvPr>
            <p:ph type="sldNum" sz="quarter" idx="12"/>
          </p:nvPr>
        </p:nvSpPr>
        <p:spPr>
          <a:xfrm>
            <a:off x="8320088" y="1588"/>
            <a:ext cx="747712" cy="365125"/>
          </a:xfrm>
        </p:spPr>
        <p:txBody>
          <a:bodyPr/>
          <a:lstStyle>
            <a:lvl1pPr algn="r">
              <a:defRPr sz="1800">
                <a:solidFill>
                  <a:schemeClr val="bg1"/>
                </a:solidFill>
              </a:defRPr>
            </a:lvl1pPr>
          </a:lstStyle>
          <a:p>
            <a:pPr>
              <a:defRPr/>
            </a:pPr>
            <a:fld id="{5B3C5822-0AD2-44A2-8C5D-2A3BBE63F806}"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13"/>
          <p:cNvSpPr>
            <a:spLocks noGrp="1"/>
          </p:cNvSpPr>
          <p:nvPr>
            <p:ph type="dt" sz="half" idx="10"/>
          </p:nvPr>
        </p:nvSpPr>
        <p:spPr/>
        <p:txBody>
          <a:bodyPr/>
          <a:lstStyle>
            <a:lvl1pPr>
              <a:defRPr/>
            </a:lvl1pPr>
          </a:lstStyle>
          <a:p>
            <a:pPr>
              <a:defRPr/>
            </a:pPr>
            <a:fld id="{56019219-14DB-439F-B99D-15B61FA66859}" type="datetimeFigureOut">
              <a:rPr lang="en-US"/>
              <a:pPr>
                <a:defRPr/>
              </a:pPr>
              <a:t>9/9/2015</a:t>
            </a:fld>
            <a:endParaRPr lang="en-US"/>
          </a:p>
        </p:txBody>
      </p:sp>
      <p:sp>
        <p:nvSpPr>
          <p:cNvPr id="5" name="عنصر نائب للتذييل 2"/>
          <p:cNvSpPr>
            <a:spLocks noGrp="1"/>
          </p:cNvSpPr>
          <p:nvPr>
            <p:ph type="ftr" sz="quarter" idx="11"/>
          </p:nvPr>
        </p:nvSpPr>
        <p:spPr/>
        <p:txBody>
          <a:bodyPr/>
          <a:lstStyle>
            <a:lvl1pPr>
              <a:defRPr/>
            </a:lvl1pPr>
          </a:lstStyle>
          <a:p>
            <a:pPr>
              <a:defRPr/>
            </a:pPr>
            <a:endParaRPr lang="en-US"/>
          </a:p>
        </p:txBody>
      </p:sp>
      <p:sp>
        <p:nvSpPr>
          <p:cNvPr id="6" name="عنصر نائب لرقم الشريحة 22"/>
          <p:cNvSpPr>
            <a:spLocks noGrp="1"/>
          </p:cNvSpPr>
          <p:nvPr>
            <p:ph type="sldNum" sz="quarter" idx="12"/>
          </p:nvPr>
        </p:nvSpPr>
        <p:spPr/>
        <p:txBody>
          <a:bodyPr/>
          <a:lstStyle>
            <a:lvl1pPr>
              <a:defRPr/>
            </a:lvl1pPr>
          </a:lstStyle>
          <a:p>
            <a:pPr>
              <a:defRPr/>
            </a:pPr>
            <a:fld id="{461A3207-DB91-4750-8398-9B543113ADED}"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781800" y="1143000"/>
            <a:ext cx="1905000" cy="5486400"/>
          </a:xfrm>
        </p:spPr>
        <p:txBody>
          <a:bodyPr vert="eaVert"/>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457200" y="1143000"/>
            <a:ext cx="6248400" cy="5486400"/>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13"/>
          <p:cNvSpPr>
            <a:spLocks noGrp="1"/>
          </p:cNvSpPr>
          <p:nvPr>
            <p:ph type="dt" sz="half" idx="10"/>
          </p:nvPr>
        </p:nvSpPr>
        <p:spPr/>
        <p:txBody>
          <a:bodyPr/>
          <a:lstStyle>
            <a:lvl1pPr>
              <a:defRPr/>
            </a:lvl1pPr>
          </a:lstStyle>
          <a:p>
            <a:pPr>
              <a:defRPr/>
            </a:pPr>
            <a:fld id="{A929E47A-EAB6-4BD5-B81A-20BE87CAC53C}" type="datetimeFigureOut">
              <a:rPr lang="en-US"/>
              <a:pPr>
                <a:defRPr/>
              </a:pPr>
              <a:t>9/9/2015</a:t>
            </a:fld>
            <a:endParaRPr lang="en-US"/>
          </a:p>
        </p:txBody>
      </p:sp>
      <p:sp>
        <p:nvSpPr>
          <p:cNvPr id="5" name="عنصر نائب للتذييل 2"/>
          <p:cNvSpPr>
            <a:spLocks noGrp="1"/>
          </p:cNvSpPr>
          <p:nvPr>
            <p:ph type="ftr" sz="quarter" idx="11"/>
          </p:nvPr>
        </p:nvSpPr>
        <p:spPr/>
        <p:txBody>
          <a:bodyPr/>
          <a:lstStyle>
            <a:lvl1pPr>
              <a:defRPr/>
            </a:lvl1pPr>
          </a:lstStyle>
          <a:p>
            <a:pPr>
              <a:defRPr/>
            </a:pPr>
            <a:endParaRPr lang="en-US"/>
          </a:p>
        </p:txBody>
      </p:sp>
      <p:sp>
        <p:nvSpPr>
          <p:cNvPr id="6" name="عنصر نائب لرقم الشريحة 22"/>
          <p:cNvSpPr>
            <a:spLocks noGrp="1"/>
          </p:cNvSpPr>
          <p:nvPr>
            <p:ph type="sldNum" sz="quarter" idx="12"/>
          </p:nvPr>
        </p:nvSpPr>
        <p:spPr/>
        <p:txBody>
          <a:bodyPr/>
          <a:lstStyle>
            <a:lvl1pPr>
              <a:defRPr/>
            </a:lvl1pPr>
          </a:lstStyle>
          <a:p>
            <a:pPr>
              <a:defRPr/>
            </a:pPr>
            <a:fld id="{53AF2CD8-DCE1-4782-9636-2AAB13D7A8CD}"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13"/>
          <p:cNvSpPr>
            <a:spLocks noGrp="1"/>
          </p:cNvSpPr>
          <p:nvPr>
            <p:ph type="dt" sz="half" idx="10"/>
          </p:nvPr>
        </p:nvSpPr>
        <p:spPr/>
        <p:txBody>
          <a:bodyPr/>
          <a:lstStyle>
            <a:lvl1pPr>
              <a:defRPr/>
            </a:lvl1pPr>
          </a:lstStyle>
          <a:p>
            <a:pPr>
              <a:defRPr/>
            </a:pPr>
            <a:fld id="{8501C2EB-BFCD-490F-BB23-694FC3953886}" type="datetimeFigureOut">
              <a:rPr lang="en-US"/>
              <a:pPr>
                <a:defRPr/>
              </a:pPr>
              <a:t>9/9/2015</a:t>
            </a:fld>
            <a:endParaRPr lang="en-US"/>
          </a:p>
        </p:txBody>
      </p:sp>
      <p:sp>
        <p:nvSpPr>
          <p:cNvPr id="5" name="عنصر نائب للتذييل 2"/>
          <p:cNvSpPr>
            <a:spLocks noGrp="1"/>
          </p:cNvSpPr>
          <p:nvPr>
            <p:ph type="ftr" sz="quarter" idx="11"/>
          </p:nvPr>
        </p:nvSpPr>
        <p:spPr/>
        <p:txBody>
          <a:bodyPr/>
          <a:lstStyle>
            <a:lvl1pPr>
              <a:defRPr/>
            </a:lvl1pPr>
          </a:lstStyle>
          <a:p>
            <a:pPr>
              <a:defRPr/>
            </a:pPr>
            <a:endParaRPr lang="en-US"/>
          </a:p>
        </p:txBody>
      </p:sp>
      <p:sp>
        <p:nvSpPr>
          <p:cNvPr id="6" name="عنصر نائب لرقم الشريحة 22"/>
          <p:cNvSpPr>
            <a:spLocks noGrp="1"/>
          </p:cNvSpPr>
          <p:nvPr>
            <p:ph type="sldNum" sz="quarter" idx="12"/>
          </p:nvPr>
        </p:nvSpPr>
        <p:spPr/>
        <p:txBody>
          <a:bodyPr/>
          <a:lstStyle>
            <a:lvl1pPr>
              <a:defRPr/>
            </a:lvl1pPr>
          </a:lstStyle>
          <a:p>
            <a:pPr>
              <a:defRPr/>
            </a:pPr>
            <a:fld id="{C0A8D7B1-A83A-4124-B33F-4BC1D36DF109}"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722313" y="3367088"/>
            <a:ext cx="7772400" cy="1509712"/>
          </a:xfrm>
        </p:spPr>
        <p:txBody>
          <a:bodyPr/>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ar-SA" smtClean="0"/>
              <a:t>انقر لتحرير أنماط النص الرئيسي</a:t>
            </a:r>
          </a:p>
        </p:txBody>
      </p:sp>
      <p:sp>
        <p:nvSpPr>
          <p:cNvPr id="4" name="عنصر نائب للتاريخ 13"/>
          <p:cNvSpPr>
            <a:spLocks noGrp="1"/>
          </p:cNvSpPr>
          <p:nvPr>
            <p:ph type="dt" sz="half" idx="10"/>
          </p:nvPr>
        </p:nvSpPr>
        <p:spPr/>
        <p:txBody>
          <a:bodyPr/>
          <a:lstStyle>
            <a:lvl1pPr>
              <a:defRPr/>
            </a:lvl1pPr>
          </a:lstStyle>
          <a:p>
            <a:pPr>
              <a:defRPr/>
            </a:pPr>
            <a:fld id="{04DDAD99-7952-4F4D-895C-740C32087988}" type="datetimeFigureOut">
              <a:rPr lang="en-US"/>
              <a:pPr>
                <a:defRPr/>
              </a:pPr>
              <a:t>9/9/2015</a:t>
            </a:fld>
            <a:endParaRPr lang="en-US"/>
          </a:p>
        </p:txBody>
      </p:sp>
      <p:sp>
        <p:nvSpPr>
          <p:cNvPr id="5" name="عنصر نائب للتذييل 2"/>
          <p:cNvSpPr>
            <a:spLocks noGrp="1"/>
          </p:cNvSpPr>
          <p:nvPr>
            <p:ph type="ftr" sz="quarter" idx="11"/>
          </p:nvPr>
        </p:nvSpPr>
        <p:spPr/>
        <p:txBody>
          <a:bodyPr/>
          <a:lstStyle>
            <a:lvl1pPr>
              <a:defRPr/>
            </a:lvl1pPr>
          </a:lstStyle>
          <a:p>
            <a:pPr>
              <a:defRPr/>
            </a:pPr>
            <a:endParaRPr lang="en-US"/>
          </a:p>
        </p:txBody>
      </p:sp>
      <p:sp>
        <p:nvSpPr>
          <p:cNvPr id="6" name="عنصر نائب لرقم الشريحة 22"/>
          <p:cNvSpPr>
            <a:spLocks noGrp="1"/>
          </p:cNvSpPr>
          <p:nvPr>
            <p:ph type="sldNum" sz="quarter" idx="12"/>
          </p:nvPr>
        </p:nvSpPr>
        <p:spPr/>
        <p:txBody>
          <a:bodyPr/>
          <a:lstStyle>
            <a:lvl1pPr>
              <a:defRPr/>
            </a:lvl1pPr>
          </a:lstStyle>
          <a:p>
            <a:pPr>
              <a:defRPr/>
            </a:pPr>
            <a:fld id="{5777C943-5DAE-436B-BF69-EE59D6D11D00}"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محتوى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تاريخ 13"/>
          <p:cNvSpPr>
            <a:spLocks noGrp="1"/>
          </p:cNvSpPr>
          <p:nvPr>
            <p:ph type="dt" sz="half" idx="10"/>
          </p:nvPr>
        </p:nvSpPr>
        <p:spPr/>
        <p:txBody>
          <a:bodyPr/>
          <a:lstStyle>
            <a:lvl1pPr>
              <a:defRPr/>
            </a:lvl1pPr>
          </a:lstStyle>
          <a:p>
            <a:pPr>
              <a:defRPr/>
            </a:pPr>
            <a:fld id="{AEAA57FA-0F61-480A-A70C-56D01253CD5D}" type="datetimeFigureOut">
              <a:rPr lang="en-US"/>
              <a:pPr>
                <a:defRPr/>
              </a:pPr>
              <a:t>9/9/2015</a:t>
            </a:fld>
            <a:endParaRPr lang="en-US"/>
          </a:p>
        </p:txBody>
      </p:sp>
      <p:sp>
        <p:nvSpPr>
          <p:cNvPr id="6" name="عنصر نائب للتذييل 2"/>
          <p:cNvSpPr>
            <a:spLocks noGrp="1"/>
          </p:cNvSpPr>
          <p:nvPr>
            <p:ph type="ftr" sz="quarter" idx="11"/>
          </p:nvPr>
        </p:nvSpPr>
        <p:spPr/>
        <p:txBody>
          <a:bodyPr/>
          <a:lstStyle>
            <a:lvl1pPr>
              <a:defRPr/>
            </a:lvl1pPr>
          </a:lstStyle>
          <a:p>
            <a:pPr>
              <a:defRPr/>
            </a:pPr>
            <a:endParaRPr lang="en-US"/>
          </a:p>
        </p:txBody>
      </p:sp>
      <p:sp>
        <p:nvSpPr>
          <p:cNvPr id="7" name="عنصر نائب لرقم الشريحة 22"/>
          <p:cNvSpPr>
            <a:spLocks noGrp="1"/>
          </p:cNvSpPr>
          <p:nvPr>
            <p:ph type="sldNum" sz="quarter" idx="12"/>
          </p:nvPr>
        </p:nvSpPr>
        <p:spPr/>
        <p:txBody>
          <a:bodyPr/>
          <a:lstStyle>
            <a:lvl1pPr>
              <a:defRPr/>
            </a:lvl1pPr>
          </a:lstStyle>
          <a:p>
            <a:pPr>
              <a:defRPr/>
            </a:pPr>
            <a:fld id="{2EAB17F7-1B3D-43C6-95E6-8333A19260F7}"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381000" y="1143000"/>
            <a:ext cx="8382000" cy="1069848"/>
          </a:xfrm>
        </p:spPr>
        <p:txBody>
          <a:bodyPr/>
          <a:lstStyle>
            <a:lvl1pPr>
              <a:defRPr sz="4000" b="0" i="0" cap="none" baseline="0"/>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a:r>
              <a:rPr lang="ar-SA" smtClean="0"/>
              <a:t>انقر لتحرير أنماط النص الرئيسي</a:t>
            </a:r>
          </a:p>
        </p:txBody>
      </p:sp>
      <p:sp>
        <p:nvSpPr>
          <p:cNvPr id="4" name="عنصر نائب للنص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a:r>
              <a:rPr lang="ar-SA" smtClean="0"/>
              <a:t>انقر لتحرير أنماط النص الرئيسي</a:t>
            </a:r>
          </a:p>
        </p:txBody>
      </p:sp>
      <p:sp>
        <p:nvSpPr>
          <p:cNvPr id="5" name="عنصر نائب للمحتوى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6" name="عنصر نائب للمحتوى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عنصر نائب للتاريخ 25"/>
          <p:cNvSpPr>
            <a:spLocks noGrp="1"/>
          </p:cNvSpPr>
          <p:nvPr>
            <p:ph type="dt" sz="half" idx="10"/>
          </p:nvPr>
        </p:nvSpPr>
        <p:spPr/>
        <p:txBody>
          <a:bodyPr rtlCol="0"/>
          <a:lstStyle>
            <a:lvl1pPr>
              <a:defRPr/>
            </a:lvl1pPr>
          </a:lstStyle>
          <a:p>
            <a:pPr>
              <a:defRPr/>
            </a:pPr>
            <a:fld id="{785C946E-EF19-46E7-B20C-C04577B38275}" type="datetimeFigureOut">
              <a:rPr lang="en-US"/>
              <a:pPr>
                <a:defRPr/>
              </a:pPr>
              <a:t>9/9/2015</a:t>
            </a:fld>
            <a:endParaRPr lang="en-US"/>
          </a:p>
        </p:txBody>
      </p:sp>
      <p:sp>
        <p:nvSpPr>
          <p:cNvPr id="8" name="عنصر نائب لرقم الشريحة 26"/>
          <p:cNvSpPr>
            <a:spLocks noGrp="1"/>
          </p:cNvSpPr>
          <p:nvPr>
            <p:ph type="sldNum" sz="quarter" idx="11"/>
          </p:nvPr>
        </p:nvSpPr>
        <p:spPr/>
        <p:txBody>
          <a:bodyPr rtlCol="0"/>
          <a:lstStyle>
            <a:lvl1pPr>
              <a:defRPr/>
            </a:lvl1pPr>
          </a:lstStyle>
          <a:p>
            <a:pPr>
              <a:defRPr/>
            </a:pPr>
            <a:fld id="{D9C3E83F-513E-49E4-A0B0-F11C955DBB67}" type="slidenum">
              <a:rPr lang="en-US"/>
              <a:pPr>
                <a:defRPr/>
              </a:pPr>
              <a:t>‹#›</a:t>
            </a:fld>
            <a:endParaRPr lang="en-US"/>
          </a:p>
        </p:txBody>
      </p:sp>
      <p:sp>
        <p:nvSpPr>
          <p:cNvPr id="9" name="عنصر نائب للتذييل 27"/>
          <p:cNvSpPr>
            <a:spLocks noGrp="1"/>
          </p:cNvSpPr>
          <p:nvPr>
            <p:ph type="ftr" sz="quarter" idx="12"/>
          </p:nvPr>
        </p:nvSpPr>
        <p:spPr/>
        <p:txBody>
          <a:bodyPr rtlCol="0"/>
          <a:lstStyle>
            <a:lvl1pPr>
              <a:defRPr/>
            </a:lvl1pPr>
          </a:lstStyle>
          <a:p>
            <a:pPr>
              <a:defRPr/>
            </a:pP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143000"/>
            <a:ext cx="8229600" cy="1069848"/>
          </a:xfrm>
        </p:spPr>
        <p:txBody>
          <a:bodyPr/>
          <a:lstStyle>
            <a:lvl1pPr>
              <a:defRPr sz="4000">
                <a:solidFill>
                  <a:schemeClr val="tx2"/>
                </a:solidFill>
              </a:defRPr>
            </a:lvl1pPr>
          </a:lstStyle>
          <a:p>
            <a:r>
              <a:rPr lang="ar-SA" smtClean="0"/>
              <a:t>انقر لتحرير نمط العنوان الرئيسي</a:t>
            </a:r>
            <a:endParaRPr lang="en-US"/>
          </a:p>
        </p:txBody>
      </p:sp>
      <p:sp>
        <p:nvSpPr>
          <p:cNvPr id="3" name="عنصر نائب للتاريخ 2"/>
          <p:cNvSpPr>
            <a:spLocks noGrp="1"/>
          </p:cNvSpPr>
          <p:nvPr>
            <p:ph type="dt" sz="half" idx="10"/>
          </p:nvPr>
        </p:nvSpPr>
        <p:spPr>
          <a:xfrm>
            <a:off x="6583363" y="612775"/>
            <a:ext cx="957262" cy="457200"/>
          </a:xfrm>
        </p:spPr>
        <p:txBody>
          <a:bodyPr/>
          <a:lstStyle>
            <a:lvl1pPr>
              <a:defRPr/>
            </a:lvl1pPr>
          </a:lstStyle>
          <a:p>
            <a:pPr>
              <a:defRPr/>
            </a:pPr>
            <a:fld id="{6D179181-A441-455D-916D-DFDB2BA0E43C}" type="datetimeFigureOut">
              <a:rPr lang="en-US"/>
              <a:pPr>
                <a:defRPr/>
              </a:pPr>
              <a:t>9/9/2015</a:t>
            </a:fld>
            <a:endParaRPr lang="en-US"/>
          </a:p>
        </p:txBody>
      </p:sp>
      <p:sp>
        <p:nvSpPr>
          <p:cNvPr id="4" name="عنصر نائب للتذييل 3"/>
          <p:cNvSpPr>
            <a:spLocks noGrp="1"/>
          </p:cNvSpPr>
          <p:nvPr>
            <p:ph type="ftr" sz="quarter" idx="11"/>
          </p:nvPr>
        </p:nvSpPr>
        <p:spPr/>
        <p:txBody>
          <a:bodyPr/>
          <a:lstStyle>
            <a:lvl1pPr>
              <a:defRPr/>
            </a:lvl1pPr>
          </a:lstStyle>
          <a:p>
            <a:pPr>
              <a:defRPr/>
            </a:pPr>
            <a:endParaRPr lang="en-US"/>
          </a:p>
        </p:txBody>
      </p:sp>
      <p:sp>
        <p:nvSpPr>
          <p:cNvPr id="5" name="عنصر نائب لرقم الشريحة 4"/>
          <p:cNvSpPr>
            <a:spLocks noGrp="1"/>
          </p:cNvSpPr>
          <p:nvPr>
            <p:ph type="sldNum" sz="quarter" idx="12"/>
          </p:nvPr>
        </p:nvSpPr>
        <p:spPr/>
        <p:txBody>
          <a:bodyPr/>
          <a:lstStyle>
            <a:lvl1pPr>
              <a:defRPr/>
            </a:lvl1pPr>
          </a:lstStyle>
          <a:p>
            <a:pPr>
              <a:defRPr/>
            </a:pPr>
            <a:fld id="{18F294AE-116F-416E-B171-057E73B353FA}"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3"/>
          <p:cNvSpPr>
            <a:spLocks noGrp="1"/>
          </p:cNvSpPr>
          <p:nvPr>
            <p:ph type="dt" sz="half" idx="10"/>
          </p:nvPr>
        </p:nvSpPr>
        <p:spPr/>
        <p:txBody>
          <a:bodyPr/>
          <a:lstStyle>
            <a:lvl1pPr>
              <a:defRPr/>
            </a:lvl1pPr>
          </a:lstStyle>
          <a:p>
            <a:pPr>
              <a:defRPr/>
            </a:pPr>
            <a:fld id="{7BAA2048-7CFA-401A-BEDB-3AE29A44ED72}" type="datetimeFigureOut">
              <a:rPr lang="en-US"/>
              <a:pPr>
                <a:defRPr/>
              </a:pPr>
              <a:t>9/9/2015</a:t>
            </a:fld>
            <a:endParaRPr lang="en-US"/>
          </a:p>
        </p:txBody>
      </p:sp>
      <p:sp>
        <p:nvSpPr>
          <p:cNvPr id="3" name="عنصر نائب للتذييل 2"/>
          <p:cNvSpPr>
            <a:spLocks noGrp="1"/>
          </p:cNvSpPr>
          <p:nvPr>
            <p:ph type="ftr" sz="quarter" idx="11"/>
          </p:nvPr>
        </p:nvSpPr>
        <p:spPr/>
        <p:txBody>
          <a:bodyPr/>
          <a:lstStyle>
            <a:lvl1pPr>
              <a:defRPr/>
            </a:lvl1pPr>
          </a:lstStyle>
          <a:p>
            <a:pPr>
              <a:defRPr/>
            </a:pPr>
            <a:endParaRPr lang="en-US"/>
          </a:p>
        </p:txBody>
      </p:sp>
      <p:sp>
        <p:nvSpPr>
          <p:cNvPr id="4" name="عنصر نائب لرقم الشريحة 22"/>
          <p:cNvSpPr>
            <a:spLocks noGrp="1"/>
          </p:cNvSpPr>
          <p:nvPr>
            <p:ph type="sldNum" sz="quarter" idx="12"/>
          </p:nvPr>
        </p:nvSpPr>
        <p:spPr/>
        <p:txBody>
          <a:bodyPr/>
          <a:lstStyle>
            <a:lvl1pPr>
              <a:defRPr/>
            </a:lvl1pPr>
          </a:lstStyle>
          <a:p>
            <a:pPr>
              <a:defRPr/>
            </a:pPr>
            <a:fld id="{FF73D2FB-FEC2-4BAC-807F-2B4D36D46D0A}"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353496" y="1101970"/>
            <a:ext cx="3383280" cy="877824"/>
          </a:xfrm>
        </p:spPr>
        <p:txBody>
          <a:bodyPr anchor="b"/>
          <a:lstStyle>
            <a:lvl1pPr algn="l">
              <a:buNone/>
              <a:defRPr sz="1800" b="1"/>
            </a:lvl1pPr>
          </a:lstStyle>
          <a:p>
            <a:r>
              <a:rPr lang="ar-SA" smtClean="0"/>
              <a:t>انقر لتحرير نمط العنوان الرئيسي</a:t>
            </a:r>
            <a:endParaRPr lang="en-US"/>
          </a:p>
        </p:txBody>
      </p:sp>
      <p:sp>
        <p:nvSpPr>
          <p:cNvPr id="3" name="عنصر نائب للنص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a:r>
              <a:rPr lang="ar-SA" smtClean="0"/>
              <a:t>انقر لتحرير أنماط النص الرئيسي</a:t>
            </a:r>
          </a:p>
        </p:txBody>
      </p:sp>
      <p:sp>
        <p:nvSpPr>
          <p:cNvPr id="4" name="عنصر نائب للمحتوى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تاريخ 13"/>
          <p:cNvSpPr>
            <a:spLocks noGrp="1"/>
          </p:cNvSpPr>
          <p:nvPr>
            <p:ph type="dt" sz="half" idx="10"/>
          </p:nvPr>
        </p:nvSpPr>
        <p:spPr/>
        <p:txBody>
          <a:bodyPr/>
          <a:lstStyle>
            <a:lvl1pPr>
              <a:defRPr/>
            </a:lvl1pPr>
          </a:lstStyle>
          <a:p>
            <a:pPr>
              <a:defRPr/>
            </a:pPr>
            <a:fld id="{65944C56-5D92-4E3A-ADBB-6A0CD8EAC491}" type="datetimeFigureOut">
              <a:rPr lang="en-US"/>
              <a:pPr>
                <a:defRPr/>
              </a:pPr>
              <a:t>9/9/2015</a:t>
            </a:fld>
            <a:endParaRPr lang="en-US"/>
          </a:p>
        </p:txBody>
      </p:sp>
      <p:sp>
        <p:nvSpPr>
          <p:cNvPr id="6" name="عنصر نائب للتذييل 2"/>
          <p:cNvSpPr>
            <a:spLocks noGrp="1"/>
          </p:cNvSpPr>
          <p:nvPr>
            <p:ph type="ftr" sz="quarter" idx="11"/>
          </p:nvPr>
        </p:nvSpPr>
        <p:spPr/>
        <p:txBody>
          <a:bodyPr/>
          <a:lstStyle>
            <a:lvl1pPr>
              <a:defRPr/>
            </a:lvl1pPr>
          </a:lstStyle>
          <a:p>
            <a:pPr>
              <a:defRPr/>
            </a:pPr>
            <a:endParaRPr lang="en-US"/>
          </a:p>
        </p:txBody>
      </p:sp>
      <p:sp>
        <p:nvSpPr>
          <p:cNvPr id="7" name="عنصر نائب لرقم الشريحة 22"/>
          <p:cNvSpPr>
            <a:spLocks noGrp="1"/>
          </p:cNvSpPr>
          <p:nvPr>
            <p:ph type="sldNum" sz="quarter" idx="12"/>
          </p:nvPr>
        </p:nvSpPr>
        <p:spPr/>
        <p:txBody>
          <a:bodyPr/>
          <a:lstStyle>
            <a:lvl1pPr>
              <a:defRPr/>
            </a:lvl1pPr>
          </a:lstStyle>
          <a:p>
            <a:pPr>
              <a:defRPr/>
            </a:pPr>
            <a:fld id="{635E2CA5-F616-4E9B-AB2E-BCD2A41AC52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lang="ar-SA" smtClean="0"/>
              <a:t>انقر لتحرير نمط العنوان الرئيسي</a:t>
            </a:r>
            <a:endParaRPr lang="en-US"/>
          </a:p>
        </p:txBody>
      </p:sp>
      <p:sp>
        <p:nvSpPr>
          <p:cNvPr id="3" name="عنصر نائب للصورة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normAutofit/>
          </a:bodyPr>
          <a:lstStyle>
            <a:lvl1pPr marL="0" indent="0">
              <a:buNone/>
              <a:defRPr sz="3200"/>
            </a:lvl1pPr>
          </a:lstStyle>
          <a:p>
            <a:pPr lvl="0"/>
            <a:r>
              <a:rPr lang="ar-SA" noProof="0" smtClean="0"/>
              <a:t>انقر فوق الرمز لإضافة صورة</a:t>
            </a:r>
            <a:endParaRPr lang="en-US" noProof="0" dirty="0"/>
          </a:p>
        </p:txBody>
      </p:sp>
      <p:sp>
        <p:nvSpPr>
          <p:cNvPr id="4" name="عنصر نائب للنص 3"/>
          <p:cNvSpPr>
            <a:spLocks noGrp="1"/>
          </p:cNvSpPr>
          <p:nvPr>
            <p:ph type="body" sz="half" idx="2"/>
          </p:nvPr>
        </p:nvSpPr>
        <p:spPr>
          <a:xfrm>
            <a:off x="6088443" y="3274308"/>
            <a:ext cx="2590800" cy="2516489"/>
          </a:xfrm>
        </p:spPr>
        <p:txBody>
          <a:bodyPr lIns="0" tIns="0" rIns="45720"/>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a:r>
              <a:rPr lang="ar-SA" smtClean="0"/>
              <a:t>انقر لتحرير أنماط النص الرئيسي</a:t>
            </a:r>
          </a:p>
        </p:txBody>
      </p:sp>
      <p:sp>
        <p:nvSpPr>
          <p:cNvPr id="5" name="عنصر نائب للتاريخ 13"/>
          <p:cNvSpPr>
            <a:spLocks noGrp="1"/>
          </p:cNvSpPr>
          <p:nvPr>
            <p:ph type="dt" sz="half" idx="10"/>
          </p:nvPr>
        </p:nvSpPr>
        <p:spPr/>
        <p:txBody>
          <a:bodyPr/>
          <a:lstStyle>
            <a:lvl1pPr>
              <a:defRPr/>
            </a:lvl1pPr>
          </a:lstStyle>
          <a:p>
            <a:pPr>
              <a:defRPr/>
            </a:pPr>
            <a:fld id="{1D4130F4-B931-4767-B22C-03F6A680E8A1}" type="datetimeFigureOut">
              <a:rPr lang="en-US"/>
              <a:pPr>
                <a:defRPr/>
              </a:pPr>
              <a:t>9/9/2015</a:t>
            </a:fld>
            <a:endParaRPr lang="en-US"/>
          </a:p>
        </p:txBody>
      </p:sp>
      <p:sp>
        <p:nvSpPr>
          <p:cNvPr id="6" name="عنصر نائب للتذييل 2"/>
          <p:cNvSpPr>
            <a:spLocks noGrp="1"/>
          </p:cNvSpPr>
          <p:nvPr>
            <p:ph type="ftr" sz="quarter" idx="11"/>
          </p:nvPr>
        </p:nvSpPr>
        <p:spPr/>
        <p:txBody>
          <a:bodyPr/>
          <a:lstStyle>
            <a:lvl1pPr>
              <a:defRPr/>
            </a:lvl1pPr>
          </a:lstStyle>
          <a:p>
            <a:pPr>
              <a:defRPr/>
            </a:pPr>
            <a:endParaRPr lang="en-US"/>
          </a:p>
        </p:txBody>
      </p:sp>
      <p:sp>
        <p:nvSpPr>
          <p:cNvPr id="7" name="عنصر نائب لرقم الشريحة 22"/>
          <p:cNvSpPr>
            <a:spLocks noGrp="1"/>
          </p:cNvSpPr>
          <p:nvPr>
            <p:ph type="sldNum" sz="quarter" idx="12"/>
          </p:nvPr>
        </p:nvSpPr>
        <p:spPr/>
        <p:txBody>
          <a:bodyPr/>
          <a:lstStyle>
            <a:lvl1pPr>
              <a:defRPr/>
            </a:lvl1pPr>
          </a:lstStyle>
          <a:p>
            <a:pPr>
              <a:defRPr/>
            </a:pPr>
            <a:fld id="{86068EA6-81FB-4C8B-8BB8-FCB31569AA85}"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مستطيل 27"/>
          <p:cNvSpPr/>
          <p:nvPr/>
        </p:nvSpPr>
        <p:spPr>
          <a:xfrm>
            <a:off x="0" y="366713"/>
            <a:ext cx="9144000" cy="8413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29" name="مستطيل 28"/>
          <p:cNvSpPr/>
          <p:nvPr/>
        </p:nvSpPr>
        <p:spPr>
          <a:xfrm>
            <a:off x="0" y="0"/>
            <a:ext cx="9144000" cy="31115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30" name="مستطيل 29"/>
          <p:cNvSpPr/>
          <p:nvPr/>
        </p:nvSpPr>
        <p:spPr>
          <a:xfrm>
            <a:off x="0" y="307975"/>
            <a:ext cx="9144000" cy="92075"/>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31" name="مستطيل 30"/>
          <p:cNvSpPr/>
          <p:nvPr/>
        </p:nvSpPr>
        <p:spPr>
          <a:xfrm flipV="1">
            <a:off x="5410200" y="360363"/>
            <a:ext cx="3733800" cy="904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32" name="مستطيل 31"/>
          <p:cNvSpPr/>
          <p:nvPr/>
        </p:nvSpPr>
        <p:spPr>
          <a:xfrm flipV="1">
            <a:off x="5410200" y="439738"/>
            <a:ext cx="3733800" cy="18097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useBgFill="1">
        <p:nvSpPr>
          <p:cNvPr id="33" name="مستطيل مستدير الزوايا 32"/>
          <p:cNvSpPr/>
          <p:nvPr/>
        </p:nvSpPr>
        <p:spPr bwMode="white">
          <a:xfrm>
            <a:off x="5407025" y="496888"/>
            <a:ext cx="3063875" cy="28575"/>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useBgFill="1">
        <p:nvSpPr>
          <p:cNvPr id="34" name="مستطيل مستدير الزوايا 33"/>
          <p:cNvSpPr/>
          <p:nvPr/>
        </p:nvSpPr>
        <p:spPr bwMode="white">
          <a:xfrm>
            <a:off x="7373938" y="588963"/>
            <a:ext cx="1600200" cy="3651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35" name="مستطيل 34"/>
          <p:cNvSpPr/>
          <p:nvPr/>
        </p:nvSpPr>
        <p:spPr bwMode="invGray">
          <a:xfrm>
            <a:off x="9085263" y="-1588"/>
            <a:ext cx="57150" cy="620713"/>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36" name="مستطيل 35"/>
          <p:cNvSpPr/>
          <p:nvPr/>
        </p:nvSpPr>
        <p:spPr bwMode="invGray">
          <a:xfrm>
            <a:off x="9043988" y="-1588"/>
            <a:ext cx="28575" cy="620713"/>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37" name="مستطيل 36"/>
          <p:cNvSpPr/>
          <p:nvPr/>
        </p:nvSpPr>
        <p:spPr bwMode="invGray">
          <a:xfrm>
            <a:off x="9024938" y="-1588"/>
            <a:ext cx="9525" cy="620713"/>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38" name="مستطيل 37"/>
          <p:cNvSpPr/>
          <p:nvPr/>
        </p:nvSpPr>
        <p:spPr bwMode="invGray">
          <a:xfrm>
            <a:off x="8975725" y="-1588"/>
            <a:ext cx="26988" cy="620713"/>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39" name="مستطيل 38"/>
          <p:cNvSpPr/>
          <p:nvPr/>
        </p:nvSpPr>
        <p:spPr bwMode="invGray">
          <a:xfrm>
            <a:off x="8915400" y="0"/>
            <a:ext cx="55563" cy="585788"/>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40" name="مستطيل 39"/>
          <p:cNvSpPr/>
          <p:nvPr/>
        </p:nvSpPr>
        <p:spPr bwMode="invGray">
          <a:xfrm>
            <a:off x="8874125" y="0"/>
            <a:ext cx="7938" cy="585788"/>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039" name="عنصر نائب للعنوان 21"/>
          <p:cNvSpPr>
            <a:spLocks noGrp="1"/>
          </p:cNvSpPr>
          <p:nvPr>
            <p:ph type="title"/>
          </p:nvPr>
        </p:nvSpPr>
        <p:spPr bwMode="auto">
          <a:xfrm>
            <a:off x="457200" y="1143000"/>
            <a:ext cx="82296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ar-SA" smtClean="0"/>
              <a:t>انقر لتحرير نمط العنوان الرئيسي</a:t>
            </a:r>
          </a:p>
        </p:txBody>
      </p:sp>
      <p:sp>
        <p:nvSpPr>
          <p:cNvPr id="1040" name="عنصر نائب للنص 12"/>
          <p:cNvSpPr>
            <a:spLocks noGrp="1"/>
          </p:cNvSpPr>
          <p:nvPr>
            <p:ph type="body" idx="1"/>
          </p:nvPr>
        </p:nvSpPr>
        <p:spPr bwMode="auto">
          <a:xfrm>
            <a:off x="457200" y="2249488"/>
            <a:ext cx="8229600" cy="43243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p>
        </p:txBody>
      </p:sp>
      <p:sp>
        <p:nvSpPr>
          <p:cNvPr id="14" name="عنصر نائب للتاريخ 13"/>
          <p:cNvSpPr>
            <a:spLocks noGrp="1"/>
          </p:cNvSpPr>
          <p:nvPr>
            <p:ph type="dt" sz="half" idx="2"/>
          </p:nvPr>
        </p:nvSpPr>
        <p:spPr>
          <a:xfrm>
            <a:off x="6586538" y="612775"/>
            <a:ext cx="957262" cy="457200"/>
          </a:xfrm>
          <a:prstGeom prst="rect">
            <a:avLst/>
          </a:prstGeom>
        </p:spPr>
        <p:txBody>
          <a:bodyPr vert="horz"/>
          <a:lstStyle>
            <a:lvl1pPr algn="l" eaLnBrk="1" latinLnBrk="0" hangingPunct="1">
              <a:defRPr kumimoji="0" sz="800">
                <a:solidFill>
                  <a:schemeClr val="accent2"/>
                </a:solidFill>
              </a:defRPr>
            </a:lvl1pPr>
          </a:lstStyle>
          <a:p>
            <a:pPr>
              <a:defRPr/>
            </a:pPr>
            <a:fld id="{F2F4A37A-A282-49D6-8F25-46A11DD06B4F}" type="datetimeFigureOut">
              <a:rPr lang="en-US"/>
              <a:pPr>
                <a:defRPr/>
              </a:pPr>
              <a:t>9/9/2015</a:t>
            </a:fld>
            <a:endParaRPr lang="en-US"/>
          </a:p>
        </p:txBody>
      </p:sp>
      <p:sp>
        <p:nvSpPr>
          <p:cNvPr id="3" name="عنصر نائب للتذييل 2"/>
          <p:cNvSpPr>
            <a:spLocks noGrp="1"/>
          </p:cNvSpPr>
          <p:nvPr>
            <p:ph type="ftr" sz="quarter" idx="3"/>
          </p:nvPr>
        </p:nvSpPr>
        <p:spPr>
          <a:xfrm>
            <a:off x="5257800" y="612775"/>
            <a:ext cx="1325563" cy="457200"/>
          </a:xfrm>
          <a:prstGeom prst="rect">
            <a:avLst/>
          </a:prstGeom>
        </p:spPr>
        <p:txBody>
          <a:bodyPr vert="horz"/>
          <a:lstStyle>
            <a:lvl1pPr algn="r" eaLnBrk="1" latinLnBrk="0" hangingPunct="1">
              <a:defRPr kumimoji="0" sz="800">
                <a:solidFill>
                  <a:schemeClr val="accent2"/>
                </a:solidFill>
              </a:defRPr>
            </a:lvl1pPr>
          </a:lstStyle>
          <a:p>
            <a:pPr>
              <a:defRPr/>
            </a:pPr>
            <a:endParaRPr lang="en-US"/>
          </a:p>
        </p:txBody>
      </p:sp>
      <p:sp>
        <p:nvSpPr>
          <p:cNvPr id="23" name="عنصر نائب لرقم الشريحة 22"/>
          <p:cNvSpPr>
            <a:spLocks noGrp="1"/>
          </p:cNvSpPr>
          <p:nvPr>
            <p:ph type="sldNum" sz="quarter" idx="4"/>
          </p:nvPr>
        </p:nvSpPr>
        <p:spPr>
          <a:xfrm>
            <a:off x="8174038" y="1588"/>
            <a:ext cx="762000" cy="366712"/>
          </a:xfrm>
          <a:prstGeom prst="rect">
            <a:avLst/>
          </a:prstGeom>
        </p:spPr>
        <p:txBody>
          <a:bodyPr vert="horz" anchor="b"/>
          <a:lstStyle>
            <a:lvl1pPr algn="r" eaLnBrk="1" latinLnBrk="0" hangingPunct="1">
              <a:defRPr kumimoji="0" sz="1800">
                <a:solidFill>
                  <a:srgbClr val="FFFFFF"/>
                </a:solidFill>
              </a:defRPr>
            </a:lvl1pPr>
          </a:lstStyle>
          <a:p>
            <a:pPr>
              <a:defRPr/>
            </a:pPr>
            <a:fld id="{80D4618D-A60D-4DDC-A124-76B5E3180312}"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97" r:id="rId1"/>
    <p:sldLayoutId id="2147483689" r:id="rId2"/>
    <p:sldLayoutId id="2147483690" r:id="rId3"/>
    <p:sldLayoutId id="2147483691" r:id="rId4"/>
    <p:sldLayoutId id="2147483698" r:id="rId5"/>
    <p:sldLayoutId id="2147483699" r:id="rId6"/>
    <p:sldLayoutId id="2147483692" r:id="rId7"/>
    <p:sldLayoutId id="2147483693" r:id="rId8"/>
    <p:sldLayoutId id="2147483694" r:id="rId9"/>
    <p:sldLayoutId id="2147483695" r:id="rId10"/>
    <p:sldLayoutId id="2147483696" r:id="rId11"/>
  </p:sldLayoutIdLst>
  <p:txStyles>
    <p:titleStyle>
      <a:lvl1pPr algn="l" rtl="1" eaLnBrk="0" fontAlgn="base" hangingPunct="0">
        <a:spcBef>
          <a:spcPct val="0"/>
        </a:spcBef>
        <a:spcAft>
          <a:spcPct val="0"/>
        </a:spcAft>
        <a:defRPr sz="4000" kern="1200">
          <a:solidFill>
            <a:schemeClr val="tx2"/>
          </a:solidFill>
          <a:latin typeface="+mj-lt"/>
          <a:ea typeface="+mj-ea"/>
          <a:cs typeface="Arial" pitchFamily="34" charset="0"/>
        </a:defRPr>
      </a:lvl1pPr>
      <a:lvl2pPr algn="l" rtl="1" eaLnBrk="0" fontAlgn="base" hangingPunct="0">
        <a:spcBef>
          <a:spcPct val="0"/>
        </a:spcBef>
        <a:spcAft>
          <a:spcPct val="0"/>
        </a:spcAft>
        <a:defRPr sz="4000">
          <a:solidFill>
            <a:schemeClr val="tx2"/>
          </a:solidFill>
          <a:latin typeface="Trebuchet MS" pitchFamily="34" charset="0"/>
          <a:cs typeface="Arial" pitchFamily="34" charset="0"/>
        </a:defRPr>
      </a:lvl2pPr>
      <a:lvl3pPr algn="l" rtl="1" eaLnBrk="0" fontAlgn="base" hangingPunct="0">
        <a:spcBef>
          <a:spcPct val="0"/>
        </a:spcBef>
        <a:spcAft>
          <a:spcPct val="0"/>
        </a:spcAft>
        <a:defRPr sz="4000">
          <a:solidFill>
            <a:schemeClr val="tx2"/>
          </a:solidFill>
          <a:latin typeface="Trebuchet MS" pitchFamily="34" charset="0"/>
          <a:cs typeface="Arial" pitchFamily="34" charset="0"/>
        </a:defRPr>
      </a:lvl3pPr>
      <a:lvl4pPr algn="l" rtl="1" eaLnBrk="0" fontAlgn="base" hangingPunct="0">
        <a:spcBef>
          <a:spcPct val="0"/>
        </a:spcBef>
        <a:spcAft>
          <a:spcPct val="0"/>
        </a:spcAft>
        <a:defRPr sz="4000">
          <a:solidFill>
            <a:schemeClr val="tx2"/>
          </a:solidFill>
          <a:latin typeface="Trebuchet MS" pitchFamily="34" charset="0"/>
          <a:cs typeface="Arial" pitchFamily="34" charset="0"/>
        </a:defRPr>
      </a:lvl4pPr>
      <a:lvl5pPr algn="l" rtl="1" eaLnBrk="0" fontAlgn="base" hangingPunct="0">
        <a:spcBef>
          <a:spcPct val="0"/>
        </a:spcBef>
        <a:spcAft>
          <a:spcPct val="0"/>
        </a:spcAft>
        <a:defRPr sz="4000">
          <a:solidFill>
            <a:schemeClr val="tx2"/>
          </a:solidFill>
          <a:latin typeface="Trebuchet MS" pitchFamily="34" charset="0"/>
          <a:cs typeface="Arial" pitchFamily="34" charset="0"/>
        </a:defRPr>
      </a:lvl5pPr>
      <a:lvl6pPr marL="457200" algn="l" rtl="1" fontAlgn="base">
        <a:spcBef>
          <a:spcPct val="0"/>
        </a:spcBef>
        <a:spcAft>
          <a:spcPct val="0"/>
        </a:spcAft>
        <a:defRPr sz="4000">
          <a:solidFill>
            <a:schemeClr val="tx2"/>
          </a:solidFill>
          <a:latin typeface="Trebuchet MS" pitchFamily="34" charset="0"/>
          <a:cs typeface="Arial" pitchFamily="34" charset="0"/>
        </a:defRPr>
      </a:lvl6pPr>
      <a:lvl7pPr marL="914400" algn="l" rtl="1" fontAlgn="base">
        <a:spcBef>
          <a:spcPct val="0"/>
        </a:spcBef>
        <a:spcAft>
          <a:spcPct val="0"/>
        </a:spcAft>
        <a:defRPr sz="4000">
          <a:solidFill>
            <a:schemeClr val="tx2"/>
          </a:solidFill>
          <a:latin typeface="Trebuchet MS" pitchFamily="34" charset="0"/>
          <a:cs typeface="Arial" pitchFamily="34" charset="0"/>
        </a:defRPr>
      </a:lvl7pPr>
      <a:lvl8pPr marL="1371600" algn="l" rtl="1" fontAlgn="base">
        <a:spcBef>
          <a:spcPct val="0"/>
        </a:spcBef>
        <a:spcAft>
          <a:spcPct val="0"/>
        </a:spcAft>
        <a:defRPr sz="4000">
          <a:solidFill>
            <a:schemeClr val="tx2"/>
          </a:solidFill>
          <a:latin typeface="Trebuchet MS" pitchFamily="34" charset="0"/>
          <a:cs typeface="Arial" pitchFamily="34" charset="0"/>
        </a:defRPr>
      </a:lvl8pPr>
      <a:lvl9pPr marL="1828800" algn="l" rtl="1" fontAlgn="base">
        <a:spcBef>
          <a:spcPct val="0"/>
        </a:spcBef>
        <a:spcAft>
          <a:spcPct val="0"/>
        </a:spcAft>
        <a:defRPr sz="4000">
          <a:solidFill>
            <a:schemeClr val="tx2"/>
          </a:solidFill>
          <a:latin typeface="Trebuchet MS" pitchFamily="34" charset="0"/>
          <a:cs typeface="Arial" pitchFamily="34" charset="0"/>
        </a:defRPr>
      </a:lvl9pPr>
    </p:titleStyle>
    <p:bodyStyle>
      <a:lvl1pPr marL="365125" indent="-255588" algn="r" rtl="1" eaLnBrk="0" fontAlgn="base" hangingPunct="0">
        <a:spcBef>
          <a:spcPts val="300"/>
        </a:spcBef>
        <a:spcAft>
          <a:spcPct val="0"/>
        </a:spcAft>
        <a:buClr>
          <a:srgbClr val="A04DA3"/>
        </a:buClr>
        <a:buFont typeface="Georgia" pitchFamily="18" charset="0"/>
        <a:buChar char="•"/>
        <a:defRPr sz="2800" kern="1200">
          <a:solidFill>
            <a:schemeClr val="tx1"/>
          </a:solidFill>
          <a:latin typeface="+mn-lt"/>
          <a:ea typeface="+mn-ea"/>
          <a:cs typeface="Arial" pitchFamily="34" charset="0"/>
        </a:defRPr>
      </a:lvl1pPr>
      <a:lvl2pPr marL="657225" indent="-246063" algn="r" rtl="1" eaLnBrk="0" fontAlgn="base" hangingPunct="0">
        <a:spcBef>
          <a:spcPts val="300"/>
        </a:spcBef>
        <a:spcAft>
          <a:spcPct val="0"/>
        </a:spcAft>
        <a:buClr>
          <a:schemeClr val="accent2"/>
        </a:buClr>
        <a:buFont typeface="Georgia" pitchFamily="18" charset="0"/>
        <a:buChar char="▫"/>
        <a:defRPr sz="2600" kern="1200">
          <a:solidFill>
            <a:schemeClr val="accent2"/>
          </a:solidFill>
          <a:latin typeface="+mn-lt"/>
          <a:ea typeface="+mn-ea"/>
          <a:cs typeface="Arial" pitchFamily="34" charset="0"/>
        </a:defRPr>
      </a:lvl2pPr>
      <a:lvl3pPr marL="922338" indent="-219075" algn="r" rtl="1" eaLnBrk="0" fontAlgn="base" hangingPunct="0">
        <a:spcBef>
          <a:spcPts val="300"/>
        </a:spcBef>
        <a:spcAft>
          <a:spcPct val="0"/>
        </a:spcAft>
        <a:buClr>
          <a:schemeClr val="accent1"/>
        </a:buClr>
        <a:buFont typeface="Wingdings 2" pitchFamily="18" charset="2"/>
        <a:buChar char=""/>
        <a:defRPr sz="2400" kern="1200">
          <a:solidFill>
            <a:schemeClr val="accent1"/>
          </a:solidFill>
          <a:latin typeface="+mn-lt"/>
          <a:ea typeface="+mn-ea"/>
          <a:cs typeface="Arial" pitchFamily="34" charset="0"/>
        </a:defRPr>
      </a:lvl3pPr>
      <a:lvl4pPr marL="1179513" indent="-200025" algn="r" rtl="1" eaLnBrk="0" fontAlgn="base" hangingPunct="0">
        <a:spcBef>
          <a:spcPts val="300"/>
        </a:spcBef>
        <a:spcAft>
          <a:spcPct val="0"/>
        </a:spcAft>
        <a:buClr>
          <a:schemeClr val="accent1"/>
        </a:buClr>
        <a:buFont typeface="Wingdings 2" pitchFamily="18" charset="2"/>
        <a:buChar char=""/>
        <a:defRPr sz="2200" kern="1200">
          <a:solidFill>
            <a:schemeClr val="accent1"/>
          </a:solidFill>
          <a:latin typeface="+mn-lt"/>
          <a:ea typeface="+mn-ea"/>
          <a:cs typeface="Arial" pitchFamily="34" charset="0"/>
        </a:defRPr>
      </a:lvl4pPr>
      <a:lvl5pPr marL="1389063" indent="-182563" algn="r" rtl="1" eaLnBrk="0" fontAlgn="base" hangingPunct="0">
        <a:spcBef>
          <a:spcPts val="300"/>
        </a:spcBef>
        <a:spcAft>
          <a:spcPct val="0"/>
        </a:spcAft>
        <a:buClr>
          <a:srgbClr val="A04DA3"/>
        </a:buClr>
        <a:buFont typeface="Georgia" pitchFamily="18" charset="0"/>
        <a:buChar char="▫"/>
        <a:defRPr sz="2000" kern="1200">
          <a:solidFill>
            <a:srgbClr val="A04DA3"/>
          </a:solidFill>
          <a:latin typeface="+mn-lt"/>
          <a:ea typeface="+mn-ea"/>
          <a:cs typeface="Arial" pitchFamily="34" charset="0"/>
        </a:defRPr>
      </a:lvl5pPr>
      <a:lvl6pPr marL="1609344" indent="-182880" algn="r" rtl="1"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r" rtl="1"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r" rtl="1"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r" rtl="1"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عنوان 1"/>
          <p:cNvSpPr>
            <a:spLocks noGrp="1"/>
          </p:cNvSpPr>
          <p:nvPr>
            <p:ph type="ctrTitle"/>
          </p:nvPr>
        </p:nvSpPr>
        <p:spPr>
          <a:xfrm>
            <a:off x="457200" y="2401888"/>
            <a:ext cx="8458200" cy="1470025"/>
          </a:xfrm>
        </p:spPr>
        <p:txBody>
          <a:bodyPr/>
          <a:lstStyle/>
          <a:p>
            <a:pPr eaLnBrk="1" hangingPunct="1"/>
            <a:r>
              <a:rPr lang="ar-SA" sz="5400" b="1" smtClean="0">
                <a:solidFill>
                  <a:srgbClr val="FF0000"/>
                </a:solidFill>
                <a:cs typeface="Times New Roman" pitchFamily="18" charset="0"/>
              </a:rPr>
              <a:t>احيائيه الطحالب الدقيقه </a:t>
            </a:r>
            <a:endParaRPr lang="en-US" sz="5400" b="1" smtClean="0">
              <a:solidFill>
                <a:srgbClr val="FF0000"/>
              </a:solidFill>
            </a:endParaRPr>
          </a:p>
        </p:txBody>
      </p:sp>
      <p:sp>
        <p:nvSpPr>
          <p:cNvPr id="5123" name="عنوان فرعي 2"/>
          <p:cNvSpPr>
            <a:spLocks noGrp="1"/>
          </p:cNvSpPr>
          <p:nvPr>
            <p:ph type="subTitle" idx="1"/>
          </p:nvPr>
        </p:nvSpPr>
        <p:spPr>
          <a:xfrm>
            <a:off x="1371600" y="4953000"/>
            <a:ext cx="6400800" cy="685800"/>
          </a:xfrm>
        </p:spPr>
        <p:txBody>
          <a:bodyPr/>
          <a:lstStyle/>
          <a:p>
            <a:pPr marL="63500" eaLnBrk="1" hangingPunct="1"/>
            <a:r>
              <a:rPr lang="ar-SA" smtClean="0">
                <a:solidFill>
                  <a:schemeClr val="tx1"/>
                </a:solidFill>
              </a:rPr>
              <a:t>المعمل الاول </a:t>
            </a:r>
          </a:p>
          <a:p>
            <a:pPr marL="63500" algn="r" rtl="0" eaLnBrk="1" hangingPunct="1"/>
            <a:r>
              <a:rPr lang="ar-SA" smtClean="0">
                <a:solidFill>
                  <a:schemeClr val="tx1"/>
                </a:solidFill>
              </a:rPr>
              <a:t>280 </a:t>
            </a:r>
            <a:r>
              <a:rPr lang="en-US" smtClean="0">
                <a:solidFill>
                  <a:schemeClr val="tx1"/>
                </a:solidFill>
              </a:rPr>
              <a:t>mic</a:t>
            </a:r>
            <a:endParaRPr lang="ar-SA" smtClean="0">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19200"/>
            <a:ext cx="8229600" cy="4953000"/>
          </a:xfrm>
        </p:spPr>
        <p:txBody>
          <a:bodyPr/>
          <a:lstStyle/>
          <a:p>
            <a:r>
              <a:rPr lang="ar-SA" dirty="0" smtClean="0"/>
              <a:t>1- الخلايا فيه تكون وحيدة الخلية (كروية او شبه كروية الشكل) وقد تتجمع في مستعمرات. </a:t>
            </a:r>
            <a:endParaRPr lang="en-US" dirty="0" smtClean="0"/>
          </a:p>
          <a:p>
            <a:r>
              <a:rPr lang="ar-SA" dirty="0" smtClean="0"/>
              <a:t> 2- تتواجد في البرك وفي المياه الراكدة. </a:t>
            </a:r>
            <a:endParaRPr lang="en-US" dirty="0" smtClean="0"/>
          </a:p>
          <a:p>
            <a:r>
              <a:rPr lang="ar-SA" dirty="0" smtClean="0"/>
              <a:t>3- طرق التكاثر بالإنشطار (الانقسام الثنائي البسيط )  او التجزئه. </a:t>
            </a:r>
            <a:endParaRPr lang="en-US" dirty="0" smtClean="0"/>
          </a:p>
          <a:p>
            <a:r>
              <a:rPr lang="ar-SA" dirty="0" smtClean="0"/>
              <a:t>4- يترواح حجم الخلية بين 1- 10 ملليميكرون.</a:t>
            </a:r>
            <a:endParaRPr lang="en-US" dirty="0" smtClean="0"/>
          </a:p>
          <a:p>
            <a:r>
              <a:rPr lang="ar-SA" dirty="0" smtClean="0"/>
              <a:t>5- يتكون السيتوبلازم من منطقتين (منطقه مركزية عديمة اللون ومنطقة محيطية ملونة) يحيط بهما غلاف هلامي رقيق. </a:t>
            </a:r>
            <a:endParaRPr lang="en-US" dirty="0" smtClean="0"/>
          </a:p>
          <a:p>
            <a:endParaRPr lang="ar-SA"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2" name="Picture 2"/>
          <p:cNvPicPr>
            <a:picLocks noGrp="1" noChangeAspect="1" noChangeArrowheads="1"/>
          </p:cNvPicPr>
          <p:nvPr>
            <p:ph idx="1"/>
          </p:nvPr>
        </p:nvPicPr>
        <p:blipFill>
          <a:blip r:embed="rId2" cstate="print"/>
          <a:srcRect/>
          <a:stretch>
            <a:fillRect/>
          </a:stretch>
        </p:blipFill>
        <p:spPr bwMode="auto">
          <a:xfrm>
            <a:off x="3200400" y="2590800"/>
            <a:ext cx="2895600" cy="3718560"/>
          </a:xfrm>
          <a:prstGeom prst="rect">
            <a:avLst/>
          </a:prstGeom>
          <a:noFill/>
          <a:ln w="9525">
            <a:noFill/>
            <a:miter lim="800000"/>
            <a:headEnd/>
            <a:tailEnd/>
          </a:ln>
        </p:spPr>
      </p:pic>
      <p:sp>
        <p:nvSpPr>
          <p:cNvPr id="5" name="Rectangle 4"/>
          <p:cNvSpPr/>
          <p:nvPr/>
        </p:nvSpPr>
        <p:spPr>
          <a:xfrm rot="10800000" flipV="1">
            <a:off x="1066800" y="5044827"/>
            <a:ext cx="5791200" cy="646331"/>
          </a:xfrm>
          <a:prstGeom prst="rect">
            <a:avLst/>
          </a:prstGeom>
        </p:spPr>
        <p:txBody>
          <a:bodyPr wrap="square">
            <a:spAutoFit/>
          </a:bodyPr>
          <a:lstStyle/>
          <a:p>
            <a:r>
              <a:rPr lang="ar-SA" dirty="0" smtClean="0"/>
              <a:t>خلية في وضع الانقسام</a:t>
            </a:r>
          </a:p>
          <a:p>
            <a:r>
              <a:rPr lang="en-US" dirty="0" smtClean="0"/>
              <a:t>Cell in division stage</a:t>
            </a:r>
            <a:endParaRPr lang="ar-SA" dirty="0"/>
          </a:p>
        </p:txBody>
      </p:sp>
      <p:sp>
        <p:nvSpPr>
          <p:cNvPr id="6" name="Rectangle 5"/>
          <p:cNvSpPr/>
          <p:nvPr/>
        </p:nvSpPr>
        <p:spPr>
          <a:xfrm rot="10800000" flipV="1">
            <a:off x="914400" y="4114800"/>
            <a:ext cx="5715000" cy="646331"/>
          </a:xfrm>
          <a:prstGeom prst="rect">
            <a:avLst/>
          </a:prstGeom>
        </p:spPr>
        <p:txBody>
          <a:bodyPr wrap="square">
            <a:spAutoFit/>
          </a:bodyPr>
          <a:lstStyle/>
          <a:p>
            <a:r>
              <a:rPr lang="ar-SA" dirty="0" smtClean="0"/>
              <a:t>صفيحة هلامية</a:t>
            </a:r>
          </a:p>
          <a:p>
            <a:r>
              <a:rPr lang="en-US" dirty="0" smtClean="0"/>
              <a:t>Gelatinous sheath</a:t>
            </a:r>
            <a:endParaRPr lang="ar-S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عنوان 1"/>
          <p:cNvSpPr>
            <a:spLocks noGrp="1"/>
          </p:cNvSpPr>
          <p:nvPr>
            <p:ph type="title"/>
          </p:nvPr>
        </p:nvSpPr>
        <p:spPr>
          <a:xfrm>
            <a:off x="457200" y="533400"/>
            <a:ext cx="8229600" cy="990600"/>
          </a:xfrm>
        </p:spPr>
        <p:txBody>
          <a:bodyPr/>
          <a:lstStyle/>
          <a:p>
            <a:pPr eaLnBrk="1" hangingPunct="1"/>
            <a:r>
              <a:rPr lang="en-US" sz="4800" b="1" smtClean="0">
                <a:solidFill>
                  <a:srgbClr val="7030A0"/>
                </a:solidFill>
              </a:rPr>
              <a:t>1- </a:t>
            </a:r>
            <a:r>
              <a:rPr lang="en-US" sz="4800" b="1" u="sng" smtClean="0">
                <a:solidFill>
                  <a:srgbClr val="7030A0"/>
                </a:solidFill>
              </a:rPr>
              <a:t>Chroococcus </a:t>
            </a:r>
          </a:p>
        </p:txBody>
      </p:sp>
      <p:pic>
        <p:nvPicPr>
          <p:cNvPr id="4" name="Picture 5" descr="chroococcus2"/>
          <p:cNvPicPr>
            <a:picLocks noGrp="1" noChangeAspect="1" noChangeArrowheads="1"/>
          </p:cNvPicPr>
          <p:nvPr>
            <p:ph idx="1"/>
          </p:nvPr>
        </p:nvPicPr>
        <p:blipFill>
          <a:blip r:embed="rId3" cstate="print"/>
          <a:srcRect/>
          <a:stretch>
            <a:fillRect/>
          </a:stretch>
        </p:blipFill>
        <p:spPr>
          <a:xfrm>
            <a:off x="1066800" y="1600200"/>
            <a:ext cx="6757988" cy="4841875"/>
          </a:xfr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http://www.dr-ralf-wagner.de/Bilder/Chroococcus_turgidus.jpg"/>
          <p:cNvPicPr>
            <a:picLocks noChangeAspect="1" noChangeArrowheads="1"/>
          </p:cNvPicPr>
          <p:nvPr/>
        </p:nvPicPr>
        <p:blipFill>
          <a:blip r:embed="rId3" cstate="print"/>
          <a:srcRect/>
          <a:stretch>
            <a:fillRect/>
          </a:stretch>
        </p:blipFill>
        <p:spPr bwMode="auto">
          <a:xfrm>
            <a:off x="762000" y="533400"/>
            <a:ext cx="7543800" cy="5867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www.keweenawalgae.mtu.edu/ALGAL_IMAGES/cyanobacteria/Chroococcus_p24_pbogplant12_402.jpg"/>
          <p:cNvPicPr>
            <a:picLocks noChangeAspect="1" noChangeArrowheads="1"/>
          </p:cNvPicPr>
          <p:nvPr/>
        </p:nvPicPr>
        <p:blipFill>
          <a:blip r:embed="rId3" cstate="print"/>
          <a:srcRect/>
          <a:stretch>
            <a:fillRect/>
          </a:stretch>
        </p:blipFill>
        <p:spPr bwMode="auto">
          <a:xfrm>
            <a:off x="914400" y="533400"/>
            <a:ext cx="7391400" cy="55435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http://www.keweenawalgae.mtu.edu/ALGAL_IMAGES/cyanobacteria/Chroococcus_p24_pbogplant13_402.jpg"/>
          <p:cNvPicPr>
            <a:picLocks noChangeAspect="1" noChangeArrowheads="1"/>
          </p:cNvPicPr>
          <p:nvPr/>
        </p:nvPicPr>
        <p:blipFill>
          <a:blip r:embed="rId3" cstate="print"/>
          <a:srcRect/>
          <a:stretch>
            <a:fillRect/>
          </a:stretch>
        </p:blipFill>
        <p:spPr bwMode="auto">
          <a:xfrm>
            <a:off x="762000" y="762000"/>
            <a:ext cx="7391400" cy="53149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81000" y="457200"/>
            <a:ext cx="8382000" cy="4524375"/>
          </a:xfrm>
          <a:prstGeom prst="rect">
            <a:avLst/>
          </a:prstGeom>
        </p:spPr>
        <p:txBody>
          <a:bodyPr>
            <a:spAutoFit/>
          </a:bodyPr>
          <a:lstStyle/>
          <a:p>
            <a:pPr marL="365760" indent="-256032" fontAlgn="auto">
              <a:spcAft>
                <a:spcPts val="0"/>
              </a:spcAft>
              <a:buClr>
                <a:schemeClr val="accent3"/>
              </a:buClr>
              <a:defRPr/>
            </a:pPr>
            <a:r>
              <a:rPr lang="en-US" sz="4800" b="1" dirty="0">
                <a:solidFill>
                  <a:schemeClr val="tx1">
                    <a:lumMod val="95000"/>
                    <a:lumOff val="5000"/>
                  </a:schemeClr>
                </a:solidFill>
              </a:rPr>
              <a:t>Kingdom : </a:t>
            </a:r>
            <a:r>
              <a:rPr lang="en-US" sz="4800" b="1" dirty="0" err="1">
                <a:solidFill>
                  <a:schemeClr val="tx1">
                    <a:lumMod val="95000"/>
                    <a:lumOff val="5000"/>
                  </a:schemeClr>
                </a:solidFill>
              </a:rPr>
              <a:t>Monera</a:t>
            </a:r>
            <a:endParaRPr lang="en-US" sz="4800" b="1" dirty="0">
              <a:solidFill>
                <a:schemeClr val="tx1">
                  <a:lumMod val="95000"/>
                  <a:lumOff val="5000"/>
                </a:schemeClr>
              </a:solidFill>
            </a:endParaRPr>
          </a:p>
          <a:p>
            <a:pPr marL="365760" indent="-256032" fontAlgn="auto">
              <a:spcAft>
                <a:spcPts val="0"/>
              </a:spcAft>
              <a:buClr>
                <a:schemeClr val="accent3"/>
              </a:buClr>
              <a:defRPr/>
            </a:pPr>
            <a:r>
              <a:rPr lang="en-US" sz="4800" b="1" dirty="0">
                <a:solidFill>
                  <a:schemeClr val="accent1">
                    <a:lumMod val="50000"/>
                  </a:schemeClr>
                </a:solidFill>
              </a:rPr>
              <a:t>Division :  </a:t>
            </a:r>
            <a:r>
              <a:rPr lang="en-US" sz="4800" b="1" dirty="0" err="1">
                <a:solidFill>
                  <a:schemeClr val="accent1">
                    <a:lumMod val="50000"/>
                  </a:schemeClr>
                </a:solidFill>
              </a:rPr>
              <a:t>Cyanophyta</a:t>
            </a:r>
            <a:endParaRPr lang="en-US" sz="4800" b="1" dirty="0">
              <a:solidFill>
                <a:schemeClr val="accent1">
                  <a:lumMod val="50000"/>
                </a:schemeClr>
              </a:solidFill>
            </a:endParaRPr>
          </a:p>
          <a:p>
            <a:pPr marL="365760" indent="-256032" fontAlgn="auto">
              <a:spcAft>
                <a:spcPts val="0"/>
              </a:spcAft>
              <a:buClr>
                <a:schemeClr val="accent3"/>
              </a:buClr>
              <a:defRPr/>
            </a:pPr>
            <a:r>
              <a:rPr lang="en-US" sz="4800" b="1" dirty="0">
                <a:solidFill>
                  <a:schemeClr val="accent2">
                    <a:lumMod val="75000"/>
                  </a:schemeClr>
                </a:solidFill>
              </a:rPr>
              <a:t>Class : </a:t>
            </a:r>
            <a:r>
              <a:rPr lang="en-US" sz="4800" b="1" dirty="0" err="1">
                <a:solidFill>
                  <a:schemeClr val="accent2">
                    <a:lumMod val="75000"/>
                  </a:schemeClr>
                </a:solidFill>
              </a:rPr>
              <a:t>Cyanophyceae</a:t>
            </a:r>
            <a:r>
              <a:rPr lang="en-US" sz="4800" b="1" dirty="0">
                <a:solidFill>
                  <a:schemeClr val="accent2">
                    <a:lumMod val="75000"/>
                  </a:schemeClr>
                </a:solidFill>
              </a:rPr>
              <a:t> </a:t>
            </a:r>
          </a:p>
          <a:p>
            <a:pPr marL="365760" indent="-256032" fontAlgn="auto">
              <a:spcAft>
                <a:spcPts val="0"/>
              </a:spcAft>
              <a:buClr>
                <a:schemeClr val="accent3"/>
              </a:buClr>
              <a:defRPr/>
            </a:pPr>
            <a:r>
              <a:rPr lang="en-US" sz="4800" b="1" dirty="0">
                <a:solidFill>
                  <a:schemeClr val="accent3">
                    <a:lumMod val="75000"/>
                  </a:schemeClr>
                </a:solidFill>
              </a:rPr>
              <a:t>Order : </a:t>
            </a:r>
            <a:r>
              <a:rPr lang="en-US" sz="4800" b="1" dirty="0" err="1">
                <a:solidFill>
                  <a:schemeClr val="accent3">
                    <a:lumMod val="75000"/>
                  </a:schemeClr>
                </a:solidFill>
              </a:rPr>
              <a:t>Chroococcales</a:t>
            </a:r>
            <a:endParaRPr lang="en-US" sz="4800" b="1" dirty="0">
              <a:solidFill>
                <a:schemeClr val="accent3">
                  <a:lumMod val="75000"/>
                </a:schemeClr>
              </a:solidFill>
            </a:endParaRPr>
          </a:p>
          <a:p>
            <a:pPr marL="365760" indent="-256032" fontAlgn="auto">
              <a:spcAft>
                <a:spcPts val="0"/>
              </a:spcAft>
              <a:buClr>
                <a:schemeClr val="accent3"/>
              </a:buClr>
              <a:defRPr/>
            </a:pPr>
            <a:r>
              <a:rPr lang="en-US" sz="4800" b="1" dirty="0">
                <a:solidFill>
                  <a:schemeClr val="accent6">
                    <a:lumMod val="75000"/>
                  </a:schemeClr>
                </a:solidFill>
              </a:rPr>
              <a:t>Family : </a:t>
            </a:r>
            <a:r>
              <a:rPr lang="en-US" sz="4800" b="1" dirty="0" err="1">
                <a:solidFill>
                  <a:schemeClr val="accent6">
                    <a:lumMod val="75000"/>
                  </a:schemeClr>
                </a:solidFill>
              </a:rPr>
              <a:t>Chroococcaceae</a:t>
            </a:r>
            <a:endParaRPr lang="en-US" sz="4800" b="1" dirty="0">
              <a:solidFill>
                <a:schemeClr val="accent6">
                  <a:lumMod val="75000"/>
                </a:schemeClr>
              </a:solidFill>
            </a:endParaRPr>
          </a:p>
          <a:p>
            <a:pPr marL="365760" indent="-256032" fontAlgn="auto">
              <a:spcAft>
                <a:spcPts val="0"/>
              </a:spcAft>
              <a:buClr>
                <a:schemeClr val="accent3"/>
              </a:buClr>
              <a:defRPr/>
            </a:pPr>
            <a:r>
              <a:rPr lang="en-US" sz="4800" b="1" dirty="0">
                <a:solidFill>
                  <a:srgbClr val="FF0000"/>
                </a:solidFill>
              </a:rPr>
              <a:t>Genus : 2- </a:t>
            </a:r>
            <a:r>
              <a:rPr lang="en-US" sz="4800" b="1" u="sng" dirty="0" err="1">
                <a:solidFill>
                  <a:srgbClr val="FF0000"/>
                </a:solidFill>
              </a:rPr>
              <a:t>Gloeocapsa</a:t>
            </a:r>
            <a:r>
              <a:rPr lang="en-US" sz="4800" b="1" u="sng" dirty="0">
                <a:solidFill>
                  <a:srgbClr val="FF0000"/>
                </a:solidFill>
              </a:rPr>
              <a:t> </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1"/>
          <p:cNvSpPr>
            <a:spLocks noChangeArrowheads="1"/>
          </p:cNvSpPr>
          <p:nvPr/>
        </p:nvSpPr>
        <p:spPr bwMode="auto">
          <a:xfrm>
            <a:off x="0" y="1947021"/>
            <a:ext cx="9144000" cy="132343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الخلايا فيه تكون متجمعة في شكل مستعمرات مصفرة او بنية او زرقاء اللون.</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2- تكون الخلية بيضاوية الى كروية.</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3- تعيش على الصخور الرطبة او مع العالقات المائية.</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4- تتكاثر بالإنشطار وقد تتكاثر بالأنقسام في اكثر من مستوى. </a:t>
            </a:r>
            <a:endParaRPr kumimoji="0" lang="ar-SA"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586" name="Picture 2"/>
          <p:cNvPicPr>
            <a:picLocks noChangeAspect="1" noChangeArrowheads="1"/>
          </p:cNvPicPr>
          <p:nvPr/>
        </p:nvPicPr>
        <p:blipFill>
          <a:blip r:embed="rId2" cstate="print"/>
          <a:srcRect/>
          <a:stretch>
            <a:fillRect/>
          </a:stretch>
        </p:blipFill>
        <p:spPr bwMode="auto">
          <a:xfrm>
            <a:off x="1757363" y="1295400"/>
            <a:ext cx="5629275" cy="4267200"/>
          </a:xfrm>
          <a:prstGeom prst="rect">
            <a:avLst/>
          </a:prstGeom>
          <a:noFill/>
          <a:ln w="9525">
            <a:noFill/>
            <a:miter lim="800000"/>
            <a:headEnd/>
            <a:tailEnd/>
          </a:ln>
        </p:spPr>
      </p:pic>
      <p:sp>
        <p:nvSpPr>
          <p:cNvPr id="3" name="Rectangle 2"/>
          <p:cNvSpPr/>
          <p:nvPr/>
        </p:nvSpPr>
        <p:spPr>
          <a:xfrm>
            <a:off x="4343400" y="685800"/>
            <a:ext cx="3810000" cy="646331"/>
          </a:xfrm>
          <a:prstGeom prst="rect">
            <a:avLst/>
          </a:prstGeom>
        </p:spPr>
        <p:txBody>
          <a:bodyPr wrap="square">
            <a:spAutoFit/>
          </a:bodyPr>
          <a:lstStyle/>
          <a:p>
            <a:r>
              <a:rPr lang="ar-SA" dirty="0" smtClean="0"/>
              <a:t>خلية في وضع الانقسام</a:t>
            </a:r>
          </a:p>
          <a:p>
            <a:r>
              <a:rPr lang="en-US" dirty="0" smtClean="0"/>
              <a:t>Cell in division stag</a:t>
            </a:r>
            <a:endParaRPr lang="ar-SA" dirty="0"/>
          </a:p>
        </p:txBody>
      </p:sp>
      <p:sp>
        <p:nvSpPr>
          <p:cNvPr id="4" name="Rectangle 3"/>
          <p:cNvSpPr/>
          <p:nvPr/>
        </p:nvSpPr>
        <p:spPr>
          <a:xfrm>
            <a:off x="457200" y="3581400"/>
            <a:ext cx="4572000" cy="646331"/>
          </a:xfrm>
          <a:prstGeom prst="rect">
            <a:avLst/>
          </a:prstGeom>
        </p:spPr>
        <p:txBody>
          <a:bodyPr wrap="square">
            <a:spAutoFit/>
          </a:bodyPr>
          <a:lstStyle/>
          <a:p>
            <a:r>
              <a:rPr lang="ar-SA" dirty="0" smtClean="0"/>
              <a:t>خلية مفردة</a:t>
            </a:r>
          </a:p>
          <a:p>
            <a:r>
              <a:rPr lang="en-US" dirty="0" smtClean="0"/>
              <a:t>Single cell</a:t>
            </a:r>
            <a:endParaRPr lang="ar-SA" dirty="0"/>
          </a:p>
        </p:txBody>
      </p:sp>
      <p:sp>
        <p:nvSpPr>
          <p:cNvPr id="5" name="Rectangle 4"/>
          <p:cNvSpPr/>
          <p:nvPr/>
        </p:nvSpPr>
        <p:spPr>
          <a:xfrm>
            <a:off x="0" y="4419600"/>
            <a:ext cx="4572000" cy="646331"/>
          </a:xfrm>
          <a:prstGeom prst="rect">
            <a:avLst/>
          </a:prstGeom>
        </p:spPr>
        <p:txBody>
          <a:bodyPr>
            <a:spAutoFit/>
          </a:bodyPr>
          <a:lstStyle/>
          <a:p>
            <a:r>
              <a:rPr lang="ar-SA" dirty="0" smtClean="0"/>
              <a:t>صفيحة هلامية سميكة</a:t>
            </a:r>
          </a:p>
          <a:p>
            <a:r>
              <a:rPr lang="en-US" dirty="0" smtClean="0"/>
              <a:t>Thick gelatinous sheath</a:t>
            </a:r>
            <a:endParaRPr lang="ar-SA"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عنوان 1"/>
          <p:cNvSpPr>
            <a:spLocks noGrp="1"/>
          </p:cNvSpPr>
          <p:nvPr>
            <p:ph type="title"/>
          </p:nvPr>
        </p:nvSpPr>
        <p:spPr>
          <a:xfrm>
            <a:off x="457200" y="838200"/>
            <a:ext cx="8229600" cy="1066800"/>
          </a:xfrm>
        </p:spPr>
        <p:txBody>
          <a:bodyPr/>
          <a:lstStyle/>
          <a:p>
            <a:pPr eaLnBrk="1" hangingPunct="1"/>
            <a:r>
              <a:rPr lang="en-US" sz="4800" b="1" smtClean="0">
                <a:solidFill>
                  <a:srgbClr val="7030A0"/>
                </a:solidFill>
              </a:rPr>
              <a:t> 2- </a:t>
            </a:r>
            <a:r>
              <a:rPr lang="en-US" sz="4800" b="1" u="sng" smtClean="0">
                <a:solidFill>
                  <a:srgbClr val="7030A0"/>
                </a:solidFill>
              </a:rPr>
              <a:t>Gloeocapsa </a:t>
            </a:r>
            <a:endParaRPr lang="en-US" sz="4800" smtClean="0">
              <a:solidFill>
                <a:srgbClr val="7030A0"/>
              </a:solidFill>
            </a:endParaRPr>
          </a:p>
        </p:txBody>
      </p:sp>
      <p:pic>
        <p:nvPicPr>
          <p:cNvPr id="14339" name="Picture 4" descr="gloeocapsa2"/>
          <p:cNvPicPr>
            <a:picLocks noGrp="1" noChangeAspect="1" noChangeArrowheads="1"/>
          </p:cNvPicPr>
          <p:nvPr>
            <p:ph idx="1"/>
          </p:nvPr>
        </p:nvPicPr>
        <p:blipFill>
          <a:blip r:embed="rId3" cstate="print"/>
          <a:srcRect/>
          <a:stretch>
            <a:fillRect/>
          </a:stretch>
        </p:blipFill>
        <p:spPr>
          <a:xfrm>
            <a:off x="2438400" y="2133600"/>
            <a:ext cx="5029200" cy="4292600"/>
          </a:xfr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95400"/>
            <a:ext cx="8229600" cy="5278438"/>
          </a:xfrm>
        </p:spPr>
        <p:txBody>
          <a:bodyPr/>
          <a:lstStyle/>
          <a:p>
            <a:r>
              <a:rPr lang="ar-SA" dirty="0" smtClean="0"/>
              <a:t>تضم الطحالب نحو 20000 ألف نوع . وهي من النباتات اللازهرية الثالوثية </a:t>
            </a:r>
            <a:r>
              <a:rPr lang="en-US" dirty="0" err="1" smtClean="0"/>
              <a:t>Thullophyta</a:t>
            </a:r>
            <a:r>
              <a:rPr lang="en-US" dirty="0" smtClean="0"/>
              <a:t> </a:t>
            </a:r>
            <a:r>
              <a:rPr lang="ar-SA" dirty="0" smtClean="0"/>
              <a:t>وتتميز في احتوائها على الكلوروفيل ( أ ) بصورة أساسية لذلك تعتمد على نفسها في تغذيتها. وتظهر الطحالب أشكال مختلفة وألوان متنوعة نتيجة لوجود صبغات إضافية مع الكلوروفيل ويستفاد من هذه الألوان في تصنيفها، وهي نباتات لا وعائية تتركب من خلية متحركة أو غير متحركة. و تكون منفردة أو في مستعمرات وقد تصبح أنبوبية طويلة نتيجة انقسامات النواة لعدة مرات مكونة مدمج خلوي وقد يكون الطحلب عديد الخلايا بشكل خيطي أو شريطي متفرع أو غير متفرع وقد يصل طوله إلى عدة أمتار</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http://www.keweenawalgae.mtu.edu/ALGAL_IMAGES/cyanobacteria/Gloeocapsa_jason6_bucket17_20125.jpg"/>
          <p:cNvPicPr>
            <a:picLocks noChangeAspect="1" noChangeArrowheads="1"/>
          </p:cNvPicPr>
          <p:nvPr/>
        </p:nvPicPr>
        <p:blipFill>
          <a:blip r:embed="rId3" cstate="print"/>
          <a:srcRect/>
          <a:stretch>
            <a:fillRect/>
          </a:stretch>
        </p:blipFill>
        <p:spPr bwMode="auto">
          <a:xfrm>
            <a:off x="914400" y="723900"/>
            <a:ext cx="7467600" cy="5600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http://www.keweenawalgae.mtu.edu/ALGAL_IMAGES/cyanobacteria/Gloeocapsa_jason6_bucket2_402.jpg"/>
          <p:cNvPicPr>
            <a:picLocks noChangeAspect="1" noChangeArrowheads="1"/>
          </p:cNvPicPr>
          <p:nvPr/>
        </p:nvPicPr>
        <p:blipFill>
          <a:blip r:embed="rId3" cstate="print"/>
          <a:srcRect/>
          <a:stretch>
            <a:fillRect/>
          </a:stretch>
        </p:blipFill>
        <p:spPr bwMode="auto">
          <a:xfrm>
            <a:off x="838200" y="609600"/>
            <a:ext cx="7518400" cy="5638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http://www.keweenawalgae.mtu.edu/ALGAL_IMAGES/cyanobacteria/Gloeocapsa_jason6_bucket6a_402.jpg"/>
          <p:cNvPicPr>
            <a:picLocks noChangeAspect="1" noChangeArrowheads="1"/>
          </p:cNvPicPr>
          <p:nvPr/>
        </p:nvPicPr>
        <p:blipFill>
          <a:blip r:embed="rId3" cstate="print"/>
          <a:srcRect/>
          <a:stretch>
            <a:fillRect/>
          </a:stretch>
        </p:blipFill>
        <p:spPr bwMode="auto">
          <a:xfrm>
            <a:off x="787400" y="685800"/>
            <a:ext cx="7518400" cy="5638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http://www.keweenawalgae.mtu.edu/ALGAL_IMAGES/cyanobacteria/Gloeocapsa_jason6_bucket6_2016.jpg"/>
          <p:cNvPicPr>
            <a:picLocks noChangeAspect="1" noChangeArrowheads="1"/>
          </p:cNvPicPr>
          <p:nvPr/>
        </p:nvPicPr>
        <p:blipFill>
          <a:blip r:embed="rId3" cstate="print"/>
          <a:srcRect/>
          <a:stretch>
            <a:fillRect/>
          </a:stretch>
        </p:blipFill>
        <p:spPr bwMode="auto">
          <a:xfrm>
            <a:off x="990600" y="609600"/>
            <a:ext cx="7543800" cy="56578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609600" y="457200"/>
            <a:ext cx="7620000" cy="4154488"/>
          </a:xfrm>
          <a:prstGeom prst="rect">
            <a:avLst/>
          </a:prstGeom>
        </p:spPr>
        <p:txBody>
          <a:bodyPr>
            <a:spAutoFit/>
          </a:bodyPr>
          <a:lstStyle/>
          <a:p>
            <a:pPr marL="365760" indent="-256032" fontAlgn="auto">
              <a:spcAft>
                <a:spcPts val="0"/>
              </a:spcAft>
              <a:buClr>
                <a:schemeClr val="accent3"/>
              </a:buClr>
              <a:defRPr/>
            </a:pPr>
            <a:r>
              <a:rPr lang="en-US" sz="4400" b="1" dirty="0">
                <a:solidFill>
                  <a:schemeClr val="tx1">
                    <a:lumMod val="95000"/>
                    <a:lumOff val="5000"/>
                  </a:schemeClr>
                </a:solidFill>
              </a:rPr>
              <a:t>Kingdom : </a:t>
            </a:r>
            <a:r>
              <a:rPr lang="en-US" sz="4400" b="1" dirty="0" err="1">
                <a:solidFill>
                  <a:schemeClr val="tx1">
                    <a:lumMod val="95000"/>
                    <a:lumOff val="5000"/>
                  </a:schemeClr>
                </a:solidFill>
              </a:rPr>
              <a:t>Monera</a:t>
            </a:r>
            <a:endParaRPr lang="en-US" sz="4400" b="1" dirty="0">
              <a:solidFill>
                <a:schemeClr val="tx1">
                  <a:lumMod val="95000"/>
                  <a:lumOff val="5000"/>
                </a:schemeClr>
              </a:solidFill>
            </a:endParaRPr>
          </a:p>
          <a:p>
            <a:pPr marL="365760" indent="-256032" fontAlgn="auto">
              <a:spcAft>
                <a:spcPts val="0"/>
              </a:spcAft>
              <a:buClr>
                <a:schemeClr val="accent3"/>
              </a:buClr>
              <a:defRPr/>
            </a:pPr>
            <a:r>
              <a:rPr lang="en-US" sz="4400" b="1" dirty="0">
                <a:solidFill>
                  <a:schemeClr val="accent1">
                    <a:lumMod val="50000"/>
                  </a:schemeClr>
                </a:solidFill>
              </a:rPr>
              <a:t>Division :  </a:t>
            </a:r>
            <a:r>
              <a:rPr lang="en-US" sz="4400" b="1" dirty="0" err="1">
                <a:solidFill>
                  <a:schemeClr val="accent1">
                    <a:lumMod val="50000"/>
                  </a:schemeClr>
                </a:solidFill>
              </a:rPr>
              <a:t>Cyanophyta</a:t>
            </a:r>
            <a:endParaRPr lang="en-US" sz="4400" b="1" dirty="0">
              <a:solidFill>
                <a:schemeClr val="accent1">
                  <a:lumMod val="50000"/>
                </a:schemeClr>
              </a:solidFill>
            </a:endParaRPr>
          </a:p>
          <a:p>
            <a:pPr marL="365760" indent="-256032" fontAlgn="auto">
              <a:spcAft>
                <a:spcPts val="0"/>
              </a:spcAft>
              <a:buClr>
                <a:schemeClr val="accent3"/>
              </a:buClr>
              <a:defRPr/>
            </a:pPr>
            <a:r>
              <a:rPr lang="en-US" sz="4400" b="1" dirty="0">
                <a:solidFill>
                  <a:schemeClr val="accent2">
                    <a:lumMod val="75000"/>
                  </a:schemeClr>
                </a:solidFill>
              </a:rPr>
              <a:t>Class : </a:t>
            </a:r>
            <a:r>
              <a:rPr lang="en-US" sz="4400" b="1" dirty="0" err="1">
                <a:solidFill>
                  <a:schemeClr val="accent2">
                    <a:lumMod val="75000"/>
                  </a:schemeClr>
                </a:solidFill>
              </a:rPr>
              <a:t>Cyanophyceae</a:t>
            </a:r>
            <a:r>
              <a:rPr lang="en-US" sz="4400" b="1" dirty="0">
                <a:solidFill>
                  <a:schemeClr val="accent2">
                    <a:lumMod val="75000"/>
                  </a:schemeClr>
                </a:solidFill>
              </a:rPr>
              <a:t> </a:t>
            </a:r>
          </a:p>
          <a:p>
            <a:pPr marL="365760" indent="-256032" fontAlgn="auto">
              <a:spcAft>
                <a:spcPts val="0"/>
              </a:spcAft>
              <a:buClr>
                <a:schemeClr val="accent3"/>
              </a:buClr>
              <a:defRPr/>
            </a:pPr>
            <a:r>
              <a:rPr lang="en-US" sz="4400" b="1" dirty="0">
                <a:solidFill>
                  <a:schemeClr val="accent3">
                    <a:lumMod val="75000"/>
                  </a:schemeClr>
                </a:solidFill>
              </a:rPr>
              <a:t>Order : </a:t>
            </a:r>
            <a:r>
              <a:rPr lang="en-US" sz="4400" b="1" dirty="0" err="1">
                <a:solidFill>
                  <a:schemeClr val="accent3">
                    <a:lumMod val="75000"/>
                  </a:schemeClr>
                </a:solidFill>
              </a:rPr>
              <a:t>Chroococcales</a:t>
            </a:r>
            <a:endParaRPr lang="en-US" sz="4400" b="1" dirty="0">
              <a:solidFill>
                <a:schemeClr val="accent3">
                  <a:lumMod val="75000"/>
                </a:schemeClr>
              </a:solidFill>
            </a:endParaRPr>
          </a:p>
          <a:p>
            <a:pPr marL="365760" indent="-256032" fontAlgn="auto">
              <a:spcAft>
                <a:spcPts val="0"/>
              </a:spcAft>
              <a:buClr>
                <a:schemeClr val="accent3"/>
              </a:buClr>
              <a:defRPr/>
            </a:pPr>
            <a:r>
              <a:rPr lang="en-US" sz="4400" b="1" dirty="0">
                <a:solidFill>
                  <a:schemeClr val="accent6">
                    <a:lumMod val="75000"/>
                  </a:schemeClr>
                </a:solidFill>
              </a:rPr>
              <a:t>Family : </a:t>
            </a:r>
            <a:r>
              <a:rPr lang="en-US" sz="4400" b="1" dirty="0" err="1">
                <a:solidFill>
                  <a:schemeClr val="accent6">
                    <a:lumMod val="75000"/>
                  </a:schemeClr>
                </a:solidFill>
              </a:rPr>
              <a:t>Chroococcaceae</a:t>
            </a:r>
            <a:endParaRPr lang="en-US" sz="4400" b="1" dirty="0">
              <a:solidFill>
                <a:schemeClr val="accent6">
                  <a:lumMod val="75000"/>
                </a:schemeClr>
              </a:solidFill>
            </a:endParaRPr>
          </a:p>
          <a:p>
            <a:pPr marL="365760" indent="-256032" fontAlgn="auto">
              <a:spcAft>
                <a:spcPts val="0"/>
              </a:spcAft>
              <a:buClr>
                <a:schemeClr val="accent3"/>
              </a:buClr>
              <a:defRPr/>
            </a:pPr>
            <a:r>
              <a:rPr lang="en-US" sz="4400" b="1" dirty="0">
                <a:solidFill>
                  <a:srgbClr val="FF0000"/>
                </a:solidFill>
              </a:rPr>
              <a:t>Genus : 3- </a:t>
            </a:r>
            <a:r>
              <a:rPr lang="en-US" sz="4400" b="1" u="sng" dirty="0" err="1">
                <a:solidFill>
                  <a:srgbClr val="FF0000"/>
                </a:solidFill>
              </a:rPr>
              <a:t>Microcystis</a:t>
            </a:r>
            <a:r>
              <a:rPr lang="en-US" sz="4400" b="1" dirty="0"/>
              <a:t> </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0" y="2828836"/>
            <a:ext cx="4572000" cy="1631216"/>
          </a:xfrm>
          <a:prstGeom prst="rect">
            <a:avLst/>
          </a:prstGeom>
        </p:spPr>
        <p:txBody>
          <a:bodyPr>
            <a:spAutoFit/>
          </a:bodyPr>
          <a:lstStyle/>
          <a:p>
            <a:r>
              <a:rPr lang="ar-SA" sz="2000" dirty="0" smtClean="0"/>
              <a:t>مستعمرة غير منتظمة الشكل أو عدد الخلايا نتيجة الانقسامات في مستويات عديدة أثناء النمو , يزيد وجود الطحلب في المياه الملوثة بالمياه العضوية ووجوده في مصادر المياه دليل وجود تلوث , يتكاثر الطحلب بالجراثيم الصغيرة</a:t>
            </a:r>
            <a:endParaRPr lang="ar-SA" sz="20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610" name="Picture 2"/>
          <p:cNvPicPr>
            <a:picLocks noChangeAspect="1" noChangeArrowheads="1"/>
          </p:cNvPicPr>
          <p:nvPr/>
        </p:nvPicPr>
        <p:blipFill>
          <a:blip r:embed="rId2" cstate="print"/>
          <a:srcRect/>
          <a:stretch>
            <a:fillRect/>
          </a:stretch>
        </p:blipFill>
        <p:spPr bwMode="auto">
          <a:xfrm>
            <a:off x="3233738" y="2076450"/>
            <a:ext cx="2676525" cy="2705100"/>
          </a:xfrm>
          <a:prstGeom prst="rect">
            <a:avLst/>
          </a:prstGeom>
          <a:noFill/>
          <a:ln w="9525">
            <a:noFill/>
            <a:miter lim="800000"/>
            <a:headEnd/>
            <a:tailEnd/>
          </a:ln>
        </p:spPr>
      </p:pic>
      <p:sp>
        <p:nvSpPr>
          <p:cNvPr id="3" name="Rectangle 2"/>
          <p:cNvSpPr/>
          <p:nvPr/>
        </p:nvSpPr>
        <p:spPr>
          <a:xfrm>
            <a:off x="762000" y="1905001"/>
            <a:ext cx="6096000" cy="646331"/>
          </a:xfrm>
          <a:prstGeom prst="rect">
            <a:avLst/>
          </a:prstGeom>
        </p:spPr>
        <p:txBody>
          <a:bodyPr wrap="square">
            <a:spAutoFit/>
          </a:bodyPr>
          <a:lstStyle/>
          <a:p>
            <a:r>
              <a:rPr lang="ar-SA" dirty="0" smtClean="0"/>
              <a:t>خلايا خضرية</a:t>
            </a:r>
          </a:p>
          <a:p>
            <a:r>
              <a:rPr lang="en-US" dirty="0" smtClean="0"/>
              <a:t>Spherical Cell</a:t>
            </a:r>
            <a:endParaRPr lang="ar-SA" dirty="0"/>
          </a:p>
        </p:txBody>
      </p:sp>
      <p:sp>
        <p:nvSpPr>
          <p:cNvPr id="4" name="Rectangle 3"/>
          <p:cNvSpPr/>
          <p:nvPr/>
        </p:nvSpPr>
        <p:spPr>
          <a:xfrm rot="10800000" flipV="1">
            <a:off x="685800" y="3752166"/>
            <a:ext cx="6172200" cy="646331"/>
          </a:xfrm>
          <a:prstGeom prst="rect">
            <a:avLst/>
          </a:prstGeom>
        </p:spPr>
        <p:txBody>
          <a:bodyPr wrap="square">
            <a:spAutoFit/>
          </a:bodyPr>
          <a:lstStyle/>
          <a:p>
            <a:r>
              <a:rPr lang="ar-SA" dirty="0" smtClean="0"/>
              <a:t>صفيحة هلامية سميكة</a:t>
            </a:r>
          </a:p>
          <a:p>
            <a:r>
              <a:rPr lang="en-US" dirty="0" smtClean="0"/>
              <a:t>Thick gelatinous sheath</a:t>
            </a:r>
            <a:endParaRPr lang="ar-SA" dirty="0"/>
          </a:p>
        </p:txBody>
      </p:sp>
      <p:cxnSp>
        <p:nvCxnSpPr>
          <p:cNvPr id="6" name="Straight Arrow Connector 5"/>
          <p:cNvCxnSpPr/>
          <p:nvPr/>
        </p:nvCxnSpPr>
        <p:spPr>
          <a:xfrm>
            <a:off x="2667000" y="3810000"/>
            <a:ext cx="914400" cy="76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2438400" y="2362200"/>
            <a:ext cx="914400" cy="914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عنوان 1"/>
          <p:cNvSpPr>
            <a:spLocks noGrp="1"/>
          </p:cNvSpPr>
          <p:nvPr>
            <p:ph type="title"/>
          </p:nvPr>
        </p:nvSpPr>
        <p:spPr>
          <a:xfrm>
            <a:off x="457200" y="685800"/>
            <a:ext cx="8229600" cy="990600"/>
          </a:xfrm>
        </p:spPr>
        <p:txBody>
          <a:bodyPr/>
          <a:lstStyle/>
          <a:p>
            <a:pPr eaLnBrk="1" hangingPunct="1"/>
            <a:r>
              <a:rPr lang="en-US" sz="5400" b="1" smtClean="0">
                <a:solidFill>
                  <a:srgbClr val="7030A0"/>
                </a:solidFill>
              </a:rPr>
              <a:t> 3- </a:t>
            </a:r>
            <a:r>
              <a:rPr lang="en-US" sz="5400" b="1" u="sng" smtClean="0">
                <a:solidFill>
                  <a:srgbClr val="7030A0"/>
                </a:solidFill>
              </a:rPr>
              <a:t>Microcystis</a:t>
            </a:r>
            <a:r>
              <a:rPr lang="en-US" sz="5400" b="1" smtClean="0">
                <a:solidFill>
                  <a:srgbClr val="7030A0"/>
                </a:solidFill>
              </a:rPr>
              <a:t> </a:t>
            </a:r>
            <a:endParaRPr lang="en-US" sz="5400" smtClean="0">
              <a:solidFill>
                <a:srgbClr val="7030A0"/>
              </a:solidFill>
            </a:endParaRPr>
          </a:p>
        </p:txBody>
      </p:sp>
      <p:pic>
        <p:nvPicPr>
          <p:cNvPr id="20483" name="Picture 6" descr="microcystis2"/>
          <p:cNvPicPr>
            <a:picLocks noGrp="1" noChangeAspect="1" noChangeArrowheads="1"/>
          </p:cNvPicPr>
          <p:nvPr>
            <p:ph idx="1"/>
          </p:nvPr>
        </p:nvPicPr>
        <p:blipFill>
          <a:blip r:embed="rId3" cstate="print"/>
          <a:srcRect/>
          <a:stretch>
            <a:fillRect/>
          </a:stretch>
        </p:blipFill>
        <p:spPr>
          <a:xfrm>
            <a:off x="1143000" y="1828800"/>
            <a:ext cx="6781800" cy="4529138"/>
          </a:xfrm>
          <a:no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http://www.keweenawalgae.mtu.edu/ALGAL_IMAGES/cyanobacteria/Microcystis_n8_dollartow5_20125.jpg"/>
          <p:cNvPicPr>
            <a:picLocks noChangeAspect="1" noChangeArrowheads="1"/>
          </p:cNvPicPr>
          <p:nvPr/>
        </p:nvPicPr>
        <p:blipFill>
          <a:blip r:embed="rId3" cstate="print"/>
          <a:srcRect/>
          <a:stretch>
            <a:fillRect/>
          </a:stretch>
        </p:blipFill>
        <p:spPr bwMode="auto">
          <a:xfrm>
            <a:off x="914400" y="628650"/>
            <a:ext cx="7696200" cy="57721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http://www.keweenawalgae.mtu.edu/ALGAL_IMAGES/cyanobacteria/Microcystis_n8_dollartow5a_402_b.jpg"/>
          <p:cNvPicPr>
            <a:picLocks noChangeAspect="1" noChangeArrowheads="1"/>
          </p:cNvPicPr>
          <p:nvPr/>
        </p:nvPicPr>
        <p:blipFill>
          <a:blip r:embed="rId3" cstate="print"/>
          <a:srcRect/>
          <a:stretch>
            <a:fillRect/>
          </a:stretch>
        </p:blipFill>
        <p:spPr bwMode="auto">
          <a:xfrm>
            <a:off x="838200" y="685800"/>
            <a:ext cx="7620000" cy="5715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43000" y="1524000"/>
            <a:ext cx="6477000" cy="2246769"/>
          </a:xfrm>
          <a:prstGeom prst="rect">
            <a:avLst/>
          </a:prstGeom>
        </p:spPr>
        <p:txBody>
          <a:bodyPr wrap="square">
            <a:spAutoFit/>
          </a:bodyPr>
          <a:lstStyle/>
          <a:p>
            <a:r>
              <a:rPr lang="ar-SA" sz="2000" b="1" dirty="0" smtClean="0"/>
              <a:t>والطحالب نباتات مائية بشكل عام فتوجد في المياه العذبة والمالحة والأماكن الرطبة عند درجات حرارة واسعة المدى . وتكون الطحالب جزءاً كبيراً من الكساء الخضري للمحيطات والبحيرات وغيرهما من المسطحات المائية . والطحالب شائعة الوجود في المياه الراكدة ، وبعض الطحالب تعيش حرة على سطح الماء مكونة طبقة سطحية من العوالق النباتية </a:t>
            </a:r>
            <a:r>
              <a:rPr lang="en-US" sz="2000" b="1" dirty="0" smtClean="0"/>
              <a:t>Phytoplankton ، </a:t>
            </a:r>
            <a:r>
              <a:rPr lang="ar-SA" sz="2000" b="1" dirty="0" smtClean="0"/>
              <a:t>بينما البعض الآخر ، يكون ملتصقاً بالحجارة المغمورة أو ملتصقاً بالنباتات المائية.</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http://www.keweenawalgae.mtu.edu/ALGAL_IMAGES/cyanobacteria/Microcystis_n4_dollartow65_402.jpg"/>
          <p:cNvPicPr>
            <a:picLocks noChangeAspect="1" noChangeArrowheads="1"/>
          </p:cNvPicPr>
          <p:nvPr/>
        </p:nvPicPr>
        <p:blipFill>
          <a:blip r:embed="rId3" cstate="print"/>
          <a:srcRect/>
          <a:stretch>
            <a:fillRect/>
          </a:stretch>
        </p:blipFill>
        <p:spPr bwMode="auto">
          <a:xfrm>
            <a:off x="1066800" y="685800"/>
            <a:ext cx="7213600" cy="5410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457200" y="2401888"/>
            <a:ext cx="8458200" cy="1470025"/>
          </a:xfrm>
        </p:spPr>
        <p:txBody>
          <a:bodyPr>
            <a:normAutofit/>
          </a:bodyPr>
          <a:lstStyle/>
          <a:p>
            <a:pPr eaLnBrk="1" fontAlgn="auto" hangingPunct="1">
              <a:spcAft>
                <a:spcPts val="0"/>
              </a:spcAft>
              <a:defRPr/>
            </a:pPr>
            <a:r>
              <a:rPr lang="ar-SA" sz="6000" b="1" dirty="0" smtClean="0">
                <a:solidFill>
                  <a:schemeClr val="accent6">
                    <a:lumMod val="75000"/>
                  </a:schemeClr>
                </a:solidFill>
                <a:cs typeface="+mj-cs"/>
              </a:rPr>
              <a:t>انتهى الدرس</a:t>
            </a:r>
            <a:endParaRPr lang="ar-SA" sz="6000" b="1" dirty="0">
              <a:solidFill>
                <a:schemeClr val="accent6">
                  <a:lumMod val="75000"/>
                </a:schemeClr>
              </a:solidFill>
              <a:cs typeface="+mj-cs"/>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95400"/>
            <a:ext cx="8229600" cy="5278438"/>
          </a:xfrm>
        </p:spPr>
        <p:txBody>
          <a:bodyPr/>
          <a:lstStyle/>
          <a:p>
            <a:r>
              <a:rPr lang="ar-SA" dirty="0" smtClean="0"/>
              <a:t>تعد الطحالب من الكائنات ذاتية التغذية الضوئية </a:t>
            </a:r>
            <a:r>
              <a:rPr lang="en-US" dirty="0" smtClean="0"/>
              <a:t>Photoautotrophic . </a:t>
            </a:r>
            <a:r>
              <a:rPr lang="ar-SA" dirty="0" smtClean="0"/>
              <a:t>لقيامها بعملية البناء الضوئي، حيث تمتص الطحالب الماء بما يوجد به من مواد غذائية من خلال جدر خلاياها . هذا وثمة أصبغة قد تغطي ألوانها على لون الصبغة الخضراء الموجودة بخلايا الطحالب . والمواد الغذائية المخزنة في خلايا الطحالب تكون على هيئة كربوهيدرات بالإضافة إلى دهون وزيوت . وتكاثر الطحالب يتم خضرياً </a:t>
            </a:r>
            <a:r>
              <a:rPr lang="en-US" dirty="0" err="1" smtClean="0"/>
              <a:t>Vegetatively</a:t>
            </a:r>
            <a:r>
              <a:rPr lang="en-US" dirty="0" smtClean="0"/>
              <a:t> ، </a:t>
            </a:r>
            <a:r>
              <a:rPr lang="ar-SA" dirty="0" smtClean="0"/>
              <a:t>ولا جنسياً   </a:t>
            </a:r>
            <a:r>
              <a:rPr lang="en-US" dirty="0" smtClean="0"/>
              <a:t>Asexually </a:t>
            </a:r>
            <a:r>
              <a:rPr lang="ar-SA" dirty="0" smtClean="0"/>
              <a:t>وجنسياً </a:t>
            </a:r>
            <a:r>
              <a:rPr lang="en-US" dirty="0" smtClean="0"/>
              <a:t>Sexually.</a:t>
            </a:r>
          </a:p>
          <a:p>
            <a:pPr>
              <a:buNone/>
            </a:pPr>
            <a:endParaRPr lang="ar-SA" dirty="0" smtClean="0"/>
          </a:p>
          <a:p>
            <a:endParaRPr lang="ar-SA"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43000"/>
            <a:ext cx="8229600" cy="5430838"/>
          </a:xfrm>
        </p:spPr>
        <p:txBody>
          <a:bodyPr/>
          <a:lstStyle/>
          <a:p>
            <a:r>
              <a:rPr lang="ar-SA" dirty="0" smtClean="0"/>
              <a:t>تتميز خلايا الطحالب الخضراء المزرقة بكونها ذات نوى غير متعضية           ( البدائية )، بينــما خـلايا بقيـة الطحالب تكـون ذات نوى متعـضية ( الحقيقية ) . وخلايا الطحالب ذات جدر محددة مكونة من مادة السليولوز </a:t>
            </a:r>
            <a:r>
              <a:rPr lang="en-US" dirty="0" smtClean="0"/>
              <a:t>Cellulose ، </a:t>
            </a:r>
            <a:r>
              <a:rPr lang="ar-SA" dirty="0" smtClean="0"/>
              <a:t>فيما عدا جدر خلايا الطحالب الخضراء المزرقة حيث تتكون من مادة الببتيدوجليكان </a:t>
            </a:r>
            <a:r>
              <a:rPr lang="en-US" dirty="0" err="1" smtClean="0"/>
              <a:t>Peptidoglycan</a:t>
            </a:r>
            <a:r>
              <a:rPr lang="en-US" dirty="0" smtClean="0"/>
              <a:t> . </a:t>
            </a:r>
            <a:r>
              <a:rPr lang="ar-SA" dirty="0" smtClean="0"/>
              <a:t>كما توجد صور عارية منها ، ذات أسواط . إذ تحتوي تراكيب الخلايا الطحلبية على ( الجدار الخلوي ، النواة ، البلاستيدات ومراكز تكوين النشا والأصبغة ، المواد الغذائية المخزنة ، الأسواط ، الميتوكندريا ، أجسام جولجي ، الفجوات المنقبضة والبقع العينية.</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ar-SA" dirty="0" smtClean="0"/>
              <a:t>وللطحالب أشكال مختلفة منها طحالب وحيدة الخلية المتحركة مثل جنس الكلاميدوموناس ، طحالب وحيدة الخلية غير متحركة مثل جنس الجليوكابسا ، طحالب على هيئة مستعمرات متحركة مثل جنس الفولفكس، طحالب على هيئة مستعمرات غير متحركة مثل جنس البيدستروم، طحالب خيطية مثل جنس النوستك ، طحالب على هيئة مدمج خلوي مثل جنس الفيوشيرا .</a:t>
            </a:r>
          </a:p>
          <a:p>
            <a:endParaRPr lang="ar-SA" dirty="0" smtClean="0"/>
          </a:p>
          <a:p>
            <a:endParaRPr lang="ar-SA"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مستطيل 1"/>
          <p:cNvSpPr>
            <a:spLocks noChangeArrowheads="1"/>
          </p:cNvSpPr>
          <p:nvPr/>
        </p:nvSpPr>
        <p:spPr bwMode="auto">
          <a:xfrm>
            <a:off x="381000" y="381000"/>
            <a:ext cx="8305800" cy="4893647"/>
          </a:xfrm>
          <a:prstGeom prst="rect">
            <a:avLst/>
          </a:prstGeom>
          <a:noFill/>
          <a:ln w="9525">
            <a:noFill/>
            <a:miter lim="800000"/>
            <a:headEnd/>
            <a:tailEnd/>
          </a:ln>
        </p:spPr>
        <p:txBody>
          <a:bodyPr>
            <a:spAutoFit/>
          </a:bodyPr>
          <a:lstStyle/>
          <a:p>
            <a:pPr algn="ctr" rtl="1">
              <a:defRPr/>
            </a:pPr>
            <a:r>
              <a:rPr lang="ar-SA" sz="3200" b="1" dirty="0">
                <a:solidFill>
                  <a:srgbClr val="00B050"/>
                </a:solidFill>
                <a:latin typeface="Calibri" pitchFamily="34" charset="0"/>
              </a:rPr>
              <a:t/>
            </a:r>
            <a:br>
              <a:rPr lang="ar-SA" sz="3200" b="1" dirty="0">
                <a:solidFill>
                  <a:srgbClr val="00B050"/>
                </a:solidFill>
                <a:latin typeface="Calibri" pitchFamily="34" charset="0"/>
              </a:rPr>
            </a:br>
            <a:r>
              <a:rPr lang="ar-SA" sz="2800" b="1" dirty="0">
                <a:latin typeface="Calibri" pitchFamily="34" charset="0"/>
              </a:rPr>
              <a:t/>
            </a:r>
            <a:br>
              <a:rPr lang="ar-SA" sz="2800" b="1" dirty="0">
                <a:latin typeface="Calibri" pitchFamily="34" charset="0"/>
              </a:rPr>
            </a:br>
            <a:r>
              <a:rPr lang="ar-SA" sz="2800" b="1" dirty="0">
                <a:latin typeface="Calibri" pitchFamily="34" charset="0"/>
              </a:rPr>
              <a:t> أغلب الطحالب حقيقيات أنويه </a:t>
            </a:r>
            <a:r>
              <a:rPr lang="en-US" sz="2800" b="1" dirty="0" err="1">
                <a:latin typeface="Calibri" pitchFamily="34" charset="0"/>
              </a:rPr>
              <a:t>Eukaryotae</a:t>
            </a:r>
            <a:r>
              <a:rPr lang="ar-SA" sz="2800" b="1" dirty="0">
                <a:latin typeface="Calibri" pitchFamily="34" charset="0"/>
              </a:rPr>
              <a:t> وتوجد مجموعة واحدة فقط هي الطحالب الخضراء </a:t>
            </a:r>
            <a:r>
              <a:rPr lang="ar-SA" sz="2800" b="1" dirty="0" err="1">
                <a:latin typeface="Calibri" pitchFamily="34" charset="0"/>
              </a:rPr>
              <a:t>المزرقة</a:t>
            </a:r>
            <a:r>
              <a:rPr lang="ar-SA" sz="2800" b="1" dirty="0">
                <a:latin typeface="Calibri" pitchFamily="34" charset="0"/>
              </a:rPr>
              <a:t> والتي تظم كائنات بدائية النواة </a:t>
            </a:r>
            <a:r>
              <a:rPr lang="en-US" sz="2800" b="1" dirty="0" err="1">
                <a:latin typeface="Calibri" pitchFamily="34" charset="0"/>
              </a:rPr>
              <a:t>Prokaryotae</a:t>
            </a:r>
            <a:r>
              <a:rPr lang="ar-SA" sz="2800" b="1" dirty="0">
                <a:latin typeface="Calibri" pitchFamily="34" charset="0"/>
              </a:rPr>
              <a:t> ولذلك فإنه طبقاً لتقسيم الممالك الخمسة بواسطة العالم </a:t>
            </a:r>
            <a:r>
              <a:rPr lang="en-US" sz="2800" b="1" dirty="0">
                <a:latin typeface="Calibri" pitchFamily="34" charset="0"/>
              </a:rPr>
              <a:t>Waitker,1969 </a:t>
            </a:r>
            <a:r>
              <a:rPr lang="ar-SA" sz="2800" b="1" dirty="0">
                <a:latin typeface="Calibri" pitchFamily="34" charset="0"/>
              </a:rPr>
              <a:t> فقد تم وضع </a:t>
            </a:r>
            <a:r>
              <a:rPr lang="ar-SA" sz="2800" b="1" dirty="0" smtClean="0">
                <a:solidFill>
                  <a:srgbClr val="FF0000"/>
                </a:solidFill>
                <a:latin typeface="Calibri" pitchFamily="34" charset="0"/>
              </a:rPr>
              <a:t>البكتريا </a:t>
            </a:r>
            <a:r>
              <a:rPr lang="ar-SA" sz="2800" b="1" dirty="0">
                <a:solidFill>
                  <a:srgbClr val="FF0000"/>
                </a:solidFill>
                <a:latin typeface="Calibri" pitchFamily="34" charset="0"/>
              </a:rPr>
              <a:t>الخضراء المزرقة بدائية النواة في مملكة خاصة تسمى </a:t>
            </a:r>
            <a:r>
              <a:rPr lang="en-US" sz="2800" b="1" dirty="0" err="1">
                <a:solidFill>
                  <a:srgbClr val="FF0000"/>
                </a:solidFill>
                <a:latin typeface="Calibri" pitchFamily="34" charset="0"/>
              </a:rPr>
              <a:t>Monera</a:t>
            </a:r>
            <a:r>
              <a:rPr lang="ar-SA" sz="2800" b="1" dirty="0">
                <a:solidFill>
                  <a:srgbClr val="FF0000"/>
                </a:solidFill>
                <a:latin typeface="Calibri" pitchFamily="34" charset="0"/>
              </a:rPr>
              <a:t> </a:t>
            </a:r>
            <a:r>
              <a:rPr lang="ar-SA" sz="2800" b="1" dirty="0">
                <a:solidFill>
                  <a:srgbClr val="00B0F0"/>
                </a:solidFill>
                <a:latin typeface="Calibri" pitchFamily="34" charset="0"/>
              </a:rPr>
              <a:t>بينما باقي الطحالب حقيقية </a:t>
            </a:r>
            <a:r>
              <a:rPr lang="ar-SA" sz="2800" b="1" dirty="0" err="1">
                <a:solidFill>
                  <a:srgbClr val="00B0F0"/>
                </a:solidFill>
                <a:latin typeface="Calibri" pitchFamily="34" charset="0"/>
              </a:rPr>
              <a:t>الأنوية</a:t>
            </a:r>
            <a:r>
              <a:rPr lang="ar-SA" sz="2800" b="1" dirty="0">
                <a:solidFill>
                  <a:srgbClr val="00B0F0"/>
                </a:solidFill>
                <a:latin typeface="Calibri" pitchFamily="34" charset="0"/>
              </a:rPr>
              <a:t> توضع في مملكة </a:t>
            </a:r>
            <a:r>
              <a:rPr lang="en-US" sz="2800" b="1" dirty="0" err="1">
                <a:solidFill>
                  <a:srgbClr val="00B0F0"/>
                </a:solidFill>
                <a:latin typeface="Calibri" pitchFamily="34" charset="0"/>
              </a:rPr>
              <a:t>Protesta</a:t>
            </a:r>
            <a:r>
              <a:rPr lang="ar-SA" sz="2800" b="1" dirty="0">
                <a:solidFill>
                  <a:srgbClr val="00B0F0"/>
                </a:solidFill>
                <a:latin typeface="Calibri" pitchFamily="34" charset="0"/>
              </a:rPr>
              <a:t> </a:t>
            </a:r>
            <a:r>
              <a:rPr lang="ar-SA" sz="2800" b="1" u="sng" dirty="0">
                <a:solidFill>
                  <a:schemeClr val="accent6">
                    <a:lumMod val="75000"/>
                  </a:schemeClr>
                </a:solidFill>
                <a:latin typeface="Calibri" pitchFamily="34" charset="0"/>
              </a:rPr>
              <a:t>وسنتبع هذا التقسيم في هذه الدراسة</a:t>
            </a:r>
            <a:r>
              <a:rPr lang="ar-SA" sz="2800" b="1" dirty="0">
                <a:latin typeface="Calibri" pitchFamily="34" charset="0"/>
              </a:rPr>
              <a:t> مع مراعاة أن حقيقية النواة تنقسم إلى عدد من </a:t>
            </a:r>
            <a:r>
              <a:rPr lang="ar-SA" sz="2800" b="1" dirty="0" err="1">
                <a:latin typeface="Calibri" pitchFamily="34" charset="0"/>
              </a:rPr>
              <a:t>الاقسام</a:t>
            </a:r>
            <a:r>
              <a:rPr lang="ar-SA" sz="2800" b="1" dirty="0">
                <a:latin typeface="Calibri" pitchFamily="34" charset="0"/>
              </a:rPr>
              <a:t> لكل منها </a:t>
            </a:r>
            <a:r>
              <a:rPr lang="ar-SA" sz="2800" b="1" dirty="0" err="1">
                <a:latin typeface="Calibri" pitchFamily="34" charset="0"/>
              </a:rPr>
              <a:t>الاصباغ</a:t>
            </a:r>
            <a:r>
              <a:rPr lang="ar-SA" sz="2800" b="1" dirty="0">
                <a:latin typeface="Calibri" pitchFamily="34" charset="0"/>
              </a:rPr>
              <a:t> </a:t>
            </a:r>
            <a:r>
              <a:rPr lang="ar-SA" sz="2800" b="1" dirty="0" err="1">
                <a:latin typeface="Calibri" pitchFamily="34" charset="0"/>
              </a:rPr>
              <a:t>المميزه</a:t>
            </a:r>
            <a:r>
              <a:rPr lang="ar-SA" sz="2800" b="1" dirty="0">
                <a:latin typeface="Calibri" pitchFamily="34" charset="0"/>
              </a:rPr>
              <a:t> له والصفات الخاصة من حيث الشكل الخارجي وطرق التكاثر .</a:t>
            </a:r>
            <a:br>
              <a:rPr lang="ar-SA" sz="2800" b="1" dirty="0">
                <a:latin typeface="Calibri" pitchFamily="34" charset="0"/>
              </a:rPr>
            </a:br>
            <a:endParaRPr lang="en-US" sz="2800" b="1" dirty="0">
              <a:latin typeface="Calibri"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0" y="762001"/>
            <a:ext cx="4572000" cy="830997"/>
          </a:xfrm>
          <a:prstGeom prst="rect">
            <a:avLst/>
          </a:prstGeom>
        </p:spPr>
        <p:txBody>
          <a:bodyPr wrap="square">
            <a:spAutoFit/>
          </a:bodyPr>
          <a:lstStyle/>
          <a:p>
            <a:r>
              <a:rPr lang="ar-SA" sz="2400" dirty="0" smtClean="0"/>
              <a:t>تُقسم الطحالب الخضراء المزرقة عادة الى خمسة رتب اساسية </a:t>
            </a:r>
            <a:r>
              <a:rPr lang="ar-SA" dirty="0" smtClean="0"/>
              <a:t>:</a:t>
            </a:r>
            <a:endParaRPr lang="ar-SA" dirty="0"/>
          </a:p>
        </p:txBody>
      </p:sp>
      <p:sp>
        <p:nvSpPr>
          <p:cNvPr id="64513" name="Rectangle 1"/>
          <p:cNvSpPr>
            <a:spLocks noChangeArrowheads="1"/>
          </p:cNvSpPr>
          <p:nvPr/>
        </p:nvSpPr>
        <p:spPr bwMode="auto">
          <a:xfrm>
            <a:off x="304800" y="2007443"/>
            <a:ext cx="8839200" cy="28623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Order: </a:t>
            </a:r>
            <a:r>
              <a:rPr kumimoji="0" lang="en-US" sz="20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Chroococcales</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1- رتبة الكروكوكالس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Order: </a:t>
            </a:r>
            <a:r>
              <a:rPr kumimoji="0" lang="en-US" sz="20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Chamaesiphonales</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2- رتبة كيموسيفونالس</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Order: </a:t>
            </a:r>
            <a:r>
              <a:rPr kumimoji="0" lang="en-US" sz="20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Pleurocapsales</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3- رتبة بليروكابسيلاس         </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Order: </a:t>
            </a:r>
            <a:r>
              <a:rPr kumimoji="0" lang="en-US" sz="20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Hormogonales</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4- رتبة الهرموجونالس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Order: </a:t>
            </a:r>
            <a:r>
              <a:rPr kumimoji="0" lang="en-US" sz="20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Stigonematale</a:t>
            </a:r>
            <a:r>
              <a:rPr kumimoji="0" lang="ar-SA"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5- رتبة الستيجونيمالس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33400"/>
            <a:ext cx="8229600" cy="5943600"/>
          </a:xfrm>
        </p:spPr>
        <p:txBody>
          <a:bodyPr rtlCol="0">
            <a:noAutofit/>
          </a:bodyPr>
          <a:lstStyle/>
          <a:p>
            <a:pPr marL="365760" indent="-256032" algn="l" rtl="0" eaLnBrk="1" fontAlgn="auto" hangingPunct="1">
              <a:spcAft>
                <a:spcPts val="0"/>
              </a:spcAft>
              <a:buClr>
                <a:schemeClr val="accent3"/>
              </a:buClr>
              <a:buFont typeface="Arial" pitchFamily="34" charset="0"/>
              <a:buNone/>
              <a:defRPr/>
            </a:pPr>
            <a:r>
              <a:rPr lang="en-US" sz="4800" b="1" dirty="0" smtClean="0">
                <a:solidFill>
                  <a:schemeClr val="tx1">
                    <a:lumMod val="95000"/>
                    <a:lumOff val="5000"/>
                  </a:schemeClr>
                </a:solidFill>
                <a:cs typeface="+mn-cs"/>
              </a:rPr>
              <a:t>Kingdom : </a:t>
            </a:r>
            <a:r>
              <a:rPr lang="en-US" sz="4800" b="1" dirty="0" err="1" smtClean="0">
                <a:solidFill>
                  <a:schemeClr val="tx1">
                    <a:lumMod val="95000"/>
                    <a:lumOff val="5000"/>
                  </a:schemeClr>
                </a:solidFill>
                <a:cs typeface="+mn-cs"/>
              </a:rPr>
              <a:t>Monera</a:t>
            </a:r>
            <a:endParaRPr lang="en-US" sz="4800" b="1" dirty="0" smtClean="0">
              <a:solidFill>
                <a:schemeClr val="tx1">
                  <a:lumMod val="95000"/>
                  <a:lumOff val="5000"/>
                </a:schemeClr>
              </a:solidFill>
              <a:cs typeface="+mn-cs"/>
            </a:endParaRPr>
          </a:p>
          <a:p>
            <a:pPr marL="365760" indent="-256032" algn="l" rtl="0" eaLnBrk="1" fontAlgn="auto" hangingPunct="1">
              <a:spcAft>
                <a:spcPts val="0"/>
              </a:spcAft>
              <a:buClr>
                <a:schemeClr val="accent3"/>
              </a:buClr>
              <a:buFont typeface="Arial" pitchFamily="34" charset="0"/>
              <a:buNone/>
              <a:defRPr/>
            </a:pPr>
            <a:r>
              <a:rPr lang="en-US" sz="4800" b="1" dirty="0" smtClean="0">
                <a:solidFill>
                  <a:schemeClr val="accent1">
                    <a:lumMod val="50000"/>
                  </a:schemeClr>
                </a:solidFill>
                <a:cs typeface="+mn-cs"/>
              </a:rPr>
              <a:t>Division :  </a:t>
            </a:r>
            <a:r>
              <a:rPr lang="en-US" sz="4800" b="1" dirty="0" err="1" smtClean="0">
                <a:solidFill>
                  <a:schemeClr val="accent1">
                    <a:lumMod val="50000"/>
                  </a:schemeClr>
                </a:solidFill>
                <a:cs typeface="+mn-cs"/>
              </a:rPr>
              <a:t>Cyanophyta</a:t>
            </a:r>
            <a:endParaRPr lang="en-US" sz="4800" b="1" dirty="0" smtClean="0">
              <a:solidFill>
                <a:schemeClr val="accent1">
                  <a:lumMod val="50000"/>
                </a:schemeClr>
              </a:solidFill>
              <a:cs typeface="+mn-cs"/>
            </a:endParaRPr>
          </a:p>
          <a:p>
            <a:pPr marL="365760" indent="-256032" algn="l" rtl="0" eaLnBrk="1" fontAlgn="auto" hangingPunct="1">
              <a:spcAft>
                <a:spcPts val="0"/>
              </a:spcAft>
              <a:buClr>
                <a:schemeClr val="accent3"/>
              </a:buClr>
              <a:buFont typeface="Arial" pitchFamily="34" charset="0"/>
              <a:buNone/>
              <a:defRPr/>
            </a:pPr>
            <a:r>
              <a:rPr lang="en-US" sz="4800" b="1" dirty="0" smtClean="0">
                <a:solidFill>
                  <a:schemeClr val="accent2">
                    <a:lumMod val="75000"/>
                  </a:schemeClr>
                </a:solidFill>
                <a:cs typeface="+mn-cs"/>
              </a:rPr>
              <a:t>Class : </a:t>
            </a:r>
            <a:r>
              <a:rPr lang="en-US" sz="4800" b="1" dirty="0" err="1" smtClean="0">
                <a:solidFill>
                  <a:schemeClr val="accent2">
                    <a:lumMod val="75000"/>
                  </a:schemeClr>
                </a:solidFill>
                <a:cs typeface="+mn-cs"/>
              </a:rPr>
              <a:t>Cyanophyceae</a:t>
            </a:r>
            <a:r>
              <a:rPr lang="en-US" sz="4800" b="1" dirty="0" smtClean="0">
                <a:solidFill>
                  <a:schemeClr val="accent2">
                    <a:lumMod val="75000"/>
                  </a:schemeClr>
                </a:solidFill>
                <a:cs typeface="+mn-cs"/>
              </a:rPr>
              <a:t> </a:t>
            </a:r>
          </a:p>
          <a:p>
            <a:pPr marL="365760" indent="-256032" algn="l" rtl="0" eaLnBrk="1" fontAlgn="auto" hangingPunct="1">
              <a:spcAft>
                <a:spcPts val="0"/>
              </a:spcAft>
              <a:buClr>
                <a:schemeClr val="accent3"/>
              </a:buClr>
              <a:buFont typeface="Arial" pitchFamily="34" charset="0"/>
              <a:buNone/>
              <a:defRPr/>
            </a:pPr>
            <a:r>
              <a:rPr lang="en-US" sz="4800" b="1" dirty="0" smtClean="0">
                <a:solidFill>
                  <a:schemeClr val="accent3">
                    <a:lumMod val="75000"/>
                  </a:schemeClr>
                </a:solidFill>
                <a:cs typeface="+mn-cs"/>
              </a:rPr>
              <a:t>Order : </a:t>
            </a:r>
            <a:r>
              <a:rPr lang="en-US" sz="4800" b="1" dirty="0" err="1" smtClean="0">
                <a:solidFill>
                  <a:schemeClr val="accent3">
                    <a:lumMod val="75000"/>
                  </a:schemeClr>
                </a:solidFill>
                <a:cs typeface="+mn-cs"/>
              </a:rPr>
              <a:t>Chroococcales</a:t>
            </a:r>
            <a:endParaRPr lang="en-US" sz="4800" b="1" dirty="0" smtClean="0">
              <a:solidFill>
                <a:schemeClr val="accent3">
                  <a:lumMod val="75000"/>
                </a:schemeClr>
              </a:solidFill>
              <a:cs typeface="+mn-cs"/>
            </a:endParaRPr>
          </a:p>
          <a:p>
            <a:pPr marL="365760" indent="-256032" algn="l" rtl="0" eaLnBrk="1" fontAlgn="auto" hangingPunct="1">
              <a:spcAft>
                <a:spcPts val="0"/>
              </a:spcAft>
              <a:buClr>
                <a:schemeClr val="accent3"/>
              </a:buClr>
              <a:buFont typeface="Arial" pitchFamily="34" charset="0"/>
              <a:buNone/>
              <a:defRPr/>
            </a:pPr>
            <a:r>
              <a:rPr lang="en-US" sz="4800" b="1" dirty="0" smtClean="0">
                <a:solidFill>
                  <a:schemeClr val="accent6">
                    <a:lumMod val="75000"/>
                  </a:schemeClr>
                </a:solidFill>
                <a:cs typeface="+mn-cs"/>
              </a:rPr>
              <a:t>Family : </a:t>
            </a:r>
            <a:r>
              <a:rPr lang="en-US" sz="4800" b="1" dirty="0" err="1" smtClean="0">
                <a:solidFill>
                  <a:schemeClr val="accent6">
                    <a:lumMod val="75000"/>
                  </a:schemeClr>
                </a:solidFill>
                <a:cs typeface="+mn-cs"/>
              </a:rPr>
              <a:t>Chroococcaceae</a:t>
            </a:r>
            <a:endParaRPr lang="en-US" sz="4800" b="1" dirty="0" smtClean="0">
              <a:solidFill>
                <a:schemeClr val="accent6">
                  <a:lumMod val="75000"/>
                </a:schemeClr>
              </a:solidFill>
              <a:cs typeface="+mn-cs"/>
            </a:endParaRPr>
          </a:p>
          <a:p>
            <a:pPr marL="365760" indent="-256032" algn="l" rtl="0" eaLnBrk="1" fontAlgn="auto" hangingPunct="1">
              <a:spcAft>
                <a:spcPts val="0"/>
              </a:spcAft>
              <a:buClr>
                <a:schemeClr val="accent3"/>
              </a:buClr>
              <a:buFont typeface="Arial" pitchFamily="34" charset="0"/>
              <a:buNone/>
              <a:defRPr/>
            </a:pPr>
            <a:r>
              <a:rPr lang="en-US" sz="4800" b="1" dirty="0" smtClean="0">
                <a:solidFill>
                  <a:srgbClr val="FF0000"/>
                </a:solidFill>
                <a:cs typeface="+mn-cs"/>
              </a:rPr>
              <a:t>Genus  : 1- </a:t>
            </a:r>
            <a:r>
              <a:rPr lang="en-US" sz="4800" b="1" u="sng" dirty="0" err="1" smtClean="0">
                <a:solidFill>
                  <a:srgbClr val="FF0000"/>
                </a:solidFill>
                <a:cs typeface="+mn-cs"/>
              </a:rPr>
              <a:t>Chroococcus</a:t>
            </a:r>
            <a:endParaRPr lang="en-US" sz="4800" b="1" u="sng" dirty="0" smtClean="0">
              <a:solidFill>
                <a:srgbClr val="FF0000"/>
              </a:solidFill>
              <a:cs typeface="+mn-cs"/>
            </a:endParaRPr>
          </a:p>
          <a:p>
            <a:pPr marL="365760" indent="-256032" algn="l" rtl="0" eaLnBrk="1" fontAlgn="auto" hangingPunct="1">
              <a:spcAft>
                <a:spcPts val="0"/>
              </a:spcAft>
              <a:buClr>
                <a:schemeClr val="accent3"/>
              </a:buClr>
              <a:buFont typeface="Arial" pitchFamily="34" charset="0"/>
              <a:buNone/>
              <a:defRPr/>
            </a:pPr>
            <a:r>
              <a:rPr lang="en-US" sz="4800" b="1" dirty="0" smtClean="0">
                <a:solidFill>
                  <a:srgbClr val="FF0000"/>
                </a:solidFill>
                <a:cs typeface="+mn-cs"/>
              </a:rPr>
              <a:t>         </a:t>
            </a:r>
            <a:endParaRPr lang="en-US" sz="4800" b="1" dirty="0" smtClean="0">
              <a:cs typeface="+mn-cs"/>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حضري">
  <a:themeElements>
    <a:clrScheme name="حضري">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حضري">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حضري">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25A77ABFDD3C947A3A5E32F720BAA14" ma:contentTypeVersion="0" ma:contentTypeDescription="Create a new document." ma:contentTypeScope="" ma:versionID="18b7b65c67c306ab771429a0727b098e">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EEDDD208-01F6-4BB1-9DDD-FE23E9F6E1D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55E28424-9BF4-455D-93FC-45C094898219}">
  <ds:schemaRefs>
    <ds:schemaRef ds:uri="http://schemas.microsoft.com/sharepoint/v3/contenttype/forms"/>
  </ds:schemaRefs>
</ds:datastoreItem>
</file>

<file path=customXml/itemProps3.xml><?xml version="1.0" encoding="utf-8"?>
<ds:datastoreItem xmlns:ds="http://schemas.openxmlformats.org/officeDocument/2006/customXml" ds:itemID="{7BF3F1D1-1BD3-4043-BF89-78371BE88B46}">
  <ds:schemaRefs>
    <ds:schemaRef ds:uri="http://purl.org/dc/terms/"/>
    <ds:schemaRef ds:uri="http://schemas.microsoft.com/office/2006/metadata/properties"/>
    <ds:schemaRef ds:uri="http://purl.org/dc/elements/1.1/"/>
    <ds:schemaRef ds:uri="http://schemas.microsoft.com/office/2006/documentManagement/types"/>
    <ds:schemaRef ds:uri="http://schemas.openxmlformats.org/package/2006/metadata/core-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Urban</Template>
  <TotalTime>958</TotalTime>
  <Words>594</Words>
  <Application>Microsoft Office PowerPoint</Application>
  <PresentationFormat>عرض على الشاشة (3:4)‏</PresentationFormat>
  <Paragraphs>80</Paragraphs>
  <Slides>31</Slides>
  <Notes>19</Notes>
  <HiddenSlides>0</HiddenSlides>
  <MMClips>0</MMClips>
  <ScaleCrop>false</ScaleCrop>
  <HeadingPairs>
    <vt:vector size="4" baseType="variant">
      <vt:variant>
        <vt:lpstr>نسق</vt:lpstr>
      </vt:variant>
      <vt:variant>
        <vt:i4>1</vt:i4>
      </vt:variant>
      <vt:variant>
        <vt:lpstr>عناوين الشرائح</vt:lpstr>
      </vt:variant>
      <vt:variant>
        <vt:i4>31</vt:i4>
      </vt:variant>
    </vt:vector>
  </HeadingPairs>
  <TitlesOfParts>
    <vt:vector size="32" baseType="lpstr">
      <vt:lpstr>حضري</vt:lpstr>
      <vt:lpstr>احيائيه الطحالب الدقيقه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1- Chroococcus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 2- Gloeocapsa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 3- Microcystis </vt:lpstr>
      <vt:lpstr>عرض تقديمي في PowerPoint</vt:lpstr>
      <vt:lpstr>عرض تقديمي في PowerPoint</vt:lpstr>
      <vt:lpstr>عرض تقديمي في PowerPoint</vt:lpstr>
      <vt:lpstr>انتهى الدرس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احيائيه الطحالب الدقيقه</dc:title>
  <dc:creator>halrabeah</dc:creator>
  <cp:lastModifiedBy>Amal Alotibi</cp:lastModifiedBy>
  <cp:revision>44</cp:revision>
  <dcterms:created xsi:type="dcterms:W3CDTF">2010-09-29T07:49:18Z</dcterms:created>
  <dcterms:modified xsi:type="dcterms:W3CDTF">2015-09-09T07:51:54Z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0x010100C25A77ABFDD3C947A3A5E32F720BAA14</vt:lpwstr>
  </property>
</Properties>
</file>