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4"/>
  </p:sldMasterIdLst>
  <p:sldIdLst>
    <p:sldId id="318" r:id="rId5"/>
    <p:sldId id="301" r:id="rId6"/>
    <p:sldId id="273" r:id="rId7"/>
    <p:sldId id="309" r:id="rId8"/>
    <p:sldId id="277" r:id="rId9"/>
    <p:sldId id="319" r:id="rId10"/>
    <p:sldId id="275" r:id="rId11"/>
    <p:sldId id="310" r:id="rId12"/>
    <p:sldId id="311" r:id="rId13"/>
    <p:sldId id="315" r:id="rId14"/>
    <p:sldId id="316" r:id="rId15"/>
    <p:sldId id="269" r:id="rId16"/>
    <p:sldId id="31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8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51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34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770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53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0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23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76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15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</a:br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haroni" panose="02010803020104030203" pitchFamily="2" charset="-79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المحاضرة </a:t>
            </a:r>
            <a:r>
              <a:rPr kumimoji="0" lang="ar-SA" sz="24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الثالثة</a:t>
            </a:r>
            <a:endParaRPr kumimoji="0" lang="ar-SA" sz="2400" b="1" i="0" u="none" strike="noStrike" kern="1200" cap="none" spc="0" normalizeH="0" baseline="0" noProof="0" dirty="0" smtClean="0">
              <a:ln w="31550" cmpd="sng">
                <a:gradFill>
                  <a:gsLst>
                    <a:gs pos="70000">
                      <a:srgbClr val="8E736A">
                        <a:shade val="50000"/>
                        <a:satMod val="190000"/>
                      </a:srgbClr>
                    </a:gs>
                    <a:gs pos="0">
                      <a:srgbClr val="8E736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8E736A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Bookman Old Style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مراجعة لوحة المفاتيح باللغة العربية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التدريب على حروف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صف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الاسفل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rgbClr val="464653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2565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2000" b="1" dirty="0" smtClean="0"/>
              <a:t>(ـ) وهي عبارة عن إشارة المد في الكلمة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(ت) بسبابة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(،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(ن) بأوسط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(/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(م) ببنصر اليد اليمنى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(: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اليسرى+حرف </a:t>
            </a:r>
            <a:r>
              <a:rPr lang="ar-SA" sz="2000" b="1" dirty="0" smtClean="0"/>
              <a:t>(ك) بخنصر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("</a:t>
            </a:r>
            <a:r>
              <a:rPr lang="ar-SA" sz="2000" b="1" dirty="0" smtClean="0"/>
              <a:t>)وذلك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(ط) بخنصر اليد اليمنى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ar-SA" b="1" dirty="0" err="1" smtClean="0"/>
              <a:t>(؟</a:t>
            </a:r>
            <a:r>
              <a:rPr lang="ar-SA" b="1" dirty="0" smtClean="0"/>
              <a:t>) </a:t>
            </a:r>
            <a:r>
              <a:rPr lang="ar-SA" sz="2900" b="1" dirty="0" smtClean="0"/>
              <a:t>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(ظ) بخصر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(.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حرف(ز) ببنصر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(,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(و) بأوسط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(؛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(ح) بخنصر اليد اليمنى 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(‘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(ع) بسبابة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(!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اليمنى +رقم </a:t>
            </a:r>
            <a:r>
              <a:rPr lang="ar-SA" sz="2900" b="1" dirty="0" smtClean="0"/>
              <a:t>(1) بخنصر اليد اليسرى</a:t>
            </a:r>
            <a:endParaRPr lang="ar-SA" sz="2900" dirty="0" smtClean="0"/>
          </a:p>
          <a:p>
            <a:endParaRPr lang="ar-SA" sz="2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12 الى 16</a:t>
            </a:r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</a:t>
            </a:r>
            <a:r>
              <a:rPr lang="ar-SA" b="1" dirty="0" smtClean="0">
                <a:effectLst/>
              </a:rPr>
              <a:t>أسفل </a:t>
            </a:r>
            <a:r>
              <a:rPr lang="ar-SA" b="1" dirty="0">
                <a:effectLst/>
              </a:rPr>
              <a:t>صف </a:t>
            </a:r>
            <a:r>
              <a:rPr lang="ar-SA" b="1" dirty="0" smtClean="0">
                <a:effectLst/>
              </a:rPr>
              <a:t>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smtClean="0"/>
              <a:t>الارتكاز </a:t>
            </a:r>
            <a:endParaRPr lang="ar-SA" sz="4400" b="1" dirty="0"/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741902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7498080" cy="4176464"/>
          </a:xfrm>
        </p:spPr>
        <p:txBody>
          <a:bodyPr>
            <a:noAutofit/>
          </a:bodyPr>
          <a:lstStyle/>
          <a:p>
            <a:pPr marL="731520" lvl="1" indent="-457200"/>
            <a:r>
              <a:rPr lang="ar-SA" sz="3600" b="1" u="sng" dirty="0" smtClean="0"/>
              <a:t>أولا اليد اليمنى </a:t>
            </a:r>
            <a:endParaRPr lang="ar-SA" sz="3600" b="1" dirty="0" smtClean="0"/>
          </a:p>
          <a:p>
            <a:pPr marL="731520" lvl="1" indent="-457200"/>
            <a:r>
              <a:rPr lang="ar-SA" sz="1800" b="1" dirty="0" smtClean="0"/>
              <a:t>حرف الظاء (ظ) : متخصص به </a:t>
            </a:r>
            <a:r>
              <a:rPr lang="ar-SA" sz="1800" b="1" dirty="0" smtClean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 smtClean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82673" y="2276872"/>
            <a:ext cx="8229600" cy="2137792"/>
          </a:xfrm>
        </p:spPr>
        <p:txBody>
          <a:bodyPr>
            <a:normAutofit fontScale="85000" lnSpcReduction="20000"/>
          </a:bodyPr>
          <a:lstStyle/>
          <a:p>
            <a:pPr marL="731520" lvl="1" indent="-457200"/>
            <a:r>
              <a:rPr lang="ar-SA" sz="3600" b="1" u="sng" dirty="0" smtClean="0"/>
              <a:t>ثانيا </a:t>
            </a:r>
            <a:r>
              <a:rPr lang="ar-SA" sz="3600" b="1" u="sng" dirty="0"/>
              <a:t>اليد </a:t>
            </a:r>
            <a:r>
              <a:rPr lang="ar-SA" sz="3600" b="1" u="sng" dirty="0" smtClean="0"/>
              <a:t>اليسرى </a:t>
            </a:r>
            <a:endParaRPr lang="ar-SA" sz="3600" b="1" dirty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5687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لا تنس أن ...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6984776" cy="5112568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الإرتكاز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دون تحريك باقي </a:t>
            </a:r>
            <a:r>
              <a:rPr lang="ar-SA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الأصابع .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ar-SA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39608" y="332656"/>
            <a:ext cx="6932792" cy="7109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smtClean="0"/>
              <a:t>الارتكاز </a:t>
            </a:r>
            <a:r>
              <a:rPr lang="ar-SA" sz="2200" b="1" dirty="0"/>
              <a:t>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</a:t>
            </a:r>
            <a:r>
              <a:rPr lang="ar-SA" sz="2200" b="1" dirty="0">
                <a:solidFill>
                  <a:srgbClr val="FF0000"/>
                </a:solidFill>
              </a:rPr>
              <a:t>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C28F6C-2C69-4BD0-A6B4-228D8D3B0CF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97AA644-4547-42F2-B0CF-18D3C9EF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641</Words>
  <Application>Microsoft Office PowerPoint</Application>
  <PresentationFormat>عرض على الشاشة (3:4)‏</PresentationFormat>
  <Paragraphs>62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3" baseType="lpstr">
      <vt:lpstr>Arial Unicode MS</vt:lpstr>
      <vt:lpstr>Aharoni</vt:lpstr>
      <vt:lpstr>Arial</vt:lpstr>
      <vt:lpstr>Bookman Old Style</vt:lpstr>
      <vt:lpstr>Courier New</vt:lpstr>
      <vt:lpstr>Gill Sans MT</vt:lpstr>
      <vt:lpstr>Times New Roman</vt:lpstr>
      <vt:lpstr>Wingdings</vt:lpstr>
      <vt:lpstr>Wingdings 3</vt:lpstr>
      <vt:lpstr>أصل</vt:lpstr>
      <vt:lpstr>معالجة الكلمات والنسخ 2 برنامج السكرتارية الطبية</vt:lpstr>
      <vt:lpstr>سنتعلم الصف أسفل صف الارتكاز</vt:lpstr>
      <vt:lpstr>لا تنس أن ...</vt:lpstr>
      <vt:lpstr>في هذه المحاضرة </vt:lpstr>
      <vt:lpstr>توزيع الحروف في الصف اسفل صف الإرتكاز وفقاً لكل اصبع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علامات الترقيم وطريقة طباعتها</vt:lpstr>
      <vt:lpstr>علامات الترقيم وطريقة طباعتها</vt:lpstr>
      <vt:lpstr>تدريبات عملية 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 Aleisa</cp:lastModifiedBy>
  <cp:revision>49</cp:revision>
  <dcterms:created xsi:type="dcterms:W3CDTF">2014-02-09T17:56:55Z</dcterms:created>
  <dcterms:modified xsi:type="dcterms:W3CDTF">2019-10-07T05:31:48Z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