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diagrams/colors2.xml" ContentType="application/vnd.openxmlformats-officedocument.drawingml.diagramColor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20" r:id="rId1"/>
  </p:sldMasterIdLst>
  <p:notesMasterIdLst>
    <p:notesMasterId r:id="rId18"/>
  </p:notesMasterIdLst>
  <p:sldIdLst>
    <p:sldId id="256" r:id="rId2"/>
    <p:sldId id="269" r:id="rId3"/>
    <p:sldId id="258" r:id="rId4"/>
    <p:sldId id="264" r:id="rId5"/>
    <p:sldId id="263" r:id="rId6"/>
    <p:sldId id="265" r:id="rId7"/>
    <p:sldId id="266" r:id="rId8"/>
    <p:sldId id="267" r:id="rId9"/>
    <p:sldId id="270" r:id="rId10"/>
    <p:sldId id="268" r:id="rId11"/>
    <p:sldId id="271" r:id="rId12"/>
    <p:sldId id="272" r:id="rId13"/>
    <p:sldId id="273" r:id="rId14"/>
    <p:sldId id="274" r:id="rId15"/>
    <p:sldId id="275" r:id="rId16"/>
    <p:sldId id="276" r:id="rId17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799B23B-EC83-4686-B30A-512413B5E67A}" styleName="نمط فاتح 3 - تمييز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9CA1167-33C2-49AB-B8BF-6DC5F6A01E99}" type="doc">
      <dgm:prSet loTypeId="urn:microsoft.com/office/officeart/2005/8/layout/orgChart1" loCatId="hierarchy" qsTypeId="urn:microsoft.com/office/officeart/2005/8/quickstyle/simple5" qsCatId="simple" csTypeId="urn:microsoft.com/office/officeart/2005/8/colors/colorful4" csCatId="colorful" phldr="1"/>
      <dgm:spPr/>
      <dgm:t>
        <a:bodyPr/>
        <a:lstStyle/>
        <a:p>
          <a:pPr rtl="1"/>
          <a:endParaRPr lang="ar-SA"/>
        </a:p>
      </dgm:t>
    </dgm:pt>
    <dgm:pt modelId="{7DDE4904-C94E-433F-B1AC-8A2C0FA8ACC0}">
      <dgm:prSet phldrT="[نص]"/>
      <dgm:spPr/>
      <dgm:t>
        <a:bodyPr/>
        <a:lstStyle/>
        <a:p>
          <a:pPr rtl="1"/>
          <a:r>
            <a:rPr lang="ar-SA" dirty="0" smtClean="0"/>
            <a:t>مقاييس النزعة المركزية</a:t>
          </a:r>
          <a:endParaRPr lang="ar-SA" dirty="0"/>
        </a:p>
      </dgm:t>
    </dgm:pt>
    <dgm:pt modelId="{8899925C-90ED-402E-902A-9646E5E25302}" type="parTrans" cxnId="{9CE65476-2D6B-4307-9E8E-C35C7A119582}">
      <dgm:prSet/>
      <dgm:spPr/>
      <dgm:t>
        <a:bodyPr/>
        <a:lstStyle/>
        <a:p>
          <a:pPr rtl="1"/>
          <a:endParaRPr lang="ar-SA"/>
        </a:p>
      </dgm:t>
    </dgm:pt>
    <dgm:pt modelId="{4D49B85A-258C-431C-BDAC-4583AF0E2636}" type="sibTrans" cxnId="{9CE65476-2D6B-4307-9E8E-C35C7A119582}">
      <dgm:prSet/>
      <dgm:spPr/>
      <dgm:t>
        <a:bodyPr/>
        <a:lstStyle/>
        <a:p>
          <a:pPr rtl="1"/>
          <a:endParaRPr lang="ar-SA"/>
        </a:p>
      </dgm:t>
    </dgm:pt>
    <dgm:pt modelId="{5A30F8E2-B94D-46F2-A5EB-0D84A6BF8C5B}">
      <dgm:prSet phldrT="[نص]"/>
      <dgm:spPr/>
      <dgm:t>
        <a:bodyPr/>
        <a:lstStyle/>
        <a:p>
          <a:pPr rtl="1"/>
          <a:r>
            <a:rPr lang="ar-SA" dirty="0" smtClean="0"/>
            <a:t>المنوال</a:t>
          </a:r>
          <a:endParaRPr lang="ar-SA" dirty="0"/>
        </a:p>
      </dgm:t>
    </dgm:pt>
    <dgm:pt modelId="{E251CC47-79E3-4CE6-A77E-DAB96845C797}" type="parTrans" cxnId="{514AD840-D909-4FA4-88C4-303D3F3EC7C4}">
      <dgm:prSet/>
      <dgm:spPr/>
      <dgm:t>
        <a:bodyPr/>
        <a:lstStyle/>
        <a:p>
          <a:pPr rtl="1"/>
          <a:endParaRPr lang="ar-SA"/>
        </a:p>
      </dgm:t>
    </dgm:pt>
    <dgm:pt modelId="{F2F9C228-FB7B-4D08-89CB-4023EC009A4C}" type="sibTrans" cxnId="{514AD840-D909-4FA4-88C4-303D3F3EC7C4}">
      <dgm:prSet/>
      <dgm:spPr/>
      <dgm:t>
        <a:bodyPr/>
        <a:lstStyle/>
        <a:p>
          <a:pPr rtl="1"/>
          <a:endParaRPr lang="ar-SA"/>
        </a:p>
      </dgm:t>
    </dgm:pt>
    <dgm:pt modelId="{04474AC7-4F6B-4F80-BDA6-7727F3873952}">
      <dgm:prSet phldrT="[نص]"/>
      <dgm:spPr/>
      <dgm:t>
        <a:bodyPr/>
        <a:lstStyle/>
        <a:p>
          <a:pPr rtl="1"/>
          <a:r>
            <a:rPr lang="ar-SA" dirty="0" smtClean="0"/>
            <a:t>الوسيط</a:t>
          </a:r>
          <a:endParaRPr lang="ar-SA" dirty="0"/>
        </a:p>
      </dgm:t>
    </dgm:pt>
    <dgm:pt modelId="{2E6CA385-9C97-43FB-98E2-74DDF1946B57}" type="parTrans" cxnId="{920341B5-1014-49B1-A786-DA7BE5AFD7F3}">
      <dgm:prSet/>
      <dgm:spPr/>
      <dgm:t>
        <a:bodyPr/>
        <a:lstStyle/>
        <a:p>
          <a:pPr rtl="1"/>
          <a:endParaRPr lang="ar-SA"/>
        </a:p>
      </dgm:t>
    </dgm:pt>
    <dgm:pt modelId="{29F9E3FE-5B27-4551-BF7A-8458939DC81A}" type="sibTrans" cxnId="{920341B5-1014-49B1-A786-DA7BE5AFD7F3}">
      <dgm:prSet/>
      <dgm:spPr/>
      <dgm:t>
        <a:bodyPr/>
        <a:lstStyle/>
        <a:p>
          <a:pPr rtl="1"/>
          <a:endParaRPr lang="ar-SA"/>
        </a:p>
      </dgm:t>
    </dgm:pt>
    <dgm:pt modelId="{2DA9666C-54F6-4895-B795-FAE43A1F5917}">
      <dgm:prSet phldrT="[نص]"/>
      <dgm:spPr/>
      <dgm:t>
        <a:bodyPr/>
        <a:lstStyle/>
        <a:p>
          <a:pPr rtl="1"/>
          <a:r>
            <a:rPr lang="ar-SA" dirty="0" smtClean="0"/>
            <a:t>المتوسط</a:t>
          </a:r>
          <a:endParaRPr lang="ar-SA" dirty="0"/>
        </a:p>
      </dgm:t>
    </dgm:pt>
    <dgm:pt modelId="{D53BDDDD-971E-41B9-BF69-55F1D88B38B8}" type="parTrans" cxnId="{162A48E4-C8A2-40A4-B5C5-A36EA70B8629}">
      <dgm:prSet/>
      <dgm:spPr/>
      <dgm:t>
        <a:bodyPr/>
        <a:lstStyle/>
        <a:p>
          <a:pPr rtl="1"/>
          <a:endParaRPr lang="ar-SA"/>
        </a:p>
      </dgm:t>
    </dgm:pt>
    <dgm:pt modelId="{2248A017-C140-40CE-B04C-042378F312C5}" type="sibTrans" cxnId="{162A48E4-C8A2-40A4-B5C5-A36EA70B8629}">
      <dgm:prSet/>
      <dgm:spPr/>
      <dgm:t>
        <a:bodyPr/>
        <a:lstStyle/>
        <a:p>
          <a:pPr rtl="1"/>
          <a:endParaRPr lang="ar-SA"/>
        </a:p>
      </dgm:t>
    </dgm:pt>
    <dgm:pt modelId="{FB7A37FC-3FBB-456D-9419-892AC3AED15B}" type="pres">
      <dgm:prSet presAssocID="{C9CA1167-33C2-49AB-B8BF-6DC5F6A01E9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B92BB4CB-7915-4262-865E-5E163D3E39BA}" type="pres">
      <dgm:prSet presAssocID="{7DDE4904-C94E-433F-B1AC-8A2C0FA8ACC0}" presName="hierRoot1" presStyleCnt="0">
        <dgm:presLayoutVars>
          <dgm:hierBranch val="init"/>
        </dgm:presLayoutVars>
      </dgm:prSet>
      <dgm:spPr/>
    </dgm:pt>
    <dgm:pt modelId="{8553C7C6-7288-4A5A-81A3-39138FD2FBEA}" type="pres">
      <dgm:prSet presAssocID="{7DDE4904-C94E-433F-B1AC-8A2C0FA8ACC0}" presName="rootComposite1" presStyleCnt="0"/>
      <dgm:spPr/>
    </dgm:pt>
    <dgm:pt modelId="{A49470E1-0792-4514-A96B-1F7DB691CFFE}" type="pres">
      <dgm:prSet presAssocID="{7DDE4904-C94E-433F-B1AC-8A2C0FA8ACC0}" presName="rootText1" presStyleLbl="node0" presStyleIdx="0" presStyleCnt="1" custScaleX="20014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66A91CB5-4C4C-46B2-A33A-997B483E85AF}" type="pres">
      <dgm:prSet presAssocID="{7DDE4904-C94E-433F-B1AC-8A2C0FA8ACC0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69161841-4C8E-4DB9-9348-FABDC69947B3}" type="pres">
      <dgm:prSet presAssocID="{7DDE4904-C94E-433F-B1AC-8A2C0FA8ACC0}" presName="hierChild2" presStyleCnt="0"/>
      <dgm:spPr/>
    </dgm:pt>
    <dgm:pt modelId="{4EBF31E7-1AF3-4210-A994-395FFC0B40C7}" type="pres">
      <dgm:prSet presAssocID="{E251CC47-79E3-4CE6-A77E-DAB96845C797}" presName="Name37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AFAF414A-4660-4A1E-AA44-400CDFFA1255}" type="pres">
      <dgm:prSet presAssocID="{5A30F8E2-B94D-46F2-A5EB-0D84A6BF8C5B}" presName="hierRoot2" presStyleCnt="0">
        <dgm:presLayoutVars>
          <dgm:hierBranch val="init"/>
        </dgm:presLayoutVars>
      </dgm:prSet>
      <dgm:spPr/>
    </dgm:pt>
    <dgm:pt modelId="{E51D2F6C-C46F-49F7-BEC7-E4227B50FBB8}" type="pres">
      <dgm:prSet presAssocID="{5A30F8E2-B94D-46F2-A5EB-0D84A6BF8C5B}" presName="rootComposite" presStyleCnt="0"/>
      <dgm:spPr/>
    </dgm:pt>
    <dgm:pt modelId="{644F1DAE-4F8A-4314-B9B7-C474789DED1F}" type="pres">
      <dgm:prSet presAssocID="{5A30F8E2-B94D-46F2-A5EB-0D84A6BF8C5B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0B87E3A-DD90-4CDB-A484-1622E16594BE}" type="pres">
      <dgm:prSet presAssocID="{5A30F8E2-B94D-46F2-A5EB-0D84A6BF8C5B}" presName="rootConnector" presStyleLbl="node2" presStyleIdx="0" presStyleCnt="3"/>
      <dgm:spPr/>
      <dgm:t>
        <a:bodyPr/>
        <a:lstStyle/>
        <a:p>
          <a:pPr rtl="1"/>
          <a:endParaRPr lang="ar-SA"/>
        </a:p>
      </dgm:t>
    </dgm:pt>
    <dgm:pt modelId="{704EECA4-3263-4F3F-ADDA-5787EE2F0631}" type="pres">
      <dgm:prSet presAssocID="{5A30F8E2-B94D-46F2-A5EB-0D84A6BF8C5B}" presName="hierChild4" presStyleCnt="0"/>
      <dgm:spPr/>
    </dgm:pt>
    <dgm:pt modelId="{23F6F3BD-6C66-4045-84B2-2DBDBCEB7039}" type="pres">
      <dgm:prSet presAssocID="{5A30F8E2-B94D-46F2-A5EB-0D84A6BF8C5B}" presName="hierChild5" presStyleCnt="0"/>
      <dgm:spPr/>
    </dgm:pt>
    <dgm:pt modelId="{DC9D8B4A-C489-4218-801D-5876F92AE824}" type="pres">
      <dgm:prSet presAssocID="{2E6CA385-9C97-43FB-98E2-74DDF1946B57}" presName="Name37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2256B99C-6D6E-4A81-B8CF-33D81D1E0C21}" type="pres">
      <dgm:prSet presAssocID="{04474AC7-4F6B-4F80-BDA6-7727F3873952}" presName="hierRoot2" presStyleCnt="0">
        <dgm:presLayoutVars>
          <dgm:hierBranch val="init"/>
        </dgm:presLayoutVars>
      </dgm:prSet>
      <dgm:spPr/>
    </dgm:pt>
    <dgm:pt modelId="{DB28E2D5-D344-45B1-88FB-4A0C46210CAC}" type="pres">
      <dgm:prSet presAssocID="{04474AC7-4F6B-4F80-BDA6-7727F3873952}" presName="rootComposite" presStyleCnt="0"/>
      <dgm:spPr/>
    </dgm:pt>
    <dgm:pt modelId="{0DCE1CF0-CADD-4797-81A7-E4D866C0785F}" type="pres">
      <dgm:prSet presAssocID="{04474AC7-4F6B-4F80-BDA6-7727F3873952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F60978E-F30B-4B7E-AC89-C11B9D13711A}" type="pres">
      <dgm:prSet presAssocID="{04474AC7-4F6B-4F80-BDA6-7727F3873952}" presName="rootConnector" presStyleLbl="node2" presStyleIdx="1" presStyleCnt="3"/>
      <dgm:spPr/>
      <dgm:t>
        <a:bodyPr/>
        <a:lstStyle/>
        <a:p>
          <a:pPr rtl="1"/>
          <a:endParaRPr lang="ar-SA"/>
        </a:p>
      </dgm:t>
    </dgm:pt>
    <dgm:pt modelId="{3CF00E55-F699-4ABF-94B4-27991876DA18}" type="pres">
      <dgm:prSet presAssocID="{04474AC7-4F6B-4F80-BDA6-7727F3873952}" presName="hierChild4" presStyleCnt="0"/>
      <dgm:spPr/>
    </dgm:pt>
    <dgm:pt modelId="{BA439F8B-FD86-46E6-AC42-CF2EAEF24697}" type="pres">
      <dgm:prSet presAssocID="{04474AC7-4F6B-4F80-BDA6-7727F3873952}" presName="hierChild5" presStyleCnt="0"/>
      <dgm:spPr/>
    </dgm:pt>
    <dgm:pt modelId="{9A3900DD-2C39-42FE-9183-AA22B510FC2C}" type="pres">
      <dgm:prSet presAssocID="{D53BDDDD-971E-41B9-BF69-55F1D88B38B8}" presName="Name37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05DA7340-A98A-4855-94EC-B0816CBF6C01}" type="pres">
      <dgm:prSet presAssocID="{2DA9666C-54F6-4895-B795-FAE43A1F5917}" presName="hierRoot2" presStyleCnt="0">
        <dgm:presLayoutVars>
          <dgm:hierBranch val="init"/>
        </dgm:presLayoutVars>
      </dgm:prSet>
      <dgm:spPr/>
    </dgm:pt>
    <dgm:pt modelId="{188A0C03-4F85-4875-AB21-6885717755E3}" type="pres">
      <dgm:prSet presAssocID="{2DA9666C-54F6-4895-B795-FAE43A1F5917}" presName="rootComposite" presStyleCnt="0"/>
      <dgm:spPr/>
    </dgm:pt>
    <dgm:pt modelId="{EE1E1358-A465-40D0-8C5B-FB7F2BA3FC6A}" type="pres">
      <dgm:prSet presAssocID="{2DA9666C-54F6-4895-B795-FAE43A1F5917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16EBBCEE-A43E-4B45-8682-34AE7A03E250}" type="pres">
      <dgm:prSet presAssocID="{2DA9666C-54F6-4895-B795-FAE43A1F5917}" presName="rootConnector" presStyleLbl="node2" presStyleIdx="2" presStyleCnt="3"/>
      <dgm:spPr/>
      <dgm:t>
        <a:bodyPr/>
        <a:lstStyle/>
        <a:p>
          <a:pPr rtl="1"/>
          <a:endParaRPr lang="ar-SA"/>
        </a:p>
      </dgm:t>
    </dgm:pt>
    <dgm:pt modelId="{C549EF48-A16A-4F52-AC05-AF7D4B1802E6}" type="pres">
      <dgm:prSet presAssocID="{2DA9666C-54F6-4895-B795-FAE43A1F5917}" presName="hierChild4" presStyleCnt="0"/>
      <dgm:spPr/>
    </dgm:pt>
    <dgm:pt modelId="{ECF78DF1-BEE6-42E2-A8E8-8FD1E91CFB47}" type="pres">
      <dgm:prSet presAssocID="{2DA9666C-54F6-4895-B795-FAE43A1F5917}" presName="hierChild5" presStyleCnt="0"/>
      <dgm:spPr/>
    </dgm:pt>
    <dgm:pt modelId="{90F23798-1157-4B3D-95DD-5667CDA0EAB0}" type="pres">
      <dgm:prSet presAssocID="{7DDE4904-C94E-433F-B1AC-8A2C0FA8ACC0}" presName="hierChild3" presStyleCnt="0"/>
      <dgm:spPr/>
    </dgm:pt>
  </dgm:ptLst>
  <dgm:cxnLst>
    <dgm:cxn modelId="{6C97A03A-A55E-465A-B684-384959C5FDDF}" type="presOf" srcId="{5A30F8E2-B94D-46F2-A5EB-0D84A6BF8C5B}" destId="{644F1DAE-4F8A-4314-B9B7-C474789DED1F}" srcOrd="0" destOrd="0" presId="urn:microsoft.com/office/officeart/2005/8/layout/orgChart1"/>
    <dgm:cxn modelId="{514AD840-D909-4FA4-88C4-303D3F3EC7C4}" srcId="{7DDE4904-C94E-433F-B1AC-8A2C0FA8ACC0}" destId="{5A30F8E2-B94D-46F2-A5EB-0D84A6BF8C5B}" srcOrd="0" destOrd="0" parTransId="{E251CC47-79E3-4CE6-A77E-DAB96845C797}" sibTransId="{F2F9C228-FB7B-4D08-89CB-4023EC009A4C}"/>
    <dgm:cxn modelId="{920341B5-1014-49B1-A786-DA7BE5AFD7F3}" srcId="{7DDE4904-C94E-433F-B1AC-8A2C0FA8ACC0}" destId="{04474AC7-4F6B-4F80-BDA6-7727F3873952}" srcOrd="1" destOrd="0" parTransId="{2E6CA385-9C97-43FB-98E2-74DDF1946B57}" sibTransId="{29F9E3FE-5B27-4551-BF7A-8458939DC81A}"/>
    <dgm:cxn modelId="{162A48E4-C8A2-40A4-B5C5-A36EA70B8629}" srcId="{7DDE4904-C94E-433F-B1AC-8A2C0FA8ACC0}" destId="{2DA9666C-54F6-4895-B795-FAE43A1F5917}" srcOrd="2" destOrd="0" parTransId="{D53BDDDD-971E-41B9-BF69-55F1D88B38B8}" sibTransId="{2248A017-C140-40CE-B04C-042378F312C5}"/>
    <dgm:cxn modelId="{3FC7E1FC-D6B6-4079-A920-7CC8817FF2D6}" type="presOf" srcId="{7DDE4904-C94E-433F-B1AC-8A2C0FA8ACC0}" destId="{A49470E1-0792-4514-A96B-1F7DB691CFFE}" srcOrd="0" destOrd="0" presId="urn:microsoft.com/office/officeart/2005/8/layout/orgChart1"/>
    <dgm:cxn modelId="{7AC54019-E0CD-44D5-889D-6ABC000959F5}" type="presOf" srcId="{04474AC7-4F6B-4F80-BDA6-7727F3873952}" destId="{5F60978E-F30B-4B7E-AC89-C11B9D13711A}" srcOrd="1" destOrd="0" presId="urn:microsoft.com/office/officeart/2005/8/layout/orgChart1"/>
    <dgm:cxn modelId="{F310BEB6-0A0D-4E56-B9C9-DC528AE6F8AF}" type="presOf" srcId="{2E6CA385-9C97-43FB-98E2-74DDF1946B57}" destId="{DC9D8B4A-C489-4218-801D-5876F92AE824}" srcOrd="0" destOrd="0" presId="urn:microsoft.com/office/officeart/2005/8/layout/orgChart1"/>
    <dgm:cxn modelId="{51400F43-6D64-474A-9BAB-8B4E2F2802C5}" type="presOf" srcId="{D53BDDDD-971E-41B9-BF69-55F1D88B38B8}" destId="{9A3900DD-2C39-42FE-9183-AA22B510FC2C}" srcOrd="0" destOrd="0" presId="urn:microsoft.com/office/officeart/2005/8/layout/orgChart1"/>
    <dgm:cxn modelId="{0BFD5401-1D0F-4FFE-8960-3996902B777F}" type="presOf" srcId="{E251CC47-79E3-4CE6-A77E-DAB96845C797}" destId="{4EBF31E7-1AF3-4210-A994-395FFC0B40C7}" srcOrd="0" destOrd="0" presId="urn:microsoft.com/office/officeart/2005/8/layout/orgChart1"/>
    <dgm:cxn modelId="{4016259B-66D7-4C46-B92A-3D0DC2C30E68}" type="presOf" srcId="{04474AC7-4F6B-4F80-BDA6-7727F3873952}" destId="{0DCE1CF0-CADD-4797-81A7-E4D866C0785F}" srcOrd="0" destOrd="0" presId="urn:microsoft.com/office/officeart/2005/8/layout/orgChart1"/>
    <dgm:cxn modelId="{9CE65476-2D6B-4307-9E8E-C35C7A119582}" srcId="{C9CA1167-33C2-49AB-B8BF-6DC5F6A01E99}" destId="{7DDE4904-C94E-433F-B1AC-8A2C0FA8ACC0}" srcOrd="0" destOrd="0" parTransId="{8899925C-90ED-402E-902A-9646E5E25302}" sibTransId="{4D49B85A-258C-431C-BDAC-4583AF0E2636}"/>
    <dgm:cxn modelId="{A69F57C9-3E0E-4BE3-92FE-0FD6C67F237C}" type="presOf" srcId="{7DDE4904-C94E-433F-B1AC-8A2C0FA8ACC0}" destId="{66A91CB5-4C4C-46B2-A33A-997B483E85AF}" srcOrd="1" destOrd="0" presId="urn:microsoft.com/office/officeart/2005/8/layout/orgChart1"/>
    <dgm:cxn modelId="{3085EE22-0860-42D6-9D2B-A779932844AA}" type="presOf" srcId="{2DA9666C-54F6-4895-B795-FAE43A1F5917}" destId="{EE1E1358-A465-40D0-8C5B-FB7F2BA3FC6A}" srcOrd="0" destOrd="0" presId="urn:microsoft.com/office/officeart/2005/8/layout/orgChart1"/>
    <dgm:cxn modelId="{FA0A235E-D8C8-4CA6-80EC-B1EA3EA80839}" type="presOf" srcId="{C9CA1167-33C2-49AB-B8BF-6DC5F6A01E99}" destId="{FB7A37FC-3FBB-456D-9419-892AC3AED15B}" srcOrd="0" destOrd="0" presId="urn:microsoft.com/office/officeart/2005/8/layout/orgChart1"/>
    <dgm:cxn modelId="{050989F9-38A7-4459-BF8B-C1D347D8AA36}" type="presOf" srcId="{2DA9666C-54F6-4895-B795-FAE43A1F5917}" destId="{16EBBCEE-A43E-4B45-8682-34AE7A03E250}" srcOrd="1" destOrd="0" presId="urn:microsoft.com/office/officeart/2005/8/layout/orgChart1"/>
    <dgm:cxn modelId="{54B8C1B3-C81B-4565-A23B-3928E0A49449}" type="presOf" srcId="{5A30F8E2-B94D-46F2-A5EB-0D84A6BF8C5B}" destId="{C0B87E3A-DD90-4CDB-A484-1622E16594BE}" srcOrd="1" destOrd="0" presId="urn:microsoft.com/office/officeart/2005/8/layout/orgChart1"/>
    <dgm:cxn modelId="{4D37C526-A1A3-4D82-9259-31E0152028F5}" type="presParOf" srcId="{FB7A37FC-3FBB-456D-9419-892AC3AED15B}" destId="{B92BB4CB-7915-4262-865E-5E163D3E39BA}" srcOrd="0" destOrd="0" presId="urn:microsoft.com/office/officeart/2005/8/layout/orgChart1"/>
    <dgm:cxn modelId="{DE0812D4-4956-49EB-8EB5-5C516CC3E126}" type="presParOf" srcId="{B92BB4CB-7915-4262-865E-5E163D3E39BA}" destId="{8553C7C6-7288-4A5A-81A3-39138FD2FBEA}" srcOrd="0" destOrd="0" presId="urn:microsoft.com/office/officeart/2005/8/layout/orgChart1"/>
    <dgm:cxn modelId="{F23C3227-5672-4E7C-B358-7B96930F4786}" type="presParOf" srcId="{8553C7C6-7288-4A5A-81A3-39138FD2FBEA}" destId="{A49470E1-0792-4514-A96B-1F7DB691CFFE}" srcOrd="0" destOrd="0" presId="urn:microsoft.com/office/officeart/2005/8/layout/orgChart1"/>
    <dgm:cxn modelId="{86A47CB6-3962-45CC-9695-F5948D5252D5}" type="presParOf" srcId="{8553C7C6-7288-4A5A-81A3-39138FD2FBEA}" destId="{66A91CB5-4C4C-46B2-A33A-997B483E85AF}" srcOrd="1" destOrd="0" presId="urn:microsoft.com/office/officeart/2005/8/layout/orgChart1"/>
    <dgm:cxn modelId="{6E45ADA0-373C-4008-8EED-17DA54872A49}" type="presParOf" srcId="{B92BB4CB-7915-4262-865E-5E163D3E39BA}" destId="{69161841-4C8E-4DB9-9348-FABDC69947B3}" srcOrd="1" destOrd="0" presId="urn:microsoft.com/office/officeart/2005/8/layout/orgChart1"/>
    <dgm:cxn modelId="{7EC218E1-84DB-4E22-8750-E31157806890}" type="presParOf" srcId="{69161841-4C8E-4DB9-9348-FABDC69947B3}" destId="{4EBF31E7-1AF3-4210-A994-395FFC0B40C7}" srcOrd="0" destOrd="0" presId="urn:microsoft.com/office/officeart/2005/8/layout/orgChart1"/>
    <dgm:cxn modelId="{A634B46C-B99E-4CEE-BD36-38B6B7C88043}" type="presParOf" srcId="{69161841-4C8E-4DB9-9348-FABDC69947B3}" destId="{AFAF414A-4660-4A1E-AA44-400CDFFA1255}" srcOrd="1" destOrd="0" presId="urn:microsoft.com/office/officeart/2005/8/layout/orgChart1"/>
    <dgm:cxn modelId="{52FE2B47-BC34-4EA8-A1B7-F1E0537AEDC4}" type="presParOf" srcId="{AFAF414A-4660-4A1E-AA44-400CDFFA1255}" destId="{E51D2F6C-C46F-49F7-BEC7-E4227B50FBB8}" srcOrd="0" destOrd="0" presId="urn:microsoft.com/office/officeart/2005/8/layout/orgChart1"/>
    <dgm:cxn modelId="{7B0EAF31-0FBC-4A9A-A97B-0EC6A965EF28}" type="presParOf" srcId="{E51D2F6C-C46F-49F7-BEC7-E4227B50FBB8}" destId="{644F1DAE-4F8A-4314-B9B7-C474789DED1F}" srcOrd="0" destOrd="0" presId="urn:microsoft.com/office/officeart/2005/8/layout/orgChart1"/>
    <dgm:cxn modelId="{2D1024D1-2B4B-4679-ADAE-4F49E51B67B9}" type="presParOf" srcId="{E51D2F6C-C46F-49F7-BEC7-E4227B50FBB8}" destId="{C0B87E3A-DD90-4CDB-A484-1622E16594BE}" srcOrd="1" destOrd="0" presId="urn:microsoft.com/office/officeart/2005/8/layout/orgChart1"/>
    <dgm:cxn modelId="{C0CD1B9B-CC1F-4206-B514-A9F47C632E7E}" type="presParOf" srcId="{AFAF414A-4660-4A1E-AA44-400CDFFA1255}" destId="{704EECA4-3263-4F3F-ADDA-5787EE2F0631}" srcOrd="1" destOrd="0" presId="urn:microsoft.com/office/officeart/2005/8/layout/orgChart1"/>
    <dgm:cxn modelId="{82212EF2-1CFF-4B62-B94C-2DCC3FB6015E}" type="presParOf" srcId="{AFAF414A-4660-4A1E-AA44-400CDFFA1255}" destId="{23F6F3BD-6C66-4045-84B2-2DBDBCEB7039}" srcOrd="2" destOrd="0" presId="urn:microsoft.com/office/officeart/2005/8/layout/orgChart1"/>
    <dgm:cxn modelId="{3701A102-45F5-47C9-B4F0-D54D4027FE50}" type="presParOf" srcId="{69161841-4C8E-4DB9-9348-FABDC69947B3}" destId="{DC9D8B4A-C489-4218-801D-5876F92AE824}" srcOrd="2" destOrd="0" presId="urn:microsoft.com/office/officeart/2005/8/layout/orgChart1"/>
    <dgm:cxn modelId="{A8198D68-37FA-4412-BD00-211C2BA4C0FA}" type="presParOf" srcId="{69161841-4C8E-4DB9-9348-FABDC69947B3}" destId="{2256B99C-6D6E-4A81-B8CF-33D81D1E0C21}" srcOrd="3" destOrd="0" presId="urn:microsoft.com/office/officeart/2005/8/layout/orgChart1"/>
    <dgm:cxn modelId="{6E55F5BC-26CF-485A-B77B-29A4084202CA}" type="presParOf" srcId="{2256B99C-6D6E-4A81-B8CF-33D81D1E0C21}" destId="{DB28E2D5-D344-45B1-88FB-4A0C46210CAC}" srcOrd="0" destOrd="0" presId="urn:microsoft.com/office/officeart/2005/8/layout/orgChart1"/>
    <dgm:cxn modelId="{C0C063A7-FD8A-4ECD-84A8-095D2DEDCBBB}" type="presParOf" srcId="{DB28E2D5-D344-45B1-88FB-4A0C46210CAC}" destId="{0DCE1CF0-CADD-4797-81A7-E4D866C0785F}" srcOrd="0" destOrd="0" presId="urn:microsoft.com/office/officeart/2005/8/layout/orgChart1"/>
    <dgm:cxn modelId="{8F0661B8-24EC-4EFD-8D1F-A08BD7DD536B}" type="presParOf" srcId="{DB28E2D5-D344-45B1-88FB-4A0C46210CAC}" destId="{5F60978E-F30B-4B7E-AC89-C11B9D13711A}" srcOrd="1" destOrd="0" presId="urn:microsoft.com/office/officeart/2005/8/layout/orgChart1"/>
    <dgm:cxn modelId="{83849561-645E-4C0B-A35F-0834629D115F}" type="presParOf" srcId="{2256B99C-6D6E-4A81-B8CF-33D81D1E0C21}" destId="{3CF00E55-F699-4ABF-94B4-27991876DA18}" srcOrd="1" destOrd="0" presId="urn:microsoft.com/office/officeart/2005/8/layout/orgChart1"/>
    <dgm:cxn modelId="{F0E8C9C3-D85C-4E7D-BF1A-E0A0BDBAD927}" type="presParOf" srcId="{2256B99C-6D6E-4A81-B8CF-33D81D1E0C21}" destId="{BA439F8B-FD86-46E6-AC42-CF2EAEF24697}" srcOrd="2" destOrd="0" presId="urn:microsoft.com/office/officeart/2005/8/layout/orgChart1"/>
    <dgm:cxn modelId="{BA47ECC4-8C6C-4C1A-BF44-3B6D18ADB335}" type="presParOf" srcId="{69161841-4C8E-4DB9-9348-FABDC69947B3}" destId="{9A3900DD-2C39-42FE-9183-AA22B510FC2C}" srcOrd="4" destOrd="0" presId="urn:microsoft.com/office/officeart/2005/8/layout/orgChart1"/>
    <dgm:cxn modelId="{056D6754-921A-46DD-9B71-45B38AE50065}" type="presParOf" srcId="{69161841-4C8E-4DB9-9348-FABDC69947B3}" destId="{05DA7340-A98A-4855-94EC-B0816CBF6C01}" srcOrd="5" destOrd="0" presId="urn:microsoft.com/office/officeart/2005/8/layout/orgChart1"/>
    <dgm:cxn modelId="{49E05EB3-DAC8-4A11-920D-C804049AA1AA}" type="presParOf" srcId="{05DA7340-A98A-4855-94EC-B0816CBF6C01}" destId="{188A0C03-4F85-4875-AB21-6885717755E3}" srcOrd="0" destOrd="0" presId="urn:microsoft.com/office/officeart/2005/8/layout/orgChart1"/>
    <dgm:cxn modelId="{BF4B9A29-05ED-4ED0-85AF-DD40B36B0528}" type="presParOf" srcId="{188A0C03-4F85-4875-AB21-6885717755E3}" destId="{EE1E1358-A465-40D0-8C5B-FB7F2BA3FC6A}" srcOrd="0" destOrd="0" presId="urn:microsoft.com/office/officeart/2005/8/layout/orgChart1"/>
    <dgm:cxn modelId="{496DD753-DCA3-4068-8292-1CF0DF92389E}" type="presParOf" srcId="{188A0C03-4F85-4875-AB21-6885717755E3}" destId="{16EBBCEE-A43E-4B45-8682-34AE7A03E250}" srcOrd="1" destOrd="0" presId="urn:microsoft.com/office/officeart/2005/8/layout/orgChart1"/>
    <dgm:cxn modelId="{06B1BD4F-1706-47B1-9BFA-03BF06D0BF6E}" type="presParOf" srcId="{05DA7340-A98A-4855-94EC-B0816CBF6C01}" destId="{C549EF48-A16A-4F52-AC05-AF7D4B1802E6}" srcOrd="1" destOrd="0" presId="urn:microsoft.com/office/officeart/2005/8/layout/orgChart1"/>
    <dgm:cxn modelId="{32630570-49F2-4EDD-993D-698443D294F9}" type="presParOf" srcId="{05DA7340-A98A-4855-94EC-B0816CBF6C01}" destId="{ECF78DF1-BEE6-42E2-A8E8-8FD1E91CFB47}" srcOrd="2" destOrd="0" presId="urn:microsoft.com/office/officeart/2005/8/layout/orgChart1"/>
    <dgm:cxn modelId="{CB29A249-373C-4C79-93EF-B3006C912817}" type="presParOf" srcId="{B92BB4CB-7915-4262-865E-5E163D3E39BA}" destId="{90F23798-1157-4B3D-95DD-5667CDA0EAB0}" srcOrd="2" destOrd="0" presId="urn:microsoft.com/office/officeart/2005/8/layout/orgChart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067B9CB-9889-456A-81B5-3A54CF888761}" type="doc">
      <dgm:prSet loTypeId="urn:microsoft.com/office/officeart/2005/8/layout/orgChart1" loCatId="hierarchy" qsTypeId="urn:microsoft.com/office/officeart/2005/8/quickstyle/3d1" qsCatId="3D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10CF8108-DC08-46C7-85FB-9EAF04218E4E}">
      <dgm:prSet phldrT="[نص]"/>
      <dgm:spPr/>
      <dgm:t>
        <a:bodyPr/>
        <a:lstStyle/>
        <a:p>
          <a:pPr rtl="1"/>
          <a:r>
            <a:rPr lang="ar-SA" dirty="0" smtClean="0"/>
            <a:t>مقاييس التشتت</a:t>
          </a:r>
          <a:endParaRPr lang="ar-SA" dirty="0"/>
        </a:p>
      </dgm:t>
    </dgm:pt>
    <dgm:pt modelId="{F3BC796D-4CFE-4CFE-A42D-91749218BE3C}" type="parTrans" cxnId="{8B6780FA-9F36-43C6-80E6-9962F2005E0F}">
      <dgm:prSet/>
      <dgm:spPr/>
      <dgm:t>
        <a:bodyPr/>
        <a:lstStyle/>
        <a:p>
          <a:pPr rtl="1"/>
          <a:endParaRPr lang="ar-SA"/>
        </a:p>
      </dgm:t>
    </dgm:pt>
    <dgm:pt modelId="{02ED0983-36BB-4190-B2FB-970F1605C0C8}" type="sibTrans" cxnId="{8B6780FA-9F36-43C6-80E6-9962F2005E0F}">
      <dgm:prSet/>
      <dgm:spPr/>
      <dgm:t>
        <a:bodyPr/>
        <a:lstStyle/>
        <a:p>
          <a:pPr rtl="1"/>
          <a:endParaRPr lang="ar-SA"/>
        </a:p>
      </dgm:t>
    </dgm:pt>
    <dgm:pt modelId="{2C4542FF-587A-4826-A373-984B3B3E0E60}">
      <dgm:prSet phldrT="[نص]"/>
      <dgm:spPr/>
      <dgm:t>
        <a:bodyPr/>
        <a:lstStyle/>
        <a:p>
          <a:pPr rtl="1"/>
          <a:r>
            <a:rPr lang="ar-SA" dirty="0" smtClean="0"/>
            <a:t>التباين</a:t>
          </a:r>
          <a:endParaRPr lang="ar-SA" dirty="0"/>
        </a:p>
      </dgm:t>
    </dgm:pt>
    <dgm:pt modelId="{F785FC44-9CC7-4449-9A3A-1E1F0F3C3B74}" type="parTrans" cxnId="{7A363AD4-2ADA-4B70-A566-BCCFF238A057}">
      <dgm:prSet/>
      <dgm:spPr/>
      <dgm:t>
        <a:bodyPr/>
        <a:lstStyle/>
        <a:p>
          <a:pPr rtl="1"/>
          <a:endParaRPr lang="ar-SA"/>
        </a:p>
      </dgm:t>
    </dgm:pt>
    <dgm:pt modelId="{91B2772E-6000-492D-9C4A-978B68DD04AD}" type="sibTrans" cxnId="{7A363AD4-2ADA-4B70-A566-BCCFF238A057}">
      <dgm:prSet/>
      <dgm:spPr/>
      <dgm:t>
        <a:bodyPr/>
        <a:lstStyle/>
        <a:p>
          <a:pPr rtl="1"/>
          <a:endParaRPr lang="ar-SA"/>
        </a:p>
      </dgm:t>
    </dgm:pt>
    <dgm:pt modelId="{9C3381B0-D48B-4229-83A0-26CE6E9F5420}">
      <dgm:prSet phldrT="[نص]"/>
      <dgm:spPr/>
      <dgm:t>
        <a:bodyPr/>
        <a:lstStyle/>
        <a:p>
          <a:pPr rtl="1"/>
          <a:r>
            <a:rPr lang="ar-SA" dirty="0" smtClean="0"/>
            <a:t>الانحراف المعياري</a:t>
          </a:r>
          <a:endParaRPr lang="ar-SA" dirty="0"/>
        </a:p>
      </dgm:t>
    </dgm:pt>
    <dgm:pt modelId="{4275A167-FA20-468E-A67C-F4FC0E0BE645}" type="parTrans" cxnId="{634A1685-0E5B-4BD9-9733-3A7391C446A2}">
      <dgm:prSet/>
      <dgm:spPr/>
      <dgm:t>
        <a:bodyPr/>
        <a:lstStyle/>
        <a:p>
          <a:pPr rtl="1"/>
          <a:endParaRPr lang="ar-SA"/>
        </a:p>
      </dgm:t>
    </dgm:pt>
    <dgm:pt modelId="{5C2FB9F6-C9CA-4AC7-A696-BABF46517B84}" type="sibTrans" cxnId="{634A1685-0E5B-4BD9-9733-3A7391C446A2}">
      <dgm:prSet/>
      <dgm:spPr/>
      <dgm:t>
        <a:bodyPr/>
        <a:lstStyle/>
        <a:p>
          <a:pPr rtl="1"/>
          <a:endParaRPr lang="ar-SA"/>
        </a:p>
      </dgm:t>
    </dgm:pt>
    <dgm:pt modelId="{69DB27D9-483D-42B3-A7E5-A4B1A61C5F06}">
      <dgm:prSet phldrT="[نص]"/>
      <dgm:spPr/>
      <dgm:t>
        <a:bodyPr/>
        <a:lstStyle/>
        <a:p>
          <a:pPr rtl="1"/>
          <a:r>
            <a:rPr lang="ar-SA" dirty="0" smtClean="0"/>
            <a:t> المدى </a:t>
          </a:r>
          <a:endParaRPr lang="ar-SA" dirty="0"/>
        </a:p>
      </dgm:t>
    </dgm:pt>
    <dgm:pt modelId="{15BB95A9-ABF5-471F-9F1E-ECCAF6C7D3EF}" type="parTrans" cxnId="{F89CAA6D-C687-46C4-A7D5-6D632F8CAC8B}">
      <dgm:prSet/>
      <dgm:spPr/>
      <dgm:t>
        <a:bodyPr/>
        <a:lstStyle/>
        <a:p>
          <a:pPr rtl="1"/>
          <a:endParaRPr lang="ar-SA"/>
        </a:p>
      </dgm:t>
    </dgm:pt>
    <dgm:pt modelId="{7CA9CE12-656A-466B-9060-3BAD7D23C69E}" type="sibTrans" cxnId="{F89CAA6D-C687-46C4-A7D5-6D632F8CAC8B}">
      <dgm:prSet/>
      <dgm:spPr/>
      <dgm:t>
        <a:bodyPr/>
        <a:lstStyle/>
        <a:p>
          <a:pPr rtl="1"/>
          <a:endParaRPr lang="ar-SA"/>
        </a:p>
      </dgm:t>
    </dgm:pt>
    <dgm:pt modelId="{AE68497F-3148-452D-96D3-4A772074641C}" type="pres">
      <dgm:prSet presAssocID="{8067B9CB-9889-456A-81B5-3A54CF888761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E6D21AC0-41DD-450C-B90D-4A8E6A92A1EB}" type="pres">
      <dgm:prSet presAssocID="{10CF8108-DC08-46C7-85FB-9EAF04218E4E}" presName="hierRoot1" presStyleCnt="0">
        <dgm:presLayoutVars>
          <dgm:hierBranch val="init"/>
        </dgm:presLayoutVars>
      </dgm:prSet>
      <dgm:spPr/>
    </dgm:pt>
    <dgm:pt modelId="{2C7E151A-831F-4D29-B9E2-1451FE5A4768}" type="pres">
      <dgm:prSet presAssocID="{10CF8108-DC08-46C7-85FB-9EAF04218E4E}" presName="rootComposite1" presStyleCnt="0"/>
      <dgm:spPr/>
    </dgm:pt>
    <dgm:pt modelId="{2230321C-324E-4284-88FE-AA156D1807C7}" type="pres">
      <dgm:prSet presAssocID="{10CF8108-DC08-46C7-85FB-9EAF04218E4E}" presName="rootText1" presStyleLbl="node0" presStyleIdx="0" presStyleCnt="1" custScaleX="16627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7E1EE27A-0461-436C-A2D3-1F9BC29D959B}" type="pres">
      <dgm:prSet presAssocID="{10CF8108-DC08-46C7-85FB-9EAF04218E4E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A6F15111-2340-4E97-AE56-359FCA907ACA}" type="pres">
      <dgm:prSet presAssocID="{10CF8108-DC08-46C7-85FB-9EAF04218E4E}" presName="hierChild2" presStyleCnt="0"/>
      <dgm:spPr/>
    </dgm:pt>
    <dgm:pt modelId="{1885562F-2FED-45F0-8489-A2D6EEF5ADC4}" type="pres">
      <dgm:prSet presAssocID="{F785FC44-9CC7-4449-9A3A-1E1F0F3C3B74}" presName="Name37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A84F2E69-4FAA-4119-8053-150F85E692A0}" type="pres">
      <dgm:prSet presAssocID="{2C4542FF-587A-4826-A373-984B3B3E0E60}" presName="hierRoot2" presStyleCnt="0">
        <dgm:presLayoutVars>
          <dgm:hierBranch val="init"/>
        </dgm:presLayoutVars>
      </dgm:prSet>
      <dgm:spPr/>
    </dgm:pt>
    <dgm:pt modelId="{6AED4E11-309F-4680-AF3E-90197EEDB0C1}" type="pres">
      <dgm:prSet presAssocID="{2C4542FF-587A-4826-A373-984B3B3E0E60}" presName="rootComposite" presStyleCnt="0"/>
      <dgm:spPr/>
    </dgm:pt>
    <dgm:pt modelId="{10C4861E-94E7-4B29-B696-9460D5D70B38}" type="pres">
      <dgm:prSet presAssocID="{2C4542FF-587A-4826-A373-984B3B3E0E60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5479183-3E1C-4A0A-935B-F6BA44FF1559}" type="pres">
      <dgm:prSet presAssocID="{2C4542FF-587A-4826-A373-984B3B3E0E60}" presName="rootConnector" presStyleLbl="node2" presStyleIdx="0" presStyleCnt="3"/>
      <dgm:spPr/>
      <dgm:t>
        <a:bodyPr/>
        <a:lstStyle/>
        <a:p>
          <a:pPr rtl="1"/>
          <a:endParaRPr lang="ar-SA"/>
        </a:p>
      </dgm:t>
    </dgm:pt>
    <dgm:pt modelId="{0AC64C8B-746E-43A8-BC72-281BDFA462A6}" type="pres">
      <dgm:prSet presAssocID="{2C4542FF-587A-4826-A373-984B3B3E0E60}" presName="hierChild4" presStyleCnt="0"/>
      <dgm:spPr/>
    </dgm:pt>
    <dgm:pt modelId="{BD78A008-B433-4FF5-866D-E3E1199E53FB}" type="pres">
      <dgm:prSet presAssocID="{2C4542FF-587A-4826-A373-984B3B3E0E60}" presName="hierChild5" presStyleCnt="0"/>
      <dgm:spPr/>
    </dgm:pt>
    <dgm:pt modelId="{88AB4A0A-6255-4B87-81EF-0B3316A144B9}" type="pres">
      <dgm:prSet presAssocID="{4275A167-FA20-468E-A67C-F4FC0E0BE645}" presName="Name37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2B2FE767-322F-4E21-ABE2-1C63A57132AF}" type="pres">
      <dgm:prSet presAssocID="{9C3381B0-D48B-4229-83A0-26CE6E9F5420}" presName="hierRoot2" presStyleCnt="0">
        <dgm:presLayoutVars>
          <dgm:hierBranch val="init"/>
        </dgm:presLayoutVars>
      </dgm:prSet>
      <dgm:spPr/>
    </dgm:pt>
    <dgm:pt modelId="{D3395AC9-CE54-42B1-BA91-F7A4AF51231C}" type="pres">
      <dgm:prSet presAssocID="{9C3381B0-D48B-4229-83A0-26CE6E9F5420}" presName="rootComposite" presStyleCnt="0"/>
      <dgm:spPr/>
    </dgm:pt>
    <dgm:pt modelId="{75269F19-F0B1-4BDC-830B-426D3F01E5F7}" type="pres">
      <dgm:prSet presAssocID="{9C3381B0-D48B-4229-83A0-26CE6E9F5420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6E2AD5D3-E4FF-4AC1-BAF3-B0DA3F9B4DC4}" type="pres">
      <dgm:prSet presAssocID="{9C3381B0-D48B-4229-83A0-26CE6E9F5420}" presName="rootConnector" presStyleLbl="node2" presStyleIdx="1" presStyleCnt="3"/>
      <dgm:spPr/>
      <dgm:t>
        <a:bodyPr/>
        <a:lstStyle/>
        <a:p>
          <a:pPr rtl="1"/>
          <a:endParaRPr lang="ar-SA"/>
        </a:p>
      </dgm:t>
    </dgm:pt>
    <dgm:pt modelId="{E9CDC5A7-5977-4552-A5C8-19A49679BAD2}" type="pres">
      <dgm:prSet presAssocID="{9C3381B0-D48B-4229-83A0-26CE6E9F5420}" presName="hierChild4" presStyleCnt="0"/>
      <dgm:spPr/>
    </dgm:pt>
    <dgm:pt modelId="{0BC9EDA1-BDF5-4F89-A306-47B3F637B7AB}" type="pres">
      <dgm:prSet presAssocID="{9C3381B0-D48B-4229-83A0-26CE6E9F5420}" presName="hierChild5" presStyleCnt="0"/>
      <dgm:spPr/>
    </dgm:pt>
    <dgm:pt modelId="{933C847E-6D19-4611-ABC3-46E0BD071D5A}" type="pres">
      <dgm:prSet presAssocID="{15BB95A9-ABF5-471F-9F1E-ECCAF6C7D3EF}" presName="Name37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66014EF4-19B3-4E47-9CA7-7410BDD1D429}" type="pres">
      <dgm:prSet presAssocID="{69DB27D9-483D-42B3-A7E5-A4B1A61C5F06}" presName="hierRoot2" presStyleCnt="0">
        <dgm:presLayoutVars>
          <dgm:hierBranch val="init"/>
        </dgm:presLayoutVars>
      </dgm:prSet>
      <dgm:spPr/>
    </dgm:pt>
    <dgm:pt modelId="{3E9492C1-F3E4-4F89-926A-1AA3F5B12E47}" type="pres">
      <dgm:prSet presAssocID="{69DB27D9-483D-42B3-A7E5-A4B1A61C5F06}" presName="rootComposite" presStyleCnt="0"/>
      <dgm:spPr/>
    </dgm:pt>
    <dgm:pt modelId="{3D11E8C6-D530-412E-B3FD-99C82B87A228}" type="pres">
      <dgm:prSet presAssocID="{69DB27D9-483D-42B3-A7E5-A4B1A61C5F06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0B45E6D-8B0A-4D1C-A55B-5F647CCAE6AE}" type="pres">
      <dgm:prSet presAssocID="{69DB27D9-483D-42B3-A7E5-A4B1A61C5F06}" presName="rootConnector" presStyleLbl="node2" presStyleIdx="2" presStyleCnt="3"/>
      <dgm:spPr/>
      <dgm:t>
        <a:bodyPr/>
        <a:lstStyle/>
        <a:p>
          <a:pPr rtl="1"/>
          <a:endParaRPr lang="ar-SA"/>
        </a:p>
      </dgm:t>
    </dgm:pt>
    <dgm:pt modelId="{204DF927-EF7A-4661-B59E-53301D86B9D7}" type="pres">
      <dgm:prSet presAssocID="{69DB27D9-483D-42B3-A7E5-A4B1A61C5F06}" presName="hierChild4" presStyleCnt="0"/>
      <dgm:spPr/>
    </dgm:pt>
    <dgm:pt modelId="{A88E5DBB-BFC5-4A75-B6CC-46D335E4FFDC}" type="pres">
      <dgm:prSet presAssocID="{69DB27D9-483D-42B3-A7E5-A4B1A61C5F06}" presName="hierChild5" presStyleCnt="0"/>
      <dgm:spPr/>
    </dgm:pt>
    <dgm:pt modelId="{ADE975C1-A61E-413F-B432-0095C92CDD2D}" type="pres">
      <dgm:prSet presAssocID="{10CF8108-DC08-46C7-85FB-9EAF04218E4E}" presName="hierChild3" presStyleCnt="0"/>
      <dgm:spPr/>
    </dgm:pt>
  </dgm:ptLst>
  <dgm:cxnLst>
    <dgm:cxn modelId="{F4AC0792-120D-4688-B054-C1015CA908A6}" type="presOf" srcId="{15BB95A9-ABF5-471F-9F1E-ECCAF6C7D3EF}" destId="{933C847E-6D19-4611-ABC3-46E0BD071D5A}" srcOrd="0" destOrd="0" presId="urn:microsoft.com/office/officeart/2005/8/layout/orgChart1"/>
    <dgm:cxn modelId="{3008326C-2391-4EEA-9968-D3B533F57FB1}" type="presOf" srcId="{10CF8108-DC08-46C7-85FB-9EAF04218E4E}" destId="{2230321C-324E-4284-88FE-AA156D1807C7}" srcOrd="0" destOrd="0" presId="urn:microsoft.com/office/officeart/2005/8/layout/orgChart1"/>
    <dgm:cxn modelId="{47F97239-D5AE-49A5-B2CA-B87B8F8A7AF5}" type="presOf" srcId="{9C3381B0-D48B-4229-83A0-26CE6E9F5420}" destId="{75269F19-F0B1-4BDC-830B-426D3F01E5F7}" srcOrd="0" destOrd="0" presId="urn:microsoft.com/office/officeart/2005/8/layout/orgChart1"/>
    <dgm:cxn modelId="{D7FB930B-6D25-4837-AD7F-8BCB526F9FEF}" type="presOf" srcId="{69DB27D9-483D-42B3-A7E5-A4B1A61C5F06}" destId="{3D11E8C6-D530-412E-B3FD-99C82B87A228}" srcOrd="0" destOrd="0" presId="urn:microsoft.com/office/officeart/2005/8/layout/orgChart1"/>
    <dgm:cxn modelId="{F89CAA6D-C687-46C4-A7D5-6D632F8CAC8B}" srcId="{10CF8108-DC08-46C7-85FB-9EAF04218E4E}" destId="{69DB27D9-483D-42B3-A7E5-A4B1A61C5F06}" srcOrd="2" destOrd="0" parTransId="{15BB95A9-ABF5-471F-9F1E-ECCAF6C7D3EF}" sibTransId="{7CA9CE12-656A-466B-9060-3BAD7D23C69E}"/>
    <dgm:cxn modelId="{F04BBBB0-FF88-4952-851C-5A30010D9C7B}" type="presOf" srcId="{10CF8108-DC08-46C7-85FB-9EAF04218E4E}" destId="{7E1EE27A-0461-436C-A2D3-1F9BC29D959B}" srcOrd="1" destOrd="0" presId="urn:microsoft.com/office/officeart/2005/8/layout/orgChart1"/>
    <dgm:cxn modelId="{F672C3C8-CD2F-4B1F-8EE7-1EC9A5E4BBDB}" type="presOf" srcId="{4275A167-FA20-468E-A67C-F4FC0E0BE645}" destId="{88AB4A0A-6255-4B87-81EF-0B3316A144B9}" srcOrd="0" destOrd="0" presId="urn:microsoft.com/office/officeart/2005/8/layout/orgChart1"/>
    <dgm:cxn modelId="{2B51F1B8-1FB8-4E67-8ABB-81F3DFED3B2B}" type="presOf" srcId="{8067B9CB-9889-456A-81B5-3A54CF888761}" destId="{AE68497F-3148-452D-96D3-4A772074641C}" srcOrd="0" destOrd="0" presId="urn:microsoft.com/office/officeart/2005/8/layout/orgChart1"/>
    <dgm:cxn modelId="{7A363AD4-2ADA-4B70-A566-BCCFF238A057}" srcId="{10CF8108-DC08-46C7-85FB-9EAF04218E4E}" destId="{2C4542FF-587A-4826-A373-984B3B3E0E60}" srcOrd="0" destOrd="0" parTransId="{F785FC44-9CC7-4449-9A3A-1E1F0F3C3B74}" sibTransId="{91B2772E-6000-492D-9C4A-978B68DD04AD}"/>
    <dgm:cxn modelId="{8008B794-6EDC-4538-AB8E-5ECAAD551F7F}" type="presOf" srcId="{F785FC44-9CC7-4449-9A3A-1E1F0F3C3B74}" destId="{1885562F-2FED-45F0-8489-A2D6EEF5ADC4}" srcOrd="0" destOrd="0" presId="urn:microsoft.com/office/officeart/2005/8/layout/orgChart1"/>
    <dgm:cxn modelId="{8AE3C678-E6BD-4B92-873D-6E85FD423246}" type="presOf" srcId="{69DB27D9-483D-42B3-A7E5-A4B1A61C5F06}" destId="{E0B45E6D-8B0A-4D1C-A55B-5F647CCAE6AE}" srcOrd="1" destOrd="0" presId="urn:microsoft.com/office/officeart/2005/8/layout/orgChart1"/>
    <dgm:cxn modelId="{634A1685-0E5B-4BD9-9733-3A7391C446A2}" srcId="{10CF8108-DC08-46C7-85FB-9EAF04218E4E}" destId="{9C3381B0-D48B-4229-83A0-26CE6E9F5420}" srcOrd="1" destOrd="0" parTransId="{4275A167-FA20-468E-A67C-F4FC0E0BE645}" sibTransId="{5C2FB9F6-C9CA-4AC7-A696-BABF46517B84}"/>
    <dgm:cxn modelId="{8B6780FA-9F36-43C6-80E6-9962F2005E0F}" srcId="{8067B9CB-9889-456A-81B5-3A54CF888761}" destId="{10CF8108-DC08-46C7-85FB-9EAF04218E4E}" srcOrd="0" destOrd="0" parTransId="{F3BC796D-4CFE-4CFE-A42D-91749218BE3C}" sibTransId="{02ED0983-36BB-4190-B2FB-970F1605C0C8}"/>
    <dgm:cxn modelId="{4D15EB5B-6585-4C6E-AD92-F15DB7B4EE4C}" type="presOf" srcId="{9C3381B0-D48B-4229-83A0-26CE6E9F5420}" destId="{6E2AD5D3-E4FF-4AC1-BAF3-B0DA3F9B4DC4}" srcOrd="1" destOrd="0" presId="urn:microsoft.com/office/officeart/2005/8/layout/orgChart1"/>
    <dgm:cxn modelId="{4D564012-1BA5-4767-9C5B-2B69FB14A152}" type="presOf" srcId="{2C4542FF-587A-4826-A373-984B3B3E0E60}" destId="{10C4861E-94E7-4B29-B696-9460D5D70B38}" srcOrd="0" destOrd="0" presId="urn:microsoft.com/office/officeart/2005/8/layout/orgChart1"/>
    <dgm:cxn modelId="{D1415A4E-5398-49FD-8D3B-6776479A4A7A}" type="presOf" srcId="{2C4542FF-587A-4826-A373-984B3B3E0E60}" destId="{E5479183-3E1C-4A0A-935B-F6BA44FF1559}" srcOrd="1" destOrd="0" presId="urn:microsoft.com/office/officeart/2005/8/layout/orgChart1"/>
    <dgm:cxn modelId="{90C9E0A8-8D0A-4050-9882-90ABA18BA7A0}" type="presParOf" srcId="{AE68497F-3148-452D-96D3-4A772074641C}" destId="{E6D21AC0-41DD-450C-B90D-4A8E6A92A1EB}" srcOrd="0" destOrd="0" presId="urn:microsoft.com/office/officeart/2005/8/layout/orgChart1"/>
    <dgm:cxn modelId="{B4EDCF7D-8ACB-41A6-820F-C01095DB0EB4}" type="presParOf" srcId="{E6D21AC0-41DD-450C-B90D-4A8E6A92A1EB}" destId="{2C7E151A-831F-4D29-B9E2-1451FE5A4768}" srcOrd="0" destOrd="0" presId="urn:microsoft.com/office/officeart/2005/8/layout/orgChart1"/>
    <dgm:cxn modelId="{1BC59F7C-C987-482A-BAF3-51178F27588B}" type="presParOf" srcId="{2C7E151A-831F-4D29-B9E2-1451FE5A4768}" destId="{2230321C-324E-4284-88FE-AA156D1807C7}" srcOrd="0" destOrd="0" presId="urn:microsoft.com/office/officeart/2005/8/layout/orgChart1"/>
    <dgm:cxn modelId="{B80281F8-7992-498E-9AFC-DF33BF66603F}" type="presParOf" srcId="{2C7E151A-831F-4D29-B9E2-1451FE5A4768}" destId="{7E1EE27A-0461-436C-A2D3-1F9BC29D959B}" srcOrd="1" destOrd="0" presId="urn:microsoft.com/office/officeart/2005/8/layout/orgChart1"/>
    <dgm:cxn modelId="{28A6F757-C7DF-4100-AB8B-1E9D3A8FACA4}" type="presParOf" srcId="{E6D21AC0-41DD-450C-B90D-4A8E6A92A1EB}" destId="{A6F15111-2340-4E97-AE56-359FCA907ACA}" srcOrd="1" destOrd="0" presId="urn:microsoft.com/office/officeart/2005/8/layout/orgChart1"/>
    <dgm:cxn modelId="{AEC9E376-C8FF-48E6-A4B9-F81AA197FFE3}" type="presParOf" srcId="{A6F15111-2340-4E97-AE56-359FCA907ACA}" destId="{1885562F-2FED-45F0-8489-A2D6EEF5ADC4}" srcOrd="0" destOrd="0" presId="urn:microsoft.com/office/officeart/2005/8/layout/orgChart1"/>
    <dgm:cxn modelId="{2CBB5151-C2EB-4EC3-844C-256976FEEE5F}" type="presParOf" srcId="{A6F15111-2340-4E97-AE56-359FCA907ACA}" destId="{A84F2E69-4FAA-4119-8053-150F85E692A0}" srcOrd="1" destOrd="0" presId="urn:microsoft.com/office/officeart/2005/8/layout/orgChart1"/>
    <dgm:cxn modelId="{73611D84-EFFB-4661-B026-B1B66886096E}" type="presParOf" srcId="{A84F2E69-4FAA-4119-8053-150F85E692A0}" destId="{6AED4E11-309F-4680-AF3E-90197EEDB0C1}" srcOrd="0" destOrd="0" presId="urn:microsoft.com/office/officeart/2005/8/layout/orgChart1"/>
    <dgm:cxn modelId="{B105BF64-92E7-44F5-851B-75C11DE3EC52}" type="presParOf" srcId="{6AED4E11-309F-4680-AF3E-90197EEDB0C1}" destId="{10C4861E-94E7-4B29-B696-9460D5D70B38}" srcOrd="0" destOrd="0" presId="urn:microsoft.com/office/officeart/2005/8/layout/orgChart1"/>
    <dgm:cxn modelId="{54EA01CC-2B12-4EE0-AD66-95BDF2F59512}" type="presParOf" srcId="{6AED4E11-309F-4680-AF3E-90197EEDB0C1}" destId="{E5479183-3E1C-4A0A-935B-F6BA44FF1559}" srcOrd="1" destOrd="0" presId="urn:microsoft.com/office/officeart/2005/8/layout/orgChart1"/>
    <dgm:cxn modelId="{016C7676-70EB-4227-A67B-32665A673DAD}" type="presParOf" srcId="{A84F2E69-4FAA-4119-8053-150F85E692A0}" destId="{0AC64C8B-746E-43A8-BC72-281BDFA462A6}" srcOrd="1" destOrd="0" presId="urn:microsoft.com/office/officeart/2005/8/layout/orgChart1"/>
    <dgm:cxn modelId="{F78AC8E0-E953-4451-83B9-BDD5D5006EF1}" type="presParOf" srcId="{A84F2E69-4FAA-4119-8053-150F85E692A0}" destId="{BD78A008-B433-4FF5-866D-E3E1199E53FB}" srcOrd="2" destOrd="0" presId="urn:microsoft.com/office/officeart/2005/8/layout/orgChart1"/>
    <dgm:cxn modelId="{1DD67073-9B08-4679-AB48-7695F0E46C7D}" type="presParOf" srcId="{A6F15111-2340-4E97-AE56-359FCA907ACA}" destId="{88AB4A0A-6255-4B87-81EF-0B3316A144B9}" srcOrd="2" destOrd="0" presId="urn:microsoft.com/office/officeart/2005/8/layout/orgChart1"/>
    <dgm:cxn modelId="{838682F2-A8F7-4E8A-8457-2A56FE3BB7F4}" type="presParOf" srcId="{A6F15111-2340-4E97-AE56-359FCA907ACA}" destId="{2B2FE767-322F-4E21-ABE2-1C63A57132AF}" srcOrd="3" destOrd="0" presId="urn:microsoft.com/office/officeart/2005/8/layout/orgChart1"/>
    <dgm:cxn modelId="{D561500E-D02F-493A-8C82-2D757752A851}" type="presParOf" srcId="{2B2FE767-322F-4E21-ABE2-1C63A57132AF}" destId="{D3395AC9-CE54-42B1-BA91-F7A4AF51231C}" srcOrd="0" destOrd="0" presId="urn:microsoft.com/office/officeart/2005/8/layout/orgChart1"/>
    <dgm:cxn modelId="{665297B8-FE19-4941-94FF-88EB982B9C8E}" type="presParOf" srcId="{D3395AC9-CE54-42B1-BA91-F7A4AF51231C}" destId="{75269F19-F0B1-4BDC-830B-426D3F01E5F7}" srcOrd="0" destOrd="0" presId="urn:microsoft.com/office/officeart/2005/8/layout/orgChart1"/>
    <dgm:cxn modelId="{6174036C-13F8-4204-8887-0D66B5033D16}" type="presParOf" srcId="{D3395AC9-CE54-42B1-BA91-F7A4AF51231C}" destId="{6E2AD5D3-E4FF-4AC1-BAF3-B0DA3F9B4DC4}" srcOrd="1" destOrd="0" presId="urn:microsoft.com/office/officeart/2005/8/layout/orgChart1"/>
    <dgm:cxn modelId="{99368F44-6F39-4345-84AC-6814AA3BCBA2}" type="presParOf" srcId="{2B2FE767-322F-4E21-ABE2-1C63A57132AF}" destId="{E9CDC5A7-5977-4552-A5C8-19A49679BAD2}" srcOrd="1" destOrd="0" presId="urn:microsoft.com/office/officeart/2005/8/layout/orgChart1"/>
    <dgm:cxn modelId="{EAD5AC65-A4B3-4B3D-8D35-B7F880DDCD3D}" type="presParOf" srcId="{2B2FE767-322F-4E21-ABE2-1C63A57132AF}" destId="{0BC9EDA1-BDF5-4F89-A306-47B3F637B7AB}" srcOrd="2" destOrd="0" presId="urn:microsoft.com/office/officeart/2005/8/layout/orgChart1"/>
    <dgm:cxn modelId="{D956D6EA-382D-484B-9BFC-C5161D96D960}" type="presParOf" srcId="{A6F15111-2340-4E97-AE56-359FCA907ACA}" destId="{933C847E-6D19-4611-ABC3-46E0BD071D5A}" srcOrd="4" destOrd="0" presId="urn:microsoft.com/office/officeart/2005/8/layout/orgChart1"/>
    <dgm:cxn modelId="{07A10428-F738-454F-856A-168A34A9189D}" type="presParOf" srcId="{A6F15111-2340-4E97-AE56-359FCA907ACA}" destId="{66014EF4-19B3-4E47-9CA7-7410BDD1D429}" srcOrd="5" destOrd="0" presId="urn:microsoft.com/office/officeart/2005/8/layout/orgChart1"/>
    <dgm:cxn modelId="{9D04229B-AA87-4320-B007-0E7228CC43BF}" type="presParOf" srcId="{66014EF4-19B3-4E47-9CA7-7410BDD1D429}" destId="{3E9492C1-F3E4-4F89-926A-1AA3F5B12E47}" srcOrd="0" destOrd="0" presId="urn:microsoft.com/office/officeart/2005/8/layout/orgChart1"/>
    <dgm:cxn modelId="{15D49B0A-74DB-4D25-B369-80A2A6B610F9}" type="presParOf" srcId="{3E9492C1-F3E4-4F89-926A-1AA3F5B12E47}" destId="{3D11E8C6-D530-412E-B3FD-99C82B87A228}" srcOrd="0" destOrd="0" presId="urn:microsoft.com/office/officeart/2005/8/layout/orgChart1"/>
    <dgm:cxn modelId="{60630E20-99DC-4265-A67A-89AA2FC7C2E2}" type="presParOf" srcId="{3E9492C1-F3E4-4F89-926A-1AA3F5B12E47}" destId="{E0B45E6D-8B0A-4D1C-A55B-5F647CCAE6AE}" srcOrd="1" destOrd="0" presId="urn:microsoft.com/office/officeart/2005/8/layout/orgChart1"/>
    <dgm:cxn modelId="{EDA06D14-8451-45BC-BD72-B65D25C9C4B4}" type="presParOf" srcId="{66014EF4-19B3-4E47-9CA7-7410BDD1D429}" destId="{204DF927-EF7A-4661-B59E-53301D86B9D7}" srcOrd="1" destOrd="0" presId="urn:microsoft.com/office/officeart/2005/8/layout/orgChart1"/>
    <dgm:cxn modelId="{08EA2F56-F492-4294-916C-7828A4579570}" type="presParOf" srcId="{66014EF4-19B3-4E47-9CA7-7410BDD1D429}" destId="{A88E5DBB-BFC5-4A75-B6CC-46D335E4FFDC}" srcOrd="2" destOrd="0" presId="urn:microsoft.com/office/officeart/2005/8/layout/orgChart1"/>
    <dgm:cxn modelId="{4BC72A2F-E7D6-495E-B1DD-B3405CB67F4F}" type="presParOf" srcId="{E6D21AC0-41DD-450C-B90D-4A8E6A92A1EB}" destId="{ADE975C1-A61E-413F-B432-0095C92CDD2D}" srcOrd="2" destOrd="0" presId="urn:microsoft.com/office/officeart/2005/8/layout/orgChar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E77F43E5-1304-40A9-B187-7051CBD9DCBC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FE26A4D8-7B94-4564-814B-6A830350F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26A4D8-7B94-4564-814B-6A830350FB0A}" type="slidenum">
              <a:rPr lang="ar-SA" smtClean="0"/>
              <a:pPr/>
              <a:t>1</a:t>
            </a:fld>
            <a:endParaRPr lang="ar-S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855399-4B9F-49AB-92A0-4EC5A51F6AF0}" type="datetimeFigureOut">
              <a:rPr lang="ar-SA" smtClean="0"/>
              <a:pPr/>
              <a:t>20/06/37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FC326A-3116-4AFB-8A9B-5C8E6862EAF2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785786" y="714356"/>
            <a:ext cx="7772400" cy="1470025"/>
          </a:xfrm>
        </p:spPr>
        <p:txBody>
          <a:bodyPr/>
          <a:lstStyle/>
          <a:p>
            <a:r>
              <a:rPr lang="ar-SA" dirty="0" smtClean="0"/>
              <a:t>التحليل الإجمالي 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714348" y="1785926"/>
            <a:ext cx="7572428" cy="3929090"/>
          </a:xfrm>
        </p:spPr>
        <p:txBody>
          <a:bodyPr>
            <a:noAutofit/>
          </a:bodyPr>
          <a:lstStyle/>
          <a:p>
            <a:r>
              <a:rPr lang="ar-SA" sz="2800" dirty="0" smtClean="0"/>
              <a:t>وهو التحليل الذي يأخذ العلامة الكلية على الاختبار ، ويتضمن عدة معالجات إحصائية تعطي </a:t>
            </a:r>
            <a:r>
              <a:rPr lang="ar-SA" sz="2800" dirty="0" smtClean="0">
                <a:solidFill>
                  <a:schemeClr val="accent1">
                    <a:lumMod val="75000"/>
                  </a:schemeClr>
                </a:solidFill>
              </a:rPr>
              <a:t>وصفاً بيانًيا </a:t>
            </a:r>
            <a:r>
              <a:rPr lang="ar-SA" sz="2800" dirty="0" smtClean="0"/>
              <a:t>مثل المدرج التكراري والمضلع التكراري والمنحنى التكراري أو </a:t>
            </a:r>
            <a:r>
              <a:rPr lang="ar-SA" sz="2800" dirty="0" smtClean="0">
                <a:solidFill>
                  <a:schemeClr val="accent1">
                    <a:lumMod val="75000"/>
                  </a:schemeClr>
                </a:solidFill>
              </a:rPr>
              <a:t>وصفا كمياً </a:t>
            </a:r>
            <a:r>
              <a:rPr lang="ar-SA" sz="2800" dirty="0" smtClean="0"/>
              <a:t>من خلال مقاييس النزعة المركزية ومقاييس التشتت.</a:t>
            </a:r>
          </a:p>
          <a:p>
            <a:pPr algn="r"/>
            <a:r>
              <a:rPr lang="ar-SA" sz="2800" b="1" dirty="0" smtClean="0">
                <a:solidFill>
                  <a:srgbClr val="FF0000"/>
                </a:solidFill>
              </a:rPr>
              <a:t>التحليل </a:t>
            </a:r>
            <a:r>
              <a:rPr lang="ar-SA" sz="2800" b="1" dirty="0" err="1" smtClean="0">
                <a:solidFill>
                  <a:srgbClr val="FF0000"/>
                </a:solidFill>
              </a:rPr>
              <a:t>الاجمالي</a:t>
            </a:r>
            <a:r>
              <a:rPr lang="ar-SA" sz="2800" b="1" dirty="0" smtClean="0">
                <a:solidFill>
                  <a:srgbClr val="FF0000"/>
                </a:solidFill>
              </a:rPr>
              <a:t> ينقسم إلى قسمين:</a:t>
            </a:r>
          </a:p>
          <a:p>
            <a:pPr algn="r"/>
            <a:r>
              <a:rPr lang="ar-SA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أ. مقاييس النزعة المركزية.</a:t>
            </a:r>
          </a:p>
          <a:p>
            <a:pPr algn="r"/>
            <a:r>
              <a:rPr lang="ar-SA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ب. مقاييس التشتت.</a:t>
            </a:r>
            <a:endParaRPr lang="ar-SA" sz="28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785813"/>
          <a:ext cx="8229600" cy="53403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C00000"/>
                </a:solidFill>
              </a:rPr>
              <a:t>المدى</a:t>
            </a:r>
            <a:endParaRPr lang="ar-SA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هو أبسط مقاييس التشتت، وأسهلها حسابا.</a:t>
            </a:r>
          </a:p>
          <a:p>
            <a:r>
              <a:rPr lang="ar-SA" dirty="0" smtClean="0"/>
              <a:t> ويعرف بأنه الفرق بين أعلى درجة وأدنى درجة في التوزيع. </a:t>
            </a:r>
          </a:p>
          <a:p>
            <a:endParaRPr lang="ar-SA" dirty="0" smtClean="0"/>
          </a:p>
          <a:p>
            <a:r>
              <a:rPr lang="ar-SA" dirty="0" smtClean="0"/>
              <a:t>القانون: 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 المدى = (أعلى درجة – أقل درجة)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00B050"/>
                </a:solidFill>
              </a:rPr>
              <a:t>مثال</a:t>
            </a:r>
            <a:endParaRPr lang="ar-SA" dirty="0">
              <a:solidFill>
                <a:srgbClr val="00B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درجات الطالبات كانت :</a:t>
            </a:r>
          </a:p>
          <a:p>
            <a:r>
              <a:rPr lang="ar-SA" dirty="0" smtClean="0"/>
              <a:t>( </a:t>
            </a:r>
            <a:r>
              <a:rPr lang="ar-SA" dirty="0" smtClean="0">
                <a:solidFill>
                  <a:srgbClr val="FF0000"/>
                </a:solidFill>
              </a:rPr>
              <a:t>8</a:t>
            </a:r>
            <a:r>
              <a:rPr lang="ar-SA" dirty="0" smtClean="0"/>
              <a:t>- 9-12-13-15-15-17-18-19-</a:t>
            </a:r>
            <a:r>
              <a:rPr lang="ar-SA" dirty="0" smtClean="0">
                <a:solidFill>
                  <a:srgbClr val="FF0000"/>
                </a:solidFill>
              </a:rPr>
              <a:t>20</a:t>
            </a:r>
            <a:r>
              <a:rPr lang="ar-SA" dirty="0" smtClean="0"/>
              <a:t>)</a:t>
            </a:r>
          </a:p>
          <a:p>
            <a:r>
              <a:rPr lang="ar-SA" dirty="0" smtClean="0"/>
              <a:t>أعلى درجة (20)</a:t>
            </a:r>
          </a:p>
          <a:p>
            <a:r>
              <a:rPr lang="ar-SA" dirty="0" smtClean="0"/>
              <a:t>أدنى درجة ( 8)</a:t>
            </a:r>
          </a:p>
          <a:p>
            <a:r>
              <a:rPr lang="ar-SA" dirty="0" smtClean="0"/>
              <a:t>المدى = (20- 8 )= 12</a:t>
            </a:r>
          </a:p>
          <a:p>
            <a:pPr>
              <a:buNone/>
            </a:pPr>
            <a:endParaRPr lang="ar-SA" b="1" dirty="0" smtClean="0">
              <a:solidFill>
                <a:srgbClr val="0070C0"/>
              </a:solidFill>
            </a:endParaRPr>
          </a:p>
          <a:p>
            <a:pPr>
              <a:buNone/>
            </a:pPr>
            <a:r>
              <a:rPr lang="ar-SA" sz="2400" b="1" dirty="0" smtClean="0">
                <a:solidFill>
                  <a:srgbClr val="FF0000"/>
                </a:solidFill>
              </a:rPr>
              <a:t>* يفضل ترتيب الدرجات تصاعديا أو تنازلياً لتسهيل الخطوات في أمثلة أخرى.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الانحراف المعياري والتباين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None/>
            </a:pPr>
            <a:endParaRPr lang="ar-SA" sz="2800" dirty="0" smtClean="0"/>
          </a:p>
          <a:p>
            <a:pPr lvl="0"/>
            <a:r>
              <a:rPr lang="ar-SA" sz="2800" dirty="0" smtClean="0"/>
              <a:t>الانحراف المعياري / مقدار تشتت القيم عن وسطها الحسابي.</a:t>
            </a:r>
          </a:p>
          <a:p>
            <a:pPr lvl="0"/>
            <a:r>
              <a:rPr lang="ar-SA" sz="2800" b="1" dirty="0" smtClean="0">
                <a:solidFill>
                  <a:srgbClr val="FF0000"/>
                </a:solidFill>
              </a:rPr>
              <a:t>الانحراف المعياري : الجذر </a:t>
            </a:r>
            <a:r>
              <a:rPr lang="ar-SA" sz="2800" b="1" dirty="0" err="1" smtClean="0">
                <a:solidFill>
                  <a:srgbClr val="FF0000"/>
                </a:solidFill>
              </a:rPr>
              <a:t>التربيعي</a:t>
            </a:r>
            <a:r>
              <a:rPr lang="ar-SA" sz="2800" b="1" dirty="0" smtClean="0">
                <a:solidFill>
                  <a:srgbClr val="FF0000"/>
                </a:solidFill>
              </a:rPr>
              <a:t> للتباين.</a:t>
            </a:r>
          </a:p>
          <a:p>
            <a:pPr lvl="0"/>
            <a:r>
              <a:rPr lang="ar-SA" sz="2800" dirty="0" smtClean="0"/>
              <a:t>التباين / متوسط مربعات انحرافات الدرجات عن وسطها الحسابي.</a:t>
            </a:r>
          </a:p>
          <a:p>
            <a:pPr lvl="0"/>
            <a:r>
              <a:rPr lang="ar-SA" sz="2800" b="1" dirty="0" smtClean="0">
                <a:solidFill>
                  <a:srgbClr val="FF0000"/>
                </a:solidFill>
              </a:rPr>
              <a:t>التباين : (الانحراف المعياري) ² </a:t>
            </a:r>
          </a:p>
          <a:p>
            <a:pPr lvl="0"/>
            <a:r>
              <a:rPr lang="ar-SA" sz="2800" dirty="0" smtClean="0">
                <a:solidFill>
                  <a:srgbClr val="00B050"/>
                </a:solidFill>
              </a:rPr>
              <a:t>لحساب الانحراف المعياري نحتاج حساب المتوسط الحسابي لمجموع الدرجات.</a:t>
            </a:r>
          </a:p>
          <a:p>
            <a:pPr lvl="0">
              <a:buNone/>
            </a:pPr>
            <a:endParaRPr lang="ar-SA" dirty="0" smtClean="0"/>
          </a:p>
          <a:p>
            <a:pPr lvl="0"/>
            <a:endParaRPr lang="ar-SA" dirty="0" smtClean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C00000"/>
                </a:solidFill>
              </a:rPr>
              <a:t>مثال</a:t>
            </a:r>
            <a:endParaRPr lang="ar-SA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احسبي التباين والانحراف المعياري للدرجات التالية:</a:t>
            </a:r>
          </a:p>
          <a:p>
            <a:r>
              <a:rPr lang="ar-SA" dirty="0" smtClean="0"/>
              <a:t> (1– 1 – 3- 4 -6 ).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أولاً: نقوم بحساب المتوسط الحسابي:</a:t>
            </a:r>
          </a:p>
          <a:p>
            <a:r>
              <a:rPr lang="ar-SA" dirty="0" smtClean="0"/>
              <a:t>(1+1+3+4+6)÷5= </a:t>
            </a:r>
            <a:r>
              <a:rPr lang="ar-SA" dirty="0" smtClean="0">
                <a:solidFill>
                  <a:srgbClr val="C00000"/>
                </a:solidFill>
              </a:rPr>
              <a:t>3</a:t>
            </a:r>
          </a:p>
          <a:p>
            <a:r>
              <a:rPr lang="ar-SA" dirty="0" smtClean="0"/>
              <a:t>ثانياً: نقوم بحساب انحراف كل درجة عن المتوسط، ثم نقوم بتربيع هذا الانحراف.</a:t>
            </a:r>
            <a:endParaRPr lang="ar-SA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360044"/>
          <a:ext cx="8401080" cy="5334000"/>
        </p:xfrm>
        <a:graphic>
          <a:graphicData uri="http://schemas.openxmlformats.org/drawingml/2006/table">
            <a:tbl>
              <a:tblPr rtl="1" firstRow="1" bandRow="1">
                <a:tableStyleId>{8799B23B-EC83-4686-B30A-512413B5E67A}</a:tableStyleId>
              </a:tblPr>
              <a:tblGrid>
                <a:gridCol w="1440820"/>
                <a:gridCol w="4159900"/>
                <a:gridCol w="2800360"/>
              </a:tblGrid>
              <a:tr h="451961"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الدرجات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الانحراف (الدرجة – المتوسط)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 تربيع الانحراف </a:t>
                      </a:r>
                      <a:endParaRPr lang="ar-SA" sz="2800" b="1" dirty="0"/>
                    </a:p>
                  </a:txBody>
                  <a:tcPr/>
                </a:tc>
              </a:tr>
              <a:tr h="451961"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1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(1-</a:t>
                      </a:r>
                      <a:r>
                        <a:rPr lang="ar-SA" sz="2800" b="1" baseline="0" dirty="0" smtClean="0"/>
                        <a:t> </a:t>
                      </a:r>
                      <a:r>
                        <a:rPr lang="ar-SA" sz="2800" b="1" baseline="0" dirty="0" smtClean="0">
                          <a:solidFill>
                            <a:srgbClr val="C00000"/>
                          </a:solidFill>
                        </a:rPr>
                        <a:t>3</a:t>
                      </a:r>
                      <a:r>
                        <a:rPr lang="ar-SA" sz="2800" b="1" baseline="0" dirty="0" smtClean="0"/>
                        <a:t>) = 2-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/>
                        <a:t> ( 2-) ²   = 4</a:t>
                      </a:r>
                      <a:endParaRPr lang="ar-SA" sz="2800" b="1" dirty="0"/>
                    </a:p>
                  </a:txBody>
                  <a:tcPr/>
                </a:tc>
              </a:tr>
              <a:tr h="451961"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1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(1-</a:t>
                      </a:r>
                      <a:r>
                        <a:rPr lang="ar-SA" sz="2800" b="1" dirty="0" smtClean="0">
                          <a:solidFill>
                            <a:srgbClr val="C00000"/>
                          </a:solidFill>
                        </a:rPr>
                        <a:t>3</a:t>
                      </a:r>
                      <a:r>
                        <a:rPr lang="ar-SA" sz="2800" b="1" dirty="0" smtClean="0"/>
                        <a:t>)= 2-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2800" b="1" dirty="0" smtClean="0"/>
                        <a:t> ( 2-) ²  =</a:t>
                      </a:r>
                      <a:r>
                        <a:rPr lang="ar-SA" sz="2800" b="1" baseline="0" dirty="0" smtClean="0"/>
                        <a:t> 4</a:t>
                      </a:r>
                      <a:endParaRPr lang="ar-SA" sz="2800" b="1" dirty="0" smtClean="0"/>
                    </a:p>
                    <a:p>
                      <a:pPr rtl="1"/>
                      <a:endParaRPr lang="ar-SA" sz="2800" b="1" dirty="0"/>
                    </a:p>
                  </a:txBody>
                  <a:tcPr/>
                </a:tc>
              </a:tr>
              <a:tr h="451961"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3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(3-</a:t>
                      </a:r>
                      <a:r>
                        <a:rPr lang="ar-SA" sz="2800" b="1" dirty="0" smtClean="0">
                          <a:solidFill>
                            <a:srgbClr val="C00000"/>
                          </a:solidFill>
                        </a:rPr>
                        <a:t>3</a:t>
                      </a:r>
                      <a:r>
                        <a:rPr lang="ar-SA" sz="2800" b="1" dirty="0" smtClean="0"/>
                        <a:t>) = صفر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2800" b="1" dirty="0" smtClean="0"/>
                        <a:t> ( صفر) ²   = صفر</a:t>
                      </a:r>
                    </a:p>
                    <a:p>
                      <a:pPr rtl="1"/>
                      <a:endParaRPr lang="ar-SA" sz="2800" b="1" dirty="0"/>
                    </a:p>
                  </a:txBody>
                  <a:tcPr/>
                </a:tc>
              </a:tr>
              <a:tr h="451961"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4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( 4- </a:t>
                      </a:r>
                      <a:r>
                        <a:rPr lang="ar-SA" sz="2800" b="1" dirty="0" smtClean="0">
                          <a:solidFill>
                            <a:srgbClr val="C00000"/>
                          </a:solidFill>
                        </a:rPr>
                        <a:t>3</a:t>
                      </a:r>
                      <a:r>
                        <a:rPr lang="ar-SA" sz="2800" b="1" dirty="0" smtClean="0"/>
                        <a:t>) = 1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2800" b="1" dirty="0" smtClean="0"/>
                        <a:t> ( 1) ²</a:t>
                      </a:r>
                    </a:p>
                    <a:p>
                      <a:pPr rtl="1"/>
                      <a:r>
                        <a:rPr lang="ar-SA" sz="2800" b="1" dirty="0" smtClean="0"/>
                        <a:t>                  = 1</a:t>
                      </a:r>
                      <a:endParaRPr lang="ar-SA" sz="2800" b="1" dirty="0"/>
                    </a:p>
                  </a:txBody>
                  <a:tcPr/>
                </a:tc>
              </a:tr>
              <a:tr h="451961"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6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(6- </a:t>
                      </a:r>
                      <a:r>
                        <a:rPr lang="ar-SA" sz="2800" b="1" dirty="0" smtClean="0">
                          <a:solidFill>
                            <a:srgbClr val="C00000"/>
                          </a:solidFill>
                        </a:rPr>
                        <a:t>3</a:t>
                      </a:r>
                      <a:r>
                        <a:rPr lang="ar-SA" sz="2800" b="1" dirty="0" smtClean="0"/>
                        <a:t>) = 3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2800" b="1" dirty="0" smtClean="0"/>
                        <a:t> (3) ²</a:t>
                      </a:r>
                    </a:p>
                    <a:p>
                      <a:pPr rtl="1"/>
                      <a:r>
                        <a:rPr lang="ar-SA" sz="2800" b="1" dirty="0" smtClean="0"/>
                        <a:t>             = 9</a:t>
                      </a:r>
                      <a:endParaRPr lang="ar-SA" sz="2800" b="1" dirty="0"/>
                    </a:p>
                  </a:txBody>
                  <a:tcPr/>
                </a:tc>
              </a:tr>
              <a:tr h="451961"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/>
                        <a:t>المجموع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smtClean="0"/>
                        <a:t> </a:t>
                      </a:r>
                      <a:endParaRPr lang="ar-S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b="1" dirty="0" smtClean="0">
                          <a:solidFill>
                            <a:srgbClr val="C00000"/>
                          </a:solidFill>
                        </a:rPr>
                        <a:t>        18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785794"/>
            <a:ext cx="8229600" cy="5340369"/>
          </a:xfrm>
        </p:spPr>
        <p:txBody>
          <a:bodyPr/>
          <a:lstStyle/>
          <a:p>
            <a:r>
              <a:rPr lang="ar-SA" dirty="0" smtClean="0"/>
              <a:t>إذن </a:t>
            </a:r>
            <a:r>
              <a:rPr lang="ar-SA" b="1" dirty="0" smtClean="0">
                <a:solidFill>
                  <a:schemeClr val="accent2"/>
                </a:solidFill>
              </a:rPr>
              <a:t>التباين</a:t>
            </a:r>
            <a:r>
              <a:rPr lang="ar-SA" dirty="0" smtClean="0"/>
              <a:t> = 18 ÷5 = </a:t>
            </a:r>
            <a:r>
              <a:rPr lang="ar-SA" dirty="0" smtClean="0">
                <a:solidFill>
                  <a:srgbClr val="C00000"/>
                </a:solidFill>
              </a:rPr>
              <a:t>3.6</a:t>
            </a:r>
          </a:p>
          <a:p>
            <a:r>
              <a:rPr lang="ar-SA" dirty="0" smtClean="0"/>
              <a:t>(18) هي مربع الانحرافات</a:t>
            </a:r>
          </a:p>
          <a:p>
            <a:r>
              <a:rPr lang="ar-SA" dirty="0" smtClean="0"/>
              <a:t>(5) هي عدد الطلاب</a:t>
            </a:r>
          </a:p>
          <a:p>
            <a:r>
              <a:rPr lang="ar-SA" dirty="0" smtClean="0">
                <a:solidFill>
                  <a:srgbClr val="00B050"/>
                </a:solidFill>
              </a:rPr>
              <a:t>وبما أن </a:t>
            </a:r>
            <a:r>
              <a:rPr lang="ar-SA" b="1" dirty="0" smtClean="0">
                <a:solidFill>
                  <a:schemeClr val="accent2"/>
                </a:solidFill>
              </a:rPr>
              <a:t>الانحراف المعياري </a:t>
            </a:r>
            <a:r>
              <a:rPr lang="ar-SA" dirty="0" smtClean="0">
                <a:solidFill>
                  <a:srgbClr val="00B050"/>
                </a:solidFill>
              </a:rPr>
              <a:t>هو الجذر </a:t>
            </a:r>
            <a:r>
              <a:rPr lang="ar-SA" dirty="0" err="1" smtClean="0">
                <a:solidFill>
                  <a:srgbClr val="00B050"/>
                </a:solidFill>
              </a:rPr>
              <a:t>التربيعي</a:t>
            </a:r>
            <a:r>
              <a:rPr lang="ar-SA" dirty="0" smtClean="0">
                <a:solidFill>
                  <a:srgbClr val="00B050"/>
                </a:solidFill>
              </a:rPr>
              <a:t> للتباين إذن </a:t>
            </a:r>
          </a:p>
          <a:p>
            <a:r>
              <a:rPr lang="ar-SA" dirty="0" smtClean="0">
                <a:solidFill>
                  <a:srgbClr val="00B050"/>
                </a:solidFill>
              </a:rPr>
              <a:t>بالآلة الحاسبة الجذر </a:t>
            </a:r>
            <a:r>
              <a:rPr lang="ar-SA" dirty="0" err="1" smtClean="0">
                <a:solidFill>
                  <a:srgbClr val="00B050"/>
                </a:solidFill>
              </a:rPr>
              <a:t>التربيعي</a:t>
            </a:r>
            <a:r>
              <a:rPr lang="ar-SA" dirty="0" smtClean="0">
                <a:solidFill>
                  <a:srgbClr val="00B050"/>
                </a:solidFill>
              </a:rPr>
              <a:t> ل (3.6) = 1.89</a:t>
            </a:r>
          </a:p>
          <a:p>
            <a:pPr>
              <a:buNone/>
            </a:pPr>
            <a:r>
              <a:rPr lang="ar-SA" dirty="0" smtClean="0">
                <a:solidFill>
                  <a:srgbClr val="00B050"/>
                </a:solidFill>
              </a:rPr>
              <a:t>ــــــــــــــــــــــــــــــــــــــــــــــــــــــــــــــــــــــــــــــــــــــــــ</a:t>
            </a:r>
          </a:p>
          <a:p>
            <a:pPr>
              <a:buNone/>
            </a:pPr>
            <a:r>
              <a:rPr lang="ar-SA" dirty="0" smtClean="0">
                <a:solidFill>
                  <a:srgbClr val="00B050"/>
                </a:solidFill>
              </a:rPr>
              <a:t>                                                  انتهت المحاضرة</a:t>
            </a:r>
            <a:endParaRPr lang="ar-SA" dirty="0">
              <a:solidFill>
                <a:srgbClr val="00B05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مقاييس النزعة المركزية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تعطي مقاييس النزعة المركزية فكرة عن مستوى أداء الطلبة في التقييم، وعن القيمة التي تتمركز حولها الدرجات، وعن مدى تقارب الدرجات من تلك القيمة.</a:t>
            </a:r>
          </a:p>
          <a:p>
            <a:pPr>
              <a:buNone/>
            </a:pPr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ومن أشهر تلك الأساليب:</a:t>
            </a:r>
          </a:p>
          <a:p>
            <a:pPr>
              <a:buNone/>
            </a:pPr>
            <a:r>
              <a:rPr lang="ar-SA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أ. المتوسط</a:t>
            </a:r>
          </a:p>
          <a:p>
            <a:pPr>
              <a:buNone/>
            </a:pPr>
            <a:r>
              <a:rPr lang="ar-SA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ب. الوسيط</a:t>
            </a:r>
          </a:p>
          <a:p>
            <a:pPr>
              <a:buNone/>
            </a:pPr>
            <a:r>
              <a:rPr lang="ar-SA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ج. المنوال</a:t>
            </a:r>
            <a:endParaRPr lang="ar-SA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714356"/>
          <a:ext cx="8229600" cy="541180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accent2"/>
                </a:solidFill>
              </a:rPr>
              <a:t>أ-المتوسط (الوسط)الحسابي</a:t>
            </a:r>
            <a:endParaRPr lang="ar-SA" dirty="0">
              <a:solidFill>
                <a:schemeClr val="accent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dirty="0" smtClean="0">
                <a:solidFill>
                  <a:srgbClr val="0070C0"/>
                </a:solidFill>
              </a:rPr>
              <a:t>يشير إلى القيمة المتوقعة، وهي التي يتوقع الحصول عليها أي فرد في المجموعة.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القانون: المتوسط = مجموع الدرجات ÷ عدد القيم (الطالبات).</a:t>
            </a:r>
          </a:p>
          <a:p>
            <a:r>
              <a:rPr lang="ar-SA" sz="2800" b="1" dirty="0" smtClean="0">
                <a:solidFill>
                  <a:srgbClr val="7030A0"/>
                </a:solidFill>
              </a:rPr>
              <a:t>مثال:</a:t>
            </a:r>
          </a:p>
          <a:p>
            <a:pPr>
              <a:buNone/>
            </a:pPr>
            <a:r>
              <a:rPr lang="ar-SA" sz="2800" b="1" dirty="0" smtClean="0">
                <a:solidFill>
                  <a:srgbClr val="7030A0"/>
                </a:solidFill>
              </a:rPr>
              <a:t>درجات  الاختبار </a:t>
            </a:r>
            <a:r>
              <a:rPr lang="ar-SA" sz="2800" b="1" dirty="0" err="1" smtClean="0">
                <a:solidFill>
                  <a:srgbClr val="7030A0"/>
                </a:solidFill>
              </a:rPr>
              <a:t>ل</a:t>
            </a:r>
            <a:r>
              <a:rPr lang="ar-SA" sz="2800" b="1" dirty="0" smtClean="0">
                <a:solidFill>
                  <a:srgbClr val="7030A0"/>
                </a:solidFill>
              </a:rPr>
              <a:t> 10طالبات:(6-7-8-8-9-10-12-14- 15-15)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المتوسط يساوي= 104÷ 10= 10.4 -  إذن المتوسط 10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ب-الوسيط</a:t>
            </a:r>
            <a:endParaRPr lang="ar-SA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itchFamily="49" charset="0"/>
              <a:buChar char="o"/>
            </a:pPr>
            <a:r>
              <a:rPr lang="ar-SA" sz="2800" dirty="0" smtClean="0">
                <a:solidFill>
                  <a:srgbClr val="0070C0"/>
                </a:solidFill>
              </a:rPr>
              <a:t> الدرجة التي تقسم التوزيع بحيث يكون 50% فوقها </a:t>
            </a:r>
            <a:r>
              <a:rPr lang="ar-SA" sz="2800" dirty="0" err="1" smtClean="0">
                <a:solidFill>
                  <a:srgbClr val="0070C0"/>
                </a:solidFill>
              </a:rPr>
              <a:t>و</a:t>
            </a:r>
            <a:r>
              <a:rPr lang="ar-SA" sz="2800" dirty="0" smtClean="0">
                <a:solidFill>
                  <a:srgbClr val="0070C0"/>
                </a:solidFill>
              </a:rPr>
              <a:t> 50% دونها. </a:t>
            </a:r>
          </a:p>
          <a:p>
            <a:pPr>
              <a:buFont typeface="Courier New" pitchFamily="49" charset="0"/>
              <a:buChar char="o"/>
            </a:pPr>
            <a:r>
              <a:rPr lang="ar-SA" u="sng" dirty="0" smtClean="0">
                <a:solidFill>
                  <a:srgbClr val="FF0000"/>
                </a:solidFill>
              </a:rPr>
              <a:t>من المهم: ترتيب الدرجات تصاعدياً </a:t>
            </a:r>
            <a:r>
              <a:rPr lang="ar-SA" u="sng" dirty="0" err="1" smtClean="0">
                <a:solidFill>
                  <a:srgbClr val="FF0000"/>
                </a:solidFill>
              </a:rPr>
              <a:t>او</a:t>
            </a:r>
            <a:r>
              <a:rPr lang="ar-SA" u="sng" dirty="0" smtClean="0">
                <a:solidFill>
                  <a:srgbClr val="FF0000"/>
                </a:solidFill>
              </a:rPr>
              <a:t> تنازلياً</a:t>
            </a:r>
            <a:endParaRPr lang="ar-SA" dirty="0" smtClean="0">
              <a:solidFill>
                <a:srgbClr val="00B050"/>
              </a:solidFill>
            </a:endParaRPr>
          </a:p>
          <a:p>
            <a:pPr>
              <a:buFont typeface="Courier New" pitchFamily="49" charset="0"/>
              <a:buChar char="o"/>
            </a:pPr>
            <a:r>
              <a:rPr lang="ar-SA" dirty="0" smtClean="0">
                <a:solidFill>
                  <a:srgbClr val="00B050"/>
                </a:solidFill>
              </a:rPr>
              <a:t>إذا كان عدد الطالبات فردياً فنطبق القانون : </a:t>
            </a:r>
            <a:r>
              <a:rPr lang="ar-SA" dirty="0" err="1" smtClean="0">
                <a:solidFill>
                  <a:srgbClr val="00B050"/>
                </a:solidFill>
              </a:rPr>
              <a:t>ن</a:t>
            </a:r>
            <a:r>
              <a:rPr lang="ar-SA" dirty="0" smtClean="0">
                <a:solidFill>
                  <a:srgbClr val="00B050"/>
                </a:solidFill>
              </a:rPr>
              <a:t>+1÷2</a:t>
            </a:r>
          </a:p>
          <a:p>
            <a:pPr>
              <a:buNone/>
            </a:pPr>
            <a:r>
              <a:rPr lang="ar-SA" dirty="0" smtClean="0">
                <a:solidFill>
                  <a:srgbClr val="00B050"/>
                </a:solidFill>
              </a:rPr>
              <a:t>والناتج يحدد ترتيب قيمة الوسيط ضمن السلسلة.</a:t>
            </a:r>
          </a:p>
          <a:p>
            <a:pPr>
              <a:buFont typeface="Courier New" pitchFamily="49" charset="0"/>
              <a:buChar char="o"/>
            </a:pPr>
            <a:r>
              <a:rPr lang="ar-SA" dirty="0" smtClean="0">
                <a:solidFill>
                  <a:srgbClr val="00B0F0"/>
                </a:solidFill>
              </a:rPr>
              <a:t>(ومن خلال النظر نستطيع نحدد الرقم الذي بالمنتصف)</a:t>
            </a:r>
          </a:p>
          <a:p>
            <a:pPr>
              <a:buFont typeface="Courier New" pitchFamily="49" charset="0"/>
              <a:buChar char="o"/>
            </a:pPr>
            <a:r>
              <a:rPr lang="ar-SA" dirty="0" smtClean="0">
                <a:solidFill>
                  <a:srgbClr val="00B050"/>
                </a:solidFill>
              </a:rPr>
              <a:t>إذا كان عدد الطالبات زوجياً فنحدد الدرجتين التي بمنتصف الترتيب ونجمعها ثم نقسمها على 2.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C00000"/>
                </a:solidFill>
              </a:rPr>
              <a:t>مثال للوسيط </a:t>
            </a:r>
            <a:endParaRPr lang="ar-SA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 smtClean="0"/>
              <a:t>أ- درجات </a:t>
            </a:r>
            <a:r>
              <a:rPr lang="ar-SA" dirty="0" smtClean="0">
                <a:solidFill>
                  <a:srgbClr val="C00000"/>
                </a:solidFill>
              </a:rPr>
              <a:t>9</a:t>
            </a:r>
            <a:r>
              <a:rPr lang="ar-SA" dirty="0" smtClean="0"/>
              <a:t> طالبات(6-7-8-9-</a:t>
            </a:r>
            <a:r>
              <a:rPr lang="ar-SA" dirty="0" smtClean="0">
                <a:solidFill>
                  <a:srgbClr val="FF0000"/>
                </a:solidFill>
              </a:rPr>
              <a:t>10</a:t>
            </a:r>
            <a:r>
              <a:rPr lang="ar-SA" dirty="0" smtClean="0"/>
              <a:t>-12-14-15-15)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* يجب أن نتأكد من ترتيب الدرجات.</a:t>
            </a:r>
          </a:p>
          <a:p>
            <a:r>
              <a:rPr lang="ar-SA" dirty="0" smtClean="0"/>
              <a:t>بما أن </a:t>
            </a:r>
            <a:r>
              <a:rPr lang="ar-SA" dirty="0" smtClean="0">
                <a:solidFill>
                  <a:srgbClr val="00B050"/>
                </a:solidFill>
              </a:rPr>
              <a:t>عدد الطالبات فردي </a:t>
            </a:r>
            <a:r>
              <a:rPr lang="ar-SA" dirty="0" smtClean="0"/>
              <a:t>فإننا من خلال النظر نحدد قيمة  الوسيط وهو الرقم الذي يقسم السلسلة إلى نصفين متساويين </a:t>
            </a:r>
            <a:r>
              <a:rPr lang="ar-SA" dirty="0" err="1"/>
              <a:t>و</a:t>
            </a:r>
            <a:r>
              <a:rPr lang="ar-SA" dirty="0" smtClean="0"/>
              <a:t> هي الدرجة (10)</a:t>
            </a:r>
          </a:p>
          <a:p>
            <a:r>
              <a:rPr lang="ar-SA" dirty="0" smtClean="0">
                <a:solidFill>
                  <a:srgbClr val="FF0000"/>
                </a:solidFill>
              </a:rPr>
              <a:t>نطبق القانون لنتأكد!!</a:t>
            </a:r>
          </a:p>
          <a:p>
            <a:r>
              <a:rPr lang="ar-SA" dirty="0" smtClean="0"/>
              <a:t>ن+1÷2   حيث </a:t>
            </a:r>
            <a:r>
              <a:rPr lang="ar-SA" dirty="0" err="1" smtClean="0"/>
              <a:t>ن</a:t>
            </a:r>
            <a:r>
              <a:rPr lang="ar-SA" dirty="0" smtClean="0"/>
              <a:t> = عدد الطالبات</a:t>
            </a:r>
          </a:p>
          <a:p>
            <a:r>
              <a:rPr lang="ar-SA" dirty="0" smtClean="0"/>
              <a:t>9+1÷2 </a:t>
            </a:r>
          </a:p>
          <a:p>
            <a:r>
              <a:rPr lang="ar-SA" dirty="0" smtClean="0"/>
              <a:t>10÷ 2= 5 ،، هذه الدرجة تعني الرقم الخامس بالسلسلة وهو يساوي </a:t>
            </a:r>
            <a:r>
              <a:rPr lang="ar-SA" dirty="0" smtClean="0">
                <a:solidFill>
                  <a:srgbClr val="FF0000"/>
                </a:solidFill>
              </a:rPr>
              <a:t>10</a:t>
            </a:r>
            <a:endParaRPr lang="ar-SA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accent2"/>
                </a:solidFill>
              </a:rPr>
              <a:t>مثال للوسيط</a:t>
            </a:r>
            <a:endParaRPr lang="ar-SA" dirty="0">
              <a:solidFill>
                <a:schemeClr val="accent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ب- درجات </a:t>
            </a:r>
            <a:r>
              <a:rPr lang="ar-SA" dirty="0" smtClean="0">
                <a:solidFill>
                  <a:srgbClr val="C00000"/>
                </a:solidFill>
              </a:rPr>
              <a:t>10</a:t>
            </a:r>
            <a:r>
              <a:rPr lang="ar-SA" dirty="0" smtClean="0"/>
              <a:t>طالبات(6-7-8-8-</a:t>
            </a:r>
            <a:r>
              <a:rPr lang="ar-SA" dirty="0" smtClean="0">
                <a:solidFill>
                  <a:srgbClr val="FF0000"/>
                </a:solidFill>
              </a:rPr>
              <a:t>9</a:t>
            </a:r>
            <a:r>
              <a:rPr lang="ar-SA" dirty="0" smtClean="0"/>
              <a:t>-</a:t>
            </a:r>
            <a:r>
              <a:rPr lang="ar-SA" dirty="0" smtClean="0">
                <a:solidFill>
                  <a:srgbClr val="FF0000"/>
                </a:solidFill>
              </a:rPr>
              <a:t>10</a:t>
            </a:r>
            <a:r>
              <a:rPr lang="ar-SA" dirty="0" smtClean="0"/>
              <a:t>-12-14-15-15)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* يجب أن نتأكد من ترتيب الدرجات.</a:t>
            </a:r>
            <a:endParaRPr lang="ar-SA" dirty="0" smtClean="0"/>
          </a:p>
          <a:p>
            <a:r>
              <a:rPr lang="ar-SA" dirty="0" smtClean="0"/>
              <a:t>بما أن عدد الطالبات </a:t>
            </a:r>
            <a:r>
              <a:rPr lang="ar-SA" dirty="0" smtClean="0">
                <a:solidFill>
                  <a:srgbClr val="00B050"/>
                </a:solidFill>
              </a:rPr>
              <a:t>عدد زوجي / نحدد الدرجتين التي بمنتصف السلسلة ثم ÷ 2.</a:t>
            </a:r>
          </a:p>
          <a:p>
            <a:r>
              <a:rPr lang="ar-SA" dirty="0" smtClean="0">
                <a:solidFill>
                  <a:srgbClr val="00B0F0"/>
                </a:solidFill>
              </a:rPr>
              <a:t>(9+10)÷2= 9.5   إذن الوسيط هو الدرجة 9.5</a:t>
            </a:r>
          </a:p>
          <a:p>
            <a:pPr>
              <a:buNone/>
            </a:pPr>
            <a:endParaRPr lang="ar-SA" dirty="0">
              <a:solidFill>
                <a:srgbClr val="00B0F0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ج-المنوال</a:t>
            </a:r>
            <a:endParaRPr lang="ar-SA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>
                <a:solidFill>
                  <a:srgbClr val="0070C0"/>
                </a:solidFill>
              </a:rPr>
              <a:t>يشير إلى المفردة ذات القيمة الأكثر شيوعا أو تكراراً. وقد يكون لدينا منوال واحد أو أكثر من منوال.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مثال:</a:t>
            </a:r>
          </a:p>
          <a:p>
            <a:r>
              <a:rPr lang="ar-SA" dirty="0" smtClean="0">
                <a:solidFill>
                  <a:srgbClr val="00B050"/>
                </a:solidFill>
              </a:rPr>
              <a:t>( 8- 9- 10-12-10-15) المنوال = 10</a:t>
            </a:r>
          </a:p>
          <a:p>
            <a:r>
              <a:rPr lang="ar-SA" dirty="0" smtClean="0">
                <a:solidFill>
                  <a:srgbClr val="00B0F0"/>
                </a:solidFill>
              </a:rPr>
              <a:t>(8- 9- 5-9- 8-10) المنوال الأول =8 المنوال الثاني=9</a:t>
            </a:r>
          </a:p>
          <a:p>
            <a:r>
              <a:rPr lang="ar-SA" dirty="0" smtClean="0">
                <a:solidFill>
                  <a:srgbClr val="7030A0"/>
                </a:solidFill>
              </a:rPr>
              <a:t>(8-9-5-9-8-10-9) المنوال = 9 لأنه تكرر 3 مرات </a:t>
            </a:r>
          </a:p>
          <a:p>
            <a:r>
              <a:rPr lang="ar-SA" dirty="0" smtClean="0">
                <a:solidFill>
                  <a:srgbClr val="7030A0"/>
                </a:solidFill>
              </a:rPr>
              <a:t>( 8-9-7-8-7-8-11-10-8) المنوال=8 تكرر 4مرات</a:t>
            </a:r>
          </a:p>
          <a:p>
            <a:r>
              <a:rPr lang="ar-SA" dirty="0" smtClean="0">
                <a:solidFill>
                  <a:srgbClr val="FF0000"/>
                </a:solidFill>
              </a:rPr>
              <a:t>(9-8-5-10-7-6) </a:t>
            </a:r>
            <a:r>
              <a:rPr lang="ar-SA" smtClean="0">
                <a:solidFill>
                  <a:srgbClr val="FF0000"/>
                </a:solidFill>
              </a:rPr>
              <a:t>= لا يوجد </a:t>
            </a:r>
            <a:r>
              <a:rPr lang="ar-SA" dirty="0" smtClean="0">
                <a:solidFill>
                  <a:srgbClr val="FF0000"/>
                </a:solidFill>
              </a:rPr>
              <a:t>منوال</a:t>
            </a:r>
          </a:p>
          <a:p>
            <a:pPr>
              <a:buNone/>
            </a:pPr>
            <a:endParaRPr lang="ar-SA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مقاييس التشتت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تعطي وصفا كميا عن مدى تجانس الدرجات ومدى تباعدها عن بعضها البعض.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من أشهر الأساليب:</a:t>
            </a:r>
          </a:p>
          <a:p>
            <a:pPr>
              <a:buNone/>
            </a:pPr>
            <a:r>
              <a:rPr lang="ar-SA" dirty="0" smtClean="0">
                <a:solidFill>
                  <a:schemeClr val="accent5">
                    <a:lumMod val="75000"/>
                  </a:schemeClr>
                </a:solidFill>
              </a:rPr>
              <a:t>أ. المدى</a:t>
            </a:r>
          </a:p>
          <a:p>
            <a:pPr>
              <a:buNone/>
            </a:pPr>
            <a:r>
              <a:rPr lang="ar-SA" dirty="0" smtClean="0">
                <a:solidFill>
                  <a:schemeClr val="accent5">
                    <a:lumMod val="75000"/>
                  </a:schemeClr>
                </a:solidFill>
              </a:rPr>
              <a:t>ب.الانحراف المعياري</a:t>
            </a:r>
          </a:p>
          <a:p>
            <a:pPr>
              <a:buNone/>
            </a:pPr>
            <a:r>
              <a:rPr lang="ar-SA" dirty="0" smtClean="0">
                <a:solidFill>
                  <a:schemeClr val="accent5">
                    <a:lumMod val="75000"/>
                  </a:schemeClr>
                </a:solidFill>
              </a:rPr>
              <a:t>ج.التباين</a:t>
            </a:r>
            <a:endParaRPr lang="ar-SA" dirty="0">
              <a:solidFill>
                <a:schemeClr val="accent5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339</TotalTime>
  <Words>722</Words>
  <Application>Microsoft Office PowerPoint</Application>
  <PresentationFormat>عرض على الشاشة (3:4)‏</PresentationFormat>
  <Paragraphs>117</Paragraphs>
  <Slides>16</Slides>
  <Notes>1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16</vt:i4>
      </vt:variant>
    </vt:vector>
  </HeadingPairs>
  <TitlesOfParts>
    <vt:vector size="17" baseType="lpstr">
      <vt:lpstr>سمة Office</vt:lpstr>
      <vt:lpstr>التحليل الإجمالي </vt:lpstr>
      <vt:lpstr>مقاييس النزعة المركزية</vt:lpstr>
      <vt:lpstr>الشريحة 3</vt:lpstr>
      <vt:lpstr>أ-المتوسط (الوسط)الحسابي</vt:lpstr>
      <vt:lpstr>ب-الوسيط</vt:lpstr>
      <vt:lpstr>مثال للوسيط </vt:lpstr>
      <vt:lpstr>مثال للوسيط</vt:lpstr>
      <vt:lpstr>ج-المنوال</vt:lpstr>
      <vt:lpstr>مقاييس التشتت</vt:lpstr>
      <vt:lpstr>الشريحة 10</vt:lpstr>
      <vt:lpstr>المدى</vt:lpstr>
      <vt:lpstr>مثال</vt:lpstr>
      <vt:lpstr>الانحراف المعياري والتباين</vt:lpstr>
      <vt:lpstr>مثال</vt:lpstr>
      <vt:lpstr>الشريحة 15</vt:lpstr>
      <vt:lpstr>الشريحة 16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مرحبا</dc:creator>
  <cp:lastModifiedBy>مرحبا</cp:lastModifiedBy>
  <cp:revision>41</cp:revision>
  <dcterms:created xsi:type="dcterms:W3CDTF">2014-03-29T17:05:10Z</dcterms:created>
  <dcterms:modified xsi:type="dcterms:W3CDTF">2016-03-29T16:47:09Z</dcterms:modified>
</cp:coreProperties>
</file>

<file path=docProps/thumbnail.jpeg>
</file>