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16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4FBFAAB-1AC3-40CF-8C75-26DACB80D800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E77290D-E6BB-41C4-ACC2-41D0545CDF05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79512" y="1268760"/>
            <a:ext cx="8568952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SA" sz="3600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} </a:t>
            </a:r>
            <a:r>
              <a:rPr lang="en-US" sz="3600" dirty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 الثناء </a:t>
            </a:r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{</a:t>
            </a:r>
            <a:endParaRPr lang="ar-SA" sz="3600" dirty="0" smtClean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endParaRPr lang="ar-SA" dirty="0" smtClean="0"/>
          </a:p>
          <a:p>
            <a:pPr algn="ctr"/>
            <a:r>
              <a:rPr lang="ar-SA" sz="2400" u="sng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التوجيه </a:t>
            </a:r>
            <a:r>
              <a:rPr lang="ar-SA" sz="2400" u="sng" dirty="0" err="1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والأرشاد</a:t>
            </a:r>
            <a:r>
              <a:rPr lang="ar-SA" sz="2400" u="sng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ctr"/>
            <a:endParaRPr lang="ar-SA" sz="2400" u="sng" dirty="0" smtClean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3384376" cy="1561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200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67544" y="0"/>
            <a:ext cx="8280920" cy="65248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الثناء وتقدير الذات </a:t>
            </a:r>
          </a:p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بدلا من التقييم, صفي</a:t>
            </a:r>
          </a:p>
          <a:p>
            <a:endParaRPr lang="ar-SA" dirty="0">
              <a:solidFill>
                <a:srgbClr val="000000"/>
              </a:solidFill>
            </a:endParaRPr>
          </a:p>
          <a:p>
            <a:endParaRPr lang="ar-SA" sz="2400" dirty="0">
              <a:solidFill>
                <a:srgbClr val="000000"/>
              </a:solidFill>
            </a:endParaRPr>
          </a:p>
          <a:p>
            <a:r>
              <a:rPr lang="ar-SA" sz="2400" dirty="0" smtClean="0">
                <a:solidFill>
                  <a:srgbClr val="FF0000"/>
                </a:solidFill>
              </a:rPr>
              <a:t>1- </a:t>
            </a:r>
            <a:r>
              <a:rPr lang="ar-SA" sz="2400" dirty="0" smtClean="0">
                <a:solidFill>
                  <a:srgbClr val="C00000"/>
                </a:solidFill>
              </a:rPr>
              <a:t>صفي ماذا ترين :</a:t>
            </a:r>
          </a:p>
          <a:p>
            <a:endParaRPr lang="ar-SA" sz="2400" dirty="0">
              <a:solidFill>
                <a:srgbClr val="000000"/>
              </a:solidFill>
            </a:endParaRPr>
          </a:p>
          <a:p>
            <a:r>
              <a:rPr lang="ar-SA" sz="2400" dirty="0" smtClean="0">
                <a:solidFill>
                  <a:srgbClr val="000000"/>
                </a:solidFill>
              </a:rPr>
              <a:t>«أرى أرضا نظيفة وسريرا مرتبا وكتبا مصفوفة بإتقان على الرفوف » </a:t>
            </a:r>
          </a:p>
          <a:p>
            <a:endParaRPr lang="ar-SA" sz="2400" dirty="0" smtClean="0">
              <a:solidFill>
                <a:srgbClr val="000000"/>
              </a:solidFill>
            </a:endParaRPr>
          </a:p>
          <a:p>
            <a:endParaRPr lang="ar-SA" sz="2400" dirty="0">
              <a:solidFill>
                <a:srgbClr val="000000"/>
              </a:solidFill>
            </a:endParaRPr>
          </a:p>
          <a:p>
            <a:r>
              <a:rPr lang="ar-SA" sz="2400" dirty="0" smtClean="0">
                <a:solidFill>
                  <a:srgbClr val="FF0000"/>
                </a:solidFill>
              </a:rPr>
              <a:t>2- </a:t>
            </a:r>
            <a:r>
              <a:rPr lang="ar-SA" sz="2400" dirty="0" smtClean="0">
                <a:solidFill>
                  <a:srgbClr val="C00000"/>
                </a:solidFill>
              </a:rPr>
              <a:t>صفي ماذا تشعرين :</a:t>
            </a:r>
          </a:p>
          <a:p>
            <a:endParaRPr lang="ar-SA" sz="2400" dirty="0" smtClean="0">
              <a:solidFill>
                <a:srgbClr val="000000"/>
              </a:solidFill>
            </a:endParaRPr>
          </a:p>
          <a:p>
            <a:r>
              <a:rPr lang="ar-SA" sz="2400" dirty="0" smtClean="0">
                <a:solidFill>
                  <a:srgbClr val="000000"/>
                </a:solidFill>
              </a:rPr>
              <a:t>«انه لسرور بالغ أن أدخل هذه الغرفة !»</a:t>
            </a:r>
          </a:p>
          <a:p>
            <a:endParaRPr lang="ar-SA" sz="2400" dirty="0" smtClean="0">
              <a:solidFill>
                <a:srgbClr val="000000"/>
              </a:solidFill>
            </a:endParaRPr>
          </a:p>
          <a:p>
            <a:endParaRPr lang="ar-SA" sz="2400" dirty="0">
              <a:solidFill>
                <a:srgbClr val="000000"/>
              </a:solidFill>
            </a:endParaRPr>
          </a:p>
          <a:p>
            <a:r>
              <a:rPr lang="ar-SA" sz="2400" dirty="0" smtClean="0">
                <a:solidFill>
                  <a:srgbClr val="FF0000"/>
                </a:solidFill>
              </a:rPr>
              <a:t>3- </a:t>
            </a:r>
            <a:r>
              <a:rPr lang="ar-SA" sz="2400" dirty="0" smtClean="0">
                <a:solidFill>
                  <a:srgbClr val="C00000"/>
                </a:solidFill>
              </a:rPr>
              <a:t>صفي سلوك الولد الذي يستحق الثناء بكلمة واحدة :</a:t>
            </a:r>
          </a:p>
          <a:p>
            <a:endParaRPr lang="ar-SA" sz="2400" dirty="0" smtClean="0">
              <a:solidFill>
                <a:srgbClr val="000000"/>
              </a:solidFill>
            </a:endParaRPr>
          </a:p>
          <a:p>
            <a:r>
              <a:rPr lang="ar-SA" sz="2400" dirty="0" smtClean="0">
                <a:solidFill>
                  <a:srgbClr val="000000"/>
                </a:solidFill>
              </a:rPr>
              <a:t>«لقد رتبت أقلامك الرصاص والحبر في علب منفصلة , هذا ما أدعوه التنظيم !»</a:t>
            </a:r>
          </a:p>
        </p:txBody>
      </p:sp>
    </p:spTree>
    <p:extLst>
      <p:ext uri="{BB962C8B-B14F-4D97-AF65-F5344CB8AC3E}">
        <p14:creationId xmlns:p14="http://schemas.microsoft.com/office/powerpoint/2010/main" val="60371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" t="6666" r="7061" b="7058"/>
          <a:stretch/>
        </p:blipFill>
        <p:spPr>
          <a:xfrm>
            <a:off x="0" y="0"/>
            <a:ext cx="90364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3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3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53</TotalTime>
  <Words>69</Words>
  <Application>Microsoft Office PowerPoint</Application>
  <PresentationFormat>عرض على الشاشة (3:4)‏</PresentationFormat>
  <Paragraphs>21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lg</dc:creator>
  <cp:lastModifiedBy>Mac</cp:lastModifiedBy>
  <cp:revision>7</cp:revision>
  <dcterms:created xsi:type="dcterms:W3CDTF">2014-10-24T11:40:22Z</dcterms:created>
  <dcterms:modified xsi:type="dcterms:W3CDTF">2014-12-02T23:22:33Z</dcterms:modified>
</cp:coreProperties>
</file>