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72" r:id="rId1"/>
  </p:sldMasterIdLst>
  <p:sldIdLst>
    <p:sldId id="256" r:id="rId2"/>
    <p:sldId id="257" r:id="rId3"/>
    <p:sldId id="258" r:id="rId4"/>
    <p:sldId id="259" r:id="rId5"/>
  </p:sldIdLst>
  <p:sldSz cx="12192000" cy="6858000"/>
  <p:notesSz cx="6858000" cy="9144000"/>
  <p:custDataLst>
    <p:tags r:id="rId6"/>
  </p:custDataLst>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4956" autoAdjust="0"/>
    <p:restoredTop sz="94660"/>
  </p:normalViewPr>
  <p:slideViewPr>
    <p:cSldViewPr snapToGrid="0">
      <p:cViewPr varScale="1">
        <p:scale>
          <a:sx n="91" d="100"/>
          <a:sy n="91" d="100"/>
        </p:scale>
        <p:origin x="-126" y="-126"/>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gs" Target="tags/tag1.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ar-SA" smtClean="0"/>
              <a:t>انقر لتحرير نمط العنوان الرئيسي</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B38EDEE1-B143-48D6-8CAA-0EB7E79E4B86}" type="datetimeFigureOut">
              <a:rPr lang="ar-SA" smtClean="0"/>
              <a:t>24/07/1436</a:t>
            </a:fld>
            <a:endParaRPr lang="ar-SA"/>
          </a:p>
        </p:txBody>
      </p:sp>
      <p:sp>
        <p:nvSpPr>
          <p:cNvPr id="5" name="Footer Placeholder 4"/>
          <p:cNvSpPr>
            <a:spLocks noGrp="1"/>
          </p:cNvSpPr>
          <p:nvPr>
            <p:ph type="ftr" sz="quarter" idx="11"/>
          </p:nvPr>
        </p:nvSpPr>
        <p:spPr/>
        <p:txBody>
          <a:bodyPr/>
          <a:lstStyle/>
          <a:p>
            <a:endParaRPr lang="ar-SA"/>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210187036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العنوان والتسمية ال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38EDEE1-B143-48D6-8CAA-0EB7E79E4B86}" type="datetimeFigureOut">
              <a:rPr lang="ar-SA" smtClean="0"/>
              <a:t>24/07/1436</a:t>
            </a:fld>
            <a:endParaRPr lang="ar-SA"/>
          </a:p>
        </p:txBody>
      </p:sp>
      <p:sp>
        <p:nvSpPr>
          <p:cNvPr id="5" name="Footer Placeholder 4"/>
          <p:cNvSpPr>
            <a:spLocks noGrp="1"/>
          </p:cNvSpPr>
          <p:nvPr>
            <p:ph type="ftr" sz="quarter" idx="11"/>
          </p:nvPr>
        </p:nvSpPr>
        <p:spPr/>
        <p:txBody>
          <a:bodyPr/>
          <a:lstStyle/>
          <a:p>
            <a:endParaRPr lang="ar-SA"/>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98837839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اقتباس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ar-SA" smtClean="0"/>
              <a:t>انقر لتحرير نمط العنوان الرئيسي</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38EDEE1-B143-48D6-8CAA-0EB7E79E4B86}" type="datetimeFigureOut">
              <a:rPr lang="ar-SA" smtClean="0"/>
              <a:t>24/07/1436</a:t>
            </a:fld>
            <a:endParaRPr lang="ar-SA"/>
          </a:p>
        </p:txBody>
      </p:sp>
      <p:sp>
        <p:nvSpPr>
          <p:cNvPr id="5" name="Footer Placeholder 4"/>
          <p:cNvSpPr>
            <a:spLocks noGrp="1"/>
          </p:cNvSpPr>
          <p:nvPr>
            <p:ph type="ftr" sz="quarter" idx="11"/>
          </p:nvPr>
        </p:nvSpPr>
        <p:spPr/>
        <p:txBody>
          <a:bodyPr/>
          <a:lstStyle/>
          <a:p>
            <a:endParaRPr lang="ar-SA"/>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E600D8F7-8029-4F1A-B335-4658706ABA32}" type="slidenum">
              <a:rPr lang="ar-SA" smtClean="0"/>
              <a:t>‹#›</a:t>
            </a:fld>
            <a:endParaRPr lang="ar-SA"/>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59992055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بطاقة اسم">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ar-SA" smtClean="0"/>
              <a:t>انقر لتحرير نمط العنوان الرئيسي</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ar-SA" smtClean="0"/>
              <a:t>انقر لتحرير أنماط النص الرئيسي</a:t>
            </a:r>
          </a:p>
        </p:txBody>
      </p:sp>
      <p:sp>
        <p:nvSpPr>
          <p:cNvPr id="5" name="Date Placeholder 4"/>
          <p:cNvSpPr>
            <a:spLocks noGrp="1"/>
          </p:cNvSpPr>
          <p:nvPr>
            <p:ph type="dt" sz="half" idx="10"/>
          </p:nvPr>
        </p:nvSpPr>
        <p:spPr/>
        <p:txBody>
          <a:bodyPr/>
          <a:lstStyle/>
          <a:p>
            <a:fld id="{B38EDEE1-B143-48D6-8CAA-0EB7E79E4B86}" type="datetimeFigureOut">
              <a:rPr lang="ar-SA" smtClean="0"/>
              <a:t>24/07/1436</a:t>
            </a:fld>
            <a:endParaRPr lang="ar-SA"/>
          </a:p>
        </p:txBody>
      </p:sp>
      <p:sp>
        <p:nvSpPr>
          <p:cNvPr id="6" name="Footer Placeholder 5"/>
          <p:cNvSpPr>
            <a:spLocks noGrp="1"/>
          </p:cNvSpPr>
          <p:nvPr>
            <p:ph type="ftr" sz="quarter" idx="11"/>
          </p:nvPr>
        </p:nvSpPr>
        <p:spPr/>
        <p:txBody>
          <a:bodyPr/>
          <a:lstStyle/>
          <a:p>
            <a:endParaRPr lang="ar-SA"/>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193228629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بطاقة اسم ذات اقتباس">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ar-SA" smtClean="0"/>
              <a:t>انقر لتحرير نمط العنوان الرئيسي</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ar-SA" smtClean="0"/>
              <a:t>انقر لتحرير أنماط النص الرئيسي</a:t>
            </a:r>
          </a:p>
        </p:txBody>
      </p:sp>
      <p:sp>
        <p:nvSpPr>
          <p:cNvPr id="5" name="Date Placeholder 4"/>
          <p:cNvSpPr>
            <a:spLocks noGrp="1"/>
          </p:cNvSpPr>
          <p:nvPr>
            <p:ph type="dt" sz="half" idx="10"/>
          </p:nvPr>
        </p:nvSpPr>
        <p:spPr/>
        <p:txBody>
          <a:bodyPr/>
          <a:lstStyle/>
          <a:p>
            <a:fld id="{B38EDEE1-B143-48D6-8CAA-0EB7E79E4B86}" type="datetimeFigureOut">
              <a:rPr lang="ar-SA" smtClean="0"/>
              <a:t>24/07/1436</a:t>
            </a:fld>
            <a:endParaRPr lang="ar-SA"/>
          </a:p>
        </p:txBody>
      </p:sp>
      <p:sp>
        <p:nvSpPr>
          <p:cNvPr id="6" name="Footer Placeholder 5"/>
          <p:cNvSpPr>
            <a:spLocks noGrp="1"/>
          </p:cNvSpPr>
          <p:nvPr>
            <p:ph type="ftr" sz="quarter" idx="11"/>
          </p:nvPr>
        </p:nvSpPr>
        <p:spPr/>
        <p:txBody>
          <a:bodyPr/>
          <a:lstStyle/>
          <a:p>
            <a:endParaRPr lang="ar-SA"/>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E600D8F7-8029-4F1A-B335-4658706ABA32}" type="slidenum">
              <a:rPr lang="ar-SA" smtClean="0"/>
              <a:t>‹#›</a:t>
            </a:fld>
            <a:endParaRPr lang="ar-SA"/>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95620783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صواب أو خطأ">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ar-SA" smtClean="0"/>
              <a:t>انقر لتحرير نمط العنوان الرئيسي</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ar-SA" smtClean="0"/>
              <a:t>انقر لتحرير أنماط النص الرئيسي</a:t>
            </a:r>
          </a:p>
        </p:txBody>
      </p:sp>
      <p:sp>
        <p:nvSpPr>
          <p:cNvPr id="5" name="Date Placeholder 4"/>
          <p:cNvSpPr>
            <a:spLocks noGrp="1"/>
          </p:cNvSpPr>
          <p:nvPr>
            <p:ph type="dt" sz="half" idx="10"/>
          </p:nvPr>
        </p:nvSpPr>
        <p:spPr/>
        <p:txBody>
          <a:bodyPr/>
          <a:lstStyle/>
          <a:p>
            <a:fld id="{B38EDEE1-B143-48D6-8CAA-0EB7E79E4B86}" type="datetimeFigureOut">
              <a:rPr lang="ar-SA" smtClean="0"/>
              <a:t>24/07/1436</a:t>
            </a:fld>
            <a:endParaRPr lang="ar-SA"/>
          </a:p>
        </p:txBody>
      </p:sp>
      <p:sp>
        <p:nvSpPr>
          <p:cNvPr id="6" name="Footer Placeholder 5"/>
          <p:cNvSpPr>
            <a:spLocks noGrp="1"/>
          </p:cNvSpPr>
          <p:nvPr>
            <p:ph type="ftr" sz="quarter" idx="11"/>
          </p:nvPr>
        </p:nvSpPr>
        <p:spPr/>
        <p:txBody>
          <a:bodyPr/>
          <a:lstStyle/>
          <a:p>
            <a:endParaRPr lang="ar-SA"/>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275513403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p:txBody>
          <a:bodyPr vert="eaVert" ancho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38EDEE1-B143-48D6-8CAA-0EB7E79E4B86}" type="datetimeFigureOut">
              <a:rPr lang="ar-SA" smtClean="0"/>
              <a:t>24/07/1436</a:t>
            </a:fld>
            <a:endParaRPr lang="ar-SA"/>
          </a:p>
        </p:txBody>
      </p:sp>
      <p:sp>
        <p:nvSpPr>
          <p:cNvPr id="5" name="Footer Placeholder 4"/>
          <p:cNvSpPr>
            <a:spLocks noGrp="1"/>
          </p:cNvSpPr>
          <p:nvPr>
            <p:ph type="ftr" sz="quarter" idx="11"/>
          </p:nvPr>
        </p:nvSpPr>
        <p:spPr/>
        <p:txBody>
          <a:bodyPr/>
          <a:lstStyle/>
          <a:p>
            <a:endParaRPr lang="ar-SA"/>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268959496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38EDEE1-B143-48D6-8CAA-0EB7E79E4B86}" type="datetimeFigureOut">
              <a:rPr lang="ar-SA" smtClean="0"/>
              <a:t>24/07/1436</a:t>
            </a:fld>
            <a:endParaRPr lang="ar-SA"/>
          </a:p>
        </p:txBody>
      </p:sp>
      <p:sp>
        <p:nvSpPr>
          <p:cNvPr id="5" name="Footer Placeholder 4"/>
          <p:cNvSpPr>
            <a:spLocks noGrp="1"/>
          </p:cNvSpPr>
          <p:nvPr>
            <p:ph type="ftr" sz="quarter" idx="11"/>
          </p:nvPr>
        </p:nvSpPr>
        <p:spPr/>
        <p:txBody>
          <a:bodyPr/>
          <a:lstStyle/>
          <a:p>
            <a:endParaRPr lang="ar-SA"/>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330147599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38EDEE1-B143-48D6-8CAA-0EB7E79E4B86}" type="datetimeFigureOut">
              <a:rPr lang="ar-SA" smtClean="0"/>
              <a:t>24/07/1436</a:t>
            </a:fld>
            <a:endParaRPr lang="ar-SA"/>
          </a:p>
        </p:txBody>
      </p:sp>
      <p:sp>
        <p:nvSpPr>
          <p:cNvPr id="5" name="Footer Placeholder 4"/>
          <p:cNvSpPr>
            <a:spLocks noGrp="1"/>
          </p:cNvSpPr>
          <p:nvPr>
            <p:ph type="ftr" sz="quarter" idx="11"/>
          </p:nvPr>
        </p:nvSpPr>
        <p:spPr/>
        <p:txBody>
          <a:bodyPr/>
          <a:lstStyle/>
          <a:p>
            <a:endParaRPr lang="ar-SA"/>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336016158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38EDEE1-B143-48D6-8CAA-0EB7E79E4B86}" type="datetimeFigureOut">
              <a:rPr lang="ar-SA" smtClean="0"/>
              <a:t>24/07/1436</a:t>
            </a:fld>
            <a:endParaRPr lang="ar-SA"/>
          </a:p>
        </p:txBody>
      </p:sp>
      <p:sp>
        <p:nvSpPr>
          <p:cNvPr id="5" name="Footer Placeholder 4"/>
          <p:cNvSpPr>
            <a:spLocks noGrp="1"/>
          </p:cNvSpPr>
          <p:nvPr>
            <p:ph type="ftr" sz="quarter" idx="11"/>
          </p:nvPr>
        </p:nvSpPr>
        <p:spPr/>
        <p:txBody>
          <a:bodyPr/>
          <a:lstStyle/>
          <a:p>
            <a:endParaRPr lang="ar-SA"/>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295120566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ar-SA" smtClean="0"/>
              <a:t>انقر لتحرير نمط العنوان الرئيسي</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Date Placeholder 4"/>
          <p:cNvSpPr>
            <a:spLocks noGrp="1"/>
          </p:cNvSpPr>
          <p:nvPr>
            <p:ph type="dt" sz="half" idx="10"/>
          </p:nvPr>
        </p:nvSpPr>
        <p:spPr/>
        <p:txBody>
          <a:bodyPr/>
          <a:lstStyle/>
          <a:p>
            <a:fld id="{B38EDEE1-B143-48D6-8CAA-0EB7E79E4B86}" type="datetimeFigureOut">
              <a:rPr lang="ar-SA" smtClean="0"/>
              <a:t>24/07/1436</a:t>
            </a:fld>
            <a:endParaRPr lang="ar-SA"/>
          </a:p>
        </p:txBody>
      </p:sp>
      <p:sp>
        <p:nvSpPr>
          <p:cNvPr id="6" name="Footer Placeholder 5"/>
          <p:cNvSpPr>
            <a:spLocks noGrp="1"/>
          </p:cNvSpPr>
          <p:nvPr>
            <p:ph type="ftr" sz="quarter" idx="11"/>
          </p:nvPr>
        </p:nvSpPr>
        <p:spPr/>
        <p:txBody>
          <a:bodyPr/>
          <a:lstStyle/>
          <a:p>
            <a:endParaRPr lang="ar-SA"/>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31639402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B38EDEE1-B143-48D6-8CAA-0EB7E79E4B86}" type="datetimeFigureOut">
              <a:rPr lang="ar-SA" smtClean="0"/>
              <a:t>24/07/1436</a:t>
            </a:fld>
            <a:endParaRPr lang="ar-SA"/>
          </a:p>
        </p:txBody>
      </p:sp>
      <p:sp>
        <p:nvSpPr>
          <p:cNvPr id="8" name="Footer Placeholder 7"/>
          <p:cNvSpPr>
            <a:spLocks noGrp="1"/>
          </p:cNvSpPr>
          <p:nvPr>
            <p:ph type="ftr" sz="quarter" idx="11"/>
          </p:nvPr>
        </p:nvSpPr>
        <p:spPr/>
        <p:txBody>
          <a:bodyPr/>
          <a:lstStyle/>
          <a:p>
            <a:endParaRPr lang="ar-SA"/>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15655935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B38EDEE1-B143-48D6-8CAA-0EB7E79E4B86}" type="datetimeFigureOut">
              <a:rPr lang="ar-SA" smtClean="0"/>
              <a:t>24/07/1436</a:t>
            </a:fld>
            <a:endParaRPr lang="ar-SA"/>
          </a:p>
        </p:txBody>
      </p:sp>
      <p:sp>
        <p:nvSpPr>
          <p:cNvPr id="4" name="Footer Placeholder 3"/>
          <p:cNvSpPr>
            <a:spLocks noGrp="1"/>
          </p:cNvSpPr>
          <p:nvPr>
            <p:ph type="ftr" sz="quarter" idx="11"/>
          </p:nvPr>
        </p:nvSpPr>
        <p:spPr/>
        <p:txBody>
          <a:bodyPr/>
          <a:lstStyle/>
          <a:p>
            <a:endParaRPr lang="ar-SA"/>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413001489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38EDEE1-B143-48D6-8CAA-0EB7E79E4B86}" type="datetimeFigureOut">
              <a:rPr lang="ar-SA" smtClean="0"/>
              <a:t>24/07/1436</a:t>
            </a:fld>
            <a:endParaRPr lang="ar-SA"/>
          </a:p>
        </p:txBody>
      </p:sp>
      <p:sp>
        <p:nvSpPr>
          <p:cNvPr id="3" name="Footer Placeholder 2"/>
          <p:cNvSpPr>
            <a:spLocks noGrp="1"/>
          </p:cNvSpPr>
          <p:nvPr>
            <p:ph type="ftr" sz="quarter" idx="11"/>
          </p:nvPr>
        </p:nvSpPr>
        <p:spPr/>
        <p:txBody>
          <a:bodyPr/>
          <a:lstStyle/>
          <a:p>
            <a:endParaRPr lang="ar-SA"/>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10956353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B38EDEE1-B143-48D6-8CAA-0EB7E79E4B86}" type="datetimeFigureOut">
              <a:rPr lang="ar-SA" smtClean="0"/>
              <a:t>24/07/1436</a:t>
            </a:fld>
            <a:endParaRPr lang="ar-SA"/>
          </a:p>
        </p:txBody>
      </p:sp>
      <p:sp>
        <p:nvSpPr>
          <p:cNvPr id="6" name="Footer Placeholder 5"/>
          <p:cNvSpPr>
            <a:spLocks noGrp="1"/>
          </p:cNvSpPr>
          <p:nvPr>
            <p:ph type="ftr" sz="quarter" idx="11"/>
          </p:nvPr>
        </p:nvSpPr>
        <p:spPr/>
        <p:txBody>
          <a:bodyPr/>
          <a:lstStyle/>
          <a:p>
            <a:endParaRPr lang="ar-SA"/>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16478301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ar-SA" smtClean="0"/>
              <a:t>انقر لتحرير نمط العنوان الرئيسي</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B38EDEE1-B143-48D6-8CAA-0EB7E79E4B86}" type="datetimeFigureOut">
              <a:rPr lang="ar-SA" smtClean="0"/>
              <a:t>24/07/1436</a:t>
            </a:fld>
            <a:endParaRPr lang="ar-SA"/>
          </a:p>
        </p:txBody>
      </p:sp>
      <p:sp>
        <p:nvSpPr>
          <p:cNvPr id="6" name="Footer Placeholder 5"/>
          <p:cNvSpPr>
            <a:spLocks noGrp="1"/>
          </p:cNvSpPr>
          <p:nvPr>
            <p:ph type="ftr" sz="quarter" idx="11"/>
          </p:nvPr>
        </p:nvSpPr>
        <p:spPr/>
        <p:txBody>
          <a:bodyPr/>
          <a:lstStyle/>
          <a:p>
            <a:endParaRPr lang="ar-SA"/>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E600D8F7-8029-4F1A-B335-4658706ABA32}" type="slidenum">
              <a:rPr lang="ar-SA" smtClean="0"/>
              <a:t>‹#›</a:t>
            </a:fld>
            <a:endParaRPr lang="ar-SA"/>
          </a:p>
        </p:txBody>
      </p:sp>
    </p:spTree>
    <p:extLst>
      <p:ext uri="{BB962C8B-B14F-4D97-AF65-F5344CB8AC3E}">
        <p14:creationId xmlns:p14="http://schemas.microsoft.com/office/powerpoint/2010/main" val="50946349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B38EDEE1-B143-48D6-8CAA-0EB7E79E4B86}" type="datetimeFigureOut">
              <a:rPr lang="ar-SA" smtClean="0"/>
              <a:t>24/07/1436</a:t>
            </a:fld>
            <a:endParaRPr lang="ar-SA"/>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ar-SA"/>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E600D8F7-8029-4F1A-B335-4658706ABA32}" type="slidenum">
              <a:rPr lang="ar-SA" smtClean="0"/>
              <a:t>‹#›</a:t>
            </a:fld>
            <a:endParaRPr lang="ar-SA"/>
          </a:p>
        </p:txBody>
      </p:sp>
    </p:spTree>
    <p:extLst>
      <p:ext uri="{BB962C8B-B14F-4D97-AF65-F5344CB8AC3E}">
        <p14:creationId xmlns:p14="http://schemas.microsoft.com/office/powerpoint/2010/main" val="2836936563"/>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 id="2147483684" r:id="rId12"/>
    <p:sldLayoutId id="2147483685" r:id="rId13"/>
    <p:sldLayoutId id="2147483686" r:id="rId14"/>
    <p:sldLayoutId id="2147483687" r:id="rId15"/>
    <p:sldLayoutId id="2147483688" r:id="rId16"/>
  </p:sldLayoutIdLst>
  <p:txStyles>
    <p:titleStyle>
      <a:lvl1pPr algn="l" defTabSz="457200" rtl="1" eaLnBrk="1" latinLnBrk="0" hangingPunct="1">
        <a:spcBef>
          <a:spcPct val="0"/>
        </a:spcBef>
        <a:buNone/>
        <a:defRPr sz="3600" kern="1200">
          <a:solidFill>
            <a:schemeClr val="tx1">
              <a:lumMod val="85000"/>
              <a:lumOff val="15000"/>
            </a:schemeClr>
          </a:solidFill>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342900" indent="-342900" algn="r" defTabSz="457200" rtl="1"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r" defTabSz="457200" rtl="1"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r" defTabSz="457200" rtl="1"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r" defTabSz="457200" rtl="1" eaLnBrk="1" latinLnBrk="0" hangingPunct="1">
        <a:defRPr sz="1800" kern="1200">
          <a:solidFill>
            <a:schemeClr val="tx1"/>
          </a:solidFill>
          <a:latin typeface="+mn-lt"/>
          <a:ea typeface="+mn-ea"/>
          <a:cs typeface="+mn-cs"/>
        </a:defRPr>
      </a:lvl1pPr>
      <a:lvl2pPr marL="457200" algn="r" defTabSz="457200" rtl="1" eaLnBrk="1" latinLnBrk="0" hangingPunct="1">
        <a:defRPr sz="1800" kern="1200">
          <a:solidFill>
            <a:schemeClr val="tx1"/>
          </a:solidFill>
          <a:latin typeface="+mn-lt"/>
          <a:ea typeface="+mn-ea"/>
          <a:cs typeface="+mn-cs"/>
        </a:defRPr>
      </a:lvl2pPr>
      <a:lvl3pPr marL="914400" algn="r" defTabSz="457200" rtl="1" eaLnBrk="1" latinLnBrk="0" hangingPunct="1">
        <a:defRPr sz="1800" kern="1200">
          <a:solidFill>
            <a:schemeClr val="tx1"/>
          </a:solidFill>
          <a:latin typeface="+mn-lt"/>
          <a:ea typeface="+mn-ea"/>
          <a:cs typeface="+mn-cs"/>
        </a:defRPr>
      </a:lvl3pPr>
      <a:lvl4pPr marL="1371600" algn="r" defTabSz="457200" rtl="1" eaLnBrk="1" latinLnBrk="0" hangingPunct="1">
        <a:defRPr sz="1800" kern="1200">
          <a:solidFill>
            <a:schemeClr val="tx1"/>
          </a:solidFill>
          <a:latin typeface="+mn-lt"/>
          <a:ea typeface="+mn-ea"/>
          <a:cs typeface="+mn-cs"/>
        </a:defRPr>
      </a:lvl4pPr>
      <a:lvl5pPr marL="1828800" algn="r" defTabSz="457200" rtl="1" eaLnBrk="1" latinLnBrk="0" hangingPunct="1">
        <a:defRPr sz="1800" kern="1200">
          <a:solidFill>
            <a:schemeClr val="tx1"/>
          </a:solidFill>
          <a:latin typeface="+mn-lt"/>
          <a:ea typeface="+mn-ea"/>
          <a:cs typeface="+mn-cs"/>
        </a:defRPr>
      </a:lvl5pPr>
      <a:lvl6pPr marL="2286000" algn="r" defTabSz="457200" rtl="1" eaLnBrk="1" latinLnBrk="0" hangingPunct="1">
        <a:defRPr sz="1800" kern="1200">
          <a:solidFill>
            <a:schemeClr val="tx1"/>
          </a:solidFill>
          <a:latin typeface="+mn-lt"/>
          <a:ea typeface="+mn-ea"/>
          <a:cs typeface="+mn-cs"/>
        </a:defRPr>
      </a:lvl6pPr>
      <a:lvl7pPr marL="2743200" algn="r" defTabSz="457200" rtl="1" eaLnBrk="1" latinLnBrk="0" hangingPunct="1">
        <a:defRPr sz="1800" kern="1200">
          <a:solidFill>
            <a:schemeClr val="tx1"/>
          </a:solidFill>
          <a:latin typeface="+mn-lt"/>
          <a:ea typeface="+mn-ea"/>
          <a:cs typeface="+mn-cs"/>
        </a:defRPr>
      </a:lvl7pPr>
      <a:lvl8pPr marL="3200400" algn="r" defTabSz="457200" rtl="1" eaLnBrk="1" latinLnBrk="0" hangingPunct="1">
        <a:defRPr sz="1800" kern="1200">
          <a:solidFill>
            <a:schemeClr val="tx1"/>
          </a:solidFill>
          <a:latin typeface="+mn-lt"/>
          <a:ea typeface="+mn-ea"/>
          <a:cs typeface="+mn-cs"/>
        </a:defRPr>
      </a:lvl8pPr>
      <a:lvl9pPr marL="3657600" algn="r" defTabSz="4572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slideLayout" Target="../slideLayouts/slideLayout1.xml"/><Relationship Id="rId1" Type="http://schemas.openxmlformats.org/officeDocument/2006/relationships/tags" Target="../tags/tag2.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3.xml"/></Relationships>
</file>

<file path=ppt/slides/_rels/slide3.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4.xml"/></Relationships>
</file>

<file path=ppt/slides/_rels/slide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1206501" y="698500"/>
            <a:ext cx="10985500" cy="3200400"/>
          </a:xfrm>
        </p:spPr>
        <p:txBody>
          <a:bodyPr>
            <a:normAutofit/>
          </a:bodyPr>
          <a:lstStyle/>
          <a:p>
            <a:pPr algn="ctr"/>
            <a:r>
              <a:rPr lang="ar-SA" sz="4800" b="1" dirty="0" smtClean="0">
                <a:solidFill>
                  <a:srgbClr val="C00000"/>
                </a:solidFill>
              </a:rPr>
              <a:t>التجهيزات الأساسية للحفلات والمؤتمرات </a:t>
            </a:r>
            <a:endParaRPr lang="ar-SA" sz="4800" b="1" dirty="0">
              <a:solidFill>
                <a:srgbClr val="C00000"/>
              </a:solidFill>
            </a:endParaRPr>
          </a:p>
        </p:txBody>
      </p:sp>
    </p:spTree>
    <p:custDataLst>
      <p:tags r:id="rId1"/>
    </p:custDataLst>
    <p:extLst>
      <p:ext uri="{BB962C8B-B14F-4D97-AF65-F5344CB8AC3E}">
        <p14:creationId xmlns:p14="http://schemas.microsoft.com/office/powerpoint/2010/main" val="13951931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589212" y="586010"/>
            <a:ext cx="8911687" cy="1280890"/>
          </a:xfrm>
        </p:spPr>
        <p:txBody>
          <a:bodyPr/>
          <a:lstStyle/>
          <a:p>
            <a:pPr algn="r"/>
            <a:r>
              <a:rPr lang="ar-SA" b="1" dirty="0" smtClean="0">
                <a:solidFill>
                  <a:srgbClr val="C00000"/>
                </a:solidFill>
              </a:rPr>
              <a:t>طريقة التجهيز :</a:t>
            </a:r>
            <a:endParaRPr lang="ar-SA" b="1" dirty="0">
              <a:solidFill>
                <a:srgbClr val="C00000"/>
              </a:solidFill>
            </a:endParaRPr>
          </a:p>
        </p:txBody>
      </p:sp>
      <p:sp>
        <p:nvSpPr>
          <p:cNvPr id="3" name="عنصر نائب للمحتوى 2"/>
          <p:cNvSpPr>
            <a:spLocks noGrp="1"/>
          </p:cNvSpPr>
          <p:nvPr>
            <p:ph idx="1"/>
          </p:nvPr>
        </p:nvSpPr>
        <p:spPr>
          <a:xfrm>
            <a:off x="1562100" y="1993900"/>
            <a:ext cx="10323512" cy="3777622"/>
          </a:xfrm>
        </p:spPr>
        <p:txBody>
          <a:bodyPr/>
          <a:lstStyle/>
          <a:p>
            <a:r>
              <a:rPr lang="ar-SA" sz="2800" b="1" dirty="0" smtClean="0"/>
              <a:t>يتم تجهيز قاعات الحفل في الخطوات الأساسية التالية على الرغم من طريقة التجهيز هذه تختلف من منشأه الى أخرى على حسب سعة قاعات الحفل المتاحة وكذلك نوع الحفل أو المناسبة أو الغرض من إقامة الحفل : </a:t>
            </a:r>
          </a:p>
          <a:p>
            <a:endParaRPr lang="ar-SA" dirty="0"/>
          </a:p>
        </p:txBody>
      </p:sp>
    </p:spTree>
    <p:custDataLst>
      <p:tags r:id="rId1"/>
    </p:custDataLst>
    <p:extLst>
      <p:ext uri="{BB962C8B-B14F-4D97-AF65-F5344CB8AC3E}">
        <p14:creationId xmlns:p14="http://schemas.microsoft.com/office/powerpoint/2010/main" val="299709819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533400" y="952500"/>
            <a:ext cx="11658600" cy="5410200"/>
          </a:xfrm>
        </p:spPr>
        <p:txBody>
          <a:bodyPr>
            <a:normAutofit/>
          </a:bodyPr>
          <a:lstStyle/>
          <a:p>
            <a:r>
              <a:rPr lang="ar-SA" sz="2000" b="1" dirty="0" smtClean="0"/>
              <a:t>الإعلان عن الحفل او المؤتمر ( الوقت – المكان - الوسيلة)</a:t>
            </a:r>
          </a:p>
          <a:p>
            <a:r>
              <a:rPr lang="ar-SA" sz="2000" b="1" dirty="0" smtClean="0"/>
              <a:t>ترتيب الموائد وتجهيز البوفيهات او مراكز الخدمة التي ستخدم الحفل </a:t>
            </a:r>
          </a:p>
          <a:p>
            <a:r>
              <a:rPr lang="ar-SA" sz="2000" b="1" dirty="0" smtClean="0"/>
              <a:t>ترتيب منصة الخطابة فمن الأهمية وضع اعلام الدول المشاركة و الزهور على الطاولة والاسماء</a:t>
            </a:r>
          </a:p>
          <a:p>
            <a:r>
              <a:rPr lang="ar-SA" sz="2000" b="1" dirty="0" smtClean="0"/>
              <a:t>تجهيز طاقم لصيانة الأجهزة السمعية والمرئية واختبارها قبل الحفل مثل: مكبرات الصوت وأجهزة تصوير الفيديو و أجهزة العرض وأجهزة الترجمة الفورية </a:t>
            </a:r>
          </a:p>
          <a:p>
            <a:r>
              <a:rPr lang="ar-SA" sz="2000" b="1" dirty="0" smtClean="0"/>
              <a:t>يعقد مدير الخدمة اجتماعا مع طاقم الخدمة يشرح لهم فيه تفصيلات الحفل والجدول الزمني للتجهيز وفرش البوفيهات والموائد .... وخلافه</a:t>
            </a:r>
          </a:p>
          <a:p>
            <a:r>
              <a:rPr lang="ar-SA" sz="2000" b="1" dirty="0" smtClean="0"/>
              <a:t>يتولى مدير الخدمة الاشراف على تنفيذ كافة التجهيزات المتفق عليها </a:t>
            </a:r>
          </a:p>
          <a:p>
            <a:r>
              <a:rPr lang="ar-SA" sz="2000" b="1" dirty="0" smtClean="0"/>
              <a:t>توزيع العاملين على الأقسام المختلفة بالقاعة وتحديد المسئوليات والوقت المحدد وذلك بمعرفة مدير الخدمة </a:t>
            </a:r>
          </a:p>
          <a:p>
            <a:r>
              <a:rPr lang="ar-SA" sz="2000" b="1" dirty="0" smtClean="0"/>
              <a:t>انهاء جميع الأعمال المكلف بها العاملين في الخدمة </a:t>
            </a:r>
          </a:p>
          <a:p>
            <a:r>
              <a:rPr lang="ar-SA" sz="2000" b="1" dirty="0" smtClean="0"/>
              <a:t>يعطي مدير الخدمة إشارة البد لأفراد طاقم الخدمة لبدء الأطعمة والمشروبات على البوفيهات وذلك بعد مروره بالقاعة لألقاء نظره على البوفيهات </a:t>
            </a:r>
          </a:p>
          <a:p>
            <a:pPr marL="0" indent="0">
              <a:buNone/>
            </a:pPr>
            <a:endParaRPr lang="ar-SA" sz="2000" b="1" dirty="0"/>
          </a:p>
        </p:txBody>
      </p:sp>
    </p:spTree>
    <p:custDataLst>
      <p:tags r:id="rId1"/>
    </p:custDataLst>
    <p:extLst>
      <p:ext uri="{BB962C8B-B14F-4D97-AF65-F5344CB8AC3E}">
        <p14:creationId xmlns:p14="http://schemas.microsoft.com/office/powerpoint/2010/main" val="303819356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651000" y="203200"/>
            <a:ext cx="10325100" cy="6654800"/>
          </a:xfrm>
        </p:spPr>
        <p:txBody>
          <a:bodyPr/>
          <a:lstStyle/>
          <a:p>
            <a:r>
              <a:rPr lang="ar-SA" sz="2000" b="1" dirty="0" smtClean="0"/>
              <a:t>تنظيف المداخل </a:t>
            </a:r>
            <a:r>
              <a:rPr lang="ar-SA" sz="2000" b="1" dirty="0"/>
              <a:t>جيدا لأنها جزء لا يتجزأ من القاعة </a:t>
            </a:r>
          </a:p>
          <a:p>
            <a:r>
              <a:rPr lang="ar-SA" sz="2000" b="1" dirty="0"/>
              <a:t>تنظيف أرضية القاعة جيدا </a:t>
            </a:r>
            <a:endParaRPr lang="ar-SA" sz="2000" b="1" dirty="0" smtClean="0"/>
          </a:p>
          <a:p>
            <a:r>
              <a:rPr lang="ar-SA" sz="2000" b="1" dirty="0" smtClean="0"/>
              <a:t>تنظيف </a:t>
            </a:r>
            <a:r>
              <a:rPr lang="ar-SA" sz="2000" b="1" dirty="0"/>
              <a:t>دورات المياه واستكمالها بالصابون وورق التواليت ومزيل الرائحة مع التأكد من عمل مناشف الهوائية (من مهام عمال النظافة</a:t>
            </a:r>
            <a:r>
              <a:rPr lang="ar-SA" sz="2000" b="1" dirty="0" smtClean="0"/>
              <a:t>)</a:t>
            </a:r>
          </a:p>
          <a:p>
            <a:r>
              <a:rPr lang="ar-SA" sz="2000" b="1" dirty="0" smtClean="0"/>
              <a:t>التأكد من وجود المعدات اللازمة للإطفاء داخل القاعات وخارجها واختبارها من وقت لآخر (من مهام قسم الصيانة)</a:t>
            </a:r>
          </a:p>
          <a:p>
            <a:r>
              <a:rPr lang="ar-SA" sz="2000" b="1" dirty="0"/>
              <a:t>مراجعة الإضاءة وأجهزة التكييف والتأكد من انها تعمل بصورة جيدة </a:t>
            </a:r>
            <a:endParaRPr lang="ar-SA" sz="2000" b="1" dirty="0" smtClean="0"/>
          </a:p>
          <a:p>
            <a:r>
              <a:rPr lang="ar-SA" sz="2000" b="1" dirty="0" smtClean="0"/>
              <a:t>الاسعاف والطوارئ : من الممكن تامين سيارة اسعاف او طبيب خلال انعقاد المؤتمر وخاصة في المؤتمرات الكبيرة وتامين بعض الأدوية الضرورية </a:t>
            </a:r>
            <a:endParaRPr lang="ar-SA" sz="2000" b="1" dirty="0"/>
          </a:p>
          <a:p>
            <a:r>
              <a:rPr lang="ar-SA" sz="2000" b="1" dirty="0" smtClean="0"/>
              <a:t>بعد انتهاء التجهيزات يبدأ الانتظار لاستقبال المدعوين</a:t>
            </a:r>
          </a:p>
          <a:p>
            <a:r>
              <a:rPr lang="ar-SA" sz="2000" b="1" dirty="0" smtClean="0"/>
              <a:t>وأخيرا تقييم الحفل والمؤتمر وتحديد أسباب الفشل والاخفاق</a:t>
            </a:r>
          </a:p>
          <a:p>
            <a:pPr marL="0" indent="0">
              <a:buNone/>
            </a:pPr>
            <a:endParaRPr lang="ar-SA" sz="2000" b="1" dirty="0"/>
          </a:p>
          <a:p>
            <a:pPr marL="0" indent="0">
              <a:buNone/>
            </a:pPr>
            <a:r>
              <a:rPr lang="ar-SA" sz="2000" b="1" dirty="0" smtClean="0">
                <a:solidFill>
                  <a:srgbClr val="C00000"/>
                </a:solidFill>
              </a:rPr>
              <a:t>وبهذا ستكون قادرا على تجهيز وتنظيم العديد من الحفلات والمؤتمرات </a:t>
            </a:r>
          </a:p>
          <a:p>
            <a:pPr marL="0" indent="0">
              <a:buNone/>
            </a:pPr>
            <a:r>
              <a:rPr lang="ar-SA" sz="2000" b="1" dirty="0" smtClean="0">
                <a:solidFill>
                  <a:srgbClr val="C00000"/>
                </a:solidFill>
              </a:rPr>
              <a:t>بمختلف المجالات عند اتباع القواعد الأساسية وتطبيقها على اكمل وجه . </a:t>
            </a:r>
          </a:p>
          <a:p>
            <a:pPr marL="0" indent="0">
              <a:buNone/>
            </a:pPr>
            <a:endParaRPr lang="ar-SA" sz="2000" b="1" dirty="0"/>
          </a:p>
          <a:p>
            <a:pPr marL="0" indent="0">
              <a:buNone/>
            </a:pPr>
            <a:endParaRPr lang="ar-SA" sz="2000" b="1" dirty="0"/>
          </a:p>
        </p:txBody>
      </p:sp>
    </p:spTree>
    <p:custDataLst>
      <p:tags r:id="rId1"/>
    </p:custDataLst>
    <p:extLst>
      <p:ext uri="{BB962C8B-B14F-4D97-AF65-F5344CB8AC3E}">
        <p14:creationId xmlns:p14="http://schemas.microsoft.com/office/powerpoint/2010/main" val="14069259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ARTICULATE_PROJECT_OPEN" val="0"/>
  <p:tag name="ARTICULATE_SLIDE_COUNT" val="4"/>
</p:tagLst>
</file>

<file path=ppt/tags/tag2.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3.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4.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5.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heme/theme1.xml><?xml version="1.0" encoding="utf-8"?>
<a:theme xmlns:a="http://schemas.openxmlformats.org/drawingml/2006/main" name="ربطة">
  <a:themeElements>
    <a:clrScheme name="ربطة">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ربطة">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ربطة">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xmlns=""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64</TotalTime>
  <Words>294</Words>
  <Application>Microsoft Office PowerPoint</Application>
  <PresentationFormat>Custom</PresentationFormat>
  <Paragraphs>23</Paragraphs>
  <Slides>4</Slides>
  <Notes>0</Notes>
  <HiddenSlides>0</HiddenSlides>
  <MMClips>0</MMClips>
  <ScaleCrop>false</ScaleCrop>
  <HeadingPairs>
    <vt:vector size="4" baseType="variant">
      <vt:variant>
        <vt:lpstr>Theme</vt:lpstr>
      </vt:variant>
      <vt:variant>
        <vt:i4>1</vt:i4>
      </vt:variant>
      <vt:variant>
        <vt:lpstr>Slide Titles</vt:lpstr>
      </vt:variant>
      <vt:variant>
        <vt:i4>4</vt:i4>
      </vt:variant>
    </vt:vector>
  </HeadingPairs>
  <TitlesOfParts>
    <vt:vector size="5" baseType="lpstr">
      <vt:lpstr>ربطة</vt:lpstr>
      <vt:lpstr>التجهيزات الأساسية للحفلات والمؤتمرات </vt:lpstr>
      <vt:lpstr>طريقة التجهيز :</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التجهيزات الأساسية للحفلات والمؤتمرات</dc:title>
  <dc:creator>User</dc:creator>
  <cp:lastModifiedBy>User</cp:lastModifiedBy>
  <cp:revision>9</cp:revision>
  <dcterms:created xsi:type="dcterms:W3CDTF">2015-04-11T21:23:39Z</dcterms:created>
  <dcterms:modified xsi:type="dcterms:W3CDTF">2015-05-12T09:45:06Z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ArticulateGUID">
    <vt:lpwstr>A9562444-C1DE-4778-B194-E101814173AB</vt:lpwstr>
  </property>
  <property fmtid="{D5CDD505-2E9C-101B-9397-08002B2CF9AE}" pid="3" name="ArticulatePath">
    <vt:lpwstr>التجهيزات الأساسية للحفلات والمؤتمرات</vt:lpwstr>
  </property>
</Properties>
</file>

<file path=docProps/thumbnail.jpeg>
</file>