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omments/comment1.xml" ContentType="application/vnd.openxmlformats-officedocument.presentationml.comment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0" r:id="rId1"/>
  </p:sldMasterIdLst>
  <p:sldIdLst>
    <p:sldId id="256" r:id="rId2"/>
    <p:sldId id="257" r:id="rId3"/>
    <p:sldId id="258" r:id="rId4"/>
    <p:sldId id="259" r:id="rId5"/>
    <p:sldId id="269" r:id="rId6"/>
    <p:sldId id="260" r:id="rId7"/>
    <p:sldId id="261" r:id="rId8"/>
    <p:sldId id="262" r:id="rId9"/>
    <p:sldId id="263" r:id="rId10"/>
    <p:sldId id="264" r:id="rId11"/>
    <p:sldId id="267" r:id="rId12"/>
    <p:sldId id="268" r:id="rId13"/>
  </p:sldIdLst>
  <p:sldSz cx="12192000" cy="6858000"/>
  <p:notesSz cx="6858000" cy="9144000"/>
  <p:custDataLst>
    <p:tags r:id="rId1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1" d="100"/>
          <a:sy n="91" d="100"/>
        </p:scale>
        <p:origin x="-126" y="-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02-21T13:58:22.432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12/5/2015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396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634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22140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37946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8592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09101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46068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90984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1260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smtClean="0"/>
              <a:t>12/5/2015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363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85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12/5/2015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381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9853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3182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210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7504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507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12/5/2015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744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  <p:sldLayoutId id="2147483774" r:id="rId14"/>
    <p:sldLayoutId id="2147483775" r:id="rId15"/>
    <p:sldLayoutId id="2147483776" r:id="rId16"/>
    <p:sldLayoutId id="2147483777" r:id="rId17"/>
  </p:sldLayoutIdLst>
  <p:txStyles>
    <p:titleStyle>
      <a:lvl1pPr algn="ctr" defTabSz="457200" rtl="1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857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39414" y="141668"/>
            <a:ext cx="6014434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6000" b="1" u="sng" dirty="0" smtClean="0"/>
              <a:t>بسم الله الرحمن الرحيم </a:t>
            </a:r>
            <a:endParaRPr lang="ar-SA" sz="6000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2601532" y="1970468"/>
            <a:ext cx="6941713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b="1" u="sng" dirty="0" smtClean="0"/>
              <a:t>المقرر :- إدارة الفعاليات </a:t>
            </a:r>
          </a:p>
          <a:p>
            <a:pPr algn="ctr"/>
            <a:r>
              <a:rPr lang="ar-SA" sz="2800" b="1" u="sng" dirty="0" smtClean="0"/>
              <a:t>الموضوع :- تخطيط الفعاليات</a:t>
            </a:r>
            <a:endParaRPr lang="ar-SA" sz="2800" b="1" u="sng" dirty="0"/>
          </a:p>
        </p:txBody>
      </p:sp>
    </p:spTree>
    <p:extLst>
      <p:ext uri="{BB962C8B-B14F-4D97-AF65-F5344CB8AC3E}">
        <p14:creationId xmlns:p14="http://schemas.microsoft.com/office/powerpoint/2010/main" val="39196849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189" y="1764406"/>
            <a:ext cx="9813702" cy="35394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800" b="1" u="sng" dirty="0" smtClean="0"/>
              <a:t>الصعوبات التي تواجه تخطيط الفعاليات :-</a:t>
            </a:r>
          </a:p>
          <a:p>
            <a:pPr algn="r"/>
            <a:endParaRPr lang="ar-SA" sz="2800" b="1" u="sng" dirty="0"/>
          </a:p>
          <a:p>
            <a:pPr algn="r"/>
            <a:r>
              <a:rPr lang="ar-SA" sz="2800" dirty="0" smtClean="0"/>
              <a:t>1- عدم الجديه في تنفيذ الخطه وتدني حماس العاملين لها .</a:t>
            </a:r>
          </a:p>
          <a:p>
            <a:pPr algn="r"/>
            <a:endParaRPr lang="ar-SA" sz="2800" dirty="0"/>
          </a:p>
          <a:p>
            <a:pPr algn="r"/>
            <a:r>
              <a:rPr lang="ar-SA" sz="2800" dirty="0" smtClean="0"/>
              <a:t>2- عدم كفايه الزمن اللازم لتنفيذ الخطه .</a:t>
            </a:r>
          </a:p>
          <a:p>
            <a:pPr algn="r"/>
            <a:endParaRPr lang="ar-SA" sz="2800" dirty="0"/>
          </a:p>
          <a:p>
            <a:pPr algn="r"/>
            <a:r>
              <a:rPr lang="ar-SA" sz="2800" dirty="0" smtClean="0"/>
              <a:t>3- نقص الموارد الذاتيه وفشل الجهود في الحصول على موارد خارجيه .</a:t>
            </a:r>
          </a:p>
          <a:p>
            <a:pPr algn="r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4100622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4494727" y="2524259"/>
            <a:ext cx="3296991" cy="19318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7" name="Straight Connector 6"/>
          <p:cNvCxnSpPr>
            <a:stCxn id="5" idx="1"/>
          </p:cNvCxnSpPr>
          <p:nvPr/>
        </p:nvCxnSpPr>
        <p:spPr>
          <a:xfrm flipH="1" flipV="1">
            <a:off x="3702675" y="2215166"/>
            <a:ext cx="1274885" cy="5920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7283127" y="2215166"/>
            <a:ext cx="1513143" cy="6501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3240739" y="4076593"/>
            <a:ext cx="1736823" cy="30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7453710" y="4079598"/>
            <a:ext cx="1468192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1748494" y="1636099"/>
            <a:ext cx="2009104" cy="9978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1" name="Rectangle 20"/>
          <p:cNvSpPr/>
          <p:nvPr/>
        </p:nvSpPr>
        <p:spPr>
          <a:xfrm>
            <a:off x="1395780" y="3541690"/>
            <a:ext cx="200910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Rectangle 22"/>
          <p:cNvSpPr/>
          <p:nvPr/>
        </p:nvSpPr>
        <p:spPr>
          <a:xfrm>
            <a:off x="8838189" y="1681559"/>
            <a:ext cx="1996224" cy="9143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4" name="Rectangle 23"/>
          <p:cNvSpPr/>
          <p:nvPr/>
        </p:nvSpPr>
        <p:spPr>
          <a:xfrm>
            <a:off x="8921902" y="3602545"/>
            <a:ext cx="1828799" cy="8180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TextBox 25"/>
          <p:cNvSpPr txBox="1"/>
          <p:nvPr/>
        </p:nvSpPr>
        <p:spPr>
          <a:xfrm>
            <a:off x="4607478" y="3125492"/>
            <a:ext cx="3013657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dirty="0" smtClean="0"/>
              <a:t>العوامل المؤثره في البيئه الخارجيه للفعاليه .</a:t>
            </a:r>
            <a:endParaRPr lang="ar-SA" sz="2800" dirty="0"/>
          </a:p>
        </p:txBody>
      </p:sp>
      <p:sp>
        <p:nvSpPr>
          <p:cNvPr id="27" name="TextBox 26"/>
          <p:cNvSpPr txBox="1"/>
          <p:nvPr/>
        </p:nvSpPr>
        <p:spPr>
          <a:xfrm>
            <a:off x="9076447" y="1905861"/>
            <a:ext cx="167425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dirty="0" smtClean="0"/>
              <a:t>1- حكوميه .</a:t>
            </a:r>
            <a:endParaRPr lang="ar-SA" sz="2000" dirty="0"/>
          </a:p>
        </p:txBody>
      </p:sp>
      <p:sp>
        <p:nvSpPr>
          <p:cNvPr id="28" name="TextBox 27"/>
          <p:cNvSpPr txBox="1"/>
          <p:nvPr/>
        </p:nvSpPr>
        <p:spPr>
          <a:xfrm>
            <a:off x="9092485" y="3826889"/>
            <a:ext cx="154546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dirty="0" smtClean="0"/>
              <a:t>2- الاقتصاديه .</a:t>
            </a:r>
            <a:endParaRPr lang="ar-SA" dirty="0"/>
          </a:p>
        </p:txBody>
      </p:sp>
      <p:sp>
        <p:nvSpPr>
          <p:cNvPr id="30" name="TextBox 29"/>
          <p:cNvSpPr txBox="1"/>
          <p:nvPr/>
        </p:nvSpPr>
        <p:spPr>
          <a:xfrm>
            <a:off x="1903041" y="1921250"/>
            <a:ext cx="189319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dirty="0" smtClean="0"/>
              <a:t>3- اجتماعي</a:t>
            </a:r>
            <a:endParaRPr lang="ar-SA" dirty="0"/>
          </a:p>
        </p:txBody>
      </p:sp>
      <p:sp>
        <p:nvSpPr>
          <p:cNvPr id="31" name="TextBox 30"/>
          <p:cNvSpPr txBox="1"/>
          <p:nvPr/>
        </p:nvSpPr>
        <p:spPr>
          <a:xfrm>
            <a:off x="1646917" y="3814224"/>
            <a:ext cx="162589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dirty="0" smtClean="0"/>
              <a:t>4- التكنلوجيا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049626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8359" y="2550017"/>
            <a:ext cx="4146998" cy="17515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العوامل المؤثره في البيئه الداخليه</a:t>
            </a:r>
            <a:r>
              <a:rPr lang="ar-SA" sz="3200" dirty="0"/>
              <a:t> </a:t>
            </a:r>
            <a:r>
              <a:rPr lang="ar-SA" sz="3200" dirty="0" smtClean="0"/>
              <a:t>للفعاليه</a:t>
            </a:r>
            <a:r>
              <a:rPr lang="en-US" sz="3200" dirty="0" smtClean="0"/>
              <a:t> </a:t>
            </a:r>
            <a:endParaRPr lang="ar-SA" sz="3200" dirty="0"/>
          </a:p>
        </p:txBody>
      </p:sp>
      <p:cxnSp>
        <p:nvCxnSpPr>
          <p:cNvPr id="6" name="Straight Connector 5"/>
          <p:cNvCxnSpPr>
            <a:stCxn id="4" idx="0"/>
          </p:cNvCxnSpPr>
          <p:nvPr/>
        </p:nvCxnSpPr>
        <p:spPr>
          <a:xfrm flipV="1">
            <a:off x="6181858" y="1661375"/>
            <a:ext cx="12879" cy="8886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stCxn id="4" idx="3"/>
          </p:cNvCxnSpPr>
          <p:nvPr/>
        </p:nvCxnSpPr>
        <p:spPr>
          <a:xfrm flipV="1">
            <a:off x="8255357" y="3400023"/>
            <a:ext cx="1133340" cy="257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4" idx="2"/>
          </p:cNvCxnSpPr>
          <p:nvPr/>
        </p:nvCxnSpPr>
        <p:spPr>
          <a:xfrm>
            <a:off x="6181858" y="4301544"/>
            <a:ext cx="0" cy="9401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4" idx="1"/>
          </p:cNvCxnSpPr>
          <p:nvPr/>
        </p:nvCxnSpPr>
        <p:spPr>
          <a:xfrm flipH="1">
            <a:off x="2640168" y="3425781"/>
            <a:ext cx="146819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5222382" y="592428"/>
            <a:ext cx="1944709" cy="10818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dirty="0" smtClean="0"/>
              <a:t>التسويق</a:t>
            </a:r>
            <a:endParaRPr lang="ar-SA" sz="3600" dirty="0"/>
          </a:p>
        </p:txBody>
      </p:sp>
      <p:sp>
        <p:nvSpPr>
          <p:cNvPr id="14" name="Oval 13"/>
          <p:cNvSpPr/>
          <p:nvPr/>
        </p:nvSpPr>
        <p:spPr>
          <a:xfrm>
            <a:off x="9388697" y="2723882"/>
            <a:ext cx="1725769" cy="10689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الإداره</a:t>
            </a:r>
            <a:endParaRPr lang="ar-SA" sz="3200" dirty="0"/>
          </a:p>
        </p:txBody>
      </p:sp>
      <p:sp>
        <p:nvSpPr>
          <p:cNvPr id="15" name="Oval 14"/>
          <p:cNvSpPr/>
          <p:nvPr/>
        </p:nvSpPr>
        <p:spPr>
          <a:xfrm>
            <a:off x="5119352" y="5112913"/>
            <a:ext cx="2150771" cy="10818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المنافسون</a:t>
            </a:r>
            <a:endParaRPr lang="ar-SA" sz="3200" dirty="0"/>
          </a:p>
        </p:txBody>
      </p:sp>
      <p:sp>
        <p:nvSpPr>
          <p:cNvPr id="16" name="Oval 15"/>
          <p:cNvSpPr/>
          <p:nvPr/>
        </p:nvSpPr>
        <p:spPr>
          <a:xfrm>
            <a:off x="927279" y="2801155"/>
            <a:ext cx="1944709" cy="9916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العملاء</a:t>
            </a:r>
            <a:endParaRPr lang="ar-SA" sz="3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87346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783392" y="1777285"/>
            <a:ext cx="206062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3200" b="1" u="sng" dirty="0" smtClean="0"/>
              <a:t>المواضيع :-</a:t>
            </a:r>
            <a:endParaRPr lang="ar-SA" sz="3200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3335629" y="2897746"/>
            <a:ext cx="7508383" cy="26776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400" dirty="0" smtClean="0"/>
              <a:t>1- تعريف التخطيط وتعريف الفعاليه .</a:t>
            </a:r>
          </a:p>
          <a:p>
            <a:pPr algn="r"/>
            <a:r>
              <a:rPr lang="ar-SA" sz="2400" dirty="0" smtClean="0"/>
              <a:t>2- لمن تقدم الفعاليه لهم و ماذا نحتاج ؟</a:t>
            </a:r>
          </a:p>
          <a:p>
            <a:pPr algn="r"/>
            <a:r>
              <a:rPr lang="ar-SA" sz="2400" dirty="0"/>
              <a:t>3</a:t>
            </a:r>
            <a:r>
              <a:rPr lang="ar-SA" sz="2400" dirty="0" smtClean="0"/>
              <a:t>- مزايا و عيوب تخطيط الفعاليات .</a:t>
            </a:r>
            <a:endParaRPr lang="ar-SA" sz="2400" dirty="0"/>
          </a:p>
          <a:p>
            <a:pPr algn="r"/>
            <a:r>
              <a:rPr lang="ar-SA" sz="2400" dirty="0" smtClean="0"/>
              <a:t>4- خصائص تخطيط الفعاليات</a:t>
            </a:r>
          </a:p>
          <a:p>
            <a:pPr algn="r"/>
            <a:r>
              <a:rPr lang="ar-SA" sz="2400" dirty="0" smtClean="0"/>
              <a:t>5- العوامل الدافعه لتخطيط الفعاليات .</a:t>
            </a:r>
          </a:p>
          <a:p>
            <a:pPr algn="r"/>
            <a:r>
              <a:rPr lang="ar-SA" sz="2400" dirty="0" smtClean="0"/>
              <a:t>6- الصعوبات التي تواجه تخطيط الفعاليات .</a:t>
            </a:r>
          </a:p>
          <a:p>
            <a:pPr algn="r"/>
            <a:r>
              <a:rPr lang="ar-SA" sz="2400" dirty="0" smtClean="0"/>
              <a:t>7- عوامل مؤثره في البيئه الخارجيه والداخليه 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40114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62130" y="1841680"/>
            <a:ext cx="9878096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3200" dirty="0" smtClean="0"/>
              <a:t>   </a:t>
            </a:r>
            <a:r>
              <a:rPr lang="ar-SA" sz="3200" b="1" u="sng" dirty="0" smtClean="0"/>
              <a:t>تعريف التخطيط :- </a:t>
            </a:r>
          </a:p>
          <a:p>
            <a:pPr algn="r"/>
            <a:endParaRPr lang="ar-SA" sz="3200" dirty="0"/>
          </a:p>
          <a:p>
            <a:pPr algn="r"/>
            <a:r>
              <a:rPr lang="ar-SA" sz="3200" dirty="0" smtClean="0"/>
              <a:t>إن التخطيط هو عملية رسم الأهداف التي يراد التواصل إليها خلال فترة زمنيه معينه ثم حشد الإمكانيات اللازمه لتحقيق تلك الأهداف وفق أساليب تختصر الكلف وتعظم النتائج .</a:t>
            </a:r>
          </a:p>
          <a:p>
            <a:pPr algn="r"/>
            <a:r>
              <a:rPr lang="ar-SA" sz="3200" dirty="0" smtClean="0"/>
              <a:t> 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989615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323527" y="1815921"/>
            <a:ext cx="4443211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3600" b="1" u="sng" dirty="0" smtClean="0"/>
              <a:t>تعريف الفعاليه :-</a:t>
            </a:r>
            <a:endParaRPr lang="ar-SA" sz="3600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2073499" y="3013656"/>
            <a:ext cx="8693239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3200" dirty="0" smtClean="0"/>
              <a:t>حدث يقام في زمن معين و مكان معين لأجل تحقيق هدف معين سواء كان ثقافي اجتماعي سياسي ديني اقتصادي .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151453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92463" y="1841679"/>
            <a:ext cx="525458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800" b="1" u="sng" smtClean="0"/>
              <a:t>لمن تقدم </a:t>
            </a:r>
            <a:r>
              <a:rPr lang="ar-SA" sz="2800" b="1" u="sng" dirty="0" smtClean="0"/>
              <a:t>الفعاليه لهم وماذا نحتاج ؟ </a:t>
            </a:r>
            <a:endParaRPr lang="ar-SA" sz="2800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1390919" y="2807594"/>
            <a:ext cx="9465972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000" dirty="0" smtClean="0"/>
              <a:t>1- الجمهور : وهم اهم عنصر وهم زوار المكان سواء كان مؤتمر او معرض او ندوة وغيرها .</a:t>
            </a:r>
          </a:p>
          <a:p>
            <a:pPr algn="r"/>
            <a:endParaRPr lang="ar-SA" sz="2000" dirty="0"/>
          </a:p>
          <a:p>
            <a:pPr algn="r"/>
            <a:endParaRPr lang="ar-SA" sz="2000" dirty="0" smtClean="0"/>
          </a:p>
          <a:p>
            <a:pPr algn="r"/>
            <a:endParaRPr lang="ar-SA" sz="2000" dirty="0"/>
          </a:p>
          <a:p>
            <a:pPr algn="r"/>
            <a:r>
              <a:rPr lang="ar-SA" sz="2000" dirty="0" smtClean="0"/>
              <a:t>2- تهيئة وإعداد مكان الفعاليه : يتم اول حجز المكان المطلوب ومن ثم تجهيزه لكل ما يحتاج ليظهر بالصوره اللازمه . </a:t>
            </a:r>
          </a:p>
          <a:p>
            <a:pPr algn="r"/>
            <a:endParaRPr lang="ar-SA" sz="2000" dirty="0"/>
          </a:p>
          <a:p>
            <a:pPr algn="r"/>
            <a:endParaRPr lang="ar-SA" sz="2000" dirty="0" smtClean="0"/>
          </a:p>
          <a:p>
            <a:pPr algn="r"/>
            <a:r>
              <a:rPr lang="ar-SA" sz="2000" dirty="0" smtClean="0"/>
              <a:t>3- البرامج التي سيتم طرحها في الفعاليه : حسب موضوع المؤتمر او المعرض او الندوة . </a:t>
            </a:r>
          </a:p>
        </p:txBody>
      </p:sp>
    </p:spTree>
    <p:extLst>
      <p:ext uri="{BB962C8B-B14F-4D97-AF65-F5344CB8AC3E}">
        <p14:creationId xmlns:p14="http://schemas.microsoft.com/office/powerpoint/2010/main" val="18718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75020" y="1867437"/>
            <a:ext cx="7804597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3200" b="1" u="sng" dirty="0" smtClean="0"/>
              <a:t>مزايا و فوائد تخطيط الفعاليات :-</a:t>
            </a:r>
            <a:endParaRPr lang="ar-SA" sz="3200" b="1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1455313" y="3000777"/>
            <a:ext cx="9324304" cy="31085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800" dirty="0" smtClean="0"/>
              <a:t>1- يدفع الإدارة إلى الإحاطه بمواردها الماديه والبشريه اللازمه لتحقيق تلك الأهداف .</a:t>
            </a:r>
          </a:p>
          <a:p>
            <a:pPr algn="r"/>
            <a:endParaRPr lang="ar-SA" sz="2800" dirty="0"/>
          </a:p>
          <a:p>
            <a:pPr algn="r"/>
            <a:r>
              <a:rPr lang="ar-SA" sz="2800" dirty="0" smtClean="0"/>
              <a:t>2- يدفع الإداره وفروعها المختلفه إلى تنسيق أعمالها وبهذا يمنع ظاهرة التضارب والتقاطع بين أنشطتها المختلفه .</a:t>
            </a:r>
          </a:p>
          <a:p>
            <a:pPr algn="r"/>
            <a:endParaRPr lang="ar-SA" sz="2800" dirty="0"/>
          </a:p>
          <a:p>
            <a:pPr algn="r"/>
            <a:r>
              <a:rPr lang="ar-SA" sz="2800" dirty="0" smtClean="0"/>
              <a:t>3- يساعد على إجراء عمليات الرقابه الداخليه والخارجيه . </a:t>
            </a:r>
            <a:endParaRPr lang="ar-SA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833934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1007" y="570008"/>
            <a:ext cx="9601196" cy="1303867"/>
          </a:xfrm>
        </p:spPr>
        <p:txBody>
          <a:bodyPr>
            <a:normAutofit/>
          </a:bodyPr>
          <a:lstStyle/>
          <a:p>
            <a:pPr algn="r"/>
            <a:r>
              <a:rPr lang="ar-SA" sz="2800" dirty="0" smtClean="0"/>
              <a:t>4- يختصر الزمن اللازم لإنجاز الأعمال .  </a:t>
            </a:r>
            <a:endParaRPr lang="ar-SA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970468" y="2781837"/>
            <a:ext cx="8861735" cy="35394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800" b="1" u="sng" dirty="0" smtClean="0"/>
              <a:t>العيوب التي تصادف تخطيط الفعاليات :-</a:t>
            </a:r>
          </a:p>
          <a:p>
            <a:pPr algn="r"/>
            <a:endParaRPr lang="ar-SA" sz="2800" dirty="0"/>
          </a:p>
          <a:p>
            <a:pPr algn="r"/>
            <a:r>
              <a:rPr lang="ar-SA" sz="2800" dirty="0" smtClean="0"/>
              <a:t>1- عدم وضوح المستقبل : يتم التخطيط للمستقبل بكل ما يمكن لكن لا نستطيع الحكم على ما سيحدث بالمستقبل الا بوقته .</a:t>
            </a:r>
          </a:p>
          <a:p>
            <a:pPr algn="r"/>
            <a:endParaRPr lang="ar-SA" sz="2800" dirty="0"/>
          </a:p>
          <a:p>
            <a:pPr algn="r"/>
            <a:r>
              <a:rPr lang="ar-SA" sz="2800" dirty="0" smtClean="0"/>
              <a:t>2- التضليل المعلوماتي : يتم تجميع المعلومات الحاليه على قدر الامكانيه لرسم الصوره المستقبليه وعدم وضوح المعلومه تسبب تضليل المخطط في انجاز الهدف .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1326141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65948" y="1790164"/>
            <a:ext cx="4726547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3200" b="1" u="sng" dirty="0" smtClean="0"/>
              <a:t>خصائص تخطيط الفعاليه :-</a:t>
            </a:r>
            <a:endParaRPr lang="ar-SA" sz="3200" b="1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1300766" y="2846232"/>
            <a:ext cx="9491729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3200" dirty="0" smtClean="0"/>
              <a:t>1- الوضوح : ان تكون اهداف الخطه واضحه ومحدده .</a:t>
            </a:r>
          </a:p>
          <a:p>
            <a:pPr algn="r"/>
            <a:endParaRPr lang="ar-SA" sz="3200" dirty="0"/>
          </a:p>
          <a:p>
            <a:pPr algn="r"/>
            <a:r>
              <a:rPr lang="ar-SA" sz="3200" dirty="0" smtClean="0"/>
              <a:t>2- البساطه : ان تكون الخطه سهلة التنفيذ وغير معقده .</a:t>
            </a:r>
          </a:p>
          <a:p>
            <a:pPr algn="r"/>
            <a:endParaRPr lang="ar-SA" sz="3200" dirty="0"/>
          </a:p>
          <a:p>
            <a:pPr algn="r"/>
            <a:r>
              <a:rPr lang="ar-SA" sz="3200" dirty="0" smtClean="0"/>
              <a:t>3- الواقعيه :</a:t>
            </a:r>
            <a:r>
              <a:rPr lang="ar-SA" sz="3200" dirty="0"/>
              <a:t> </a:t>
            </a:r>
            <a:r>
              <a:rPr lang="ar-SA" sz="3200" dirty="0" smtClean="0"/>
              <a:t>ان تكون الخطه ممكنه التنفيذ في ضوء الإمكانيات المتاحه . 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15532030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39403" y="1751527"/>
            <a:ext cx="9375820" cy="45243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3200" b="1" u="sng" dirty="0" smtClean="0"/>
              <a:t>العوامل الدافعه لتخطيط الفعاليه :-</a:t>
            </a:r>
          </a:p>
          <a:p>
            <a:pPr algn="r"/>
            <a:endParaRPr lang="ar-SA" sz="3200" b="1" u="sng" dirty="0"/>
          </a:p>
          <a:p>
            <a:pPr algn="r"/>
            <a:r>
              <a:rPr lang="ar-SA" sz="3200" dirty="0" smtClean="0"/>
              <a:t>1- التنبؤ بالمستقبل بصورة افضل وذلك باستخدام الاساليب الفنيه التي تخدم هذا الغرض وتغذيتها بالمعلومات والبيانات اللازمه .</a:t>
            </a:r>
          </a:p>
          <a:p>
            <a:pPr algn="r"/>
            <a:endParaRPr lang="ar-SA" sz="3200" dirty="0"/>
          </a:p>
          <a:p>
            <a:pPr algn="r"/>
            <a:r>
              <a:rPr lang="ar-SA" sz="3200" dirty="0" smtClean="0"/>
              <a:t>2- الجماعيه باشراك العاملين في العمليه التخطيطيه ووضع حوافز فاعله لتنفيذها .</a:t>
            </a:r>
          </a:p>
          <a:p>
            <a:pPr algn="r"/>
            <a:endParaRPr lang="ar-SA" sz="3200" dirty="0"/>
          </a:p>
          <a:p>
            <a:pPr algn="r"/>
            <a:r>
              <a:rPr lang="ar-SA" sz="3200" dirty="0" smtClean="0"/>
              <a:t>3- القناعه من خلال ادراك الاداره والعاملين باهميه التخطيط . 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5962528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157</TotalTime>
  <Words>430</Words>
  <Application>Microsoft Office PowerPoint</Application>
  <PresentationFormat>Custom</PresentationFormat>
  <Paragraphs>68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Organic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4- يختصر الزمن اللازم لإنجاز الأعمال . 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User</cp:lastModifiedBy>
  <cp:revision>34</cp:revision>
  <dcterms:created xsi:type="dcterms:W3CDTF">2015-02-21T10:56:22Z</dcterms:created>
  <dcterms:modified xsi:type="dcterms:W3CDTF">2015-05-12T09:50:16Z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D4E9E7E9-4F19-426F-99DA-55E865689D2F</vt:lpwstr>
  </property>
  <property fmtid="{D5CDD505-2E9C-101B-9397-08002B2CF9AE}" pid="3" name="ArticulatePath">
    <vt:lpwstr>التخطيط للفعاليه</vt:lpwstr>
  </property>
</Properties>
</file>