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4676D-5B78-4C46-A554-2D22B29A03D9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D9E94-97CE-4B28-B1DE-504B4C326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46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5D5191-D633-4B6B-8E57-CFB41CB09FDE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ar-SA" b="1" smtClean="0"/>
              <a:t>بشره</a:t>
            </a:r>
            <a:endParaRPr lang="en-US" b="1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968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ورقة نبات قصب  الرما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529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627313" y="6092825"/>
            <a:ext cx="3697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990099"/>
                </a:solidFill>
              </a:rPr>
              <a:t>قطاع عرضي في ورقة قصب الرمال</a:t>
            </a:r>
            <a:endParaRPr lang="en-US" sz="2400" b="1">
              <a:solidFill>
                <a:srgbClr val="990099"/>
              </a:solidFill>
            </a:endParaRPr>
          </a:p>
        </p:txBody>
      </p:sp>
      <p:pic>
        <p:nvPicPr>
          <p:cNvPr id="8196" name="Picture 6" descr="ammoph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836613"/>
            <a:ext cx="4906963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Line 7"/>
          <p:cNvSpPr>
            <a:spLocks noChangeShapeType="1"/>
          </p:cNvSpPr>
          <p:nvPr/>
        </p:nvSpPr>
        <p:spPr bwMode="auto">
          <a:xfrm flipH="1">
            <a:off x="1403350" y="2276475"/>
            <a:ext cx="1223963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198" name="Line 8"/>
          <p:cNvSpPr>
            <a:spLocks noChangeShapeType="1"/>
          </p:cNvSpPr>
          <p:nvPr/>
        </p:nvSpPr>
        <p:spPr bwMode="auto">
          <a:xfrm flipH="1">
            <a:off x="1331913" y="3573463"/>
            <a:ext cx="4392612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755650" y="4652963"/>
            <a:ext cx="10334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شعيرات</a:t>
            </a:r>
          </a:p>
          <a:p>
            <a:r>
              <a:rPr lang="ar-SA" b="1"/>
              <a:t>على البشره</a:t>
            </a:r>
          </a:p>
          <a:p>
            <a:r>
              <a:rPr lang="ar-SA" b="1"/>
              <a:t>العليا</a:t>
            </a:r>
            <a:endParaRPr lang="en-US" b="1"/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>
            <a:off x="2051050" y="2349500"/>
            <a:ext cx="720725" cy="251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01" name="Line 11"/>
          <p:cNvSpPr>
            <a:spLocks noChangeShapeType="1"/>
          </p:cNvSpPr>
          <p:nvPr/>
        </p:nvSpPr>
        <p:spPr bwMode="auto">
          <a:xfrm flipH="1">
            <a:off x="2771775" y="3068638"/>
            <a:ext cx="2087563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2268538" y="5013325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b="1"/>
              <a:t>حزم وعائيه</a:t>
            </a:r>
            <a:endParaRPr lang="en-US" b="1"/>
          </a:p>
        </p:txBody>
      </p:sp>
      <p:sp>
        <p:nvSpPr>
          <p:cNvPr id="8203" name="Line 13"/>
          <p:cNvSpPr>
            <a:spLocks noChangeShapeType="1"/>
          </p:cNvSpPr>
          <p:nvPr/>
        </p:nvSpPr>
        <p:spPr bwMode="auto">
          <a:xfrm flipH="1">
            <a:off x="539750" y="2420938"/>
            <a:ext cx="936625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415925" y="5749925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الياف</a:t>
            </a:r>
            <a:endParaRPr lang="en-US" b="1"/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3276600" y="1412875"/>
            <a:ext cx="4319588" cy="4824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06" name="Line 17"/>
          <p:cNvSpPr>
            <a:spLocks noChangeShapeType="1"/>
          </p:cNvSpPr>
          <p:nvPr/>
        </p:nvSpPr>
        <p:spPr bwMode="auto">
          <a:xfrm>
            <a:off x="7308850" y="4868863"/>
            <a:ext cx="287338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07" name="Text Box 18"/>
          <p:cNvSpPr txBox="1">
            <a:spLocks noChangeArrowheads="1"/>
          </p:cNvSpPr>
          <p:nvPr/>
        </p:nvSpPr>
        <p:spPr bwMode="auto">
          <a:xfrm>
            <a:off x="7269163" y="6181725"/>
            <a:ext cx="128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خلايا برنشيميه</a:t>
            </a:r>
            <a:endParaRPr lang="en-US" b="1"/>
          </a:p>
        </p:txBody>
      </p:sp>
      <p:sp>
        <p:nvSpPr>
          <p:cNvPr id="16" name="مربع نص 15"/>
          <p:cNvSpPr txBox="1"/>
          <p:nvPr/>
        </p:nvSpPr>
        <p:spPr>
          <a:xfrm>
            <a:off x="6286512" y="21429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>
                <a:solidFill>
                  <a:srgbClr val="D60093"/>
                </a:solidFill>
              </a:rPr>
              <a:t>التفاف </a:t>
            </a:r>
            <a:r>
              <a:rPr lang="ar-SA" sz="2400" b="1" dirty="0" err="1" smtClean="0">
                <a:solidFill>
                  <a:srgbClr val="D60093"/>
                </a:solidFill>
              </a:rPr>
              <a:t>الاوراق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0621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pine_need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50825" y="188913"/>
            <a:ext cx="4419600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الثغر الغائر-  في ورقة الصنوبر-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75" y="188913"/>
            <a:ext cx="416242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3132138" y="5876925"/>
            <a:ext cx="29384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200" b="1">
                <a:solidFill>
                  <a:srgbClr val="990099"/>
                </a:solidFill>
              </a:rPr>
              <a:t>الثغر الغائر بالصنوبر</a:t>
            </a:r>
            <a:endParaRPr lang="en-US" sz="3200" b="1">
              <a:solidFill>
                <a:srgbClr val="990099"/>
              </a:solidFill>
            </a:endParaRPr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2627313" y="9080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30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تجاويف ثغريه في ورقة نبات الدفل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8913"/>
            <a:ext cx="7777163" cy="583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258888" y="5300663"/>
            <a:ext cx="4498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3600" b="1">
                <a:solidFill>
                  <a:srgbClr val="FFFF00"/>
                </a:solidFill>
              </a:rPr>
              <a:t>تجاويف ثغريه في نبات الدفله</a:t>
            </a:r>
            <a:endParaRPr lang="en-US" sz="3600" b="1">
              <a:solidFill>
                <a:srgbClr val="FFFF00"/>
              </a:solidFill>
            </a:endParaRPr>
          </a:p>
        </p:txBody>
      </p:sp>
      <p:sp>
        <p:nvSpPr>
          <p:cNvPr id="10244" name="Line 6"/>
          <p:cNvSpPr>
            <a:spLocks noChangeShapeType="1"/>
          </p:cNvSpPr>
          <p:nvPr/>
        </p:nvSpPr>
        <p:spPr bwMode="auto">
          <a:xfrm flipH="1">
            <a:off x="1547813" y="3068638"/>
            <a:ext cx="2232025" cy="3313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>
            <a:off x="4284663" y="2060575"/>
            <a:ext cx="2016125" cy="424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246" name="Line 8"/>
          <p:cNvSpPr>
            <a:spLocks noChangeShapeType="1"/>
          </p:cNvSpPr>
          <p:nvPr/>
        </p:nvSpPr>
        <p:spPr bwMode="auto">
          <a:xfrm>
            <a:off x="6443663" y="2924175"/>
            <a:ext cx="1223962" cy="3313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 flipH="1">
            <a:off x="468313" y="1268413"/>
            <a:ext cx="1871662" cy="4968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0" y="6308725"/>
            <a:ext cx="87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بشره عليا</a:t>
            </a:r>
            <a:endParaRPr lang="en-US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1160463" y="6397625"/>
            <a:ext cx="695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تجويف</a:t>
            </a:r>
            <a:endParaRPr lang="en-US"/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5521325" y="6253163"/>
            <a:ext cx="1087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نسيج عمادي</a:t>
            </a:r>
            <a:endParaRPr lang="en-US"/>
          </a:p>
        </p:txBody>
      </p:sp>
      <p:sp>
        <p:nvSpPr>
          <p:cNvPr id="10251" name="Text Box 13"/>
          <p:cNvSpPr txBox="1">
            <a:spLocks noChangeArrowheads="1"/>
          </p:cNvSpPr>
          <p:nvPr/>
        </p:nvSpPr>
        <p:spPr bwMode="auto">
          <a:xfrm>
            <a:off x="7053263" y="6253163"/>
            <a:ext cx="1139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نسيج اسفنجي</a:t>
            </a:r>
            <a:endParaRPr lang="en-US"/>
          </a:p>
        </p:txBody>
      </p:sp>
      <p:sp>
        <p:nvSpPr>
          <p:cNvPr id="10252" name="Line 14"/>
          <p:cNvSpPr>
            <a:spLocks noChangeShapeType="1"/>
          </p:cNvSpPr>
          <p:nvPr/>
        </p:nvSpPr>
        <p:spPr bwMode="auto">
          <a:xfrm>
            <a:off x="2339975" y="3213100"/>
            <a:ext cx="43180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2044700" y="6326188"/>
            <a:ext cx="963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بشره سفلى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ورقة نبات الهاكي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88913"/>
            <a:ext cx="756126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843213" y="5445125"/>
            <a:ext cx="363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rgbClr val="990099"/>
                </a:solidFill>
              </a:rPr>
              <a:t>نسيج دعامي في ورقة نبات الهاكيه</a:t>
            </a:r>
            <a:endParaRPr lang="en-US" sz="2400" b="1">
              <a:solidFill>
                <a:srgbClr val="990099"/>
              </a:solidFill>
            </a:endParaRPr>
          </a:p>
        </p:txBody>
      </p:sp>
      <p:sp>
        <p:nvSpPr>
          <p:cNvPr id="11268" name="Line 6"/>
          <p:cNvSpPr>
            <a:spLocks noChangeShapeType="1"/>
          </p:cNvSpPr>
          <p:nvPr/>
        </p:nvSpPr>
        <p:spPr bwMode="auto">
          <a:xfrm>
            <a:off x="6300788" y="1341438"/>
            <a:ext cx="1584325" cy="467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1269" name="Line 7"/>
          <p:cNvSpPr>
            <a:spLocks noChangeShapeType="1"/>
          </p:cNvSpPr>
          <p:nvPr/>
        </p:nvSpPr>
        <p:spPr bwMode="auto">
          <a:xfrm flipH="1">
            <a:off x="6804025" y="1989138"/>
            <a:ext cx="720725" cy="4176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6334125" y="6181725"/>
            <a:ext cx="56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بشره</a:t>
            </a:r>
            <a:endParaRPr lang="en-US" b="1"/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6892925" y="5965825"/>
            <a:ext cx="1658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/>
              <a:t>خلايا حجريه عظميه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5654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ساق مائيه - نبات الالوديا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549275"/>
            <a:ext cx="59578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547813" y="5734050"/>
            <a:ext cx="4945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2800" b="1">
                <a:solidFill>
                  <a:srgbClr val="990099"/>
                </a:solidFill>
              </a:rPr>
              <a:t>ساق نبات الالوديا  يوضح الغرف الهوائيه</a:t>
            </a:r>
            <a:endParaRPr lang="en-US" sz="2800" b="1">
              <a:solidFill>
                <a:srgbClr val="990099"/>
              </a:solidFill>
            </a:endParaRPr>
          </a:p>
        </p:txBody>
      </p:sp>
      <p:sp>
        <p:nvSpPr>
          <p:cNvPr id="12292" name="Line 6"/>
          <p:cNvSpPr>
            <a:spLocks noChangeShapeType="1"/>
          </p:cNvSpPr>
          <p:nvPr/>
        </p:nvSpPr>
        <p:spPr bwMode="auto">
          <a:xfrm flipH="1">
            <a:off x="755650" y="3500438"/>
            <a:ext cx="2232025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2293" name="Line 7"/>
          <p:cNvSpPr>
            <a:spLocks noChangeShapeType="1"/>
          </p:cNvSpPr>
          <p:nvPr/>
        </p:nvSpPr>
        <p:spPr bwMode="auto">
          <a:xfrm>
            <a:off x="4427538" y="2708275"/>
            <a:ext cx="230505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2294" name="Line 8"/>
          <p:cNvSpPr>
            <a:spLocks noChangeShapeType="1"/>
          </p:cNvSpPr>
          <p:nvPr/>
        </p:nvSpPr>
        <p:spPr bwMode="auto">
          <a:xfrm flipH="1">
            <a:off x="1187450" y="3068638"/>
            <a:ext cx="2808288" cy="266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2295" name="Line 9"/>
          <p:cNvSpPr>
            <a:spLocks noChangeShapeType="1"/>
          </p:cNvSpPr>
          <p:nvPr/>
        </p:nvSpPr>
        <p:spPr bwMode="auto">
          <a:xfrm flipH="1">
            <a:off x="1042988" y="1844675"/>
            <a:ext cx="9366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6581775" y="5534025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بشره داخليه</a:t>
            </a:r>
            <a:endParaRPr lang="en-US"/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227013" y="567848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حزمه وعائيه</a:t>
            </a:r>
            <a:endParaRPr lang="en-US"/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0" y="4581525"/>
            <a:ext cx="758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  <a:p>
            <a:r>
              <a:rPr lang="ar-SA"/>
              <a:t>برنشيمه</a:t>
            </a:r>
          </a:p>
          <a:p>
            <a:r>
              <a:rPr lang="ar-SA"/>
              <a:t>هوائيه</a:t>
            </a:r>
            <a:endParaRPr lang="en-US"/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455613" y="1933575"/>
            <a:ext cx="53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/>
              <a:t>بشره</a:t>
            </a:r>
            <a:endParaRPr lang="en-US"/>
          </a:p>
        </p:txBody>
      </p:sp>
      <p:sp>
        <p:nvSpPr>
          <p:cNvPr id="12300" name="Text Box 22"/>
          <p:cNvSpPr txBox="1">
            <a:spLocks noChangeArrowheads="1"/>
          </p:cNvSpPr>
          <p:nvPr/>
        </p:nvSpPr>
        <p:spPr bwMode="auto">
          <a:xfrm>
            <a:off x="8583613" y="4308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Alanoud Talal Alfaghom</dc:creator>
  <cp:lastModifiedBy>Alanoud Talal Alfaghom</cp:lastModifiedBy>
  <cp:revision>1</cp:revision>
  <dcterms:created xsi:type="dcterms:W3CDTF">2006-08-16T00:00:00Z</dcterms:created>
  <dcterms:modified xsi:type="dcterms:W3CDTF">2016-04-06T11:57:51Z</dcterms:modified>
</cp:coreProperties>
</file>