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1.xml" ContentType="application/vnd.openxmlformats-officedocument.presentationml.notesSlide+xml"/>
  <Override PartName="/ppt/comments/comment4.xml" ContentType="application/vnd.openxmlformats-officedocument.presentationml.comment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omments/comment5.xml" ContentType="application/vnd.openxmlformats-officedocument.presentationml.comments+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51"/>
  </p:notesMasterIdLst>
  <p:sldIdLst>
    <p:sldId id="296" r:id="rId2"/>
    <p:sldId id="294" r:id="rId3"/>
    <p:sldId id="295" r:id="rId4"/>
    <p:sldId id="290" r:id="rId5"/>
    <p:sldId id="291" r:id="rId6"/>
    <p:sldId id="297" r:id="rId7"/>
    <p:sldId id="298" r:id="rId8"/>
    <p:sldId id="292" r:id="rId9"/>
    <p:sldId id="299" r:id="rId10"/>
    <p:sldId id="300" r:id="rId11"/>
    <p:sldId id="301" r:id="rId12"/>
    <p:sldId id="302" r:id="rId13"/>
    <p:sldId id="293" r:id="rId14"/>
    <p:sldId id="276" r:id="rId15"/>
    <p:sldId id="277" r:id="rId16"/>
    <p:sldId id="278" r:id="rId17"/>
    <p:sldId id="279" r:id="rId18"/>
    <p:sldId id="280" r:id="rId19"/>
    <p:sldId id="303" r:id="rId20"/>
    <p:sldId id="284" r:id="rId21"/>
    <p:sldId id="285" r:id="rId22"/>
    <p:sldId id="286" r:id="rId23"/>
    <p:sldId id="287" r:id="rId24"/>
    <p:sldId id="304" r:id="rId25"/>
    <p:sldId id="288" r:id="rId26"/>
    <p:sldId id="289" r:id="rId27"/>
    <p:sldId id="281" r:id="rId28"/>
    <p:sldId id="282" r:id="rId29"/>
    <p:sldId id="283" r:id="rId30"/>
    <p:sldId id="261" r:id="rId31"/>
    <p:sldId id="262" r:id="rId32"/>
    <p:sldId id="263" r:id="rId33"/>
    <p:sldId id="264" r:id="rId34"/>
    <p:sldId id="265" r:id="rId35"/>
    <p:sldId id="266" r:id="rId36"/>
    <p:sldId id="267" r:id="rId37"/>
    <p:sldId id="268" r:id="rId38"/>
    <p:sldId id="269" r:id="rId39"/>
    <p:sldId id="270" r:id="rId40"/>
    <p:sldId id="271" r:id="rId41"/>
    <p:sldId id="272" r:id="rId42"/>
    <p:sldId id="273" r:id="rId43"/>
    <p:sldId id="274" r:id="rId44"/>
    <p:sldId id="275" r:id="rId45"/>
    <p:sldId id="257" r:id="rId46"/>
    <p:sldId id="258" r:id="rId47"/>
    <p:sldId id="259" r:id="rId48"/>
    <p:sldId id="260" r:id="rId49"/>
    <p:sldId id="30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BUMADA" initials="A" lastIdx="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9-29T23:56:38.881"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9-30T00:00:14.426" idx="2">
    <p:pos x="10" y="10"/>
    <p:text>أتمنى من فرح على هذا العمل الرائع أن تضع لكل مقطع حركة ( يعني لا يظهر جميعها في وقت واحد 
وأشكر لها العمل المميز</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9-30T00:01:04.253" idx="3">
    <p:pos x="5602" y="1248"/>
    <p:text>هل يمكن تكبير حجم الخط ؟؟؟</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2-09-30T00:04:30.220" idx="4">
    <p:pos x="2234" y="2199"/>
    <p:text>آلاء عمل متميز وأشكرك عليه ولكن أثناء قرأتي للكلمات النقاط للحروف غير واضحة</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2-09-30T00:12:54.610" idx="6">
    <p:pos x="10" y="10"/>
    <p:text>بشرى بارك الله فيك عرض رائع وصور رائع مرتبطة بالعرض الموجود ولكن هل يمكن لك تغير اللون الخط أعتقد أنه غير واضح مع الخلفية </p:text>
  </p:cm>
</p:cmLst>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BDB7AD-58C3-4D2E-B45D-8D82628DA37A}" type="doc">
      <dgm:prSet loTypeId="urn:microsoft.com/office/officeart/2005/8/layout/lProcess1" loCatId="process" qsTypeId="urn:microsoft.com/office/officeart/2005/8/quickstyle/simple4" qsCatId="simple" csTypeId="urn:microsoft.com/office/officeart/2005/8/colors/accent5_5" csCatId="accent5" phldr="1"/>
      <dgm:spPr/>
      <dgm:t>
        <a:bodyPr/>
        <a:lstStyle/>
        <a:p>
          <a:pPr rtl="1"/>
          <a:endParaRPr lang="ar-SA"/>
        </a:p>
      </dgm:t>
    </dgm:pt>
    <dgm:pt modelId="{FCF9C945-28A1-4F4F-9CAC-341ED7DC0957}">
      <dgm:prSet phldrT="[نص]" custT="1"/>
      <dgm:spPr/>
      <dgm:t>
        <a:bodyPr/>
        <a:lstStyle/>
        <a:p>
          <a:pPr rtl="1"/>
          <a:r>
            <a:rPr lang="ar-SA" sz="2400" dirty="0" smtClean="0">
              <a:cs typeface="Akhbar MT" pitchFamily="2" charset="-78"/>
            </a:rPr>
            <a:t>التعلم الإجرائي </a:t>
          </a:r>
          <a:endParaRPr lang="ar-SA" sz="2400" dirty="0">
            <a:cs typeface="Akhbar MT" pitchFamily="2" charset="-78"/>
          </a:endParaRPr>
        </a:p>
      </dgm:t>
    </dgm:pt>
    <dgm:pt modelId="{31E3653C-D9EA-44F8-9B14-1BE2D9587A1F}" type="parTrans" cxnId="{32C32BA0-9F2F-48F9-A7EF-7FCED1C6F49E}">
      <dgm:prSet/>
      <dgm:spPr/>
      <dgm:t>
        <a:bodyPr/>
        <a:lstStyle/>
        <a:p>
          <a:pPr rtl="1"/>
          <a:endParaRPr lang="ar-SA"/>
        </a:p>
      </dgm:t>
    </dgm:pt>
    <dgm:pt modelId="{E5CBB703-D0F5-4DE1-B654-6B6BB8E4E53E}" type="sibTrans" cxnId="{32C32BA0-9F2F-48F9-A7EF-7FCED1C6F49E}">
      <dgm:prSet/>
      <dgm:spPr/>
      <dgm:t>
        <a:bodyPr/>
        <a:lstStyle/>
        <a:p>
          <a:pPr rtl="1"/>
          <a:endParaRPr lang="ar-SA"/>
        </a:p>
      </dgm:t>
    </dgm:pt>
    <dgm:pt modelId="{47DAD820-7D7F-42C3-815D-BDD7C4AB8293}">
      <dgm:prSet phldrT="[نص]" custT="1"/>
      <dgm:spPr/>
      <dgm:t>
        <a:bodyPr/>
        <a:lstStyle/>
        <a:p>
          <a:pPr rtl="1"/>
          <a:r>
            <a:rPr lang="ar-SA" sz="2400" dirty="0" smtClean="0">
              <a:cs typeface="Akhbar MT" pitchFamily="2" charset="-78"/>
            </a:rPr>
            <a:t>السلوك </a:t>
          </a:r>
          <a:r>
            <a:rPr lang="ar-SA" sz="2400" dirty="0" err="1" smtClean="0">
              <a:cs typeface="Akhbar MT" pitchFamily="2" charset="-78"/>
            </a:rPr>
            <a:t>الإستجابي </a:t>
          </a:r>
          <a:r>
            <a:rPr lang="ar-SA" sz="2400" dirty="0" smtClean="0">
              <a:cs typeface="Akhbar MT" pitchFamily="2" charset="-78"/>
            </a:rPr>
            <a:t>/ السلوك الاجرائي</a:t>
          </a:r>
          <a:endParaRPr lang="ar-SA" sz="2400" dirty="0">
            <a:cs typeface="Akhbar MT" pitchFamily="2" charset="-78"/>
          </a:endParaRPr>
        </a:p>
      </dgm:t>
    </dgm:pt>
    <dgm:pt modelId="{65E1612C-CD0E-4CD2-83C0-608F4BB3619E}" type="parTrans" cxnId="{1D26E97B-EBC1-48FF-98A8-61F7A7125ABF}">
      <dgm:prSet/>
      <dgm:spPr/>
      <dgm:t>
        <a:bodyPr/>
        <a:lstStyle/>
        <a:p>
          <a:pPr rtl="1"/>
          <a:endParaRPr lang="ar-SA" sz="2400" dirty="0">
            <a:cs typeface="Akhbar MT" pitchFamily="2" charset="-78"/>
          </a:endParaRPr>
        </a:p>
      </dgm:t>
    </dgm:pt>
    <dgm:pt modelId="{7785F2BE-C888-4F1E-A84A-338D58D7BE87}" type="sibTrans" cxnId="{1D26E97B-EBC1-48FF-98A8-61F7A7125ABF}">
      <dgm:prSet/>
      <dgm:spPr/>
      <dgm:t>
        <a:bodyPr/>
        <a:lstStyle/>
        <a:p>
          <a:pPr rtl="1"/>
          <a:endParaRPr lang="ar-SA" sz="2400">
            <a:cs typeface="Akhbar MT" pitchFamily="2" charset="-78"/>
          </a:endParaRPr>
        </a:p>
      </dgm:t>
    </dgm:pt>
    <dgm:pt modelId="{F5227A69-85F2-4538-B96E-E78B417FACC5}">
      <dgm:prSet custT="1"/>
      <dgm:spPr/>
      <dgm:t>
        <a:bodyPr/>
        <a:lstStyle/>
        <a:p>
          <a:pPr rtl="1"/>
          <a:r>
            <a:rPr lang="ar-SA" sz="2400" dirty="0" smtClean="0">
              <a:cs typeface="Akhbar MT" pitchFamily="2" charset="-78"/>
            </a:rPr>
            <a:t>نتائج السلوك ( التعزيز/ أنواعه / </a:t>
          </a:r>
          <a:r>
            <a:rPr lang="ar-SA" sz="2400" dirty="0" err="1" smtClean="0">
              <a:cs typeface="Akhbar MT" pitchFamily="2" charset="-78"/>
            </a:rPr>
            <a:t>اجراءاته </a:t>
          </a:r>
          <a:r>
            <a:rPr lang="ar-SA" sz="2400" dirty="0" smtClean="0">
              <a:cs typeface="Akhbar MT" pitchFamily="2" charset="-78"/>
            </a:rPr>
            <a:t>/جداول التعزيز</a:t>
          </a:r>
          <a:r>
            <a:rPr lang="ar-SA" sz="2400" dirty="0" err="1" smtClean="0">
              <a:cs typeface="Akhbar MT" pitchFamily="2" charset="-78"/>
            </a:rPr>
            <a:t>)</a:t>
          </a:r>
          <a:endParaRPr lang="ar-SA" sz="2400" dirty="0" smtClean="0">
            <a:cs typeface="Akhbar MT" pitchFamily="2" charset="-78"/>
          </a:endParaRPr>
        </a:p>
      </dgm:t>
    </dgm:pt>
    <dgm:pt modelId="{63D9C1BB-6B27-46A2-8915-177D3F13A961}" type="parTrans" cxnId="{E78B1AC8-F6C4-4E28-903A-AEFDCC1B2DB1}">
      <dgm:prSet/>
      <dgm:spPr/>
      <dgm:t>
        <a:bodyPr/>
        <a:lstStyle/>
        <a:p>
          <a:pPr rtl="1"/>
          <a:endParaRPr lang="ar-SA"/>
        </a:p>
      </dgm:t>
    </dgm:pt>
    <dgm:pt modelId="{D4FA9ABE-6B7A-4629-8360-E2A988C99E94}" type="sibTrans" cxnId="{E78B1AC8-F6C4-4E28-903A-AEFDCC1B2DB1}">
      <dgm:prSet/>
      <dgm:spPr/>
      <dgm:t>
        <a:bodyPr/>
        <a:lstStyle/>
        <a:p>
          <a:pPr rtl="1"/>
          <a:endParaRPr lang="ar-SA" sz="2400" dirty="0">
            <a:cs typeface="Akhbar MT" pitchFamily="2" charset="-78"/>
          </a:endParaRPr>
        </a:p>
      </dgm:t>
    </dgm:pt>
    <dgm:pt modelId="{0632C9D9-981E-4B8F-98B1-8DC8B290E451}">
      <dgm:prSet custT="1"/>
      <dgm:spPr/>
      <dgm:t>
        <a:bodyPr/>
        <a:lstStyle/>
        <a:p>
          <a:pPr rtl="1"/>
          <a:r>
            <a:rPr lang="ar-SA" sz="2400" dirty="0" smtClean="0">
              <a:cs typeface="Akhbar MT" pitchFamily="2" charset="-78"/>
            </a:rPr>
            <a:t>مبادئ العقاب والتعزيز </a:t>
          </a:r>
          <a:endParaRPr lang="ar-SA" sz="2400" dirty="0">
            <a:cs typeface="Akhbar MT" pitchFamily="2" charset="-78"/>
          </a:endParaRPr>
        </a:p>
      </dgm:t>
    </dgm:pt>
    <dgm:pt modelId="{F795D640-4787-4D8B-89BC-F47090ACDC48}" type="parTrans" cxnId="{8AE6C04C-3445-4089-B452-B54B79988E71}">
      <dgm:prSet/>
      <dgm:spPr/>
      <dgm:t>
        <a:bodyPr/>
        <a:lstStyle/>
        <a:p>
          <a:pPr rtl="1"/>
          <a:endParaRPr lang="ar-SA"/>
        </a:p>
      </dgm:t>
    </dgm:pt>
    <dgm:pt modelId="{9902BEDC-E092-4FEE-B20D-C27811FA5F45}" type="sibTrans" cxnId="{8AE6C04C-3445-4089-B452-B54B79988E71}">
      <dgm:prSet/>
      <dgm:spPr/>
      <dgm:t>
        <a:bodyPr/>
        <a:lstStyle/>
        <a:p>
          <a:pPr rtl="1"/>
          <a:endParaRPr lang="ar-SA" sz="2400" dirty="0">
            <a:cs typeface="Akhbar MT" pitchFamily="2" charset="-78"/>
          </a:endParaRPr>
        </a:p>
      </dgm:t>
    </dgm:pt>
    <dgm:pt modelId="{D0DFEC55-6744-4CEB-85A2-62C9026B25A3}">
      <dgm:prSet custT="1"/>
      <dgm:spPr/>
      <dgm:t>
        <a:bodyPr/>
        <a:lstStyle/>
        <a:p>
          <a:pPr rtl="1"/>
          <a:r>
            <a:rPr lang="ar-SA" sz="2400" dirty="0" smtClean="0">
              <a:cs typeface="Akhbar MT" pitchFamily="2" charset="-78"/>
            </a:rPr>
            <a:t>تطبيقات التعلم الإجرائي</a:t>
          </a:r>
          <a:endParaRPr lang="ar-SA" sz="2400" dirty="0">
            <a:cs typeface="Akhbar MT" pitchFamily="2" charset="-78"/>
          </a:endParaRPr>
        </a:p>
      </dgm:t>
    </dgm:pt>
    <dgm:pt modelId="{E4893407-8584-4F69-AA61-D2904468DBFA}" type="parTrans" cxnId="{3AE3F144-57FE-44BF-9817-9EF9EC61B905}">
      <dgm:prSet/>
      <dgm:spPr/>
      <dgm:t>
        <a:bodyPr/>
        <a:lstStyle/>
        <a:p>
          <a:pPr rtl="1"/>
          <a:endParaRPr lang="ar-SA"/>
        </a:p>
      </dgm:t>
    </dgm:pt>
    <dgm:pt modelId="{9CD19AFE-99DB-49AC-88AF-C4CE1CF61218}" type="sibTrans" cxnId="{3AE3F144-57FE-44BF-9817-9EF9EC61B905}">
      <dgm:prSet/>
      <dgm:spPr/>
      <dgm:t>
        <a:bodyPr/>
        <a:lstStyle/>
        <a:p>
          <a:pPr rtl="1"/>
          <a:endParaRPr lang="ar-SA" sz="1050" dirty="0"/>
        </a:p>
      </dgm:t>
    </dgm:pt>
    <dgm:pt modelId="{D1C3A8A4-F45A-45A0-B14B-8F1ABC385C73}">
      <dgm:prSet custT="1"/>
      <dgm:spPr/>
      <dgm:t>
        <a:bodyPr/>
        <a:lstStyle/>
        <a:p>
          <a:pPr rtl="1"/>
          <a:r>
            <a:rPr lang="ar-SA" sz="2400" dirty="0" smtClean="0">
              <a:cs typeface="Akhbar MT" pitchFamily="2" charset="-78"/>
            </a:rPr>
            <a:t>( </a:t>
          </a:r>
          <a:r>
            <a:rPr lang="ar-SA" sz="2400" dirty="0" err="1" smtClean="0">
              <a:cs typeface="Akhbar MT" pitchFamily="2" charset="-78"/>
            </a:rPr>
            <a:t>العقاب </a:t>
          </a:r>
          <a:r>
            <a:rPr lang="ar-SA" sz="2400" dirty="0" smtClean="0">
              <a:cs typeface="Akhbar MT" pitchFamily="2" charset="-78"/>
            </a:rPr>
            <a:t>/ </a:t>
          </a:r>
          <a:r>
            <a:rPr lang="ar-SA" sz="2400" dirty="0" err="1" smtClean="0">
              <a:cs typeface="Akhbar MT" pitchFamily="2" charset="-78"/>
            </a:rPr>
            <a:t>أشكاله </a:t>
          </a:r>
          <a:r>
            <a:rPr lang="ar-SA" sz="2400" dirty="0" smtClean="0">
              <a:cs typeface="Akhbar MT" pitchFamily="2" charset="-78"/>
            </a:rPr>
            <a:t>/ </a:t>
          </a:r>
          <a:r>
            <a:rPr lang="ar-SA" sz="2400" dirty="0" err="1" smtClean="0">
              <a:cs typeface="Akhbar MT" pitchFamily="2" charset="-78"/>
            </a:rPr>
            <a:t>إجراءاته )</a:t>
          </a:r>
          <a:r>
            <a:rPr lang="ar-SA" sz="2400" dirty="0" smtClean="0">
              <a:cs typeface="Akhbar MT" pitchFamily="2" charset="-78"/>
            </a:rPr>
            <a:t>  </a:t>
          </a:r>
          <a:endParaRPr lang="ar-SA" sz="2400" dirty="0">
            <a:cs typeface="Akhbar MT" pitchFamily="2" charset="-78"/>
          </a:endParaRPr>
        </a:p>
      </dgm:t>
    </dgm:pt>
    <dgm:pt modelId="{F28DB96A-5E82-40EC-A080-50372339D15B}" type="parTrans" cxnId="{8D4BE48B-8F11-4B51-A5C5-9ECC1A1F9745}">
      <dgm:prSet/>
      <dgm:spPr/>
      <dgm:t>
        <a:bodyPr/>
        <a:lstStyle/>
        <a:p>
          <a:pPr rtl="1"/>
          <a:endParaRPr lang="ar-SA"/>
        </a:p>
      </dgm:t>
    </dgm:pt>
    <dgm:pt modelId="{A0504A74-7898-4BBA-BDA5-E2DC65C0844E}" type="sibTrans" cxnId="{8D4BE48B-8F11-4B51-A5C5-9ECC1A1F9745}">
      <dgm:prSet/>
      <dgm:spPr/>
      <dgm:t>
        <a:bodyPr/>
        <a:lstStyle/>
        <a:p>
          <a:pPr rtl="1"/>
          <a:endParaRPr lang="ar-SA" sz="2400">
            <a:cs typeface="Akhbar MT" pitchFamily="2" charset="-78"/>
          </a:endParaRPr>
        </a:p>
      </dgm:t>
    </dgm:pt>
    <dgm:pt modelId="{DEBD27C1-E26F-46F7-B546-2EEC1579E981}" type="pres">
      <dgm:prSet presAssocID="{51BDB7AD-58C3-4D2E-B45D-8D82628DA37A}" presName="Name0" presStyleCnt="0">
        <dgm:presLayoutVars>
          <dgm:dir/>
          <dgm:animLvl val="lvl"/>
          <dgm:resizeHandles val="exact"/>
        </dgm:presLayoutVars>
      </dgm:prSet>
      <dgm:spPr/>
      <dgm:t>
        <a:bodyPr/>
        <a:lstStyle/>
        <a:p>
          <a:pPr rtl="1"/>
          <a:endParaRPr lang="ar-SA"/>
        </a:p>
      </dgm:t>
    </dgm:pt>
    <dgm:pt modelId="{CB3F34A5-CE2A-42D9-9410-52CC3E74947E}" type="pres">
      <dgm:prSet presAssocID="{FCF9C945-28A1-4F4F-9CAC-341ED7DC0957}" presName="vertFlow" presStyleCnt="0"/>
      <dgm:spPr/>
    </dgm:pt>
    <dgm:pt modelId="{FEBD3D35-077C-4DE5-A2CA-5B0AD26ED8D6}" type="pres">
      <dgm:prSet presAssocID="{FCF9C945-28A1-4F4F-9CAC-341ED7DC0957}" presName="header" presStyleLbl="node1" presStyleIdx="0" presStyleCnt="1" custScaleX="304836"/>
      <dgm:spPr/>
      <dgm:t>
        <a:bodyPr/>
        <a:lstStyle/>
        <a:p>
          <a:pPr rtl="1"/>
          <a:endParaRPr lang="ar-SA"/>
        </a:p>
      </dgm:t>
    </dgm:pt>
    <dgm:pt modelId="{8F02E88B-AB27-4C2F-8F6F-9CC4DBDE9736}" type="pres">
      <dgm:prSet presAssocID="{65E1612C-CD0E-4CD2-83C0-608F4BB3619E}" presName="parTrans" presStyleLbl="sibTrans2D1" presStyleIdx="0" presStyleCnt="5" custScaleX="304835"/>
      <dgm:spPr/>
      <dgm:t>
        <a:bodyPr/>
        <a:lstStyle/>
        <a:p>
          <a:pPr rtl="1"/>
          <a:endParaRPr lang="ar-SA"/>
        </a:p>
      </dgm:t>
    </dgm:pt>
    <dgm:pt modelId="{DF162A06-CE15-4CFB-93C2-9191D27E3475}" type="pres">
      <dgm:prSet presAssocID="{47DAD820-7D7F-42C3-815D-BDD7C4AB8293}" presName="child" presStyleLbl="alignAccFollowNode1" presStyleIdx="0" presStyleCnt="5" custScaleX="304836">
        <dgm:presLayoutVars>
          <dgm:chMax val="0"/>
          <dgm:bulletEnabled val="1"/>
        </dgm:presLayoutVars>
      </dgm:prSet>
      <dgm:spPr/>
      <dgm:t>
        <a:bodyPr/>
        <a:lstStyle/>
        <a:p>
          <a:pPr rtl="1"/>
          <a:endParaRPr lang="ar-SA"/>
        </a:p>
      </dgm:t>
    </dgm:pt>
    <dgm:pt modelId="{C7285915-6E85-414F-AA71-193E6F9D33B3}" type="pres">
      <dgm:prSet presAssocID="{7785F2BE-C888-4F1E-A84A-338D58D7BE87}" presName="sibTrans" presStyleLbl="sibTrans2D1" presStyleIdx="1" presStyleCnt="5" custScaleX="304835"/>
      <dgm:spPr/>
      <dgm:t>
        <a:bodyPr/>
        <a:lstStyle/>
        <a:p>
          <a:pPr rtl="1"/>
          <a:endParaRPr lang="ar-SA"/>
        </a:p>
      </dgm:t>
    </dgm:pt>
    <dgm:pt modelId="{E60CDCB4-2FB5-461B-8EF6-FA63D7912082}" type="pres">
      <dgm:prSet presAssocID="{F5227A69-85F2-4538-B96E-E78B417FACC5}" presName="child" presStyleLbl="alignAccFollowNode1" presStyleIdx="1" presStyleCnt="5" custScaleX="304836" custLinFactNeighborX="0" custLinFactNeighborY="6448">
        <dgm:presLayoutVars>
          <dgm:chMax val="0"/>
          <dgm:bulletEnabled val="1"/>
        </dgm:presLayoutVars>
      </dgm:prSet>
      <dgm:spPr/>
      <dgm:t>
        <a:bodyPr/>
        <a:lstStyle/>
        <a:p>
          <a:pPr rtl="1"/>
          <a:endParaRPr lang="ar-SA"/>
        </a:p>
      </dgm:t>
    </dgm:pt>
    <dgm:pt modelId="{3D4061A9-C68D-4C32-B7CF-6FAEDBF54797}" type="pres">
      <dgm:prSet presAssocID="{D4FA9ABE-6B7A-4629-8360-E2A988C99E94}" presName="sibTrans" presStyleLbl="sibTrans2D1" presStyleIdx="2" presStyleCnt="5" custScaleX="304834"/>
      <dgm:spPr/>
      <dgm:t>
        <a:bodyPr/>
        <a:lstStyle/>
        <a:p>
          <a:pPr rtl="1"/>
          <a:endParaRPr lang="ar-SA"/>
        </a:p>
      </dgm:t>
    </dgm:pt>
    <dgm:pt modelId="{038C030B-3431-42ED-BDF3-C81905682506}" type="pres">
      <dgm:prSet presAssocID="{D1C3A8A4-F45A-45A0-B14B-8F1ABC385C73}" presName="child" presStyleLbl="alignAccFollowNode1" presStyleIdx="2" presStyleCnt="5" custScaleX="301572">
        <dgm:presLayoutVars>
          <dgm:chMax val="0"/>
          <dgm:bulletEnabled val="1"/>
        </dgm:presLayoutVars>
      </dgm:prSet>
      <dgm:spPr/>
      <dgm:t>
        <a:bodyPr/>
        <a:lstStyle/>
        <a:p>
          <a:pPr rtl="1"/>
          <a:endParaRPr lang="ar-SA"/>
        </a:p>
      </dgm:t>
    </dgm:pt>
    <dgm:pt modelId="{B3D9B247-C85F-423C-8978-39020494857A}" type="pres">
      <dgm:prSet presAssocID="{A0504A74-7898-4BBA-BDA5-E2DC65C0844E}" presName="sibTrans" presStyleLbl="sibTrans2D1" presStyleIdx="3" presStyleCnt="5"/>
      <dgm:spPr/>
      <dgm:t>
        <a:bodyPr/>
        <a:lstStyle/>
        <a:p>
          <a:pPr rtl="1"/>
          <a:endParaRPr lang="ar-SA"/>
        </a:p>
      </dgm:t>
    </dgm:pt>
    <dgm:pt modelId="{7FE6DEC9-A20D-4358-8BBE-67EFB69FF5A4}" type="pres">
      <dgm:prSet presAssocID="{0632C9D9-981E-4B8F-98B1-8DC8B290E451}" presName="child" presStyleLbl="alignAccFollowNode1" presStyleIdx="3" presStyleCnt="5" custScaleX="304836">
        <dgm:presLayoutVars>
          <dgm:chMax val="0"/>
          <dgm:bulletEnabled val="1"/>
        </dgm:presLayoutVars>
      </dgm:prSet>
      <dgm:spPr/>
      <dgm:t>
        <a:bodyPr/>
        <a:lstStyle/>
        <a:p>
          <a:pPr rtl="1"/>
          <a:endParaRPr lang="ar-SA"/>
        </a:p>
      </dgm:t>
    </dgm:pt>
    <dgm:pt modelId="{494ED0E8-52A0-481C-8E2B-C2942C087C25}" type="pres">
      <dgm:prSet presAssocID="{9902BEDC-E092-4FEE-B20D-C27811FA5F45}" presName="sibTrans" presStyleLbl="sibTrans2D1" presStyleIdx="4" presStyleCnt="5" custScaleX="304835"/>
      <dgm:spPr/>
      <dgm:t>
        <a:bodyPr/>
        <a:lstStyle/>
        <a:p>
          <a:pPr rtl="1"/>
          <a:endParaRPr lang="ar-SA"/>
        </a:p>
      </dgm:t>
    </dgm:pt>
    <dgm:pt modelId="{1132B941-EA26-4677-A5D1-DFB2388E80A5}" type="pres">
      <dgm:prSet presAssocID="{D0DFEC55-6744-4CEB-85A2-62C9026B25A3}" presName="child" presStyleLbl="alignAccFollowNode1" presStyleIdx="4" presStyleCnt="5" custScaleX="304836">
        <dgm:presLayoutVars>
          <dgm:chMax val="0"/>
          <dgm:bulletEnabled val="1"/>
        </dgm:presLayoutVars>
      </dgm:prSet>
      <dgm:spPr/>
      <dgm:t>
        <a:bodyPr/>
        <a:lstStyle/>
        <a:p>
          <a:pPr rtl="1"/>
          <a:endParaRPr lang="ar-SA"/>
        </a:p>
      </dgm:t>
    </dgm:pt>
  </dgm:ptLst>
  <dgm:cxnLst>
    <dgm:cxn modelId="{1D26E97B-EBC1-48FF-98A8-61F7A7125ABF}" srcId="{FCF9C945-28A1-4F4F-9CAC-341ED7DC0957}" destId="{47DAD820-7D7F-42C3-815D-BDD7C4AB8293}" srcOrd="0" destOrd="0" parTransId="{65E1612C-CD0E-4CD2-83C0-608F4BB3619E}" sibTransId="{7785F2BE-C888-4F1E-A84A-338D58D7BE87}"/>
    <dgm:cxn modelId="{1F704097-E632-4550-B00A-DBFEDABB3CF6}" type="presOf" srcId="{D1C3A8A4-F45A-45A0-B14B-8F1ABC385C73}" destId="{038C030B-3431-42ED-BDF3-C81905682506}" srcOrd="0" destOrd="0" presId="urn:microsoft.com/office/officeart/2005/8/layout/lProcess1"/>
    <dgm:cxn modelId="{25C3F462-DAA9-4813-8EC0-AF6B70123CAB}" type="presOf" srcId="{7785F2BE-C888-4F1E-A84A-338D58D7BE87}" destId="{C7285915-6E85-414F-AA71-193E6F9D33B3}" srcOrd="0" destOrd="0" presId="urn:microsoft.com/office/officeart/2005/8/layout/lProcess1"/>
    <dgm:cxn modelId="{76EEE7F7-D18D-4A8F-88C6-0307BE10100D}" type="presOf" srcId="{47DAD820-7D7F-42C3-815D-BDD7C4AB8293}" destId="{DF162A06-CE15-4CFB-93C2-9191D27E3475}" srcOrd="0" destOrd="0" presId="urn:microsoft.com/office/officeart/2005/8/layout/lProcess1"/>
    <dgm:cxn modelId="{1E2BA2E6-895C-4EFE-A583-338C27C06E4A}" type="presOf" srcId="{D0DFEC55-6744-4CEB-85A2-62C9026B25A3}" destId="{1132B941-EA26-4677-A5D1-DFB2388E80A5}" srcOrd="0" destOrd="0" presId="urn:microsoft.com/office/officeart/2005/8/layout/lProcess1"/>
    <dgm:cxn modelId="{32DFD1F0-1B53-4DF5-9178-DFEAFBD0903F}" type="presOf" srcId="{0632C9D9-981E-4B8F-98B1-8DC8B290E451}" destId="{7FE6DEC9-A20D-4358-8BBE-67EFB69FF5A4}" srcOrd="0" destOrd="0" presId="urn:microsoft.com/office/officeart/2005/8/layout/lProcess1"/>
    <dgm:cxn modelId="{EFFDCF51-A4B0-477E-B2D5-93CE7A0FBB9E}" type="presOf" srcId="{D4FA9ABE-6B7A-4629-8360-E2A988C99E94}" destId="{3D4061A9-C68D-4C32-B7CF-6FAEDBF54797}" srcOrd="0" destOrd="0" presId="urn:microsoft.com/office/officeart/2005/8/layout/lProcess1"/>
    <dgm:cxn modelId="{6BFA5278-DE76-4905-ACEA-67C240F111FA}" type="presOf" srcId="{51BDB7AD-58C3-4D2E-B45D-8D82628DA37A}" destId="{DEBD27C1-E26F-46F7-B546-2EEC1579E981}" srcOrd="0" destOrd="0" presId="urn:microsoft.com/office/officeart/2005/8/layout/lProcess1"/>
    <dgm:cxn modelId="{8D4BE48B-8F11-4B51-A5C5-9ECC1A1F9745}" srcId="{FCF9C945-28A1-4F4F-9CAC-341ED7DC0957}" destId="{D1C3A8A4-F45A-45A0-B14B-8F1ABC385C73}" srcOrd="2" destOrd="0" parTransId="{F28DB96A-5E82-40EC-A080-50372339D15B}" sibTransId="{A0504A74-7898-4BBA-BDA5-E2DC65C0844E}"/>
    <dgm:cxn modelId="{E78B1AC8-F6C4-4E28-903A-AEFDCC1B2DB1}" srcId="{FCF9C945-28A1-4F4F-9CAC-341ED7DC0957}" destId="{F5227A69-85F2-4538-B96E-E78B417FACC5}" srcOrd="1" destOrd="0" parTransId="{63D9C1BB-6B27-46A2-8915-177D3F13A961}" sibTransId="{D4FA9ABE-6B7A-4629-8360-E2A988C99E94}"/>
    <dgm:cxn modelId="{32C32BA0-9F2F-48F9-A7EF-7FCED1C6F49E}" srcId="{51BDB7AD-58C3-4D2E-B45D-8D82628DA37A}" destId="{FCF9C945-28A1-4F4F-9CAC-341ED7DC0957}" srcOrd="0" destOrd="0" parTransId="{31E3653C-D9EA-44F8-9B14-1BE2D9587A1F}" sibTransId="{E5CBB703-D0F5-4DE1-B654-6B6BB8E4E53E}"/>
    <dgm:cxn modelId="{8AE6C04C-3445-4089-B452-B54B79988E71}" srcId="{FCF9C945-28A1-4F4F-9CAC-341ED7DC0957}" destId="{0632C9D9-981E-4B8F-98B1-8DC8B290E451}" srcOrd="3" destOrd="0" parTransId="{F795D640-4787-4D8B-89BC-F47090ACDC48}" sibTransId="{9902BEDC-E092-4FEE-B20D-C27811FA5F45}"/>
    <dgm:cxn modelId="{D77CB66E-893C-41E6-93B0-73688C86C61F}" type="presOf" srcId="{A0504A74-7898-4BBA-BDA5-E2DC65C0844E}" destId="{B3D9B247-C85F-423C-8978-39020494857A}" srcOrd="0" destOrd="0" presId="urn:microsoft.com/office/officeart/2005/8/layout/lProcess1"/>
    <dgm:cxn modelId="{3AE3F144-57FE-44BF-9817-9EF9EC61B905}" srcId="{FCF9C945-28A1-4F4F-9CAC-341ED7DC0957}" destId="{D0DFEC55-6744-4CEB-85A2-62C9026B25A3}" srcOrd="4" destOrd="0" parTransId="{E4893407-8584-4F69-AA61-D2904468DBFA}" sibTransId="{9CD19AFE-99DB-49AC-88AF-C4CE1CF61218}"/>
    <dgm:cxn modelId="{A93C4726-EECD-494E-B8FD-F1C0CB129EF0}" type="presOf" srcId="{65E1612C-CD0E-4CD2-83C0-608F4BB3619E}" destId="{8F02E88B-AB27-4C2F-8F6F-9CC4DBDE9736}" srcOrd="0" destOrd="0" presId="urn:microsoft.com/office/officeart/2005/8/layout/lProcess1"/>
    <dgm:cxn modelId="{867E21C5-0B87-464C-A129-F2E647C0D89F}" type="presOf" srcId="{F5227A69-85F2-4538-B96E-E78B417FACC5}" destId="{E60CDCB4-2FB5-461B-8EF6-FA63D7912082}" srcOrd="0" destOrd="0" presId="urn:microsoft.com/office/officeart/2005/8/layout/lProcess1"/>
    <dgm:cxn modelId="{B8C122F6-0B46-4B90-AE9F-6486F6786DBF}" type="presOf" srcId="{9902BEDC-E092-4FEE-B20D-C27811FA5F45}" destId="{494ED0E8-52A0-481C-8E2B-C2942C087C25}" srcOrd="0" destOrd="0" presId="urn:microsoft.com/office/officeart/2005/8/layout/lProcess1"/>
    <dgm:cxn modelId="{48C2E322-6BBC-4772-A45A-F6E6AE190F44}" type="presOf" srcId="{FCF9C945-28A1-4F4F-9CAC-341ED7DC0957}" destId="{FEBD3D35-077C-4DE5-A2CA-5B0AD26ED8D6}" srcOrd="0" destOrd="0" presId="urn:microsoft.com/office/officeart/2005/8/layout/lProcess1"/>
    <dgm:cxn modelId="{C4E0286D-0D10-46EF-BE26-CFFB52BDE72A}" type="presParOf" srcId="{DEBD27C1-E26F-46F7-B546-2EEC1579E981}" destId="{CB3F34A5-CE2A-42D9-9410-52CC3E74947E}" srcOrd="0" destOrd="0" presId="urn:microsoft.com/office/officeart/2005/8/layout/lProcess1"/>
    <dgm:cxn modelId="{4B94DC6D-D521-4EF6-B343-7EF5C5E2AB13}" type="presParOf" srcId="{CB3F34A5-CE2A-42D9-9410-52CC3E74947E}" destId="{FEBD3D35-077C-4DE5-A2CA-5B0AD26ED8D6}" srcOrd="0" destOrd="0" presId="urn:microsoft.com/office/officeart/2005/8/layout/lProcess1"/>
    <dgm:cxn modelId="{C4DE5F61-FA4D-46BF-9B0D-08253A2D0041}" type="presParOf" srcId="{CB3F34A5-CE2A-42D9-9410-52CC3E74947E}" destId="{8F02E88B-AB27-4C2F-8F6F-9CC4DBDE9736}" srcOrd="1" destOrd="0" presId="urn:microsoft.com/office/officeart/2005/8/layout/lProcess1"/>
    <dgm:cxn modelId="{5AC205D3-D19B-419F-AC6B-D122E2EE3CF8}" type="presParOf" srcId="{CB3F34A5-CE2A-42D9-9410-52CC3E74947E}" destId="{DF162A06-CE15-4CFB-93C2-9191D27E3475}" srcOrd="2" destOrd="0" presId="urn:microsoft.com/office/officeart/2005/8/layout/lProcess1"/>
    <dgm:cxn modelId="{E3D4FB59-0781-4704-A993-D6AAE3A67891}" type="presParOf" srcId="{CB3F34A5-CE2A-42D9-9410-52CC3E74947E}" destId="{C7285915-6E85-414F-AA71-193E6F9D33B3}" srcOrd="3" destOrd="0" presId="urn:microsoft.com/office/officeart/2005/8/layout/lProcess1"/>
    <dgm:cxn modelId="{92E276A1-25EF-47E3-8AAF-51024D2C9EBD}" type="presParOf" srcId="{CB3F34A5-CE2A-42D9-9410-52CC3E74947E}" destId="{E60CDCB4-2FB5-461B-8EF6-FA63D7912082}" srcOrd="4" destOrd="0" presId="urn:microsoft.com/office/officeart/2005/8/layout/lProcess1"/>
    <dgm:cxn modelId="{5391DC63-C8AA-45CB-811D-5956D5ED6792}" type="presParOf" srcId="{CB3F34A5-CE2A-42D9-9410-52CC3E74947E}" destId="{3D4061A9-C68D-4C32-B7CF-6FAEDBF54797}" srcOrd="5" destOrd="0" presId="urn:microsoft.com/office/officeart/2005/8/layout/lProcess1"/>
    <dgm:cxn modelId="{8D9B6347-36D6-4387-B0C7-38C1F35AE9A1}" type="presParOf" srcId="{CB3F34A5-CE2A-42D9-9410-52CC3E74947E}" destId="{038C030B-3431-42ED-BDF3-C81905682506}" srcOrd="6" destOrd="0" presId="urn:microsoft.com/office/officeart/2005/8/layout/lProcess1"/>
    <dgm:cxn modelId="{152FE8F5-8FA6-4855-88B3-47933155C200}" type="presParOf" srcId="{CB3F34A5-CE2A-42D9-9410-52CC3E74947E}" destId="{B3D9B247-C85F-423C-8978-39020494857A}" srcOrd="7" destOrd="0" presId="urn:microsoft.com/office/officeart/2005/8/layout/lProcess1"/>
    <dgm:cxn modelId="{1670AC64-A00B-498C-B2AA-8EC7336C7098}" type="presParOf" srcId="{CB3F34A5-CE2A-42D9-9410-52CC3E74947E}" destId="{7FE6DEC9-A20D-4358-8BBE-67EFB69FF5A4}" srcOrd="8" destOrd="0" presId="urn:microsoft.com/office/officeart/2005/8/layout/lProcess1"/>
    <dgm:cxn modelId="{A36E51D9-9420-4FA9-B515-6372621FE29F}" type="presParOf" srcId="{CB3F34A5-CE2A-42D9-9410-52CC3E74947E}" destId="{494ED0E8-52A0-481C-8E2B-C2942C087C25}" srcOrd="9" destOrd="0" presId="urn:microsoft.com/office/officeart/2005/8/layout/lProcess1"/>
    <dgm:cxn modelId="{75199DDC-DE7A-4BBC-BE54-6384EC4312C7}" type="presParOf" srcId="{CB3F34A5-CE2A-42D9-9410-52CC3E74947E}" destId="{1132B941-EA26-4677-A5D1-DFB2388E80A5}" srcOrd="10"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D853285-8004-4678-A256-6F2FD6D8B9B5}"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en-US"/>
        </a:p>
      </dgm:t>
    </dgm:pt>
    <dgm:pt modelId="{FEA1BEE5-94D2-4973-86A5-DECD46BCF97E}">
      <dgm:prSet phldrT="[Text]"/>
      <dgm:spPr/>
      <dgm:t>
        <a:bodyPr/>
        <a:lstStyle/>
        <a:p>
          <a:r>
            <a:rPr lang="ar-SA" dirty="0" smtClean="0"/>
            <a:t>العوامل المرتبطة بالنموذج</a:t>
          </a:r>
          <a:endParaRPr lang="en-US" dirty="0"/>
        </a:p>
      </dgm:t>
    </dgm:pt>
    <dgm:pt modelId="{50121B6C-B045-4140-A6CA-BFE1110516BD}" type="parTrans" cxnId="{27A9D22C-3E0F-423C-8A54-E63F4AB2EEA4}">
      <dgm:prSet/>
      <dgm:spPr/>
      <dgm:t>
        <a:bodyPr/>
        <a:lstStyle/>
        <a:p>
          <a:endParaRPr lang="en-US"/>
        </a:p>
      </dgm:t>
    </dgm:pt>
    <dgm:pt modelId="{8AD7B916-1104-420F-93F8-E18F653BFCA4}" type="sibTrans" cxnId="{27A9D22C-3E0F-423C-8A54-E63F4AB2EEA4}">
      <dgm:prSet/>
      <dgm:spPr/>
      <dgm:t>
        <a:bodyPr/>
        <a:lstStyle/>
        <a:p>
          <a:endParaRPr lang="en-US"/>
        </a:p>
      </dgm:t>
    </dgm:pt>
    <dgm:pt modelId="{0C2B5243-1C75-4693-9256-407D910F8D21}">
      <dgm:prSet phldrT="[Text]"/>
      <dgm:spPr/>
      <dgm:t>
        <a:bodyPr/>
        <a:lstStyle/>
        <a:p>
          <a:pPr rtl="0"/>
          <a:r>
            <a:rPr lang="ar-SA" dirty="0" smtClean="0"/>
            <a:t>العوامل المترتبطه بالشخص الملاحظ</a:t>
          </a:r>
          <a:endParaRPr lang="en-US" dirty="0"/>
        </a:p>
      </dgm:t>
    </dgm:pt>
    <dgm:pt modelId="{8F246F2C-E52C-4DCB-9095-AECEA032E957}" type="parTrans" cxnId="{C7947668-532A-4E0A-AC27-1627106CC04A}">
      <dgm:prSet/>
      <dgm:spPr/>
      <dgm:t>
        <a:bodyPr/>
        <a:lstStyle/>
        <a:p>
          <a:endParaRPr lang="en-US"/>
        </a:p>
      </dgm:t>
    </dgm:pt>
    <dgm:pt modelId="{A6A1803E-C393-44E3-8C54-ACEFA7BAC2AE}" type="sibTrans" cxnId="{C7947668-532A-4E0A-AC27-1627106CC04A}">
      <dgm:prSet/>
      <dgm:spPr/>
      <dgm:t>
        <a:bodyPr/>
        <a:lstStyle/>
        <a:p>
          <a:endParaRPr lang="en-US"/>
        </a:p>
      </dgm:t>
    </dgm:pt>
    <dgm:pt modelId="{1E7C5414-C3D2-4B0F-829D-AE8941CB2E2C}">
      <dgm:prSet phldrT="[Text]"/>
      <dgm:spPr/>
      <dgm:t>
        <a:bodyPr/>
        <a:lstStyle/>
        <a:p>
          <a:r>
            <a:rPr lang="ar-SA" dirty="0" smtClean="0"/>
            <a:t>درجة التشابه بين الفرد والنموذج</a:t>
          </a:r>
          <a:endParaRPr lang="en-US" dirty="0"/>
        </a:p>
      </dgm:t>
    </dgm:pt>
    <dgm:pt modelId="{019E8672-03E8-4C94-8174-E14DDD842350}" type="parTrans" cxnId="{7A381475-8BBC-4A45-A23F-53B6687C95DD}">
      <dgm:prSet/>
      <dgm:spPr/>
      <dgm:t>
        <a:bodyPr/>
        <a:lstStyle/>
        <a:p>
          <a:endParaRPr lang="en-US"/>
        </a:p>
      </dgm:t>
    </dgm:pt>
    <dgm:pt modelId="{07597B04-7079-4398-A652-1407895141B6}" type="sibTrans" cxnId="{7A381475-8BBC-4A45-A23F-53B6687C95DD}">
      <dgm:prSet/>
      <dgm:spPr/>
      <dgm:t>
        <a:bodyPr/>
        <a:lstStyle/>
        <a:p>
          <a:endParaRPr lang="en-US"/>
        </a:p>
      </dgm:t>
    </dgm:pt>
    <dgm:pt modelId="{81269A45-7D86-4136-A70D-3B2DA7CB7E78}">
      <dgm:prSet phldrT="[Text]"/>
      <dgm:spPr/>
      <dgm:t>
        <a:bodyPr/>
        <a:lstStyle/>
        <a:p>
          <a:r>
            <a:rPr lang="ar-SA" dirty="0" smtClean="0"/>
            <a:t>تزداد فرصة الانتباه للسلوك التي يعرفها النموذج عند وجود خصائص مشتركة تربطه بالاخرين.</a:t>
          </a:r>
          <a:endParaRPr lang="en-US" dirty="0"/>
        </a:p>
      </dgm:t>
    </dgm:pt>
    <dgm:pt modelId="{7387B1F6-F562-4763-BE6A-594F23396CC0}" type="sibTrans" cxnId="{401AD31E-7BCD-4702-9789-16704135C52E}">
      <dgm:prSet/>
      <dgm:spPr/>
      <dgm:t>
        <a:bodyPr/>
        <a:lstStyle/>
        <a:p>
          <a:endParaRPr lang="en-US"/>
        </a:p>
      </dgm:t>
    </dgm:pt>
    <dgm:pt modelId="{EEE19AA7-E873-42AF-8973-07BD7FA08F7E}" type="parTrans" cxnId="{401AD31E-7BCD-4702-9789-16704135C52E}">
      <dgm:prSet/>
      <dgm:spPr/>
      <dgm:t>
        <a:bodyPr/>
        <a:lstStyle/>
        <a:p>
          <a:endParaRPr lang="en-US"/>
        </a:p>
      </dgm:t>
    </dgm:pt>
    <dgm:pt modelId="{80421DB0-280C-4D01-9F82-FBF5E5DB89D0}">
      <dgm:prSet/>
      <dgm:spPr/>
      <dgm:t>
        <a:bodyPr/>
        <a:lstStyle/>
        <a:p>
          <a:pPr rtl="0"/>
          <a:r>
            <a:rPr lang="ar-SA" dirty="0" smtClean="0"/>
            <a:t>قيمة واهمية السلوك الذي يعرضه النموذج</a:t>
          </a:r>
          <a:endParaRPr lang="en-US" dirty="0"/>
        </a:p>
      </dgm:t>
    </dgm:pt>
    <dgm:pt modelId="{63C97ECD-4E3B-44D2-B0D8-1AECC0041260}" type="parTrans" cxnId="{F179A5C2-9C92-4255-A37B-4C6A24DE170C}">
      <dgm:prSet/>
      <dgm:spPr/>
      <dgm:t>
        <a:bodyPr/>
        <a:lstStyle/>
        <a:p>
          <a:endParaRPr lang="en-US"/>
        </a:p>
      </dgm:t>
    </dgm:pt>
    <dgm:pt modelId="{9EA4E0B0-36E6-423A-B224-576FC7BB4A20}" type="sibTrans" cxnId="{F179A5C2-9C92-4255-A37B-4C6A24DE170C}">
      <dgm:prSet/>
      <dgm:spPr/>
      <dgm:t>
        <a:bodyPr/>
        <a:lstStyle/>
        <a:p>
          <a:endParaRPr lang="en-US"/>
        </a:p>
      </dgm:t>
    </dgm:pt>
    <dgm:pt modelId="{7021E57B-D466-4043-9E76-83B52C0B35EC}">
      <dgm:prSet phldrT="[Text]"/>
      <dgm:spPr/>
      <dgm:t>
        <a:bodyPr/>
        <a:lstStyle/>
        <a:p>
          <a:pPr rtl="0"/>
          <a:r>
            <a:rPr lang="ar-SA" dirty="0" smtClean="0"/>
            <a:t>تتمثل في خصائص شخصية</a:t>
          </a:r>
          <a:endParaRPr lang="en-US" dirty="0"/>
        </a:p>
      </dgm:t>
    </dgm:pt>
    <dgm:pt modelId="{D5D3B802-883D-44AF-A729-40DF2EAFAAFF}" type="parTrans" cxnId="{14101E66-D587-45F0-9AEA-315BC6695E44}">
      <dgm:prSet/>
      <dgm:spPr/>
      <dgm:t>
        <a:bodyPr/>
        <a:lstStyle/>
        <a:p>
          <a:endParaRPr lang="en-US"/>
        </a:p>
      </dgm:t>
    </dgm:pt>
    <dgm:pt modelId="{DF660A0E-E65A-427F-A063-4EDF90F88BEB}" type="sibTrans" cxnId="{14101E66-D587-45F0-9AEA-315BC6695E44}">
      <dgm:prSet/>
      <dgm:spPr/>
      <dgm:t>
        <a:bodyPr/>
        <a:lstStyle/>
        <a:p>
          <a:endParaRPr lang="en-US"/>
        </a:p>
      </dgm:t>
    </dgm:pt>
    <dgm:pt modelId="{04855ACC-008A-4784-A037-BF1A40254CA6}">
      <dgm:prSet/>
      <dgm:spPr/>
      <dgm:t>
        <a:bodyPr/>
        <a:lstStyle/>
        <a:p>
          <a:r>
            <a:rPr lang="ar-SA" dirty="0" smtClean="0"/>
            <a:t>هي التي تتمثل في خصائص مثل المكانة والشهرة</a:t>
          </a:r>
          <a:endParaRPr lang="en-US" dirty="0"/>
        </a:p>
      </dgm:t>
    </dgm:pt>
    <dgm:pt modelId="{3A6488D7-FAE4-4AC0-AB60-6B8DB0119573}" type="parTrans" cxnId="{5D12A81B-45F4-421B-9916-5A72EA37D623}">
      <dgm:prSet/>
      <dgm:spPr/>
      <dgm:t>
        <a:bodyPr/>
        <a:lstStyle/>
        <a:p>
          <a:endParaRPr lang="en-US"/>
        </a:p>
      </dgm:t>
    </dgm:pt>
    <dgm:pt modelId="{20EA9B86-AFC4-47E0-A566-A7D580925A15}" type="sibTrans" cxnId="{5D12A81B-45F4-421B-9916-5A72EA37D623}">
      <dgm:prSet/>
      <dgm:spPr/>
      <dgm:t>
        <a:bodyPr/>
        <a:lstStyle/>
        <a:p>
          <a:endParaRPr lang="en-US"/>
        </a:p>
      </dgm:t>
    </dgm:pt>
    <dgm:pt modelId="{EC7E6561-D5DD-424A-BFBF-D49C17FB7D43}" type="pres">
      <dgm:prSet presAssocID="{4D853285-8004-4678-A256-6F2FD6D8B9B5}" presName="Name0" presStyleCnt="0">
        <dgm:presLayoutVars>
          <dgm:dir/>
          <dgm:animLvl val="lvl"/>
          <dgm:resizeHandles val="exact"/>
        </dgm:presLayoutVars>
      </dgm:prSet>
      <dgm:spPr/>
      <dgm:t>
        <a:bodyPr/>
        <a:lstStyle/>
        <a:p>
          <a:pPr rtl="1"/>
          <a:endParaRPr lang="ar-SA"/>
        </a:p>
      </dgm:t>
    </dgm:pt>
    <dgm:pt modelId="{39A90DB4-CC84-451B-847C-70C89EC10DD2}" type="pres">
      <dgm:prSet presAssocID="{FEA1BEE5-94D2-4973-86A5-DECD46BCF97E}" presName="linNode" presStyleCnt="0"/>
      <dgm:spPr/>
    </dgm:pt>
    <dgm:pt modelId="{11A85C49-AA64-4C29-AED7-F731E121FE30}" type="pres">
      <dgm:prSet presAssocID="{FEA1BEE5-94D2-4973-86A5-DECD46BCF97E}" presName="parentText" presStyleLbl="node1" presStyleIdx="0" presStyleCnt="4">
        <dgm:presLayoutVars>
          <dgm:chMax val="1"/>
          <dgm:bulletEnabled val="1"/>
        </dgm:presLayoutVars>
      </dgm:prSet>
      <dgm:spPr/>
      <dgm:t>
        <a:bodyPr/>
        <a:lstStyle/>
        <a:p>
          <a:pPr rtl="1"/>
          <a:endParaRPr lang="ar-SA"/>
        </a:p>
      </dgm:t>
    </dgm:pt>
    <dgm:pt modelId="{CCF0F97F-B256-4D40-8BF1-CE5BE70C38AF}" type="pres">
      <dgm:prSet presAssocID="{FEA1BEE5-94D2-4973-86A5-DECD46BCF97E}" presName="descendantText" presStyleLbl="alignAccFollowNode1" presStyleIdx="0" presStyleCnt="3">
        <dgm:presLayoutVars>
          <dgm:bulletEnabled val="1"/>
        </dgm:presLayoutVars>
      </dgm:prSet>
      <dgm:spPr/>
      <dgm:t>
        <a:bodyPr/>
        <a:lstStyle/>
        <a:p>
          <a:pPr rtl="1"/>
          <a:endParaRPr lang="ar-SA"/>
        </a:p>
      </dgm:t>
    </dgm:pt>
    <dgm:pt modelId="{68BD0268-92E6-4E7D-9467-1B4C655C6AC9}" type="pres">
      <dgm:prSet presAssocID="{8AD7B916-1104-420F-93F8-E18F653BFCA4}" presName="sp" presStyleCnt="0"/>
      <dgm:spPr/>
    </dgm:pt>
    <dgm:pt modelId="{6F4A1C2C-39B8-4761-B22F-D169B8689407}" type="pres">
      <dgm:prSet presAssocID="{0C2B5243-1C75-4693-9256-407D910F8D21}" presName="linNode" presStyleCnt="0"/>
      <dgm:spPr/>
    </dgm:pt>
    <dgm:pt modelId="{2EB03242-0267-4123-9DA0-06497498F8CE}" type="pres">
      <dgm:prSet presAssocID="{0C2B5243-1C75-4693-9256-407D910F8D21}" presName="parentText" presStyleLbl="node1" presStyleIdx="1" presStyleCnt="4">
        <dgm:presLayoutVars>
          <dgm:chMax val="1"/>
          <dgm:bulletEnabled val="1"/>
        </dgm:presLayoutVars>
      </dgm:prSet>
      <dgm:spPr/>
      <dgm:t>
        <a:bodyPr/>
        <a:lstStyle/>
        <a:p>
          <a:pPr rtl="1"/>
          <a:endParaRPr lang="ar-SA"/>
        </a:p>
      </dgm:t>
    </dgm:pt>
    <dgm:pt modelId="{D611DF11-FD52-4C49-A4D3-2304C9B23E94}" type="pres">
      <dgm:prSet presAssocID="{0C2B5243-1C75-4693-9256-407D910F8D21}" presName="descendantText" presStyleLbl="alignAccFollowNode1" presStyleIdx="1" presStyleCnt="3">
        <dgm:presLayoutVars>
          <dgm:bulletEnabled val="1"/>
        </dgm:presLayoutVars>
      </dgm:prSet>
      <dgm:spPr/>
      <dgm:t>
        <a:bodyPr/>
        <a:lstStyle/>
        <a:p>
          <a:pPr rtl="1"/>
          <a:endParaRPr lang="ar-SA"/>
        </a:p>
      </dgm:t>
    </dgm:pt>
    <dgm:pt modelId="{3D3C1B61-AD8D-495D-93D6-0EBEEF4B77A3}" type="pres">
      <dgm:prSet presAssocID="{A6A1803E-C393-44E3-8C54-ACEFA7BAC2AE}" presName="sp" presStyleCnt="0"/>
      <dgm:spPr/>
    </dgm:pt>
    <dgm:pt modelId="{AF4613D2-B9BD-469D-A20C-18A74D1EAA26}" type="pres">
      <dgm:prSet presAssocID="{1E7C5414-C3D2-4B0F-829D-AE8941CB2E2C}" presName="linNode" presStyleCnt="0"/>
      <dgm:spPr/>
    </dgm:pt>
    <dgm:pt modelId="{7B36436B-653D-4494-B18C-05D473CF0713}" type="pres">
      <dgm:prSet presAssocID="{1E7C5414-C3D2-4B0F-829D-AE8941CB2E2C}" presName="parentText" presStyleLbl="node1" presStyleIdx="2" presStyleCnt="4">
        <dgm:presLayoutVars>
          <dgm:chMax val="1"/>
          <dgm:bulletEnabled val="1"/>
        </dgm:presLayoutVars>
      </dgm:prSet>
      <dgm:spPr/>
      <dgm:t>
        <a:bodyPr/>
        <a:lstStyle/>
        <a:p>
          <a:pPr rtl="1"/>
          <a:endParaRPr lang="ar-SA"/>
        </a:p>
      </dgm:t>
    </dgm:pt>
    <dgm:pt modelId="{BFBBDCA9-D0AB-4D34-9A39-0C3510DC2598}" type="pres">
      <dgm:prSet presAssocID="{1E7C5414-C3D2-4B0F-829D-AE8941CB2E2C}" presName="descendantText" presStyleLbl="alignAccFollowNode1" presStyleIdx="2" presStyleCnt="3">
        <dgm:presLayoutVars>
          <dgm:bulletEnabled val="1"/>
        </dgm:presLayoutVars>
      </dgm:prSet>
      <dgm:spPr/>
      <dgm:t>
        <a:bodyPr/>
        <a:lstStyle/>
        <a:p>
          <a:pPr rtl="1"/>
          <a:endParaRPr lang="ar-SA"/>
        </a:p>
      </dgm:t>
    </dgm:pt>
    <dgm:pt modelId="{05988671-4754-4B90-B4D9-8BE7BA587729}" type="pres">
      <dgm:prSet presAssocID="{07597B04-7079-4398-A652-1407895141B6}" presName="sp" presStyleCnt="0"/>
      <dgm:spPr/>
    </dgm:pt>
    <dgm:pt modelId="{4C66BBD0-895D-459B-991B-EA6B332465B8}" type="pres">
      <dgm:prSet presAssocID="{80421DB0-280C-4D01-9F82-FBF5E5DB89D0}" presName="linNode" presStyleCnt="0"/>
      <dgm:spPr/>
    </dgm:pt>
    <dgm:pt modelId="{633B6D57-6FE6-4861-A68D-93600301EDFE}" type="pres">
      <dgm:prSet presAssocID="{80421DB0-280C-4D01-9F82-FBF5E5DB89D0}" presName="parentText" presStyleLbl="node1" presStyleIdx="3" presStyleCnt="4">
        <dgm:presLayoutVars>
          <dgm:chMax val="1"/>
          <dgm:bulletEnabled val="1"/>
        </dgm:presLayoutVars>
      </dgm:prSet>
      <dgm:spPr/>
      <dgm:t>
        <a:bodyPr/>
        <a:lstStyle/>
        <a:p>
          <a:pPr rtl="1"/>
          <a:endParaRPr lang="ar-SA"/>
        </a:p>
      </dgm:t>
    </dgm:pt>
  </dgm:ptLst>
  <dgm:cxnLst>
    <dgm:cxn modelId="{AE2155E4-3DE7-43C8-B775-14C59ADE788C}" type="presOf" srcId="{04855ACC-008A-4784-A037-BF1A40254CA6}" destId="{CCF0F97F-B256-4D40-8BF1-CE5BE70C38AF}" srcOrd="0" destOrd="0" presId="urn:microsoft.com/office/officeart/2005/8/layout/vList5"/>
    <dgm:cxn modelId="{5D12A81B-45F4-421B-9916-5A72EA37D623}" srcId="{FEA1BEE5-94D2-4973-86A5-DECD46BCF97E}" destId="{04855ACC-008A-4784-A037-BF1A40254CA6}" srcOrd="0" destOrd="0" parTransId="{3A6488D7-FAE4-4AC0-AB60-6B8DB0119573}" sibTransId="{20EA9B86-AFC4-47E0-A566-A7D580925A15}"/>
    <dgm:cxn modelId="{F179A5C2-9C92-4255-A37B-4C6A24DE170C}" srcId="{4D853285-8004-4678-A256-6F2FD6D8B9B5}" destId="{80421DB0-280C-4D01-9F82-FBF5E5DB89D0}" srcOrd="3" destOrd="0" parTransId="{63C97ECD-4E3B-44D2-B0D8-1AECC0041260}" sibTransId="{9EA4E0B0-36E6-423A-B224-576FC7BB4A20}"/>
    <dgm:cxn modelId="{7A381475-8BBC-4A45-A23F-53B6687C95DD}" srcId="{4D853285-8004-4678-A256-6F2FD6D8B9B5}" destId="{1E7C5414-C3D2-4B0F-829D-AE8941CB2E2C}" srcOrd="2" destOrd="0" parTransId="{019E8672-03E8-4C94-8174-E14DDD842350}" sibTransId="{07597B04-7079-4398-A652-1407895141B6}"/>
    <dgm:cxn modelId="{4316D74A-EEFA-48F1-87AF-7C7B98812EF4}" type="presOf" srcId="{1E7C5414-C3D2-4B0F-829D-AE8941CB2E2C}" destId="{7B36436B-653D-4494-B18C-05D473CF0713}" srcOrd="0" destOrd="0" presId="urn:microsoft.com/office/officeart/2005/8/layout/vList5"/>
    <dgm:cxn modelId="{76CE405D-C102-4EEC-B99C-305C653D7AAD}" type="presOf" srcId="{7021E57B-D466-4043-9E76-83B52C0B35EC}" destId="{D611DF11-FD52-4C49-A4D3-2304C9B23E94}" srcOrd="0" destOrd="0" presId="urn:microsoft.com/office/officeart/2005/8/layout/vList5"/>
    <dgm:cxn modelId="{401AD31E-7BCD-4702-9789-16704135C52E}" srcId="{1E7C5414-C3D2-4B0F-829D-AE8941CB2E2C}" destId="{81269A45-7D86-4136-A70D-3B2DA7CB7E78}" srcOrd="0" destOrd="0" parTransId="{EEE19AA7-E873-42AF-8973-07BD7FA08F7E}" sibTransId="{7387B1F6-F562-4763-BE6A-594F23396CC0}"/>
    <dgm:cxn modelId="{4372D289-3160-44FB-9B07-1A92044EEBBA}" type="presOf" srcId="{0C2B5243-1C75-4693-9256-407D910F8D21}" destId="{2EB03242-0267-4123-9DA0-06497498F8CE}" srcOrd="0" destOrd="0" presId="urn:microsoft.com/office/officeart/2005/8/layout/vList5"/>
    <dgm:cxn modelId="{BE70F62C-EA0A-4B92-8DCA-3E812F42F29A}" type="presOf" srcId="{81269A45-7D86-4136-A70D-3B2DA7CB7E78}" destId="{BFBBDCA9-D0AB-4D34-9A39-0C3510DC2598}" srcOrd="0" destOrd="0" presId="urn:microsoft.com/office/officeart/2005/8/layout/vList5"/>
    <dgm:cxn modelId="{C7947668-532A-4E0A-AC27-1627106CC04A}" srcId="{4D853285-8004-4678-A256-6F2FD6D8B9B5}" destId="{0C2B5243-1C75-4693-9256-407D910F8D21}" srcOrd="1" destOrd="0" parTransId="{8F246F2C-E52C-4DCB-9095-AECEA032E957}" sibTransId="{A6A1803E-C393-44E3-8C54-ACEFA7BAC2AE}"/>
    <dgm:cxn modelId="{27A9D22C-3E0F-423C-8A54-E63F4AB2EEA4}" srcId="{4D853285-8004-4678-A256-6F2FD6D8B9B5}" destId="{FEA1BEE5-94D2-4973-86A5-DECD46BCF97E}" srcOrd="0" destOrd="0" parTransId="{50121B6C-B045-4140-A6CA-BFE1110516BD}" sibTransId="{8AD7B916-1104-420F-93F8-E18F653BFCA4}"/>
    <dgm:cxn modelId="{9C6E108D-59D1-459D-95BF-B87BA4F7BAAE}" type="presOf" srcId="{4D853285-8004-4678-A256-6F2FD6D8B9B5}" destId="{EC7E6561-D5DD-424A-BFBF-D49C17FB7D43}" srcOrd="0" destOrd="0" presId="urn:microsoft.com/office/officeart/2005/8/layout/vList5"/>
    <dgm:cxn modelId="{14101E66-D587-45F0-9AEA-315BC6695E44}" srcId="{0C2B5243-1C75-4693-9256-407D910F8D21}" destId="{7021E57B-D466-4043-9E76-83B52C0B35EC}" srcOrd="0" destOrd="0" parTransId="{D5D3B802-883D-44AF-A729-40DF2EAFAAFF}" sibTransId="{DF660A0E-E65A-427F-A063-4EDF90F88BEB}"/>
    <dgm:cxn modelId="{788F1E8B-4A80-4933-9822-CE07C1180AAD}" type="presOf" srcId="{80421DB0-280C-4D01-9F82-FBF5E5DB89D0}" destId="{633B6D57-6FE6-4861-A68D-93600301EDFE}" srcOrd="0" destOrd="0" presId="urn:microsoft.com/office/officeart/2005/8/layout/vList5"/>
    <dgm:cxn modelId="{6A637070-EF7A-4B00-BBBC-0F95CF11D989}" type="presOf" srcId="{FEA1BEE5-94D2-4973-86A5-DECD46BCF97E}" destId="{11A85C49-AA64-4C29-AED7-F731E121FE30}" srcOrd="0" destOrd="0" presId="urn:microsoft.com/office/officeart/2005/8/layout/vList5"/>
    <dgm:cxn modelId="{6AD9C18A-BF7A-43CA-832F-74BE9F432A7A}" type="presParOf" srcId="{EC7E6561-D5DD-424A-BFBF-D49C17FB7D43}" destId="{39A90DB4-CC84-451B-847C-70C89EC10DD2}" srcOrd="0" destOrd="0" presId="urn:microsoft.com/office/officeart/2005/8/layout/vList5"/>
    <dgm:cxn modelId="{35424C86-69EB-42AD-9D66-5BA772A5D48A}" type="presParOf" srcId="{39A90DB4-CC84-451B-847C-70C89EC10DD2}" destId="{11A85C49-AA64-4C29-AED7-F731E121FE30}" srcOrd="0" destOrd="0" presId="urn:microsoft.com/office/officeart/2005/8/layout/vList5"/>
    <dgm:cxn modelId="{DE3C3E61-9419-4C51-B29A-465E197870C5}" type="presParOf" srcId="{39A90DB4-CC84-451B-847C-70C89EC10DD2}" destId="{CCF0F97F-B256-4D40-8BF1-CE5BE70C38AF}" srcOrd="1" destOrd="0" presId="urn:microsoft.com/office/officeart/2005/8/layout/vList5"/>
    <dgm:cxn modelId="{66C08985-2547-4E70-9C85-E816D9FFA537}" type="presParOf" srcId="{EC7E6561-D5DD-424A-BFBF-D49C17FB7D43}" destId="{68BD0268-92E6-4E7D-9467-1B4C655C6AC9}" srcOrd="1" destOrd="0" presId="urn:microsoft.com/office/officeart/2005/8/layout/vList5"/>
    <dgm:cxn modelId="{0832CCED-5AE9-41B2-8C33-6216F2F76E90}" type="presParOf" srcId="{EC7E6561-D5DD-424A-BFBF-D49C17FB7D43}" destId="{6F4A1C2C-39B8-4761-B22F-D169B8689407}" srcOrd="2" destOrd="0" presId="urn:microsoft.com/office/officeart/2005/8/layout/vList5"/>
    <dgm:cxn modelId="{671A3AF2-FB90-455A-90FB-900D8D0CD860}" type="presParOf" srcId="{6F4A1C2C-39B8-4761-B22F-D169B8689407}" destId="{2EB03242-0267-4123-9DA0-06497498F8CE}" srcOrd="0" destOrd="0" presId="urn:microsoft.com/office/officeart/2005/8/layout/vList5"/>
    <dgm:cxn modelId="{18044F2D-6830-40DF-BAC5-24046C0F30A6}" type="presParOf" srcId="{6F4A1C2C-39B8-4761-B22F-D169B8689407}" destId="{D611DF11-FD52-4C49-A4D3-2304C9B23E94}" srcOrd="1" destOrd="0" presId="urn:microsoft.com/office/officeart/2005/8/layout/vList5"/>
    <dgm:cxn modelId="{85F259CF-CE34-430F-92FC-86147CED502B}" type="presParOf" srcId="{EC7E6561-D5DD-424A-BFBF-D49C17FB7D43}" destId="{3D3C1B61-AD8D-495D-93D6-0EBEEF4B77A3}" srcOrd="3" destOrd="0" presId="urn:microsoft.com/office/officeart/2005/8/layout/vList5"/>
    <dgm:cxn modelId="{DC927E89-4F55-424A-A1C6-27357FBE19CF}" type="presParOf" srcId="{EC7E6561-D5DD-424A-BFBF-D49C17FB7D43}" destId="{AF4613D2-B9BD-469D-A20C-18A74D1EAA26}" srcOrd="4" destOrd="0" presId="urn:microsoft.com/office/officeart/2005/8/layout/vList5"/>
    <dgm:cxn modelId="{926BA69B-E41A-4A7F-BAFC-32DFFF6D8A4C}" type="presParOf" srcId="{AF4613D2-B9BD-469D-A20C-18A74D1EAA26}" destId="{7B36436B-653D-4494-B18C-05D473CF0713}" srcOrd="0" destOrd="0" presId="urn:microsoft.com/office/officeart/2005/8/layout/vList5"/>
    <dgm:cxn modelId="{A07C0565-2A5B-439E-B0B2-88EF5C231599}" type="presParOf" srcId="{AF4613D2-B9BD-469D-A20C-18A74D1EAA26}" destId="{BFBBDCA9-D0AB-4D34-9A39-0C3510DC2598}" srcOrd="1" destOrd="0" presId="urn:microsoft.com/office/officeart/2005/8/layout/vList5"/>
    <dgm:cxn modelId="{DA0B995F-F625-4E46-901F-28EE581A064D}" type="presParOf" srcId="{EC7E6561-D5DD-424A-BFBF-D49C17FB7D43}" destId="{05988671-4754-4B90-B4D9-8BE7BA587729}" srcOrd="5" destOrd="0" presId="urn:microsoft.com/office/officeart/2005/8/layout/vList5"/>
    <dgm:cxn modelId="{ECA54E75-5EBC-4463-90A7-B31F197A10F5}" type="presParOf" srcId="{EC7E6561-D5DD-424A-BFBF-D49C17FB7D43}" destId="{4C66BBD0-895D-459B-991B-EA6B332465B8}" srcOrd="6" destOrd="0" presId="urn:microsoft.com/office/officeart/2005/8/layout/vList5"/>
    <dgm:cxn modelId="{C0DB8054-4EFE-41AC-81A5-E86DA904CD17}" type="presParOf" srcId="{4C66BBD0-895D-459B-991B-EA6B332465B8}" destId="{633B6D57-6FE6-4861-A68D-93600301EDFE}"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BDB7AD-58C3-4D2E-B45D-8D82628DA37A}" type="doc">
      <dgm:prSet loTypeId="urn:microsoft.com/office/officeart/2005/8/layout/lProcess1" loCatId="process" qsTypeId="urn:microsoft.com/office/officeart/2005/8/quickstyle/simple4" qsCatId="simple" csTypeId="urn:microsoft.com/office/officeart/2005/8/colors/accent5_5" csCatId="accent5" phldr="1"/>
      <dgm:spPr/>
      <dgm:t>
        <a:bodyPr/>
        <a:lstStyle/>
        <a:p>
          <a:pPr rtl="1"/>
          <a:endParaRPr lang="ar-SA"/>
        </a:p>
      </dgm:t>
    </dgm:pt>
    <dgm:pt modelId="{FCF9C945-28A1-4F4F-9CAC-341ED7DC0957}">
      <dgm:prSet phldrT="[نص]" custT="1"/>
      <dgm:spPr/>
      <dgm:t>
        <a:bodyPr/>
        <a:lstStyle/>
        <a:p>
          <a:pPr rtl="1"/>
          <a:r>
            <a:rPr lang="ar-SA" sz="2400" dirty="0" smtClean="0">
              <a:cs typeface="Akhbar MT" pitchFamily="2" charset="-78"/>
            </a:rPr>
            <a:t>التعلم بالملاحظة والمحاكاة</a:t>
          </a:r>
          <a:endParaRPr lang="ar-SA" sz="2400" dirty="0">
            <a:cs typeface="Akhbar MT" pitchFamily="2" charset="-78"/>
          </a:endParaRPr>
        </a:p>
      </dgm:t>
    </dgm:pt>
    <dgm:pt modelId="{31E3653C-D9EA-44F8-9B14-1BE2D9587A1F}" type="parTrans" cxnId="{32C32BA0-9F2F-48F9-A7EF-7FCED1C6F49E}">
      <dgm:prSet/>
      <dgm:spPr/>
      <dgm:t>
        <a:bodyPr/>
        <a:lstStyle/>
        <a:p>
          <a:pPr rtl="1"/>
          <a:endParaRPr lang="ar-SA"/>
        </a:p>
      </dgm:t>
    </dgm:pt>
    <dgm:pt modelId="{E5CBB703-D0F5-4DE1-B654-6B6BB8E4E53E}" type="sibTrans" cxnId="{32C32BA0-9F2F-48F9-A7EF-7FCED1C6F49E}">
      <dgm:prSet/>
      <dgm:spPr/>
      <dgm:t>
        <a:bodyPr/>
        <a:lstStyle/>
        <a:p>
          <a:pPr rtl="1"/>
          <a:endParaRPr lang="ar-SA"/>
        </a:p>
      </dgm:t>
    </dgm:pt>
    <dgm:pt modelId="{47DAD820-7D7F-42C3-815D-BDD7C4AB8293}">
      <dgm:prSet phldrT="[نص]" custT="1"/>
      <dgm:spPr/>
      <dgm:t>
        <a:bodyPr/>
        <a:lstStyle/>
        <a:p>
          <a:pPr rtl="1"/>
          <a:r>
            <a:rPr lang="ar-SA" sz="2400" dirty="0" smtClean="0">
              <a:cs typeface="Akhbar MT" pitchFamily="2" charset="-78"/>
            </a:rPr>
            <a:t>مبادئ التعلم بالملاحظة</a:t>
          </a:r>
          <a:endParaRPr lang="ar-SA" sz="2400" dirty="0">
            <a:cs typeface="Akhbar MT" pitchFamily="2" charset="-78"/>
          </a:endParaRPr>
        </a:p>
      </dgm:t>
    </dgm:pt>
    <dgm:pt modelId="{65E1612C-CD0E-4CD2-83C0-608F4BB3619E}" type="parTrans" cxnId="{1D26E97B-EBC1-48FF-98A8-61F7A7125ABF}">
      <dgm:prSet/>
      <dgm:spPr/>
      <dgm:t>
        <a:bodyPr/>
        <a:lstStyle/>
        <a:p>
          <a:pPr rtl="1"/>
          <a:endParaRPr lang="ar-SA" sz="2400" dirty="0">
            <a:cs typeface="Akhbar MT" pitchFamily="2" charset="-78"/>
          </a:endParaRPr>
        </a:p>
      </dgm:t>
    </dgm:pt>
    <dgm:pt modelId="{7785F2BE-C888-4F1E-A84A-338D58D7BE87}" type="sibTrans" cxnId="{1D26E97B-EBC1-48FF-98A8-61F7A7125ABF}">
      <dgm:prSet/>
      <dgm:spPr/>
      <dgm:t>
        <a:bodyPr/>
        <a:lstStyle/>
        <a:p>
          <a:pPr rtl="1"/>
          <a:endParaRPr lang="ar-SA" sz="2400">
            <a:cs typeface="Akhbar MT" pitchFamily="2" charset="-78"/>
          </a:endParaRPr>
        </a:p>
      </dgm:t>
    </dgm:pt>
    <dgm:pt modelId="{F5227A69-85F2-4538-B96E-E78B417FACC5}">
      <dgm:prSet custT="1"/>
      <dgm:spPr/>
      <dgm:t>
        <a:bodyPr/>
        <a:lstStyle/>
        <a:p>
          <a:pPr rtl="1"/>
          <a:r>
            <a:rPr lang="ar-SA" sz="2400" dirty="0" smtClean="0">
              <a:cs typeface="Akhbar MT" pitchFamily="2" charset="-78"/>
            </a:rPr>
            <a:t>مصادر التعلم بالملاحظة</a:t>
          </a:r>
        </a:p>
      </dgm:t>
    </dgm:pt>
    <dgm:pt modelId="{63D9C1BB-6B27-46A2-8915-177D3F13A961}" type="parTrans" cxnId="{E78B1AC8-F6C4-4E28-903A-AEFDCC1B2DB1}">
      <dgm:prSet/>
      <dgm:spPr/>
      <dgm:t>
        <a:bodyPr/>
        <a:lstStyle/>
        <a:p>
          <a:pPr rtl="1"/>
          <a:endParaRPr lang="ar-SA"/>
        </a:p>
      </dgm:t>
    </dgm:pt>
    <dgm:pt modelId="{D4FA9ABE-6B7A-4629-8360-E2A988C99E94}" type="sibTrans" cxnId="{E78B1AC8-F6C4-4E28-903A-AEFDCC1B2DB1}">
      <dgm:prSet/>
      <dgm:spPr/>
      <dgm:t>
        <a:bodyPr/>
        <a:lstStyle/>
        <a:p>
          <a:pPr rtl="1"/>
          <a:endParaRPr lang="ar-SA" sz="2400" dirty="0">
            <a:cs typeface="Akhbar MT" pitchFamily="2" charset="-78"/>
          </a:endParaRPr>
        </a:p>
      </dgm:t>
    </dgm:pt>
    <dgm:pt modelId="{0632C9D9-981E-4B8F-98B1-8DC8B290E451}">
      <dgm:prSet custT="1"/>
      <dgm:spPr/>
      <dgm:t>
        <a:bodyPr/>
        <a:lstStyle/>
        <a:p>
          <a:pPr rtl="1"/>
          <a:r>
            <a:rPr lang="ar-SA" sz="2400" dirty="0" smtClean="0">
              <a:cs typeface="Akhbar MT" pitchFamily="2" charset="-78"/>
            </a:rPr>
            <a:t>مراحل التعلم بالملاحظة</a:t>
          </a:r>
          <a:endParaRPr lang="ar-SA" sz="2400" dirty="0">
            <a:cs typeface="Akhbar MT" pitchFamily="2" charset="-78"/>
          </a:endParaRPr>
        </a:p>
      </dgm:t>
    </dgm:pt>
    <dgm:pt modelId="{F795D640-4787-4D8B-89BC-F47090ACDC48}" type="parTrans" cxnId="{8AE6C04C-3445-4089-B452-B54B79988E71}">
      <dgm:prSet/>
      <dgm:spPr/>
      <dgm:t>
        <a:bodyPr/>
        <a:lstStyle/>
        <a:p>
          <a:pPr rtl="1"/>
          <a:endParaRPr lang="ar-SA"/>
        </a:p>
      </dgm:t>
    </dgm:pt>
    <dgm:pt modelId="{9902BEDC-E092-4FEE-B20D-C27811FA5F45}" type="sibTrans" cxnId="{8AE6C04C-3445-4089-B452-B54B79988E71}">
      <dgm:prSet/>
      <dgm:spPr/>
      <dgm:t>
        <a:bodyPr/>
        <a:lstStyle/>
        <a:p>
          <a:pPr rtl="1"/>
          <a:endParaRPr lang="ar-SA" sz="2400" dirty="0">
            <a:cs typeface="Akhbar MT" pitchFamily="2" charset="-78"/>
          </a:endParaRPr>
        </a:p>
      </dgm:t>
    </dgm:pt>
    <dgm:pt modelId="{D1C3A8A4-F45A-45A0-B14B-8F1ABC385C73}">
      <dgm:prSet custT="1"/>
      <dgm:spPr/>
      <dgm:t>
        <a:bodyPr/>
        <a:lstStyle/>
        <a:p>
          <a:pPr rtl="1"/>
          <a:r>
            <a:rPr lang="ar-SA" sz="2400" dirty="0" smtClean="0">
              <a:cs typeface="Akhbar MT" pitchFamily="2" charset="-78"/>
            </a:rPr>
            <a:t>نواتج التعلم بالملاحظة</a:t>
          </a:r>
          <a:endParaRPr lang="ar-SA" sz="2400" dirty="0">
            <a:cs typeface="Akhbar MT" pitchFamily="2" charset="-78"/>
          </a:endParaRPr>
        </a:p>
      </dgm:t>
    </dgm:pt>
    <dgm:pt modelId="{F28DB96A-5E82-40EC-A080-50372339D15B}" type="parTrans" cxnId="{8D4BE48B-8F11-4B51-A5C5-9ECC1A1F9745}">
      <dgm:prSet/>
      <dgm:spPr/>
      <dgm:t>
        <a:bodyPr/>
        <a:lstStyle/>
        <a:p>
          <a:pPr rtl="1"/>
          <a:endParaRPr lang="ar-SA"/>
        </a:p>
      </dgm:t>
    </dgm:pt>
    <dgm:pt modelId="{A0504A74-7898-4BBA-BDA5-E2DC65C0844E}" type="sibTrans" cxnId="{8D4BE48B-8F11-4B51-A5C5-9ECC1A1F9745}">
      <dgm:prSet/>
      <dgm:spPr/>
      <dgm:t>
        <a:bodyPr/>
        <a:lstStyle/>
        <a:p>
          <a:pPr rtl="1"/>
          <a:endParaRPr lang="ar-SA" sz="2400">
            <a:cs typeface="Akhbar MT" pitchFamily="2" charset="-78"/>
          </a:endParaRPr>
        </a:p>
      </dgm:t>
    </dgm:pt>
    <dgm:pt modelId="{DEBD27C1-E26F-46F7-B546-2EEC1579E981}" type="pres">
      <dgm:prSet presAssocID="{51BDB7AD-58C3-4D2E-B45D-8D82628DA37A}" presName="Name0" presStyleCnt="0">
        <dgm:presLayoutVars>
          <dgm:dir/>
          <dgm:animLvl val="lvl"/>
          <dgm:resizeHandles val="exact"/>
        </dgm:presLayoutVars>
      </dgm:prSet>
      <dgm:spPr/>
      <dgm:t>
        <a:bodyPr/>
        <a:lstStyle/>
        <a:p>
          <a:pPr rtl="1"/>
          <a:endParaRPr lang="ar-SA"/>
        </a:p>
      </dgm:t>
    </dgm:pt>
    <dgm:pt modelId="{CB3F34A5-CE2A-42D9-9410-52CC3E74947E}" type="pres">
      <dgm:prSet presAssocID="{FCF9C945-28A1-4F4F-9CAC-341ED7DC0957}" presName="vertFlow" presStyleCnt="0"/>
      <dgm:spPr/>
    </dgm:pt>
    <dgm:pt modelId="{FEBD3D35-077C-4DE5-A2CA-5B0AD26ED8D6}" type="pres">
      <dgm:prSet presAssocID="{FCF9C945-28A1-4F4F-9CAC-341ED7DC0957}" presName="header" presStyleLbl="node1" presStyleIdx="0" presStyleCnt="1" custScaleX="304836"/>
      <dgm:spPr/>
      <dgm:t>
        <a:bodyPr/>
        <a:lstStyle/>
        <a:p>
          <a:pPr rtl="1"/>
          <a:endParaRPr lang="ar-SA"/>
        </a:p>
      </dgm:t>
    </dgm:pt>
    <dgm:pt modelId="{8F02E88B-AB27-4C2F-8F6F-9CC4DBDE9736}" type="pres">
      <dgm:prSet presAssocID="{65E1612C-CD0E-4CD2-83C0-608F4BB3619E}" presName="parTrans" presStyleLbl="sibTrans2D1" presStyleIdx="0" presStyleCnt="4" custScaleX="304835"/>
      <dgm:spPr/>
      <dgm:t>
        <a:bodyPr/>
        <a:lstStyle/>
        <a:p>
          <a:pPr rtl="1"/>
          <a:endParaRPr lang="ar-SA"/>
        </a:p>
      </dgm:t>
    </dgm:pt>
    <dgm:pt modelId="{DF162A06-CE15-4CFB-93C2-9191D27E3475}" type="pres">
      <dgm:prSet presAssocID="{47DAD820-7D7F-42C3-815D-BDD7C4AB8293}" presName="child" presStyleLbl="alignAccFollowNode1" presStyleIdx="0" presStyleCnt="4" custScaleX="304836">
        <dgm:presLayoutVars>
          <dgm:chMax val="0"/>
          <dgm:bulletEnabled val="1"/>
        </dgm:presLayoutVars>
      </dgm:prSet>
      <dgm:spPr/>
      <dgm:t>
        <a:bodyPr/>
        <a:lstStyle/>
        <a:p>
          <a:pPr rtl="1"/>
          <a:endParaRPr lang="ar-SA"/>
        </a:p>
      </dgm:t>
    </dgm:pt>
    <dgm:pt modelId="{C7285915-6E85-414F-AA71-193E6F9D33B3}" type="pres">
      <dgm:prSet presAssocID="{7785F2BE-C888-4F1E-A84A-338D58D7BE87}" presName="sibTrans" presStyleLbl="sibTrans2D1" presStyleIdx="1" presStyleCnt="4" custScaleX="304835"/>
      <dgm:spPr/>
      <dgm:t>
        <a:bodyPr/>
        <a:lstStyle/>
        <a:p>
          <a:pPr rtl="1"/>
          <a:endParaRPr lang="ar-SA"/>
        </a:p>
      </dgm:t>
    </dgm:pt>
    <dgm:pt modelId="{E60CDCB4-2FB5-461B-8EF6-FA63D7912082}" type="pres">
      <dgm:prSet presAssocID="{F5227A69-85F2-4538-B96E-E78B417FACC5}" presName="child" presStyleLbl="alignAccFollowNode1" presStyleIdx="1" presStyleCnt="4" custScaleX="304836" custLinFactNeighborX="-3373" custLinFactNeighborY="6448">
        <dgm:presLayoutVars>
          <dgm:chMax val="0"/>
          <dgm:bulletEnabled val="1"/>
        </dgm:presLayoutVars>
      </dgm:prSet>
      <dgm:spPr/>
      <dgm:t>
        <a:bodyPr/>
        <a:lstStyle/>
        <a:p>
          <a:pPr rtl="1"/>
          <a:endParaRPr lang="ar-SA"/>
        </a:p>
      </dgm:t>
    </dgm:pt>
    <dgm:pt modelId="{3D4061A9-C68D-4C32-B7CF-6FAEDBF54797}" type="pres">
      <dgm:prSet presAssocID="{D4FA9ABE-6B7A-4629-8360-E2A988C99E94}" presName="sibTrans" presStyleLbl="sibTrans2D1" presStyleIdx="2" presStyleCnt="4" custScaleX="304834"/>
      <dgm:spPr/>
      <dgm:t>
        <a:bodyPr/>
        <a:lstStyle/>
        <a:p>
          <a:pPr rtl="1"/>
          <a:endParaRPr lang="ar-SA"/>
        </a:p>
      </dgm:t>
    </dgm:pt>
    <dgm:pt modelId="{038C030B-3431-42ED-BDF3-C81905682506}" type="pres">
      <dgm:prSet presAssocID="{D1C3A8A4-F45A-45A0-B14B-8F1ABC385C73}" presName="child" presStyleLbl="alignAccFollowNode1" presStyleIdx="2" presStyleCnt="4" custScaleX="301572">
        <dgm:presLayoutVars>
          <dgm:chMax val="0"/>
          <dgm:bulletEnabled val="1"/>
        </dgm:presLayoutVars>
      </dgm:prSet>
      <dgm:spPr/>
      <dgm:t>
        <a:bodyPr/>
        <a:lstStyle/>
        <a:p>
          <a:pPr rtl="1"/>
          <a:endParaRPr lang="ar-SA"/>
        </a:p>
      </dgm:t>
    </dgm:pt>
    <dgm:pt modelId="{B3D9B247-C85F-423C-8978-39020494857A}" type="pres">
      <dgm:prSet presAssocID="{A0504A74-7898-4BBA-BDA5-E2DC65C0844E}" presName="sibTrans" presStyleLbl="sibTrans2D1" presStyleIdx="3" presStyleCnt="4"/>
      <dgm:spPr/>
      <dgm:t>
        <a:bodyPr/>
        <a:lstStyle/>
        <a:p>
          <a:pPr rtl="1"/>
          <a:endParaRPr lang="ar-SA"/>
        </a:p>
      </dgm:t>
    </dgm:pt>
    <dgm:pt modelId="{7FE6DEC9-A20D-4358-8BBE-67EFB69FF5A4}" type="pres">
      <dgm:prSet presAssocID="{0632C9D9-981E-4B8F-98B1-8DC8B290E451}" presName="child" presStyleLbl="alignAccFollowNode1" presStyleIdx="3" presStyleCnt="4" custScaleX="304836">
        <dgm:presLayoutVars>
          <dgm:chMax val="0"/>
          <dgm:bulletEnabled val="1"/>
        </dgm:presLayoutVars>
      </dgm:prSet>
      <dgm:spPr/>
      <dgm:t>
        <a:bodyPr/>
        <a:lstStyle/>
        <a:p>
          <a:pPr rtl="1"/>
          <a:endParaRPr lang="ar-SA"/>
        </a:p>
      </dgm:t>
    </dgm:pt>
  </dgm:ptLst>
  <dgm:cxnLst>
    <dgm:cxn modelId="{512727B9-128C-4B84-8FDD-5BCBC504067D}" type="presOf" srcId="{65E1612C-CD0E-4CD2-83C0-608F4BB3619E}" destId="{8F02E88B-AB27-4C2F-8F6F-9CC4DBDE9736}" srcOrd="0" destOrd="0" presId="urn:microsoft.com/office/officeart/2005/8/layout/lProcess1"/>
    <dgm:cxn modelId="{2777A8DD-7338-4A01-B3C6-49A58B9223AE}" type="presOf" srcId="{0632C9D9-981E-4B8F-98B1-8DC8B290E451}" destId="{7FE6DEC9-A20D-4358-8BBE-67EFB69FF5A4}" srcOrd="0" destOrd="0" presId="urn:microsoft.com/office/officeart/2005/8/layout/lProcess1"/>
    <dgm:cxn modelId="{D2C5EB4E-3006-4D4E-AC50-00A76C475DED}" type="presOf" srcId="{A0504A74-7898-4BBA-BDA5-E2DC65C0844E}" destId="{B3D9B247-C85F-423C-8978-39020494857A}" srcOrd="0" destOrd="0" presId="urn:microsoft.com/office/officeart/2005/8/layout/lProcess1"/>
    <dgm:cxn modelId="{1D26E97B-EBC1-48FF-98A8-61F7A7125ABF}" srcId="{FCF9C945-28A1-4F4F-9CAC-341ED7DC0957}" destId="{47DAD820-7D7F-42C3-815D-BDD7C4AB8293}" srcOrd="0" destOrd="0" parTransId="{65E1612C-CD0E-4CD2-83C0-608F4BB3619E}" sibTransId="{7785F2BE-C888-4F1E-A84A-338D58D7BE87}"/>
    <dgm:cxn modelId="{C04F1DD7-A00D-4CDA-9F54-03BDBA8A0279}" type="presOf" srcId="{D1C3A8A4-F45A-45A0-B14B-8F1ABC385C73}" destId="{038C030B-3431-42ED-BDF3-C81905682506}" srcOrd="0" destOrd="0" presId="urn:microsoft.com/office/officeart/2005/8/layout/lProcess1"/>
    <dgm:cxn modelId="{D584AAF1-2633-477A-AB38-D36150C76DAF}" type="presOf" srcId="{F5227A69-85F2-4538-B96E-E78B417FACC5}" destId="{E60CDCB4-2FB5-461B-8EF6-FA63D7912082}" srcOrd="0" destOrd="0" presId="urn:microsoft.com/office/officeart/2005/8/layout/lProcess1"/>
    <dgm:cxn modelId="{8D4BE48B-8F11-4B51-A5C5-9ECC1A1F9745}" srcId="{FCF9C945-28A1-4F4F-9CAC-341ED7DC0957}" destId="{D1C3A8A4-F45A-45A0-B14B-8F1ABC385C73}" srcOrd="2" destOrd="0" parTransId="{F28DB96A-5E82-40EC-A080-50372339D15B}" sibTransId="{A0504A74-7898-4BBA-BDA5-E2DC65C0844E}"/>
    <dgm:cxn modelId="{E78B1AC8-F6C4-4E28-903A-AEFDCC1B2DB1}" srcId="{FCF9C945-28A1-4F4F-9CAC-341ED7DC0957}" destId="{F5227A69-85F2-4538-B96E-E78B417FACC5}" srcOrd="1" destOrd="0" parTransId="{63D9C1BB-6B27-46A2-8915-177D3F13A961}" sibTransId="{D4FA9ABE-6B7A-4629-8360-E2A988C99E94}"/>
    <dgm:cxn modelId="{172DDFAC-EC81-487C-B403-C052929D6699}" type="presOf" srcId="{D4FA9ABE-6B7A-4629-8360-E2A988C99E94}" destId="{3D4061A9-C68D-4C32-B7CF-6FAEDBF54797}" srcOrd="0" destOrd="0" presId="urn:microsoft.com/office/officeart/2005/8/layout/lProcess1"/>
    <dgm:cxn modelId="{32C32BA0-9F2F-48F9-A7EF-7FCED1C6F49E}" srcId="{51BDB7AD-58C3-4D2E-B45D-8D82628DA37A}" destId="{FCF9C945-28A1-4F4F-9CAC-341ED7DC0957}" srcOrd="0" destOrd="0" parTransId="{31E3653C-D9EA-44F8-9B14-1BE2D9587A1F}" sibTransId="{E5CBB703-D0F5-4DE1-B654-6B6BB8E4E53E}"/>
    <dgm:cxn modelId="{3E4110A3-E0F4-4FAD-B0D8-1A127E5F47C1}" type="presOf" srcId="{FCF9C945-28A1-4F4F-9CAC-341ED7DC0957}" destId="{FEBD3D35-077C-4DE5-A2CA-5B0AD26ED8D6}" srcOrd="0" destOrd="0" presId="urn:microsoft.com/office/officeart/2005/8/layout/lProcess1"/>
    <dgm:cxn modelId="{8AE6C04C-3445-4089-B452-B54B79988E71}" srcId="{FCF9C945-28A1-4F4F-9CAC-341ED7DC0957}" destId="{0632C9D9-981E-4B8F-98B1-8DC8B290E451}" srcOrd="3" destOrd="0" parTransId="{F795D640-4787-4D8B-89BC-F47090ACDC48}" sibTransId="{9902BEDC-E092-4FEE-B20D-C27811FA5F45}"/>
    <dgm:cxn modelId="{BE8BCC1E-3A30-4A20-A2C3-A5817626EE09}" type="presOf" srcId="{47DAD820-7D7F-42C3-815D-BDD7C4AB8293}" destId="{DF162A06-CE15-4CFB-93C2-9191D27E3475}" srcOrd="0" destOrd="0" presId="urn:microsoft.com/office/officeart/2005/8/layout/lProcess1"/>
    <dgm:cxn modelId="{F591E921-21B5-484D-A823-65D563802C1C}" type="presOf" srcId="{51BDB7AD-58C3-4D2E-B45D-8D82628DA37A}" destId="{DEBD27C1-E26F-46F7-B546-2EEC1579E981}" srcOrd="0" destOrd="0" presId="urn:microsoft.com/office/officeart/2005/8/layout/lProcess1"/>
    <dgm:cxn modelId="{98FA01D9-E20F-4C7E-904D-D840523D022A}" type="presOf" srcId="{7785F2BE-C888-4F1E-A84A-338D58D7BE87}" destId="{C7285915-6E85-414F-AA71-193E6F9D33B3}" srcOrd="0" destOrd="0" presId="urn:microsoft.com/office/officeart/2005/8/layout/lProcess1"/>
    <dgm:cxn modelId="{E5E624B9-BA59-4EF4-8D18-DC01A11E3752}" type="presParOf" srcId="{DEBD27C1-E26F-46F7-B546-2EEC1579E981}" destId="{CB3F34A5-CE2A-42D9-9410-52CC3E74947E}" srcOrd="0" destOrd="0" presId="urn:microsoft.com/office/officeart/2005/8/layout/lProcess1"/>
    <dgm:cxn modelId="{B79ED31B-4661-4816-88CD-0C8CDF841400}" type="presParOf" srcId="{CB3F34A5-CE2A-42D9-9410-52CC3E74947E}" destId="{FEBD3D35-077C-4DE5-A2CA-5B0AD26ED8D6}" srcOrd="0" destOrd="0" presId="urn:microsoft.com/office/officeart/2005/8/layout/lProcess1"/>
    <dgm:cxn modelId="{A82DEBB7-A93A-4A22-A544-07CD34C9EB4D}" type="presParOf" srcId="{CB3F34A5-CE2A-42D9-9410-52CC3E74947E}" destId="{8F02E88B-AB27-4C2F-8F6F-9CC4DBDE9736}" srcOrd="1" destOrd="0" presId="urn:microsoft.com/office/officeart/2005/8/layout/lProcess1"/>
    <dgm:cxn modelId="{343F4370-00F9-406F-91B2-27E85CFE726B}" type="presParOf" srcId="{CB3F34A5-CE2A-42D9-9410-52CC3E74947E}" destId="{DF162A06-CE15-4CFB-93C2-9191D27E3475}" srcOrd="2" destOrd="0" presId="urn:microsoft.com/office/officeart/2005/8/layout/lProcess1"/>
    <dgm:cxn modelId="{7E580740-9443-43A9-9A46-CB37AB42AE24}" type="presParOf" srcId="{CB3F34A5-CE2A-42D9-9410-52CC3E74947E}" destId="{C7285915-6E85-414F-AA71-193E6F9D33B3}" srcOrd="3" destOrd="0" presId="urn:microsoft.com/office/officeart/2005/8/layout/lProcess1"/>
    <dgm:cxn modelId="{203AB70A-CEB8-48B9-89FE-67ECD596347A}" type="presParOf" srcId="{CB3F34A5-CE2A-42D9-9410-52CC3E74947E}" destId="{E60CDCB4-2FB5-461B-8EF6-FA63D7912082}" srcOrd="4" destOrd="0" presId="urn:microsoft.com/office/officeart/2005/8/layout/lProcess1"/>
    <dgm:cxn modelId="{78D759FE-2695-490E-BE1D-C6964A611E3F}" type="presParOf" srcId="{CB3F34A5-CE2A-42D9-9410-52CC3E74947E}" destId="{3D4061A9-C68D-4C32-B7CF-6FAEDBF54797}" srcOrd="5" destOrd="0" presId="urn:microsoft.com/office/officeart/2005/8/layout/lProcess1"/>
    <dgm:cxn modelId="{BE75EAF8-E45F-4093-9872-0201C96A0526}" type="presParOf" srcId="{CB3F34A5-CE2A-42D9-9410-52CC3E74947E}" destId="{038C030B-3431-42ED-BDF3-C81905682506}" srcOrd="6" destOrd="0" presId="urn:microsoft.com/office/officeart/2005/8/layout/lProcess1"/>
    <dgm:cxn modelId="{40B1BC30-09CD-4ADC-B663-C4AB2787B521}" type="presParOf" srcId="{CB3F34A5-CE2A-42D9-9410-52CC3E74947E}" destId="{B3D9B247-C85F-423C-8978-39020494857A}" srcOrd="7" destOrd="0" presId="urn:microsoft.com/office/officeart/2005/8/layout/lProcess1"/>
    <dgm:cxn modelId="{84E04A70-E020-4295-B768-90D67D47F7A6}" type="presParOf" srcId="{CB3F34A5-CE2A-42D9-9410-52CC3E74947E}" destId="{7FE6DEC9-A20D-4358-8BBE-67EFB69FF5A4}" srcOrd="8"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DA97D0-DA98-4A33-BD86-9C4A48269511}" type="doc">
      <dgm:prSet loTypeId="urn:microsoft.com/office/officeart/2005/8/layout/hierarchy1" loCatId="hierarchy" qsTypeId="urn:microsoft.com/office/officeart/2005/8/quickstyle/simple1" qsCatId="simple" csTypeId="urn:microsoft.com/office/officeart/2005/8/colors/accent4_5" csCatId="accent4" phldr="1"/>
      <dgm:spPr/>
      <dgm:t>
        <a:bodyPr/>
        <a:lstStyle/>
        <a:p>
          <a:pPr rtl="1"/>
          <a:endParaRPr lang="ar-SA"/>
        </a:p>
      </dgm:t>
    </dgm:pt>
    <dgm:pt modelId="{8BBC75C1-4E27-45C3-83EB-D78B7837B394}">
      <dgm:prSet phldrT="[نص]" custT="1"/>
      <dgm:spPr/>
      <dgm:t>
        <a:bodyPr/>
        <a:lstStyle/>
        <a:p>
          <a:pPr rtl="1"/>
          <a:r>
            <a:rPr lang="ar-SA" sz="2000" b="1" i="1" dirty="0" smtClean="0">
              <a:cs typeface="Akhbar MT" pitchFamily="2" charset="-78"/>
            </a:rPr>
            <a:t>مفاهيم نظرية الأشراط الإجرائي</a:t>
          </a:r>
          <a:endParaRPr lang="ar-SA" sz="2000" b="1" i="1" dirty="0">
            <a:cs typeface="Akhbar MT" pitchFamily="2" charset="-78"/>
          </a:endParaRPr>
        </a:p>
      </dgm:t>
    </dgm:pt>
    <dgm:pt modelId="{FCEB9D51-D6CC-446F-B143-357762A6F6C5}" type="parTrans" cxnId="{C8A29B9C-5C80-4369-8805-FB53A28BAF54}">
      <dgm:prSet/>
      <dgm:spPr/>
      <dgm:t>
        <a:bodyPr/>
        <a:lstStyle/>
        <a:p>
          <a:pPr rtl="1"/>
          <a:endParaRPr lang="ar-SA"/>
        </a:p>
      </dgm:t>
    </dgm:pt>
    <dgm:pt modelId="{86CD51AA-5565-4530-AE01-D0BB9BAE3E7E}" type="sibTrans" cxnId="{C8A29B9C-5C80-4369-8805-FB53A28BAF54}">
      <dgm:prSet/>
      <dgm:spPr/>
      <dgm:t>
        <a:bodyPr/>
        <a:lstStyle/>
        <a:p>
          <a:pPr rtl="1"/>
          <a:endParaRPr lang="ar-SA"/>
        </a:p>
      </dgm:t>
    </dgm:pt>
    <dgm:pt modelId="{5799BB12-6518-4E43-8E17-D59D0F8A3AFF}">
      <dgm:prSet phldrT="[نص]" custT="1"/>
      <dgm:spPr/>
      <dgm:t>
        <a:bodyPr/>
        <a:lstStyle/>
        <a:p>
          <a:pPr rtl="1"/>
          <a:r>
            <a:rPr lang="ar-SA" sz="2400" b="1" dirty="0" smtClean="0"/>
            <a:t>التعلم الاستجابي</a:t>
          </a:r>
          <a:endParaRPr lang="ar-SA" sz="2400" b="1" dirty="0"/>
        </a:p>
      </dgm:t>
    </dgm:pt>
    <dgm:pt modelId="{8666EC41-DE08-4DB4-9C3A-B44CC4BDF1A8}" type="parTrans" cxnId="{0BD4B155-D472-43B9-92BE-B6B290460758}">
      <dgm:prSet/>
      <dgm:spPr/>
      <dgm:t>
        <a:bodyPr/>
        <a:lstStyle/>
        <a:p>
          <a:pPr rtl="1"/>
          <a:endParaRPr lang="ar-SA"/>
        </a:p>
      </dgm:t>
    </dgm:pt>
    <dgm:pt modelId="{9D952E88-D812-4917-9737-40F111E5BBE0}" type="sibTrans" cxnId="{0BD4B155-D472-43B9-92BE-B6B290460758}">
      <dgm:prSet/>
      <dgm:spPr/>
      <dgm:t>
        <a:bodyPr/>
        <a:lstStyle/>
        <a:p>
          <a:pPr rtl="1"/>
          <a:endParaRPr lang="ar-SA"/>
        </a:p>
      </dgm:t>
    </dgm:pt>
    <dgm:pt modelId="{A875EF73-1EEB-4D70-A0C8-E9B6EF4D08D8}">
      <dgm:prSet custT="1"/>
      <dgm:spPr/>
      <dgm:t>
        <a:bodyPr/>
        <a:lstStyle/>
        <a:p>
          <a:pPr rtl="1"/>
          <a:r>
            <a:rPr lang="ar-SA" sz="2400" dirty="0" smtClean="0"/>
            <a:t>نتائج السلوك</a:t>
          </a:r>
          <a:endParaRPr lang="ar-SA" sz="2400" dirty="0"/>
        </a:p>
      </dgm:t>
    </dgm:pt>
    <dgm:pt modelId="{1303BDB3-BC2F-4C32-B05D-E2264DB1AAC2}" type="parTrans" cxnId="{4B4485F3-BC77-470B-A0BF-FF23331510A2}">
      <dgm:prSet/>
      <dgm:spPr/>
      <dgm:t>
        <a:bodyPr/>
        <a:lstStyle/>
        <a:p>
          <a:pPr rtl="1"/>
          <a:endParaRPr lang="ar-SA"/>
        </a:p>
      </dgm:t>
    </dgm:pt>
    <dgm:pt modelId="{5DE8C7AA-FB87-468F-A341-8C51EA8C6EBA}" type="sibTrans" cxnId="{4B4485F3-BC77-470B-A0BF-FF23331510A2}">
      <dgm:prSet/>
      <dgm:spPr/>
      <dgm:t>
        <a:bodyPr/>
        <a:lstStyle/>
        <a:p>
          <a:pPr rtl="1"/>
          <a:endParaRPr lang="ar-SA"/>
        </a:p>
      </dgm:t>
    </dgm:pt>
    <dgm:pt modelId="{1C786B4F-F373-4BAB-A350-AFDFA6DE7B6B}">
      <dgm:prSet custT="1"/>
      <dgm:spPr/>
      <dgm:t>
        <a:bodyPr/>
        <a:lstStyle/>
        <a:p>
          <a:pPr rtl="1"/>
          <a:r>
            <a:rPr lang="ar-SA" sz="2400" dirty="0" smtClean="0"/>
            <a:t>السلوك محكوم بنواتجه أو توابعه</a:t>
          </a:r>
          <a:endParaRPr lang="ar-SA" sz="2400" dirty="0"/>
        </a:p>
      </dgm:t>
    </dgm:pt>
    <dgm:pt modelId="{256C03EC-BCEB-45E6-96C5-29BF7B628CC2}" type="parTrans" cxnId="{F10650BD-F9FA-4065-B622-5EE5ADE3C1E4}">
      <dgm:prSet/>
      <dgm:spPr/>
      <dgm:t>
        <a:bodyPr/>
        <a:lstStyle/>
        <a:p>
          <a:pPr rtl="1"/>
          <a:endParaRPr lang="ar-SA"/>
        </a:p>
      </dgm:t>
    </dgm:pt>
    <dgm:pt modelId="{DB0B8ED1-0D35-4411-AC93-04865E8BCB7B}" type="sibTrans" cxnId="{F10650BD-F9FA-4065-B622-5EE5ADE3C1E4}">
      <dgm:prSet/>
      <dgm:spPr/>
      <dgm:t>
        <a:bodyPr/>
        <a:lstStyle/>
        <a:p>
          <a:pPr rtl="1"/>
          <a:endParaRPr lang="ar-SA"/>
        </a:p>
      </dgm:t>
    </dgm:pt>
    <dgm:pt modelId="{2204BFB6-89E6-447C-9CA1-2127E71754E0}">
      <dgm:prSet phldrT="[نص]" custT="1"/>
      <dgm:spPr/>
      <dgm:t>
        <a:bodyPr/>
        <a:lstStyle/>
        <a:p>
          <a:pPr rtl="1"/>
          <a:r>
            <a:rPr lang="ar-SA" sz="2400" b="1" dirty="0" smtClean="0"/>
            <a:t>التعلم</a:t>
          </a:r>
          <a:r>
            <a:rPr lang="ar-SA" sz="1600" dirty="0" smtClean="0"/>
            <a:t> </a:t>
          </a:r>
          <a:r>
            <a:rPr lang="ar-SA" sz="2400" b="1" dirty="0" smtClean="0"/>
            <a:t>الاجرائي</a:t>
          </a:r>
          <a:endParaRPr lang="ar-SA" sz="2400" b="1" dirty="0"/>
        </a:p>
      </dgm:t>
    </dgm:pt>
    <dgm:pt modelId="{FFAB97C1-1CB2-434A-890A-478B48C37AA4}" type="sibTrans" cxnId="{ACCE675D-7713-4CDD-B090-EB209DD8F4DC}">
      <dgm:prSet/>
      <dgm:spPr/>
      <dgm:t>
        <a:bodyPr/>
        <a:lstStyle/>
        <a:p>
          <a:pPr rtl="1"/>
          <a:endParaRPr lang="ar-SA"/>
        </a:p>
      </dgm:t>
    </dgm:pt>
    <dgm:pt modelId="{90E96C9B-508F-4C2D-8495-1745BD29A184}" type="parTrans" cxnId="{ACCE675D-7713-4CDD-B090-EB209DD8F4DC}">
      <dgm:prSet/>
      <dgm:spPr/>
      <dgm:t>
        <a:bodyPr/>
        <a:lstStyle/>
        <a:p>
          <a:pPr rtl="1"/>
          <a:endParaRPr lang="ar-SA"/>
        </a:p>
      </dgm:t>
    </dgm:pt>
    <dgm:pt modelId="{03E152A4-F39D-415E-897B-731E7EB8DA24}">
      <dgm:prSet phldrT="[نص]" custT="1"/>
      <dgm:spPr/>
      <dgm:t>
        <a:bodyPr/>
        <a:lstStyle/>
        <a:p>
          <a:pPr rtl="1"/>
          <a:r>
            <a:rPr lang="ar-SA" sz="3600" b="1" i="1" dirty="0" smtClean="0"/>
            <a:t>التعلم</a:t>
          </a:r>
          <a:endParaRPr lang="ar-SA" sz="3600" b="1" i="1" dirty="0"/>
        </a:p>
      </dgm:t>
    </dgm:pt>
    <dgm:pt modelId="{5898B10C-CADD-4C3E-AE88-1F8464A46E51}" type="sibTrans" cxnId="{12E8BCAD-133B-4791-9B59-4812EEF45DD8}">
      <dgm:prSet/>
      <dgm:spPr/>
      <dgm:t>
        <a:bodyPr/>
        <a:lstStyle/>
        <a:p>
          <a:pPr rtl="1"/>
          <a:endParaRPr lang="ar-SA"/>
        </a:p>
      </dgm:t>
    </dgm:pt>
    <dgm:pt modelId="{4C9CDDB1-3A42-48F2-9C90-68BF01C0A903}" type="parTrans" cxnId="{12E8BCAD-133B-4791-9B59-4812EEF45DD8}">
      <dgm:prSet/>
      <dgm:spPr/>
      <dgm:t>
        <a:bodyPr/>
        <a:lstStyle/>
        <a:p>
          <a:pPr rtl="1"/>
          <a:endParaRPr lang="ar-SA"/>
        </a:p>
      </dgm:t>
    </dgm:pt>
    <dgm:pt modelId="{F38F6D48-71A1-4707-941D-95D717461763}" type="pres">
      <dgm:prSet presAssocID="{2ADA97D0-DA98-4A33-BD86-9C4A48269511}" presName="hierChild1" presStyleCnt="0">
        <dgm:presLayoutVars>
          <dgm:chPref val="1"/>
          <dgm:dir/>
          <dgm:animOne val="branch"/>
          <dgm:animLvl val="lvl"/>
          <dgm:resizeHandles/>
        </dgm:presLayoutVars>
      </dgm:prSet>
      <dgm:spPr/>
      <dgm:t>
        <a:bodyPr/>
        <a:lstStyle/>
        <a:p>
          <a:pPr rtl="1"/>
          <a:endParaRPr lang="ar-SA"/>
        </a:p>
      </dgm:t>
    </dgm:pt>
    <dgm:pt modelId="{93D6A6B6-25B3-4F8F-8D32-717BCCF9283C}" type="pres">
      <dgm:prSet presAssocID="{03E152A4-F39D-415E-897B-731E7EB8DA24}" presName="hierRoot1" presStyleCnt="0"/>
      <dgm:spPr/>
    </dgm:pt>
    <dgm:pt modelId="{742F3114-A5C9-4837-8859-879AAB236417}" type="pres">
      <dgm:prSet presAssocID="{03E152A4-F39D-415E-897B-731E7EB8DA24}" presName="composite" presStyleCnt="0"/>
      <dgm:spPr/>
    </dgm:pt>
    <dgm:pt modelId="{1EF3374F-C085-4B3E-B5EE-746DE4AF2EEE}" type="pres">
      <dgm:prSet presAssocID="{03E152A4-F39D-415E-897B-731E7EB8DA24}" presName="background" presStyleLbl="node0" presStyleIdx="0" presStyleCnt="1"/>
      <dgm:spPr/>
    </dgm:pt>
    <dgm:pt modelId="{83AD1675-9FE7-4478-B530-49D148ED71FE}" type="pres">
      <dgm:prSet presAssocID="{03E152A4-F39D-415E-897B-731E7EB8DA24}" presName="text" presStyleLbl="fgAcc0" presStyleIdx="0" presStyleCnt="1" custScaleX="253891" custScaleY="183837">
        <dgm:presLayoutVars>
          <dgm:chPref val="3"/>
        </dgm:presLayoutVars>
      </dgm:prSet>
      <dgm:spPr/>
      <dgm:t>
        <a:bodyPr/>
        <a:lstStyle/>
        <a:p>
          <a:pPr rtl="1"/>
          <a:endParaRPr lang="ar-SA"/>
        </a:p>
      </dgm:t>
    </dgm:pt>
    <dgm:pt modelId="{1D5148F1-231D-402F-B7FD-01039210345C}" type="pres">
      <dgm:prSet presAssocID="{03E152A4-F39D-415E-897B-731E7EB8DA24}" presName="hierChild2" presStyleCnt="0"/>
      <dgm:spPr/>
    </dgm:pt>
    <dgm:pt modelId="{9CF62394-BECF-44CB-A3FB-F142864C329E}" type="pres">
      <dgm:prSet presAssocID="{90E96C9B-508F-4C2D-8495-1745BD29A184}" presName="Name10" presStyleLbl="parChTrans1D2" presStyleIdx="0" presStyleCnt="2"/>
      <dgm:spPr/>
      <dgm:t>
        <a:bodyPr/>
        <a:lstStyle/>
        <a:p>
          <a:pPr rtl="1"/>
          <a:endParaRPr lang="ar-SA"/>
        </a:p>
      </dgm:t>
    </dgm:pt>
    <dgm:pt modelId="{8933CBA2-A970-4FE7-9A83-5732DEDD573B}" type="pres">
      <dgm:prSet presAssocID="{2204BFB6-89E6-447C-9CA1-2127E71754E0}" presName="hierRoot2" presStyleCnt="0"/>
      <dgm:spPr/>
    </dgm:pt>
    <dgm:pt modelId="{43DB9453-4945-4E5D-BC3D-BDEA23FB000C}" type="pres">
      <dgm:prSet presAssocID="{2204BFB6-89E6-447C-9CA1-2127E71754E0}" presName="composite2" presStyleCnt="0"/>
      <dgm:spPr/>
    </dgm:pt>
    <dgm:pt modelId="{4C3CCEB9-78DD-4DEF-8454-D9706D35870C}" type="pres">
      <dgm:prSet presAssocID="{2204BFB6-89E6-447C-9CA1-2127E71754E0}" presName="background2" presStyleLbl="node2" presStyleIdx="0" presStyleCnt="2"/>
      <dgm:spPr/>
    </dgm:pt>
    <dgm:pt modelId="{6DCBBF48-1750-4A24-A880-A0A317D11D12}" type="pres">
      <dgm:prSet presAssocID="{2204BFB6-89E6-447C-9CA1-2127E71754E0}" presName="text2" presStyleLbl="fgAcc2" presStyleIdx="0" presStyleCnt="2" custScaleX="218704">
        <dgm:presLayoutVars>
          <dgm:chPref val="3"/>
        </dgm:presLayoutVars>
      </dgm:prSet>
      <dgm:spPr/>
      <dgm:t>
        <a:bodyPr/>
        <a:lstStyle/>
        <a:p>
          <a:pPr rtl="1"/>
          <a:endParaRPr lang="ar-SA"/>
        </a:p>
      </dgm:t>
    </dgm:pt>
    <dgm:pt modelId="{2C2BDE35-7BA4-41C7-87A2-B0D473D7AC62}" type="pres">
      <dgm:prSet presAssocID="{2204BFB6-89E6-447C-9CA1-2127E71754E0}" presName="hierChild3" presStyleCnt="0"/>
      <dgm:spPr/>
    </dgm:pt>
    <dgm:pt modelId="{EC4041A5-7F18-4B06-8235-F50D624ABD09}" type="pres">
      <dgm:prSet presAssocID="{FCEB9D51-D6CC-446F-B143-357762A6F6C5}" presName="Name17" presStyleLbl="parChTrans1D3" presStyleIdx="0" presStyleCnt="1"/>
      <dgm:spPr/>
      <dgm:t>
        <a:bodyPr/>
        <a:lstStyle/>
        <a:p>
          <a:pPr rtl="1"/>
          <a:endParaRPr lang="ar-SA"/>
        </a:p>
      </dgm:t>
    </dgm:pt>
    <dgm:pt modelId="{C30AFDBB-2A13-4E7B-B4B1-AE4719EE949B}" type="pres">
      <dgm:prSet presAssocID="{8BBC75C1-4E27-45C3-83EB-D78B7837B394}" presName="hierRoot3" presStyleCnt="0"/>
      <dgm:spPr/>
    </dgm:pt>
    <dgm:pt modelId="{BBE24A97-2A00-4357-AF54-1EEAED218542}" type="pres">
      <dgm:prSet presAssocID="{8BBC75C1-4E27-45C3-83EB-D78B7837B394}" presName="composite3" presStyleCnt="0"/>
      <dgm:spPr/>
    </dgm:pt>
    <dgm:pt modelId="{4D580847-F34D-4DE6-B519-889F3B7CF48E}" type="pres">
      <dgm:prSet presAssocID="{8BBC75C1-4E27-45C3-83EB-D78B7837B394}" presName="background3" presStyleLbl="node3" presStyleIdx="0" presStyleCnt="1"/>
      <dgm:spPr/>
    </dgm:pt>
    <dgm:pt modelId="{B0D23E0B-0444-41A6-A1C9-1C0610CA1454}" type="pres">
      <dgm:prSet presAssocID="{8BBC75C1-4E27-45C3-83EB-D78B7837B394}" presName="text3" presStyleLbl="fgAcc3" presStyleIdx="0" presStyleCnt="1" custScaleX="191479">
        <dgm:presLayoutVars>
          <dgm:chPref val="3"/>
        </dgm:presLayoutVars>
      </dgm:prSet>
      <dgm:spPr/>
      <dgm:t>
        <a:bodyPr/>
        <a:lstStyle/>
        <a:p>
          <a:pPr rtl="1"/>
          <a:endParaRPr lang="ar-SA"/>
        </a:p>
      </dgm:t>
    </dgm:pt>
    <dgm:pt modelId="{127B2976-B55B-4F54-ACE8-D2D9F3D8BAA7}" type="pres">
      <dgm:prSet presAssocID="{8BBC75C1-4E27-45C3-83EB-D78B7837B394}" presName="hierChild4" presStyleCnt="0"/>
      <dgm:spPr/>
    </dgm:pt>
    <dgm:pt modelId="{87293695-626B-4B94-BDEF-423F7BE7DB5C}" type="pres">
      <dgm:prSet presAssocID="{1303BDB3-BC2F-4C32-B05D-E2264DB1AAC2}" presName="Name23" presStyleLbl="parChTrans1D4" presStyleIdx="0" presStyleCnt="2"/>
      <dgm:spPr/>
      <dgm:t>
        <a:bodyPr/>
        <a:lstStyle/>
        <a:p>
          <a:pPr rtl="1"/>
          <a:endParaRPr lang="ar-SA"/>
        </a:p>
      </dgm:t>
    </dgm:pt>
    <dgm:pt modelId="{15F19CA8-015E-4CC4-BBA6-F7DF157BDFF4}" type="pres">
      <dgm:prSet presAssocID="{A875EF73-1EEB-4D70-A0C8-E9B6EF4D08D8}" presName="hierRoot4" presStyleCnt="0"/>
      <dgm:spPr/>
    </dgm:pt>
    <dgm:pt modelId="{CA2AA98F-12D9-48F6-9716-C39ACB890387}" type="pres">
      <dgm:prSet presAssocID="{A875EF73-1EEB-4D70-A0C8-E9B6EF4D08D8}" presName="composite4" presStyleCnt="0"/>
      <dgm:spPr/>
    </dgm:pt>
    <dgm:pt modelId="{3B97C161-A2FB-4E4E-AB8E-4012A1686D51}" type="pres">
      <dgm:prSet presAssocID="{A875EF73-1EEB-4D70-A0C8-E9B6EF4D08D8}" presName="background4" presStyleLbl="node4" presStyleIdx="0" presStyleCnt="2"/>
      <dgm:spPr/>
    </dgm:pt>
    <dgm:pt modelId="{FE782A2C-667D-4E7C-BDE7-9F4965EDA7C7}" type="pres">
      <dgm:prSet presAssocID="{A875EF73-1EEB-4D70-A0C8-E9B6EF4D08D8}" presName="text4" presStyleLbl="fgAcc4" presStyleIdx="0" presStyleCnt="2" custScaleX="204874">
        <dgm:presLayoutVars>
          <dgm:chPref val="3"/>
        </dgm:presLayoutVars>
      </dgm:prSet>
      <dgm:spPr/>
      <dgm:t>
        <a:bodyPr/>
        <a:lstStyle/>
        <a:p>
          <a:pPr rtl="1"/>
          <a:endParaRPr lang="ar-SA"/>
        </a:p>
      </dgm:t>
    </dgm:pt>
    <dgm:pt modelId="{1CD476EA-60FB-4D8A-8EFC-73E959464860}" type="pres">
      <dgm:prSet presAssocID="{A875EF73-1EEB-4D70-A0C8-E9B6EF4D08D8}" presName="hierChild5" presStyleCnt="0"/>
      <dgm:spPr/>
    </dgm:pt>
    <dgm:pt modelId="{6DA5EA0E-03A0-4713-8B98-0A8BA2AAFF4C}" type="pres">
      <dgm:prSet presAssocID="{256C03EC-BCEB-45E6-96C5-29BF7B628CC2}" presName="Name23" presStyleLbl="parChTrans1D4" presStyleIdx="1" presStyleCnt="2"/>
      <dgm:spPr/>
      <dgm:t>
        <a:bodyPr/>
        <a:lstStyle/>
        <a:p>
          <a:pPr rtl="1"/>
          <a:endParaRPr lang="ar-SA"/>
        </a:p>
      </dgm:t>
    </dgm:pt>
    <dgm:pt modelId="{706B6B9A-600F-4CAC-A062-6C9C57F4463C}" type="pres">
      <dgm:prSet presAssocID="{1C786B4F-F373-4BAB-A350-AFDFA6DE7B6B}" presName="hierRoot4" presStyleCnt="0"/>
      <dgm:spPr/>
    </dgm:pt>
    <dgm:pt modelId="{7FC0AB6E-E32A-4B0C-A6C9-1932B118E947}" type="pres">
      <dgm:prSet presAssocID="{1C786B4F-F373-4BAB-A350-AFDFA6DE7B6B}" presName="composite4" presStyleCnt="0"/>
      <dgm:spPr/>
    </dgm:pt>
    <dgm:pt modelId="{A55054E2-EA54-41CC-A0A9-01E22305519D}" type="pres">
      <dgm:prSet presAssocID="{1C786B4F-F373-4BAB-A350-AFDFA6DE7B6B}" presName="background4" presStyleLbl="node4" presStyleIdx="1" presStyleCnt="2"/>
      <dgm:spPr/>
    </dgm:pt>
    <dgm:pt modelId="{9AC9BD02-AEF2-472D-8EBF-AA7F8A3C8332}" type="pres">
      <dgm:prSet presAssocID="{1C786B4F-F373-4BAB-A350-AFDFA6DE7B6B}" presName="text4" presStyleLbl="fgAcc4" presStyleIdx="1" presStyleCnt="2" custScaleX="232956">
        <dgm:presLayoutVars>
          <dgm:chPref val="3"/>
        </dgm:presLayoutVars>
      </dgm:prSet>
      <dgm:spPr/>
      <dgm:t>
        <a:bodyPr/>
        <a:lstStyle/>
        <a:p>
          <a:pPr rtl="1"/>
          <a:endParaRPr lang="ar-SA"/>
        </a:p>
      </dgm:t>
    </dgm:pt>
    <dgm:pt modelId="{E2FE76FD-B816-4A81-BAE1-91C14933F60C}" type="pres">
      <dgm:prSet presAssocID="{1C786B4F-F373-4BAB-A350-AFDFA6DE7B6B}" presName="hierChild5" presStyleCnt="0"/>
      <dgm:spPr/>
    </dgm:pt>
    <dgm:pt modelId="{5BE1E9CE-A7A0-48DC-81E5-52C1DE5A68C7}" type="pres">
      <dgm:prSet presAssocID="{8666EC41-DE08-4DB4-9C3A-B44CC4BDF1A8}" presName="Name10" presStyleLbl="parChTrans1D2" presStyleIdx="1" presStyleCnt="2"/>
      <dgm:spPr/>
      <dgm:t>
        <a:bodyPr/>
        <a:lstStyle/>
        <a:p>
          <a:pPr rtl="1"/>
          <a:endParaRPr lang="ar-SA"/>
        </a:p>
      </dgm:t>
    </dgm:pt>
    <dgm:pt modelId="{A37963FF-C354-4A58-8FFA-1EFF410C90D5}" type="pres">
      <dgm:prSet presAssocID="{5799BB12-6518-4E43-8E17-D59D0F8A3AFF}" presName="hierRoot2" presStyleCnt="0"/>
      <dgm:spPr/>
    </dgm:pt>
    <dgm:pt modelId="{FD3D7B6A-4E16-40F0-ADC1-333ED14F36A2}" type="pres">
      <dgm:prSet presAssocID="{5799BB12-6518-4E43-8E17-D59D0F8A3AFF}" presName="composite2" presStyleCnt="0"/>
      <dgm:spPr/>
    </dgm:pt>
    <dgm:pt modelId="{C3E1E1F7-5450-4DB2-B11D-88AB9B55FFAA}" type="pres">
      <dgm:prSet presAssocID="{5799BB12-6518-4E43-8E17-D59D0F8A3AFF}" presName="background2" presStyleLbl="node2" presStyleIdx="1" presStyleCnt="2"/>
      <dgm:spPr/>
    </dgm:pt>
    <dgm:pt modelId="{BE3A7916-A40F-4AE9-B7F7-D89DD5C62BD8}" type="pres">
      <dgm:prSet presAssocID="{5799BB12-6518-4E43-8E17-D59D0F8A3AFF}" presName="text2" presStyleLbl="fgAcc2" presStyleIdx="1" presStyleCnt="2" custScaleX="175588">
        <dgm:presLayoutVars>
          <dgm:chPref val="3"/>
        </dgm:presLayoutVars>
      </dgm:prSet>
      <dgm:spPr/>
      <dgm:t>
        <a:bodyPr/>
        <a:lstStyle/>
        <a:p>
          <a:pPr rtl="1"/>
          <a:endParaRPr lang="ar-SA"/>
        </a:p>
      </dgm:t>
    </dgm:pt>
    <dgm:pt modelId="{6901F6AA-728D-4C50-981D-D82F8FA8FB7D}" type="pres">
      <dgm:prSet presAssocID="{5799BB12-6518-4E43-8E17-D59D0F8A3AFF}" presName="hierChild3" presStyleCnt="0"/>
      <dgm:spPr/>
    </dgm:pt>
  </dgm:ptLst>
  <dgm:cxnLst>
    <dgm:cxn modelId="{714E869F-ED86-490F-9CD0-28E4EE948BA6}" type="presOf" srcId="{8BBC75C1-4E27-45C3-83EB-D78B7837B394}" destId="{B0D23E0B-0444-41A6-A1C9-1C0610CA1454}" srcOrd="0" destOrd="0" presId="urn:microsoft.com/office/officeart/2005/8/layout/hierarchy1"/>
    <dgm:cxn modelId="{FD705EC2-D3B8-43CF-B449-5707D39C7182}" type="presOf" srcId="{256C03EC-BCEB-45E6-96C5-29BF7B628CC2}" destId="{6DA5EA0E-03A0-4713-8B98-0A8BA2AAFF4C}" srcOrd="0" destOrd="0" presId="urn:microsoft.com/office/officeart/2005/8/layout/hierarchy1"/>
    <dgm:cxn modelId="{802D9C98-D24E-4386-8B47-611BC4689898}" type="presOf" srcId="{1C786B4F-F373-4BAB-A350-AFDFA6DE7B6B}" destId="{9AC9BD02-AEF2-472D-8EBF-AA7F8A3C8332}" srcOrd="0" destOrd="0" presId="urn:microsoft.com/office/officeart/2005/8/layout/hierarchy1"/>
    <dgm:cxn modelId="{4B4485F3-BC77-470B-A0BF-FF23331510A2}" srcId="{8BBC75C1-4E27-45C3-83EB-D78B7837B394}" destId="{A875EF73-1EEB-4D70-A0C8-E9B6EF4D08D8}" srcOrd="0" destOrd="0" parTransId="{1303BDB3-BC2F-4C32-B05D-E2264DB1AAC2}" sibTransId="{5DE8C7AA-FB87-468F-A341-8C51EA8C6EBA}"/>
    <dgm:cxn modelId="{BD59CD83-BABC-473D-8E0E-99225A6B3B59}" type="presOf" srcId="{5799BB12-6518-4E43-8E17-D59D0F8A3AFF}" destId="{BE3A7916-A40F-4AE9-B7F7-D89DD5C62BD8}" srcOrd="0" destOrd="0" presId="urn:microsoft.com/office/officeart/2005/8/layout/hierarchy1"/>
    <dgm:cxn modelId="{CDC6DC0A-93B4-4080-957F-5D6EC37B8E85}" type="presOf" srcId="{2ADA97D0-DA98-4A33-BD86-9C4A48269511}" destId="{F38F6D48-71A1-4707-941D-95D717461763}" srcOrd="0" destOrd="0" presId="urn:microsoft.com/office/officeart/2005/8/layout/hierarchy1"/>
    <dgm:cxn modelId="{0D7BBEED-3B27-406F-91E5-AEE3CC4308A2}" type="presOf" srcId="{8666EC41-DE08-4DB4-9C3A-B44CC4BDF1A8}" destId="{5BE1E9CE-A7A0-48DC-81E5-52C1DE5A68C7}" srcOrd="0" destOrd="0" presId="urn:microsoft.com/office/officeart/2005/8/layout/hierarchy1"/>
    <dgm:cxn modelId="{F10650BD-F9FA-4065-B622-5EE5ADE3C1E4}" srcId="{8BBC75C1-4E27-45C3-83EB-D78B7837B394}" destId="{1C786B4F-F373-4BAB-A350-AFDFA6DE7B6B}" srcOrd="1" destOrd="0" parTransId="{256C03EC-BCEB-45E6-96C5-29BF7B628CC2}" sibTransId="{DB0B8ED1-0D35-4411-AC93-04865E8BCB7B}"/>
    <dgm:cxn modelId="{C8A29B9C-5C80-4369-8805-FB53A28BAF54}" srcId="{2204BFB6-89E6-447C-9CA1-2127E71754E0}" destId="{8BBC75C1-4E27-45C3-83EB-D78B7837B394}" srcOrd="0" destOrd="0" parTransId="{FCEB9D51-D6CC-446F-B143-357762A6F6C5}" sibTransId="{86CD51AA-5565-4530-AE01-D0BB9BAE3E7E}"/>
    <dgm:cxn modelId="{0BD4B155-D472-43B9-92BE-B6B290460758}" srcId="{03E152A4-F39D-415E-897B-731E7EB8DA24}" destId="{5799BB12-6518-4E43-8E17-D59D0F8A3AFF}" srcOrd="1" destOrd="0" parTransId="{8666EC41-DE08-4DB4-9C3A-B44CC4BDF1A8}" sibTransId="{9D952E88-D812-4917-9737-40F111E5BBE0}"/>
    <dgm:cxn modelId="{698F26FB-04E9-49EE-8AFA-3820231778ED}" type="presOf" srcId="{FCEB9D51-D6CC-446F-B143-357762A6F6C5}" destId="{EC4041A5-7F18-4B06-8235-F50D624ABD09}" srcOrd="0" destOrd="0" presId="urn:microsoft.com/office/officeart/2005/8/layout/hierarchy1"/>
    <dgm:cxn modelId="{9910D537-0B78-4FD7-8CFD-11375C1DCC80}" type="presOf" srcId="{90E96C9B-508F-4C2D-8495-1745BD29A184}" destId="{9CF62394-BECF-44CB-A3FB-F142864C329E}" srcOrd="0" destOrd="0" presId="urn:microsoft.com/office/officeart/2005/8/layout/hierarchy1"/>
    <dgm:cxn modelId="{9E5E09D3-8BBD-4DF3-BE05-BBF089F25E3F}" type="presOf" srcId="{03E152A4-F39D-415E-897B-731E7EB8DA24}" destId="{83AD1675-9FE7-4478-B530-49D148ED71FE}" srcOrd="0" destOrd="0" presId="urn:microsoft.com/office/officeart/2005/8/layout/hierarchy1"/>
    <dgm:cxn modelId="{16E1330A-A7A6-4EEA-A721-7F1901A49A6D}" type="presOf" srcId="{2204BFB6-89E6-447C-9CA1-2127E71754E0}" destId="{6DCBBF48-1750-4A24-A880-A0A317D11D12}" srcOrd="0" destOrd="0" presId="urn:microsoft.com/office/officeart/2005/8/layout/hierarchy1"/>
    <dgm:cxn modelId="{02BC622D-B7BF-43CD-B5A7-175FD0C8005F}" type="presOf" srcId="{1303BDB3-BC2F-4C32-B05D-E2264DB1AAC2}" destId="{87293695-626B-4B94-BDEF-423F7BE7DB5C}" srcOrd="0" destOrd="0" presId="urn:microsoft.com/office/officeart/2005/8/layout/hierarchy1"/>
    <dgm:cxn modelId="{D9411B9E-72EA-489D-8343-452625BA4CF9}" type="presOf" srcId="{A875EF73-1EEB-4D70-A0C8-E9B6EF4D08D8}" destId="{FE782A2C-667D-4E7C-BDE7-9F4965EDA7C7}" srcOrd="0" destOrd="0" presId="urn:microsoft.com/office/officeart/2005/8/layout/hierarchy1"/>
    <dgm:cxn modelId="{12E8BCAD-133B-4791-9B59-4812EEF45DD8}" srcId="{2ADA97D0-DA98-4A33-BD86-9C4A48269511}" destId="{03E152A4-F39D-415E-897B-731E7EB8DA24}" srcOrd="0" destOrd="0" parTransId="{4C9CDDB1-3A42-48F2-9C90-68BF01C0A903}" sibTransId="{5898B10C-CADD-4C3E-AE88-1F8464A46E51}"/>
    <dgm:cxn modelId="{ACCE675D-7713-4CDD-B090-EB209DD8F4DC}" srcId="{03E152A4-F39D-415E-897B-731E7EB8DA24}" destId="{2204BFB6-89E6-447C-9CA1-2127E71754E0}" srcOrd="0" destOrd="0" parTransId="{90E96C9B-508F-4C2D-8495-1745BD29A184}" sibTransId="{FFAB97C1-1CB2-434A-890A-478B48C37AA4}"/>
    <dgm:cxn modelId="{7A295390-A080-4C86-ADC0-47C7410EADB7}" type="presParOf" srcId="{F38F6D48-71A1-4707-941D-95D717461763}" destId="{93D6A6B6-25B3-4F8F-8D32-717BCCF9283C}" srcOrd="0" destOrd="0" presId="urn:microsoft.com/office/officeart/2005/8/layout/hierarchy1"/>
    <dgm:cxn modelId="{BB12CD7B-4924-41F1-AFC0-452868AAB694}" type="presParOf" srcId="{93D6A6B6-25B3-4F8F-8D32-717BCCF9283C}" destId="{742F3114-A5C9-4837-8859-879AAB236417}" srcOrd="0" destOrd="0" presId="urn:microsoft.com/office/officeart/2005/8/layout/hierarchy1"/>
    <dgm:cxn modelId="{0626B16E-11E7-4FE3-A8BF-458C82CDF58A}" type="presParOf" srcId="{742F3114-A5C9-4837-8859-879AAB236417}" destId="{1EF3374F-C085-4B3E-B5EE-746DE4AF2EEE}" srcOrd="0" destOrd="0" presId="urn:microsoft.com/office/officeart/2005/8/layout/hierarchy1"/>
    <dgm:cxn modelId="{990A11AA-C6B9-43C0-8051-829AA5772D2A}" type="presParOf" srcId="{742F3114-A5C9-4837-8859-879AAB236417}" destId="{83AD1675-9FE7-4478-B530-49D148ED71FE}" srcOrd="1" destOrd="0" presId="urn:microsoft.com/office/officeart/2005/8/layout/hierarchy1"/>
    <dgm:cxn modelId="{2502FBB8-B28C-4130-9A46-31DA87F4624C}" type="presParOf" srcId="{93D6A6B6-25B3-4F8F-8D32-717BCCF9283C}" destId="{1D5148F1-231D-402F-B7FD-01039210345C}" srcOrd="1" destOrd="0" presId="urn:microsoft.com/office/officeart/2005/8/layout/hierarchy1"/>
    <dgm:cxn modelId="{2FD3DB1D-9CA6-49FA-976D-B433862923F8}" type="presParOf" srcId="{1D5148F1-231D-402F-B7FD-01039210345C}" destId="{9CF62394-BECF-44CB-A3FB-F142864C329E}" srcOrd="0" destOrd="0" presId="urn:microsoft.com/office/officeart/2005/8/layout/hierarchy1"/>
    <dgm:cxn modelId="{3523BEC6-3A17-4054-BBFB-9B54D90DC358}" type="presParOf" srcId="{1D5148F1-231D-402F-B7FD-01039210345C}" destId="{8933CBA2-A970-4FE7-9A83-5732DEDD573B}" srcOrd="1" destOrd="0" presId="urn:microsoft.com/office/officeart/2005/8/layout/hierarchy1"/>
    <dgm:cxn modelId="{6D2887EF-CA82-453A-944A-A44FAE86B0CF}" type="presParOf" srcId="{8933CBA2-A970-4FE7-9A83-5732DEDD573B}" destId="{43DB9453-4945-4E5D-BC3D-BDEA23FB000C}" srcOrd="0" destOrd="0" presId="urn:microsoft.com/office/officeart/2005/8/layout/hierarchy1"/>
    <dgm:cxn modelId="{C4B0B905-8BF0-41BD-A376-97D55034685B}" type="presParOf" srcId="{43DB9453-4945-4E5D-BC3D-BDEA23FB000C}" destId="{4C3CCEB9-78DD-4DEF-8454-D9706D35870C}" srcOrd="0" destOrd="0" presId="urn:microsoft.com/office/officeart/2005/8/layout/hierarchy1"/>
    <dgm:cxn modelId="{DA6DDFCC-8D3C-431E-9FA3-B3D3B794904D}" type="presParOf" srcId="{43DB9453-4945-4E5D-BC3D-BDEA23FB000C}" destId="{6DCBBF48-1750-4A24-A880-A0A317D11D12}" srcOrd="1" destOrd="0" presId="urn:microsoft.com/office/officeart/2005/8/layout/hierarchy1"/>
    <dgm:cxn modelId="{F35BA535-D0CC-4AB2-B911-CC4A2F50B2C3}" type="presParOf" srcId="{8933CBA2-A970-4FE7-9A83-5732DEDD573B}" destId="{2C2BDE35-7BA4-41C7-87A2-B0D473D7AC62}" srcOrd="1" destOrd="0" presId="urn:microsoft.com/office/officeart/2005/8/layout/hierarchy1"/>
    <dgm:cxn modelId="{EFD15B75-6BDE-4CB1-AEAB-F25C4E6AFA3F}" type="presParOf" srcId="{2C2BDE35-7BA4-41C7-87A2-B0D473D7AC62}" destId="{EC4041A5-7F18-4B06-8235-F50D624ABD09}" srcOrd="0" destOrd="0" presId="urn:microsoft.com/office/officeart/2005/8/layout/hierarchy1"/>
    <dgm:cxn modelId="{57EF91F7-3F53-497B-8E6E-BDE7D22F3C83}" type="presParOf" srcId="{2C2BDE35-7BA4-41C7-87A2-B0D473D7AC62}" destId="{C30AFDBB-2A13-4E7B-B4B1-AE4719EE949B}" srcOrd="1" destOrd="0" presId="urn:microsoft.com/office/officeart/2005/8/layout/hierarchy1"/>
    <dgm:cxn modelId="{AC93460E-5425-4B9C-B5B9-194EF76A7039}" type="presParOf" srcId="{C30AFDBB-2A13-4E7B-B4B1-AE4719EE949B}" destId="{BBE24A97-2A00-4357-AF54-1EEAED218542}" srcOrd="0" destOrd="0" presId="urn:microsoft.com/office/officeart/2005/8/layout/hierarchy1"/>
    <dgm:cxn modelId="{D309EFAF-9624-4CBA-9063-456D6BA535B3}" type="presParOf" srcId="{BBE24A97-2A00-4357-AF54-1EEAED218542}" destId="{4D580847-F34D-4DE6-B519-889F3B7CF48E}" srcOrd="0" destOrd="0" presId="urn:microsoft.com/office/officeart/2005/8/layout/hierarchy1"/>
    <dgm:cxn modelId="{1A30A45D-B520-4396-9285-D2EA432BC382}" type="presParOf" srcId="{BBE24A97-2A00-4357-AF54-1EEAED218542}" destId="{B0D23E0B-0444-41A6-A1C9-1C0610CA1454}" srcOrd="1" destOrd="0" presId="urn:microsoft.com/office/officeart/2005/8/layout/hierarchy1"/>
    <dgm:cxn modelId="{65D0E998-6F63-458F-AE48-54A1D505695B}" type="presParOf" srcId="{C30AFDBB-2A13-4E7B-B4B1-AE4719EE949B}" destId="{127B2976-B55B-4F54-ACE8-D2D9F3D8BAA7}" srcOrd="1" destOrd="0" presId="urn:microsoft.com/office/officeart/2005/8/layout/hierarchy1"/>
    <dgm:cxn modelId="{2A0E328B-AAC7-4EF8-8B6B-700E1E5D21D3}" type="presParOf" srcId="{127B2976-B55B-4F54-ACE8-D2D9F3D8BAA7}" destId="{87293695-626B-4B94-BDEF-423F7BE7DB5C}" srcOrd="0" destOrd="0" presId="urn:microsoft.com/office/officeart/2005/8/layout/hierarchy1"/>
    <dgm:cxn modelId="{A63A5E38-475C-431F-B67B-189800D3D3E4}" type="presParOf" srcId="{127B2976-B55B-4F54-ACE8-D2D9F3D8BAA7}" destId="{15F19CA8-015E-4CC4-BBA6-F7DF157BDFF4}" srcOrd="1" destOrd="0" presId="urn:microsoft.com/office/officeart/2005/8/layout/hierarchy1"/>
    <dgm:cxn modelId="{385F244F-10CC-4BEF-BB93-020221C74559}" type="presParOf" srcId="{15F19CA8-015E-4CC4-BBA6-F7DF157BDFF4}" destId="{CA2AA98F-12D9-48F6-9716-C39ACB890387}" srcOrd="0" destOrd="0" presId="urn:microsoft.com/office/officeart/2005/8/layout/hierarchy1"/>
    <dgm:cxn modelId="{5919F574-76F4-4394-9061-8F37D9AD460A}" type="presParOf" srcId="{CA2AA98F-12D9-48F6-9716-C39ACB890387}" destId="{3B97C161-A2FB-4E4E-AB8E-4012A1686D51}" srcOrd="0" destOrd="0" presId="urn:microsoft.com/office/officeart/2005/8/layout/hierarchy1"/>
    <dgm:cxn modelId="{65526401-D6C0-4EFE-A6F2-DE9162A81625}" type="presParOf" srcId="{CA2AA98F-12D9-48F6-9716-C39ACB890387}" destId="{FE782A2C-667D-4E7C-BDE7-9F4965EDA7C7}" srcOrd="1" destOrd="0" presId="urn:microsoft.com/office/officeart/2005/8/layout/hierarchy1"/>
    <dgm:cxn modelId="{0C311571-207F-4BE8-8F41-3073142D8808}" type="presParOf" srcId="{15F19CA8-015E-4CC4-BBA6-F7DF157BDFF4}" destId="{1CD476EA-60FB-4D8A-8EFC-73E959464860}" srcOrd="1" destOrd="0" presId="urn:microsoft.com/office/officeart/2005/8/layout/hierarchy1"/>
    <dgm:cxn modelId="{7215EE3C-CC71-4A96-844F-F2890D63F53F}" type="presParOf" srcId="{127B2976-B55B-4F54-ACE8-D2D9F3D8BAA7}" destId="{6DA5EA0E-03A0-4713-8B98-0A8BA2AAFF4C}" srcOrd="2" destOrd="0" presId="urn:microsoft.com/office/officeart/2005/8/layout/hierarchy1"/>
    <dgm:cxn modelId="{63BAA890-FB60-4C37-B0F9-D72B7C74AFC1}" type="presParOf" srcId="{127B2976-B55B-4F54-ACE8-D2D9F3D8BAA7}" destId="{706B6B9A-600F-4CAC-A062-6C9C57F4463C}" srcOrd="3" destOrd="0" presId="urn:microsoft.com/office/officeart/2005/8/layout/hierarchy1"/>
    <dgm:cxn modelId="{F9CF9C5B-2095-4A05-B0D3-307811B9E94D}" type="presParOf" srcId="{706B6B9A-600F-4CAC-A062-6C9C57F4463C}" destId="{7FC0AB6E-E32A-4B0C-A6C9-1932B118E947}" srcOrd="0" destOrd="0" presId="urn:microsoft.com/office/officeart/2005/8/layout/hierarchy1"/>
    <dgm:cxn modelId="{84C0C8E6-867B-4F8D-BC1C-9730A1EA7D5E}" type="presParOf" srcId="{7FC0AB6E-E32A-4B0C-A6C9-1932B118E947}" destId="{A55054E2-EA54-41CC-A0A9-01E22305519D}" srcOrd="0" destOrd="0" presId="urn:microsoft.com/office/officeart/2005/8/layout/hierarchy1"/>
    <dgm:cxn modelId="{5F2F5098-8DBD-4FB3-A572-9D329C096E0B}" type="presParOf" srcId="{7FC0AB6E-E32A-4B0C-A6C9-1932B118E947}" destId="{9AC9BD02-AEF2-472D-8EBF-AA7F8A3C8332}" srcOrd="1" destOrd="0" presId="urn:microsoft.com/office/officeart/2005/8/layout/hierarchy1"/>
    <dgm:cxn modelId="{CE53C319-8346-4F56-ACA8-86529B85EE87}" type="presParOf" srcId="{706B6B9A-600F-4CAC-A062-6C9C57F4463C}" destId="{E2FE76FD-B816-4A81-BAE1-91C14933F60C}" srcOrd="1" destOrd="0" presId="urn:microsoft.com/office/officeart/2005/8/layout/hierarchy1"/>
    <dgm:cxn modelId="{40348BBD-C5A0-41A0-A588-1AA5EA817743}" type="presParOf" srcId="{1D5148F1-231D-402F-B7FD-01039210345C}" destId="{5BE1E9CE-A7A0-48DC-81E5-52C1DE5A68C7}" srcOrd="2" destOrd="0" presId="urn:microsoft.com/office/officeart/2005/8/layout/hierarchy1"/>
    <dgm:cxn modelId="{CC355E88-C263-4BE3-A24E-CFA74AA94E78}" type="presParOf" srcId="{1D5148F1-231D-402F-B7FD-01039210345C}" destId="{A37963FF-C354-4A58-8FFA-1EFF410C90D5}" srcOrd="3" destOrd="0" presId="urn:microsoft.com/office/officeart/2005/8/layout/hierarchy1"/>
    <dgm:cxn modelId="{788E8E81-79B6-4DC7-A93B-B2E2E820778C}" type="presParOf" srcId="{A37963FF-C354-4A58-8FFA-1EFF410C90D5}" destId="{FD3D7B6A-4E16-40F0-ADC1-333ED14F36A2}" srcOrd="0" destOrd="0" presId="urn:microsoft.com/office/officeart/2005/8/layout/hierarchy1"/>
    <dgm:cxn modelId="{5C5F6183-39E5-4605-8627-0714FDABB8BA}" type="presParOf" srcId="{FD3D7B6A-4E16-40F0-ADC1-333ED14F36A2}" destId="{C3E1E1F7-5450-4DB2-B11D-88AB9B55FFAA}" srcOrd="0" destOrd="0" presId="urn:microsoft.com/office/officeart/2005/8/layout/hierarchy1"/>
    <dgm:cxn modelId="{758B6026-D74E-40AA-9DFA-6B5A7001595C}" type="presParOf" srcId="{FD3D7B6A-4E16-40F0-ADC1-333ED14F36A2}" destId="{BE3A7916-A40F-4AE9-B7F7-D89DD5C62BD8}" srcOrd="1" destOrd="0" presId="urn:microsoft.com/office/officeart/2005/8/layout/hierarchy1"/>
    <dgm:cxn modelId="{DC9869EC-33C1-4107-B302-F0280759F7E2}" type="presParOf" srcId="{A37963FF-C354-4A58-8FFA-1EFF410C90D5}" destId="{6901F6AA-728D-4C50-981D-D82F8FA8FB7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A2ECEA-427A-4487-8DEE-CAA7B855889B}" type="doc">
      <dgm:prSet loTypeId="urn:microsoft.com/office/officeart/2005/8/layout/hierarchy3" loCatId="list" qsTypeId="urn:microsoft.com/office/officeart/2005/8/quickstyle/simple1" qsCatId="simple" csTypeId="urn:microsoft.com/office/officeart/2005/8/colors/accent2_5" csCatId="accent2" phldr="1"/>
      <dgm:spPr/>
      <dgm:t>
        <a:bodyPr/>
        <a:lstStyle/>
        <a:p>
          <a:pPr rtl="1"/>
          <a:endParaRPr lang="ar-SA"/>
        </a:p>
      </dgm:t>
    </dgm:pt>
    <dgm:pt modelId="{5587EDD8-3541-47ED-8EBB-6E16E76F03D0}">
      <dgm:prSet phldrT="[Text]" custT="1"/>
      <dgm:spPr/>
      <dgm:t>
        <a:bodyPr/>
        <a:lstStyle/>
        <a:p>
          <a:pPr rtl="1"/>
          <a:r>
            <a:rPr lang="ar-SA" sz="1800" dirty="0" smtClean="0">
              <a:effectLst>
                <a:outerShdw blurRad="38100" dist="38100" dir="2700000" algn="tl">
                  <a:srgbClr val="000000">
                    <a:alpha val="43137"/>
                  </a:srgbClr>
                </a:outerShdw>
              </a:effectLst>
            </a:rPr>
            <a:t>ثانيًا:جداول تعزيز النسب:</a:t>
          </a:r>
        </a:p>
        <a:p>
          <a:pPr rtl="1"/>
          <a:r>
            <a:rPr lang="ar-SA" sz="1800" dirty="0" smtClean="0"/>
            <a:t>يعتبر حجم العمل او عدد السلوك الذي يقوم به الفرد المحك الرئيسي لتقديم التعزيز، فالتعزيز هنا يعطى </a:t>
          </a:r>
          <a:r>
            <a:rPr lang="ar-SA" sz="1800" u="sng" dirty="0" smtClean="0"/>
            <a:t>وفقًا لعدد الاستجابات</a:t>
          </a:r>
          <a:r>
            <a:rPr lang="ar-SA" sz="1800" dirty="0" smtClean="0"/>
            <a:t> التي يؤديها الفرد بصرف النظر عن الفاصل الزمني ، وتقع هذه الجداول في نوعين هما:</a:t>
          </a:r>
          <a:endParaRPr lang="ar-SA" sz="1800" dirty="0"/>
        </a:p>
      </dgm:t>
    </dgm:pt>
    <dgm:pt modelId="{5FB3BDC8-91EB-4CA5-A19A-FCAF3C6AD916}" type="parTrans" cxnId="{1290C8B9-7468-4527-9D25-4E171FB9399D}">
      <dgm:prSet/>
      <dgm:spPr/>
      <dgm:t>
        <a:bodyPr/>
        <a:lstStyle/>
        <a:p>
          <a:pPr rtl="1"/>
          <a:endParaRPr lang="ar-SA"/>
        </a:p>
      </dgm:t>
    </dgm:pt>
    <dgm:pt modelId="{377BC3FA-313A-4B0F-B68A-6279D83C43A4}" type="sibTrans" cxnId="{1290C8B9-7468-4527-9D25-4E171FB9399D}">
      <dgm:prSet/>
      <dgm:spPr/>
      <dgm:t>
        <a:bodyPr/>
        <a:lstStyle/>
        <a:p>
          <a:pPr rtl="1"/>
          <a:endParaRPr lang="ar-SA"/>
        </a:p>
      </dgm:t>
    </dgm:pt>
    <dgm:pt modelId="{897C3E39-1A2B-4636-B396-BB715B9E9452}">
      <dgm:prSet phldrT="[Text]" custT="1"/>
      <dgm:spPr/>
      <dgm:t>
        <a:bodyPr/>
        <a:lstStyle/>
        <a:p>
          <a:pPr rtl="1"/>
          <a:r>
            <a:rPr lang="ar-SA" sz="1600" dirty="0" smtClean="0">
              <a:effectLst>
                <a:outerShdw blurRad="38100" dist="38100" dir="2700000" algn="tl">
                  <a:srgbClr val="000000">
                    <a:alpha val="43137"/>
                  </a:srgbClr>
                </a:outerShdw>
              </a:effectLst>
            </a:rPr>
            <a:t>1- جدول تعزيز النسب الثابتة:</a:t>
          </a:r>
        </a:p>
        <a:p>
          <a:pPr rtl="1"/>
          <a:r>
            <a:rPr lang="ar-SA" sz="1600" dirty="0" smtClean="0"/>
            <a:t>يتم تقديم التعزيز وفقًا لعدد ثابت و محدد من الاستجابات ، اذ ان عدد الاستجابات بين مرات اعطاء التعزيز ثابت و منتظم ، كأن يُعطى الطالب علامة اضافية بعد حل كل ثلاث وظائف.</a:t>
          </a:r>
          <a:endParaRPr lang="ar-SA" sz="1600" dirty="0"/>
        </a:p>
      </dgm:t>
    </dgm:pt>
    <dgm:pt modelId="{9EB45E14-CBAA-4856-B69B-1FCC411A3D3B}" type="parTrans" cxnId="{820A23D8-2394-4D3B-A60D-E71AACA099B9}">
      <dgm:prSet/>
      <dgm:spPr/>
      <dgm:t>
        <a:bodyPr/>
        <a:lstStyle/>
        <a:p>
          <a:pPr rtl="1"/>
          <a:endParaRPr lang="ar-SA"/>
        </a:p>
      </dgm:t>
    </dgm:pt>
    <dgm:pt modelId="{ECEB5265-5CFB-48F5-A4DF-8BE6759F1083}" type="sibTrans" cxnId="{820A23D8-2394-4D3B-A60D-E71AACA099B9}">
      <dgm:prSet/>
      <dgm:spPr/>
      <dgm:t>
        <a:bodyPr/>
        <a:lstStyle/>
        <a:p>
          <a:pPr rtl="1"/>
          <a:endParaRPr lang="ar-SA"/>
        </a:p>
      </dgm:t>
    </dgm:pt>
    <dgm:pt modelId="{0E408016-6A6D-4B57-9E3C-C19508C923C8}">
      <dgm:prSet phldrT="[Text]" custT="1"/>
      <dgm:spPr/>
      <dgm:t>
        <a:bodyPr/>
        <a:lstStyle/>
        <a:p>
          <a:pPr rtl="1"/>
          <a:r>
            <a:rPr lang="ar-SA" sz="1600" dirty="0" smtClean="0">
              <a:effectLst>
                <a:outerShdw blurRad="38100" dist="38100" dir="2700000" algn="tl">
                  <a:srgbClr val="000000">
                    <a:alpha val="43137"/>
                  </a:srgbClr>
                </a:outerShdw>
              </a:effectLst>
            </a:rPr>
            <a:t>2- جدول تعزيز النسب المتغيرة:</a:t>
          </a:r>
        </a:p>
        <a:p>
          <a:pPr rtl="1"/>
          <a:r>
            <a:rPr lang="ar-SA" sz="1600" dirty="0" smtClean="0"/>
            <a:t>يتم تقديم التعزيز وفقًا لعدد غير ثابت او محدد من الاستجابات ، أي ان عدد الاستجابات بين مرات اعطاء التعزيز متغيرة وغير منتظمة ، كأن يُعطى الطالب علامة بعد الاجابة على سؤالين ، ثم بعد الاجابة على خمسة اسئلة ، ثم بعد عشرة وهكذا.</a:t>
          </a:r>
          <a:endParaRPr lang="ar-SA" sz="1600" dirty="0"/>
        </a:p>
      </dgm:t>
    </dgm:pt>
    <dgm:pt modelId="{33C4ABB2-48E1-47D6-8968-F5DA98FC8D65}" type="parTrans" cxnId="{45BEEA1A-C1C3-413E-946D-9396AFA805AF}">
      <dgm:prSet/>
      <dgm:spPr/>
      <dgm:t>
        <a:bodyPr/>
        <a:lstStyle/>
        <a:p>
          <a:pPr rtl="1"/>
          <a:endParaRPr lang="ar-SA"/>
        </a:p>
      </dgm:t>
    </dgm:pt>
    <dgm:pt modelId="{58ECA0A8-A19F-4F9D-84B3-54AF3D5056C1}" type="sibTrans" cxnId="{45BEEA1A-C1C3-413E-946D-9396AFA805AF}">
      <dgm:prSet/>
      <dgm:spPr/>
      <dgm:t>
        <a:bodyPr/>
        <a:lstStyle/>
        <a:p>
          <a:pPr rtl="1"/>
          <a:endParaRPr lang="ar-SA"/>
        </a:p>
      </dgm:t>
    </dgm:pt>
    <dgm:pt modelId="{DEB96BC4-39DF-4569-A4C9-D1084188B945}">
      <dgm:prSet phldrT="[Text]" custT="1"/>
      <dgm:spPr/>
      <dgm:t>
        <a:bodyPr/>
        <a:lstStyle/>
        <a:p>
          <a:pPr rtl="1"/>
          <a:r>
            <a:rPr lang="ar-SA" sz="1800" dirty="0" smtClean="0">
              <a:effectLst>
                <a:outerShdw blurRad="38100" dist="38100" dir="2700000" algn="tl">
                  <a:srgbClr val="000000">
                    <a:alpha val="43137"/>
                  </a:srgbClr>
                </a:outerShdw>
              </a:effectLst>
            </a:rPr>
            <a:t>أولاً:جداول تعزيز الفترات:</a:t>
          </a:r>
        </a:p>
        <a:p>
          <a:pPr rtl="1"/>
          <a:r>
            <a:rPr lang="ar-SA" sz="1800" b="0" u="none" dirty="0" smtClean="0"/>
            <a:t>يعد الفاصل الزمني محكمًا لإعطاء التعزيز، فهنا يتم تقديم التعزيز </a:t>
          </a:r>
          <a:r>
            <a:rPr lang="ar-SA" sz="1800" b="0" u="sng" dirty="0" smtClean="0"/>
            <a:t>وفقًا لفاصل زمني </a:t>
          </a:r>
          <a:r>
            <a:rPr lang="ar-SA" sz="1800" b="0" u="none" dirty="0" smtClean="0"/>
            <a:t>قد يكون ثابتًا او متغيرًا بصرف النظر عن عدد الاستجابات التي يؤديها الفرد ، وتشمل ما يلي:</a:t>
          </a:r>
          <a:endParaRPr lang="ar-SA" sz="1800" b="0" u="none" dirty="0"/>
        </a:p>
      </dgm:t>
    </dgm:pt>
    <dgm:pt modelId="{C1F3E3E1-509D-48D3-A66E-926D64AE60CF}" type="parTrans" cxnId="{2BBD90BB-47AE-45F3-9697-5A7BA734D27C}">
      <dgm:prSet/>
      <dgm:spPr/>
      <dgm:t>
        <a:bodyPr/>
        <a:lstStyle/>
        <a:p>
          <a:pPr rtl="1"/>
          <a:endParaRPr lang="ar-SA"/>
        </a:p>
      </dgm:t>
    </dgm:pt>
    <dgm:pt modelId="{2A0AA0F2-9776-48AC-807C-321B65B77FD7}" type="sibTrans" cxnId="{2BBD90BB-47AE-45F3-9697-5A7BA734D27C}">
      <dgm:prSet/>
      <dgm:spPr/>
      <dgm:t>
        <a:bodyPr/>
        <a:lstStyle/>
        <a:p>
          <a:pPr rtl="1"/>
          <a:endParaRPr lang="ar-SA"/>
        </a:p>
      </dgm:t>
    </dgm:pt>
    <dgm:pt modelId="{A4EE0BF6-D304-40AE-AA77-0A8E0FB45C9E}">
      <dgm:prSet phldrT="[Text]" custT="1"/>
      <dgm:spPr/>
      <dgm:t>
        <a:bodyPr/>
        <a:lstStyle/>
        <a:p>
          <a:pPr rtl="1"/>
          <a:r>
            <a:rPr lang="ar-SA" sz="1600" dirty="0" smtClean="0">
              <a:effectLst>
                <a:outerShdw blurRad="38100" dist="38100" dir="2700000" algn="tl">
                  <a:srgbClr val="000000">
                    <a:alpha val="43137"/>
                  </a:srgbClr>
                </a:outerShdw>
              </a:effectLst>
            </a:rPr>
            <a:t>1- جداول الفترات الثابتة:</a:t>
          </a:r>
        </a:p>
        <a:p>
          <a:pPr rtl="1"/>
          <a:r>
            <a:rPr lang="ar-SA" sz="1600" dirty="0" smtClean="0"/>
            <a:t>يتم اعطاءه في ضوء فاصل زمني ثابت ومحدد ، أي ان الفاصل الزمني بين مرات إعطاء التعزيز ثابت و منتظم ، كأن يكون في نهاية الاسبوع، ومن امثلته تعزيز الطلاب برحلة نهاية كل شهر.</a:t>
          </a:r>
          <a:endParaRPr lang="ar-SA" sz="1600" dirty="0"/>
        </a:p>
      </dgm:t>
    </dgm:pt>
    <dgm:pt modelId="{F8117E10-664C-4570-B8D9-887611E3F475}" type="parTrans" cxnId="{FB01930C-AC94-4D5A-A316-A251928AB138}">
      <dgm:prSet/>
      <dgm:spPr/>
      <dgm:t>
        <a:bodyPr/>
        <a:lstStyle/>
        <a:p>
          <a:pPr rtl="1"/>
          <a:endParaRPr lang="ar-SA"/>
        </a:p>
      </dgm:t>
    </dgm:pt>
    <dgm:pt modelId="{FCCDD053-F1C4-40F3-B87B-FA1C7D8B8742}" type="sibTrans" cxnId="{FB01930C-AC94-4D5A-A316-A251928AB138}">
      <dgm:prSet/>
      <dgm:spPr/>
      <dgm:t>
        <a:bodyPr/>
        <a:lstStyle/>
        <a:p>
          <a:pPr rtl="1"/>
          <a:endParaRPr lang="ar-SA"/>
        </a:p>
      </dgm:t>
    </dgm:pt>
    <dgm:pt modelId="{59AA65FC-7DE1-4752-B86C-C1502F044622}">
      <dgm:prSet phldrT="[Text]" custT="1"/>
      <dgm:spPr/>
      <dgm:t>
        <a:bodyPr/>
        <a:lstStyle/>
        <a:p>
          <a:pPr rtl="1"/>
          <a:r>
            <a:rPr lang="ar-SA" sz="1600" dirty="0" smtClean="0">
              <a:effectLst>
                <a:outerShdw blurRad="38100" dist="38100" dir="2700000" algn="tl">
                  <a:srgbClr val="000000">
                    <a:alpha val="43137"/>
                  </a:srgbClr>
                </a:outerShdw>
              </a:effectLst>
            </a:rPr>
            <a:t>2- جداول الفترات المتغيرة:</a:t>
          </a:r>
        </a:p>
        <a:p>
          <a:pPr rtl="1"/>
          <a:r>
            <a:rPr lang="ar-SA" sz="1600" dirty="0" smtClean="0"/>
            <a:t>يُعطى بعد فترات زمنية متغيرة غير ثابتة او منتظمة ، فالفاصل الزمني بين مرات اعطاء التعزيز يكون غير ثابت او منتظم ، كأن يكون بعد مرور عشر دقائق، ومن امثلته المكافأت او الاجازات الغير الدورية للموظفين تقديرًا لجهودهم.</a:t>
          </a:r>
          <a:endParaRPr lang="ar-SA" sz="1600" dirty="0"/>
        </a:p>
      </dgm:t>
    </dgm:pt>
    <dgm:pt modelId="{0D2F239E-2E2A-4D98-9B01-18606E0766BD}" type="parTrans" cxnId="{6A068D1D-5638-441D-86A9-582B848D6DF1}">
      <dgm:prSet/>
      <dgm:spPr/>
      <dgm:t>
        <a:bodyPr/>
        <a:lstStyle/>
        <a:p>
          <a:pPr rtl="1"/>
          <a:endParaRPr lang="ar-SA"/>
        </a:p>
      </dgm:t>
    </dgm:pt>
    <dgm:pt modelId="{0EDA6855-A140-4B96-9620-F00C494A835E}" type="sibTrans" cxnId="{6A068D1D-5638-441D-86A9-582B848D6DF1}">
      <dgm:prSet/>
      <dgm:spPr/>
      <dgm:t>
        <a:bodyPr/>
        <a:lstStyle/>
        <a:p>
          <a:pPr rtl="1"/>
          <a:endParaRPr lang="ar-SA"/>
        </a:p>
      </dgm:t>
    </dgm:pt>
    <dgm:pt modelId="{50E638A2-83DD-40BB-BF3B-E334BF7E4E36}" type="pres">
      <dgm:prSet presAssocID="{89A2ECEA-427A-4487-8DEE-CAA7B855889B}" presName="diagram" presStyleCnt="0">
        <dgm:presLayoutVars>
          <dgm:chPref val="1"/>
          <dgm:dir/>
          <dgm:animOne val="branch"/>
          <dgm:animLvl val="lvl"/>
          <dgm:resizeHandles/>
        </dgm:presLayoutVars>
      </dgm:prSet>
      <dgm:spPr/>
      <dgm:t>
        <a:bodyPr/>
        <a:lstStyle/>
        <a:p>
          <a:pPr rtl="1"/>
          <a:endParaRPr lang="ar-SA"/>
        </a:p>
      </dgm:t>
    </dgm:pt>
    <dgm:pt modelId="{BCF91496-ACB0-415F-ACB8-7EC996E560DB}" type="pres">
      <dgm:prSet presAssocID="{5587EDD8-3541-47ED-8EBB-6E16E76F03D0}" presName="root" presStyleCnt="0"/>
      <dgm:spPr/>
    </dgm:pt>
    <dgm:pt modelId="{7617B28B-BD77-4072-98C4-76B03756AB45}" type="pres">
      <dgm:prSet presAssocID="{5587EDD8-3541-47ED-8EBB-6E16E76F03D0}" presName="rootComposite" presStyleCnt="0"/>
      <dgm:spPr/>
    </dgm:pt>
    <dgm:pt modelId="{99222309-2589-427C-99E8-BD37060BD24A}" type="pres">
      <dgm:prSet presAssocID="{5587EDD8-3541-47ED-8EBB-6E16E76F03D0}" presName="rootText" presStyleLbl="node1" presStyleIdx="0" presStyleCnt="2" custScaleX="151537" custScaleY="174816" custLinFactNeighborX="4128" custLinFactNeighborY="-1182"/>
      <dgm:spPr/>
      <dgm:t>
        <a:bodyPr/>
        <a:lstStyle/>
        <a:p>
          <a:pPr rtl="1"/>
          <a:endParaRPr lang="ar-SA"/>
        </a:p>
      </dgm:t>
    </dgm:pt>
    <dgm:pt modelId="{690AF6C4-5148-43E0-AEE8-1E0B30963C13}" type="pres">
      <dgm:prSet presAssocID="{5587EDD8-3541-47ED-8EBB-6E16E76F03D0}" presName="rootConnector" presStyleLbl="node1" presStyleIdx="0" presStyleCnt="2"/>
      <dgm:spPr/>
      <dgm:t>
        <a:bodyPr/>
        <a:lstStyle/>
        <a:p>
          <a:pPr rtl="1"/>
          <a:endParaRPr lang="ar-SA"/>
        </a:p>
      </dgm:t>
    </dgm:pt>
    <dgm:pt modelId="{2F6F3B3F-B122-47E2-AD8A-213E8B1ADAC2}" type="pres">
      <dgm:prSet presAssocID="{5587EDD8-3541-47ED-8EBB-6E16E76F03D0}" presName="childShape" presStyleCnt="0"/>
      <dgm:spPr/>
    </dgm:pt>
    <dgm:pt modelId="{0BC2D9FD-A7EE-44B0-91B5-C6F525982F7A}" type="pres">
      <dgm:prSet presAssocID="{9EB45E14-CBAA-4856-B69B-1FCC411A3D3B}" presName="Name13" presStyleLbl="parChTrans1D2" presStyleIdx="0" presStyleCnt="4"/>
      <dgm:spPr/>
      <dgm:t>
        <a:bodyPr/>
        <a:lstStyle/>
        <a:p>
          <a:pPr rtl="1"/>
          <a:endParaRPr lang="ar-SA"/>
        </a:p>
      </dgm:t>
    </dgm:pt>
    <dgm:pt modelId="{82AD7679-ECAC-4359-9674-8FC0BDD18ABD}" type="pres">
      <dgm:prSet presAssocID="{897C3E39-1A2B-4636-B396-BB715B9E9452}" presName="childText" presStyleLbl="bgAcc1" presStyleIdx="0" presStyleCnt="4" custScaleX="196649" custScaleY="125085" custLinFactNeighborX="-4822" custLinFactNeighborY="3539">
        <dgm:presLayoutVars>
          <dgm:bulletEnabled val="1"/>
        </dgm:presLayoutVars>
      </dgm:prSet>
      <dgm:spPr/>
      <dgm:t>
        <a:bodyPr/>
        <a:lstStyle/>
        <a:p>
          <a:pPr rtl="1"/>
          <a:endParaRPr lang="ar-SA"/>
        </a:p>
      </dgm:t>
    </dgm:pt>
    <dgm:pt modelId="{0EC58761-12A9-41C6-898A-34CD19C6D114}" type="pres">
      <dgm:prSet presAssocID="{33C4ABB2-48E1-47D6-8968-F5DA98FC8D65}" presName="Name13" presStyleLbl="parChTrans1D2" presStyleIdx="1" presStyleCnt="4"/>
      <dgm:spPr/>
      <dgm:t>
        <a:bodyPr/>
        <a:lstStyle/>
        <a:p>
          <a:pPr rtl="1"/>
          <a:endParaRPr lang="ar-SA"/>
        </a:p>
      </dgm:t>
    </dgm:pt>
    <dgm:pt modelId="{B94DBFE6-2CB8-4E0C-B2D5-862DB25A6906}" type="pres">
      <dgm:prSet presAssocID="{0E408016-6A6D-4B57-9E3C-C19508C923C8}" presName="childText" presStyleLbl="bgAcc1" presStyleIdx="1" presStyleCnt="4" custScaleX="194764" custScaleY="144404" custLinFactNeighborX="-1334" custLinFactNeighborY="-1451">
        <dgm:presLayoutVars>
          <dgm:bulletEnabled val="1"/>
        </dgm:presLayoutVars>
      </dgm:prSet>
      <dgm:spPr/>
      <dgm:t>
        <a:bodyPr/>
        <a:lstStyle/>
        <a:p>
          <a:pPr rtl="1"/>
          <a:endParaRPr lang="ar-SA"/>
        </a:p>
      </dgm:t>
    </dgm:pt>
    <dgm:pt modelId="{8A3F415B-3E54-4332-9574-42E5D120E00D}" type="pres">
      <dgm:prSet presAssocID="{DEB96BC4-39DF-4569-A4C9-D1084188B945}" presName="root" presStyleCnt="0"/>
      <dgm:spPr/>
    </dgm:pt>
    <dgm:pt modelId="{88344BB8-A7CE-41F1-8E7D-2CFB178453D7}" type="pres">
      <dgm:prSet presAssocID="{DEB96BC4-39DF-4569-A4C9-D1084188B945}" presName="rootComposite" presStyleCnt="0"/>
      <dgm:spPr/>
    </dgm:pt>
    <dgm:pt modelId="{9BC56F83-C7E4-4388-A070-5C75A772DE2C}" type="pres">
      <dgm:prSet presAssocID="{DEB96BC4-39DF-4569-A4C9-D1084188B945}" presName="rootText" presStyleLbl="node1" presStyleIdx="1" presStyleCnt="2" custScaleX="155941" custScaleY="168598"/>
      <dgm:spPr/>
      <dgm:t>
        <a:bodyPr/>
        <a:lstStyle/>
        <a:p>
          <a:pPr rtl="1"/>
          <a:endParaRPr lang="ar-SA"/>
        </a:p>
      </dgm:t>
    </dgm:pt>
    <dgm:pt modelId="{6BA5498E-CE9B-4C19-A77B-B2A1DC73AA6D}" type="pres">
      <dgm:prSet presAssocID="{DEB96BC4-39DF-4569-A4C9-D1084188B945}" presName="rootConnector" presStyleLbl="node1" presStyleIdx="1" presStyleCnt="2"/>
      <dgm:spPr/>
      <dgm:t>
        <a:bodyPr/>
        <a:lstStyle/>
        <a:p>
          <a:pPr rtl="1"/>
          <a:endParaRPr lang="ar-SA"/>
        </a:p>
      </dgm:t>
    </dgm:pt>
    <dgm:pt modelId="{91BA9B84-030B-45BA-AB11-39AED31397CF}" type="pres">
      <dgm:prSet presAssocID="{DEB96BC4-39DF-4569-A4C9-D1084188B945}" presName="childShape" presStyleCnt="0"/>
      <dgm:spPr/>
    </dgm:pt>
    <dgm:pt modelId="{36A4FCD2-2AB8-459B-8CEC-D0E802CC028E}" type="pres">
      <dgm:prSet presAssocID="{F8117E10-664C-4570-B8D9-887611E3F475}" presName="Name13" presStyleLbl="parChTrans1D2" presStyleIdx="2" presStyleCnt="4"/>
      <dgm:spPr/>
      <dgm:t>
        <a:bodyPr/>
        <a:lstStyle/>
        <a:p>
          <a:pPr rtl="1"/>
          <a:endParaRPr lang="ar-SA"/>
        </a:p>
      </dgm:t>
    </dgm:pt>
    <dgm:pt modelId="{84C710D8-A899-441E-A344-5601D4D46F6A}" type="pres">
      <dgm:prSet presAssocID="{A4EE0BF6-D304-40AE-AA77-0A8E0FB45C9E}" presName="childText" presStyleLbl="bgAcc1" presStyleIdx="2" presStyleCnt="4" custScaleX="177029" custScaleY="134354" custLinFactNeighborX="-6011" custLinFactNeighborY="-2678">
        <dgm:presLayoutVars>
          <dgm:bulletEnabled val="1"/>
        </dgm:presLayoutVars>
      </dgm:prSet>
      <dgm:spPr/>
      <dgm:t>
        <a:bodyPr/>
        <a:lstStyle/>
        <a:p>
          <a:pPr rtl="1"/>
          <a:endParaRPr lang="ar-SA"/>
        </a:p>
      </dgm:t>
    </dgm:pt>
    <dgm:pt modelId="{EA193F99-44F2-470F-9672-721259F63582}" type="pres">
      <dgm:prSet presAssocID="{0D2F239E-2E2A-4D98-9B01-18606E0766BD}" presName="Name13" presStyleLbl="parChTrans1D2" presStyleIdx="3" presStyleCnt="4"/>
      <dgm:spPr/>
      <dgm:t>
        <a:bodyPr/>
        <a:lstStyle/>
        <a:p>
          <a:pPr rtl="1"/>
          <a:endParaRPr lang="ar-SA"/>
        </a:p>
      </dgm:t>
    </dgm:pt>
    <dgm:pt modelId="{6A434B5D-200B-47FC-BAAC-CBA703452052}" type="pres">
      <dgm:prSet presAssocID="{59AA65FC-7DE1-4752-B86C-C1502F044622}" presName="childText" presStyleLbl="bgAcc1" presStyleIdx="3" presStyleCnt="4" custScaleX="173951" custScaleY="143716" custLinFactNeighborX="-2523" custLinFactNeighborY="5385">
        <dgm:presLayoutVars>
          <dgm:bulletEnabled val="1"/>
        </dgm:presLayoutVars>
      </dgm:prSet>
      <dgm:spPr/>
      <dgm:t>
        <a:bodyPr/>
        <a:lstStyle/>
        <a:p>
          <a:pPr rtl="1"/>
          <a:endParaRPr lang="ar-SA"/>
        </a:p>
      </dgm:t>
    </dgm:pt>
  </dgm:ptLst>
  <dgm:cxnLst>
    <dgm:cxn modelId="{1347DD09-16CA-458E-BA2E-EC6AB58BD5AD}" type="presOf" srcId="{5587EDD8-3541-47ED-8EBB-6E16E76F03D0}" destId="{99222309-2589-427C-99E8-BD37060BD24A}" srcOrd="0" destOrd="0" presId="urn:microsoft.com/office/officeart/2005/8/layout/hierarchy3"/>
    <dgm:cxn modelId="{1290C8B9-7468-4527-9D25-4E171FB9399D}" srcId="{89A2ECEA-427A-4487-8DEE-CAA7B855889B}" destId="{5587EDD8-3541-47ED-8EBB-6E16E76F03D0}" srcOrd="0" destOrd="0" parTransId="{5FB3BDC8-91EB-4CA5-A19A-FCAF3C6AD916}" sibTransId="{377BC3FA-313A-4B0F-B68A-6279D83C43A4}"/>
    <dgm:cxn modelId="{820A23D8-2394-4D3B-A60D-E71AACA099B9}" srcId="{5587EDD8-3541-47ED-8EBB-6E16E76F03D0}" destId="{897C3E39-1A2B-4636-B396-BB715B9E9452}" srcOrd="0" destOrd="0" parTransId="{9EB45E14-CBAA-4856-B69B-1FCC411A3D3B}" sibTransId="{ECEB5265-5CFB-48F5-A4DF-8BE6759F1083}"/>
    <dgm:cxn modelId="{348D141F-C94A-491F-9D7E-9944E452BB3D}" type="presOf" srcId="{5587EDD8-3541-47ED-8EBB-6E16E76F03D0}" destId="{690AF6C4-5148-43E0-AEE8-1E0B30963C13}" srcOrd="1" destOrd="0" presId="urn:microsoft.com/office/officeart/2005/8/layout/hierarchy3"/>
    <dgm:cxn modelId="{2BBD90BB-47AE-45F3-9697-5A7BA734D27C}" srcId="{89A2ECEA-427A-4487-8DEE-CAA7B855889B}" destId="{DEB96BC4-39DF-4569-A4C9-D1084188B945}" srcOrd="1" destOrd="0" parTransId="{C1F3E3E1-509D-48D3-A66E-926D64AE60CF}" sibTransId="{2A0AA0F2-9776-48AC-807C-321B65B77FD7}"/>
    <dgm:cxn modelId="{08B382B8-D900-4051-80A7-1F5EE4E356BB}" type="presOf" srcId="{0D2F239E-2E2A-4D98-9B01-18606E0766BD}" destId="{EA193F99-44F2-470F-9672-721259F63582}" srcOrd="0" destOrd="0" presId="urn:microsoft.com/office/officeart/2005/8/layout/hierarchy3"/>
    <dgm:cxn modelId="{828C146F-3D07-46FA-9C42-2BDCFE7054D1}" type="presOf" srcId="{59AA65FC-7DE1-4752-B86C-C1502F044622}" destId="{6A434B5D-200B-47FC-BAAC-CBA703452052}" srcOrd="0" destOrd="0" presId="urn:microsoft.com/office/officeart/2005/8/layout/hierarchy3"/>
    <dgm:cxn modelId="{45BEEA1A-C1C3-413E-946D-9396AFA805AF}" srcId="{5587EDD8-3541-47ED-8EBB-6E16E76F03D0}" destId="{0E408016-6A6D-4B57-9E3C-C19508C923C8}" srcOrd="1" destOrd="0" parTransId="{33C4ABB2-48E1-47D6-8968-F5DA98FC8D65}" sibTransId="{58ECA0A8-A19F-4F9D-84B3-54AF3D5056C1}"/>
    <dgm:cxn modelId="{92B88ADA-A9C0-449F-A6B7-2729E4B50E03}" type="presOf" srcId="{DEB96BC4-39DF-4569-A4C9-D1084188B945}" destId="{9BC56F83-C7E4-4388-A070-5C75A772DE2C}" srcOrd="0" destOrd="0" presId="urn:microsoft.com/office/officeart/2005/8/layout/hierarchy3"/>
    <dgm:cxn modelId="{F0BD2034-A5E6-4111-9954-622BAE65FA00}" type="presOf" srcId="{9EB45E14-CBAA-4856-B69B-1FCC411A3D3B}" destId="{0BC2D9FD-A7EE-44B0-91B5-C6F525982F7A}" srcOrd="0" destOrd="0" presId="urn:microsoft.com/office/officeart/2005/8/layout/hierarchy3"/>
    <dgm:cxn modelId="{F65DE6C0-7332-456A-95E8-05C2CCBD156A}" type="presOf" srcId="{89A2ECEA-427A-4487-8DEE-CAA7B855889B}" destId="{50E638A2-83DD-40BB-BF3B-E334BF7E4E36}" srcOrd="0" destOrd="0" presId="urn:microsoft.com/office/officeart/2005/8/layout/hierarchy3"/>
    <dgm:cxn modelId="{1F7B2EDE-43CC-452F-81F4-7E72E680120E}" type="presOf" srcId="{897C3E39-1A2B-4636-B396-BB715B9E9452}" destId="{82AD7679-ECAC-4359-9674-8FC0BDD18ABD}" srcOrd="0" destOrd="0" presId="urn:microsoft.com/office/officeart/2005/8/layout/hierarchy3"/>
    <dgm:cxn modelId="{525CBEB6-EA43-48A8-B6D0-5BFB76337580}" type="presOf" srcId="{0E408016-6A6D-4B57-9E3C-C19508C923C8}" destId="{B94DBFE6-2CB8-4E0C-B2D5-862DB25A6906}" srcOrd="0" destOrd="0" presId="urn:microsoft.com/office/officeart/2005/8/layout/hierarchy3"/>
    <dgm:cxn modelId="{12DAD97C-9305-4049-9BB7-6B7B5907A141}" type="presOf" srcId="{33C4ABB2-48E1-47D6-8968-F5DA98FC8D65}" destId="{0EC58761-12A9-41C6-898A-34CD19C6D114}" srcOrd="0" destOrd="0" presId="urn:microsoft.com/office/officeart/2005/8/layout/hierarchy3"/>
    <dgm:cxn modelId="{466851FF-8597-4D1C-9DDF-20120E52A719}" type="presOf" srcId="{A4EE0BF6-D304-40AE-AA77-0A8E0FB45C9E}" destId="{84C710D8-A899-441E-A344-5601D4D46F6A}" srcOrd="0" destOrd="0" presId="urn:microsoft.com/office/officeart/2005/8/layout/hierarchy3"/>
    <dgm:cxn modelId="{FB01930C-AC94-4D5A-A316-A251928AB138}" srcId="{DEB96BC4-39DF-4569-A4C9-D1084188B945}" destId="{A4EE0BF6-D304-40AE-AA77-0A8E0FB45C9E}" srcOrd="0" destOrd="0" parTransId="{F8117E10-664C-4570-B8D9-887611E3F475}" sibTransId="{FCCDD053-F1C4-40F3-B87B-FA1C7D8B8742}"/>
    <dgm:cxn modelId="{C91AFB6D-3015-44B2-A3C1-66951C849899}" type="presOf" srcId="{F8117E10-664C-4570-B8D9-887611E3F475}" destId="{36A4FCD2-2AB8-459B-8CEC-D0E802CC028E}" srcOrd="0" destOrd="0" presId="urn:microsoft.com/office/officeart/2005/8/layout/hierarchy3"/>
    <dgm:cxn modelId="{6A068D1D-5638-441D-86A9-582B848D6DF1}" srcId="{DEB96BC4-39DF-4569-A4C9-D1084188B945}" destId="{59AA65FC-7DE1-4752-B86C-C1502F044622}" srcOrd="1" destOrd="0" parTransId="{0D2F239E-2E2A-4D98-9B01-18606E0766BD}" sibTransId="{0EDA6855-A140-4B96-9620-F00C494A835E}"/>
    <dgm:cxn modelId="{EFA871D9-D723-4F0D-9796-3472C9F18DD1}" type="presOf" srcId="{DEB96BC4-39DF-4569-A4C9-D1084188B945}" destId="{6BA5498E-CE9B-4C19-A77B-B2A1DC73AA6D}" srcOrd="1" destOrd="0" presId="urn:microsoft.com/office/officeart/2005/8/layout/hierarchy3"/>
    <dgm:cxn modelId="{1BADBEDE-0D2D-4AE8-B013-88D31484C65A}" type="presParOf" srcId="{50E638A2-83DD-40BB-BF3B-E334BF7E4E36}" destId="{BCF91496-ACB0-415F-ACB8-7EC996E560DB}" srcOrd="0" destOrd="0" presId="urn:microsoft.com/office/officeart/2005/8/layout/hierarchy3"/>
    <dgm:cxn modelId="{F9FC07F0-D72E-4E01-A9A1-DD0941CFC871}" type="presParOf" srcId="{BCF91496-ACB0-415F-ACB8-7EC996E560DB}" destId="{7617B28B-BD77-4072-98C4-76B03756AB45}" srcOrd="0" destOrd="0" presId="urn:microsoft.com/office/officeart/2005/8/layout/hierarchy3"/>
    <dgm:cxn modelId="{D36D79FE-EA12-495C-B80D-61E6DBCC1114}" type="presParOf" srcId="{7617B28B-BD77-4072-98C4-76B03756AB45}" destId="{99222309-2589-427C-99E8-BD37060BD24A}" srcOrd="0" destOrd="0" presId="urn:microsoft.com/office/officeart/2005/8/layout/hierarchy3"/>
    <dgm:cxn modelId="{835C373B-AD26-49D9-AD97-26B8ECCEBB50}" type="presParOf" srcId="{7617B28B-BD77-4072-98C4-76B03756AB45}" destId="{690AF6C4-5148-43E0-AEE8-1E0B30963C13}" srcOrd="1" destOrd="0" presId="urn:microsoft.com/office/officeart/2005/8/layout/hierarchy3"/>
    <dgm:cxn modelId="{86511C26-54A1-40E8-A69B-A792C44CC739}" type="presParOf" srcId="{BCF91496-ACB0-415F-ACB8-7EC996E560DB}" destId="{2F6F3B3F-B122-47E2-AD8A-213E8B1ADAC2}" srcOrd="1" destOrd="0" presId="urn:microsoft.com/office/officeart/2005/8/layout/hierarchy3"/>
    <dgm:cxn modelId="{B4F196F7-BC42-4684-9DD2-7CC9B2CDA5E9}" type="presParOf" srcId="{2F6F3B3F-B122-47E2-AD8A-213E8B1ADAC2}" destId="{0BC2D9FD-A7EE-44B0-91B5-C6F525982F7A}" srcOrd="0" destOrd="0" presId="urn:microsoft.com/office/officeart/2005/8/layout/hierarchy3"/>
    <dgm:cxn modelId="{488A9E3E-1208-43E0-820E-A36D703BA4BE}" type="presParOf" srcId="{2F6F3B3F-B122-47E2-AD8A-213E8B1ADAC2}" destId="{82AD7679-ECAC-4359-9674-8FC0BDD18ABD}" srcOrd="1" destOrd="0" presId="urn:microsoft.com/office/officeart/2005/8/layout/hierarchy3"/>
    <dgm:cxn modelId="{C8A0684E-E450-4877-814A-97D3C7224B8D}" type="presParOf" srcId="{2F6F3B3F-B122-47E2-AD8A-213E8B1ADAC2}" destId="{0EC58761-12A9-41C6-898A-34CD19C6D114}" srcOrd="2" destOrd="0" presId="urn:microsoft.com/office/officeart/2005/8/layout/hierarchy3"/>
    <dgm:cxn modelId="{111ECADB-2B33-45F4-97BD-570F7EDF5201}" type="presParOf" srcId="{2F6F3B3F-B122-47E2-AD8A-213E8B1ADAC2}" destId="{B94DBFE6-2CB8-4E0C-B2D5-862DB25A6906}" srcOrd="3" destOrd="0" presId="urn:microsoft.com/office/officeart/2005/8/layout/hierarchy3"/>
    <dgm:cxn modelId="{21494A9E-6DD4-4A1C-8CEE-4536F26F790E}" type="presParOf" srcId="{50E638A2-83DD-40BB-BF3B-E334BF7E4E36}" destId="{8A3F415B-3E54-4332-9574-42E5D120E00D}" srcOrd="1" destOrd="0" presId="urn:microsoft.com/office/officeart/2005/8/layout/hierarchy3"/>
    <dgm:cxn modelId="{DB843389-684A-4562-A069-71AE9B7BD350}" type="presParOf" srcId="{8A3F415B-3E54-4332-9574-42E5D120E00D}" destId="{88344BB8-A7CE-41F1-8E7D-2CFB178453D7}" srcOrd="0" destOrd="0" presId="urn:microsoft.com/office/officeart/2005/8/layout/hierarchy3"/>
    <dgm:cxn modelId="{406F6925-1CD2-4E09-BE08-B5164BA71B71}" type="presParOf" srcId="{88344BB8-A7CE-41F1-8E7D-2CFB178453D7}" destId="{9BC56F83-C7E4-4388-A070-5C75A772DE2C}" srcOrd="0" destOrd="0" presId="urn:microsoft.com/office/officeart/2005/8/layout/hierarchy3"/>
    <dgm:cxn modelId="{7E10CFBF-DCC5-4D6A-9CB6-CCB651BF03AD}" type="presParOf" srcId="{88344BB8-A7CE-41F1-8E7D-2CFB178453D7}" destId="{6BA5498E-CE9B-4C19-A77B-B2A1DC73AA6D}" srcOrd="1" destOrd="0" presId="urn:microsoft.com/office/officeart/2005/8/layout/hierarchy3"/>
    <dgm:cxn modelId="{6D443196-A62A-4ECF-AB32-504D1A744E13}" type="presParOf" srcId="{8A3F415B-3E54-4332-9574-42E5D120E00D}" destId="{91BA9B84-030B-45BA-AB11-39AED31397CF}" srcOrd="1" destOrd="0" presId="urn:microsoft.com/office/officeart/2005/8/layout/hierarchy3"/>
    <dgm:cxn modelId="{B4C8C1D6-A9DE-4272-8EAA-52E9E5A849BE}" type="presParOf" srcId="{91BA9B84-030B-45BA-AB11-39AED31397CF}" destId="{36A4FCD2-2AB8-459B-8CEC-D0E802CC028E}" srcOrd="0" destOrd="0" presId="urn:microsoft.com/office/officeart/2005/8/layout/hierarchy3"/>
    <dgm:cxn modelId="{29C7C83C-17E3-4B6D-B7E3-FA262F30C27C}" type="presParOf" srcId="{91BA9B84-030B-45BA-AB11-39AED31397CF}" destId="{84C710D8-A899-441E-A344-5601D4D46F6A}" srcOrd="1" destOrd="0" presId="urn:microsoft.com/office/officeart/2005/8/layout/hierarchy3"/>
    <dgm:cxn modelId="{F9992FE1-EB3D-4FF4-BF8C-489E16975EE6}" type="presParOf" srcId="{91BA9B84-030B-45BA-AB11-39AED31397CF}" destId="{EA193F99-44F2-470F-9672-721259F63582}" srcOrd="2" destOrd="0" presId="urn:microsoft.com/office/officeart/2005/8/layout/hierarchy3"/>
    <dgm:cxn modelId="{D79A831B-1E87-4042-9249-CD9D9826AF3E}" type="presParOf" srcId="{91BA9B84-030B-45BA-AB11-39AED31397CF}" destId="{6A434B5D-200B-47FC-BAAC-CBA703452052}"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E751DEB-A719-4D96-9204-F98350A91EA2}" type="doc">
      <dgm:prSet loTypeId="urn:microsoft.com/office/officeart/2005/8/layout/radial2" loCatId="relationship" qsTypeId="urn:microsoft.com/office/officeart/2005/8/quickstyle/3d2" qsCatId="3D" csTypeId="urn:microsoft.com/office/officeart/2005/8/colors/colorful5" csCatId="colorful" phldr="1"/>
      <dgm:spPr/>
      <dgm:t>
        <a:bodyPr/>
        <a:lstStyle/>
        <a:p>
          <a:pPr rtl="1"/>
          <a:endParaRPr lang="ar-SA"/>
        </a:p>
      </dgm:t>
    </dgm:pt>
    <dgm:pt modelId="{58BFEF9F-1D75-4CEC-98BD-5A7E1DBF9F19}">
      <dgm:prSet phldrT="[نص]"/>
      <dgm:spPr/>
      <dgm:t>
        <a:bodyPr/>
        <a:lstStyle/>
        <a:p>
          <a:pPr rtl="1"/>
          <a:r>
            <a:rPr lang="ar-SA" dirty="0" smtClean="0"/>
            <a:t>اجتماعية</a:t>
          </a:r>
          <a:endParaRPr lang="ar-SA" dirty="0"/>
        </a:p>
      </dgm:t>
    </dgm:pt>
    <dgm:pt modelId="{4F3EB5C8-5031-45FE-96AE-8F1D0AABE8F2}" type="parTrans" cxnId="{9679E0BA-7A43-47AF-9B60-51E4EFA80FFB}">
      <dgm:prSet/>
      <dgm:spPr/>
      <dgm:t>
        <a:bodyPr/>
        <a:lstStyle/>
        <a:p>
          <a:pPr rtl="1"/>
          <a:endParaRPr lang="ar-SA"/>
        </a:p>
      </dgm:t>
    </dgm:pt>
    <dgm:pt modelId="{7F7F9FCB-A6C1-4B09-8F95-A24F454FD096}" type="sibTrans" cxnId="{9679E0BA-7A43-47AF-9B60-51E4EFA80FFB}">
      <dgm:prSet/>
      <dgm:spPr/>
      <dgm:t>
        <a:bodyPr/>
        <a:lstStyle/>
        <a:p>
          <a:pPr rtl="1"/>
          <a:endParaRPr lang="ar-SA"/>
        </a:p>
      </dgm:t>
    </dgm:pt>
    <dgm:pt modelId="{61808B31-1E24-4953-816D-3E765D58FA69}">
      <dgm:prSet phldrT="[نص]"/>
      <dgm:spPr/>
      <dgm:t>
        <a:bodyPr/>
        <a:lstStyle/>
        <a:p>
          <a:pPr rtl="1"/>
          <a:r>
            <a:rPr lang="ar-SA" b="1" dirty="0" smtClean="0">
              <a:solidFill>
                <a:srgbClr val="00B050"/>
              </a:solidFill>
            </a:rPr>
            <a:t>مثل التوبيخ والشتم والإهمال والتجاهل .</a:t>
          </a:r>
          <a:endParaRPr lang="ar-SA" b="1" dirty="0">
            <a:solidFill>
              <a:srgbClr val="00B050"/>
            </a:solidFill>
          </a:endParaRPr>
        </a:p>
      </dgm:t>
    </dgm:pt>
    <dgm:pt modelId="{FF8805BD-B02B-4E3D-9AFA-9290C6ACDF81}" type="parTrans" cxnId="{330193D1-CEA2-42E4-99FB-E2296AF3018F}">
      <dgm:prSet/>
      <dgm:spPr/>
      <dgm:t>
        <a:bodyPr/>
        <a:lstStyle/>
        <a:p>
          <a:pPr rtl="1"/>
          <a:endParaRPr lang="ar-SA"/>
        </a:p>
      </dgm:t>
    </dgm:pt>
    <dgm:pt modelId="{3F97ED82-3887-41B9-B7D6-28314F338275}" type="sibTrans" cxnId="{330193D1-CEA2-42E4-99FB-E2296AF3018F}">
      <dgm:prSet/>
      <dgm:spPr/>
      <dgm:t>
        <a:bodyPr/>
        <a:lstStyle/>
        <a:p>
          <a:pPr rtl="1"/>
          <a:endParaRPr lang="ar-SA"/>
        </a:p>
      </dgm:t>
    </dgm:pt>
    <dgm:pt modelId="{1E0B65FD-F97B-4CC4-8E66-2CAB73C897B1}">
      <dgm:prSet phldrT="[نص]"/>
      <dgm:spPr/>
      <dgm:t>
        <a:bodyPr/>
        <a:lstStyle/>
        <a:p>
          <a:pPr rtl="1"/>
          <a:r>
            <a:rPr lang="ar-SA" dirty="0" smtClean="0"/>
            <a:t>رمزية</a:t>
          </a:r>
          <a:endParaRPr lang="ar-SA" dirty="0"/>
        </a:p>
      </dgm:t>
    </dgm:pt>
    <dgm:pt modelId="{9D93543A-0B5C-4AB7-86F1-8A43DF5F67A3}" type="parTrans" cxnId="{0EF5D157-C14F-4B65-B833-7DDBE9E75201}">
      <dgm:prSet/>
      <dgm:spPr/>
      <dgm:t>
        <a:bodyPr/>
        <a:lstStyle/>
        <a:p>
          <a:pPr rtl="1"/>
          <a:endParaRPr lang="ar-SA"/>
        </a:p>
      </dgm:t>
    </dgm:pt>
    <dgm:pt modelId="{43636C10-D7B0-4277-960D-354DE71F3745}" type="sibTrans" cxnId="{0EF5D157-C14F-4B65-B833-7DDBE9E75201}">
      <dgm:prSet/>
      <dgm:spPr/>
      <dgm:t>
        <a:bodyPr/>
        <a:lstStyle/>
        <a:p>
          <a:pPr rtl="1"/>
          <a:endParaRPr lang="ar-SA"/>
        </a:p>
      </dgm:t>
    </dgm:pt>
    <dgm:pt modelId="{6C2F99BA-56F2-4D4E-83B8-9953D3F7E94F}">
      <dgm:prSet phldrT="[نص]"/>
      <dgm:spPr/>
      <dgm:t>
        <a:bodyPr/>
        <a:lstStyle/>
        <a:p>
          <a:pPr rtl="1"/>
          <a:r>
            <a:rPr lang="ar-SA" b="1" dirty="0" smtClean="0">
              <a:solidFill>
                <a:srgbClr val="92D050"/>
              </a:solidFill>
            </a:rPr>
            <a:t>مثل الحرمان من امتيازات أو علامات .</a:t>
          </a:r>
          <a:endParaRPr lang="ar-SA" b="1" dirty="0">
            <a:solidFill>
              <a:srgbClr val="92D050"/>
            </a:solidFill>
          </a:endParaRPr>
        </a:p>
      </dgm:t>
    </dgm:pt>
    <dgm:pt modelId="{5C0C416B-C640-40CA-8826-D3F852A0E61B}" type="parTrans" cxnId="{B26CD5E3-673A-4BB6-A09E-B9057DC6ED3E}">
      <dgm:prSet/>
      <dgm:spPr/>
      <dgm:t>
        <a:bodyPr/>
        <a:lstStyle/>
        <a:p>
          <a:pPr rtl="1"/>
          <a:endParaRPr lang="ar-SA"/>
        </a:p>
      </dgm:t>
    </dgm:pt>
    <dgm:pt modelId="{0A720E9F-2DB0-4712-BA00-AF4F3273F485}" type="sibTrans" cxnId="{B26CD5E3-673A-4BB6-A09E-B9057DC6ED3E}">
      <dgm:prSet/>
      <dgm:spPr/>
      <dgm:t>
        <a:bodyPr/>
        <a:lstStyle/>
        <a:p>
          <a:pPr rtl="1"/>
          <a:endParaRPr lang="ar-SA"/>
        </a:p>
      </dgm:t>
    </dgm:pt>
    <dgm:pt modelId="{7785ECC8-62FE-4304-B79D-DCCA79195E76}">
      <dgm:prSet phldrT="[نص]"/>
      <dgm:spPr/>
      <dgm:t>
        <a:bodyPr/>
        <a:lstStyle/>
        <a:p>
          <a:pPr rtl="1"/>
          <a:r>
            <a:rPr lang="ar-SA" dirty="0" smtClean="0"/>
            <a:t>مادية</a:t>
          </a:r>
          <a:endParaRPr lang="ar-SA" dirty="0"/>
        </a:p>
      </dgm:t>
    </dgm:pt>
    <dgm:pt modelId="{BC7A8267-99AD-4D91-93E5-A29B26EF8E87}" type="parTrans" cxnId="{2A0AB16F-BEA2-4448-9404-87E36BB57A66}">
      <dgm:prSet/>
      <dgm:spPr/>
      <dgm:t>
        <a:bodyPr/>
        <a:lstStyle/>
        <a:p>
          <a:pPr rtl="1"/>
          <a:endParaRPr lang="ar-SA"/>
        </a:p>
      </dgm:t>
    </dgm:pt>
    <dgm:pt modelId="{AB2373FB-3C38-4AA1-81C4-A8C92BBBB74A}" type="sibTrans" cxnId="{2A0AB16F-BEA2-4448-9404-87E36BB57A66}">
      <dgm:prSet/>
      <dgm:spPr/>
      <dgm:t>
        <a:bodyPr/>
        <a:lstStyle/>
        <a:p>
          <a:pPr rtl="1"/>
          <a:endParaRPr lang="ar-SA"/>
        </a:p>
      </dgm:t>
    </dgm:pt>
    <dgm:pt modelId="{55BBC989-08FF-4326-BE5E-7D6C5ACC2488}">
      <dgm:prSet phldrT="[نص]"/>
      <dgm:spPr/>
      <dgm:t>
        <a:bodyPr/>
        <a:lstStyle/>
        <a:p>
          <a:pPr rtl="1"/>
          <a:r>
            <a:rPr lang="ar-SA" b="1" dirty="0" smtClean="0">
              <a:solidFill>
                <a:schemeClr val="accent6">
                  <a:lumMod val="75000"/>
                </a:schemeClr>
              </a:solidFill>
            </a:rPr>
            <a:t>مثل الضرب والسجن والجلد</a:t>
          </a:r>
          <a:endParaRPr lang="ar-SA" b="1" dirty="0">
            <a:solidFill>
              <a:schemeClr val="accent6">
                <a:lumMod val="75000"/>
              </a:schemeClr>
            </a:solidFill>
          </a:endParaRPr>
        </a:p>
      </dgm:t>
    </dgm:pt>
    <dgm:pt modelId="{62F9B27C-F860-417F-B63B-41888038FE88}" type="parTrans" cxnId="{7834DB44-43DB-4098-955A-F99D6B616D2E}">
      <dgm:prSet/>
      <dgm:spPr/>
      <dgm:t>
        <a:bodyPr/>
        <a:lstStyle/>
        <a:p>
          <a:pPr rtl="1"/>
          <a:endParaRPr lang="ar-SA"/>
        </a:p>
      </dgm:t>
    </dgm:pt>
    <dgm:pt modelId="{52D51BAC-FB90-453D-B632-F3D9906C3AAD}" type="sibTrans" cxnId="{7834DB44-43DB-4098-955A-F99D6B616D2E}">
      <dgm:prSet/>
      <dgm:spPr/>
      <dgm:t>
        <a:bodyPr/>
        <a:lstStyle/>
        <a:p>
          <a:pPr rtl="1"/>
          <a:endParaRPr lang="ar-SA"/>
        </a:p>
      </dgm:t>
    </dgm:pt>
    <dgm:pt modelId="{31968628-4712-46AF-918E-167DF9053279}">
      <dgm:prSet phldrT="[نص]"/>
      <dgm:spPr/>
      <dgm:t>
        <a:bodyPr/>
        <a:lstStyle/>
        <a:p>
          <a:pPr rtl="1"/>
          <a:r>
            <a:rPr lang="ar-SA" b="1" dirty="0" smtClean="0">
              <a:solidFill>
                <a:schemeClr val="accent6">
                  <a:lumMod val="75000"/>
                </a:schemeClr>
              </a:solidFill>
            </a:rPr>
            <a:t>المخالفات والغرامات المالية .</a:t>
          </a:r>
          <a:endParaRPr lang="ar-SA" b="1" dirty="0">
            <a:solidFill>
              <a:schemeClr val="accent6">
                <a:lumMod val="75000"/>
              </a:schemeClr>
            </a:solidFill>
          </a:endParaRPr>
        </a:p>
      </dgm:t>
    </dgm:pt>
    <dgm:pt modelId="{618EE414-8EE3-4806-B2D7-75494F43ACF7}" type="parTrans" cxnId="{A41384EF-6D6F-40D4-9331-5D338C6BBC73}">
      <dgm:prSet/>
      <dgm:spPr/>
      <dgm:t>
        <a:bodyPr/>
        <a:lstStyle/>
        <a:p>
          <a:pPr rtl="1"/>
          <a:endParaRPr lang="ar-SA"/>
        </a:p>
      </dgm:t>
    </dgm:pt>
    <dgm:pt modelId="{59E1EAB5-5166-468E-9152-D39966224A52}" type="sibTrans" cxnId="{A41384EF-6D6F-40D4-9331-5D338C6BBC73}">
      <dgm:prSet/>
      <dgm:spPr/>
      <dgm:t>
        <a:bodyPr/>
        <a:lstStyle/>
        <a:p>
          <a:pPr rtl="1"/>
          <a:endParaRPr lang="ar-SA"/>
        </a:p>
      </dgm:t>
    </dgm:pt>
    <dgm:pt modelId="{0C2E6FBF-8B65-47DD-A821-4F118A5ADC04}" type="pres">
      <dgm:prSet presAssocID="{3E751DEB-A719-4D96-9204-F98350A91EA2}" presName="composite" presStyleCnt="0">
        <dgm:presLayoutVars>
          <dgm:chMax val="5"/>
          <dgm:dir/>
          <dgm:animLvl val="ctr"/>
          <dgm:resizeHandles val="exact"/>
        </dgm:presLayoutVars>
      </dgm:prSet>
      <dgm:spPr/>
      <dgm:t>
        <a:bodyPr/>
        <a:lstStyle/>
        <a:p>
          <a:endParaRPr lang="en-US"/>
        </a:p>
      </dgm:t>
    </dgm:pt>
    <dgm:pt modelId="{CD790C84-7DD7-4B4D-8123-82B3554EC448}" type="pres">
      <dgm:prSet presAssocID="{3E751DEB-A719-4D96-9204-F98350A91EA2}" presName="cycle" presStyleCnt="0"/>
      <dgm:spPr/>
    </dgm:pt>
    <dgm:pt modelId="{F92475EA-B0AB-44AC-A1F5-F48FEE7E3834}" type="pres">
      <dgm:prSet presAssocID="{3E751DEB-A719-4D96-9204-F98350A91EA2}" presName="centerShape" presStyleCnt="0"/>
      <dgm:spPr/>
    </dgm:pt>
    <dgm:pt modelId="{EBFDC20D-34D2-40FA-BD19-3411B0F8A313}" type="pres">
      <dgm:prSet presAssocID="{3E751DEB-A719-4D96-9204-F98350A91EA2}" presName="connSite" presStyleLbl="node1" presStyleIdx="0" presStyleCnt="4"/>
      <dgm:spPr/>
    </dgm:pt>
    <dgm:pt modelId="{7774582A-544E-406E-AC71-5E32A574F3B6}" type="pres">
      <dgm:prSet presAssocID="{3E751DEB-A719-4D96-9204-F98350A91EA2}" presName="visible" presStyleLbl="node1" presStyleIdx="0" presStyleCnt="4" custLinFactNeighborX="-964" custLinFactNeighborY="2439"/>
      <dgm:spPr/>
    </dgm:pt>
    <dgm:pt modelId="{A244931A-336A-4631-B49E-7EB27250B0BA}" type="pres">
      <dgm:prSet presAssocID="{4F3EB5C8-5031-45FE-96AE-8F1D0AABE8F2}" presName="Name25" presStyleLbl="parChTrans1D1" presStyleIdx="0" presStyleCnt="3"/>
      <dgm:spPr/>
      <dgm:t>
        <a:bodyPr/>
        <a:lstStyle/>
        <a:p>
          <a:endParaRPr lang="en-US"/>
        </a:p>
      </dgm:t>
    </dgm:pt>
    <dgm:pt modelId="{A8934F0B-FAC2-4C18-AFB8-9BDC66EFBDEA}" type="pres">
      <dgm:prSet presAssocID="{58BFEF9F-1D75-4CEC-98BD-5A7E1DBF9F19}" presName="node" presStyleCnt="0"/>
      <dgm:spPr/>
    </dgm:pt>
    <dgm:pt modelId="{4ED7AA1D-9FA9-4007-88E0-0EE5CF8A9CB3}" type="pres">
      <dgm:prSet presAssocID="{58BFEF9F-1D75-4CEC-98BD-5A7E1DBF9F19}" presName="parentNode" presStyleLbl="node1" presStyleIdx="1" presStyleCnt="4" custScaleX="109914" custLinFactNeighborX="-1265" custLinFactNeighborY="11575">
        <dgm:presLayoutVars>
          <dgm:chMax val="1"/>
          <dgm:bulletEnabled val="1"/>
        </dgm:presLayoutVars>
      </dgm:prSet>
      <dgm:spPr/>
      <dgm:t>
        <a:bodyPr/>
        <a:lstStyle/>
        <a:p>
          <a:endParaRPr lang="en-US"/>
        </a:p>
      </dgm:t>
    </dgm:pt>
    <dgm:pt modelId="{79ADED81-598B-4A85-BA0D-B7B36F2CC721}" type="pres">
      <dgm:prSet presAssocID="{58BFEF9F-1D75-4CEC-98BD-5A7E1DBF9F19}" presName="childNode" presStyleLbl="revTx" presStyleIdx="0" presStyleCnt="3">
        <dgm:presLayoutVars>
          <dgm:bulletEnabled val="1"/>
        </dgm:presLayoutVars>
      </dgm:prSet>
      <dgm:spPr/>
      <dgm:t>
        <a:bodyPr/>
        <a:lstStyle/>
        <a:p>
          <a:pPr rtl="1"/>
          <a:endParaRPr lang="ar-SA"/>
        </a:p>
      </dgm:t>
    </dgm:pt>
    <dgm:pt modelId="{201EE4C8-BC01-406E-B378-BF1F56B0DB44}" type="pres">
      <dgm:prSet presAssocID="{9D93543A-0B5C-4AB7-86F1-8A43DF5F67A3}" presName="Name25" presStyleLbl="parChTrans1D1" presStyleIdx="1" presStyleCnt="3"/>
      <dgm:spPr/>
      <dgm:t>
        <a:bodyPr/>
        <a:lstStyle/>
        <a:p>
          <a:endParaRPr lang="en-US"/>
        </a:p>
      </dgm:t>
    </dgm:pt>
    <dgm:pt modelId="{777A1D7E-7A6F-40E7-8C37-A4634D235AF0}" type="pres">
      <dgm:prSet presAssocID="{1E0B65FD-F97B-4CC4-8E66-2CAB73C897B1}" presName="node" presStyleCnt="0"/>
      <dgm:spPr/>
    </dgm:pt>
    <dgm:pt modelId="{CA598CBE-D2CD-4DA5-B055-9D3FA0D19FF1}" type="pres">
      <dgm:prSet presAssocID="{1E0B65FD-F97B-4CC4-8E66-2CAB73C897B1}" presName="parentNode" presStyleLbl="node1" presStyleIdx="2" presStyleCnt="4">
        <dgm:presLayoutVars>
          <dgm:chMax val="1"/>
          <dgm:bulletEnabled val="1"/>
        </dgm:presLayoutVars>
      </dgm:prSet>
      <dgm:spPr/>
      <dgm:t>
        <a:bodyPr/>
        <a:lstStyle/>
        <a:p>
          <a:endParaRPr lang="en-US"/>
        </a:p>
      </dgm:t>
    </dgm:pt>
    <dgm:pt modelId="{65780EFF-8DD0-4174-880A-8091EE061E0D}" type="pres">
      <dgm:prSet presAssocID="{1E0B65FD-F97B-4CC4-8E66-2CAB73C897B1}" presName="childNode" presStyleLbl="revTx" presStyleIdx="1" presStyleCnt="3">
        <dgm:presLayoutVars>
          <dgm:bulletEnabled val="1"/>
        </dgm:presLayoutVars>
      </dgm:prSet>
      <dgm:spPr/>
      <dgm:t>
        <a:bodyPr/>
        <a:lstStyle/>
        <a:p>
          <a:pPr rtl="1"/>
          <a:endParaRPr lang="ar-SA"/>
        </a:p>
      </dgm:t>
    </dgm:pt>
    <dgm:pt modelId="{8D7EA01F-1F34-46DE-A5D6-E8AD2EAFF51A}" type="pres">
      <dgm:prSet presAssocID="{BC7A8267-99AD-4D91-93E5-A29B26EF8E87}" presName="Name25" presStyleLbl="parChTrans1D1" presStyleIdx="2" presStyleCnt="3"/>
      <dgm:spPr/>
      <dgm:t>
        <a:bodyPr/>
        <a:lstStyle/>
        <a:p>
          <a:endParaRPr lang="en-US"/>
        </a:p>
      </dgm:t>
    </dgm:pt>
    <dgm:pt modelId="{49154023-0183-4B1D-9E7F-EF2F94038CA4}" type="pres">
      <dgm:prSet presAssocID="{7785ECC8-62FE-4304-B79D-DCCA79195E76}" presName="node" presStyleCnt="0"/>
      <dgm:spPr/>
    </dgm:pt>
    <dgm:pt modelId="{A1BC3455-CCB6-4DDE-A0CB-F7A15A7189BD}" type="pres">
      <dgm:prSet presAssocID="{7785ECC8-62FE-4304-B79D-DCCA79195E76}" presName="parentNode" presStyleLbl="node1" presStyleIdx="3" presStyleCnt="4" custLinFactNeighborX="1722" custLinFactNeighborY="-7461">
        <dgm:presLayoutVars>
          <dgm:chMax val="1"/>
          <dgm:bulletEnabled val="1"/>
        </dgm:presLayoutVars>
      </dgm:prSet>
      <dgm:spPr/>
      <dgm:t>
        <a:bodyPr/>
        <a:lstStyle/>
        <a:p>
          <a:endParaRPr lang="en-US"/>
        </a:p>
      </dgm:t>
    </dgm:pt>
    <dgm:pt modelId="{E7C01FE6-33D2-4EB7-BB2D-6068C1DA8770}" type="pres">
      <dgm:prSet presAssocID="{7785ECC8-62FE-4304-B79D-DCCA79195E76}" presName="childNode" presStyleLbl="revTx" presStyleIdx="2" presStyleCnt="3">
        <dgm:presLayoutVars>
          <dgm:bulletEnabled val="1"/>
        </dgm:presLayoutVars>
      </dgm:prSet>
      <dgm:spPr/>
      <dgm:t>
        <a:bodyPr/>
        <a:lstStyle/>
        <a:p>
          <a:endParaRPr lang="en-US"/>
        </a:p>
      </dgm:t>
    </dgm:pt>
  </dgm:ptLst>
  <dgm:cxnLst>
    <dgm:cxn modelId="{2CE4BDCE-2CAC-4CC2-B172-7B17C5BA6271}" type="presOf" srcId="{58BFEF9F-1D75-4CEC-98BD-5A7E1DBF9F19}" destId="{4ED7AA1D-9FA9-4007-88E0-0EE5CF8A9CB3}" srcOrd="0" destOrd="0" presId="urn:microsoft.com/office/officeart/2005/8/layout/radial2"/>
    <dgm:cxn modelId="{A1C34833-9CBD-46DE-8013-DE95EF9CE91D}" type="presOf" srcId="{31968628-4712-46AF-918E-167DF9053279}" destId="{E7C01FE6-33D2-4EB7-BB2D-6068C1DA8770}" srcOrd="0" destOrd="1" presId="urn:microsoft.com/office/officeart/2005/8/layout/radial2"/>
    <dgm:cxn modelId="{E7223768-056A-4481-BCC1-D72704338E87}" type="presOf" srcId="{4F3EB5C8-5031-45FE-96AE-8F1D0AABE8F2}" destId="{A244931A-336A-4631-B49E-7EB27250B0BA}" srcOrd="0" destOrd="0" presId="urn:microsoft.com/office/officeart/2005/8/layout/radial2"/>
    <dgm:cxn modelId="{078863ED-0EC6-4945-A3DB-AD689CDEFF29}" type="presOf" srcId="{3E751DEB-A719-4D96-9204-F98350A91EA2}" destId="{0C2E6FBF-8B65-47DD-A821-4F118A5ADC04}" srcOrd="0" destOrd="0" presId="urn:microsoft.com/office/officeart/2005/8/layout/radial2"/>
    <dgm:cxn modelId="{9679E0BA-7A43-47AF-9B60-51E4EFA80FFB}" srcId="{3E751DEB-A719-4D96-9204-F98350A91EA2}" destId="{58BFEF9F-1D75-4CEC-98BD-5A7E1DBF9F19}" srcOrd="0" destOrd="0" parTransId="{4F3EB5C8-5031-45FE-96AE-8F1D0AABE8F2}" sibTransId="{7F7F9FCB-A6C1-4B09-8F95-A24F454FD096}"/>
    <dgm:cxn modelId="{B26CD5E3-673A-4BB6-A09E-B9057DC6ED3E}" srcId="{1E0B65FD-F97B-4CC4-8E66-2CAB73C897B1}" destId="{6C2F99BA-56F2-4D4E-83B8-9953D3F7E94F}" srcOrd="0" destOrd="0" parTransId="{5C0C416B-C640-40CA-8826-D3F852A0E61B}" sibTransId="{0A720E9F-2DB0-4712-BA00-AF4F3273F485}"/>
    <dgm:cxn modelId="{87752E49-A8FB-4D41-AF7C-C07F89541FF3}" type="presOf" srcId="{7785ECC8-62FE-4304-B79D-DCCA79195E76}" destId="{A1BC3455-CCB6-4DDE-A0CB-F7A15A7189BD}" srcOrd="0" destOrd="0" presId="urn:microsoft.com/office/officeart/2005/8/layout/radial2"/>
    <dgm:cxn modelId="{17ECFD93-62FF-45EF-8BFB-2A8CB9C2E2E0}" type="presOf" srcId="{BC7A8267-99AD-4D91-93E5-A29B26EF8E87}" destId="{8D7EA01F-1F34-46DE-A5D6-E8AD2EAFF51A}" srcOrd="0" destOrd="0" presId="urn:microsoft.com/office/officeart/2005/8/layout/radial2"/>
    <dgm:cxn modelId="{22449030-4C82-481F-9AED-ABBB0ECD4C12}" type="presOf" srcId="{1E0B65FD-F97B-4CC4-8E66-2CAB73C897B1}" destId="{CA598CBE-D2CD-4DA5-B055-9D3FA0D19FF1}" srcOrd="0" destOrd="0" presId="urn:microsoft.com/office/officeart/2005/8/layout/radial2"/>
    <dgm:cxn modelId="{2A0AB16F-BEA2-4448-9404-87E36BB57A66}" srcId="{3E751DEB-A719-4D96-9204-F98350A91EA2}" destId="{7785ECC8-62FE-4304-B79D-DCCA79195E76}" srcOrd="2" destOrd="0" parTransId="{BC7A8267-99AD-4D91-93E5-A29B26EF8E87}" sibTransId="{AB2373FB-3C38-4AA1-81C4-A8C92BBBB74A}"/>
    <dgm:cxn modelId="{0EF5D157-C14F-4B65-B833-7DDBE9E75201}" srcId="{3E751DEB-A719-4D96-9204-F98350A91EA2}" destId="{1E0B65FD-F97B-4CC4-8E66-2CAB73C897B1}" srcOrd="1" destOrd="0" parTransId="{9D93543A-0B5C-4AB7-86F1-8A43DF5F67A3}" sibTransId="{43636C10-D7B0-4277-960D-354DE71F3745}"/>
    <dgm:cxn modelId="{330193D1-CEA2-42E4-99FB-E2296AF3018F}" srcId="{58BFEF9F-1D75-4CEC-98BD-5A7E1DBF9F19}" destId="{61808B31-1E24-4953-816D-3E765D58FA69}" srcOrd="0" destOrd="0" parTransId="{FF8805BD-B02B-4E3D-9AFA-9290C6ACDF81}" sibTransId="{3F97ED82-3887-41B9-B7D6-28314F338275}"/>
    <dgm:cxn modelId="{54516718-9E14-48F6-8358-55894E9587B1}" type="presOf" srcId="{9D93543A-0B5C-4AB7-86F1-8A43DF5F67A3}" destId="{201EE4C8-BC01-406E-B378-BF1F56B0DB44}" srcOrd="0" destOrd="0" presId="urn:microsoft.com/office/officeart/2005/8/layout/radial2"/>
    <dgm:cxn modelId="{A41384EF-6D6F-40D4-9331-5D338C6BBC73}" srcId="{7785ECC8-62FE-4304-B79D-DCCA79195E76}" destId="{31968628-4712-46AF-918E-167DF9053279}" srcOrd="1" destOrd="0" parTransId="{618EE414-8EE3-4806-B2D7-75494F43ACF7}" sibTransId="{59E1EAB5-5166-468E-9152-D39966224A52}"/>
    <dgm:cxn modelId="{ADCF5A79-8FCD-4B72-AF57-B978F0400726}" type="presOf" srcId="{61808B31-1E24-4953-816D-3E765D58FA69}" destId="{79ADED81-598B-4A85-BA0D-B7B36F2CC721}" srcOrd="0" destOrd="0" presId="urn:microsoft.com/office/officeart/2005/8/layout/radial2"/>
    <dgm:cxn modelId="{2B31A986-D5D2-4E2B-8AE9-05A63943DEFE}" type="presOf" srcId="{6C2F99BA-56F2-4D4E-83B8-9953D3F7E94F}" destId="{65780EFF-8DD0-4174-880A-8091EE061E0D}" srcOrd="0" destOrd="0" presId="urn:microsoft.com/office/officeart/2005/8/layout/radial2"/>
    <dgm:cxn modelId="{1E8D8F55-64C0-4BD0-89E3-00007F344E7A}" type="presOf" srcId="{55BBC989-08FF-4326-BE5E-7D6C5ACC2488}" destId="{E7C01FE6-33D2-4EB7-BB2D-6068C1DA8770}" srcOrd="0" destOrd="0" presId="urn:microsoft.com/office/officeart/2005/8/layout/radial2"/>
    <dgm:cxn modelId="{7834DB44-43DB-4098-955A-F99D6B616D2E}" srcId="{7785ECC8-62FE-4304-B79D-DCCA79195E76}" destId="{55BBC989-08FF-4326-BE5E-7D6C5ACC2488}" srcOrd="0" destOrd="0" parTransId="{62F9B27C-F860-417F-B63B-41888038FE88}" sibTransId="{52D51BAC-FB90-453D-B632-F3D9906C3AAD}"/>
    <dgm:cxn modelId="{72E64B9B-CEB5-4B7B-835F-5346C13337CC}" type="presParOf" srcId="{0C2E6FBF-8B65-47DD-A821-4F118A5ADC04}" destId="{CD790C84-7DD7-4B4D-8123-82B3554EC448}" srcOrd="0" destOrd="0" presId="urn:microsoft.com/office/officeart/2005/8/layout/radial2"/>
    <dgm:cxn modelId="{F0FC9C37-6092-4F5D-BBD1-468405EC4BB9}" type="presParOf" srcId="{CD790C84-7DD7-4B4D-8123-82B3554EC448}" destId="{F92475EA-B0AB-44AC-A1F5-F48FEE7E3834}" srcOrd="0" destOrd="0" presId="urn:microsoft.com/office/officeart/2005/8/layout/radial2"/>
    <dgm:cxn modelId="{44894876-EC6B-4814-B78D-72E21EAB5328}" type="presParOf" srcId="{F92475EA-B0AB-44AC-A1F5-F48FEE7E3834}" destId="{EBFDC20D-34D2-40FA-BD19-3411B0F8A313}" srcOrd="0" destOrd="0" presId="urn:microsoft.com/office/officeart/2005/8/layout/radial2"/>
    <dgm:cxn modelId="{464550F5-A34E-42B2-8E20-CC8C5C1A8730}" type="presParOf" srcId="{F92475EA-B0AB-44AC-A1F5-F48FEE7E3834}" destId="{7774582A-544E-406E-AC71-5E32A574F3B6}" srcOrd="1" destOrd="0" presId="urn:microsoft.com/office/officeart/2005/8/layout/radial2"/>
    <dgm:cxn modelId="{B72C3E60-9834-4638-A6C5-6BB2907EF62C}" type="presParOf" srcId="{CD790C84-7DD7-4B4D-8123-82B3554EC448}" destId="{A244931A-336A-4631-B49E-7EB27250B0BA}" srcOrd="1" destOrd="0" presId="urn:microsoft.com/office/officeart/2005/8/layout/radial2"/>
    <dgm:cxn modelId="{8276B521-557D-427D-972F-09F58F41F304}" type="presParOf" srcId="{CD790C84-7DD7-4B4D-8123-82B3554EC448}" destId="{A8934F0B-FAC2-4C18-AFB8-9BDC66EFBDEA}" srcOrd="2" destOrd="0" presId="urn:microsoft.com/office/officeart/2005/8/layout/radial2"/>
    <dgm:cxn modelId="{FE5574A1-AAED-407F-AA6E-C88CD02AD562}" type="presParOf" srcId="{A8934F0B-FAC2-4C18-AFB8-9BDC66EFBDEA}" destId="{4ED7AA1D-9FA9-4007-88E0-0EE5CF8A9CB3}" srcOrd="0" destOrd="0" presId="urn:microsoft.com/office/officeart/2005/8/layout/radial2"/>
    <dgm:cxn modelId="{491FA881-4BCA-4408-B54C-D31917DCC04C}" type="presParOf" srcId="{A8934F0B-FAC2-4C18-AFB8-9BDC66EFBDEA}" destId="{79ADED81-598B-4A85-BA0D-B7B36F2CC721}" srcOrd="1" destOrd="0" presId="urn:microsoft.com/office/officeart/2005/8/layout/radial2"/>
    <dgm:cxn modelId="{2DE4903F-6E1C-4A98-BEE6-43E3786BAC1D}" type="presParOf" srcId="{CD790C84-7DD7-4B4D-8123-82B3554EC448}" destId="{201EE4C8-BC01-406E-B378-BF1F56B0DB44}" srcOrd="3" destOrd="0" presId="urn:microsoft.com/office/officeart/2005/8/layout/radial2"/>
    <dgm:cxn modelId="{C4BAB56B-60B4-4BC6-9242-FDC77F5348B4}" type="presParOf" srcId="{CD790C84-7DD7-4B4D-8123-82B3554EC448}" destId="{777A1D7E-7A6F-40E7-8C37-A4634D235AF0}" srcOrd="4" destOrd="0" presId="urn:microsoft.com/office/officeart/2005/8/layout/radial2"/>
    <dgm:cxn modelId="{F72996B3-A13E-4743-AB9E-2A2A45ED1C0C}" type="presParOf" srcId="{777A1D7E-7A6F-40E7-8C37-A4634D235AF0}" destId="{CA598CBE-D2CD-4DA5-B055-9D3FA0D19FF1}" srcOrd="0" destOrd="0" presId="urn:microsoft.com/office/officeart/2005/8/layout/radial2"/>
    <dgm:cxn modelId="{F654EF05-949A-4460-A6A3-8830FAD42E49}" type="presParOf" srcId="{777A1D7E-7A6F-40E7-8C37-A4634D235AF0}" destId="{65780EFF-8DD0-4174-880A-8091EE061E0D}" srcOrd="1" destOrd="0" presId="urn:microsoft.com/office/officeart/2005/8/layout/radial2"/>
    <dgm:cxn modelId="{ED24DFB5-1C22-4364-9164-CC7B86214B50}" type="presParOf" srcId="{CD790C84-7DD7-4B4D-8123-82B3554EC448}" destId="{8D7EA01F-1F34-46DE-A5D6-E8AD2EAFF51A}" srcOrd="5" destOrd="0" presId="urn:microsoft.com/office/officeart/2005/8/layout/radial2"/>
    <dgm:cxn modelId="{0A55F21D-F877-4708-9566-ECD14C5A1848}" type="presParOf" srcId="{CD790C84-7DD7-4B4D-8123-82B3554EC448}" destId="{49154023-0183-4B1D-9E7F-EF2F94038CA4}" srcOrd="6" destOrd="0" presId="urn:microsoft.com/office/officeart/2005/8/layout/radial2"/>
    <dgm:cxn modelId="{244FCACB-2B54-489F-AF39-00C1164876D7}" type="presParOf" srcId="{49154023-0183-4B1D-9E7F-EF2F94038CA4}" destId="{A1BC3455-CCB6-4DDE-A0CB-F7A15A7189BD}" srcOrd="0" destOrd="0" presId="urn:microsoft.com/office/officeart/2005/8/layout/radial2"/>
    <dgm:cxn modelId="{387AF408-D381-4935-B6E7-A59F7624D350}" type="presParOf" srcId="{49154023-0183-4B1D-9E7F-EF2F94038CA4}" destId="{E7C01FE6-33D2-4EB7-BB2D-6068C1DA8770}"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9CD36E-598C-4BAE-8E1E-0D69191C7ADB}" type="doc">
      <dgm:prSet loTypeId="urn:microsoft.com/office/officeart/2005/8/layout/list1" loCatId="list" qsTypeId="urn:microsoft.com/office/officeart/2005/8/quickstyle/3d2" qsCatId="3D" csTypeId="urn:microsoft.com/office/officeart/2005/8/colors/colorful5" csCatId="colorful" phldr="1"/>
      <dgm:spPr/>
      <dgm:t>
        <a:bodyPr/>
        <a:lstStyle/>
        <a:p>
          <a:pPr rtl="1"/>
          <a:endParaRPr lang="ar-SA"/>
        </a:p>
      </dgm:t>
    </dgm:pt>
    <dgm:pt modelId="{8A27E2E2-700E-438D-9CFE-A1E33B0FA913}">
      <dgm:prSet phldrT="[نص]"/>
      <dgm:spPr/>
      <dgm:t>
        <a:bodyPr/>
        <a:lstStyle/>
        <a:p>
          <a:pPr algn="r" rtl="1"/>
          <a:r>
            <a:rPr lang="ar-SA" dirty="0" smtClean="0"/>
            <a:t>1\ العقاب الايجابي :</a:t>
          </a:r>
          <a:endParaRPr lang="ar-SA" dirty="0"/>
        </a:p>
      </dgm:t>
    </dgm:pt>
    <dgm:pt modelId="{809B6926-8C88-4F2C-90FB-70FE8617F4E4}" type="parTrans" cxnId="{4F0360AE-0DD2-48FB-A684-316A6FA0B8CE}">
      <dgm:prSet/>
      <dgm:spPr/>
      <dgm:t>
        <a:bodyPr/>
        <a:lstStyle/>
        <a:p>
          <a:pPr rtl="1"/>
          <a:endParaRPr lang="ar-SA"/>
        </a:p>
      </dgm:t>
    </dgm:pt>
    <dgm:pt modelId="{C3F6B670-DAA9-44EC-B27A-8783EC989E10}" type="sibTrans" cxnId="{4F0360AE-0DD2-48FB-A684-316A6FA0B8CE}">
      <dgm:prSet/>
      <dgm:spPr/>
      <dgm:t>
        <a:bodyPr/>
        <a:lstStyle/>
        <a:p>
          <a:pPr rtl="1"/>
          <a:endParaRPr lang="ar-SA"/>
        </a:p>
      </dgm:t>
    </dgm:pt>
    <dgm:pt modelId="{C286B217-D995-4055-B9DE-535EFC9931B3}">
      <dgm:prSet phldrT="[نص]"/>
      <dgm:spPr/>
      <dgm:t>
        <a:bodyPr/>
        <a:lstStyle/>
        <a:p>
          <a:pPr algn="r" rtl="1"/>
          <a:r>
            <a:rPr lang="ar-SA" dirty="0" smtClean="0"/>
            <a:t>2\ العقاب السلبي :</a:t>
          </a:r>
          <a:endParaRPr lang="ar-SA" dirty="0"/>
        </a:p>
      </dgm:t>
    </dgm:pt>
    <dgm:pt modelId="{80D4EA4F-9E2D-4DB3-9EE8-FB667FBD11BA}" type="parTrans" cxnId="{033EF8A5-73DC-43BD-9FA7-45163D04B45F}">
      <dgm:prSet/>
      <dgm:spPr/>
      <dgm:t>
        <a:bodyPr/>
        <a:lstStyle/>
        <a:p>
          <a:pPr rtl="1"/>
          <a:endParaRPr lang="ar-SA"/>
        </a:p>
      </dgm:t>
    </dgm:pt>
    <dgm:pt modelId="{5E24205B-BACF-4B3F-B7CF-104F4D16C8D0}" type="sibTrans" cxnId="{033EF8A5-73DC-43BD-9FA7-45163D04B45F}">
      <dgm:prSet/>
      <dgm:spPr/>
      <dgm:t>
        <a:bodyPr/>
        <a:lstStyle/>
        <a:p>
          <a:pPr rtl="1"/>
          <a:endParaRPr lang="ar-SA"/>
        </a:p>
      </dgm:t>
    </dgm:pt>
    <dgm:pt modelId="{0B969698-681E-4D09-A591-F75A3C17D5E3}">
      <dgm:prSet custT="1"/>
      <dgm:spPr/>
      <dgm:t>
        <a:bodyPr/>
        <a:lstStyle/>
        <a:p>
          <a:pPr rtl="1"/>
          <a:r>
            <a:rPr lang="ar-SA" sz="1900" dirty="0" smtClean="0"/>
            <a:t>يسمى بعقاب </a:t>
          </a:r>
          <a:r>
            <a:rPr lang="ar-SA" sz="1900" b="1" u="sng" dirty="0" smtClean="0">
              <a:solidFill>
                <a:schemeClr val="accent5">
                  <a:lumMod val="75000"/>
                </a:schemeClr>
              </a:solidFill>
            </a:rPr>
            <a:t>الإضافة </a:t>
          </a:r>
          <a:endParaRPr lang="ar-SA" sz="1900" b="1" u="sng" dirty="0">
            <a:solidFill>
              <a:schemeClr val="accent5">
                <a:lumMod val="75000"/>
              </a:schemeClr>
            </a:solidFill>
          </a:endParaRPr>
        </a:p>
      </dgm:t>
    </dgm:pt>
    <dgm:pt modelId="{3159F160-511B-4B2C-B82A-4726D8E60797}" type="parTrans" cxnId="{E4CA773F-4699-4B3D-BA82-EE7958752E62}">
      <dgm:prSet/>
      <dgm:spPr/>
      <dgm:t>
        <a:bodyPr/>
        <a:lstStyle/>
        <a:p>
          <a:pPr rtl="1"/>
          <a:endParaRPr lang="ar-SA"/>
        </a:p>
      </dgm:t>
    </dgm:pt>
    <dgm:pt modelId="{34B3E514-C53E-4284-BFE4-5EBF93C4CF28}" type="sibTrans" cxnId="{E4CA773F-4699-4B3D-BA82-EE7958752E62}">
      <dgm:prSet/>
      <dgm:spPr/>
      <dgm:t>
        <a:bodyPr/>
        <a:lstStyle/>
        <a:p>
          <a:pPr rtl="1"/>
          <a:endParaRPr lang="ar-SA"/>
        </a:p>
      </dgm:t>
    </dgm:pt>
    <dgm:pt modelId="{927A4796-8F11-4B52-B088-B4E0F7C14632}">
      <dgm:prSet custT="1"/>
      <dgm:spPr/>
      <dgm:t>
        <a:bodyPr/>
        <a:lstStyle/>
        <a:p>
          <a:pPr rtl="1"/>
          <a:r>
            <a:rPr lang="ar-SA" sz="1900" dirty="0" smtClean="0"/>
            <a:t>يتم إتباع السلوك غير المرغوب بحدث مؤلم أو مثير منفر بهدف تقليل احتمالية ظهور مثل هذا السلوك في المستقبل </a:t>
          </a:r>
          <a:endParaRPr lang="ar-SA" sz="1900" dirty="0"/>
        </a:p>
      </dgm:t>
    </dgm:pt>
    <dgm:pt modelId="{BDCA747A-C770-4257-845F-CCAD90B69315}" type="parTrans" cxnId="{2E3C36DD-4C5F-4F29-BB22-9E7A7B072B59}">
      <dgm:prSet/>
      <dgm:spPr/>
      <dgm:t>
        <a:bodyPr/>
        <a:lstStyle/>
        <a:p>
          <a:pPr rtl="1"/>
          <a:endParaRPr lang="ar-SA"/>
        </a:p>
      </dgm:t>
    </dgm:pt>
    <dgm:pt modelId="{FE90FD84-56D1-4122-B35D-7B382D9B441F}" type="sibTrans" cxnId="{2E3C36DD-4C5F-4F29-BB22-9E7A7B072B59}">
      <dgm:prSet/>
      <dgm:spPr/>
      <dgm:t>
        <a:bodyPr/>
        <a:lstStyle/>
        <a:p>
          <a:pPr rtl="1"/>
          <a:endParaRPr lang="ar-SA"/>
        </a:p>
      </dgm:t>
    </dgm:pt>
    <dgm:pt modelId="{7BC441B5-52C4-47EC-BCE6-480E0DBDA670}">
      <dgm:prSet custT="1"/>
      <dgm:spPr/>
      <dgm:t>
        <a:bodyPr/>
        <a:lstStyle/>
        <a:p>
          <a:pPr rtl="1"/>
          <a:r>
            <a:rPr lang="ar-SA" sz="1900" dirty="0" smtClean="0"/>
            <a:t>من الأمثلة على هذا النوع : الضرب , الجلد, زياده الواجبات.</a:t>
          </a:r>
          <a:endParaRPr lang="ar-SA" sz="1900" dirty="0"/>
        </a:p>
      </dgm:t>
    </dgm:pt>
    <dgm:pt modelId="{C12FA4FA-889D-4BBD-8D4F-FD71CA287A39}" type="parTrans" cxnId="{AC8F381F-B95F-4DC8-BA0D-C3800E012AC6}">
      <dgm:prSet/>
      <dgm:spPr/>
      <dgm:t>
        <a:bodyPr/>
        <a:lstStyle/>
        <a:p>
          <a:pPr rtl="1"/>
          <a:endParaRPr lang="ar-SA"/>
        </a:p>
      </dgm:t>
    </dgm:pt>
    <dgm:pt modelId="{4CE1DD76-63A3-4E71-AFE4-6CA3D02760AB}" type="sibTrans" cxnId="{AC8F381F-B95F-4DC8-BA0D-C3800E012AC6}">
      <dgm:prSet/>
      <dgm:spPr/>
      <dgm:t>
        <a:bodyPr/>
        <a:lstStyle/>
        <a:p>
          <a:pPr rtl="1"/>
          <a:endParaRPr lang="ar-SA"/>
        </a:p>
      </dgm:t>
    </dgm:pt>
    <dgm:pt modelId="{ACC37291-E270-4DDC-9032-DA4EC8D77ABE}">
      <dgm:prSet/>
      <dgm:spPr/>
      <dgm:t>
        <a:bodyPr/>
        <a:lstStyle/>
        <a:p>
          <a:pPr rtl="1"/>
          <a:r>
            <a:rPr lang="ar-SA" dirty="0" smtClean="0"/>
            <a:t>يعرف بعقاب </a:t>
          </a:r>
          <a:r>
            <a:rPr lang="ar-SA" b="1" u="sng" dirty="0" smtClean="0">
              <a:solidFill>
                <a:schemeClr val="accent6">
                  <a:lumMod val="75000"/>
                </a:schemeClr>
              </a:solidFill>
            </a:rPr>
            <a:t>الإزالة </a:t>
          </a:r>
          <a:endParaRPr lang="ar-SA" b="1" u="sng" dirty="0">
            <a:solidFill>
              <a:schemeClr val="accent6">
                <a:lumMod val="75000"/>
              </a:schemeClr>
            </a:solidFill>
          </a:endParaRPr>
        </a:p>
      </dgm:t>
    </dgm:pt>
    <dgm:pt modelId="{824D0E80-8407-4F08-8C54-0061BFF7D01C}" type="parTrans" cxnId="{514D60A0-E7E7-4D08-8D30-68BF41278FB3}">
      <dgm:prSet/>
      <dgm:spPr/>
      <dgm:t>
        <a:bodyPr/>
        <a:lstStyle/>
        <a:p>
          <a:pPr rtl="1"/>
          <a:endParaRPr lang="ar-SA"/>
        </a:p>
      </dgm:t>
    </dgm:pt>
    <dgm:pt modelId="{863B0FE5-1A02-4CC6-9FCD-6045D08DA06B}" type="sibTrans" cxnId="{514D60A0-E7E7-4D08-8D30-68BF41278FB3}">
      <dgm:prSet/>
      <dgm:spPr/>
      <dgm:t>
        <a:bodyPr/>
        <a:lstStyle/>
        <a:p>
          <a:pPr rtl="1"/>
          <a:endParaRPr lang="ar-SA"/>
        </a:p>
      </dgm:t>
    </dgm:pt>
    <dgm:pt modelId="{11C8BD06-0166-4A2F-AF6C-F4B33A902153}">
      <dgm:prSet/>
      <dgm:spPr/>
      <dgm:t>
        <a:bodyPr/>
        <a:lstStyle/>
        <a:p>
          <a:pPr rtl="1"/>
          <a:r>
            <a:rPr lang="ar-SA" dirty="0" smtClean="0"/>
            <a:t>يتم فيه إزالة حدث سار أو مثير مرغوب فيه كنتيجة لقيام الفرد بسلوك غير مرغوب بهدف تقليل احتمالية تكرار هذا السلوك </a:t>
          </a:r>
          <a:endParaRPr lang="ar-SA" dirty="0"/>
        </a:p>
      </dgm:t>
    </dgm:pt>
    <dgm:pt modelId="{ABA30070-E014-4A41-9FE2-3D227F4D8FAD}" type="parTrans" cxnId="{B3C3442E-63C4-47B4-ABF5-77DAE005BF63}">
      <dgm:prSet/>
      <dgm:spPr/>
      <dgm:t>
        <a:bodyPr/>
        <a:lstStyle/>
        <a:p>
          <a:pPr rtl="1"/>
          <a:endParaRPr lang="ar-SA"/>
        </a:p>
      </dgm:t>
    </dgm:pt>
    <dgm:pt modelId="{31213A38-6747-402B-8B8B-C9451627785B}" type="sibTrans" cxnId="{B3C3442E-63C4-47B4-ABF5-77DAE005BF63}">
      <dgm:prSet/>
      <dgm:spPr/>
      <dgm:t>
        <a:bodyPr/>
        <a:lstStyle/>
        <a:p>
          <a:pPr rtl="1"/>
          <a:endParaRPr lang="ar-SA"/>
        </a:p>
      </dgm:t>
    </dgm:pt>
    <dgm:pt modelId="{A34F48A1-6BC1-4D23-8E82-63BC38654255}">
      <dgm:prSet/>
      <dgm:spPr/>
      <dgm:t>
        <a:bodyPr/>
        <a:lstStyle/>
        <a:p>
          <a:pPr rtl="1"/>
          <a:r>
            <a:rPr lang="ar-SA" dirty="0" smtClean="0"/>
            <a:t>من الامثله على هذا النوع: الغرامة المالية لمخالفة الموظف التعليمات , المخالفة للسائق نظراً لتجاوزه السرعة المسموح بها , حرمان الطالب من اللعب نظراً لعدم حله للوظائف المدرسية.</a:t>
          </a:r>
          <a:endParaRPr lang="ar-SA" dirty="0"/>
        </a:p>
      </dgm:t>
    </dgm:pt>
    <dgm:pt modelId="{F0CDC115-1489-4B10-B85F-C0077AB38A46}" type="parTrans" cxnId="{E59B3521-4014-4BFD-A0CE-E80CCA7B336B}">
      <dgm:prSet/>
      <dgm:spPr/>
      <dgm:t>
        <a:bodyPr/>
        <a:lstStyle/>
        <a:p>
          <a:pPr rtl="1"/>
          <a:endParaRPr lang="ar-SA"/>
        </a:p>
      </dgm:t>
    </dgm:pt>
    <dgm:pt modelId="{7BD94583-AE8C-493D-AE0B-778C01EDBB18}" type="sibTrans" cxnId="{E59B3521-4014-4BFD-A0CE-E80CCA7B336B}">
      <dgm:prSet/>
      <dgm:spPr/>
      <dgm:t>
        <a:bodyPr/>
        <a:lstStyle/>
        <a:p>
          <a:pPr rtl="1"/>
          <a:endParaRPr lang="ar-SA"/>
        </a:p>
      </dgm:t>
    </dgm:pt>
    <dgm:pt modelId="{0E5A5456-0141-4077-95B8-1145A4C7AC29}" type="pres">
      <dgm:prSet presAssocID="{189CD36E-598C-4BAE-8E1E-0D69191C7ADB}" presName="linear" presStyleCnt="0">
        <dgm:presLayoutVars>
          <dgm:dir/>
          <dgm:animLvl val="lvl"/>
          <dgm:resizeHandles val="exact"/>
        </dgm:presLayoutVars>
      </dgm:prSet>
      <dgm:spPr/>
      <dgm:t>
        <a:bodyPr/>
        <a:lstStyle/>
        <a:p>
          <a:endParaRPr lang="en-US"/>
        </a:p>
      </dgm:t>
    </dgm:pt>
    <dgm:pt modelId="{90E3256D-E904-423E-9390-0B18071D1A47}" type="pres">
      <dgm:prSet presAssocID="{8A27E2E2-700E-438D-9CFE-A1E33B0FA913}" presName="parentLin" presStyleCnt="0"/>
      <dgm:spPr/>
    </dgm:pt>
    <dgm:pt modelId="{17247525-A8E0-4B80-B908-D34604C1D1BC}" type="pres">
      <dgm:prSet presAssocID="{8A27E2E2-700E-438D-9CFE-A1E33B0FA913}" presName="parentLeftMargin" presStyleLbl="node1" presStyleIdx="0" presStyleCnt="2"/>
      <dgm:spPr/>
      <dgm:t>
        <a:bodyPr/>
        <a:lstStyle/>
        <a:p>
          <a:endParaRPr lang="en-US"/>
        </a:p>
      </dgm:t>
    </dgm:pt>
    <dgm:pt modelId="{B3539742-14BE-4C7A-81E8-27B6EDE68D15}" type="pres">
      <dgm:prSet presAssocID="{8A27E2E2-700E-438D-9CFE-A1E33B0FA913}" presName="parentText" presStyleLbl="node1" presStyleIdx="0" presStyleCnt="2" custScaleY="56587" custLinFactX="32486" custLinFactNeighborX="100000" custLinFactNeighborY="-24593">
        <dgm:presLayoutVars>
          <dgm:chMax val="0"/>
          <dgm:bulletEnabled val="1"/>
        </dgm:presLayoutVars>
      </dgm:prSet>
      <dgm:spPr/>
      <dgm:t>
        <a:bodyPr/>
        <a:lstStyle/>
        <a:p>
          <a:pPr rtl="1"/>
          <a:endParaRPr lang="ar-SA"/>
        </a:p>
      </dgm:t>
    </dgm:pt>
    <dgm:pt modelId="{31ECE388-5525-460F-9D20-60299823EA1A}" type="pres">
      <dgm:prSet presAssocID="{8A27E2E2-700E-438D-9CFE-A1E33B0FA913}" presName="negativeSpace" presStyleCnt="0"/>
      <dgm:spPr/>
    </dgm:pt>
    <dgm:pt modelId="{740FB892-7477-4B34-A8B7-98A6B36FC5A9}" type="pres">
      <dgm:prSet presAssocID="{8A27E2E2-700E-438D-9CFE-A1E33B0FA913}" presName="childText" presStyleLbl="conFgAcc1" presStyleIdx="0" presStyleCnt="2" custScaleX="91459" custScaleY="85518" custLinFactNeighborX="-356" custLinFactNeighborY="64840">
        <dgm:presLayoutVars>
          <dgm:bulletEnabled val="1"/>
        </dgm:presLayoutVars>
      </dgm:prSet>
      <dgm:spPr/>
      <dgm:t>
        <a:bodyPr/>
        <a:lstStyle/>
        <a:p>
          <a:pPr rtl="1"/>
          <a:endParaRPr lang="ar-SA"/>
        </a:p>
      </dgm:t>
    </dgm:pt>
    <dgm:pt modelId="{76C49228-F477-4A97-A5B7-8FB58F43A093}" type="pres">
      <dgm:prSet presAssocID="{C3F6B670-DAA9-44EC-B27A-8783EC989E10}" presName="spaceBetweenRectangles" presStyleCnt="0"/>
      <dgm:spPr/>
    </dgm:pt>
    <dgm:pt modelId="{01EFB0EC-5DD4-4257-9D9F-D8DE7A1A944F}" type="pres">
      <dgm:prSet presAssocID="{C286B217-D995-4055-B9DE-535EFC9931B3}" presName="parentLin" presStyleCnt="0"/>
      <dgm:spPr/>
    </dgm:pt>
    <dgm:pt modelId="{7CB10D31-E3EC-4FBC-90C0-041EE605B9BA}" type="pres">
      <dgm:prSet presAssocID="{C286B217-D995-4055-B9DE-535EFC9931B3}" presName="parentLeftMargin" presStyleLbl="node1" presStyleIdx="0" presStyleCnt="2"/>
      <dgm:spPr/>
      <dgm:t>
        <a:bodyPr/>
        <a:lstStyle/>
        <a:p>
          <a:endParaRPr lang="en-US"/>
        </a:p>
      </dgm:t>
    </dgm:pt>
    <dgm:pt modelId="{2E929022-DBEB-416E-AB7B-4B63D3819B83}" type="pres">
      <dgm:prSet presAssocID="{C286B217-D995-4055-B9DE-535EFC9931B3}" presName="parentText" presStyleLbl="node1" presStyleIdx="1" presStyleCnt="2" custScaleY="50474" custLinFactX="29298" custLinFactNeighborX="100000" custLinFactNeighborY="-29839">
        <dgm:presLayoutVars>
          <dgm:chMax val="0"/>
          <dgm:bulletEnabled val="1"/>
        </dgm:presLayoutVars>
      </dgm:prSet>
      <dgm:spPr/>
      <dgm:t>
        <a:bodyPr/>
        <a:lstStyle/>
        <a:p>
          <a:endParaRPr lang="en-US"/>
        </a:p>
      </dgm:t>
    </dgm:pt>
    <dgm:pt modelId="{171C52A2-6F2B-440E-8BA0-DFF6760AC2BC}" type="pres">
      <dgm:prSet presAssocID="{C286B217-D995-4055-B9DE-535EFC9931B3}" presName="negativeSpace" presStyleCnt="0"/>
      <dgm:spPr/>
    </dgm:pt>
    <dgm:pt modelId="{CCE2CA2B-FFCE-418A-87DB-C315182CE02E}" type="pres">
      <dgm:prSet presAssocID="{C286B217-D995-4055-B9DE-535EFC9931B3}" presName="childText" presStyleLbl="conFgAcc1" presStyleIdx="1" presStyleCnt="2" custScaleX="90651" custScaleY="15218" custLinFactNeighborX="847" custLinFactNeighborY="13562">
        <dgm:presLayoutVars>
          <dgm:bulletEnabled val="1"/>
        </dgm:presLayoutVars>
      </dgm:prSet>
      <dgm:spPr/>
      <dgm:t>
        <a:bodyPr/>
        <a:lstStyle/>
        <a:p>
          <a:pPr rtl="1"/>
          <a:endParaRPr lang="ar-SA"/>
        </a:p>
      </dgm:t>
    </dgm:pt>
  </dgm:ptLst>
  <dgm:cxnLst>
    <dgm:cxn modelId="{CF7AB6C9-8357-464D-AF04-D1B5079BFC9A}" type="presOf" srcId="{A34F48A1-6BC1-4D23-8E82-63BC38654255}" destId="{CCE2CA2B-FFCE-418A-87DB-C315182CE02E}" srcOrd="0" destOrd="2" presId="urn:microsoft.com/office/officeart/2005/8/layout/list1"/>
    <dgm:cxn modelId="{8E4EA14A-3BD2-4027-AC07-83CA967458D4}" type="presOf" srcId="{8A27E2E2-700E-438D-9CFE-A1E33B0FA913}" destId="{B3539742-14BE-4C7A-81E8-27B6EDE68D15}" srcOrd="1" destOrd="0" presId="urn:microsoft.com/office/officeart/2005/8/layout/list1"/>
    <dgm:cxn modelId="{E59B3521-4014-4BFD-A0CE-E80CCA7B336B}" srcId="{C286B217-D995-4055-B9DE-535EFC9931B3}" destId="{A34F48A1-6BC1-4D23-8E82-63BC38654255}" srcOrd="2" destOrd="0" parTransId="{F0CDC115-1489-4B10-B85F-C0077AB38A46}" sibTransId="{7BD94583-AE8C-493D-AE0B-778C01EDBB18}"/>
    <dgm:cxn modelId="{4F0360AE-0DD2-48FB-A684-316A6FA0B8CE}" srcId="{189CD36E-598C-4BAE-8E1E-0D69191C7ADB}" destId="{8A27E2E2-700E-438D-9CFE-A1E33B0FA913}" srcOrd="0" destOrd="0" parTransId="{809B6926-8C88-4F2C-90FB-70FE8617F4E4}" sibTransId="{C3F6B670-DAA9-44EC-B27A-8783EC989E10}"/>
    <dgm:cxn modelId="{53FE32E7-883A-4DC0-9ED4-D770B2D748D8}" type="presOf" srcId="{C286B217-D995-4055-B9DE-535EFC9931B3}" destId="{7CB10D31-E3EC-4FBC-90C0-041EE605B9BA}" srcOrd="0" destOrd="0" presId="urn:microsoft.com/office/officeart/2005/8/layout/list1"/>
    <dgm:cxn modelId="{E4CA773F-4699-4B3D-BA82-EE7958752E62}" srcId="{8A27E2E2-700E-438D-9CFE-A1E33B0FA913}" destId="{0B969698-681E-4D09-A591-F75A3C17D5E3}" srcOrd="0" destOrd="0" parTransId="{3159F160-511B-4B2C-B82A-4726D8E60797}" sibTransId="{34B3E514-C53E-4284-BFE4-5EBF93C4CF28}"/>
    <dgm:cxn modelId="{514D60A0-E7E7-4D08-8D30-68BF41278FB3}" srcId="{C286B217-D995-4055-B9DE-535EFC9931B3}" destId="{ACC37291-E270-4DDC-9032-DA4EC8D77ABE}" srcOrd="0" destOrd="0" parTransId="{824D0E80-8407-4F08-8C54-0061BFF7D01C}" sibTransId="{863B0FE5-1A02-4CC6-9FCD-6045D08DA06B}"/>
    <dgm:cxn modelId="{CB9A7FA0-3705-45B4-AA71-DC31428A5CCF}" type="presOf" srcId="{189CD36E-598C-4BAE-8E1E-0D69191C7ADB}" destId="{0E5A5456-0141-4077-95B8-1145A4C7AC29}" srcOrd="0" destOrd="0" presId="urn:microsoft.com/office/officeart/2005/8/layout/list1"/>
    <dgm:cxn modelId="{7074D132-A7BF-46A5-AF9B-C2FD7636605C}" type="presOf" srcId="{11C8BD06-0166-4A2F-AF6C-F4B33A902153}" destId="{CCE2CA2B-FFCE-418A-87DB-C315182CE02E}" srcOrd="0" destOrd="1" presId="urn:microsoft.com/office/officeart/2005/8/layout/list1"/>
    <dgm:cxn modelId="{AC8F381F-B95F-4DC8-BA0D-C3800E012AC6}" srcId="{8A27E2E2-700E-438D-9CFE-A1E33B0FA913}" destId="{7BC441B5-52C4-47EC-BCE6-480E0DBDA670}" srcOrd="2" destOrd="0" parTransId="{C12FA4FA-889D-4BBD-8D4F-FD71CA287A39}" sibTransId="{4CE1DD76-63A3-4E71-AFE4-6CA3D02760AB}"/>
    <dgm:cxn modelId="{742E0805-B209-4E74-926A-5FDD3F4FE295}" type="presOf" srcId="{7BC441B5-52C4-47EC-BCE6-480E0DBDA670}" destId="{740FB892-7477-4B34-A8B7-98A6B36FC5A9}" srcOrd="0" destOrd="2" presId="urn:microsoft.com/office/officeart/2005/8/layout/list1"/>
    <dgm:cxn modelId="{DAD96064-6CFE-4D7C-B0F1-E7F2D81903AA}" type="presOf" srcId="{927A4796-8F11-4B52-B088-B4E0F7C14632}" destId="{740FB892-7477-4B34-A8B7-98A6B36FC5A9}" srcOrd="0" destOrd="1" presId="urn:microsoft.com/office/officeart/2005/8/layout/list1"/>
    <dgm:cxn modelId="{033EF8A5-73DC-43BD-9FA7-45163D04B45F}" srcId="{189CD36E-598C-4BAE-8E1E-0D69191C7ADB}" destId="{C286B217-D995-4055-B9DE-535EFC9931B3}" srcOrd="1" destOrd="0" parTransId="{80D4EA4F-9E2D-4DB3-9EE8-FB667FBD11BA}" sibTransId="{5E24205B-BACF-4B3F-B7CF-104F4D16C8D0}"/>
    <dgm:cxn modelId="{2E3C36DD-4C5F-4F29-BB22-9E7A7B072B59}" srcId="{8A27E2E2-700E-438D-9CFE-A1E33B0FA913}" destId="{927A4796-8F11-4B52-B088-B4E0F7C14632}" srcOrd="1" destOrd="0" parTransId="{BDCA747A-C770-4257-845F-CCAD90B69315}" sibTransId="{FE90FD84-56D1-4122-B35D-7B382D9B441F}"/>
    <dgm:cxn modelId="{7E3F7098-5330-4950-A421-0DAEBD3039A7}" type="presOf" srcId="{0B969698-681E-4D09-A591-F75A3C17D5E3}" destId="{740FB892-7477-4B34-A8B7-98A6B36FC5A9}" srcOrd="0" destOrd="0" presId="urn:microsoft.com/office/officeart/2005/8/layout/list1"/>
    <dgm:cxn modelId="{B3C3442E-63C4-47B4-ABF5-77DAE005BF63}" srcId="{C286B217-D995-4055-B9DE-535EFC9931B3}" destId="{11C8BD06-0166-4A2F-AF6C-F4B33A902153}" srcOrd="1" destOrd="0" parTransId="{ABA30070-E014-4A41-9FE2-3D227F4D8FAD}" sibTransId="{31213A38-6747-402B-8B8B-C9451627785B}"/>
    <dgm:cxn modelId="{740046A2-7EFA-476F-AAF7-1314BD330F0C}" type="presOf" srcId="{8A27E2E2-700E-438D-9CFE-A1E33B0FA913}" destId="{17247525-A8E0-4B80-B908-D34604C1D1BC}" srcOrd="0" destOrd="0" presId="urn:microsoft.com/office/officeart/2005/8/layout/list1"/>
    <dgm:cxn modelId="{DBDE73E7-8A74-4689-A7D8-B30195F9CBAA}" type="presOf" srcId="{ACC37291-E270-4DDC-9032-DA4EC8D77ABE}" destId="{CCE2CA2B-FFCE-418A-87DB-C315182CE02E}" srcOrd="0" destOrd="0" presId="urn:microsoft.com/office/officeart/2005/8/layout/list1"/>
    <dgm:cxn modelId="{91B977E2-1274-43C3-8DE4-C90449BE6297}" type="presOf" srcId="{C286B217-D995-4055-B9DE-535EFC9931B3}" destId="{2E929022-DBEB-416E-AB7B-4B63D3819B83}" srcOrd="1" destOrd="0" presId="urn:microsoft.com/office/officeart/2005/8/layout/list1"/>
    <dgm:cxn modelId="{B89088EE-D36D-40B5-A329-E35A0C367AF5}" type="presParOf" srcId="{0E5A5456-0141-4077-95B8-1145A4C7AC29}" destId="{90E3256D-E904-423E-9390-0B18071D1A47}" srcOrd="0" destOrd="0" presId="urn:microsoft.com/office/officeart/2005/8/layout/list1"/>
    <dgm:cxn modelId="{BF15D1C7-0166-4BA0-86A9-87246E29A6F5}" type="presParOf" srcId="{90E3256D-E904-423E-9390-0B18071D1A47}" destId="{17247525-A8E0-4B80-B908-D34604C1D1BC}" srcOrd="0" destOrd="0" presId="urn:microsoft.com/office/officeart/2005/8/layout/list1"/>
    <dgm:cxn modelId="{D3DD790E-9EA0-47CF-BCBC-6BC5FB487F71}" type="presParOf" srcId="{90E3256D-E904-423E-9390-0B18071D1A47}" destId="{B3539742-14BE-4C7A-81E8-27B6EDE68D15}" srcOrd="1" destOrd="0" presId="urn:microsoft.com/office/officeart/2005/8/layout/list1"/>
    <dgm:cxn modelId="{C8CD2E20-6ADE-445B-8003-F5D1AF4868A2}" type="presParOf" srcId="{0E5A5456-0141-4077-95B8-1145A4C7AC29}" destId="{31ECE388-5525-460F-9D20-60299823EA1A}" srcOrd="1" destOrd="0" presId="urn:microsoft.com/office/officeart/2005/8/layout/list1"/>
    <dgm:cxn modelId="{DC70F2A2-D528-4D45-A152-A2FAEEA071C8}" type="presParOf" srcId="{0E5A5456-0141-4077-95B8-1145A4C7AC29}" destId="{740FB892-7477-4B34-A8B7-98A6B36FC5A9}" srcOrd="2" destOrd="0" presId="urn:microsoft.com/office/officeart/2005/8/layout/list1"/>
    <dgm:cxn modelId="{E909573E-F642-4E3A-9FA0-69E5117256A4}" type="presParOf" srcId="{0E5A5456-0141-4077-95B8-1145A4C7AC29}" destId="{76C49228-F477-4A97-A5B7-8FB58F43A093}" srcOrd="3" destOrd="0" presId="urn:microsoft.com/office/officeart/2005/8/layout/list1"/>
    <dgm:cxn modelId="{5FFADA7A-535A-45A8-959E-B114FD32FFD4}" type="presParOf" srcId="{0E5A5456-0141-4077-95B8-1145A4C7AC29}" destId="{01EFB0EC-5DD4-4257-9D9F-D8DE7A1A944F}" srcOrd="4" destOrd="0" presId="urn:microsoft.com/office/officeart/2005/8/layout/list1"/>
    <dgm:cxn modelId="{BD826D48-C81C-4BA7-9A62-F0D4C6853EA2}" type="presParOf" srcId="{01EFB0EC-5DD4-4257-9D9F-D8DE7A1A944F}" destId="{7CB10D31-E3EC-4FBC-90C0-041EE605B9BA}" srcOrd="0" destOrd="0" presId="urn:microsoft.com/office/officeart/2005/8/layout/list1"/>
    <dgm:cxn modelId="{EEE1BA38-D6E4-433B-B9F6-4C72FB7CEFAC}" type="presParOf" srcId="{01EFB0EC-5DD4-4257-9D9F-D8DE7A1A944F}" destId="{2E929022-DBEB-416E-AB7B-4B63D3819B83}" srcOrd="1" destOrd="0" presId="urn:microsoft.com/office/officeart/2005/8/layout/list1"/>
    <dgm:cxn modelId="{07665C9F-60AF-4FC3-BEA2-06E33EBACEBF}" type="presParOf" srcId="{0E5A5456-0141-4077-95B8-1145A4C7AC29}" destId="{171C52A2-6F2B-440E-8BA0-DFF6760AC2BC}" srcOrd="5" destOrd="0" presId="urn:microsoft.com/office/officeart/2005/8/layout/list1"/>
    <dgm:cxn modelId="{2D7B0CE5-6371-47E1-9A46-59F5EDFA69D7}" type="presParOf" srcId="{0E5A5456-0141-4077-95B8-1145A4C7AC29}" destId="{CCE2CA2B-FFCE-418A-87DB-C315182CE02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786AC3-77B8-40EA-AD15-9FE405D75CA3}" type="doc">
      <dgm:prSet loTypeId="urn:microsoft.com/office/officeart/2005/8/layout/vList6" loCatId="list" qsTypeId="urn:microsoft.com/office/officeart/2005/8/quickstyle/3d1" qsCatId="3D" csTypeId="urn:microsoft.com/office/officeart/2005/8/colors/colorful5" csCatId="colorful" phldr="1"/>
      <dgm:spPr/>
      <dgm:t>
        <a:bodyPr/>
        <a:lstStyle/>
        <a:p>
          <a:pPr rtl="1"/>
          <a:endParaRPr lang="ar-SA"/>
        </a:p>
      </dgm:t>
    </dgm:pt>
    <dgm:pt modelId="{C00BD915-74BE-4BD6-94FA-FFA2632911DA}">
      <dgm:prSet phldrT="[نص]" custT="1"/>
      <dgm:spPr/>
      <dgm:t>
        <a:bodyPr/>
        <a:lstStyle/>
        <a:p>
          <a:pPr rtl="1"/>
          <a:r>
            <a:rPr lang="ar-SA" sz="4000" dirty="0" smtClean="0"/>
            <a:t>العقاب السلبي</a:t>
          </a:r>
          <a:endParaRPr lang="ar-SA" sz="4000" dirty="0"/>
        </a:p>
      </dgm:t>
    </dgm:pt>
    <dgm:pt modelId="{D9D44797-AE43-4F04-9532-9A978353F6A0}" type="parTrans" cxnId="{EA7BA08C-B623-4339-A5B7-39184D644E94}">
      <dgm:prSet/>
      <dgm:spPr/>
      <dgm:t>
        <a:bodyPr/>
        <a:lstStyle/>
        <a:p>
          <a:pPr rtl="1"/>
          <a:endParaRPr lang="ar-SA"/>
        </a:p>
      </dgm:t>
    </dgm:pt>
    <dgm:pt modelId="{273457BA-5579-4E32-937B-C33CBF0B71B0}" type="sibTrans" cxnId="{EA7BA08C-B623-4339-A5B7-39184D644E94}">
      <dgm:prSet/>
      <dgm:spPr/>
      <dgm:t>
        <a:bodyPr/>
        <a:lstStyle/>
        <a:p>
          <a:pPr rtl="1"/>
          <a:endParaRPr lang="ar-SA"/>
        </a:p>
      </dgm:t>
    </dgm:pt>
    <dgm:pt modelId="{AE4CF3E0-8450-4FD0-B637-615FCE930F28}">
      <dgm:prSet phldrT="[نص]" custT="1"/>
      <dgm:spPr/>
      <dgm:t>
        <a:bodyPr/>
        <a:lstStyle/>
        <a:p>
          <a:pPr rtl="1"/>
          <a:r>
            <a:rPr lang="ar-SA" sz="2800" dirty="0" smtClean="0">
              <a:solidFill>
                <a:schemeClr val="accent5">
                  <a:lumMod val="50000"/>
                </a:schemeClr>
              </a:solidFill>
            </a:rPr>
            <a:t>يهدف إلى الإزالة أو التقليل من احتمالية ظهور سلوك غير مرغوب فيه من خلال إزالة شئ أو مثير مرغوب فيه </a:t>
          </a:r>
          <a:endParaRPr lang="ar-SA" sz="2800" dirty="0">
            <a:solidFill>
              <a:schemeClr val="accent5">
                <a:lumMod val="50000"/>
              </a:schemeClr>
            </a:solidFill>
          </a:endParaRPr>
        </a:p>
      </dgm:t>
    </dgm:pt>
    <dgm:pt modelId="{16A4E8AC-A6DA-4B96-8081-A5EC44B80B6C}" type="parTrans" cxnId="{99895B1A-4405-460C-9525-64F8611FC6F2}">
      <dgm:prSet/>
      <dgm:spPr/>
      <dgm:t>
        <a:bodyPr/>
        <a:lstStyle/>
        <a:p>
          <a:pPr rtl="1"/>
          <a:endParaRPr lang="ar-SA"/>
        </a:p>
      </dgm:t>
    </dgm:pt>
    <dgm:pt modelId="{57A84FD4-A17D-4DB5-A535-B18D036BB944}" type="sibTrans" cxnId="{99895B1A-4405-460C-9525-64F8611FC6F2}">
      <dgm:prSet/>
      <dgm:spPr/>
      <dgm:t>
        <a:bodyPr/>
        <a:lstStyle/>
        <a:p>
          <a:pPr rtl="1"/>
          <a:endParaRPr lang="ar-SA"/>
        </a:p>
      </dgm:t>
    </dgm:pt>
    <dgm:pt modelId="{47CCB68F-76DF-49BE-8ACD-BED0AAFF7D95}">
      <dgm:prSet phldrT="[نص]" custT="1"/>
      <dgm:spPr/>
      <dgm:t>
        <a:bodyPr/>
        <a:lstStyle/>
        <a:p>
          <a:pPr rtl="1"/>
          <a:r>
            <a:rPr lang="ar-SA" sz="4000" dirty="0" smtClean="0"/>
            <a:t>التعزيز السلبي</a:t>
          </a:r>
          <a:endParaRPr lang="ar-SA" sz="4000" dirty="0"/>
        </a:p>
      </dgm:t>
    </dgm:pt>
    <dgm:pt modelId="{F49B0A59-A26A-4C4E-96E6-34D53438B0FA}" type="parTrans" cxnId="{80B63C43-3371-4C9E-8DFE-F48D5AB1F183}">
      <dgm:prSet/>
      <dgm:spPr/>
      <dgm:t>
        <a:bodyPr/>
        <a:lstStyle/>
        <a:p>
          <a:pPr rtl="1"/>
          <a:endParaRPr lang="ar-SA"/>
        </a:p>
      </dgm:t>
    </dgm:pt>
    <dgm:pt modelId="{EF72FEA5-6327-4096-A1C5-8A9595C1E87F}" type="sibTrans" cxnId="{80B63C43-3371-4C9E-8DFE-F48D5AB1F183}">
      <dgm:prSet/>
      <dgm:spPr/>
      <dgm:t>
        <a:bodyPr/>
        <a:lstStyle/>
        <a:p>
          <a:pPr rtl="1"/>
          <a:endParaRPr lang="ar-SA"/>
        </a:p>
      </dgm:t>
    </dgm:pt>
    <dgm:pt modelId="{5BC50F4B-4810-4256-AF5C-5BDA703C5005}">
      <dgm:prSet phldrT="[نص]" custT="1"/>
      <dgm:spPr/>
      <dgm:t>
        <a:bodyPr/>
        <a:lstStyle/>
        <a:p>
          <a:pPr rtl="1"/>
          <a:r>
            <a:rPr lang="ar-SA" sz="2800" dirty="0" smtClean="0">
              <a:solidFill>
                <a:schemeClr val="accent6">
                  <a:lumMod val="75000"/>
                </a:schemeClr>
              </a:solidFill>
            </a:rPr>
            <a:t>يستخدم للحفاظ على سلوك مرغوب فيه من خلال إزالة شئ أو مثير غير مرغوب فيه .</a:t>
          </a:r>
          <a:endParaRPr lang="ar-SA" sz="2800" dirty="0">
            <a:solidFill>
              <a:schemeClr val="accent6">
                <a:lumMod val="75000"/>
              </a:schemeClr>
            </a:solidFill>
          </a:endParaRPr>
        </a:p>
      </dgm:t>
    </dgm:pt>
    <dgm:pt modelId="{AD637804-ACA5-4C2F-AE92-83083BC6147E}" type="parTrans" cxnId="{D671E7AF-1F07-44FA-8029-2690DCA1C2CF}">
      <dgm:prSet/>
      <dgm:spPr/>
      <dgm:t>
        <a:bodyPr/>
        <a:lstStyle/>
        <a:p>
          <a:pPr rtl="1"/>
          <a:endParaRPr lang="ar-SA"/>
        </a:p>
      </dgm:t>
    </dgm:pt>
    <dgm:pt modelId="{54ED7486-0E0F-4741-B364-649638E89477}" type="sibTrans" cxnId="{D671E7AF-1F07-44FA-8029-2690DCA1C2CF}">
      <dgm:prSet/>
      <dgm:spPr/>
      <dgm:t>
        <a:bodyPr/>
        <a:lstStyle/>
        <a:p>
          <a:pPr rtl="1"/>
          <a:endParaRPr lang="ar-SA"/>
        </a:p>
      </dgm:t>
    </dgm:pt>
    <dgm:pt modelId="{C796ACFE-DBF6-4BC3-A7D5-3CA50401FEE5}" type="pres">
      <dgm:prSet presAssocID="{15786AC3-77B8-40EA-AD15-9FE405D75CA3}" presName="Name0" presStyleCnt="0">
        <dgm:presLayoutVars>
          <dgm:dir/>
          <dgm:animLvl val="lvl"/>
          <dgm:resizeHandles/>
        </dgm:presLayoutVars>
      </dgm:prSet>
      <dgm:spPr/>
      <dgm:t>
        <a:bodyPr/>
        <a:lstStyle/>
        <a:p>
          <a:endParaRPr lang="en-US"/>
        </a:p>
      </dgm:t>
    </dgm:pt>
    <dgm:pt modelId="{3C6F8B00-C80E-4B83-91DC-9A9EFDAFE502}" type="pres">
      <dgm:prSet presAssocID="{C00BD915-74BE-4BD6-94FA-FFA2632911DA}" presName="linNode" presStyleCnt="0"/>
      <dgm:spPr/>
    </dgm:pt>
    <dgm:pt modelId="{D090B28D-FB8F-4085-8C11-7AB3F38AA6F3}" type="pres">
      <dgm:prSet presAssocID="{C00BD915-74BE-4BD6-94FA-FFA2632911DA}" presName="parentShp" presStyleLbl="node1" presStyleIdx="0" presStyleCnt="2">
        <dgm:presLayoutVars>
          <dgm:bulletEnabled val="1"/>
        </dgm:presLayoutVars>
      </dgm:prSet>
      <dgm:spPr/>
      <dgm:t>
        <a:bodyPr/>
        <a:lstStyle/>
        <a:p>
          <a:pPr rtl="1"/>
          <a:endParaRPr lang="ar-SA"/>
        </a:p>
      </dgm:t>
    </dgm:pt>
    <dgm:pt modelId="{6C96314F-A247-49B7-B880-C5BFFA301F7C}" type="pres">
      <dgm:prSet presAssocID="{C00BD915-74BE-4BD6-94FA-FFA2632911DA}" presName="childShp" presStyleLbl="bgAccFollowNode1" presStyleIdx="0" presStyleCnt="2">
        <dgm:presLayoutVars>
          <dgm:bulletEnabled val="1"/>
        </dgm:presLayoutVars>
      </dgm:prSet>
      <dgm:spPr/>
      <dgm:t>
        <a:bodyPr/>
        <a:lstStyle/>
        <a:p>
          <a:pPr rtl="1"/>
          <a:endParaRPr lang="ar-SA"/>
        </a:p>
      </dgm:t>
    </dgm:pt>
    <dgm:pt modelId="{44009A08-7EE5-40BE-832C-F7258B31C5ED}" type="pres">
      <dgm:prSet presAssocID="{273457BA-5579-4E32-937B-C33CBF0B71B0}" presName="spacing" presStyleCnt="0"/>
      <dgm:spPr/>
    </dgm:pt>
    <dgm:pt modelId="{55C95370-4863-42BC-9486-5C2A526A889D}" type="pres">
      <dgm:prSet presAssocID="{47CCB68F-76DF-49BE-8ACD-BED0AAFF7D95}" presName="linNode" presStyleCnt="0"/>
      <dgm:spPr/>
    </dgm:pt>
    <dgm:pt modelId="{1819057A-374C-48CB-B27B-22A2D1A67479}" type="pres">
      <dgm:prSet presAssocID="{47CCB68F-76DF-49BE-8ACD-BED0AAFF7D95}" presName="parentShp" presStyleLbl="node1" presStyleIdx="1" presStyleCnt="2">
        <dgm:presLayoutVars>
          <dgm:bulletEnabled val="1"/>
        </dgm:presLayoutVars>
      </dgm:prSet>
      <dgm:spPr/>
      <dgm:t>
        <a:bodyPr/>
        <a:lstStyle/>
        <a:p>
          <a:endParaRPr lang="en-US"/>
        </a:p>
      </dgm:t>
    </dgm:pt>
    <dgm:pt modelId="{A0469193-C981-4FC4-8C43-1D28A6B69848}" type="pres">
      <dgm:prSet presAssocID="{47CCB68F-76DF-49BE-8ACD-BED0AAFF7D95}" presName="childShp" presStyleLbl="bgAccFollowNode1" presStyleIdx="1" presStyleCnt="2">
        <dgm:presLayoutVars>
          <dgm:bulletEnabled val="1"/>
        </dgm:presLayoutVars>
      </dgm:prSet>
      <dgm:spPr/>
      <dgm:t>
        <a:bodyPr/>
        <a:lstStyle/>
        <a:p>
          <a:pPr rtl="1"/>
          <a:endParaRPr lang="ar-SA"/>
        </a:p>
      </dgm:t>
    </dgm:pt>
  </dgm:ptLst>
  <dgm:cxnLst>
    <dgm:cxn modelId="{D671E7AF-1F07-44FA-8029-2690DCA1C2CF}" srcId="{47CCB68F-76DF-49BE-8ACD-BED0AAFF7D95}" destId="{5BC50F4B-4810-4256-AF5C-5BDA703C5005}" srcOrd="0" destOrd="0" parTransId="{AD637804-ACA5-4C2F-AE92-83083BC6147E}" sibTransId="{54ED7486-0E0F-4741-B364-649638E89477}"/>
    <dgm:cxn modelId="{BD3D918D-6A0A-41AF-BE23-0728E6EB5C6F}" type="presOf" srcId="{5BC50F4B-4810-4256-AF5C-5BDA703C5005}" destId="{A0469193-C981-4FC4-8C43-1D28A6B69848}" srcOrd="0" destOrd="0" presId="urn:microsoft.com/office/officeart/2005/8/layout/vList6"/>
    <dgm:cxn modelId="{AF597272-5153-4559-B458-F52A07206DBA}" type="presOf" srcId="{47CCB68F-76DF-49BE-8ACD-BED0AAFF7D95}" destId="{1819057A-374C-48CB-B27B-22A2D1A67479}" srcOrd="0" destOrd="0" presId="urn:microsoft.com/office/officeart/2005/8/layout/vList6"/>
    <dgm:cxn modelId="{ADAAB25A-BACC-4ADE-BE8A-6A1A4AEFDEA4}" type="presOf" srcId="{AE4CF3E0-8450-4FD0-B637-615FCE930F28}" destId="{6C96314F-A247-49B7-B880-C5BFFA301F7C}" srcOrd="0" destOrd="0" presId="urn:microsoft.com/office/officeart/2005/8/layout/vList6"/>
    <dgm:cxn modelId="{99895B1A-4405-460C-9525-64F8611FC6F2}" srcId="{C00BD915-74BE-4BD6-94FA-FFA2632911DA}" destId="{AE4CF3E0-8450-4FD0-B637-615FCE930F28}" srcOrd="0" destOrd="0" parTransId="{16A4E8AC-A6DA-4B96-8081-A5EC44B80B6C}" sibTransId="{57A84FD4-A17D-4DB5-A535-B18D036BB944}"/>
    <dgm:cxn modelId="{EA7BA08C-B623-4339-A5B7-39184D644E94}" srcId="{15786AC3-77B8-40EA-AD15-9FE405D75CA3}" destId="{C00BD915-74BE-4BD6-94FA-FFA2632911DA}" srcOrd="0" destOrd="0" parTransId="{D9D44797-AE43-4F04-9532-9A978353F6A0}" sibTransId="{273457BA-5579-4E32-937B-C33CBF0B71B0}"/>
    <dgm:cxn modelId="{80B63C43-3371-4C9E-8DFE-F48D5AB1F183}" srcId="{15786AC3-77B8-40EA-AD15-9FE405D75CA3}" destId="{47CCB68F-76DF-49BE-8ACD-BED0AAFF7D95}" srcOrd="1" destOrd="0" parTransId="{F49B0A59-A26A-4C4E-96E6-34D53438B0FA}" sibTransId="{EF72FEA5-6327-4096-A1C5-8A9595C1E87F}"/>
    <dgm:cxn modelId="{BF5905E7-705A-49E7-8C60-BAD2DC2DD987}" type="presOf" srcId="{C00BD915-74BE-4BD6-94FA-FFA2632911DA}" destId="{D090B28D-FB8F-4085-8C11-7AB3F38AA6F3}" srcOrd="0" destOrd="0" presId="urn:microsoft.com/office/officeart/2005/8/layout/vList6"/>
    <dgm:cxn modelId="{22120147-3912-4C35-AD47-07EC67F041DA}" type="presOf" srcId="{15786AC3-77B8-40EA-AD15-9FE405D75CA3}" destId="{C796ACFE-DBF6-4BC3-A7D5-3CA50401FEE5}" srcOrd="0" destOrd="0" presId="urn:microsoft.com/office/officeart/2005/8/layout/vList6"/>
    <dgm:cxn modelId="{B5671599-986E-40AF-AB01-0D5032AEE98F}" type="presParOf" srcId="{C796ACFE-DBF6-4BC3-A7D5-3CA50401FEE5}" destId="{3C6F8B00-C80E-4B83-91DC-9A9EFDAFE502}" srcOrd="0" destOrd="0" presId="urn:microsoft.com/office/officeart/2005/8/layout/vList6"/>
    <dgm:cxn modelId="{3822D174-FD8C-4FC8-AC8B-FE21D8340E4A}" type="presParOf" srcId="{3C6F8B00-C80E-4B83-91DC-9A9EFDAFE502}" destId="{D090B28D-FB8F-4085-8C11-7AB3F38AA6F3}" srcOrd="0" destOrd="0" presId="urn:microsoft.com/office/officeart/2005/8/layout/vList6"/>
    <dgm:cxn modelId="{07864143-51D3-443E-A55B-0926079EF661}" type="presParOf" srcId="{3C6F8B00-C80E-4B83-91DC-9A9EFDAFE502}" destId="{6C96314F-A247-49B7-B880-C5BFFA301F7C}" srcOrd="1" destOrd="0" presId="urn:microsoft.com/office/officeart/2005/8/layout/vList6"/>
    <dgm:cxn modelId="{EC223AFB-40EE-4473-9366-61F33DBFD2B9}" type="presParOf" srcId="{C796ACFE-DBF6-4BC3-A7D5-3CA50401FEE5}" destId="{44009A08-7EE5-40BE-832C-F7258B31C5ED}" srcOrd="1" destOrd="0" presId="urn:microsoft.com/office/officeart/2005/8/layout/vList6"/>
    <dgm:cxn modelId="{AF336882-69A7-4895-898B-DB7E21C3FBE6}" type="presParOf" srcId="{C796ACFE-DBF6-4BC3-A7D5-3CA50401FEE5}" destId="{55C95370-4863-42BC-9486-5C2A526A889D}" srcOrd="2" destOrd="0" presId="urn:microsoft.com/office/officeart/2005/8/layout/vList6"/>
    <dgm:cxn modelId="{83518151-9EAA-47A5-ABD5-6270A47D2A88}" type="presParOf" srcId="{55C95370-4863-42BC-9486-5C2A526A889D}" destId="{1819057A-374C-48CB-B27B-22A2D1A67479}" srcOrd="0" destOrd="0" presId="urn:microsoft.com/office/officeart/2005/8/layout/vList6"/>
    <dgm:cxn modelId="{2F8DA219-2A9E-4275-8D3E-3346B25488C5}" type="presParOf" srcId="{55C95370-4863-42BC-9486-5C2A526A889D}" destId="{A0469193-C981-4FC4-8C43-1D28A6B69848}"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1026D34-8303-44B0-925C-22AA46FFB2AA}" type="doc">
      <dgm:prSet loTypeId="urn:microsoft.com/office/officeart/2005/8/layout/hList3" loCatId="list" qsTypeId="urn:microsoft.com/office/officeart/2005/8/quickstyle/simple1" qsCatId="simple" csTypeId="urn:microsoft.com/office/officeart/2005/8/colors/accent4_1" csCatId="accent4" phldr="1"/>
      <dgm:spPr/>
      <dgm:t>
        <a:bodyPr/>
        <a:lstStyle/>
        <a:p>
          <a:endParaRPr lang="en-US"/>
        </a:p>
      </dgm:t>
    </dgm:pt>
    <dgm:pt modelId="{A7E631FE-C680-4B5D-A17C-B21E8BB1851A}">
      <dgm:prSet phldrT="[Text]"/>
      <dgm:spPr>
        <a:noFill/>
      </dgm:spPr>
      <dgm:t>
        <a:bodyPr/>
        <a:lstStyle/>
        <a:p>
          <a:r>
            <a:rPr lang="ar-SA" dirty="0" smtClean="0"/>
            <a:t>نواتج التعلم بالملاحظة</a:t>
          </a:r>
          <a:endParaRPr lang="en-US" dirty="0"/>
        </a:p>
      </dgm:t>
    </dgm:pt>
    <dgm:pt modelId="{3A664140-379E-4C80-BFC5-97234F931912}" type="parTrans" cxnId="{F9E97A06-082B-47CF-A3B3-D9612B500145}">
      <dgm:prSet/>
      <dgm:spPr/>
      <dgm:t>
        <a:bodyPr/>
        <a:lstStyle/>
        <a:p>
          <a:endParaRPr lang="en-US"/>
        </a:p>
      </dgm:t>
    </dgm:pt>
    <dgm:pt modelId="{7F92E172-6C0A-41E7-A019-5F320222FC6D}" type="sibTrans" cxnId="{F9E97A06-082B-47CF-A3B3-D9612B500145}">
      <dgm:prSet/>
      <dgm:spPr/>
      <dgm:t>
        <a:bodyPr/>
        <a:lstStyle/>
        <a:p>
          <a:endParaRPr lang="en-US"/>
        </a:p>
      </dgm:t>
    </dgm:pt>
    <dgm:pt modelId="{AA5B6198-3D4A-4BE5-9858-3449010B5C3D}">
      <dgm:prSet phldrT="[Text]"/>
      <dgm:spPr>
        <a:noFill/>
      </dgm:spPr>
      <dgm:t>
        <a:bodyPr/>
        <a:lstStyle/>
        <a:p>
          <a:r>
            <a:rPr lang="ar-SA" b="1" u="sng" dirty="0" smtClean="0"/>
            <a:t>تسهيل ظهور سلوك:</a:t>
          </a:r>
        </a:p>
        <a:p>
          <a:r>
            <a:rPr lang="ar-SA" dirty="0" smtClean="0"/>
            <a:t>تعمل ملاحظة سلوك الاخرين على اعادة ظهور سلوك قد توقف استخدامه لدى الفرد بسبب النسيان او لغيره.</a:t>
          </a:r>
          <a:endParaRPr lang="en-US" dirty="0"/>
        </a:p>
      </dgm:t>
    </dgm:pt>
    <dgm:pt modelId="{D0FB4DFD-BAB2-4061-B07D-C53056AD8D97}" type="parTrans" cxnId="{9A8FF372-BD6F-4857-BF83-DB7310C11BBF}">
      <dgm:prSet/>
      <dgm:spPr/>
      <dgm:t>
        <a:bodyPr/>
        <a:lstStyle/>
        <a:p>
          <a:endParaRPr lang="en-US"/>
        </a:p>
      </dgm:t>
    </dgm:pt>
    <dgm:pt modelId="{BD424F18-D72B-4FE0-B6B3-5003C2929695}" type="sibTrans" cxnId="{9A8FF372-BD6F-4857-BF83-DB7310C11BBF}">
      <dgm:prSet/>
      <dgm:spPr/>
      <dgm:t>
        <a:bodyPr/>
        <a:lstStyle/>
        <a:p>
          <a:endParaRPr lang="en-US"/>
        </a:p>
      </dgm:t>
    </dgm:pt>
    <dgm:pt modelId="{F49B0661-CD5D-476B-A791-53D791413EC4}">
      <dgm:prSet phldrT="[Text]"/>
      <dgm:spPr>
        <a:noFill/>
      </dgm:spPr>
      <dgm:t>
        <a:bodyPr/>
        <a:lstStyle/>
        <a:p>
          <a:r>
            <a:rPr lang="ar-SA" b="1" u="sng" dirty="0" smtClean="0"/>
            <a:t>كف أو تحرير سلوك:</a:t>
          </a:r>
        </a:p>
        <a:p>
          <a:r>
            <a:rPr lang="ar-SA" dirty="0" smtClean="0"/>
            <a:t>ملاحظة سلوك الاخرين قد تكون سبب في كف سلوك او تغييره لدى الفرد.</a:t>
          </a:r>
          <a:endParaRPr lang="en-US" dirty="0"/>
        </a:p>
      </dgm:t>
    </dgm:pt>
    <dgm:pt modelId="{7508D5F3-968F-4823-923C-52892A3E245C}" type="parTrans" cxnId="{E7944A92-25E0-4A4E-B2A3-353A5D8E691B}">
      <dgm:prSet/>
      <dgm:spPr/>
      <dgm:t>
        <a:bodyPr/>
        <a:lstStyle/>
        <a:p>
          <a:endParaRPr lang="en-US"/>
        </a:p>
      </dgm:t>
    </dgm:pt>
    <dgm:pt modelId="{6A243943-D11D-44D9-858C-5B8B8DC37C6F}" type="sibTrans" cxnId="{E7944A92-25E0-4A4E-B2A3-353A5D8E691B}">
      <dgm:prSet/>
      <dgm:spPr/>
      <dgm:t>
        <a:bodyPr/>
        <a:lstStyle/>
        <a:p>
          <a:endParaRPr lang="en-US"/>
        </a:p>
      </dgm:t>
    </dgm:pt>
    <dgm:pt modelId="{F8C13056-E28C-4829-9FAB-1C3F8467A2AF}">
      <dgm:prSet phldrT="[Text]"/>
      <dgm:spPr>
        <a:noFill/>
      </dgm:spPr>
      <dgm:t>
        <a:bodyPr/>
        <a:lstStyle/>
        <a:p>
          <a:r>
            <a:rPr lang="ar-SA" b="1" u="sng" dirty="0" smtClean="0"/>
            <a:t>تعلم سلوك جديد:</a:t>
          </a:r>
        </a:p>
        <a:p>
          <a:r>
            <a:rPr lang="ar-SA" dirty="0" smtClean="0"/>
            <a:t>ويكون ذلك في تعلم مهارة جديدة لم تكن موجودة في سلوك الفرد، ويتم هذا التعلم من خلال ملاحظة ومراقبة سلوك الاخرين.</a:t>
          </a:r>
          <a:endParaRPr lang="en-US" dirty="0"/>
        </a:p>
      </dgm:t>
    </dgm:pt>
    <dgm:pt modelId="{69FDB2A1-31CE-4442-839E-BA2C29177981}" type="parTrans" cxnId="{3C912865-CE07-4EEF-83C9-365E1454FDB5}">
      <dgm:prSet/>
      <dgm:spPr/>
      <dgm:t>
        <a:bodyPr/>
        <a:lstStyle/>
        <a:p>
          <a:endParaRPr lang="en-US"/>
        </a:p>
      </dgm:t>
    </dgm:pt>
    <dgm:pt modelId="{1E689198-F54D-4C36-80D2-6543A34D77DF}" type="sibTrans" cxnId="{3C912865-CE07-4EEF-83C9-365E1454FDB5}">
      <dgm:prSet/>
      <dgm:spPr/>
      <dgm:t>
        <a:bodyPr/>
        <a:lstStyle/>
        <a:p>
          <a:endParaRPr lang="en-US"/>
        </a:p>
      </dgm:t>
    </dgm:pt>
    <dgm:pt modelId="{5F97C965-81DD-4DF3-BD31-634CD1D33D2E}" type="pres">
      <dgm:prSet presAssocID="{91026D34-8303-44B0-925C-22AA46FFB2AA}" presName="composite" presStyleCnt="0">
        <dgm:presLayoutVars>
          <dgm:chMax val="1"/>
          <dgm:dir/>
          <dgm:resizeHandles val="exact"/>
        </dgm:presLayoutVars>
      </dgm:prSet>
      <dgm:spPr/>
      <dgm:t>
        <a:bodyPr/>
        <a:lstStyle/>
        <a:p>
          <a:pPr rtl="1"/>
          <a:endParaRPr lang="ar-SA"/>
        </a:p>
      </dgm:t>
    </dgm:pt>
    <dgm:pt modelId="{568AD80A-8844-4678-A7C7-0285DBC61370}" type="pres">
      <dgm:prSet presAssocID="{A7E631FE-C680-4B5D-A17C-B21E8BB1851A}" presName="roof" presStyleLbl="dkBgShp" presStyleIdx="0" presStyleCnt="2"/>
      <dgm:spPr/>
      <dgm:t>
        <a:bodyPr/>
        <a:lstStyle/>
        <a:p>
          <a:endParaRPr lang="en-US"/>
        </a:p>
      </dgm:t>
    </dgm:pt>
    <dgm:pt modelId="{3B08EB79-9402-4EBE-A705-5B236DB845E8}" type="pres">
      <dgm:prSet presAssocID="{A7E631FE-C680-4B5D-A17C-B21E8BB1851A}" presName="pillars" presStyleCnt="0"/>
      <dgm:spPr/>
    </dgm:pt>
    <dgm:pt modelId="{36E3F0BB-3209-4A58-8A07-F1620D51814E}" type="pres">
      <dgm:prSet presAssocID="{A7E631FE-C680-4B5D-A17C-B21E8BB1851A}" presName="pillar1" presStyleLbl="node1" presStyleIdx="0" presStyleCnt="3">
        <dgm:presLayoutVars>
          <dgm:bulletEnabled val="1"/>
        </dgm:presLayoutVars>
      </dgm:prSet>
      <dgm:spPr/>
      <dgm:t>
        <a:bodyPr/>
        <a:lstStyle/>
        <a:p>
          <a:endParaRPr lang="en-US"/>
        </a:p>
      </dgm:t>
    </dgm:pt>
    <dgm:pt modelId="{70C6CFD8-6C1D-4C4B-829C-7E1C75C16D46}" type="pres">
      <dgm:prSet presAssocID="{F49B0661-CD5D-476B-A791-53D791413EC4}" presName="pillarX" presStyleLbl="node1" presStyleIdx="1" presStyleCnt="3">
        <dgm:presLayoutVars>
          <dgm:bulletEnabled val="1"/>
        </dgm:presLayoutVars>
      </dgm:prSet>
      <dgm:spPr/>
      <dgm:t>
        <a:bodyPr/>
        <a:lstStyle/>
        <a:p>
          <a:endParaRPr lang="en-US"/>
        </a:p>
      </dgm:t>
    </dgm:pt>
    <dgm:pt modelId="{238C6D7B-2E66-42D8-9D52-9A113C62D3A5}" type="pres">
      <dgm:prSet presAssocID="{F8C13056-E28C-4829-9FAB-1C3F8467A2AF}" presName="pillarX" presStyleLbl="node1" presStyleIdx="2" presStyleCnt="3">
        <dgm:presLayoutVars>
          <dgm:bulletEnabled val="1"/>
        </dgm:presLayoutVars>
      </dgm:prSet>
      <dgm:spPr/>
      <dgm:t>
        <a:bodyPr/>
        <a:lstStyle/>
        <a:p>
          <a:endParaRPr lang="en-US"/>
        </a:p>
      </dgm:t>
    </dgm:pt>
    <dgm:pt modelId="{A22B627A-63DC-456C-9B95-EEC3E648F422}" type="pres">
      <dgm:prSet presAssocID="{A7E631FE-C680-4B5D-A17C-B21E8BB1851A}" presName="base" presStyleLbl="dkBgShp" presStyleIdx="1" presStyleCnt="2" custLinFactNeighborX="-926" custLinFactNeighborY="-2041"/>
      <dgm:spPr>
        <a:solidFill>
          <a:schemeClr val="accent3">
            <a:lumMod val="75000"/>
          </a:schemeClr>
        </a:solidFill>
      </dgm:spPr>
    </dgm:pt>
  </dgm:ptLst>
  <dgm:cxnLst>
    <dgm:cxn modelId="{E7944A92-25E0-4A4E-B2A3-353A5D8E691B}" srcId="{A7E631FE-C680-4B5D-A17C-B21E8BB1851A}" destId="{F49B0661-CD5D-476B-A791-53D791413EC4}" srcOrd="1" destOrd="0" parTransId="{7508D5F3-968F-4823-923C-52892A3E245C}" sibTransId="{6A243943-D11D-44D9-858C-5B8B8DC37C6F}"/>
    <dgm:cxn modelId="{9B141327-CEC3-4224-9C22-ADA89A78CA4E}" type="presOf" srcId="{F49B0661-CD5D-476B-A791-53D791413EC4}" destId="{70C6CFD8-6C1D-4C4B-829C-7E1C75C16D46}" srcOrd="0" destOrd="0" presId="urn:microsoft.com/office/officeart/2005/8/layout/hList3"/>
    <dgm:cxn modelId="{F9AEE82E-3C67-4AED-A384-F31A54CF68EC}" type="presOf" srcId="{F8C13056-E28C-4829-9FAB-1C3F8467A2AF}" destId="{238C6D7B-2E66-42D8-9D52-9A113C62D3A5}" srcOrd="0" destOrd="0" presId="urn:microsoft.com/office/officeart/2005/8/layout/hList3"/>
    <dgm:cxn modelId="{CE3FE5D8-E05B-43E7-95B9-E8B645C4CC58}" type="presOf" srcId="{AA5B6198-3D4A-4BE5-9858-3449010B5C3D}" destId="{36E3F0BB-3209-4A58-8A07-F1620D51814E}" srcOrd="0" destOrd="0" presId="urn:microsoft.com/office/officeart/2005/8/layout/hList3"/>
    <dgm:cxn modelId="{8969FD20-2685-40B6-A7DA-6FEFD355A0AD}" type="presOf" srcId="{A7E631FE-C680-4B5D-A17C-B21E8BB1851A}" destId="{568AD80A-8844-4678-A7C7-0285DBC61370}" srcOrd="0" destOrd="0" presId="urn:microsoft.com/office/officeart/2005/8/layout/hList3"/>
    <dgm:cxn modelId="{9A8FF372-BD6F-4857-BF83-DB7310C11BBF}" srcId="{A7E631FE-C680-4B5D-A17C-B21E8BB1851A}" destId="{AA5B6198-3D4A-4BE5-9858-3449010B5C3D}" srcOrd="0" destOrd="0" parTransId="{D0FB4DFD-BAB2-4061-B07D-C53056AD8D97}" sibTransId="{BD424F18-D72B-4FE0-B6B3-5003C2929695}"/>
    <dgm:cxn modelId="{A60ACCFA-BAEE-4C61-B2F8-538B38452FFE}" type="presOf" srcId="{91026D34-8303-44B0-925C-22AA46FFB2AA}" destId="{5F97C965-81DD-4DF3-BD31-634CD1D33D2E}" srcOrd="0" destOrd="0" presId="urn:microsoft.com/office/officeart/2005/8/layout/hList3"/>
    <dgm:cxn modelId="{F9E97A06-082B-47CF-A3B3-D9612B500145}" srcId="{91026D34-8303-44B0-925C-22AA46FFB2AA}" destId="{A7E631FE-C680-4B5D-A17C-B21E8BB1851A}" srcOrd="0" destOrd="0" parTransId="{3A664140-379E-4C80-BFC5-97234F931912}" sibTransId="{7F92E172-6C0A-41E7-A019-5F320222FC6D}"/>
    <dgm:cxn modelId="{3C912865-CE07-4EEF-83C9-365E1454FDB5}" srcId="{A7E631FE-C680-4B5D-A17C-B21E8BB1851A}" destId="{F8C13056-E28C-4829-9FAB-1C3F8467A2AF}" srcOrd="2" destOrd="0" parTransId="{69FDB2A1-31CE-4442-839E-BA2C29177981}" sibTransId="{1E689198-F54D-4C36-80D2-6543A34D77DF}"/>
    <dgm:cxn modelId="{EE346F52-5B10-4BBA-837C-B9AA2B4387BB}" type="presParOf" srcId="{5F97C965-81DD-4DF3-BD31-634CD1D33D2E}" destId="{568AD80A-8844-4678-A7C7-0285DBC61370}" srcOrd="0" destOrd="0" presId="urn:microsoft.com/office/officeart/2005/8/layout/hList3"/>
    <dgm:cxn modelId="{3E8AB006-C5F2-40A1-96C9-2ABA0F270EE4}" type="presParOf" srcId="{5F97C965-81DD-4DF3-BD31-634CD1D33D2E}" destId="{3B08EB79-9402-4EBE-A705-5B236DB845E8}" srcOrd="1" destOrd="0" presId="urn:microsoft.com/office/officeart/2005/8/layout/hList3"/>
    <dgm:cxn modelId="{CED12622-D0EF-4485-8BA6-81E3FB3DD83E}" type="presParOf" srcId="{3B08EB79-9402-4EBE-A705-5B236DB845E8}" destId="{36E3F0BB-3209-4A58-8A07-F1620D51814E}" srcOrd="0" destOrd="0" presId="urn:microsoft.com/office/officeart/2005/8/layout/hList3"/>
    <dgm:cxn modelId="{52C14E92-CF97-4A20-929D-E7D7F30B61DF}" type="presParOf" srcId="{3B08EB79-9402-4EBE-A705-5B236DB845E8}" destId="{70C6CFD8-6C1D-4C4B-829C-7E1C75C16D46}" srcOrd="1" destOrd="0" presId="urn:microsoft.com/office/officeart/2005/8/layout/hList3"/>
    <dgm:cxn modelId="{456F53A3-E52C-49F1-A84F-C93E0A5A6DB6}" type="presParOf" srcId="{3B08EB79-9402-4EBE-A705-5B236DB845E8}" destId="{238C6D7B-2E66-42D8-9D52-9A113C62D3A5}" srcOrd="2" destOrd="0" presId="urn:microsoft.com/office/officeart/2005/8/layout/hList3"/>
    <dgm:cxn modelId="{4F25F250-8BB9-4019-A2F7-39F4813B1DFC}" type="presParOf" srcId="{5F97C965-81DD-4DF3-BD31-634CD1D33D2E}" destId="{A22B627A-63DC-456C-9B95-EEC3E648F422}"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EF3E89D-0D9E-4417-A683-475F388F53D7}"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E7E29133-1449-49BE-A3C7-7CC153DF163D}">
      <dgm:prSet phldrT="[Text]"/>
      <dgm:spPr/>
      <dgm:t>
        <a:bodyPr/>
        <a:lstStyle/>
        <a:p>
          <a:r>
            <a:rPr lang="ar-SA" b="1" dirty="0" smtClean="0"/>
            <a:t>مراحل التعلم الاجتماعي</a:t>
          </a:r>
          <a:endParaRPr lang="en-US" b="1" dirty="0"/>
        </a:p>
      </dgm:t>
    </dgm:pt>
    <dgm:pt modelId="{2E82B7DD-C529-49A2-87ED-304D0C039FC1}" type="parTrans" cxnId="{74437396-B3A2-4D28-8472-3BE81FD346A7}">
      <dgm:prSet/>
      <dgm:spPr/>
      <dgm:t>
        <a:bodyPr/>
        <a:lstStyle/>
        <a:p>
          <a:endParaRPr lang="en-US"/>
        </a:p>
      </dgm:t>
    </dgm:pt>
    <dgm:pt modelId="{198BC4DD-C1FA-4826-B857-EA485514EAD2}" type="sibTrans" cxnId="{74437396-B3A2-4D28-8472-3BE81FD346A7}">
      <dgm:prSet/>
      <dgm:spPr/>
      <dgm:t>
        <a:bodyPr/>
        <a:lstStyle/>
        <a:p>
          <a:endParaRPr lang="en-US"/>
        </a:p>
      </dgm:t>
    </dgm:pt>
    <dgm:pt modelId="{D971E26D-44FF-4215-8E87-329CD295C3CB}">
      <dgm:prSet phldrT="[Text]"/>
      <dgm:spPr/>
      <dgm:t>
        <a:bodyPr/>
        <a:lstStyle/>
        <a:p>
          <a:r>
            <a:rPr lang="ar-SA" dirty="0" smtClean="0"/>
            <a:t>الانتاج والاداء</a:t>
          </a:r>
          <a:endParaRPr lang="en-US" dirty="0"/>
        </a:p>
      </dgm:t>
    </dgm:pt>
    <dgm:pt modelId="{8F36DF26-85D2-4629-859A-9D1D54013438}" type="parTrans" cxnId="{4176AE7B-C7E4-4E61-8DE0-62BC8DE1B10A}">
      <dgm:prSet/>
      <dgm:spPr/>
      <dgm:t>
        <a:bodyPr/>
        <a:lstStyle/>
        <a:p>
          <a:endParaRPr lang="en-US" dirty="0"/>
        </a:p>
      </dgm:t>
    </dgm:pt>
    <dgm:pt modelId="{D5CE4F63-35C9-46AE-8B65-64512C2D71BF}" type="sibTrans" cxnId="{4176AE7B-C7E4-4E61-8DE0-62BC8DE1B10A}">
      <dgm:prSet/>
      <dgm:spPr/>
      <dgm:t>
        <a:bodyPr/>
        <a:lstStyle/>
        <a:p>
          <a:endParaRPr lang="en-US"/>
        </a:p>
      </dgm:t>
    </dgm:pt>
    <dgm:pt modelId="{1D3821F9-1547-46A8-BF1C-234EA9F4AB05}">
      <dgm:prSet phldrT="[Text]"/>
      <dgm:spPr/>
      <dgm:t>
        <a:bodyPr/>
        <a:lstStyle/>
        <a:p>
          <a:r>
            <a:rPr lang="ar-SA" dirty="0" smtClean="0"/>
            <a:t>الانتباه والتعلم</a:t>
          </a:r>
          <a:endParaRPr lang="en-US" dirty="0"/>
        </a:p>
      </dgm:t>
    </dgm:pt>
    <dgm:pt modelId="{C225555D-136C-486C-9593-08F884C8BE50}" type="parTrans" cxnId="{62174E49-C8C8-4708-97D1-41A932A0E798}">
      <dgm:prSet/>
      <dgm:spPr/>
      <dgm:t>
        <a:bodyPr/>
        <a:lstStyle/>
        <a:p>
          <a:endParaRPr lang="en-US" dirty="0"/>
        </a:p>
      </dgm:t>
    </dgm:pt>
    <dgm:pt modelId="{89ECA7F6-4F46-45A5-AE8A-D13086236F16}" type="sibTrans" cxnId="{62174E49-C8C8-4708-97D1-41A932A0E798}">
      <dgm:prSet/>
      <dgm:spPr/>
      <dgm:t>
        <a:bodyPr/>
        <a:lstStyle/>
        <a:p>
          <a:endParaRPr lang="en-US"/>
        </a:p>
      </dgm:t>
    </dgm:pt>
    <dgm:pt modelId="{453BBAB9-EBAA-4B4B-B6DD-E9BE9A3DDE10}">
      <dgm:prSet phldrT="[Text]"/>
      <dgm:spPr/>
      <dgm:t>
        <a:bodyPr/>
        <a:lstStyle/>
        <a:p>
          <a:r>
            <a:rPr lang="ar-SA" dirty="0" smtClean="0"/>
            <a:t>الاحتفاظ</a:t>
          </a:r>
          <a:endParaRPr lang="en-US" dirty="0"/>
        </a:p>
      </dgm:t>
    </dgm:pt>
    <dgm:pt modelId="{79D0BFD6-21BC-413A-9188-6690A67C41E3}" type="parTrans" cxnId="{516A381B-D33F-40FD-8BE8-0D272FDECA2F}">
      <dgm:prSet/>
      <dgm:spPr/>
      <dgm:t>
        <a:bodyPr/>
        <a:lstStyle/>
        <a:p>
          <a:endParaRPr lang="en-US" dirty="0"/>
        </a:p>
      </dgm:t>
    </dgm:pt>
    <dgm:pt modelId="{7754ECF8-049F-4FFF-8709-2661D8FCB239}" type="sibTrans" cxnId="{516A381B-D33F-40FD-8BE8-0D272FDECA2F}">
      <dgm:prSet/>
      <dgm:spPr/>
      <dgm:t>
        <a:bodyPr/>
        <a:lstStyle/>
        <a:p>
          <a:endParaRPr lang="en-US"/>
        </a:p>
      </dgm:t>
    </dgm:pt>
    <dgm:pt modelId="{B2AEA3BB-B7CA-4EA1-98E4-BF1C3D92B41F}">
      <dgm:prSet phldrT="[Text]"/>
      <dgm:spPr/>
      <dgm:t>
        <a:bodyPr/>
        <a:lstStyle/>
        <a:p>
          <a:r>
            <a:rPr lang="ar-SA" dirty="0" smtClean="0"/>
            <a:t>الدافع </a:t>
          </a:r>
          <a:r>
            <a:rPr lang="ar-SA" dirty="0" smtClean="0"/>
            <a:t>والحافز</a:t>
          </a:r>
          <a:endParaRPr lang="en-US" dirty="0"/>
        </a:p>
      </dgm:t>
    </dgm:pt>
    <dgm:pt modelId="{398A3474-65D8-4521-89E5-CEFEB2180D00}" type="parTrans" cxnId="{F2459152-656A-4F67-A5BC-43E6FE123DAC}">
      <dgm:prSet/>
      <dgm:spPr/>
      <dgm:t>
        <a:bodyPr/>
        <a:lstStyle/>
        <a:p>
          <a:endParaRPr lang="en-US" dirty="0"/>
        </a:p>
      </dgm:t>
    </dgm:pt>
    <dgm:pt modelId="{77B30FE2-E2EF-4FC4-B2BD-A4D199328C21}" type="sibTrans" cxnId="{F2459152-656A-4F67-A5BC-43E6FE123DAC}">
      <dgm:prSet/>
      <dgm:spPr/>
      <dgm:t>
        <a:bodyPr/>
        <a:lstStyle/>
        <a:p>
          <a:endParaRPr lang="en-US"/>
        </a:p>
      </dgm:t>
    </dgm:pt>
    <dgm:pt modelId="{D793D75F-03D9-4C47-9B7D-56B81DC0C4CC}" type="pres">
      <dgm:prSet presAssocID="{7EF3E89D-0D9E-4417-A683-475F388F53D7}" presName="mainComposite" presStyleCnt="0">
        <dgm:presLayoutVars>
          <dgm:chPref val="1"/>
          <dgm:dir/>
          <dgm:animOne val="branch"/>
          <dgm:animLvl val="lvl"/>
          <dgm:resizeHandles val="exact"/>
        </dgm:presLayoutVars>
      </dgm:prSet>
      <dgm:spPr/>
      <dgm:t>
        <a:bodyPr/>
        <a:lstStyle/>
        <a:p>
          <a:pPr rtl="1"/>
          <a:endParaRPr lang="ar-SA"/>
        </a:p>
      </dgm:t>
    </dgm:pt>
    <dgm:pt modelId="{BACBAD95-B218-4355-AEB0-56A061BABA30}" type="pres">
      <dgm:prSet presAssocID="{7EF3E89D-0D9E-4417-A683-475F388F53D7}" presName="hierFlow" presStyleCnt="0"/>
      <dgm:spPr/>
    </dgm:pt>
    <dgm:pt modelId="{A57F30F2-8BDC-4EDC-897A-4A3A4377F106}" type="pres">
      <dgm:prSet presAssocID="{7EF3E89D-0D9E-4417-A683-475F388F53D7}" presName="hierChild1" presStyleCnt="0">
        <dgm:presLayoutVars>
          <dgm:chPref val="1"/>
          <dgm:animOne val="branch"/>
          <dgm:animLvl val="lvl"/>
        </dgm:presLayoutVars>
      </dgm:prSet>
      <dgm:spPr/>
    </dgm:pt>
    <dgm:pt modelId="{8312B443-6D79-49D6-A92B-BB302E1E3C4D}" type="pres">
      <dgm:prSet presAssocID="{E7E29133-1449-49BE-A3C7-7CC153DF163D}" presName="Name14" presStyleCnt="0"/>
      <dgm:spPr/>
    </dgm:pt>
    <dgm:pt modelId="{D5DC7E32-9978-4D61-A22F-688302ABDDC3}" type="pres">
      <dgm:prSet presAssocID="{E7E29133-1449-49BE-A3C7-7CC153DF163D}" presName="level1Shape" presStyleLbl="node0" presStyleIdx="0" presStyleCnt="1" custScaleX="147162" custScaleY="191114">
        <dgm:presLayoutVars>
          <dgm:chPref val="3"/>
        </dgm:presLayoutVars>
      </dgm:prSet>
      <dgm:spPr/>
      <dgm:t>
        <a:bodyPr/>
        <a:lstStyle/>
        <a:p>
          <a:endParaRPr lang="en-US"/>
        </a:p>
      </dgm:t>
    </dgm:pt>
    <dgm:pt modelId="{A1E4BE87-E9A3-45FC-9538-D9B4B5967E07}" type="pres">
      <dgm:prSet presAssocID="{E7E29133-1449-49BE-A3C7-7CC153DF163D}" presName="hierChild2" presStyleCnt="0"/>
      <dgm:spPr/>
    </dgm:pt>
    <dgm:pt modelId="{D3BC9E76-A9B1-4241-AD51-00723947D530}" type="pres">
      <dgm:prSet presAssocID="{398A3474-65D8-4521-89E5-CEFEB2180D00}" presName="Name19" presStyleLbl="parChTrans1D2" presStyleIdx="0" presStyleCnt="4"/>
      <dgm:spPr/>
      <dgm:t>
        <a:bodyPr/>
        <a:lstStyle/>
        <a:p>
          <a:pPr rtl="1"/>
          <a:endParaRPr lang="ar-SA"/>
        </a:p>
      </dgm:t>
    </dgm:pt>
    <dgm:pt modelId="{442C5D8E-2585-4ACF-AA32-CA8CCC3C0DB1}" type="pres">
      <dgm:prSet presAssocID="{B2AEA3BB-B7CA-4EA1-98E4-BF1C3D92B41F}" presName="Name21" presStyleCnt="0"/>
      <dgm:spPr/>
    </dgm:pt>
    <dgm:pt modelId="{0867D020-1827-4771-BEA7-6516FFB9F5B7}" type="pres">
      <dgm:prSet presAssocID="{B2AEA3BB-B7CA-4EA1-98E4-BF1C3D92B41F}" presName="level2Shape" presStyleLbl="node2" presStyleIdx="0" presStyleCnt="4"/>
      <dgm:spPr/>
      <dgm:t>
        <a:bodyPr/>
        <a:lstStyle/>
        <a:p>
          <a:endParaRPr lang="en-US"/>
        </a:p>
      </dgm:t>
    </dgm:pt>
    <dgm:pt modelId="{C0877EF0-C030-4D0F-93D3-0865FBF819EC}" type="pres">
      <dgm:prSet presAssocID="{B2AEA3BB-B7CA-4EA1-98E4-BF1C3D92B41F}" presName="hierChild3" presStyleCnt="0"/>
      <dgm:spPr/>
    </dgm:pt>
    <dgm:pt modelId="{4048B209-D3D0-4E79-84D4-4DB94BAC4357}" type="pres">
      <dgm:prSet presAssocID="{8F36DF26-85D2-4629-859A-9D1D54013438}" presName="Name19" presStyleLbl="parChTrans1D2" presStyleIdx="1" presStyleCnt="4"/>
      <dgm:spPr/>
      <dgm:t>
        <a:bodyPr/>
        <a:lstStyle/>
        <a:p>
          <a:pPr rtl="1"/>
          <a:endParaRPr lang="ar-SA"/>
        </a:p>
      </dgm:t>
    </dgm:pt>
    <dgm:pt modelId="{3CD5DC5A-269E-4C33-934A-F64FFFC7D9D6}" type="pres">
      <dgm:prSet presAssocID="{D971E26D-44FF-4215-8E87-329CD295C3CB}" presName="Name21" presStyleCnt="0"/>
      <dgm:spPr/>
    </dgm:pt>
    <dgm:pt modelId="{8AD676CF-6AB4-44ED-8C2E-2B4BF1A15CFA}" type="pres">
      <dgm:prSet presAssocID="{D971E26D-44FF-4215-8E87-329CD295C3CB}" presName="level2Shape" presStyleLbl="node2" presStyleIdx="1" presStyleCnt="4"/>
      <dgm:spPr/>
      <dgm:t>
        <a:bodyPr/>
        <a:lstStyle/>
        <a:p>
          <a:endParaRPr lang="en-US"/>
        </a:p>
      </dgm:t>
    </dgm:pt>
    <dgm:pt modelId="{9E0EA096-B68A-420B-B4E3-1291EFD9C40F}" type="pres">
      <dgm:prSet presAssocID="{D971E26D-44FF-4215-8E87-329CD295C3CB}" presName="hierChild3" presStyleCnt="0"/>
      <dgm:spPr/>
    </dgm:pt>
    <dgm:pt modelId="{676538D8-74EF-475A-B0DF-2492102FE158}" type="pres">
      <dgm:prSet presAssocID="{79D0BFD6-21BC-413A-9188-6690A67C41E3}" presName="Name19" presStyleLbl="parChTrans1D2" presStyleIdx="2" presStyleCnt="4"/>
      <dgm:spPr/>
      <dgm:t>
        <a:bodyPr/>
        <a:lstStyle/>
        <a:p>
          <a:pPr rtl="1"/>
          <a:endParaRPr lang="ar-SA"/>
        </a:p>
      </dgm:t>
    </dgm:pt>
    <dgm:pt modelId="{74DD833C-6713-4C37-AF20-14609307507F}" type="pres">
      <dgm:prSet presAssocID="{453BBAB9-EBAA-4B4B-B6DD-E9BE9A3DDE10}" presName="Name21" presStyleCnt="0"/>
      <dgm:spPr/>
    </dgm:pt>
    <dgm:pt modelId="{66819436-670E-4C0F-AE9E-01C24A751324}" type="pres">
      <dgm:prSet presAssocID="{453BBAB9-EBAA-4B4B-B6DD-E9BE9A3DDE10}" presName="level2Shape" presStyleLbl="node2" presStyleIdx="2" presStyleCnt="4"/>
      <dgm:spPr/>
      <dgm:t>
        <a:bodyPr/>
        <a:lstStyle/>
        <a:p>
          <a:endParaRPr lang="en-US"/>
        </a:p>
      </dgm:t>
    </dgm:pt>
    <dgm:pt modelId="{A6EEB5D3-6139-42E4-B366-2D04E21AC67F}" type="pres">
      <dgm:prSet presAssocID="{453BBAB9-EBAA-4B4B-B6DD-E9BE9A3DDE10}" presName="hierChild3" presStyleCnt="0"/>
      <dgm:spPr/>
    </dgm:pt>
    <dgm:pt modelId="{4136D329-A95E-47A9-9FB7-D469B183A871}" type="pres">
      <dgm:prSet presAssocID="{C225555D-136C-486C-9593-08F884C8BE50}" presName="Name19" presStyleLbl="parChTrans1D2" presStyleIdx="3" presStyleCnt="4"/>
      <dgm:spPr/>
      <dgm:t>
        <a:bodyPr/>
        <a:lstStyle/>
        <a:p>
          <a:pPr rtl="1"/>
          <a:endParaRPr lang="ar-SA"/>
        </a:p>
      </dgm:t>
    </dgm:pt>
    <dgm:pt modelId="{C6E916B8-2967-46E8-AAFC-BED7E94214B0}" type="pres">
      <dgm:prSet presAssocID="{1D3821F9-1547-46A8-BF1C-234EA9F4AB05}" presName="Name21" presStyleCnt="0"/>
      <dgm:spPr/>
    </dgm:pt>
    <dgm:pt modelId="{7B0418A8-2245-4E77-8A72-AF5C9C60D13A}" type="pres">
      <dgm:prSet presAssocID="{1D3821F9-1547-46A8-BF1C-234EA9F4AB05}" presName="level2Shape" presStyleLbl="node2" presStyleIdx="3" presStyleCnt="4"/>
      <dgm:spPr/>
      <dgm:t>
        <a:bodyPr/>
        <a:lstStyle/>
        <a:p>
          <a:endParaRPr lang="en-US"/>
        </a:p>
      </dgm:t>
    </dgm:pt>
    <dgm:pt modelId="{46B3FE4A-F951-4AEC-93D3-D8A0B79BBFFF}" type="pres">
      <dgm:prSet presAssocID="{1D3821F9-1547-46A8-BF1C-234EA9F4AB05}" presName="hierChild3" presStyleCnt="0"/>
      <dgm:spPr/>
    </dgm:pt>
    <dgm:pt modelId="{AE6126DA-0B37-4B31-BA4E-DAD3F280E91C}" type="pres">
      <dgm:prSet presAssocID="{7EF3E89D-0D9E-4417-A683-475F388F53D7}" presName="bgShapesFlow" presStyleCnt="0"/>
      <dgm:spPr/>
    </dgm:pt>
  </dgm:ptLst>
  <dgm:cxnLst>
    <dgm:cxn modelId="{A189E8AD-0540-4529-83AC-F62145D5D0F4}" type="presOf" srcId="{453BBAB9-EBAA-4B4B-B6DD-E9BE9A3DDE10}" destId="{66819436-670E-4C0F-AE9E-01C24A751324}" srcOrd="0" destOrd="0" presId="urn:microsoft.com/office/officeart/2005/8/layout/hierarchy6"/>
    <dgm:cxn modelId="{D677FE70-88CE-4DF8-A7C3-45202E18F5B5}" type="presOf" srcId="{C225555D-136C-486C-9593-08F884C8BE50}" destId="{4136D329-A95E-47A9-9FB7-D469B183A871}" srcOrd="0" destOrd="0" presId="urn:microsoft.com/office/officeart/2005/8/layout/hierarchy6"/>
    <dgm:cxn modelId="{D29FF3F2-6DF0-4D05-80F8-F2ACC822D74B}" type="presOf" srcId="{D971E26D-44FF-4215-8E87-329CD295C3CB}" destId="{8AD676CF-6AB4-44ED-8C2E-2B4BF1A15CFA}" srcOrd="0" destOrd="0" presId="urn:microsoft.com/office/officeart/2005/8/layout/hierarchy6"/>
    <dgm:cxn modelId="{7DA5E7A8-5959-4B9E-AF72-A9FBF0B81CF8}" type="presOf" srcId="{7EF3E89D-0D9E-4417-A683-475F388F53D7}" destId="{D793D75F-03D9-4C47-9B7D-56B81DC0C4CC}" srcOrd="0" destOrd="0" presId="urn:microsoft.com/office/officeart/2005/8/layout/hierarchy6"/>
    <dgm:cxn modelId="{FAA04D14-B09A-480B-A6DA-C32F4913E738}" type="presOf" srcId="{B2AEA3BB-B7CA-4EA1-98E4-BF1C3D92B41F}" destId="{0867D020-1827-4771-BEA7-6516FFB9F5B7}" srcOrd="0" destOrd="0" presId="urn:microsoft.com/office/officeart/2005/8/layout/hierarchy6"/>
    <dgm:cxn modelId="{5B2E5602-0FD2-4CBE-8D01-C6F5EA35C318}" type="presOf" srcId="{1D3821F9-1547-46A8-BF1C-234EA9F4AB05}" destId="{7B0418A8-2245-4E77-8A72-AF5C9C60D13A}" srcOrd="0" destOrd="0" presId="urn:microsoft.com/office/officeart/2005/8/layout/hierarchy6"/>
    <dgm:cxn modelId="{452D1E15-B2C9-4CC0-8C4A-1C2279DE0B20}" type="presOf" srcId="{E7E29133-1449-49BE-A3C7-7CC153DF163D}" destId="{D5DC7E32-9978-4D61-A22F-688302ABDDC3}" srcOrd="0" destOrd="0" presId="urn:microsoft.com/office/officeart/2005/8/layout/hierarchy6"/>
    <dgm:cxn modelId="{96F2AEAD-B6B0-472D-AC2B-670BF65FE6A8}" type="presOf" srcId="{8F36DF26-85D2-4629-859A-9D1D54013438}" destId="{4048B209-D3D0-4E79-84D4-4DB94BAC4357}" srcOrd="0" destOrd="0" presId="urn:microsoft.com/office/officeart/2005/8/layout/hierarchy6"/>
    <dgm:cxn modelId="{F2459152-656A-4F67-A5BC-43E6FE123DAC}" srcId="{E7E29133-1449-49BE-A3C7-7CC153DF163D}" destId="{B2AEA3BB-B7CA-4EA1-98E4-BF1C3D92B41F}" srcOrd="0" destOrd="0" parTransId="{398A3474-65D8-4521-89E5-CEFEB2180D00}" sibTransId="{77B30FE2-E2EF-4FC4-B2BD-A4D199328C21}"/>
    <dgm:cxn modelId="{8752C0D7-EBA9-4526-80CD-83AF9A1518F6}" type="presOf" srcId="{79D0BFD6-21BC-413A-9188-6690A67C41E3}" destId="{676538D8-74EF-475A-B0DF-2492102FE158}" srcOrd="0" destOrd="0" presId="urn:microsoft.com/office/officeart/2005/8/layout/hierarchy6"/>
    <dgm:cxn modelId="{4176AE7B-C7E4-4E61-8DE0-62BC8DE1B10A}" srcId="{E7E29133-1449-49BE-A3C7-7CC153DF163D}" destId="{D971E26D-44FF-4215-8E87-329CD295C3CB}" srcOrd="1" destOrd="0" parTransId="{8F36DF26-85D2-4629-859A-9D1D54013438}" sibTransId="{D5CE4F63-35C9-46AE-8B65-64512C2D71BF}"/>
    <dgm:cxn modelId="{74437396-B3A2-4D28-8472-3BE81FD346A7}" srcId="{7EF3E89D-0D9E-4417-A683-475F388F53D7}" destId="{E7E29133-1449-49BE-A3C7-7CC153DF163D}" srcOrd="0" destOrd="0" parTransId="{2E82B7DD-C529-49A2-87ED-304D0C039FC1}" sibTransId="{198BC4DD-C1FA-4826-B857-EA485514EAD2}"/>
    <dgm:cxn modelId="{516A381B-D33F-40FD-8BE8-0D272FDECA2F}" srcId="{E7E29133-1449-49BE-A3C7-7CC153DF163D}" destId="{453BBAB9-EBAA-4B4B-B6DD-E9BE9A3DDE10}" srcOrd="2" destOrd="0" parTransId="{79D0BFD6-21BC-413A-9188-6690A67C41E3}" sibTransId="{7754ECF8-049F-4FFF-8709-2661D8FCB239}"/>
    <dgm:cxn modelId="{ED997305-D9DC-47A7-A011-6FCCCBAA7C39}" type="presOf" srcId="{398A3474-65D8-4521-89E5-CEFEB2180D00}" destId="{D3BC9E76-A9B1-4241-AD51-00723947D530}" srcOrd="0" destOrd="0" presId="urn:microsoft.com/office/officeart/2005/8/layout/hierarchy6"/>
    <dgm:cxn modelId="{62174E49-C8C8-4708-97D1-41A932A0E798}" srcId="{E7E29133-1449-49BE-A3C7-7CC153DF163D}" destId="{1D3821F9-1547-46A8-BF1C-234EA9F4AB05}" srcOrd="3" destOrd="0" parTransId="{C225555D-136C-486C-9593-08F884C8BE50}" sibTransId="{89ECA7F6-4F46-45A5-AE8A-D13086236F16}"/>
    <dgm:cxn modelId="{1B86909D-F340-45EA-8B43-3133DCAD661C}" type="presParOf" srcId="{D793D75F-03D9-4C47-9B7D-56B81DC0C4CC}" destId="{BACBAD95-B218-4355-AEB0-56A061BABA30}" srcOrd="0" destOrd="0" presId="urn:microsoft.com/office/officeart/2005/8/layout/hierarchy6"/>
    <dgm:cxn modelId="{2C304720-0DB7-4878-9A73-FB5F6CDA99DA}" type="presParOf" srcId="{BACBAD95-B218-4355-AEB0-56A061BABA30}" destId="{A57F30F2-8BDC-4EDC-897A-4A3A4377F106}" srcOrd="0" destOrd="0" presId="urn:microsoft.com/office/officeart/2005/8/layout/hierarchy6"/>
    <dgm:cxn modelId="{2D6537B5-B3A0-4A92-B514-27F7FD951434}" type="presParOf" srcId="{A57F30F2-8BDC-4EDC-897A-4A3A4377F106}" destId="{8312B443-6D79-49D6-A92B-BB302E1E3C4D}" srcOrd="0" destOrd="0" presId="urn:microsoft.com/office/officeart/2005/8/layout/hierarchy6"/>
    <dgm:cxn modelId="{B2A01425-D113-457C-A49C-ECFF3532F587}" type="presParOf" srcId="{8312B443-6D79-49D6-A92B-BB302E1E3C4D}" destId="{D5DC7E32-9978-4D61-A22F-688302ABDDC3}" srcOrd="0" destOrd="0" presId="urn:microsoft.com/office/officeart/2005/8/layout/hierarchy6"/>
    <dgm:cxn modelId="{89C387B2-3EBF-4799-A26C-6EC1248B47BA}" type="presParOf" srcId="{8312B443-6D79-49D6-A92B-BB302E1E3C4D}" destId="{A1E4BE87-E9A3-45FC-9538-D9B4B5967E07}" srcOrd="1" destOrd="0" presId="urn:microsoft.com/office/officeart/2005/8/layout/hierarchy6"/>
    <dgm:cxn modelId="{4867BD0B-0077-486B-8B8B-B17D7793BB1A}" type="presParOf" srcId="{A1E4BE87-E9A3-45FC-9538-D9B4B5967E07}" destId="{D3BC9E76-A9B1-4241-AD51-00723947D530}" srcOrd="0" destOrd="0" presId="urn:microsoft.com/office/officeart/2005/8/layout/hierarchy6"/>
    <dgm:cxn modelId="{42AE1AFD-6514-4686-A93A-63157098BEDA}" type="presParOf" srcId="{A1E4BE87-E9A3-45FC-9538-D9B4B5967E07}" destId="{442C5D8E-2585-4ACF-AA32-CA8CCC3C0DB1}" srcOrd="1" destOrd="0" presId="urn:microsoft.com/office/officeart/2005/8/layout/hierarchy6"/>
    <dgm:cxn modelId="{E9ADD920-B084-43B8-A693-B36A6BCEA0B5}" type="presParOf" srcId="{442C5D8E-2585-4ACF-AA32-CA8CCC3C0DB1}" destId="{0867D020-1827-4771-BEA7-6516FFB9F5B7}" srcOrd="0" destOrd="0" presId="urn:microsoft.com/office/officeart/2005/8/layout/hierarchy6"/>
    <dgm:cxn modelId="{239626FA-EE11-44E8-8941-15C3E323BB5D}" type="presParOf" srcId="{442C5D8E-2585-4ACF-AA32-CA8CCC3C0DB1}" destId="{C0877EF0-C030-4D0F-93D3-0865FBF819EC}" srcOrd="1" destOrd="0" presId="urn:microsoft.com/office/officeart/2005/8/layout/hierarchy6"/>
    <dgm:cxn modelId="{26361981-600D-481A-9304-0F8CC843BD09}" type="presParOf" srcId="{A1E4BE87-E9A3-45FC-9538-D9B4B5967E07}" destId="{4048B209-D3D0-4E79-84D4-4DB94BAC4357}" srcOrd="2" destOrd="0" presId="urn:microsoft.com/office/officeart/2005/8/layout/hierarchy6"/>
    <dgm:cxn modelId="{5FCACB4D-8F96-4319-B89A-2EBBB0E51759}" type="presParOf" srcId="{A1E4BE87-E9A3-45FC-9538-D9B4B5967E07}" destId="{3CD5DC5A-269E-4C33-934A-F64FFFC7D9D6}" srcOrd="3" destOrd="0" presId="urn:microsoft.com/office/officeart/2005/8/layout/hierarchy6"/>
    <dgm:cxn modelId="{00B1C161-075A-4520-98F6-7FF2B3298B6F}" type="presParOf" srcId="{3CD5DC5A-269E-4C33-934A-F64FFFC7D9D6}" destId="{8AD676CF-6AB4-44ED-8C2E-2B4BF1A15CFA}" srcOrd="0" destOrd="0" presId="urn:microsoft.com/office/officeart/2005/8/layout/hierarchy6"/>
    <dgm:cxn modelId="{EDA01E95-D16B-42DA-9F21-C78F264D71E0}" type="presParOf" srcId="{3CD5DC5A-269E-4C33-934A-F64FFFC7D9D6}" destId="{9E0EA096-B68A-420B-B4E3-1291EFD9C40F}" srcOrd="1" destOrd="0" presId="urn:microsoft.com/office/officeart/2005/8/layout/hierarchy6"/>
    <dgm:cxn modelId="{D787983F-DB4F-4952-B14D-42474BC0A8D7}" type="presParOf" srcId="{A1E4BE87-E9A3-45FC-9538-D9B4B5967E07}" destId="{676538D8-74EF-475A-B0DF-2492102FE158}" srcOrd="4" destOrd="0" presId="urn:microsoft.com/office/officeart/2005/8/layout/hierarchy6"/>
    <dgm:cxn modelId="{094A9CE6-6D3D-4DDF-93AB-2A189170052B}" type="presParOf" srcId="{A1E4BE87-E9A3-45FC-9538-D9B4B5967E07}" destId="{74DD833C-6713-4C37-AF20-14609307507F}" srcOrd="5" destOrd="0" presId="urn:microsoft.com/office/officeart/2005/8/layout/hierarchy6"/>
    <dgm:cxn modelId="{17BADFFF-AFA9-4068-9C89-8633229260B3}" type="presParOf" srcId="{74DD833C-6713-4C37-AF20-14609307507F}" destId="{66819436-670E-4C0F-AE9E-01C24A751324}" srcOrd="0" destOrd="0" presId="urn:microsoft.com/office/officeart/2005/8/layout/hierarchy6"/>
    <dgm:cxn modelId="{484A0AA9-A43C-40F7-82B1-39A524BDE132}" type="presParOf" srcId="{74DD833C-6713-4C37-AF20-14609307507F}" destId="{A6EEB5D3-6139-42E4-B366-2D04E21AC67F}" srcOrd="1" destOrd="0" presId="urn:microsoft.com/office/officeart/2005/8/layout/hierarchy6"/>
    <dgm:cxn modelId="{F8CFCA62-F137-4A21-A401-3FA54AB37826}" type="presParOf" srcId="{A1E4BE87-E9A3-45FC-9538-D9B4B5967E07}" destId="{4136D329-A95E-47A9-9FB7-D469B183A871}" srcOrd="6" destOrd="0" presId="urn:microsoft.com/office/officeart/2005/8/layout/hierarchy6"/>
    <dgm:cxn modelId="{90B4308A-D504-4EA9-9018-FA3F33ED705F}" type="presParOf" srcId="{A1E4BE87-E9A3-45FC-9538-D9B4B5967E07}" destId="{C6E916B8-2967-46E8-AAFC-BED7E94214B0}" srcOrd="7" destOrd="0" presId="urn:microsoft.com/office/officeart/2005/8/layout/hierarchy6"/>
    <dgm:cxn modelId="{FE65ECA5-D8E5-49F5-96C4-EE066E0C75FB}" type="presParOf" srcId="{C6E916B8-2967-46E8-AAFC-BED7E94214B0}" destId="{7B0418A8-2245-4E77-8A72-AF5C9C60D13A}" srcOrd="0" destOrd="0" presId="urn:microsoft.com/office/officeart/2005/8/layout/hierarchy6"/>
    <dgm:cxn modelId="{5DD418EF-E5CC-4608-BB91-EC31FC4E90EF}" type="presParOf" srcId="{C6E916B8-2967-46E8-AAFC-BED7E94214B0}" destId="{46B3FE4A-F951-4AEC-93D3-D8A0B79BBFFF}" srcOrd="1" destOrd="0" presId="urn:microsoft.com/office/officeart/2005/8/layout/hierarchy6"/>
    <dgm:cxn modelId="{77847D21-7E21-4B18-8F58-CA28CE58EE16}" type="presParOf" srcId="{D793D75F-03D9-4C47-9B7D-56B81DC0C4CC}" destId="{AE6126DA-0B37-4B31-BA4E-DAD3F280E91C}"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BD3D35-077C-4DE5-A2CA-5B0AD26ED8D6}">
      <dsp:nvSpPr>
        <dsp:cNvPr id="0" name=""/>
        <dsp:cNvSpPr/>
      </dsp:nvSpPr>
      <dsp:spPr>
        <a:xfrm>
          <a:off x="164" y="273037"/>
          <a:ext cx="6522361" cy="534907"/>
        </a:xfrm>
        <a:prstGeom prst="roundRect">
          <a:avLst>
            <a:gd name="adj" fmla="val 10000"/>
          </a:avLst>
        </a:prstGeom>
        <a:gradFill rotWithShape="0">
          <a:gsLst>
            <a:gs pos="0">
              <a:schemeClr val="accent5">
                <a:alpha val="90000"/>
                <a:hueOff val="0"/>
                <a:satOff val="0"/>
                <a:lumOff val="0"/>
                <a:alphaOff val="0"/>
                <a:shade val="63000"/>
                <a:satMod val="165000"/>
              </a:schemeClr>
            </a:gs>
            <a:gs pos="30000">
              <a:schemeClr val="accent5">
                <a:alpha val="90000"/>
                <a:hueOff val="0"/>
                <a:satOff val="0"/>
                <a:lumOff val="0"/>
                <a:alphaOff val="0"/>
                <a:shade val="58000"/>
                <a:satMod val="165000"/>
              </a:schemeClr>
            </a:gs>
            <a:gs pos="75000">
              <a:schemeClr val="accent5">
                <a:alpha val="90000"/>
                <a:hueOff val="0"/>
                <a:satOff val="0"/>
                <a:lumOff val="0"/>
                <a:alphaOff val="0"/>
                <a:shade val="30000"/>
                <a:satMod val="175000"/>
              </a:schemeClr>
            </a:gs>
            <a:gs pos="100000">
              <a:schemeClr val="accent5">
                <a:alpha val="9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التعلم الإجرائي </a:t>
          </a:r>
          <a:endParaRPr lang="ar-SA" sz="2400" kern="1200" dirty="0">
            <a:cs typeface="Akhbar MT" pitchFamily="2" charset="-78"/>
          </a:endParaRPr>
        </a:p>
      </dsp:txBody>
      <dsp:txXfrm>
        <a:off x="15831" y="288704"/>
        <a:ext cx="6491027" cy="503573"/>
      </dsp:txXfrm>
    </dsp:sp>
    <dsp:sp modelId="{8F02E88B-AB27-4C2F-8F6F-9CC4DBDE9736}">
      <dsp:nvSpPr>
        <dsp:cNvPr id="0" name=""/>
        <dsp:cNvSpPr/>
      </dsp:nvSpPr>
      <dsp:spPr>
        <a:xfrm rot="5400000">
          <a:off x="3118668" y="854749"/>
          <a:ext cx="285352" cy="93608"/>
        </a:xfrm>
        <a:prstGeom prst="rightArrow">
          <a:avLst>
            <a:gd name="adj1" fmla="val 66700"/>
            <a:gd name="adj2" fmla="val 50000"/>
          </a:avLst>
        </a:prstGeom>
        <a:gradFill rotWithShape="0">
          <a:gsLst>
            <a:gs pos="0">
              <a:schemeClr val="accent5">
                <a:shade val="90000"/>
                <a:hueOff val="0"/>
                <a:satOff val="0"/>
                <a:lumOff val="0"/>
                <a:alphaOff val="0"/>
                <a:shade val="63000"/>
                <a:satMod val="165000"/>
              </a:schemeClr>
            </a:gs>
            <a:gs pos="30000">
              <a:schemeClr val="accent5">
                <a:shade val="90000"/>
                <a:hueOff val="0"/>
                <a:satOff val="0"/>
                <a:lumOff val="0"/>
                <a:alphaOff val="0"/>
                <a:shade val="58000"/>
                <a:satMod val="165000"/>
              </a:schemeClr>
            </a:gs>
            <a:gs pos="75000">
              <a:schemeClr val="accent5">
                <a:shade val="90000"/>
                <a:hueOff val="0"/>
                <a:satOff val="0"/>
                <a:lumOff val="0"/>
                <a:alphaOff val="0"/>
                <a:shade val="30000"/>
                <a:satMod val="175000"/>
              </a:schemeClr>
            </a:gs>
            <a:gs pos="100000">
              <a:schemeClr val="accent5">
                <a:shade val="9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DF162A06-CE15-4CFB-93C2-9191D27E3475}">
      <dsp:nvSpPr>
        <dsp:cNvPr id="0" name=""/>
        <dsp:cNvSpPr/>
      </dsp:nvSpPr>
      <dsp:spPr>
        <a:xfrm>
          <a:off x="164" y="995162"/>
          <a:ext cx="6522361"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السلوك </a:t>
          </a:r>
          <a:r>
            <a:rPr lang="ar-SA" sz="2400" kern="1200" dirty="0" err="1" smtClean="0">
              <a:cs typeface="Akhbar MT" pitchFamily="2" charset="-78"/>
            </a:rPr>
            <a:t>الإستجابي </a:t>
          </a:r>
          <a:r>
            <a:rPr lang="ar-SA" sz="2400" kern="1200" dirty="0" smtClean="0">
              <a:cs typeface="Akhbar MT" pitchFamily="2" charset="-78"/>
            </a:rPr>
            <a:t>/ السلوك الاجرائي</a:t>
          </a:r>
          <a:endParaRPr lang="ar-SA" sz="2400" kern="1200" dirty="0">
            <a:cs typeface="Akhbar MT" pitchFamily="2" charset="-78"/>
          </a:endParaRPr>
        </a:p>
      </dsp:txBody>
      <dsp:txXfrm>
        <a:off x="15831" y="1010829"/>
        <a:ext cx="6491027" cy="503573"/>
      </dsp:txXfrm>
    </dsp:sp>
    <dsp:sp modelId="{C7285915-6E85-414F-AA71-193E6F9D33B3}">
      <dsp:nvSpPr>
        <dsp:cNvPr id="0" name=""/>
        <dsp:cNvSpPr/>
      </dsp:nvSpPr>
      <dsp:spPr>
        <a:xfrm rot="5400000">
          <a:off x="3100269" y="1582910"/>
          <a:ext cx="322151" cy="93608"/>
        </a:xfrm>
        <a:prstGeom prst="rightArrow">
          <a:avLst>
            <a:gd name="adj1" fmla="val 66700"/>
            <a:gd name="adj2" fmla="val 50000"/>
          </a:avLst>
        </a:prstGeom>
        <a:gradFill rotWithShape="0">
          <a:gsLst>
            <a:gs pos="0">
              <a:schemeClr val="accent5">
                <a:shade val="90000"/>
                <a:hueOff val="16617"/>
                <a:satOff val="513"/>
                <a:lumOff val="4192"/>
                <a:alphaOff val="0"/>
                <a:shade val="63000"/>
                <a:satMod val="165000"/>
              </a:schemeClr>
            </a:gs>
            <a:gs pos="30000">
              <a:schemeClr val="accent5">
                <a:shade val="90000"/>
                <a:hueOff val="16617"/>
                <a:satOff val="513"/>
                <a:lumOff val="4192"/>
                <a:alphaOff val="0"/>
                <a:shade val="58000"/>
                <a:satMod val="165000"/>
              </a:schemeClr>
            </a:gs>
            <a:gs pos="75000">
              <a:schemeClr val="accent5">
                <a:shade val="90000"/>
                <a:hueOff val="16617"/>
                <a:satOff val="513"/>
                <a:lumOff val="4192"/>
                <a:alphaOff val="0"/>
                <a:shade val="30000"/>
                <a:satMod val="175000"/>
              </a:schemeClr>
            </a:gs>
            <a:gs pos="100000">
              <a:schemeClr val="accent5">
                <a:shade val="90000"/>
                <a:hueOff val="16617"/>
                <a:satOff val="513"/>
                <a:lumOff val="419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E60CDCB4-2FB5-461B-8EF6-FA63D7912082}">
      <dsp:nvSpPr>
        <dsp:cNvPr id="0" name=""/>
        <dsp:cNvSpPr/>
      </dsp:nvSpPr>
      <dsp:spPr>
        <a:xfrm>
          <a:off x="164" y="1729359"/>
          <a:ext cx="6522361"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نتائج السلوك ( التعزيز/ أنواعه / </a:t>
          </a:r>
          <a:r>
            <a:rPr lang="ar-SA" sz="2400" kern="1200" dirty="0" err="1" smtClean="0">
              <a:cs typeface="Akhbar MT" pitchFamily="2" charset="-78"/>
            </a:rPr>
            <a:t>اجراءاته </a:t>
          </a:r>
          <a:r>
            <a:rPr lang="ar-SA" sz="2400" kern="1200" dirty="0" smtClean="0">
              <a:cs typeface="Akhbar MT" pitchFamily="2" charset="-78"/>
            </a:rPr>
            <a:t>/جداول التعزيز</a:t>
          </a:r>
          <a:r>
            <a:rPr lang="ar-SA" sz="2400" kern="1200" dirty="0" err="1" smtClean="0">
              <a:cs typeface="Akhbar MT" pitchFamily="2" charset="-78"/>
            </a:rPr>
            <a:t>)</a:t>
          </a:r>
          <a:endParaRPr lang="ar-SA" sz="2400" kern="1200" dirty="0" smtClean="0">
            <a:cs typeface="Akhbar MT" pitchFamily="2" charset="-78"/>
          </a:endParaRPr>
        </a:p>
      </dsp:txBody>
      <dsp:txXfrm>
        <a:off x="15831" y="1745026"/>
        <a:ext cx="6491027" cy="503573"/>
      </dsp:txXfrm>
    </dsp:sp>
    <dsp:sp modelId="{3D4061A9-C68D-4C32-B7CF-6FAEDBF54797}">
      <dsp:nvSpPr>
        <dsp:cNvPr id="0" name=""/>
        <dsp:cNvSpPr/>
      </dsp:nvSpPr>
      <dsp:spPr>
        <a:xfrm rot="5400000">
          <a:off x="3137068" y="2305035"/>
          <a:ext cx="248552" cy="93608"/>
        </a:xfrm>
        <a:prstGeom prst="rightArrow">
          <a:avLst>
            <a:gd name="adj1" fmla="val 66700"/>
            <a:gd name="adj2" fmla="val 50000"/>
          </a:avLst>
        </a:prstGeom>
        <a:gradFill rotWithShape="0">
          <a:gsLst>
            <a:gs pos="0">
              <a:schemeClr val="accent5">
                <a:shade val="90000"/>
                <a:hueOff val="33234"/>
                <a:satOff val="1026"/>
                <a:lumOff val="8384"/>
                <a:alphaOff val="0"/>
                <a:shade val="63000"/>
                <a:satMod val="165000"/>
              </a:schemeClr>
            </a:gs>
            <a:gs pos="30000">
              <a:schemeClr val="accent5">
                <a:shade val="90000"/>
                <a:hueOff val="33234"/>
                <a:satOff val="1026"/>
                <a:lumOff val="8384"/>
                <a:alphaOff val="0"/>
                <a:shade val="58000"/>
                <a:satMod val="165000"/>
              </a:schemeClr>
            </a:gs>
            <a:gs pos="75000">
              <a:schemeClr val="accent5">
                <a:shade val="90000"/>
                <a:hueOff val="33234"/>
                <a:satOff val="1026"/>
                <a:lumOff val="8384"/>
                <a:alphaOff val="0"/>
                <a:shade val="30000"/>
                <a:satMod val="175000"/>
              </a:schemeClr>
            </a:gs>
            <a:gs pos="100000">
              <a:schemeClr val="accent5">
                <a:shade val="90000"/>
                <a:hueOff val="33234"/>
                <a:satOff val="1026"/>
                <a:lumOff val="8384"/>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038C030B-3431-42ED-BDF3-C81905682506}">
      <dsp:nvSpPr>
        <dsp:cNvPr id="0" name=""/>
        <dsp:cNvSpPr/>
      </dsp:nvSpPr>
      <dsp:spPr>
        <a:xfrm>
          <a:off x="35082" y="2439412"/>
          <a:ext cx="6452524"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 </a:t>
          </a:r>
          <a:r>
            <a:rPr lang="ar-SA" sz="2400" kern="1200" dirty="0" err="1" smtClean="0">
              <a:cs typeface="Akhbar MT" pitchFamily="2" charset="-78"/>
            </a:rPr>
            <a:t>العقاب </a:t>
          </a:r>
          <a:r>
            <a:rPr lang="ar-SA" sz="2400" kern="1200" dirty="0" smtClean="0">
              <a:cs typeface="Akhbar MT" pitchFamily="2" charset="-78"/>
            </a:rPr>
            <a:t>/ </a:t>
          </a:r>
          <a:r>
            <a:rPr lang="ar-SA" sz="2400" kern="1200" dirty="0" err="1" smtClean="0">
              <a:cs typeface="Akhbar MT" pitchFamily="2" charset="-78"/>
            </a:rPr>
            <a:t>أشكاله </a:t>
          </a:r>
          <a:r>
            <a:rPr lang="ar-SA" sz="2400" kern="1200" dirty="0" smtClean="0">
              <a:cs typeface="Akhbar MT" pitchFamily="2" charset="-78"/>
            </a:rPr>
            <a:t>/ </a:t>
          </a:r>
          <a:r>
            <a:rPr lang="ar-SA" sz="2400" kern="1200" dirty="0" err="1" smtClean="0">
              <a:cs typeface="Akhbar MT" pitchFamily="2" charset="-78"/>
            </a:rPr>
            <a:t>إجراءاته )</a:t>
          </a:r>
          <a:r>
            <a:rPr lang="ar-SA" sz="2400" kern="1200" dirty="0" smtClean="0">
              <a:cs typeface="Akhbar MT" pitchFamily="2" charset="-78"/>
            </a:rPr>
            <a:t>  </a:t>
          </a:r>
          <a:endParaRPr lang="ar-SA" sz="2400" kern="1200" dirty="0">
            <a:cs typeface="Akhbar MT" pitchFamily="2" charset="-78"/>
          </a:endParaRPr>
        </a:p>
      </dsp:txBody>
      <dsp:txXfrm>
        <a:off x="50749" y="2455079"/>
        <a:ext cx="6421190" cy="503573"/>
      </dsp:txXfrm>
    </dsp:sp>
    <dsp:sp modelId="{B3D9B247-C85F-423C-8978-39020494857A}">
      <dsp:nvSpPr>
        <dsp:cNvPr id="0" name=""/>
        <dsp:cNvSpPr/>
      </dsp:nvSpPr>
      <dsp:spPr>
        <a:xfrm rot="5400000">
          <a:off x="3214540" y="3021124"/>
          <a:ext cx="93608" cy="93608"/>
        </a:xfrm>
        <a:prstGeom prst="rightArrow">
          <a:avLst>
            <a:gd name="adj1" fmla="val 66700"/>
            <a:gd name="adj2" fmla="val 50000"/>
          </a:avLst>
        </a:prstGeom>
        <a:gradFill rotWithShape="0">
          <a:gsLst>
            <a:gs pos="0">
              <a:schemeClr val="accent5">
                <a:shade val="90000"/>
                <a:hueOff val="49850"/>
                <a:satOff val="1539"/>
                <a:lumOff val="12575"/>
                <a:alphaOff val="0"/>
                <a:shade val="63000"/>
                <a:satMod val="165000"/>
              </a:schemeClr>
            </a:gs>
            <a:gs pos="30000">
              <a:schemeClr val="accent5">
                <a:shade val="90000"/>
                <a:hueOff val="49850"/>
                <a:satOff val="1539"/>
                <a:lumOff val="12575"/>
                <a:alphaOff val="0"/>
                <a:shade val="58000"/>
                <a:satMod val="165000"/>
              </a:schemeClr>
            </a:gs>
            <a:gs pos="75000">
              <a:schemeClr val="accent5">
                <a:shade val="90000"/>
                <a:hueOff val="49850"/>
                <a:satOff val="1539"/>
                <a:lumOff val="12575"/>
                <a:alphaOff val="0"/>
                <a:shade val="30000"/>
                <a:satMod val="175000"/>
              </a:schemeClr>
            </a:gs>
            <a:gs pos="100000">
              <a:schemeClr val="accent5">
                <a:shade val="90000"/>
                <a:hueOff val="49850"/>
                <a:satOff val="1539"/>
                <a:lumOff val="12575"/>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7FE6DEC9-A20D-4358-8BBE-67EFB69FF5A4}">
      <dsp:nvSpPr>
        <dsp:cNvPr id="0" name=""/>
        <dsp:cNvSpPr/>
      </dsp:nvSpPr>
      <dsp:spPr>
        <a:xfrm>
          <a:off x="164" y="3161537"/>
          <a:ext cx="6522361"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مبادئ العقاب والتعزيز </a:t>
          </a:r>
          <a:endParaRPr lang="ar-SA" sz="2400" kern="1200" dirty="0">
            <a:cs typeface="Akhbar MT" pitchFamily="2" charset="-78"/>
          </a:endParaRPr>
        </a:p>
      </dsp:txBody>
      <dsp:txXfrm>
        <a:off x="15831" y="3177204"/>
        <a:ext cx="6491027" cy="503573"/>
      </dsp:txXfrm>
    </dsp:sp>
    <dsp:sp modelId="{494ED0E8-52A0-481C-8E2B-C2942C087C25}">
      <dsp:nvSpPr>
        <dsp:cNvPr id="0" name=""/>
        <dsp:cNvSpPr/>
      </dsp:nvSpPr>
      <dsp:spPr>
        <a:xfrm rot="5400000">
          <a:off x="3118668" y="3743249"/>
          <a:ext cx="285352" cy="93608"/>
        </a:xfrm>
        <a:prstGeom prst="rightArrow">
          <a:avLst>
            <a:gd name="adj1" fmla="val 66700"/>
            <a:gd name="adj2" fmla="val 50000"/>
          </a:avLst>
        </a:prstGeom>
        <a:gradFill rotWithShape="0">
          <a:gsLst>
            <a:gs pos="0">
              <a:schemeClr val="accent5">
                <a:shade val="90000"/>
                <a:hueOff val="66467"/>
                <a:satOff val="2052"/>
                <a:lumOff val="16767"/>
                <a:alphaOff val="0"/>
                <a:shade val="63000"/>
                <a:satMod val="165000"/>
              </a:schemeClr>
            </a:gs>
            <a:gs pos="30000">
              <a:schemeClr val="accent5">
                <a:shade val="90000"/>
                <a:hueOff val="66467"/>
                <a:satOff val="2052"/>
                <a:lumOff val="16767"/>
                <a:alphaOff val="0"/>
                <a:shade val="58000"/>
                <a:satMod val="165000"/>
              </a:schemeClr>
            </a:gs>
            <a:gs pos="75000">
              <a:schemeClr val="accent5">
                <a:shade val="90000"/>
                <a:hueOff val="66467"/>
                <a:satOff val="2052"/>
                <a:lumOff val="16767"/>
                <a:alphaOff val="0"/>
                <a:shade val="30000"/>
                <a:satMod val="175000"/>
              </a:schemeClr>
            </a:gs>
            <a:gs pos="100000">
              <a:schemeClr val="accent5">
                <a:shade val="90000"/>
                <a:hueOff val="66467"/>
                <a:satOff val="2052"/>
                <a:lumOff val="1676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1132B941-EA26-4677-A5D1-DFB2388E80A5}">
      <dsp:nvSpPr>
        <dsp:cNvPr id="0" name=""/>
        <dsp:cNvSpPr/>
      </dsp:nvSpPr>
      <dsp:spPr>
        <a:xfrm>
          <a:off x="164" y="3883662"/>
          <a:ext cx="6522361"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تطبيقات التعلم الإجرائي</a:t>
          </a:r>
          <a:endParaRPr lang="ar-SA" sz="2400" kern="1200" dirty="0">
            <a:cs typeface="Akhbar MT" pitchFamily="2" charset="-78"/>
          </a:endParaRPr>
        </a:p>
      </dsp:txBody>
      <dsp:txXfrm>
        <a:off x="15831" y="3899329"/>
        <a:ext cx="6491027" cy="5035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0F97F-B256-4D40-8BF1-CE5BE70C38AF}">
      <dsp:nvSpPr>
        <dsp:cNvPr id="0" name=""/>
        <dsp:cNvSpPr/>
      </dsp:nvSpPr>
      <dsp:spPr>
        <a:xfrm rot="5400000">
          <a:off x="5106979" y="-2019493"/>
          <a:ext cx="97829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ar-SA" sz="2500" kern="1200" dirty="0" smtClean="0"/>
            <a:t>هي التي تتمثل في خصائص مثل المكانة والشهرة</a:t>
          </a:r>
          <a:endParaRPr lang="en-US" sz="2500" kern="1200" dirty="0"/>
        </a:p>
      </dsp:txBody>
      <dsp:txXfrm rot="-5400000">
        <a:off x="2962655" y="172587"/>
        <a:ext cx="5219188" cy="882784"/>
      </dsp:txXfrm>
    </dsp:sp>
    <dsp:sp modelId="{11A85C49-AA64-4C29-AED7-F731E121FE30}">
      <dsp:nvSpPr>
        <dsp:cNvPr id="0" name=""/>
        <dsp:cNvSpPr/>
      </dsp:nvSpPr>
      <dsp:spPr>
        <a:xfrm>
          <a:off x="0" y="2542"/>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ar-SA" sz="3000" kern="1200" dirty="0" smtClean="0"/>
            <a:t>العوامل المرتبطة بالنموذج</a:t>
          </a:r>
          <a:endParaRPr lang="en-US" sz="3000" kern="1200" dirty="0"/>
        </a:p>
      </dsp:txBody>
      <dsp:txXfrm>
        <a:off x="59696" y="62238"/>
        <a:ext cx="2843264" cy="1103479"/>
      </dsp:txXfrm>
    </dsp:sp>
    <dsp:sp modelId="{D611DF11-FD52-4C49-A4D3-2304C9B23E94}">
      <dsp:nvSpPr>
        <dsp:cNvPr id="0" name=""/>
        <dsp:cNvSpPr/>
      </dsp:nvSpPr>
      <dsp:spPr>
        <a:xfrm rot="5400000">
          <a:off x="5106979" y="-735479"/>
          <a:ext cx="97829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rtl="0">
            <a:lnSpc>
              <a:spcPct val="90000"/>
            </a:lnSpc>
            <a:spcBef>
              <a:spcPct val="0"/>
            </a:spcBef>
            <a:spcAft>
              <a:spcPct val="15000"/>
            </a:spcAft>
            <a:buChar char="••"/>
          </a:pPr>
          <a:r>
            <a:rPr lang="ar-SA" sz="2500" kern="1200" dirty="0" smtClean="0"/>
            <a:t>تتمثل في خصائص شخصية</a:t>
          </a:r>
          <a:endParaRPr lang="en-US" sz="2500" kern="1200" dirty="0"/>
        </a:p>
      </dsp:txBody>
      <dsp:txXfrm rot="-5400000">
        <a:off x="2962655" y="1456601"/>
        <a:ext cx="5219188" cy="882784"/>
      </dsp:txXfrm>
    </dsp:sp>
    <dsp:sp modelId="{2EB03242-0267-4123-9DA0-06497498F8CE}">
      <dsp:nvSpPr>
        <dsp:cNvPr id="0" name=""/>
        <dsp:cNvSpPr/>
      </dsp:nvSpPr>
      <dsp:spPr>
        <a:xfrm>
          <a:off x="0" y="1286557"/>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ar-SA" sz="3000" kern="1200" dirty="0" smtClean="0"/>
            <a:t>العوامل المترتبطه بالشخص الملاحظ</a:t>
          </a:r>
          <a:endParaRPr lang="en-US" sz="3000" kern="1200" dirty="0"/>
        </a:p>
      </dsp:txBody>
      <dsp:txXfrm>
        <a:off x="59696" y="1346253"/>
        <a:ext cx="2843264" cy="1103479"/>
      </dsp:txXfrm>
    </dsp:sp>
    <dsp:sp modelId="{BFBBDCA9-D0AB-4D34-9A39-0C3510DC2598}">
      <dsp:nvSpPr>
        <dsp:cNvPr id="0" name=""/>
        <dsp:cNvSpPr/>
      </dsp:nvSpPr>
      <dsp:spPr>
        <a:xfrm rot="5400000">
          <a:off x="5106979" y="548535"/>
          <a:ext cx="97829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ar-SA" sz="2500" kern="1200" dirty="0" smtClean="0"/>
            <a:t>تزداد فرصة الانتباه للسلوك التي يعرفها النموذج عند وجود خصائص مشتركة تربطه بالاخرين.</a:t>
          </a:r>
          <a:endParaRPr lang="en-US" sz="2500" kern="1200" dirty="0"/>
        </a:p>
      </dsp:txBody>
      <dsp:txXfrm rot="-5400000">
        <a:off x="2962655" y="2740615"/>
        <a:ext cx="5219188" cy="882784"/>
      </dsp:txXfrm>
    </dsp:sp>
    <dsp:sp modelId="{7B36436B-653D-4494-B18C-05D473CF0713}">
      <dsp:nvSpPr>
        <dsp:cNvPr id="0" name=""/>
        <dsp:cNvSpPr/>
      </dsp:nvSpPr>
      <dsp:spPr>
        <a:xfrm>
          <a:off x="0" y="2570571"/>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ar-SA" sz="3000" kern="1200" dirty="0" smtClean="0"/>
            <a:t>درجة التشابه بين الفرد والنموذج</a:t>
          </a:r>
          <a:endParaRPr lang="en-US" sz="3000" kern="1200" dirty="0"/>
        </a:p>
      </dsp:txBody>
      <dsp:txXfrm>
        <a:off x="59696" y="2630267"/>
        <a:ext cx="2843264" cy="1103479"/>
      </dsp:txXfrm>
    </dsp:sp>
    <dsp:sp modelId="{633B6D57-6FE6-4861-A68D-93600301EDFE}">
      <dsp:nvSpPr>
        <dsp:cNvPr id="0" name=""/>
        <dsp:cNvSpPr/>
      </dsp:nvSpPr>
      <dsp:spPr>
        <a:xfrm>
          <a:off x="0" y="3854586"/>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ar-SA" sz="3000" kern="1200" dirty="0" smtClean="0"/>
            <a:t>قيمة واهمية السلوك الذي يعرضه النموذج</a:t>
          </a:r>
          <a:endParaRPr lang="en-US" sz="3000" kern="1200" dirty="0"/>
        </a:p>
      </dsp:txBody>
      <dsp:txXfrm>
        <a:off x="59696" y="3914282"/>
        <a:ext cx="2843264" cy="11034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BD3D35-077C-4DE5-A2CA-5B0AD26ED8D6}">
      <dsp:nvSpPr>
        <dsp:cNvPr id="0" name=""/>
        <dsp:cNvSpPr/>
      </dsp:nvSpPr>
      <dsp:spPr>
        <a:xfrm>
          <a:off x="164" y="634100"/>
          <a:ext cx="6522361" cy="534907"/>
        </a:xfrm>
        <a:prstGeom prst="roundRect">
          <a:avLst>
            <a:gd name="adj" fmla="val 10000"/>
          </a:avLst>
        </a:prstGeom>
        <a:gradFill rotWithShape="0">
          <a:gsLst>
            <a:gs pos="0">
              <a:schemeClr val="accent5">
                <a:alpha val="90000"/>
                <a:hueOff val="0"/>
                <a:satOff val="0"/>
                <a:lumOff val="0"/>
                <a:alphaOff val="0"/>
                <a:shade val="63000"/>
                <a:satMod val="165000"/>
              </a:schemeClr>
            </a:gs>
            <a:gs pos="30000">
              <a:schemeClr val="accent5">
                <a:alpha val="90000"/>
                <a:hueOff val="0"/>
                <a:satOff val="0"/>
                <a:lumOff val="0"/>
                <a:alphaOff val="0"/>
                <a:shade val="58000"/>
                <a:satMod val="165000"/>
              </a:schemeClr>
            </a:gs>
            <a:gs pos="75000">
              <a:schemeClr val="accent5">
                <a:alpha val="90000"/>
                <a:hueOff val="0"/>
                <a:satOff val="0"/>
                <a:lumOff val="0"/>
                <a:alphaOff val="0"/>
                <a:shade val="30000"/>
                <a:satMod val="175000"/>
              </a:schemeClr>
            </a:gs>
            <a:gs pos="100000">
              <a:schemeClr val="accent5">
                <a:alpha val="9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التعلم بالملاحظة والمحاكاة</a:t>
          </a:r>
          <a:endParaRPr lang="ar-SA" sz="2400" kern="1200" dirty="0">
            <a:cs typeface="Akhbar MT" pitchFamily="2" charset="-78"/>
          </a:endParaRPr>
        </a:p>
      </dsp:txBody>
      <dsp:txXfrm>
        <a:off x="15831" y="649767"/>
        <a:ext cx="6491027" cy="503573"/>
      </dsp:txXfrm>
    </dsp:sp>
    <dsp:sp modelId="{8F02E88B-AB27-4C2F-8F6F-9CC4DBDE9736}">
      <dsp:nvSpPr>
        <dsp:cNvPr id="0" name=""/>
        <dsp:cNvSpPr/>
      </dsp:nvSpPr>
      <dsp:spPr>
        <a:xfrm rot="5400000">
          <a:off x="3118668" y="1215812"/>
          <a:ext cx="285352" cy="93608"/>
        </a:xfrm>
        <a:prstGeom prst="rightArrow">
          <a:avLst>
            <a:gd name="adj1" fmla="val 66700"/>
            <a:gd name="adj2" fmla="val 50000"/>
          </a:avLst>
        </a:prstGeom>
        <a:gradFill rotWithShape="0">
          <a:gsLst>
            <a:gs pos="0">
              <a:schemeClr val="accent5">
                <a:shade val="90000"/>
                <a:hueOff val="0"/>
                <a:satOff val="0"/>
                <a:lumOff val="0"/>
                <a:alphaOff val="0"/>
                <a:shade val="63000"/>
                <a:satMod val="165000"/>
              </a:schemeClr>
            </a:gs>
            <a:gs pos="30000">
              <a:schemeClr val="accent5">
                <a:shade val="90000"/>
                <a:hueOff val="0"/>
                <a:satOff val="0"/>
                <a:lumOff val="0"/>
                <a:alphaOff val="0"/>
                <a:shade val="58000"/>
                <a:satMod val="165000"/>
              </a:schemeClr>
            </a:gs>
            <a:gs pos="75000">
              <a:schemeClr val="accent5">
                <a:shade val="90000"/>
                <a:hueOff val="0"/>
                <a:satOff val="0"/>
                <a:lumOff val="0"/>
                <a:alphaOff val="0"/>
                <a:shade val="30000"/>
                <a:satMod val="175000"/>
              </a:schemeClr>
            </a:gs>
            <a:gs pos="100000">
              <a:schemeClr val="accent5">
                <a:shade val="9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DF162A06-CE15-4CFB-93C2-9191D27E3475}">
      <dsp:nvSpPr>
        <dsp:cNvPr id="0" name=""/>
        <dsp:cNvSpPr/>
      </dsp:nvSpPr>
      <dsp:spPr>
        <a:xfrm>
          <a:off x="164" y="1356225"/>
          <a:ext cx="6522361"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مبادئ التعلم بالملاحظة</a:t>
          </a:r>
          <a:endParaRPr lang="ar-SA" sz="2400" kern="1200" dirty="0">
            <a:cs typeface="Akhbar MT" pitchFamily="2" charset="-78"/>
          </a:endParaRPr>
        </a:p>
      </dsp:txBody>
      <dsp:txXfrm>
        <a:off x="15831" y="1371892"/>
        <a:ext cx="6491027" cy="503573"/>
      </dsp:txXfrm>
    </dsp:sp>
    <dsp:sp modelId="{C7285915-6E85-414F-AA71-193E6F9D33B3}">
      <dsp:nvSpPr>
        <dsp:cNvPr id="0" name=""/>
        <dsp:cNvSpPr/>
      </dsp:nvSpPr>
      <dsp:spPr>
        <a:xfrm rot="5400768">
          <a:off x="3100187" y="1943972"/>
          <a:ext cx="322151" cy="93608"/>
        </a:xfrm>
        <a:prstGeom prst="rightArrow">
          <a:avLst>
            <a:gd name="adj1" fmla="val 66700"/>
            <a:gd name="adj2" fmla="val 50000"/>
          </a:avLst>
        </a:prstGeom>
        <a:gradFill rotWithShape="0">
          <a:gsLst>
            <a:gs pos="0">
              <a:schemeClr val="accent5">
                <a:shade val="90000"/>
                <a:hueOff val="22156"/>
                <a:satOff val="684"/>
                <a:lumOff val="5589"/>
                <a:alphaOff val="0"/>
                <a:shade val="63000"/>
                <a:satMod val="165000"/>
              </a:schemeClr>
            </a:gs>
            <a:gs pos="30000">
              <a:schemeClr val="accent5">
                <a:shade val="90000"/>
                <a:hueOff val="22156"/>
                <a:satOff val="684"/>
                <a:lumOff val="5589"/>
                <a:alphaOff val="0"/>
                <a:shade val="58000"/>
                <a:satMod val="165000"/>
              </a:schemeClr>
            </a:gs>
            <a:gs pos="75000">
              <a:schemeClr val="accent5">
                <a:shade val="90000"/>
                <a:hueOff val="22156"/>
                <a:satOff val="684"/>
                <a:lumOff val="5589"/>
                <a:alphaOff val="0"/>
                <a:shade val="30000"/>
                <a:satMod val="175000"/>
              </a:schemeClr>
            </a:gs>
            <a:gs pos="100000">
              <a:schemeClr val="accent5">
                <a:shade val="90000"/>
                <a:hueOff val="22156"/>
                <a:satOff val="684"/>
                <a:lumOff val="558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E60CDCB4-2FB5-461B-8EF6-FA63D7912082}">
      <dsp:nvSpPr>
        <dsp:cNvPr id="0" name=""/>
        <dsp:cNvSpPr/>
      </dsp:nvSpPr>
      <dsp:spPr>
        <a:xfrm>
          <a:off x="0" y="2090422"/>
          <a:ext cx="6522361"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مصادر التعلم بالملاحظة</a:t>
          </a:r>
        </a:p>
      </dsp:txBody>
      <dsp:txXfrm>
        <a:off x="15667" y="2106089"/>
        <a:ext cx="6491027" cy="503573"/>
      </dsp:txXfrm>
    </dsp:sp>
    <dsp:sp modelId="{3D4061A9-C68D-4C32-B7CF-6FAEDBF54797}">
      <dsp:nvSpPr>
        <dsp:cNvPr id="0" name=""/>
        <dsp:cNvSpPr/>
      </dsp:nvSpPr>
      <dsp:spPr>
        <a:xfrm rot="5399206">
          <a:off x="3136986" y="2666098"/>
          <a:ext cx="248552" cy="93608"/>
        </a:xfrm>
        <a:prstGeom prst="rightArrow">
          <a:avLst>
            <a:gd name="adj1" fmla="val 66700"/>
            <a:gd name="adj2" fmla="val 50000"/>
          </a:avLst>
        </a:prstGeom>
        <a:gradFill rotWithShape="0">
          <a:gsLst>
            <a:gs pos="0">
              <a:schemeClr val="accent5">
                <a:shade val="90000"/>
                <a:hueOff val="44312"/>
                <a:satOff val="1368"/>
                <a:lumOff val="11178"/>
                <a:alphaOff val="0"/>
                <a:shade val="63000"/>
                <a:satMod val="165000"/>
              </a:schemeClr>
            </a:gs>
            <a:gs pos="30000">
              <a:schemeClr val="accent5">
                <a:shade val="90000"/>
                <a:hueOff val="44312"/>
                <a:satOff val="1368"/>
                <a:lumOff val="11178"/>
                <a:alphaOff val="0"/>
                <a:shade val="58000"/>
                <a:satMod val="165000"/>
              </a:schemeClr>
            </a:gs>
            <a:gs pos="75000">
              <a:schemeClr val="accent5">
                <a:shade val="90000"/>
                <a:hueOff val="44312"/>
                <a:satOff val="1368"/>
                <a:lumOff val="11178"/>
                <a:alphaOff val="0"/>
                <a:shade val="30000"/>
                <a:satMod val="175000"/>
              </a:schemeClr>
            </a:gs>
            <a:gs pos="100000">
              <a:schemeClr val="accent5">
                <a:shade val="90000"/>
                <a:hueOff val="44312"/>
                <a:satOff val="1368"/>
                <a:lumOff val="11178"/>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038C030B-3431-42ED-BDF3-C81905682506}">
      <dsp:nvSpPr>
        <dsp:cNvPr id="0" name=""/>
        <dsp:cNvSpPr/>
      </dsp:nvSpPr>
      <dsp:spPr>
        <a:xfrm>
          <a:off x="35082" y="2800475"/>
          <a:ext cx="6452524"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نواتج التعلم بالملاحظة</a:t>
          </a:r>
          <a:endParaRPr lang="ar-SA" sz="2400" kern="1200" dirty="0">
            <a:cs typeface="Akhbar MT" pitchFamily="2" charset="-78"/>
          </a:endParaRPr>
        </a:p>
      </dsp:txBody>
      <dsp:txXfrm>
        <a:off x="50749" y="2816142"/>
        <a:ext cx="6421190" cy="503573"/>
      </dsp:txXfrm>
    </dsp:sp>
    <dsp:sp modelId="{B3D9B247-C85F-423C-8978-39020494857A}">
      <dsp:nvSpPr>
        <dsp:cNvPr id="0" name=""/>
        <dsp:cNvSpPr/>
      </dsp:nvSpPr>
      <dsp:spPr>
        <a:xfrm rot="5400000">
          <a:off x="3214540" y="3382187"/>
          <a:ext cx="93608" cy="93608"/>
        </a:xfrm>
        <a:prstGeom prst="rightArrow">
          <a:avLst>
            <a:gd name="adj1" fmla="val 66700"/>
            <a:gd name="adj2" fmla="val 50000"/>
          </a:avLst>
        </a:prstGeom>
        <a:gradFill rotWithShape="0">
          <a:gsLst>
            <a:gs pos="0">
              <a:schemeClr val="accent5">
                <a:shade val="90000"/>
                <a:hueOff val="66467"/>
                <a:satOff val="2052"/>
                <a:lumOff val="16767"/>
                <a:alphaOff val="0"/>
                <a:shade val="63000"/>
                <a:satMod val="165000"/>
              </a:schemeClr>
            </a:gs>
            <a:gs pos="30000">
              <a:schemeClr val="accent5">
                <a:shade val="90000"/>
                <a:hueOff val="66467"/>
                <a:satOff val="2052"/>
                <a:lumOff val="16767"/>
                <a:alphaOff val="0"/>
                <a:shade val="58000"/>
                <a:satMod val="165000"/>
              </a:schemeClr>
            </a:gs>
            <a:gs pos="75000">
              <a:schemeClr val="accent5">
                <a:shade val="90000"/>
                <a:hueOff val="66467"/>
                <a:satOff val="2052"/>
                <a:lumOff val="16767"/>
                <a:alphaOff val="0"/>
                <a:shade val="30000"/>
                <a:satMod val="175000"/>
              </a:schemeClr>
            </a:gs>
            <a:gs pos="100000">
              <a:schemeClr val="accent5">
                <a:shade val="90000"/>
                <a:hueOff val="66467"/>
                <a:satOff val="2052"/>
                <a:lumOff val="1676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7FE6DEC9-A20D-4358-8BBE-67EFB69FF5A4}">
      <dsp:nvSpPr>
        <dsp:cNvPr id="0" name=""/>
        <dsp:cNvSpPr/>
      </dsp:nvSpPr>
      <dsp:spPr>
        <a:xfrm>
          <a:off x="164" y="3522600"/>
          <a:ext cx="6522361" cy="534907"/>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مراحل التعلم بالملاحظة</a:t>
          </a:r>
          <a:endParaRPr lang="ar-SA" sz="2400" kern="1200" dirty="0">
            <a:cs typeface="Akhbar MT" pitchFamily="2" charset="-78"/>
          </a:endParaRPr>
        </a:p>
      </dsp:txBody>
      <dsp:txXfrm>
        <a:off x="15831" y="3538267"/>
        <a:ext cx="6491027" cy="5035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1E9CE-A7A0-48DC-81E5-52C1DE5A68C7}">
      <dsp:nvSpPr>
        <dsp:cNvPr id="0" name=""/>
        <dsp:cNvSpPr/>
      </dsp:nvSpPr>
      <dsp:spPr>
        <a:xfrm>
          <a:off x="4511425" y="1485005"/>
          <a:ext cx="1529223" cy="369199"/>
        </a:xfrm>
        <a:custGeom>
          <a:avLst/>
          <a:gdLst/>
          <a:ahLst/>
          <a:cxnLst/>
          <a:rect l="0" t="0" r="0" b="0"/>
          <a:pathLst>
            <a:path>
              <a:moveTo>
                <a:pt x="0" y="0"/>
              </a:moveTo>
              <a:lnTo>
                <a:pt x="0" y="251598"/>
              </a:lnTo>
              <a:lnTo>
                <a:pt x="1529223" y="251598"/>
              </a:lnTo>
              <a:lnTo>
                <a:pt x="1529223" y="369199"/>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A5EA0E-03A0-4713-8B98-0A8BA2AAFF4C}">
      <dsp:nvSpPr>
        <dsp:cNvPr id="0" name=""/>
        <dsp:cNvSpPr/>
      </dsp:nvSpPr>
      <dsp:spPr>
        <a:xfrm>
          <a:off x="3255871" y="3835610"/>
          <a:ext cx="1441440" cy="369199"/>
        </a:xfrm>
        <a:custGeom>
          <a:avLst/>
          <a:gdLst/>
          <a:ahLst/>
          <a:cxnLst/>
          <a:rect l="0" t="0" r="0" b="0"/>
          <a:pathLst>
            <a:path>
              <a:moveTo>
                <a:pt x="0" y="0"/>
              </a:moveTo>
              <a:lnTo>
                <a:pt x="0" y="251598"/>
              </a:lnTo>
              <a:lnTo>
                <a:pt x="1441440" y="251598"/>
              </a:lnTo>
              <a:lnTo>
                <a:pt x="1441440" y="369199"/>
              </a:lnTo>
            </a:path>
          </a:pathLst>
        </a:custGeom>
        <a:noFill/>
        <a:ln w="25400" cap="flat" cmpd="sng" algn="ctr">
          <a:solidFill>
            <a:schemeClr val="accent4">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293695-626B-4B94-BDEF-423F7BE7DB5C}">
      <dsp:nvSpPr>
        <dsp:cNvPr id="0" name=""/>
        <dsp:cNvSpPr/>
      </dsp:nvSpPr>
      <dsp:spPr>
        <a:xfrm>
          <a:off x="1636186" y="3835610"/>
          <a:ext cx="1619684" cy="369199"/>
        </a:xfrm>
        <a:custGeom>
          <a:avLst/>
          <a:gdLst/>
          <a:ahLst/>
          <a:cxnLst/>
          <a:rect l="0" t="0" r="0" b="0"/>
          <a:pathLst>
            <a:path>
              <a:moveTo>
                <a:pt x="1619684" y="0"/>
              </a:moveTo>
              <a:lnTo>
                <a:pt x="1619684" y="251598"/>
              </a:lnTo>
              <a:lnTo>
                <a:pt x="0" y="251598"/>
              </a:lnTo>
              <a:lnTo>
                <a:pt x="0" y="369199"/>
              </a:lnTo>
            </a:path>
          </a:pathLst>
        </a:custGeom>
        <a:noFill/>
        <a:ln w="25400" cap="flat" cmpd="sng" algn="ctr">
          <a:solidFill>
            <a:schemeClr val="accent4">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4041A5-7F18-4B06-8235-F50D624ABD09}">
      <dsp:nvSpPr>
        <dsp:cNvPr id="0" name=""/>
        <dsp:cNvSpPr/>
      </dsp:nvSpPr>
      <dsp:spPr>
        <a:xfrm>
          <a:off x="3210151" y="2660307"/>
          <a:ext cx="91440" cy="369199"/>
        </a:xfrm>
        <a:custGeom>
          <a:avLst/>
          <a:gdLst/>
          <a:ahLst/>
          <a:cxnLst/>
          <a:rect l="0" t="0" r="0" b="0"/>
          <a:pathLst>
            <a:path>
              <a:moveTo>
                <a:pt x="45720" y="0"/>
              </a:moveTo>
              <a:lnTo>
                <a:pt x="45720" y="369199"/>
              </a:lnTo>
            </a:path>
          </a:pathLst>
        </a:custGeom>
        <a:noFill/>
        <a:ln w="25400" cap="flat" cmpd="sng" algn="ctr">
          <a:solidFill>
            <a:schemeClr val="accent4">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F62394-BECF-44CB-A3FB-F142864C329E}">
      <dsp:nvSpPr>
        <dsp:cNvPr id="0" name=""/>
        <dsp:cNvSpPr/>
      </dsp:nvSpPr>
      <dsp:spPr>
        <a:xfrm>
          <a:off x="3255871" y="1485005"/>
          <a:ext cx="1255554" cy="369199"/>
        </a:xfrm>
        <a:custGeom>
          <a:avLst/>
          <a:gdLst/>
          <a:ahLst/>
          <a:cxnLst/>
          <a:rect l="0" t="0" r="0" b="0"/>
          <a:pathLst>
            <a:path>
              <a:moveTo>
                <a:pt x="1255554" y="0"/>
              </a:moveTo>
              <a:lnTo>
                <a:pt x="1255554" y="251598"/>
              </a:lnTo>
              <a:lnTo>
                <a:pt x="0" y="251598"/>
              </a:lnTo>
              <a:lnTo>
                <a:pt x="0" y="369199"/>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F3374F-C085-4B3E-B5EE-746DE4AF2EEE}">
      <dsp:nvSpPr>
        <dsp:cNvPr id="0" name=""/>
        <dsp:cNvSpPr/>
      </dsp:nvSpPr>
      <dsp:spPr>
        <a:xfrm>
          <a:off x="2899911" y="3089"/>
          <a:ext cx="3223028" cy="1481915"/>
        </a:xfrm>
        <a:prstGeom prst="roundRect">
          <a:avLst>
            <a:gd name="adj" fmla="val 10000"/>
          </a:avLst>
        </a:prstGeom>
        <a:solidFill>
          <a:schemeClr val="accent4">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AD1675-9FE7-4478-B530-49D148ED71FE}">
      <dsp:nvSpPr>
        <dsp:cNvPr id="0" name=""/>
        <dsp:cNvSpPr/>
      </dsp:nvSpPr>
      <dsp:spPr>
        <a:xfrm>
          <a:off x="3040961" y="137087"/>
          <a:ext cx="3223028" cy="1481915"/>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i="1" kern="1200" dirty="0" smtClean="0"/>
            <a:t>التعلم</a:t>
          </a:r>
          <a:endParaRPr lang="ar-SA" sz="3600" b="1" i="1" kern="1200" dirty="0"/>
        </a:p>
      </dsp:txBody>
      <dsp:txXfrm>
        <a:off x="3084365" y="180491"/>
        <a:ext cx="3136220" cy="1395107"/>
      </dsp:txXfrm>
    </dsp:sp>
    <dsp:sp modelId="{4C3CCEB9-78DD-4DEF-8454-D9706D35870C}">
      <dsp:nvSpPr>
        <dsp:cNvPr id="0" name=""/>
        <dsp:cNvSpPr/>
      </dsp:nvSpPr>
      <dsp:spPr>
        <a:xfrm>
          <a:off x="1867698" y="1854204"/>
          <a:ext cx="2776345" cy="806102"/>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CBBF48-1750-4A24-A880-A0A317D11D12}">
      <dsp:nvSpPr>
        <dsp:cNvPr id="0" name=""/>
        <dsp:cNvSpPr/>
      </dsp:nvSpPr>
      <dsp:spPr>
        <a:xfrm>
          <a:off x="2008748" y="1988202"/>
          <a:ext cx="2776345"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التعلم</a:t>
          </a:r>
          <a:r>
            <a:rPr lang="ar-SA" sz="1600" kern="1200" dirty="0" smtClean="0"/>
            <a:t> </a:t>
          </a:r>
          <a:r>
            <a:rPr lang="ar-SA" sz="2400" b="1" kern="1200" dirty="0" smtClean="0"/>
            <a:t>الاجرائي</a:t>
          </a:r>
          <a:endParaRPr lang="ar-SA" sz="2400" b="1" kern="1200" dirty="0"/>
        </a:p>
      </dsp:txBody>
      <dsp:txXfrm>
        <a:off x="2032358" y="2011812"/>
        <a:ext cx="2729125" cy="758882"/>
      </dsp:txXfrm>
    </dsp:sp>
    <dsp:sp modelId="{4D580847-F34D-4DE6-B519-889F3B7CF48E}">
      <dsp:nvSpPr>
        <dsp:cNvPr id="0" name=""/>
        <dsp:cNvSpPr/>
      </dsp:nvSpPr>
      <dsp:spPr>
        <a:xfrm>
          <a:off x="2040502" y="3029507"/>
          <a:ext cx="2430736" cy="806102"/>
        </a:xfrm>
        <a:prstGeom prst="roundRect">
          <a:avLst>
            <a:gd name="adj" fmla="val 10000"/>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D23E0B-0444-41A6-A1C9-1C0610CA1454}">
      <dsp:nvSpPr>
        <dsp:cNvPr id="0" name=""/>
        <dsp:cNvSpPr/>
      </dsp:nvSpPr>
      <dsp:spPr>
        <a:xfrm>
          <a:off x="2181553" y="3163504"/>
          <a:ext cx="2430736"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i="1" kern="1200" dirty="0" smtClean="0">
              <a:cs typeface="Akhbar MT" pitchFamily="2" charset="-78"/>
            </a:rPr>
            <a:t>مفاهيم نظرية الأشراط الإجرائي</a:t>
          </a:r>
          <a:endParaRPr lang="ar-SA" sz="2000" b="1" i="1" kern="1200" dirty="0">
            <a:cs typeface="Akhbar MT" pitchFamily="2" charset="-78"/>
          </a:endParaRPr>
        </a:p>
      </dsp:txBody>
      <dsp:txXfrm>
        <a:off x="2205163" y="3187114"/>
        <a:ext cx="2383516" cy="758882"/>
      </dsp:txXfrm>
    </dsp:sp>
    <dsp:sp modelId="{3B97C161-A2FB-4E4E-AB8E-4012A1686D51}">
      <dsp:nvSpPr>
        <dsp:cNvPr id="0" name=""/>
        <dsp:cNvSpPr/>
      </dsp:nvSpPr>
      <dsp:spPr>
        <a:xfrm>
          <a:off x="335796" y="4204809"/>
          <a:ext cx="2600780" cy="806102"/>
        </a:xfrm>
        <a:prstGeom prst="roundRect">
          <a:avLst>
            <a:gd name="adj" fmla="val 10000"/>
          </a:avLst>
        </a:prstGeom>
        <a:solidFill>
          <a:schemeClr val="accent4">
            <a:alpha val="3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782A2C-667D-4E7C-BDE7-9F4965EDA7C7}">
      <dsp:nvSpPr>
        <dsp:cNvPr id="0" name=""/>
        <dsp:cNvSpPr/>
      </dsp:nvSpPr>
      <dsp:spPr>
        <a:xfrm>
          <a:off x="476847" y="4338807"/>
          <a:ext cx="2600780"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نتائج السلوك</a:t>
          </a:r>
          <a:endParaRPr lang="ar-SA" sz="2400" kern="1200" dirty="0"/>
        </a:p>
      </dsp:txBody>
      <dsp:txXfrm>
        <a:off x="500457" y="4362417"/>
        <a:ext cx="2553560" cy="758882"/>
      </dsp:txXfrm>
    </dsp:sp>
    <dsp:sp modelId="{A55054E2-EA54-41CC-A0A9-01E22305519D}">
      <dsp:nvSpPr>
        <dsp:cNvPr id="0" name=""/>
        <dsp:cNvSpPr/>
      </dsp:nvSpPr>
      <dsp:spPr>
        <a:xfrm>
          <a:off x="3218677" y="4204809"/>
          <a:ext cx="2957268" cy="806102"/>
        </a:xfrm>
        <a:prstGeom prst="roundRect">
          <a:avLst>
            <a:gd name="adj" fmla="val 10000"/>
          </a:avLst>
        </a:prstGeom>
        <a:solidFill>
          <a:schemeClr val="accent4">
            <a:alpha val="3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C9BD02-AEF2-472D-8EBF-AA7F8A3C8332}">
      <dsp:nvSpPr>
        <dsp:cNvPr id="0" name=""/>
        <dsp:cNvSpPr/>
      </dsp:nvSpPr>
      <dsp:spPr>
        <a:xfrm>
          <a:off x="3359728" y="4338807"/>
          <a:ext cx="2957268"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السلوك محكوم بنواتجه أو توابعه</a:t>
          </a:r>
          <a:endParaRPr lang="ar-SA" sz="2400" kern="1200" dirty="0"/>
        </a:p>
      </dsp:txBody>
      <dsp:txXfrm>
        <a:off x="3383338" y="4362417"/>
        <a:ext cx="2910048" cy="758882"/>
      </dsp:txXfrm>
    </dsp:sp>
    <dsp:sp modelId="{C3E1E1F7-5450-4DB2-B11D-88AB9B55FFAA}">
      <dsp:nvSpPr>
        <dsp:cNvPr id="0" name=""/>
        <dsp:cNvSpPr/>
      </dsp:nvSpPr>
      <dsp:spPr>
        <a:xfrm>
          <a:off x="4926144" y="1854204"/>
          <a:ext cx="2229008" cy="806102"/>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3A7916-A40F-4AE9-B7F7-D89DD5C62BD8}">
      <dsp:nvSpPr>
        <dsp:cNvPr id="0" name=""/>
        <dsp:cNvSpPr/>
      </dsp:nvSpPr>
      <dsp:spPr>
        <a:xfrm>
          <a:off x="5067195" y="1988202"/>
          <a:ext cx="2229008"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التعلم الاستجابي</a:t>
          </a:r>
          <a:endParaRPr lang="ar-SA" sz="2400" b="1" kern="1200" dirty="0"/>
        </a:p>
      </dsp:txBody>
      <dsp:txXfrm>
        <a:off x="5090805" y="2011812"/>
        <a:ext cx="2181788" cy="7588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22309-2589-427C-99E8-BD37060BD24A}">
      <dsp:nvSpPr>
        <dsp:cNvPr id="0" name=""/>
        <dsp:cNvSpPr/>
      </dsp:nvSpPr>
      <dsp:spPr>
        <a:xfrm>
          <a:off x="107504" y="0"/>
          <a:ext cx="3910684" cy="2255720"/>
        </a:xfrm>
        <a:prstGeom prst="roundRect">
          <a:avLst>
            <a:gd name="adj" fmla="val 10000"/>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kern="1200" dirty="0" smtClean="0">
              <a:effectLst>
                <a:outerShdw blurRad="38100" dist="38100" dir="2700000" algn="tl">
                  <a:srgbClr val="000000">
                    <a:alpha val="43137"/>
                  </a:srgbClr>
                </a:outerShdw>
              </a:effectLst>
            </a:rPr>
            <a:t>ثانيًا:جداول تعزيز النسب:</a:t>
          </a:r>
        </a:p>
        <a:p>
          <a:pPr lvl="0" algn="ctr" defTabSz="800100" rtl="1">
            <a:lnSpc>
              <a:spcPct val="90000"/>
            </a:lnSpc>
            <a:spcBef>
              <a:spcPct val="0"/>
            </a:spcBef>
            <a:spcAft>
              <a:spcPct val="35000"/>
            </a:spcAft>
          </a:pPr>
          <a:r>
            <a:rPr lang="ar-SA" sz="1800" kern="1200" dirty="0" smtClean="0"/>
            <a:t>يعتبر حجم العمل او عدد السلوك الذي يقوم به الفرد المحك الرئيسي لتقديم التعزيز، فالتعزيز هنا يعطى </a:t>
          </a:r>
          <a:r>
            <a:rPr lang="ar-SA" sz="1800" u="sng" kern="1200" dirty="0" smtClean="0"/>
            <a:t>وفقًا لعدد الاستجابات</a:t>
          </a:r>
          <a:r>
            <a:rPr lang="ar-SA" sz="1800" kern="1200" dirty="0" smtClean="0"/>
            <a:t> التي يؤديها الفرد بصرف النظر عن الفاصل الزمني ، وتقع هذه الجداول في نوعين هما:</a:t>
          </a:r>
          <a:endParaRPr lang="ar-SA" sz="1800" kern="1200" dirty="0"/>
        </a:p>
      </dsp:txBody>
      <dsp:txXfrm>
        <a:off x="173572" y="66068"/>
        <a:ext cx="3778548" cy="2123584"/>
      </dsp:txXfrm>
    </dsp:sp>
    <dsp:sp modelId="{0BC2D9FD-A7EE-44B0-91B5-C6F525982F7A}">
      <dsp:nvSpPr>
        <dsp:cNvPr id="0" name=""/>
        <dsp:cNvSpPr/>
      </dsp:nvSpPr>
      <dsp:spPr>
        <a:xfrm>
          <a:off x="498572" y="2255720"/>
          <a:ext cx="184985" cy="1175264"/>
        </a:xfrm>
        <a:custGeom>
          <a:avLst/>
          <a:gdLst/>
          <a:ahLst/>
          <a:cxnLst/>
          <a:rect l="0" t="0" r="0" b="0"/>
          <a:pathLst>
            <a:path>
              <a:moveTo>
                <a:pt x="0" y="0"/>
              </a:moveTo>
              <a:lnTo>
                <a:pt x="0" y="1175264"/>
              </a:lnTo>
              <a:lnTo>
                <a:pt x="184985" y="1175264"/>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AD7679-ECAC-4359-9674-8FC0BDD18ABD}">
      <dsp:nvSpPr>
        <dsp:cNvPr id="0" name=""/>
        <dsp:cNvSpPr/>
      </dsp:nvSpPr>
      <dsp:spPr>
        <a:xfrm>
          <a:off x="683558" y="2623974"/>
          <a:ext cx="4059904" cy="1614021"/>
        </a:xfrm>
        <a:prstGeom prst="roundRect">
          <a:avLst>
            <a:gd name="adj" fmla="val 10000"/>
          </a:avLst>
        </a:prstGeom>
        <a:solidFill>
          <a:schemeClr val="lt1">
            <a:alpha val="9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ar-SA" sz="1600" kern="1200" dirty="0" smtClean="0">
              <a:effectLst>
                <a:outerShdw blurRad="38100" dist="38100" dir="2700000" algn="tl">
                  <a:srgbClr val="000000">
                    <a:alpha val="43137"/>
                  </a:srgbClr>
                </a:outerShdw>
              </a:effectLst>
            </a:rPr>
            <a:t>1- جدول تعزيز النسب الثابتة:</a:t>
          </a:r>
        </a:p>
        <a:p>
          <a:pPr lvl="0" algn="ctr" defTabSz="711200" rtl="1">
            <a:lnSpc>
              <a:spcPct val="90000"/>
            </a:lnSpc>
            <a:spcBef>
              <a:spcPct val="0"/>
            </a:spcBef>
            <a:spcAft>
              <a:spcPct val="35000"/>
            </a:spcAft>
          </a:pPr>
          <a:r>
            <a:rPr lang="ar-SA" sz="1600" kern="1200" dirty="0" smtClean="0"/>
            <a:t>يتم تقديم التعزيز وفقًا لعدد ثابت و محدد من الاستجابات ، اذ ان عدد الاستجابات بين مرات اعطاء التعزيز ثابت و منتظم ، كأن يُعطى الطالب علامة اضافية بعد حل كل ثلاث وظائف.</a:t>
          </a:r>
          <a:endParaRPr lang="ar-SA" sz="1600" kern="1200" dirty="0"/>
        </a:p>
      </dsp:txBody>
      <dsp:txXfrm>
        <a:off x="730831" y="2671247"/>
        <a:ext cx="3965358" cy="1519475"/>
      </dsp:txXfrm>
    </dsp:sp>
    <dsp:sp modelId="{0EC58761-12A9-41C6-898A-34CD19C6D114}">
      <dsp:nvSpPr>
        <dsp:cNvPr id="0" name=""/>
        <dsp:cNvSpPr/>
      </dsp:nvSpPr>
      <dsp:spPr>
        <a:xfrm>
          <a:off x="498572" y="2255720"/>
          <a:ext cx="256996" cy="3172123"/>
        </a:xfrm>
        <a:custGeom>
          <a:avLst/>
          <a:gdLst/>
          <a:ahLst/>
          <a:cxnLst/>
          <a:rect l="0" t="0" r="0" b="0"/>
          <a:pathLst>
            <a:path>
              <a:moveTo>
                <a:pt x="0" y="0"/>
              </a:moveTo>
              <a:lnTo>
                <a:pt x="0" y="3172123"/>
              </a:lnTo>
              <a:lnTo>
                <a:pt x="256996" y="3172123"/>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4DBFE6-2CB8-4E0C-B2D5-862DB25A6906}">
      <dsp:nvSpPr>
        <dsp:cNvPr id="0" name=""/>
        <dsp:cNvSpPr/>
      </dsp:nvSpPr>
      <dsp:spPr>
        <a:xfrm>
          <a:off x="755569" y="4496192"/>
          <a:ext cx="4020987" cy="1863302"/>
        </a:xfrm>
        <a:prstGeom prst="roundRect">
          <a:avLst>
            <a:gd name="adj" fmla="val 10000"/>
          </a:avLst>
        </a:prstGeom>
        <a:solidFill>
          <a:schemeClr val="lt1">
            <a:alpha val="90000"/>
            <a:hueOff val="0"/>
            <a:satOff val="0"/>
            <a:lumOff val="0"/>
            <a:alphaOff val="0"/>
          </a:schemeClr>
        </a:solidFill>
        <a:ln w="25400" cap="flat" cmpd="sng" algn="ctr">
          <a:solidFill>
            <a:schemeClr val="accent2">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ar-SA" sz="1600" kern="1200" dirty="0" smtClean="0">
              <a:effectLst>
                <a:outerShdw blurRad="38100" dist="38100" dir="2700000" algn="tl">
                  <a:srgbClr val="000000">
                    <a:alpha val="43137"/>
                  </a:srgbClr>
                </a:outerShdw>
              </a:effectLst>
            </a:rPr>
            <a:t>2- جدول تعزيز النسب المتغيرة:</a:t>
          </a:r>
        </a:p>
        <a:p>
          <a:pPr lvl="0" algn="ctr" defTabSz="711200" rtl="1">
            <a:lnSpc>
              <a:spcPct val="90000"/>
            </a:lnSpc>
            <a:spcBef>
              <a:spcPct val="0"/>
            </a:spcBef>
            <a:spcAft>
              <a:spcPct val="35000"/>
            </a:spcAft>
          </a:pPr>
          <a:r>
            <a:rPr lang="ar-SA" sz="1600" kern="1200" dirty="0" smtClean="0"/>
            <a:t>يتم تقديم التعزيز وفقًا لعدد غير ثابت او محدد من الاستجابات ، أي ان عدد الاستجابات بين مرات اعطاء التعزيز متغيرة وغير منتظمة ، كأن يُعطى الطالب علامة بعد الاجابة على سؤالين ، ثم بعد الاجابة على خمسة اسئلة ، ثم بعد عشرة وهكذا.</a:t>
          </a:r>
          <a:endParaRPr lang="ar-SA" sz="1600" kern="1200" dirty="0"/>
        </a:p>
      </dsp:txBody>
      <dsp:txXfrm>
        <a:off x="810143" y="4550766"/>
        <a:ext cx="3911839" cy="1754154"/>
      </dsp:txXfrm>
    </dsp:sp>
    <dsp:sp modelId="{9BC56F83-C7E4-4388-A070-5C75A772DE2C}">
      <dsp:nvSpPr>
        <dsp:cNvPr id="0" name=""/>
        <dsp:cNvSpPr/>
      </dsp:nvSpPr>
      <dsp:spPr>
        <a:xfrm>
          <a:off x="4683317" y="3"/>
          <a:ext cx="4024337" cy="2175487"/>
        </a:xfrm>
        <a:prstGeom prst="roundRect">
          <a:avLst>
            <a:gd name="adj" fmla="val 10000"/>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kern="1200" dirty="0" smtClean="0">
              <a:effectLst>
                <a:outerShdw blurRad="38100" dist="38100" dir="2700000" algn="tl">
                  <a:srgbClr val="000000">
                    <a:alpha val="43137"/>
                  </a:srgbClr>
                </a:outerShdw>
              </a:effectLst>
            </a:rPr>
            <a:t>أولاً:جداول تعزيز الفترات:</a:t>
          </a:r>
        </a:p>
        <a:p>
          <a:pPr lvl="0" algn="ctr" defTabSz="800100" rtl="1">
            <a:lnSpc>
              <a:spcPct val="90000"/>
            </a:lnSpc>
            <a:spcBef>
              <a:spcPct val="0"/>
            </a:spcBef>
            <a:spcAft>
              <a:spcPct val="35000"/>
            </a:spcAft>
          </a:pPr>
          <a:r>
            <a:rPr lang="ar-SA" sz="1800" b="0" u="none" kern="1200" dirty="0" smtClean="0"/>
            <a:t>يعد الفاصل الزمني محكمًا لإعطاء التعزيز، فهنا يتم تقديم التعزيز </a:t>
          </a:r>
          <a:r>
            <a:rPr lang="ar-SA" sz="1800" b="0" u="sng" kern="1200" dirty="0" smtClean="0"/>
            <a:t>وفقًا لفاصل زمني </a:t>
          </a:r>
          <a:r>
            <a:rPr lang="ar-SA" sz="1800" b="0" u="none" kern="1200" dirty="0" smtClean="0"/>
            <a:t>قد يكون ثابتًا او متغيرًا بصرف النظر عن عدد الاستجابات التي يؤديها الفرد ، وتشمل ما يلي:</a:t>
          </a:r>
          <a:endParaRPr lang="ar-SA" sz="1800" b="0" u="none" kern="1200" dirty="0"/>
        </a:p>
      </dsp:txBody>
      <dsp:txXfrm>
        <a:off x="4747035" y="63721"/>
        <a:ext cx="3896901" cy="2048051"/>
      </dsp:txXfrm>
    </dsp:sp>
    <dsp:sp modelId="{36A4FCD2-2AB8-459B-8CEC-D0E802CC028E}">
      <dsp:nvSpPr>
        <dsp:cNvPr id="0" name=""/>
        <dsp:cNvSpPr/>
      </dsp:nvSpPr>
      <dsp:spPr>
        <a:xfrm>
          <a:off x="5085751" y="2175490"/>
          <a:ext cx="278334" cy="1154841"/>
        </a:xfrm>
        <a:custGeom>
          <a:avLst/>
          <a:gdLst/>
          <a:ahLst/>
          <a:cxnLst/>
          <a:rect l="0" t="0" r="0" b="0"/>
          <a:pathLst>
            <a:path>
              <a:moveTo>
                <a:pt x="0" y="0"/>
              </a:moveTo>
              <a:lnTo>
                <a:pt x="0" y="1154841"/>
              </a:lnTo>
              <a:lnTo>
                <a:pt x="278334" y="1154841"/>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C710D8-A899-441E-A344-5601D4D46F6A}">
      <dsp:nvSpPr>
        <dsp:cNvPr id="0" name=""/>
        <dsp:cNvSpPr/>
      </dsp:nvSpPr>
      <dsp:spPr>
        <a:xfrm>
          <a:off x="5364085" y="2463520"/>
          <a:ext cx="3654841" cy="1733623"/>
        </a:xfrm>
        <a:prstGeom prst="roundRect">
          <a:avLst>
            <a:gd name="adj" fmla="val 10000"/>
          </a:avLst>
        </a:prstGeom>
        <a:solidFill>
          <a:schemeClr val="lt1">
            <a:alpha val="90000"/>
            <a:hueOff val="0"/>
            <a:satOff val="0"/>
            <a:lumOff val="0"/>
            <a:alphaOff val="0"/>
          </a:schemeClr>
        </a:solidFill>
        <a:ln w="25400" cap="flat" cmpd="sng" algn="ctr">
          <a:solidFill>
            <a:schemeClr val="accent2">
              <a:alpha val="90000"/>
              <a:hueOff val="0"/>
              <a:satOff val="0"/>
              <a:lumOff val="0"/>
              <a:alphaOff val="-26667"/>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ar-SA" sz="1600" kern="1200" dirty="0" smtClean="0">
              <a:effectLst>
                <a:outerShdw blurRad="38100" dist="38100" dir="2700000" algn="tl">
                  <a:srgbClr val="000000">
                    <a:alpha val="43137"/>
                  </a:srgbClr>
                </a:outerShdw>
              </a:effectLst>
            </a:rPr>
            <a:t>1- جداول الفترات الثابتة:</a:t>
          </a:r>
        </a:p>
        <a:p>
          <a:pPr lvl="0" algn="ctr" defTabSz="711200" rtl="1">
            <a:lnSpc>
              <a:spcPct val="90000"/>
            </a:lnSpc>
            <a:spcBef>
              <a:spcPct val="0"/>
            </a:spcBef>
            <a:spcAft>
              <a:spcPct val="35000"/>
            </a:spcAft>
          </a:pPr>
          <a:r>
            <a:rPr lang="ar-SA" sz="1600" kern="1200" dirty="0" smtClean="0"/>
            <a:t>يتم اعطاءه في ضوء فاصل زمني ثابت ومحدد ، أي ان الفاصل الزمني بين مرات إعطاء التعزيز ثابت و منتظم ، كأن يكون في نهاية الاسبوع، ومن امثلته تعزيز الطلاب برحلة نهاية كل شهر.</a:t>
          </a:r>
          <a:endParaRPr lang="ar-SA" sz="1600" kern="1200" dirty="0"/>
        </a:p>
      </dsp:txBody>
      <dsp:txXfrm>
        <a:off x="5414861" y="2514296"/>
        <a:ext cx="3553289" cy="1632071"/>
      </dsp:txXfrm>
    </dsp:sp>
    <dsp:sp modelId="{EA193F99-44F2-470F-9672-721259F63582}">
      <dsp:nvSpPr>
        <dsp:cNvPr id="0" name=""/>
        <dsp:cNvSpPr/>
      </dsp:nvSpPr>
      <dsp:spPr>
        <a:xfrm>
          <a:off x="5085751" y="2175490"/>
          <a:ext cx="350345" cy="3306008"/>
        </a:xfrm>
        <a:custGeom>
          <a:avLst/>
          <a:gdLst/>
          <a:ahLst/>
          <a:cxnLst/>
          <a:rect l="0" t="0" r="0" b="0"/>
          <a:pathLst>
            <a:path>
              <a:moveTo>
                <a:pt x="0" y="0"/>
              </a:moveTo>
              <a:lnTo>
                <a:pt x="0" y="3306008"/>
              </a:lnTo>
              <a:lnTo>
                <a:pt x="350345" y="3306008"/>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434B5D-200B-47FC-BAAC-CBA703452052}">
      <dsp:nvSpPr>
        <dsp:cNvPr id="0" name=""/>
        <dsp:cNvSpPr/>
      </dsp:nvSpPr>
      <dsp:spPr>
        <a:xfrm>
          <a:off x="5436096" y="4554287"/>
          <a:ext cx="3591294" cy="1854424"/>
        </a:xfrm>
        <a:prstGeom prst="roundRect">
          <a:avLst>
            <a:gd name="adj" fmla="val 10000"/>
          </a:avLst>
        </a:prstGeom>
        <a:solidFill>
          <a:schemeClr val="lt1">
            <a:alpha val="90000"/>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rtl="1">
            <a:lnSpc>
              <a:spcPct val="90000"/>
            </a:lnSpc>
            <a:spcBef>
              <a:spcPct val="0"/>
            </a:spcBef>
            <a:spcAft>
              <a:spcPct val="35000"/>
            </a:spcAft>
          </a:pPr>
          <a:r>
            <a:rPr lang="ar-SA" sz="1600" kern="1200" dirty="0" smtClean="0">
              <a:effectLst>
                <a:outerShdw blurRad="38100" dist="38100" dir="2700000" algn="tl">
                  <a:srgbClr val="000000">
                    <a:alpha val="43137"/>
                  </a:srgbClr>
                </a:outerShdw>
              </a:effectLst>
            </a:rPr>
            <a:t>2- جداول الفترات المتغيرة:</a:t>
          </a:r>
        </a:p>
        <a:p>
          <a:pPr lvl="0" algn="ctr" defTabSz="711200" rtl="1">
            <a:lnSpc>
              <a:spcPct val="90000"/>
            </a:lnSpc>
            <a:spcBef>
              <a:spcPct val="0"/>
            </a:spcBef>
            <a:spcAft>
              <a:spcPct val="35000"/>
            </a:spcAft>
          </a:pPr>
          <a:r>
            <a:rPr lang="ar-SA" sz="1600" kern="1200" dirty="0" smtClean="0"/>
            <a:t>يُعطى بعد فترات زمنية متغيرة غير ثابتة او منتظمة ، فالفاصل الزمني بين مرات اعطاء التعزيز يكون غير ثابت او منتظم ، كأن يكون بعد مرور عشر دقائق، ومن امثلته المكافأت او الاجازات الغير الدورية للموظفين تقديرًا لجهودهم.</a:t>
          </a:r>
          <a:endParaRPr lang="ar-SA" sz="1600" kern="1200" dirty="0"/>
        </a:p>
      </dsp:txBody>
      <dsp:txXfrm>
        <a:off x="5490410" y="4608601"/>
        <a:ext cx="3482666" cy="17457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EA01F-1F34-46DE-A5D6-E8AD2EAFF51A}">
      <dsp:nvSpPr>
        <dsp:cNvPr id="0" name=""/>
        <dsp:cNvSpPr/>
      </dsp:nvSpPr>
      <dsp:spPr>
        <a:xfrm rot="2434897">
          <a:off x="1891804" y="2909088"/>
          <a:ext cx="626551" cy="60292"/>
        </a:xfrm>
        <a:custGeom>
          <a:avLst/>
          <a:gdLst/>
          <a:ahLst/>
          <a:cxnLst/>
          <a:rect l="0" t="0" r="0" b="0"/>
          <a:pathLst>
            <a:path>
              <a:moveTo>
                <a:pt x="0" y="30146"/>
              </a:moveTo>
              <a:lnTo>
                <a:pt x="626551" y="30146"/>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01EE4C8-BC01-406E-B378-BF1F56B0DB44}">
      <dsp:nvSpPr>
        <dsp:cNvPr id="0" name=""/>
        <dsp:cNvSpPr/>
      </dsp:nvSpPr>
      <dsp:spPr>
        <a:xfrm>
          <a:off x="1967153" y="2093142"/>
          <a:ext cx="711929" cy="60292"/>
        </a:xfrm>
        <a:custGeom>
          <a:avLst/>
          <a:gdLst/>
          <a:ahLst/>
          <a:cxnLst/>
          <a:rect l="0" t="0" r="0" b="0"/>
          <a:pathLst>
            <a:path>
              <a:moveTo>
                <a:pt x="0" y="30146"/>
              </a:moveTo>
              <a:lnTo>
                <a:pt x="711929" y="30146"/>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244931A-336A-4631-B49E-7EB27250B0BA}">
      <dsp:nvSpPr>
        <dsp:cNvPr id="0" name=""/>
        <dsp:cNvSpPr/>
      </dsp:nvSpPr>
      <dsp:spPr>
        <a:xfrm rot="19172599">
          <a:off x="1904608" y="1313957"/>
          <a:ext cx="523156" cy="60292"/>
        </a:xfrm>
        <a:custGeom>
          <a:avLst/>
          <a:gdLst/>
          <a:ahLst/>
          <a:cxnLst/>
          <a:rect l="0" t="0" r="0" b="0"/>
          <a:pathLst>
            <a:path>
              <a:moveTo>
                <a:pt x="0" y="30146"/>
              </a:moveTo>
              <a:lnTo>
                <a:pt x="523156" y="30146"/>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774582A-544E-406E-AC71-5E32A574F3B6}">
      <dsp:nvSpPr>
        <dsp:cNvPr id="0" name=""/>
        <dsp:cNvSpPr/>
      </dsp:nvSpPr>
      <dsp:spPr>
        <a:xfrm>
          <a:off x="211835" y="1152130"/>
          <a:ext cx="2041921" cy="2041921"/>
        </a:xfrm>
        <a:prstGeom prst="ellipse">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ED7AA1D-9FA9-4007-88E0-0EE5CF8A9CB3}">
      <dsp:nvSpPr>
        <dsp:cNvPr id="0" name=""/>
        <dsp:cNvSpPr/>
      </dsp:nvSpPr>
      <dsp:spPr>
        <a:xfrm>
          <a:off x="2183160" y="142873"/>
          <a:ext cx="1346614" cy="1225153"/>
        </a:xfrm>
        <a:prstGeom prst="ellipse">
          <a:avLst/>
        </a:prstGeom>
        <a:gradFill rotWithShape="0">
          <a:gsLst>
            <a:gs pos="0">
              <a:schemeClr val="accent5">
                <a:hueOff val="-92509"/>
                <a:satOff val="-8842"/>
                <a:lumOff val="-8889"/>
                <a:alphaOff val="0"/>
                <a:shade val="63000"/>
                <a:satMod val="165000"/>
              </a:schemeClr>
            </a:gs>
            <a:gs pos="30000">
              <a:schemeClr val="accent5">
                <a:hueOff val="-92509"/>
                <a:satOff val="-8842"/>
                <a:lumOff val="-8889"/>
                <a:alphaOff val="0"/>
                <a:shade val="58000"/>
                <a:satMod val="165000"/>
              </a:schemeClr>
            </a:gs>
            <a:gs pos="75000">
              <a:schemeClr val="accent5">
                <a:hueOff val="-92509"/>
                <a:satOff val="-8842"/>
                <a:lumOff val="-8889"/>
                <a:alphaOff val="0"/>
                <a:shade val="30000"/>
                <a:satMod val="175000"/>
              </a:schemeClr>
            </a:gs>
            <a:gs pos="100000">
              <a:schemeClr val="accent5">
                <a:hueOff val="-92509"/>
                <a:satOff val="-8842"/>
                <a:lumOff val="-888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1">
            <a:lnSpc>
              <a:spcPct val="90000"/>
            </a:lnSpc>
            <a:spcBef>
              <a:spcPct val="0"/>
            </a:spcBef>
            <a:spcAft>
              <a:spcPct val="35000"/>
            </a:spcAft>
          </a:pPr>
          <a:r>
            <a:rPr lang="ar-SA" sz="2600" kern="1200" dirty="0" smtClean="0"/>
            <a:t>اجتماعية</a:t>
          </a:r>
          <a:endParaRPr lang="ar-SA" sz="2600" kern="1200" dirty="0"/>
        </a:p>
      </dsp:txBody>
      <dsp:txXfrm>
        <a:off x="2380367" y="322293"/>
        <a:ext cx="952200" cy="866313"/>
      </dsp:txXfrm>
    </dsp:sp>
    <dsp:sp modelId="{79ADED81-598B-4A85-BA0D-B7B36F2CC721}">
      <dsp:nvSpPr>
        <dsp:cNvPr id="0" name=""/>
        <dsp:cNvSpPr/>
      </dsp:nvSpPr>
      <dsp:spPr>
        <a:xfrm>
          <a:off x="3500463" y="142873"/>
          <a:ext cx="2019922" cy="1225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33450" rtl="1">
            <a:lnSpc>
              <a:spcPct val="90000"/>
            </a:lnSpc>
            <a:spcBef>
              <a:spcPct val="0"/>
            </a:spcBef>
            <a:spcAft>
              <a:spcPct val="15000"/>
            </a:spcAft>
            <a:buChar char="••"/>
          </a:pPr>
          <a:r>
            <a:rPr lang="ar-SA" sz="2100" b="1" kern="1200" dirty="0" smtClean="0">
              <a:solidFill>
                <a:srgbClr val="00B050"/>
              </a:solidFill>
            </a:rPr>
            <a:t>مثل التوبيخ والشتم والإهمال والتجاهل .</a:t>
          </a:r>
          <a:endParaRPr lang="ar-SA" sz="2100" b="1" kern="1200" dirty="0">
            <a:solidFill>
              <a:srgbClr val="00B050"/>
            </a:solidFill>
          </a:endParaRPr>
        </a:p>
      </dsp:txBody>
      <dsp:txXfrm>
        <a:off x="3500463" y="142873"/>
        <a:ext cx="2019922" cy="1225153"/>
      </dsp:txXfrm>
    </dsp:sp>
    <dsp:sp modelId="{CA598CBE-D2CD-4DA5-B055-9D3FA0D19FF1}">
      <dsp:nvSpPr>
        <dsp:cNvPr id="0" name=""/>
        <dsp:cNvSpPr/>
      </dsp:nvSpPr>
      <dsp:spPr>
        <a:xfrm>
          <a:off x="2679082" y="1510712"/>
          <a:ext cx="1225153" cy="1225153"/>
        </a:xfrm>
        <a:prstGeom prst="ellipse">
          <a:avLst/>
        </a:prstGeom>
        <a:gradFill rotWithShape="0">
          <a:gsLst>
            <a:gs pos="0">
              <a:schemeClr val="accent5">
                <a:hueOff val="-185018"/>
                <a:satOff val="-17685"/>
                <a:lumOff val="-17779"/>
                <a:alphaOff val="0"/>
                <a:shade val="63000"/>
                <a:satMod val="165000"/>
              </a:schemeClr>
            </a:gs>
            <a:gs pos="30000">
              <a:schemeClr val="accent5">
                <a:hueOff val="-185018"/>
                <a:satOff val="-17685"/>
                <a:lumOff val="-17779"/>
                <a:alphaOff val="0"/>
                <a:shade val="58000"/>
                <a:satMod val="165000"/>
              </a:schemeClr>
            </a:gs>
            <a:gs pos="75000">
              <a:schemeClr val="accent5">
                <a:hueOff val="-185018"/>
                <a:satOff val="-17685"/>
                <a:lumOff val="-17779"/>
                <a:alphaOff val="0"/>
                <a:shade val="30000"/>
                <a:satMod val="175000"/>
              </a:schemeClr>
            </a:gs>
            <a:gs pos="100000">
              <a:schemeClr val="accent5">
                <a:hueOff val="-185018"/>
                <a:satOff val="-17685"/>
                <a:lumOff val="-1777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1">
            <a:lnSpc>
              <a:spcPct val="90000"/>
            </a:lnSpc>
            <a:spcBef>
              <a:spcPct val="0"/>
            </a:spcBef>
            <a:spcAft>
              <a:spcPct val="35000"/>
            </a:spcAft>
          </a:pPr>
          <a:r>
            <a:rPr lang="ar-SA" sz="2600" kern="1200" dirty="0" smtClean="0"/>
            <a:t>رمزية</a:t>
          </a:r>
          <a:endParaRPr lang="ar-SA" sz="2600" kern="1200" dirty="0"/>
        </a:p>
      </dsp:txBody>
      <dsp:txXfrm>
        <a:off x="2858502" y="1690132"/>
        <a:ext cx="866313" cy="866313"/>
      </dsp:txXfrm>
    </dsp:sp>
    <dsp:sp modelId="{65780EFF-8DD0-4174-880A-8091EE061E0D}">
      <dsp:nvSpPr>
        <dsp:cNvPr id="0" name=""/>
        <dsp:cNvSpPr/>
      </dsp:nvSpPr>
      <dsp:spPr>
        <a:xfrm>
          <a:off x="4026750" y="1510712"/>
          <a:ext cx="1837729" cy="1225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33450" rtl="1">
            <a:lnSpc>
              <a:spcPct val="90000"/>
            </a:lnSpc>
            <a:spcBef>
              <a:spcPct val="0"/>
            </a:spcBef>
            <a:spcAft>
              <a:spcPct val="15000"/>
            </a:spcAft>
            <a:buChar char="••"/>
          </a:pPr>
          <a:r>
            <a:rPr lang="ar-SA" sz="2100" b="1" kern="1200" dirty="0" smtClean="0">
              <a:solidFill>
                <a:srgbClr val="92D050"/>
              </a:solidFill>
            </a:rPr>
            <a:t>مثل الحرمان من امتيازات أو علامات .</a:t>
          </a:r>
          <a:endParaRPr lang="ar-SA" sz="2100" b="1" kern="1200" dirty="0">
            <a:solidFill>
              <a:srgbClr val="92D050"/>
            </a:solidFill>
          </a:endParaRPr>
        </a:p>
      </dsp:txBody>
      <dsp:txXfrm>
        <a:off x="4026750" y="1510712"/>
        <a:ext cx="1837729" cy="1225153"/>
      </dsp:txXfrm>
    </dsp:sp>
    <dsp:sp modelId="{A1BC3455-CCB6-4DDE-A0CB-F7A15A7189BD}">
      <dsp:nvSpPr>
        <dsp:cNvPr id="0" name=""/>
        <dsp:cNvSpPr/>
      </dsp:nvSpPr>
      <dsp:spPr>
        <a:xfrm>
          <a:off x="2295669" y="2928954"/>
          <a:ext cx="1225153" cy="1225153"/>
        </a:xfrm>
        <a:prstGeom prst="ellipse">
          <a:avLst/>
        </a:prstGeom>
        <a:gradFill rotWithShape="0">
          <a:gsLst>
            <a:gs pos="0">
              <a:schemeClr val="accent5">
                <a:hueOff val="-277527"/>
                <a:satOff val="-26527"/>
                <a:lumOff val="-26668"/>
                <a:alphaOff val="0"/>
                <a:shade val="63000"/>
                <a:satMod val="165000"/>
              </a:schemeClr>
            </a:gs>
            <a:gs pos="30000">
              <a:schemeClr val="accent5">
                <a:hueOff val="-277527"/>
                <a:satOff val="-26527"/>
                <a:lumOff val="-26668"/>
                <a:alphaOff val="0"/>
                <a:shade val="58000"/>
                <a:satMod val="165000"/>
              </a:schemeClr>
            </a:gs>
            <a:gs pos="75000">
              <a:schemeClr val="accent5">
                <a:hueOff val="-277527"/>
                <a:satOff val="-26527"/>
                <a:lumOff val="-26668"/>
                <a:alphaOff val="0"/>
                <a:shade val="30000"/>
                <a:satMod val="175000"/>
              </a:schemeClr>
            </a:gs>
            <a:gs pos="100000">
              <a:schemeClr val="accent5">
                <a:hueOff val="-277527"/>
                <a:satOff val="-26527"/>
                <a:lumOff val="-26668"/>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1">
            <a:lnSpc>
              <a:spcPct val="90000"/>
            </a:lnSpc>
            <a:spcBef>
              <a:spcPct val="0"/>
            </a:spcBef>
            <a:spcAft>
              <a:spcPct val="35000"/>
            </a:spcAft>
          </a:pPr>
          <a:r>
            <a:rPr lang="ar-SA" sz="2600" kern="1200" dirty="0" smtClean="0"/>
            <a:t>مادية</a:t>
          </a:r>
          <a:endParaRPr lang="ar-SA" sz="2600" kern="1200" dirty="0"/>
        </a:p>
      </dsp:txBody>
      <dsp:txXfrm>
        <a:off x="2475089" y="3108374"/>
        <a:ext cx="866313" cy="866313"/>
      </dsp:txXfrm>
    </dsp:sp>
    <dsp:sp modelId="{E7C01FE6-33D2-4EB7-BB2D-6068C1DA8770}">
      <dsp:nvSpPr>
        <dsp:cNvPr id="0" name=""/>
        <dsp:cNvSpPr/>
      </dsp:nvSpPr>
      <dsp:spPr>
        <a:xfrm>
          <a:off x="3643338" y="2928954"/>
          <a:ext cx="1837729" cy="1225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33450" rtl="1">
            <a:lnSpc>
              <a:spcPct val="90000"/>
            </a:lnSpc>
            <a:spcBef>
              <a:spcPct val="0"/>
            </a:spcBef>
            <a:spcAft>
              <a:spcPct val="15000"/>
            </a:spcAft>
            <a:buChar char="••"/>
          </a:pPr>
          <a:r>
            <a:rPr lang="ar-SA" sz="2100" b="1" kern="1200" dirty="0" smtClean="0">
              <a:solidFill>
                <a:schemeClr val="accent6">
                  <a:lumMod val="75000"/>
                </a:schemeClr>
              </a:solidFill>
            </a:rPr>
            <a:t>مثل الضرب والسجن والجلد</a:t>
          </a:r>
          <a:endParaRPr lang="ar-SA" sz="2100" b="1" kern="1200" dirty="0">
            <a:solidFill>
              <a:schemeClr val="accent6">
                <a:lumMod val="75000"/>
              </a:schemeClr>
            </a:solidFill>
          </a:endParaRPr>
        </a:p>
        <a:p>
          <a:pPr marL="228600" lvl="1" indent="-228600" algn="r" defTabSz="933450" rtl="1">
            <a:lnSpc>
              <a:spcPct val="90000"/>
            </a:lnSpc>
            <a:spcBef>
              <a:spcPct val="0"/>
            </a:spcBef>
            <a:spcAft>
              <a:spcPct val="15000"/>
            </a:spcAft>
            <a:buChar char="••"/>
          </a:pPr>
          <a:r>
            <a:rPr lang="ar-SA" sz="2100" b="1" kern="1200" dirty="0" smtClean="0">
              <a:solidFill>
                <a:schemeClr val="accent6">
                  <a:lumMod val="75000"/>
                </a:schemeClr>
              </a:solidFill>
            </a:rPr>
            <a:t>المخالفات والغرامات المالية .</a:t>
          </a:r>
          <a:endParaRPr lang="ar-SA" sz="2100" b="1" kern="1200" dirty="0">
            <a:solidFill>
              <a:schemeClr val="accent6">
                <a:lumMod val="75000"/>
              </a:schemeClr>
            </a:solidFill>
          </a:endParaRPr>
        </a:p>
      </dsp:txBody>
      <dsp:txXfrm>
        <a:off x="3643338" y="2928954"/>
        <a:ext cx="1837729" cy="12251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0FB892-7477-4B34-A8B7-98A6B36FC5A9}">
      <dsp:nvSpPr>
        <dsp:cNvPr id="0" name=""/>
        <dsp:cNvSpPr/>
      </dsp:nvSpPr>
      <dsp:spPr>
        <a:xfrm>
          <a:off x="0" y="1186602"/>
          <a:ext cx="7709704" cy="2198154"/>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54237" tIns="395732" rIns="654237" bIns="135128"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يسمى بعقاب </a:t>
          </a:r>
          <a:r>
            <a:rPr lang="ar-SA" sz="1900" b="1" u="sng" kern="1200" dirty="0" smtClean="0">
              <a:solidFill>
                <a:schemeClr val="accent5">
                  <a:lumMod val="75000"/>
                </a:schemeClr>
              </a:solidFill>
            </a:rPr>
            <a:t>الإضافة </a:t>
          </a:r>
          <a:endParaRPr lang="ar-SA" sz="1900" b="1" u="sng" kern="1200" dirty="0">
            <a:solidFill>
              <a:schemeClr val="accent5">
                <a:lumMod val="75000"/>
              </a:schemeClr>
            </a:solidFill>
          </a:endParaRPr>
        </a:p>
        <a:p>
          <a:pPr marL="171450" lvl="1" indent="-171450" algn="r" defTabSz="844550" rtl="1">
            <a:lnSpc>
              <a:spcPct val="90000"/>
            </a:lnSpc>
            <a:spcBef>
              <a:spcPct val="0"/>
            </a:spcBef>
            <a:spcAft>
              <a:spcPct val="15000"/>
            </a:spcAft>
            <a:buChar char="••"/>
          </a:pPr>
          <a:r>
            <a:rPr lang="ar-SA" sz="1900" kern="1200" dirty="0" smtClean="0"/>
            <a:t>يتم إتباع السلوك غير المرغوب بحدث مؤلم أو مثير منفر بهدف تقليل احتمالية ظهور مثل هذا السلوك في المستقبل </a:t>
          </a:r>
          <a:endParaRPr lang="ar-SA" sz="1900" kern="1200" dirty="0"/>
        </a:p>
        <a:p>
          <a:pPr marL="171450" lvl="1" indent="-171450" algn="r" defTabSz="844550" rtl="1">
            <a:lnSpc>
              <a:spcPct val="90000"/>
            </a:lnSpc>
            <a:spcBef>
              <a:spcPct val="0"/>
            </a:spcBef>
            <a:spcAft>
              <a:spcPct val="15000"/>
            </a:spcAft>
            <a:buChar char="••"/>
          </a:pPr>
          <a:r>
            <a:rPr lang="ar-SA" sz="1900" kern="1200" dirty="0" smtClean="0"/>
            <a:t>من الأمثلة على هذا النوع : الضرب , الجلد, زياده الواجبات.</a:t>
          </a:r>
          <a:endParaRPr lang="ar-SA" sz="1900" kern="1200" dirty="0"/>
        </a:p>
      </dsp:txBody>
      <dsp:txXfrm>
        <a:off x="0" y="1186602"/>
        <a:ext cx="7709704" cy="2198154"/>
      </dsp:txXfrm>
    </dsp:sp>
    <dsp:sp modelId="{B3539742-14BE-4C7A-81E8-27B6EDE68D15}">
      <dsp:nvSpPr>
        <dsp:cNvPr id="0" name=""/>
        <dsp:cNvSpPr/>
      </dsp:nvSpPr>
      <dsp:spPr>
        <a:xfrm>
          <a:off x="2528905" y="373437"/>
          <a:ext cx="5900778" cy="1069086"/>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3035" tIns="0" rIns="223035" bIns="0" numCol="1" spcCol="1270" anchor="ctr" anchorCtr="0">
          <a:noAutofit/>
        </a:bodyPr>
        <a:lstStyle/>
        <a:p>
          <a:pPr lvl="0" algn="r" defTabSz="844550" rtl="1">
            <a:lnSpc>
              <a:spcPct val="90000"/>
            </a:lnSpc>
            <a:spcBef>
              <a:spcPct val="0"/>
            </a:spcBef>
            <a:spcAft>
              <a:spcPct val="35000"/>
            </a:spcAft>
          </a:pPr>
          <a:r>
            <a:rPr lang="ar-SA" sz="1900" kern="1200" dirty="0" smtClean="0"/>
            <a:t>1\ العقاب الايجابي :</a:t>
          </a:r>
          <a:endParaRPr lang="ar-SA" sz="1900" kern="1200" dirty="0"/>
        </a:p>
      </dsp:txBody>
      <dsp:txXfrm>
        <a:off x="2581093" y="425625"/>
        <a:ext cx="5796402" cy="964710"/>
      </dsp:txXfrm>
    </dsp:sp>
    <dsp:sp modelId="{CCE2CA2B-FFCE-418A-87DB-C315182CE02E}">
      <dsp:nvSpPr>
        <dsp:cNvPr id="0" name=""/>
        <dsp:cNvSpPr/>
      </dsp:nvSpPr>
      <dsp:spPr>
        <a:xfrm>
          <a:off x="71399" y="3643337"/>
          <a:ext cx="7641592" cy="2147564"/>
        </a:xfrm>
        <a:prstGeom prst="rect">
          <a:avLst/>
        </a:prstGeom>
        <a:solidFill>
          <a:schemeClr val="lt1">
            <a:alpha val="90000"/>
            <a:hueOff val="0"/>
            <a:satOff val="0"/>
            <a:lumOff val="0"/>
            <a:alphaOff val="0"/>
          </a:schemeClr>
        </a:solidFill>
        <a:ln w="12700" cap="flat" cmpd="sng" algn="ctr">
          <a:solidFill>
            <a:schemeClr val="accent5">
              <a:hueOff val="-277527"/>
              <a:satOff val="-26527"/>
              <a:lumOff val="-26668"/>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54237" tIns="395732" rIns="654237" bIns="135128"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يعرف بعقاب </a:t>
          </a:r>
          <a:r>
            <a:rPr lang="ar-SA" sz="1900" b="1" u="sng" kern="1200" dirty="0" smtClean="0">
              <a:solidFill>
                <a:schemeClr val="accent6">
                  <a:lumMod val="75000"/>
                </a:schemeClr>
              </a:solidFill>
            </a:rPr>
            <a:t>الإزالة </a:t>
          </a:r>
          <a:endParaRPr lang="ar-SA" sz="1900" b="1" u="sng" kern="1200" dirty="0">
            <a:solidFill>
              <a:schemeClr val="accent6">
                <a:lumMod val="75000"/>
              </a:schemeClr>
            </a:solidFill>
          </a:endParaRPr>
        </a:p>
        <a:p>
          <a:pPr marL="171450" lvl="1" indent="-171450" algn="r" defTabSz="844550" rtl="1">
            <a:lnSpc>
              <a:spcPct val="90000"/>
            </a:lnSpc>
            <a:spcBef>
              <a:spcPct val="0"/>
            </a:spcBef>
            <a:spcAft>
              <a:spcPct val="15000"/>
            </a:spcAft>
            <a:buChar char="••"/>
          </a:pPr>
          <a:r>
            <a:rPr lang="ar-SA" sz="1900" kern="1200" dirty="0" smtClean="0"/>
            <a:t>يتم فيه إزالة حدث سار أو مثير مرغوب فيه كنتيجة لقيام الفرد بسلوك غير مرغوب بهدف تقليل احتمالية تكرار هذا السلوك </a:t>
          </a:r>
          <a:endParaRPr lang="ar-SA" sz="1900" kern="1200" dirty="0"/>
        </a:p>
        <a:p>
          <a:pPr marL="171450" lvl="1" indent="-171450" algn="r" defTabSz="844550" rtl="1">
            <a:lnSpc>
              <a:spcPct val="90000"/>
            </a:lnSpc>
            <a:spcBef>
              <a:spcPct val="0"/>
            </a:spcBef>
            <a:spcAft>
              <a:spcPct val="15000"/>
            </a:spcAft>
            <a:buChar char="••"/>
          </a:pPr>
          <a:r>
            <a:rPr lang="ar-SA" sz="1900" kern="1200" dirty="0" smtClean="0"/>
            <a:t>من الامثله على هذا النوع: الغرامة المالية لمخالفة الموظف التعليمات , المخالفة للسائق نظراً لتجاوزه السرعة المسموح بها , حرمان الطالب من اللعب نظراً لعدم حله للوظائف المدرسية.</a:t>
          </a:r>
          <a:endParaRPr lang="ar-SA" sz="1900" kern="1200" dirty="0"/>
        </a:p>
      </dsp:txBody>
      <dsp:txXfrm>
        <a:off x="71399" y="3643337"/>
        <a:ext cx="7641592" cy="2147564"/>
      </dsp:txXfrm>
    </dsp:sp>
    <dsp:sp modelId="{2E929022-DBEB-416E-AB7B-4B63D3819B83}">
      <dsp:nvSpPr>
        <dsp:cNvPr id="0" name=""/>
        <dsp:cNvSpPr/>
      </dsp:nvSpPr>
      <dsp:spPr>
        <a:xfrm>
          <a:off x="2528905" y="2942527"/>
          <a:ext cx="5900778" cy="953595"/>
        </a:xfrm>
        <a:prstGeom prst="roundRect">
          <a:avLst/>
        </a:prstGeom>
        <a:gradFill rotWithShape="0">
          <a:gsLst>
            <a:gs pos="0">
              <a:schemeClr val="accent5">
                <a:hueOff val="-277527"/>
                <a:satOff val="-26527"/>
                <a:lumOff val="-26668"/>
                <a:alphaOff val="0"/>
                <a:shade val="63000"/>
                <a:satMod val="165000"/>
              </a:schemeClr>
            </a:gs>
            <a:gs pos="30000">
              <a:schemeClr val="accent5">
                <a:hueOff val="-277527"/>
                <a:satOff val="-26527"/>
                <a:lumOff val="-26668"/>
                <a:alphaOff val="0"/>
                <a:shade val="58000"/>
                <a:satMod val="165000"/>
              </a:schemeClr>
            </a:gs>
            <a:gs pos="75000">
              <a:schemeClr val="accent5">
                <a:hueOff val="-277527"/>
                <a:satOff val="-26527"/>
                <a:lumOff val="-26668"/>
                <a:alphaOff val="0"/>
                <a:shade val="30000"/>
                <a:satMod val="175000"/>
              </a:schemeClr>
            </a:gs>
            <a:gs pos="100000">
              <a:schemeClr val="accent5">
                <a:hueOff val="-277527"/>
                <a:satOff val="-26527"/>
                <a:lumOff val="-26668"/>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3035" tIns="0" rIns="223035" bIns="0" numCol="1" spcCol="1270" anchor="ctr" anchorCtr="0">
          <a:noAutofit/>
        </a:bodyPr>
        <a:lstStyle/>
        <a:p>
          <a:pPr lvl="0" algn="r" defTabSz="844550" rtl="1">
            <a:lnSpc>
              <a:spcPct val="90000"/>
            </a:lnSpc>
            <a:spcBef>
              <a:spcPct val="0"/>
            </a:spcBef>
            <a:spcAft>
              <a:spcPct val="35000"/>
            </a:spcAft>
          </a:pPr>
          <a:r>
            <a:rPr lang="ar-SA" sz="1900" kern="1200" dirty="0" smtClean="0"/>
            <a:t>2\ العقاب السلبي :</a:t>
          </a:r>
          <a:endParaRPr lang="ar-SA" sz="1900" kern="1200" dirty="0"/>
        </a:p>
      </dsp:txBody>
      <dsp:txXfrm>
        <a:off x="2575456" y="2989078"/>
        <a:ext cx="5807676" cy="8604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96314F-A247-49B7-B880-C5BFFA301F7C}">
      <dsp:nvSpPr>
        <dsp:cNvPr id="0" name=""/>
        <dsp:cNvSpPr/>
      </dsp:nvSpPr>
      <dsp:spPr>
        <a:xfrm>
          <a:off x="3291839" y="651"/>
          <a:ext cx="4937760" cy="2542402"/>
        </a:xfrm>
        <a:prstGeom prst="rightArrow">
          <a:avLst>
            <a:gd name="adj1" fmla="val 75000"/>
            <a:gd name="adj2" fmla="val 5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solidFill>
                <a:schemeClr val="accent5">
                  <a:lumMod val="50000"/>
                </a:schemeClr>
              </a:solidFill>
            </a:rPr>
            <a:t>يهدف إلى الإزالة أو التقليل من احتمالية ظهور سلوك غير مرغوب فيه من خلال إزالة شئ أو مثير مرغوب فيه </a:t>
          </a:r>
          <a:endParaRPr lang="ar-SA" sz="2800" kern="1200" dirty="0">
            <a:solidFill>
              <a:schemeClr val="accent5">
                <a:lumMod val="50000"/>
              </a:schemeClr>
            </a:solidFill>
          </a:endParaRPr>
        </a:p>
      </dsp:txBody>
      <dsp:txXfrm>
        <a:off x="3291839" y="318451"/>
        <a:ext cx="3984359" cy="1906802"/>
      </dsp:txXfrm>
    </dsp:sp>
    <dsp:sp modelId="{D090B28D-FB8F-4085-8C11-7AB3F38AA6F3}">
      <dsp:nvSpPr>
        <dsp:cNvPr id="0" name=""/>
        <dsp:cNvSpPr/>
      </dsp:nvSpPr>
      <dsp:spPr>
        <a:xfrm>
          <a:off x="0" y="651"/>
          <a:ext cx="3291840" cy="2542402"/>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العقاب السلبي</a:t>
          </a:r>
          <a:endParaRPr lang="ar-SA" sz="4000" kern="1200" dirty="0"/>
        </a:p>
      </dsp:txBody>
      <dsp:txXfrm>
        <a:off x="124110" y="124761"/>
        <a:ext cx="3043620" cy="2294182"/>
      </dsp:txXfrm>
    </dsp:sp>
    <dsp:sp modelId="{A0469193-C981-4FC4-8C43-1D28A6B69848}">
      <dsp:nvSpPr>
        <dsp:cNvPr id="0" name=""/>
        <dsp:cNvSpPr/>
      </dsp:nvSpPr>
      <dsp:spPr>
        <a:xfrm>
          <a:off x="3291839" y="2797295"/>
          <a:ext cx="4937760" cy="2542402"/>
        </a:xfrm>
        <a:prstGeom prst="rightArrow">
          <a:avLst>
            <a:gd name="adj1" fmla="val 75000"/>
            <a:gd name="adj2" fmla="val 50000"/>
          </a:avLst>
        </a:prstGeom>
        <a:solidFill>
          <a:schemeClr val="accent5">
            <a:tint val="40000"/>
            <a:alpha val="90000"/>
            <a:hueOff val="-302232"/>
            <a:satOff val="-24813"/>
            <a:lumOff val="-6970"/>
            <a:alphaOff val="0"/>
          </a:schemeClr>
        </a:solidFill>
        <a:ln w="12700" cap="flat" cmpd="sng" algn="ctr">
          <a:solidFill>
            <a:schemeClr val="accent5">
              <a:tint val="40000"/>
              <a:alpha val="90000"/>
              <a:hueOff val="-302232"/>
              <a:satOff val="-24813"/>
              <a:lumOff val="-697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solidFill>
                <a:schemeClr val="accent6">
                  <a:lumMod val="75000"/>
                </a:schemeClr>
              </a:solidFill>
            </a:rPr>
            <a:t>يستخدم للحفاظ على سلوك مرغوب فيه من خلال إزالة شئ أو مثير غير مرغوب فيه .</a:t>
          </a:r>
          <a:endParaRPr lang="ar-SA" sz="2800" kern="1200" dirty="0">
            <a:solidFill>
              <a:schemeClr val="accent6">
                <a:lumMod val="75000"/>
              </a:schemeClr>
            </a:solidFill>
          </a:endParaRPr>
        </a:p>
      </dsp:txBody>
      <dsp:txXfrm>
        <a:off x="3291839" y="3115095"/>
        <a:ext cx="3984359" cy="1906802"/>
      </dsp:txXfrm>
    </dsp:sp>
    <dsp:sp modelId="{1819057A-374C-48CB-B27B-22A2D1A67479}">
      <dsp:nvSpPr>
        <dsp:cNvPr id="0" name=""/>
        <dsp:cNvSpPr/>
      </dsp:nvSpPr>
      <dsp:spPr>
        <a:xfrm>
          <a:off x="0" y="2797295"/>
          <a:ext cx="3291840" cy="2542402"/>
        </a:xfrm>
        <a:prstGeom prst="roundRect">
          <a:avLst/>
        </a:prstGeom>
        <a:gradFill rotWithShape="0">
          <a:gsLst>
            <a:gs pos="0">
              <a:schemeClr val="accent5">
                <a:hueOff val="-277527"/>
                <a:satOff val="-26527"/>
                <a:lumOff val="-26668"/>
                <a:alphaOff val="0"/>
                <a:shade val="63000"/>
                <a:satMod val="165000"/>
              </a:schemeClr>
            </a:gs>
            <a:gs pos="30000">
              <a:schemeClr val="accent5">
                <a:hueOff val="-277527"/>
                <a:satOff val="-26527"/>
                <a:lumOff val="-26668"/>
                <a:alphaOff val="0"/>
                <a:shade val="58000"/>
                <a:satMod val="165000"/>
              </a:schemeClr>
            </a:gs>
            <a:gs pos="75000">
              <a:schemeClr val="accent5">
                <a:hueOff val="-277527"/>
                <a:satOff val="-26527"/>
                <a:lumOff val="-26668"/>
                <a:alphaOff val="0"/>
                <a:shade val="30000"/>
                <a:satMod val="175000"/>
              </a:schemeClr>
            </a:gs>
            <a:gs pos="100000">
              <a:schemeClr val="accent5">
                <a:hueOff val="-277527"/>
                <a:satOff val="-26527"/>
                <a:lumOff val="-26668"/>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التعزيز السلبي</a:t>
          </a:r>
          <a:endParaRPr lang="ar-SA" sz="4000" kern="1200" dirty="0"/>
        </a:p>
      </dsp:txBody>
      <dsp:txXfrm>
        <a:off x="124110" y="2921405"/>
        <a:ext cx="3043620" cy="22941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AD80A-8844-4678-A7C7-0285DBC61370}">
      <dsp:nvSpPr>
        <dsp:cNvPr id="0" name=""/>
        <dsp:cNvSpPr/>
      </dsp:nvSpPr>
      <dsp:spPr>
        <a:xfrm>
          <a:off x="0" y="0"/>
          <a:ext cx="8229600" cy="192024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ar-SA" sz="6500" kern="1200" dirty="0" smtClean="0"/>
            <a:t>نواتج التعلم بالملاحظة</a:t>
          </a:r>
          <a:endParaRPr lang="en-US" sz="6500" kern="1200" dirty="0"/>
        </a:p>
      </dsp:txBody>
      <dsp:txXfrm>
        <a:off x="0" y="0"/>
        <a:ext cx="8229600" cy="1920240"/>
      </dsp:txXfrm>
    </dsp:sp>
    <dsp:sp modelId="{36E3F0BB-3209-4A58-8A07-F1620D51814E}">
      <dsp:nvSpPr>
        <dsp:cNvPr id="0" name=""/>
        <dsp:cNvSpPr/>
      </dsp:nvSpPr>
      <dsp:spPr>
        <a:xfrm>
          <a:off x="4018" y="1920240"/>
          <a:ext cx="2740521" cy="4032504"/>
        </a:xfrm>
        <a:prstGeom prst="rect">
          <a:avLst/>
        </a:prstGeom>
        <a:no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b="1" u="sng" kern="1200" dirty="0" smtClean="0"/>
            <a:t>تسهيل ظهور سلوك:</a:t>
          </a:r>
        </a:p>
        <a:p>
          <a:pPr lvl="0" algn="ctr" defTabSz="1422400">
            <a:lnSpc>
              <a:spcPct val="90000"/>
            </a:lnSpc>
            <a:spcBef>
              <a:spcPct val="0"/>
            </a:spcBef>
            <a:spcAft>
              <a:spcPct val="35000"/>
            </a:spcAft>
          </a:pPr>
          <a:r>
            <a:rPr lang="ar-SA" sz="3200" kern="1200" dirty="0" smtClean="0"/>
            <a:t>تعمل ملاحظة سلوك الاخرين على اعادة ظهور سلوك قد توقف استخدامه لدى الفرد بسبب النسيان او لغيره.</a:t>
          </a:r>
          <a:endParaRPr lang="en-US" sz="3200" kern="1200" dirty="0"/>
        </a:p>
      </dsp:txBody>
      <dsp:txXfrm>
        <a:off x="4018" y="1920240"/>
        <a:ext cx="2740521" cy="4032504"/>
      </dsp:txXfrm>
    </dsp:sp>
    <dsp:sp modelId="{70C6CFD8-6C1D-4C4B-829C-7E1C75C16D46}">
      <dsp:nvSpPr>
        <dsp:cNvPr id="0" name=""/>
        <dsp:cNvSpPr/>
      </dsp:nvSpPr>
      <dsp:spPr>
        <a:xfrm>
          <a:off x="2744539" y="1920240"/>
          <a:ext cx="2740521" cy="4032504"/>
        </a:xfrm>
        <a:prstGeom prst="rect">
          <a:avLst/>
        </a:prstGeom>
        <a:no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b="1" u="sng" kern="1200" dirty="0" smtClean="0"/>
            <a:t>كف أو تحرير سلوك:</a:t>
          </a:r>
        </a:p>
        <a:p>
          <a:pPr lvl="0" algn="ctr" defTabSz="1422400">
            <a:lnSpc>
              <a:spcPct val="90000"/>
            </a:lnSpc>
            <a:spcBef>
              <a:spcPct val="0"/>
            </a:spcBef>
            <a:spcAft>
              <a:spcPct val="35000"/>
            </a:spcAft>
          </a:pPr>
          <a:r>
            <a:rPr lang="ar-SA" sz="3200" kern="1200" dirty="0" smtClean="0"/>
            <a:t>ملاحظة سلوك الاخرين قد تكون سبب في كف سلوك او تغييره لدى الفرد.</a:t>
          </a:r>
          <a:endParaRPr lang="en-US" sz="3200" kern="1200" dirty="0"/>
        </a:p>
      </dsp:txBody>
      <dsp:txXfrm>
        <a:off x="2744539" y="1920240"/>
        <a:ext cx="2740521" cy="4032504"/>
      </dsp:txXfrm>
    </dsp:sp>
    <dsp:sp modelId="{238C6D7B-2E66-42D8-9D52-9A113C62D3A5}">
      <dsp:nvSpPr>
        <dsp:cNvPr id="0" name=""/>
        <dsp:cNvSpPr/>
      </dsp:nvSpPr>
      <dsp:spPr>
        <a:xfrm>
          <a:off x="5485060" y="1920240"/>
          <a:ext cx="2740521" cy="4032504"/>
        </a:xfrm>
        <a:prstGeom prst="rect">
          <a:avLst/>
        </a:prstGeom>
        <a:no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b="1" u="sng" kern="1200" dirty="0" smtClean="0"/>
            <a:t>تعلم سلوك جديد:</a:t>
          </a:r>
        </a:p>
        <a:p>
          <a:pPr lvl="0" algn="ctr" defTabSz="1422400">
            <a:lnSpc>
              <a:spcPct val="90000"/>
            </a:lnSpc>
            <a:spcBef>
              <a:spcPct val="0"/>
            </a:spcBef>
            <a:spcAft>
              <a:spcPct val="35000"/>
            </a:spcAft>
          </a:pPr>
          <a:r>
            <a:rPr lang="ar-SA" sz="3200" kern="1200" dirty="0" smtClean="0"/>
            <a:t>ويكون ذلك في تعلم مهارة جديدة لم تكن موجودة في سلوك الفرد، ويتم هذا التعلم من خلال ملاحظة ومراقبة سلوك الاخرين.</a:t>
          </a:r>
          <a:endParaRPr lang="en-US" sz="3200" kern="1200" dirty="0"/>
        </a:p>
      </dsp:txBody>
      <dsp:txXfrm>
        <a:off x="5485060" y="1920240"/>
        <a:ext cx="2740521" cy="4032504"/>
      </dsp:txXfrm>
    </dsp:sp>
    <dsp:sp modelId="{A22B627A-63DC-456C-9B95-EEC3E648F422}">
      <dsp:nvSpPr>
        <dsp:cNvPr id="0" name=""/>
        <dsp:cNvSpPr/>
      </dsp:nvSpPr>
      <dsp:spPr>
        <a:xfrm>
          <a:off x="0" y="5943599"/>
          <a:ext cx="8229600" cy="448056"/>
        </a:xfrm>
        <a:prstGeom prst="rect">
          <a:avLst/>
        </a:prstGeom>
        <a:solidFill>
          <a:schemeClr val="accent3">
            <a:lumMod val="7500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C7E32-9978-4D61-A22F-688302ABDDC3}">
      <dsp:nvSpPr>
        <dsp:cNvPr id="0" name=""/>
        <dsp:cNvSpPr/>
      </dsp:nvSpPr>
      <dsp:spPr>
        <a:xfrm>
          <a:off x="2907027" y="594993"/>
          <a:ext cx="2491745" cy="21572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b="1" kern="1200" dirty="0" smtClean="0"/>
            <a:t>مراحل التعلم الاجتماعي</a:t>
          </a:r>
          <a:endParaRPr lang="en-US" sz="3100" b="1" kern="1200" dirty="0"/>
        </a:p>
      </dsp:txBody>
      <dsp:txXfrm>
        <a:off x="2970212" y="658178"/>
        <a:ext cx="2365375" cy="2030923"/>
      </dsp:txXfrm>
    </dsp:sp>
    <dsp:sp modelId="{D3BC9E76-A9B1-4241-AD51-00723947D530}">
      <dsp:nvSpPr>
        <dsp:cNvPr id="0" name=""/>
        <dsp:cNvSpPr/>
      </dsp:nvSpPr>
      <dsp:spPr>
        <a:xfrm>
          <a:off x="851161" y="2752287"/>
          <a:ext cx="3301738" cy="451519"/>
        </a:xfrm>
        <a:custGeom>
          <a:avLst/>
          <a:gdLst/>
          <a:ahLst/>
          <a:cxnLst/>
          <a:rect l="0" t="0" r="0" b="0"/>
          <a:pathLst>
            <a:path>
              <a:moveTo>
                <a:pt x="3301738" y="0"/>
              </a:moveTo>
              <a:lnTo>
                <a:pt x="3301738" y="225759"/>
              </a:lnTo>
              <a:lnTo>
                <a:pt x="0" y="225759"/>
              </a:lnTo>
              <a:lnTo>
                <a:pt x="0"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67D020-1827-4771-BEA7-6516FFB9F5B7}">
      <dsp:nvSpPr>
        <dsp:cNvPr id="0" name=""/>
        <dsp:cNvSpPr/>
      </dsp:nvSpPr>
      <dsp:spPr>
        <a:xfrm>
          <a:off x="4562"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الدافع </a:t>
          </a:r>
          <a:r>
            <a:rPr lang="ar-SA" sz="3100" kern="1200" dirty="0" smtClean="0"/>
            <a:t>والحافز</a:t>
          </a:r>
          <a:endParaRPr lang="en-US" sz="3100" kern="1200" dirty="0"/>
        </a:p>
      </dsp:txBody>
      <dsp:txXfrm>
        <a:off x="37623" y="3236867"/>
        <a:ext cx="1627076" cy="1062677"/>
      </dsp:txXfrm>
    </dsp:sp>
    <dsp:sp modelId="{4048B209-D3D0-4E79-84D4-4DB94BAC4357}">
      <dsp:nvSpPr>
        <dsp:cNvPr id="0" name=""/>
        <dsp:cNvSpPr/>
      </dsp:nvSpPr>
      <dsp:spPr>
        <a:xfrm>
          <a:off x="3052320" y="2752287"/>
          <a:ext cx="1100579" cy="451519"/>
        </a:xfrm>
        <a:custGeom>
          <a:avLst/>
          <a:gdLst/>
          <a:ahLst/>
          <a:cxnLst/>
          <a:rect l="0" t="0" r="0" b="0"/>
          <a:pathLst>
            <a:path>
              <a:moveTo>
                <a:pt x="1100579" y="0"/>
              </a:moveTo>
              <a:lnTo>
                <a:pt x="1100579" y="225759"/>
              </a:lnTo>
              <a:lnTo>
                <a:pt x="0" y="225759"/>
              </a:lnTo>
              <a:lnTo>
                <a:pt x="0"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D676CF-6AB4-44ED-8C2E-2B4BF1A15CFA}">
      <dsp:nvSpPr>
        <dsp:cNvPr id="0" name=""/>
        <dsp:cNvSpPr/>
      </dsp:nvSpPr>
      <dsp:spPr>
        <a:xfrm>
          <a:off x="2205721"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الانتاج والاداء</a:t>
          </a:r>
          <a:endParaRPr lang="en-US" sz="3100" kern="1200" dirty="0"/>
        </a:p>
      </dsp:txBody>
      <dsp:txXfrm>
        <a:off x="2238782" y="3236867"/>
        <a:ext cx="1627076" cy="1062677"/>
      </dsp:txXfrm>
    </dsp:sp>
    <dsp:sp modelId="{676538D8-74EF-475A-B0DF-2492102FE158}">
      <dsp:nvSpPr>
        <dsp:cNvPr id="0" name=""/>
        <dsp:cNvSpPr/>
      </dsp:nvSpPr>
      <dsp:spPr>
        <a:xfrm>
          <a:off x="4152900" y="2752287"/>
          <a:ext cx="1100579" cy="451519"/>
        </a:xfrm>
        <a:custGeom>
          <a:avLst/>
          <a:gdLst/>
          <a:ahLst/>
          <a:cxnLst/>
          <a:rect l="0" t="0" r="0" b="0"/>
          <a:pathLst>
            <a:path>
              <a:moveTo>
                <a:pt x="0" y="0"/>
              </a:moveTo>
              <a:lnTo>
                <a:pt x="0" y="225759"/>
              </a:lnTo>
              <a:lnTo>
                <a:pt x="1100579" y="225759"/>
              </a:lnTo>
              <a:lnTo>
                <a:pt x="1100579"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819436-670E-4C0F-AE9E-01C24A751324}">
      <dsp:nvSpPr>
        <dsp:cNvPr id="0" name=""/>
        <dsp:cNvSpPr/>
      </dsp:nvSpPr>
      <dsp:spPr>
        <a:xfrm>
          <a:off x="4406879"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الاحتفاظ</a:t>
          </a:r>
          <a:endParaRPr lang="en-US" sz="3100" kern="1200" dirty="0"/>
        </a:p>
      </dsp:txBody>
      <dsp:txXfrm>
        <a:off x="4439940" y="3236867"/>
        <a:ext cx="1627076" cy="1062677"/>
      </dsp:txXfrm>
    </dsp:sp>
    <dsp:sp modelId="{4136D329-A95E-47A9-9FB7-D469B183A871}">
      <dsp:nvSpPr>
        <dsp:cNvPr id="0" name=""/>
        <dsp:cNvSpPr/>
      </dsp:nvSpPr>
      <dsp:spPr>
        <a:xfrm>
          <a:off x="4152900" y="2752287"/>
          <a:ext cx="3301738" cy="451519"/>
        </a:xfrm>
        <a:custGeom>
          <a:avLst/>
          <a:gdLst/>
          <a:ahLst/>
          <a:cxnLst/>
          <a:rect l="0" t="0" r="0" b="0"/>
          <a:pathLst>
            <a:path>
              <a:moveTo>
                <a:pt x="0" y="0"/>
              </a:moveTo>
              <a:lnTo>
                <a:pt x="0" y="225759"/>
              </a:lnTo>
              <a:lnTo>
                <a:pt x="3301738" y="225759"/>
              </a:lnTo>
              <a:lnTo>
                <a:pt x="3301738"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418A8-2245-4E77-8A72-AF5C9C60D13A}">
      <dsp:nvSpPr>
        <dsp:cNvPr id="0" name=""/>
        <dsp:cNvSpPr/>
      </dsp:nvSpPr>
      <dsp:spPr>
        <a:xfrm>
          <a:off x="6608038"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الانتباه والتعلم</a:t>
          </a:r>
          <a:endParaRPr lang="en-US" sz="3100" kern="1200" dirty="0"/>
        </a:p>
      </dsp:txBody>
      <dsp:txXfrm>
        <a:off x="6641099" y="3236867"/>
        <a:ext cx="1627076" cy="1062677"/>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5F7251-00D1-428D-A75A-64D4A4FD1E10}" type="datetimeFigureOut">
              <a:rPr lang="en-US" smtClean="0"/>
              <a:pPr/>
              <a:t>10/11/2015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B0AA40-EDC1-4BC6-98B1-9E913323A74D}" type="slidenum">
              <a:rPr lang="en-US" smtClean="0"/>
              <a:pPr/>
              <a:t>‹#›</a:t>
            </a:fld>
            <a:endParaRPr lang="en-US" dirty="0"/>
          </a:p>
        </p:txBody>
      </p:sp>
    </p:spTree>
    <p:extLst>
      <p:ext uri="{BB962C8B-B14F-4D97-AF65-F5344CB8AC3E}">
        <p14:creationId xmlns:p14="http://schemas.microsoft.com/office/powerpoint/2010/main" val="1789227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CBFD6E-CAC3-410D-A21E-828E77FBAFC6}" type="slidenum">
              <a:rPr lang="en-US" smtClean="0"/>
              <a:pPr/>
              <a:t>14</a:t>
            </a:fld>
            <a:endParaRPr lang="en-US" dirty="0"/>
          </a:p>
        </p:txBody>
      </p:sp>
    </p:spTree>
    <p:extLst>
      <p:ext uri="{BB962C8B-B14F-4D97-AF65-F5344CB8AC3E}">
        <p14:creationId xmlns:p14="http://schemas.microsoft.com/office/powerpoint/2010/main" val="3006957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9A07619-6DEC-4A8F-B2F1-D1FA2383BDA9}" type="slidenum">
              <a:rPr lang="ar-SA" smtClean="0"/>
              <a:pPr/>
              <a:t>37</a:t>
            </a:fld>
            <a:endParaRPr lang="ar-SA"/>
          </a:p>
        </p:txBody>
      </p:sp>
    </p:spTree>
    <p:extLst>
      <p:ext uri="{BB962C8B-B14F-4D97-AF65-F5344CB8AC3E}">
        <p14:creationId xmlns:p14="http://schemas.microsoft.com/office/powerpoint/2010/main" val="4090250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2EAD21C-380B-4D1A-8E3E-E0047AD4F37A}" type="datetimeFigureOut">
              <a:rPr lang="en-US" smtClean="0"/>
              <a:pPr/>
              <a:t>10/11/2015</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DAC7DEE-6B3A-4A3B-A896-97E1DA21664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EAD21C-380B-4D1A-8E3E-E0047AD4F37A}"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AC7DEE-6B3A-4A3B-A896-97E1DA21664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EAD21C-380B-4D1A-8E3E-E0047AD4F37A}"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AC7DEE-6B3A-4A3B-A896-97E1DA21664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2EAD21C-380B-4D1A-8E3E-E0047AD4F37A}" type="datetimeFigureOut">
              <a:rPr lang="en-US" smtClean="0"/>
              <a:pPr/>
              <a:t>10/11/2015</a:t>
            </a:fld>
            <a:endParaRPr lang="en-US" dirty="0"/>
          </a:p>
        </p:txBody>
      </p:sp>
      <p:sp>
        <p:nvSpPr>
          <p:cNvPr id="9" name="Slide Number Placeholder 8"/>
          <p:cNvSpPr>
            <a:spLocks noGrp="1"/>
          </p:cNvSpPr>
          <p:nvPr>
            <p:ph type="sldNum" sz="quarter" idx="15"/>
          </p:nvPr>
        </p:nvSpPr>
        <p:spPr/>
        <p:txBody>
          <a:bodyPr rtlCol="0"/>
          <a:lstStyle/>
          <a:p>
            <a:fld id="{ADAC7DEE-6B3A-4A3B-A896-97E1DA216648}"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2EAD21C-380B-4D1A-8E3E-E0047AD4F37A}" type="datetimeFigureOut">
              <a:rPr lang="en-US" smtClean="0"/>
              <a:pPr/>
              <a:t>10/11/2015</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ADAC7DEE-6B3A-4A3B-A896-97E1DA21664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2EAD21C-380B-4D1A-8E3E-E0047AD4F37A}" type="datetimeFigureOut">
              <a:rPr lang="en-US" smtClean="0"/>
              <a:pPr/>
              <a:t>10/11/2015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AC7DEE-6B3A-4A3B-A896-97E1DA216648}"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2EAD21C-380B-4D1A-8E3E-E0047AD4F37A}" type="datetimeFigureOut">
              <a:rPr lang="en-US" smtClean="0"/>
              <a:pPr/>
              <a:t>10/11/2015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DAC7DEE-6B3A-4A3B-A896-97E1DA216648}"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2EAD21C-380B-4D1A-8E3E-E0047AD4F37A}" type="datetimeFigureOut">
              <a:rPr lang="en-US" smtClean="0"/>
              <a:pPr/>
              <a:t>10/11/2015</a:t>
            </a:fld>
            <a:endParaRPr lang="en-US" dirty="0"/>
          </a:p>
        </p:txBody>
      </p:sp>
      <p:sp>
        <p:nvSpPr>
          <p:cNvPr id="7" name="Slide Number Placeholder 6"/>
          <p:cNvSpPr>
            <a:spLocks noGrp="1"/>
          </p:cNvSpPr>
          <p:nvPr>
            <p:ph type="sldNum" sz="quarter" idx="11"/>
          </p:nvPr>
        </p:nvSpPr>
        <p:spPr/>
        <p:txBody>
          <a:bodyPr rtlCol="0"/>
          <a:lstStyle/>
          <a:p>
            <a:fld id="{ADAC7DEE-6B3A-4A3B-A896-97E1DA216648}"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EAD21C-380B-4D1A-8E3E-E0047AD4F37A}" type="datetimeFigureOut">
              <a:rPr lang="en-US" smtClean="0"/>
              <a:pPr/>
              <a:t>10/11/2015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DAC7DEE-6B3A-4A3B-A896-97E1DA21664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2EAD21C-380B-4D1A-8E3E-E0047AD4F37A}" type="datetimeFigureOut">
              <a:rPr lang="en-US" smtClean="0"/>
              <a:pPr/>
              <a:t>10/11/2015</a:t>
            </a:fld>
            <a:endParaRPr lang="en-US" dirty="0"/>
          </a:p>
        </p:txBody>
      </p:sp>
      <p:sp>
        <p:nvSpPr>
          <p:cNvPr id="22" name="Slide Number Placeholder 21"/>
          <p:cNvSpPr>
            <a:spLocks noGrp="1"/>
          </p:cNvSpPr>
          <p:nvPr>
            <p:ph type="sldNum" sz="quarter" idx="15"/>
          </p:nvPr>
        </p:nvSpPr>
        <p:spPr/>
        <p:txBody>
          <a:bodyPr rtlCol="0"/>
          <a:lstStyle/>
          <a:p>
            <a:fld id="{ADAC7DEE-6B3A-4A3B-A896-97E1DA216648}"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2EAD21C-380B-4D1A-8E3E-E0047AD4F37A}" type="datetimeFigureOut">
              <a:rPr lang="en-US" smtClean="0"/>
              <a:pPr/>
              <a:t>10/11/2015</a:t>
            </a:fld>
            <a:endParaRPr lang="en-US" dirty="0"/>
          </a:p>
        </p:txBody>
      </p:sp>
      <p:sp>
        <p:nvSpPr>
          <p:cNvPr id="18" name="Slide Number Placeholder 17"/>
          <p:cNvSpPr>
            <a:spLocks noGrp="1"/>
          </p:cNvSpPr>
          <p:nvPr>
            <p:ph type="sldNum" sz="quarter" idx="11"/>
          </p:nvPr>
        </p:nvSpPr>
        <p:spPr/>
        <p:txBody>
          <a:bodyPr rtlCol="0"/>
          <a:lstStyle/>
          <a:p>
            <a:fld id="{ADAC7DEE-6B3A-4A3B-A896-97E1DA216648}"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2EAD21C-380B-4D1A-8E3E-E0047AD4F37A}" type="datetimeFigureOut">
              <a:rPr lang="en-US" smtClean="0"/>
              <a:pPr/>
              <a:t>10/11/2015</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DAC7DEE-6B3A-4A3B-A896-97E1DA21664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Documents%20and%20Settings\&#1575;&#1604;&#1605;&#1583;&#1610;&#1585;\&#1587;&#1591;&#1581;%20&#1575;&#1604;&#1605;&#1603;&#1578;&#1576;\&#1601;&#1610;&#1583;&#1610;&#1608;\Operant%20conditioning.avi" TargetMode="External"/><Relationship Id="rId1" Type="http://schemas.openxmlformats.org/officeDocument/2006/relationships/video" Target="file:///C:\Documents%20and%20Settings\&#1575;&#1604;&#1605;&#1583;&#1610;&#1585;\&#1587;&#1591;&#1581;%20&#1575;&#1604;&#1605;&#1603;&#1578;&#1576;\&#1601;&#1610;&#1583;&#1610;&#1608;\&#1601;&#1575;&#1585;%20&#1587;&#1603;&#1606;&#1585;.avi" TargetMode="Externa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comments" Target="../comments/comment5.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comments" Target="../comments/comment1.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3995738" y="1557338"/>
            <a:ext cx="4897437" cy="798512"/>
          </a:xfrm>
        </p:spPr>
        <p:txBody>
          <a:bodyPr/>
          <a:lstStyle/>
          <a:p>
            <a:pPr algn="ctr" eaLnBrk="1" fontAlgn="auto" hangingPunct="1">
              <a:spcAft>
                <a:spcPts val="0"/>
              </a:spcAft>
              <a:defRPr/>
            </a:pPr>
            <a:r>
              <a:rPr lang="ar-SA" sz="4000" u="sng" dirty="0" smtClean="0">
                <a:solidFill>
                  <a:srgbClr val="E35C06"/>
                </a:solidFill>
                <a:cs typeface="Andalus" pitchFamily="2" charset="-78"/>
              </a:rPr>
              <a:t>الجزء الثاني من التعلم </a:t>
            </a:r>
            <a:endParaRPr lang="fr-CA" sz="4000" u="sng" dirty="0" smtClean="0">
              <a:solidFill>
                <a:srgbClr val="E35C06"/>
              </a:solidFill>
              <a:cs typeface="Andalus" pitchFamily="2" charset="-78"/>
            </a:endParaRPr>
          </a:p>
        </p:txBody>
      </p:sp>
      <p:sp>
        <p:nvSpPr>
          <p:cNvPr id="4" name="مستطيل مستدير الزوايا 3"/>
          <p:cNvSpPr/>
          <p:nvPr/>
        </p:nvSpPr>
        <p:spPr>
          <a:xfrm>
            <a:off x="1403350" y="3500438"/>
            <a:ext cx="1873250" cy="12969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dirty="0"/>
              <a:t>ر</a:t>
            </a:r>
          </a:p>
        </p:txBody>
      </p:sp>
      <p:sp>
        <p:nvSpPr>
          <p:cNvPr id="9" name="مستطيل مستدير الزوايا 8"/>
          <p:cNvSpPr/>
          <p:nvPr/>
        </p:nvSpPr>
        <p:spPr>
          <a:xfrm>
            <a:off x="3419475" y="5013325"/>
            <a:ext cx="18732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pic>
        <p:nvPicPr>
          <p:cNvPr id="2055" name="Picture 7" descr="C:\Documents and Settings\المدير\سطح المكتب\صور\0,,6462408_4,00.jpg"/>
          <p:cNvPicPr>
            <a:picLocks noChangeAspect="1" noChangeArrowheads="1"/>
          </p:cNvPicPr>
          <p:nvPr/>
        </p:nvPicPr>
        <p:blipFill>
          <a:blip r:embed="rId2" cstate="print"/>
          <a:srcRect/>
          <a:stretch>
            <a:fillRect/>
          </a:stretch>
        </p:blipFill>
        <p:spPr bwMode="auto">
          <a:xfrm>
            <a:off x="1480592" y="1828800"/>
            <a:ext cx="1872208" cy="13681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6" name="Picture 8" descr="C:\Documents and Settings\المدير\سطح المكتب\صور\1323500372_alzheimer3.JPG"/>
          <p:cNvPicPr>
            <a:picLocks noChangeAspect="1" noChangeArrowheads="1"/>
          </p:cNvPicPr>
          <p:nvPr/>
        </p:nvPicPr>
        <p:blipFill>
          <a:blip r:embed="rId3" cstate="print"/>
          <a:srcRect/>
          <a:stretch>
            <a:fillRect/>
          </a:stretch>
        </p:blipFill>
        <p:spPr bwMode="auto">
          <a:xfrm>
            <a:off x="5519194" y="5013176"/>
            <a:ext cx="1796006" cy="12799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pic>
        <p:nvPicPr>
          <p:cNvPr id="2057" name="Picture 9" descr="C:\Documents and Settings\المدير\سطح المكتب\صور\images.jpg"/>
          <p:cNvPicPr>
            <a:picLocks noChangeAspect="1" noChangeArrowheads="1"/>
          </p:cNvPicPr>
          <p:nvPr/>
        </p:nvPicPr>
        <p:blipFill>
          <a:blip r:embed="rId4" cstate="print"/>
          <a:srcRect/>
          <a:stretch>
            <a:fillRect/>
          </a:stretch>
        </p:blipFill>
        <p:spPr bwMode="auto">
          <a:xfrm>
            <a:off x="1371600" y="5029200"/>
            <a:ext cx="1872208" cy="12691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8" name="Picture 10" descr="C:\Documents and Settings\المدير\سطح المكتب\صور\images (17).jpg"/>
          <p:cNvPicPr>
            <a:picLocks noChangeAspect="1" noChangeArrowheads="1"/>
          </p:cNvPicPr>
          <p:nvPr/>
        </p:nvPicPr>
        <p:blipFill>
          <a:blip r:embed="rId5" cstate="print"/>
          <a:srcRect/>
          <a:stretch>
            <a:fillRect/>
          </a:stretch>
        </p:blipFill>
        <p:spPr bwMode="auto">
          <a:xfrm>
            <a:off x="3461793" y="3501008"/>
            <a:ext cx="1872207" cy="134265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7"/>
                                        </p:tgtEl>
                                        <p:attrNameLst>
                                          <p:attrName>style.visibility</p:attrName>
                                        </p:attrNameLst>
                                      </p:cBhvr>
                                      <p:to>
                                        <p:strVal val="visible"/>
                                      </p:to>
                                    </p:set>
                                    <p:animEffect transition="in" filter="dissolve">
                                      <p:cBhvr>
                                        <p:cTn id="7" dur="500"/>
                                        <p:tgtEl>
                                          <p:spTgt spid="205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058"/>
                                        </p:tgtEl>
                                        <p:attrNameLst>
                                          <p:attrName>style.visibility</p:attrName>
                                        </p:attrNameLst>
                                      </p:cBhvr>
                                      <p:to>
                                        <p:strVal val="visible"/>
                                      </p:to>
                                    </p:set>
                                    <p:animEffect transition="in" filter="dissolve">
                                      <p:cBhvr>
                                        <p:cTn id="12" dur="500"/>
                                        <p:tgtEl>
                                          <p:spTgt spid="205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055"/>
                                        </p:tgtEl>
                                        <p:attrNameLst>
                                          <p:attrName>style.visibility</p:attrName>
                                        </p:attrNameLst>
                                      </p:cBhvr>
                                      <p:to>
                                        <p:strVal val="visible"/>
                                      </p:to>
                                    </p:set>
                                    <p:animEffect transition="in" filter="dissolve">
                                      <p:cBhvr>
                                        <p:cTn id="17" dur="500"/>
                                        <p:tgtEl>
                                          <p:spTgt spid="205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056"/>
                                        </p:tgtEl>
                                        <p:attrNameLst>
                                          <p:attrName>style.visibility</p:attrName>
                                        </p:attrNameLst>
                                      </p:cBhvr>
                                      <p:to>
                                        <p:strVal val="visible"/>
                                      </p:to>
                                    </p:set>
                                    <p:animEffect transition="in" filter="dissolve">
                                      <p:cBhvr>
                                        <p:cTn id="27" dur="500"/>
                                        <p:tgtEl>
                                          <p:spTgt spid="2056"/>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randombar(horizont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50" presetClass="entr" presetSubtype="0" decel="100000" fill="hold" grpId="0" nodeType="clickEffect">
                                  <p:stCondLst>
                                    <p:cond delay="0"/>
                                  </p:stCondLst>
                                  <p:childTnLst>
                                    <p:set>
                                      <p:cBhvr>
                                        <p:cTn id="36" dur="1" fill="hold">
                                          <p:stCondLst>
                                            <p:cond delay="0"/>
                                          </p:stCondLst>
                                        </p:cTn>
                                        <p:tgtEl>
                                          <p:spTgt spid="2050"/>
                                        </p:tgtEl>
                                        <p:attrNameLst>
                                          <p:attrName>style.visibility</p:attrName>
                                        </p:attrNameLst>
                                      </p:cBhvr>
                                      <p:to>
                                        <p:strVal val="visible"/>
                                      </p:to>
                                    </p:set>
                                    <p:anim calcmode="lin" valueType="num">
                                      <p:cBhvr>
                                        <p:cTn id="37" dur="1000" fill="hold"/>
                                        <p:tgtEl>
                                          <p:spTgt spid="2050"/>
                                        </p:tgtEl>
                                        <p:attrNameLst>
                                          <p:attrName>ppt_w</p:attrName>
                                        </p:attrNameLst>
                                      </p:cBhvr>
                                      <p:tavLst>
                                        <p:tav tm="0">
                                          <p:val>
                                            <p:strVal val="#ppt_w+.3"/>
                                          </p:val>
                                        </p:tav>
                                        <p:tav tm="100000">
                                          <p:val>
                                            <p:strVal val="#ppt_w"/>
                                          </p:val>
                                        </p:tav>
                                      </p:tavLst>
                                    </p:anim>
                                    <p:anim calcmode="lin" valueType="num">
                                      <p:cBhvr>
                                        <p:cTn id="38" dur="1000" fill="hold"/>
                                        <p:tgtEl>
                                          <p:spTgt spid="2050"/>
                                        </p:tgtEl>
                                        <p:attrNameLst>
                                          <p:attrName>ppt_h</p:attrName>
                                        </p:attrNameLst>
                                      </p:cBhvr>
                                      <p:tavLst>
                                        <p:tav tm="0">
                                          <p:val>
                                            <p:strVal val="#ppt_h"/>
                                          </p:val>
                                        </p:tav>
                                        <p:tav tm="100000">
                                          <p:val>
                                            <p:strVal val="#ppt_h"/>
                                          </p:val>
                                        </p:tav>
                                      </p:tavLst>
                                    </p:anim>
                                    <p:animEffect transition="in" filter="fade">
                                      <p:cBhvr>
                                        <p:cTn id="39"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4"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435100" y="1196975"/>
            <a:ext cx="7499350" cy="5051425"/>
          </a:xfrm>
        </p:spPr>
        <p:txBody>
          <a:bodyPr>
            <a:normAutofit lnSpcReduction="10000"/>
          </a:bodyPr>
          <a:lstStyle/>
          <a:p>
            <a:pPr marL="0" indent="0" algn="ctr" eaLnBrk="1" fontAlgn="auto" hangingPunct="1">
              <a:spcAft>
                <a:spcPts val="0"/>
              </a:spcAft>
              <a:buFont typeface="Arial" pitchFamily="34" charset="0"/>
              <a:buNone/>
              <a:defRPr/>
            </a:pPr>
            <a:r>
              <a:rPr lang="ar-SA" sz="2400" dirty="0" smtClean="0">
                <a:solidFill>
                  <a:schemeClr val="tx1">
                    <a:lumMod val="95000"/>
                    <a:lumOff val="5000"/>
                  </a:schemeClr>
                </a:solidFill>
              </a:rPr>
              <a:t/>
            </a:r>
            <a:br>
              <a:rPr lang="ar-SA" sz="2400" dirty="0" smtClean="0">
                <a:solidFill>
                  <a:schemeClr val="tx1">
                    <a:lumMod val="95000"/>
                    <a:lumOff val="5000"/>
                  </a:schemeClr>
                </a:solidFill>
              </a:rPr>
            </a:br>
            <a:r>
              <a:rPr lang="ar-SA" sz="2400" dirty="0" smtClean="0">
                <a:solidFill>
                  <a:schemeClr val="tx1">
                    <a:lumMod val="95000"/>
                    <a:lumOff val="5000"/>
                  </a:schemeClr>
                </a:solidFill>
              </a:rPr>
              <a:t>تعد نظرية سكنر ضمن النظريات الوظيفية وتسمى أيضا باسم نظريه التعلم </a:t>
            </a:r>
            <a:r>
              <a:rPr lang="ar-SA" sz="2400" dirty="0" err="1" smtClean="0">
                <a:solidFill>
                  <a:schemeClr val="tx1">
                    <a:lumMod val="95000"/>
                    <a:lumOff val="5000"/>
                  </a:schemeClr>
                </a:solidFill>
              </a:rPr>
              <a:t>الوسيلي</a:t>
            </a:r>
            <a:endParaRPr lang="ar-SA" sz="2400" dirty="0" smtClean="0">
              <a:solidFill>
                <a:schemeClr val="tx1">
                  <a:lumMod val="95000"/>
                  <a:lumOff val="5000"/>
                </a:schemeClr>
              </a:solidFill>
            </a:endParaRPr>
          </a:p>
          <a:p>
            <a:pPr marL="0" indent="0" algn="ctr" eaLnBrk="1" fontAlgn="auto" hangingPunct="1">
              <a:spcAft>
                <a:spcPts val="0"/>
              </a:spcAft>
              <a:buFont typeface="Arial" pitchFamily="34" charset="0"/>
              <a:buNone/>
              <a:defRPr/>
            </a:pPr>
            <a:r>
              <a:rPr lang="ar-SA" sz="2400" dirty="0" smtClean="0">
                <a:solidFill>
                  <a:schemeClr val="tx1">
                    <a:lumMod val="95000"/>
                    <a:lumOff val="5000"/>
                  </a:schemeClr>
                </a:solidFill>
              </a:rPr>
              <a:t>ويمكننا تلخيصها </a:t>
            </a:r>
            <a:r>
              <a:rPr lang="ar-SA" sz="2400" dirty="0" err="1" smtClean="0">
                <a:solidFill>
                  <a:schemeClr val="tx1">
                    <a:lumMod val="95000"/>
                    <a:lumOff val="5000"/>
                  </a:schemeClr>
                </a:solidFill>
              </a:rPr>
              <a:t>بالأتي:</a:t>
            </a:r>
            <a:endParaRPr lang="ar-SA" sz="2400" dirty="0" smtClean="0">
              <a:solidFill>
                <a:schemeClr val="tx1">
                  <a:lumMod val="95000"/>
                  <a:lumOff val="5000"/>
                </a:schemeClr>
              </a:solidFill>
            </a:endParaRPr>
          </a:p>
          <a:p>
            <a:pPr marL="0" indent="0" algn="ctr" eaLnBrk="1" fontAlgn="auto" hangingPunct="1">
              <a:spcAft>
                <a:spcPts val="0"/>
              </a:spcAft>
              <a:buFont typeface="Arial" pitchFamily="34" charset="0"/>
              <a:buNone/>
              <a:defRPr/>
            </a:pPr>
            <a:r>
              <a:rPr lang="ar-SA" sz="2400" dirty="0" smtClean="0">
                <a:solidFill>
                  <a:schemeClr val="accent1">
                    <a:lumMod val="75000"/>
                  </a:schemeClr>
                </a:solidFill>
              </a:rPr>
              <a:t/>
            </a:r>
            <a:br>
              <a:rPr lang="ar-SA" sz="2400" dirty="0" smtClean="0">
                <a:solidFill>
                  <a:schemeClr val="accent1">
                    <a:lumMod val="75000"/>
                  </a:schemeClr>
                </a:solidFill>
              </a:rPr>
            </a:br>
            <a:r>
              <a:rPr lang="ar-SA" sz="2400" dirty="0" smtClean="0">
                <a:solidFill>
                  <a:schemeClr val="accent6">
                    <a:lumMod val="50000"/>
                  </a:schemeClr>
                </a:solidFill>
              </a:rPr>
              <a:t/>
            </a:r>
            <a:br>
              <a:rPr lang="ar-SA" sz="2400" dirty="0" smtClean="0">
                <a:solidFill>
                  <a:schemeClr val="accent6">
                    <a:lumMod val="50000"/>
                  </a:schemeClr>
                </a:solidFill>
              </a:rPr>
            </a:br>
            <a:r>
              <a:rPr lang="ar-SA" sz="2400" dirty="0" smtClean="0">
                <a:solidFill>
                  <a:schemeClr val="accent6">
                    <a:lumMod val="50000"/>
                  </a:schemeClr>
                </a:solidFill>
              </a:rPr>
              <a:t>            </a:t>
            </a:r>
            <a:br>
              <a:rPr lang="ar-SA" sz="2400" dirty="0" smtClean="0">
                <a:solidFill>
                  <a:schemeClr val="accent6">
                    <a:lumMod val="50000"/>
                  </a:schemeClr>
                </a:solidFill>
              </a:rPr>
            </a:br>
            <a:r>
              <a:rPr lang="ar-SA" sz="2400" dirty="0" smtClean="0">
                <a:solidFill>
                  <a:schemeClr val="tx1">
                    <a:lumMod val="95000"/>
                    <a:lumOff val="5000"/>
                  </a:schemeClr>
                </a:solidFill>
              </a:rPr>
              <a:t>أي أن النتائج المترتبة عن الاستجابة هي التي تشجع الكائن الحي على أداء تلك الاستجابة كلما ظهر المثير الأصلي . بتعبير آخر فإن </a:t>
            </a:r>
            <a:r>
              <a:rPr lang="ar-SA" sz="2400" dirty="0" err="1" smtClean="0">
                <a:solidFill>
                  <a:schemeClr val="tx1">
                    <a:lumMod val="95000"/>
                    <a:lumOff val="5000"/>
                  </a:schemeClr>
                </a:solidFill>
              </a:rPr>
              <a:t>الاشراط</a:t>
            </a:r>
            <a:r>
              <a:rPr lang="ar-SA" sz="2400" dirty="0" smtClean="0">
                <a:solidFill>
                  <a:schemeClr val="tx1">
                    <a:lumMod val="95000"/>
                    <a:lumOff val="5000"/>
                  </a:schemeClr>
                </a:solidFill>
              </a:rPr>
              <a:t> الإجرائي عملية بموجبها يرتبط السلوك بنتائجه  .</a:t>
            </a:r>
          </a:p>
          <a:p>
            <a:pPr marL="0" indent="0" algn="ctr" eaLnBrk="1" fontAlgn="auto" hangingPunct="1">
              <a:spcAft>
                <a:spcPts val="0"/>
              </a:spcAft>
              <a:buFont typeface="Wingdings 2"/>
              <a:buNone/>
              <a:defRPr/>
            </a:pPr>
            <a:r>
              <a:rPr lang="ar-SA" sz="2400" dirty="0" smtClean="0">
                <a:solidFill>
                  <a:schemeClr val="tx1">
                    <a:lumMod val="95000"/>
                    <a:lumOff val="5000"/>
                  </a:schemeClr>
                </a:solidFill>
              </a:rPr>
              <a:t> ففي إحدى تجارب سكنر وجد أن الحمامة تعلمت استجابة النقر على القرص وكررتها بسبب ما ترتب عليها من نتائج تعزيزيه وهي الحصول على القمح الذي يعتبر تعزيزا </a:t>
            </a:r>
          </a:p>
          <a:p>
            <a:pPr marL="0" indent="0" algn="ctr" eaLnBrk="1" fontAlgn="auto" hangingPunct="1">
              <a:spcAft>
                <a:spcPts val="0"/>
              </a:spcAft>
              <a:buFont typeface="Arial" pitchFamily="34" charset="0"/>
              <a:buNone/>
              <a:defRPr/>
            </a:pPr>
            <a:endParaRPr lang="ar-SA" sz="2400" dirty="0">
              <a:solidFill>
                <a:schemeClr val="accent6">
                  <a:lumMod val="50000"/>
                </a:schemeClr>
              </a:solidFill>
            </a:endParaRPr>
          </a:p>
        </p:txBody>
      </p:sp>
      <p:pic>
        <p:nvPicPr>
          <p:cNvPr id="9" name="Picture 4"/>
          <p:cNvPicPr>
            <a:picLocks noChangeAspect="1" noChangeArrowheads="1"/>
          </p:cNvPicPr>
          <p:nvPr/>
        </p:nvPicPr>
        <p:blipFill>
          <a:blip r:embed="rId2" cstate="print"/>
          <a:srcRect l="34802" t="47270" r="33699" b="45230"/>
          <a:stretch>
            <a:fillRect/>
          </a:stretch>
        </p:blipFill>
        <p:spPr bwMode="auto">
          <a:xfrm>
            <a:off x="2843213" y="2636838"/>
            <a:ext cx="4479925" cy="720725"/>
          </a:xfrm>
          <a:prstGeom prst="rect">
            <a:avLst/>
          </a:prstGeom>
          <a:noFill/>
          <a:ln w="9525">
            <a:solidFill>
              <a:srgbClr val="C00000"/>
            </a:solidFill>
            <a:miter lim="800000"/>
            <a:headEnd/>
            <a:tailEnd/>
          </a:ln>
          <a:effectLst>
            <a:outerShdw blurRad="50800" dist="38100" dir="13500000" algn="br"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p:txBody>
          <a:bodyPr/>
          <a:lstStyle/>
          <a:p>
            <a:pPr algn="ctr" eaLnBrk="1" fontAlgn="auto" hangingPunct="1">
              <a:spcAft>
                <a:spcPts val="0"/>
              </a:spcAft>
              <a:defRPr/>
            </a:pPr>
            <a:r>
              <a:rPr lang="ar-SA" dirty="0" err="1" smtClean="0">
                <a:solidFill>
                  <a:srgbClr val="C00000"/>
                </a:solidFill>
              </a:rPr>
              <a:t>الأجراءات</a:t>
            </a:r>
            <a:r>
              <a:rPr lang="ar-SA" dirty="0" smtClean="0">
                <a:solidFill>
                  <a:srgbClr val="C00000"/>
                </a:solidFill>
              </a:rPr>
              <a:t> التجريبية عند سكنر </a:t>
            </a:r>
          </a:p>
        </p:txBody>
      </p:sp>
      <p:pic>
        <p:nvPicPr>
          <p:cNvPr id="6" name="فار سكنر.avi">
            <a:hlinkClick r:id="" action="ppaction://media"/>
          </p:cNvPr>
          <p:cNvPicPr>
            <a:picLocks noRot="1" noChangeAspect="1"/>
          </p:cNvPicPr>
          <p:nvPr>
            <a:videoFile r:link="rId1"/>
          </p:nvPr>
        </p:nvPicPr>
        <p:blipFill>
          <a:blip r:embed="rId4" cstate="print"/>
          <a:stretch>
            <a:fillRect/>
          </a:stretch>
        </p:blipFill>
        <p:spPr>
          <a:xfrm>
            <a:off x="755650" y="2060575"/>
            <a:ext cx="3816350" cy="4032250"/>
          </a:xfrm>
          <a:prstGeom prst="rect">
            <a:avLst/>
          </a:prstGeom>
          <a:ln w="19050">
            <a:solidFill>
              <a:schemeClr val="accent6">
                <a:lumMod val="75000"/>
              </a:schemeClr>
            </a:solidFill>
          </a:ln>
        </p:spPr>
      </p:pic>
      <p:pic>
        <p:nvPicPr>
          <p:cNvPr id="5" name="Operant conditioning.avi">
            <a:hlinkClick r:id="" action="ppaction://media"/>
          </p:cNvPr>
          <p:cNvPicPr>
            <a:picLocks noRot="1" noChangeAspect="1"/>
          </p:cNvPicPr>
          <p:nvPr>
            <a:videoFile r:link="rId2"/>
          </p:nvPr>
        </p:nvPicPr>
        <p:blipFill>
          <a:blip r:embed="rId5" cstate="print"/>
          <a:stretch>
            <a:fillRect/>
          </a:stretch>
        </p:blipFill>
        <p:spPr>
          <a:xfrm>
            <a:off x="4859338" y="2060575"/>
            <a:ext cx="3889375" cy="4032250"/>
          </a:xfrm>
          <a:prstGeom prst="rect">
            <a:avLst/>
          </a:prstGeom>
          <a:ln w="28575">
            <a:solidFill>
              <a:schemeClr val="accent6">
                <a:lumMod val="75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video>
              <p:cMediaNode>
                <p:cTn id="13" fill="hold" display="0">
                  <p:stCondLst>
                    <p:cond delay="indefinite"/>
                  </p:stCondLst>
                  <p:endCondLst>
                    <p:cond evt="onNext" delay="0">
                      <p:tgtEl>
                        <p:sldTgt/>
                      </p:tgtEl>
                    </p:cond>
                    <p:cond evt="onPrev" delay="0">
                      <p:tgtEl>
                        <p:sldTgt/>
                      </p:tgtEl>
                    </p:cond>
                  </p:endCondLst>
                </p:cTn>
                <p:tgtEl>
                  <p:spTgt spid="6"/>
                </p:tgtEl>
              </p:cMediaNode>
            </p:video>
            <p:seq concurrent="1" nextAc="seek">
              <p:cTn id="14" restart="whenNotActive" fill="hold" evtFilter="cancelBubble" nodeType="interactiveSeq">
                <p:stCondLst>
                  <p:cond evt="onClick" delay="0">
                    <p:tgtEl>
                      <p:spTgt spid="5"/>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5"/>
                                        </p:tgtEl>
                                      </p:cBhvr>
                                    </p:cmd>
                                  </p:childTnLst>
                                </p:cTn>
                              </p:par>
                            </p:childTnLst>
                          </p:cTn>
                        </p:par>
                      </p:childTnLst>
                    </p:cTn>
                  </p:par>
                </p:childTnLst>
              </p:cTn>
              <p:nextCondLst>
                <p:cond evt="onClick" delay="0">
                  <p:tgtEl>
                    <p:spTgt spid="5"/>
                  </p:tgtEl>
                </p:cond>
              </p:nextCondLst>
            </p:seq>
            <p:video fullScrn="1">
              <p:cMediaNode>
                <p:cTn id="19" fill="hold" display="0">
                  <p:stCondLst>
                    <p:cond delay="indefinite"/>
                  </p:stCondLst>
                  <p:endCondLst>
                    <p:cond evt="onNext" delay="0">
                      <p:tgtEl>
                        <p:sldTgt/>
                      </p:tgtEl>
                    </p:cond>
                    <p:cond evt="onPrev" delay="0">
                      <p:tgtEl>
                        <p:sldTgt/>
                      </p:tgtEl>
                    </p:cond>
                  </p:endCondLst>
                </p:cTn>
                <p:tgtEl>
                  <p:spTgt spid="5"/>
                </p:tgtEl>
              </p:cMediaNode>
            </p:video>
          </p:childTnLst>
        </p:cTn>
      </p:par>
    </p:tnLst>
    <p:bldLst>
      <p:bldP spid="133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a:xfrm>
            <a:off x="1403350" y="274638"/>
            <a:ext cx="7531100" cy="1143000"/>
          </a:xfrm>
        </p:spPr>
        <p:txBody>
          <a:bodyPr/>
          <a:lstStyle/>
          <a:p>
            <a:pPr algn="ctr" eaLnBrk="1" fontAlgn="auto" hangingPunct="1">
              <a:spcAft>
                <a:spcPts val="0"/>
              </a:spcAft>
              <a:defRPr/>
            </a:pPr>
            <a:r>
              <a:rPr lang="ar-SA" dirty="0" smtClean="0">
                <a:solidFill>
                  <a:srgbClr val="C00000"/>
                </a:solidFill>
              </a:rPr>
              <a:t>طريقه سكنر في التعلم الإجرائي </a:t>
            </a:r>
          </a:p>
        </p:txBody>
      </p:sp>
      <p:sp>
        <p:nvSpPr>
          <p:cNvPr id="3" name="عنصر نائب للمحتوى 2"/>
          <p:cNvSpPr>
            <a:spLocks noGrp="1"/>
          </p:cNvSpPr>
          <p:nvPr>
            <p:ph sz="quarter" idx="1"/>
          </p:nvPr>
        </p:nvSpPr>
        <p:spPr>
          <a:xfrm>
            <a:off x="1547813" y="1628775"/>
            <a:ext cx="7127875" cy="4464050"/>
          </a:xfrm>
          <a:solidFill>
            <a:schemeClr val="accent2">
              <a:lumMod val="50000"/>
              <a:alpha val="8000"/>
            </a:schemeClr>
          </a:solidFill>
        </p:spPr>
        <p:txBody>
          <a:bodyPr>
            <a:noAutofit/>
          </a:bodyPr>
          <a:lstStyle/>
          <a:p>
            <a:pPr marL="0" indent="0" algn="ctr" eaLnBrk="1" fontAlgn="auto" hangingPunct="1">
              <a:spcAft>
                <a:spcPts val="0"/>
              </a:spcAft>
              <a:buFont typeface="Arial" pitchFamily="34" charset="0"/>
              <a:buNone/>
              <a:defRPr/>
            </a:pPr>
            <a:endParaRPr lang="ar-SA" sz="2400" dirty="0" smtClean="0"/>
          </a:p>
          <a:p>
            <a:pPr marL="0" indent="0" algn="ctr" eaLnBrk="1" fontAlgn="auto" hangingPunct="1">
              <a:spcAft>
                <a:spcPts val="0"/>
              </a:spcAft>
              <a:buFont typeface="Arial" pitchFamily="34" charset="0"/>
              <a:buNone/>
              <a:defRPr/>
            </a:pPr>
            <a:r>
              <a:rPr lang="ar-SA" sz="2400" dirty="0" smtClean="0"/>
              <a:t>قام سكنر بوضع صندوق صغير له رافعه في أحد جوانبه يمكن لفئران التجارب التي استخدمها من الضغط على الرافعة وحيث أنه لا يوجد متسع فإن نشاطه سيكون بقرب الرافعة , وقد انتظر سكنر حتى لامس الفأر الرافعه بعدها ينزل الطعام من أعلى حتى صار في متناول الفأر وكان كلما ضغط على الرافعة ينزل طعام لذلك ازدادت استجابة ضغطه على الرافعه.</a:t>
            </a:r>
          </a:p>
          <a:p>
            <a:pPr marL="0" indent="0" algn="ctr" eaLnBrk="1" fontAlgn="auto" hangingPunct="1">
              <a:spcAft>
                <a:spcPts val="0"/>
              </a:spcAft>
              <a:buFont typeface="Arial" pitchFamily="34" charset="0"/>
              <a:buNone/>
              <a:defRPr/>
            </a:pPr>
            <a:r>
              <a:rPr lang="ar-SA" sz="2400" dirty="0" smtClean="0"/>
              <a:t> فهو تعلم الضغط على الرافعة ( </a:t>
            </a:r>
            <a:r>
              <a:rPr lang="ar-SA" sz="2400" u="sng" dirty="0" smtClean="0"/>
              <a:t>استجابة إرادية </a:t>
            </a:r>
            <a:r>
              <a:rPr lang="ar-SA" sz="2400" dirty="0" smtClean="0"/>
              <a:t>) نتيجة لما تبعها من طعام ( </a:t>
            </a:r>
            <a:r>
              <a:rPr lang="ar-SA" sz="2400" u="sng" dirty="0" smtClean="0"/>
              <a:t>تعزيز</a:t>
            </a:r>
            <a:r>
              <a:rPr lang="ar-SA" sz="2400" dirty="0" smtClean="0"/>
              <a:t> )  .</a:t>
            </a:r>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652120" y="332656"/>
            <a:ext cx="3206532" cy="923330"/>
          </a:xfrm>
          <a:prstGeom prst="rect">
            <a:avLst/>
          </a:prstGeom>
          <a:noFill/>
        </p:spPr>
        <p:txBody>
          <a:bodyPr wrap="square" lIns="91440" tIns="45720" rIns="91440" bIns="45720">
            <a:spAutoFit/>
          </a:bodyPr>
          <a:lstStyle/>
          <a:p>
            <a:pPr algn="ctr"/>
            <a:r>
              <a:rPr lang="ar-SA"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التعـــزيز:</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مربع نص 3"/>
          <p:cNvSpPr txBox="1"/>
          <p:nvPr/>
        </p:nvSpPr>
        <p:spPr>
          <a:xfrm>
            <a:off x="971600" y="1700808"/>
            <a:ext cx="8064896" cy="1569660"/>
          </a:xfrm>
          <a:prstGeom prst="rect">
            <a:avLst/>
          </a:prstGeom>
          <a:noFill/>
        </p:spPr>
        <p:txBody>
          <a:bodyPr wrap="square" rtlCol="1">
            <a:spAutoFit/>
          </a:bodyPr>
          <a:lstStyle/>
          <a:p>
            <a:pPr algn="r"/>
            <a:r>
              <a:rPr lang="ar-SA" sz="3200" dirty="0" smtClean="0"/>
              <a:t>يعرف التعزيز على أنه حالة سارة أو مثير مرغوب فيه يتبع سلوكا  بحيث يعمل على تقوية احتمالية تكراره في مرات لاحقة</a:t>
            </a:r>
            <a:endParaRPr lang="ar-SA" sz="3200" dirty="0"/>
          </a:p>
        </p:txBody>
      </p:sp>
      <p:sp>
        <p:nvSpPr>
          <p:cNvPr id="5" name="مستطيل 4"/>
          <p:cNvSpPr/>
          <p:nvPr/>
        </p:nvSpPr>
        <p:spPr>
          <a:xfrm>
            <a:off x="5827854" y="3424535"/>
            <a:ext cx="2739853" cy="769441"/>
          </a:xfrm>
          <a:prstGeom prst="rect">
            <a:avLst/>
          </a:prstGeom>
          <a:noFill/>
        </p:spPr>
        <p:txBody>
          <a:bodyPr wrap="none" lIns="91440" tIns="45720" rIns="91440" bIns="45720">
            <a:spAutoFit/>
          </a:bodyPr>
          <a:lstStyle/>
          <a:p>
            <a:pPr algn="ctr"/>
            <a:r>
              <a:rPr lang="ar-SA"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انواع التعزيز:</a:t>
            </a:r>
            <a:endParaRPr lang="ar-SA"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مستطيل 5"/>
          <p:cNvSpPr/>
          <p:nvPr/>
        </p:nvSpPr>
        <p:spPr>
          <a:xfrm>
            <a:off x="4876800" y="4193976"/>
            <a:ext cx="3709669" cy="707886"/>
          </a:xfrm>
          <a:prstGeom prst="rect">
            <a:avLst/>
          </a:prstGeom>
          <a:noFill/>
        </p:spPr>
        <p:txBody>
          <a:bodyPr wrap="none" lIns="91440" tIns="45720" rIns="91440" bIns="45720">
            <a:spAutoFit/>
          </a:bodyPr>
          <a:lstStyle/>
          <a:p>
            <a:pPr algn="ctr"/>
            <a:r>
              <a:rPr lang="ar-SA"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 المعززات المادية:</a:t>
            </a:r>
            <a:endParaRPr lang="ar-SA"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304800" y="4385744"/>
            <a:ext cx="4308099" cy="400110"/>
          </a:xfrm>
          <a:prstGeom prst="rect">
            <a:avLst/>
          </a:prstGeom>
          <a:noFill/>
        </p:spPr>
        <p:txBody>
          <a:bodyPr wrap="square" rtlCol="1">
            <a:spAutoFit/>
          </a:bodyPr>
          <a:lstStyle/>
          <a:p>
            <a:r>
              <a:rPr lang="ar-SA" sz="2000" dirty="0" smtClean="0"/>
              <a:t>تتمثل في الألعاب ,الطعام ,الحلوى ...</a:t>
            </a:r>
            <a:endParaRPr lang="ar-SA" sz="2000" dirty="0"/>
          </a:p>
        </p:txBody>
      </p:sp>
      <p:sp>
        <p:nvSpPr>
          <p:cNvPr id="8" name="مستطيل 7"/>
          <p:cNvSpPr/>
          <p:nvPr/>
        </p:nvSpPr>
        <p:spPr>
          <a:xfrm>
            <a:off x="4897724" y="4901862"/>
            <a:ext cx="3712876" cy="707886"/>
          </a:xfrm>
          <a:prstGeom prst="rect">
            <a:avLst/>
          </a:prstGeom>
          <a:noFill/>
        </p:spPr>
        <p:txBody>
          <a:bodyPr wrap="none" lIns="91440" tIns="45720" rIns="91440" bIns="45720">
            <a:spAutoFit/>
          </a:bodyPr>
          <a:lstStyle/>
          <a:p>
            <a:pPr algn="ctr"/>
            <a:r>
              <a:rPr lang="ar-SA"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2-المعززات الرمزية:</a:t>
            </a:r>
            <a:endParaRPr lang="ar-SA"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مستطيل 8"/>
          <p:cNvSpPr/>
          <p:nvPr/>
        </p:nvSpPr>
        <p:spPr>
          <a:xfrm>
            <a:off x="4267200" y="5609748"/>
            <a:ext cx="4206600" cy="707886"/>
          </a:xfrm>
          <a:prstGeom prst="rect">
            <a:avLst/>
          </a:prstGeom>
          <a:noFill/>
        </p:spPr>
        <p:txBody>
          <a:bodyPr wrap="none" lIns="91440" tIns="45720" rIns="91440" bIns="45720">
            <a:spAutoFit/>
          </a:bodyPr>
          <a:lstStyle/>
          <a:p>
            <a:pPr algn="ctr"/>
            <a:r>
              <a:rPr lang="ar-SA"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3-</a:t>
            </a:r>
            <a:r>
              <a:rPr lang="ar-SA"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المعززات الاجتماعية:</a:t>
            </a:r>
            <a:endParaRPr lang="ar-SA"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مربع نص 9"/>
          <p:cNvSpPr txBox="1"/>
          <p:nvPr/>
        </p:nvSpPr>
        <p:spPr>
          <a:xfrm>
            <a:off x="533400" y="5157192"/>
            <a:ext cx="4313779" cy="400110"/>
          </a:xfrm>
          <a:prstGeom prst="rect">
            <a:avLst/>
          </a:prstGeom>
          <a:noFill/>
        </p:spPr>
        <p:txBody>
          <a:bodyPr wrap="square" rtlCol="1">
            <a:spAutoFit/>
          </a:bodyPr>
          <a:lstStyle/>
          <a:p>
            <a:r>
              <a:rPr lang="ar-SA" sz="2000" dirty="0" smtClean="0"/>
              <a:t>تتمثل في العلامات ,الرموز ,الصور ...</a:t>
            </a:r>
            <a:endParaRPr lang="ar-SA" sz="2000" dirty="0"/>
          </a:p>
        </p:txBody>
      </p:sp>
      <p:sp>
        <p:nvSpPr>
          <p:cNvPr id="11" name="مربع نص 10"/>
          <p:cNvSpPr txBox="1"/>
          <p:nvPr/>
        </p:nvSpPr>
        <p:spPr>
          <a:xfrm>
            <a:off x="304800" y="6172200"/>
            <a:ext cx="4470524" cy="400110"/>
          </a:xfrm>
          <a:prstGeom prst="rect">
            <a:avLst/>
          </a:prstGeom>
          <a:noFill/>
        </p:spPr>
        <p:txBody>
          <a:bodyPr wrap="square" rtlCol="1">
            <a:spAutoFit/>
          </a:bodyPr>
          <a:lstStyle/>
          <a:p>
            <a:r>
              <a:rPr lang="ar-SA" sz="2000" dirty="0" smtClean="0"/>
              <a:t>تتمثل في المديح والاطراء والتصفيق ...</a:t>
            </a:r>
            <a:endParaRPr lang="ar-SA" sz="2000" dirty="0"/>
          </a:p>
        </p:txBody>
      </p:sp>
    </p:spTree>
    <p:extLst>
      <p:ext uri="{BB962C8B-B14F-4D97-AF65-F5344CB8AC3E}">
        <p14:creationId xmlns:p14="http://schemas.microsoft.com/office/powerpoint/2010/main" val="1061171410"/>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14800" y="533400"/>
            <a:ext cx="4460032" cy="611560"/>
          </a:xfrm>
          <a:noFill/>
        </p:spPr>
        <p:style>
          <a:lnRef idx="2">
            <a:schemeClr val="dk1"/>
          </a:lnRef>
          <a:fillRef idx="1">
            <a:schemeClr val="lt1"/>
          </a:fillRef>
          <a:effectRef idx="0">
            <a:schemeClr val="dk1"/>
          </a:effectRef>
          <a:fontRef idx="minor">
            <a:schemeClr val="dk1"/>
          </a:fontRef>
        </p:style>
        <p:txBody>
          <a:bodyPr>
            <a:normAutofit/>
            <a:scene3d>
              <a:camera prst="perspectiveLeft"/>
              <a:lightRig rig="threePt" dir="t"/>
            </a:scene3d>
          </a:bodyPr>
          <a:lstStyle/>
          <a:p>
            <a:pPr algn="r"/>
            <a:r>
              <a:rPr lang="ar-SA" sz="3200" b="1" dirty="0" smtClean="0">
                <a:effectLst>
                  <a:glow rad="63500">
                    <a:schemeClr val="accent2">
                      <a:satMod val="175000"/>
                      <a:alpha val="40000"/>
                    </a:schemeClr>
                  </a:glow>
                  <a:outerShdw blurRad="38100" dist="38100" dir="2700000" algn="tl">
                    <a:srgbClr val="000000">
                      <a:alpha val="43137"/>
                    </a:srgbClr>
                  </a:outerShdw>
                </a:effectLst>
              </a:rPr>
              <a:t>إجراءات التعزيز:</a:t>
            </a:r>
            <a:endParaRPr lang="ar-SA" sz="3200" b="1" dirty="0">
              <a:effectLst>
                <a:glow rad="63500">
                  <a:schemeClr val="accent2">
                    <a:satMod val="175000"/>
                    <a:alpha val="40000"/>
                  </a:schemeClr>
                </a:glow>
                <a:outerShdw blurRad="38100" dist="38100" dir="2700000" algn="tl">
                  <a:srgbClr val="000000">
                    <a:alpha val="43137"/>
                  </a:srgbClr>
                </a:outerShdw>
              </a:effectLst>
            </a:endParaRPr>
          </a:p>
        </p:txBody>
      </p:sp>
      <p:sp>
        <p:nvSpPr>
          <p:cNvPr id="3" name="Subtitle 2"/>
          <p:cNvSpPr>
            <a:spLocks noGrp="1"/>
          </p:cNvSpPr>
          <p:nvPr>
            <p:ph type="subTitle" idx="1"/>
          </p:nvPr>
        </p:nvSpPr>
        <p:spPr>
          <a:xfrm>
            <a:off x="179512" y="1340768"/>
            <a:ext cx="8712968" cy="4824536"/>
          </a:xfr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txBody>
          <a:bodyPr/>
          <a:lstStyle/>
          <a:p>
            <a:r>
              <a:rPr lang="ar-SA" dirty="0" smtClean="0"/>
              <a:t>لقد ميّز سكنر بين نوعين من الاجراءات يمكن استخدامها في تعزيز سلوك الافراد، تتمثل في:</a:t>
            </a:r>
          </a:p>
          <a:p>
            <a:pPr algn="r"/>
            <a:r>
              <a:rPr lang="ar-SA" b="1" dirty="0" smtClean="0"/>
              <a:t>1- التعزيز الايجابي:</a:t>
            </a:r>
          </a:p>
          <a:p>
            <a:pPr algn="r">
              <a:lnSpc>
                <a:spcPct val="100000"/>
              </a:lnSpc>
            </a:pPr>
            <a:r>
              <a:rPr lang="ar-SA" sz="1600" dirty="0" smtClean="0"/>
              <a:t>يمثل إجراءًا سارّا أو مثيرًا مرغوب فيه يتبع سلوكًا ، بحيث يعمل على تقوية احتمالية تكرار ظهوره لاحقًا ، ومن امثلته: تقديم المكافأت المادية او الاجتماعية او المعنوية للطالب الذي يتبع التعليمات او يجيب على الاسئلة.</a:t>
            </a:r>
          </a:p>
          <a:p>
            <a:pPr algn="r">
              <a:lnSpc>
                <a:spcPct val="100000"/>
              </a:lnSpc>
            </a:pPr>
            <a:r>
              <a:rPr lang="ar-SA" b="1" dirty="0" smtClean="0"/>
              <a:t>2- التعزيز السلبي:</a:t>
            </a:r>
          </a:p>
          <a:p>
            <a:pPr algn="r">
              <a:lnSpc>
                <a:spcPct val="100000"/>
              </a:lnSpc>
            </a:pPr>
            <a:r>
              <a:rPr lang="ar-SA" sz="1600" dirty="0" smtClean="0"/>
              <a:t>يتمثّل هذا الاجراء في إزالة او سحب مثير غير مرغوب فيه أو إزالة حالة مؤلمة ينتج عن قيام الفرد بسلوك مرغوب فيه </a:t>
            </a:r>
            <a:r>
              <a:rPr lang="ar-SA" sz="1600" b="1" dirty="0" smtClean="0"/>
              <a:t>بهدف</a:t>
            </a:r>
            <a:r>
              <a:rPr lang="ar-SA" sz="1600" dirty="0" smtClean="0"/>
              <a:t> الحفاظ على هذا السلوك وتقويته ، ففي هذا الاجراء يتم ازالة شئ غير مرغوب فيه كنوع من المكاقئة لسلوكه المرغوب فيه ، فإعفاء الطالب من الرسوم الجامعية نظرًا لتفوقه الاكاديمية أو تخفيض عقوبة السجين نظرًا لتحسن سلوكه.</a:t>
            </a:r>
          </a:p>
          <a:p>
            <a:pPr algn="r">
              <a:lnSpc>
                <a:spcPct val="100000"/>
              </a:lnSpc>
            </a:pPr>
            <a:endParaRPr lang="ar-SA" sz="1600" dirty="0" smtClean="0"/>
          </a:p>
          <a:p>
            <a:endParaRPr lang="ar-SA"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0" dur="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8" dur="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9" dur="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p:cTn id="4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6" dur="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0"/>
            <a:ext cx="7963272" cy="3212976"/>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pPr algn="r"/>
            <a:r>
              <a:rPr lang="ar-SA" sz="3200" b="1" dirty="0" smtClean="0">
                <a:effectLst>
                  <a:outerShdw blurRad="38100" dist="38100" dir="2700000" algn="tl">
                    <a:srgbClr val="000000">
                      <a:alpha val="43137"/>
                    </a:srgbClr>
                  </a:outerShdw>
                </a:effectLst>
              </a:rPr>
              <a:t>جداول التعزيز</a:t>
            </a:r>
            <a:br>
              <a:rPr lang="ar-SA" sz="3200" b="1" dirty="0" smtClean="0">
                <a:effectLst>
                  <a:outerShdw blurRad="38100" dist="38100" dir="2700000" algn="tl">
                    <a:srgbClr val="000000">
                      <a:alpha val="43137"/>
                    </a:srgbClr>
                  </a:outerShdw>
                </a:effectLst>
              </a:rPr>
            </a:br>
            <a:r>
              <a:rPr lang="ar-SA" sz="3200" b="1" dirty="0" smtClean="0">
                <a:effectLst>
                  <a:outerShdw blurRad="38100" dist="38100" dir="2700000" algn="tl">
                    <a:srgbClr val="000000">
                      <a:alpha val="43137"/>
                    </a:srgbClr>
                  </a:outerShdw>
                </a:effectLst>
              </a:rPr>
              <a:t/>
            </a:r>
            <a:br>
              <a:rPr lang="ar-SA" sz="3200" b="1" dirty="0" smtClean="0">
                <a:effectLst>
                  <a:outerShdw blurRad="38100" dist="38100" dir="2700000" algn="tl">
                    <a:srgbClr val="000000">
                      <a:alpha val="43137"/>
                    </a:srgbClr>
                  </a:outerShdw>
                </a:effectLst>
              </a:rPr>
            </a:br>
            <a:r>
              <a:rPr lang="ar-SA" sz="2000" dirty="0" smtClean="0"/>
              <a:t>يرى سكنر ان التعزيز يعد من الاجراءات الهامة للآباء و المعلمين في التأثير على سلوك الفرد ، وحتى يكون فعّالاً يجب تحديد الغرض من استخدامه ، حيث وضّح </a:t>
            </a:r>
            <a:r>
              <a:rPr lang="ar-SA" sz="2000" b="1" dirty="0" smtClean="0">
                <a:effectLst>
                  <a:outerShdw blurRad="38100" dist="38100" dir="2700000" algn="tl">
                    <a:srgbClr val="000000">
                      <a:alpha val="43137"/>
                    </a:srgbClr>
                  </a:outerShdw>
                </a:effectLst>
              </a:rPr>
              <a:t>نوعين</a:t>
            </a:r>
            <a:r>
              <a:rPr lang="ar-SA" sz="2000" dirty="0" smtClean="0"/>
              <a:t> من جداول التعزيز تبعًا لطريقة استخدام التعزيز والغرض منه:</a:t>
            </a:r>
            <a:r>
              <a:rPr lang="ar-SA" sz="3200" dirty="0" smtClean="0"/>
              <a:t/>
            </a:r>
            <a:br>
              <a:rPr lang="ar-SA" sz="3200" dirty="0" smtClean="0"/>
            </a:br>
            <a:endParaRPr lang="ar-SA" sz="32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79512" y="2708920"/>
            <a:ext cx="8774236" cy="3528392"/>
          </a:xfrm>
          <a:noFill/>
          <a:effectLst>
            <a:glow rad="635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a:lstStyle/>
          <a:p>
            <a:pPr algn="r"/>
            <a:r>
              <a:rPr lang="ar-SA" sz="2400" b="1" dirty="0" smtClean="0">
                <a:solidFill>
                  <a:schemeClr val="tx1"/>
                </a:solidFill>
              </a:rPr>
              <a:t>أولاً: جداول التعزيز المستمر:</a:t>
            </a:r>
          </a:p>
          <a:p>
            <a:pPr algn="r">
              <a:lnSpc>
                <a:spcPct val="150000"/>
              </a:lnSpc>
            </a:pPr>
            <a:r>
              <a:rPr lang="ar-SA" sz="1600" b="1" dirty="0" smtClean="0">
                <a:solidFill>
                  <a:schemeClr val="tx1"/>
                </a:solidFill>
              </a:rPr>
              <a:t>تستخدم هذه الجداول عندما يكون الهدف من التعزيز </a:t>
            </a:r>
            <a:r>
              <a:rPr lang="ar-SA" sz="1600" b="1" dirty="0" smtClean="0">
                <a:solidFill>
                  <a:schemeClr val="tx1"/>
                </a:solidFill>
                <a:effectLst>
                  <a:outerShdw blurRad="38100" dist="38100" dir="2700000" algn="tl">
                    <a:srgbClr val="000000">
                      <a:alpha val="43137"/>
                    </a:srgbClr>
                  </a:outerShdw>
                </a:effectLst>
              </a:rPr>
              <a:t>تشكيل سلوك جديد لدى الفرد </a:t>
            </a:r>
            <a:r>
              <a:rPr lang="ar-SA" sz="1600" b="1" dirty="0" smtClean="0">
                <a:solidFill>
                  <a:schemeClr val="tx1"/>
                </a:solidFill>
              </a:rPr>
              <a:t>، إذ يتم تعزيز هذا السلوك في كل مرة يظهر فيها او عند ظهور استجابة جزئية لدى الفرد ، و يتم هذا الاجراء من خلال </a:t>
            </a:r>
            <a:r>
              <a:rPr lang="ar-SA" sz="1600" b="1" dirty="0" smtClean="0">
                <a:solidFill>
                  <a:schemeClr val="tx1"/>
                </a:solidFill>
                <a:effectLst>
                  <a:outerShdw blurRad="38100" dist="38100" dir="2700000" algn="tl">
                    <a:srgbClr val="000000">
                      <a:alpha val="43137"/>
                    </a:srgbClr>
                  </a:outerShdw>
                </a:effectLst>
              </a:rPr>
              <a:t>مبدأ التقريب المتتابع </a:t>
            </a:r>
            <a:r>
              <a:rPr lang="ar-SA" sz="1600" b="1" dirty="0" smtClean="0">
                <a:solidFill>
                  <a:schemeClr val="tx1"/>
                </a:solidFill>
              </a:rPr>
              <a:t>، فيستخدم المعلم او المربي كافة انواع التعزيز لتعزيز سلوك الفرد حتى يصل هذا السلوك الى مستوى الاداء المطلوب ، فمثلاً يعمد المعلم الى تعزيز الطالب في كل مرة يحل مسألة الى ان يصبح الطالب قادرًا على حلِّها ثم يتوقف المعلم عن استخدام الاجراء.</a:t>
            </a:r>
            <a:endParaRPr lang="ar-SA" sz="1600" b="1" dirty="0" smtClean="0">
              <a:solidFill>
                <a:schemeClr val="tx1"/>
              </a:solidFill>
              <a:effectLst>
                <a:outerShdw blurRad="38100" dist="38100" dir="2700000" algn="tl">
                  <a:srgbClr val="000000">
                    <a:alpha val="43137"/>
                  </a:srgbClr>
                </a:outerShdw>
              </a:effectLst>
            </a:endParaRPr>
          </a:p>
          <a:p>
            <a:pPr algn="r"/>
            <a:endParaRPr lang="ar-SA" dirty="0"/>
          </a:p>
        </p:txBody>
      </p:sp>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p:cTn id="12" dur="500" fill="hold"/>
                                        <p:tgtEl>
                                          <p:spTgt spid="3">
                                            <p:bg/>
                                          </p:spTgt>
                                        </p:tgtEl>
                                        <p:attrNameLst>
                                          <p:attrName>ppt_w</p:attrName>
                                        </p:attrNameLst>
                                      </p:cBhvr>
                                      <p:tavLst>
                                        <p:tav tm="0">
                                          <p:val>
                                            <p:fltVal val="0"/>
                                          </p:val>
                                        </p:tav>
                                        <p:tav tm="100000">
                                          <p:val>
                                            <p:strVal val="#ppt_w"/>
                                          </p:val>
                                        </p:tav>
                                      </p:tavLst>
                                    </p:anim>
                                    <p:anim calcmode="lin" valueType="num">
                                      <p:cBhvr>
                                        <p:cTn id="13" dur="500" fill="hold"/>
                                        <p:tgtEl>
                                          <p:spTgt spid="3">
                                            <p:bg/>
                                          </p:spTgt>
                                        </p:tgtEl>
                                        <p:attrNameLst>
                                          <p:attrName>ppt_h</p:attrName>
                                        </p:attrNameLst>
                                      </p:cBhvr>
                                      <p:tavLst>
                                        <p:tav tm="0">
                                          <p:val>
                                            <p:fltVal val="0"/>
                                          </p:val>
                                        </p:tav>
                                        <p:tav tm="100000">
                                          <p:val>
                                            <p:strVal val="#ppt_h"/>
                                          </p:val>
                                        </p:tav>
                                      </p:tavLst>
                                    </p:anim>
                                    <p:animEffect transition="in" filter="fade">
                                      <p:cBhvr>
                                        <p:cTn id="14" dur="5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7544" y="620688"/>
            <a:ext cx="8127405" cy="5760640"/>
          </a:xfrm>
          <a:noFill/>
          <a:effectLst>
            <a:glow rad="101600">
              <a:schemeClr val="accent2">
                <a:satMod val="175000"/>
                <a:alpha val="40000"/>
              </a:schemeClr>
            </a:glow>
            <a:innerShdw blurRad="63500" dist="50800" dir="16200000">
              <a:prstClr val="black">
                <a:alpha val="50000"/>
              </a:prstClr>
            </a:innerShdw>
          </a:effectLst>
        </p:spPr>
        <p:style>
          <a:lnRef idx="2">
            <a:schemeClr val="dk1"/>
          </a:lnRef>
          <a:fillRef idx="1">
            <a:schemeClr val="lt1"/>
          </a:fillRef>
          <a:effectRef idx="0">
            <a:schemeClr val="dk1"/>
          </a:effectRef>
          <a:fontRef idx="minor">
            <a:schemeClr val="dk1"/>
          </a:fontRef>
        </p:style>
        <p:txBody>
          <a:bodyPr/>
          <a:lstStyle/>
          <a:p>
            <a:pPr algn="r"/>
            <a:r>
              <a:rPr lang="ar-SA" sz="2400" b="1" dirty="0" smtClean="0">
                <a:solidFill>
                  <a:schemeClr val="bg1"/>
                </a:solidFill>
              </a:rPr>
              <a:t>ثانيًا:جداول التعزيز المتقطع:</a:t>
            </a:r>
          </a:p>
          <a:p>
            <a:pPr algn="r">
              <a:lnSpc>
                <a:spcPct val="150000"/>
              </a:lnSpc>
            </a:pPr>
            <a:r>
              <a:rPr lang="ar-SA" sz="1600" dirty="0" smtClean="0">
                <a:solidFill>
                  <a:schemeClr val="bg1"/>
                </a:solidFill>
              </a:rPr>
              <a:t>يتم اللجوء إليها عندما يكون الهدف من التعزيز الحفاظ على ديمومة السلوك الذي تم تشكيله لدى الفرد ،</a:t>
            </a:r>
            <a:r>
              <a:rPr lang="ar-SA" dirty="0" smtClean="0">
                <a:solidFill>
                  <a:schemeClr val="bg1"/>
                </a:solidFill>
              </a:rPr>
              <a:t> </a:t>
            </a:r>
            <a:r>
              <a:rPr lang="ar-SA" sz="1600" dirty="0" smtClean="0">
                <a:solidFill>
                  <a:schemeClr val="bg1"/>
                </a:solidFill>
              </a:rPr>
              <a:t>إن الاستمرار في استخدام تعزيز السلوك يؤدي الى نتائج سلبية ، اذ يفقد التعزيز قيمته ويصبح الفرد كالآلة لا يستجيب الا بوجود التعزيز ، لذا من المستحسن التوقف عن تعزيزه على نحو مستمر واللجوء الى التعزيز المتقطع ، بحيث يتم تعزيزه في بعض الحالات و الامتناع عنه في حالات وذلك بهدف الاحتفاظ به ، أي وفقاً </a:t>
            </a:r>
            <a:r>
              <a:rPr lang="ar-SA" sz="1600" b="1" dirty="0" smtClean="0">
                <a:solidFill>
                  <a:schemeClr val="bg1"/>
                </a:solidFill>
              </a:rPr>
              <a:t>لمبدأ التعزيز التفاضلي</a:t>
            </a:r>
            <a:r>
              <a:rPr lang="ar-SA" sz="1600" dirty="0" smtClean="0">
                <a:solidFill>
                  <a:schemeClr val="bg1"/>
                </a:solidFill>
              </a:rPr>
              <a:t>.</a:t>
            </a:r>
          </a:p>
          <a:p>
            <a:pPr algn="r"/>
            <a:r>
              <a:rPr lang="ar-SA" dirty="0" smtClean="0">
                <a:solidFill>
                  <a:schemeClr val="bg1"/>
                </a:solidFill>
              </a:rPr>
              <a:t>و يقترح سكنر </a:t>
            </a:r>
            <a:r>
              <a:rPr lang="ar-SA" b="1" dirty="0" smtClean="0">
                <a:solidFill>
                  <a:schemeClr val="bg1"/>
                </a:solidFill>
                <a:effectLst>
                  <a:outerShdw blurRad="38100" dist="38100" dir="2700000" algn="tl">
                    <a:srgbClr val="000000">
                      <a:alpha val="43137"/>
                    </a:srgbClr>
                  </a:outerShdw>
                </a:effectLst>
              </a:rPr>
              <a:t>نوعين</a:t>
            </a:r>
            <a:r>
              <a:rPr lang="ar-SA" dirty="0" smtClean="0">
                <a:solidFill>
                  <a:schemeClr val="bg1"/>
                </a:solidFill>
              </a:rPr>
              <a:t> من جداول التعزيز المتقطع في ضوء المحك الذي يتم استخدامه في تعزيز سلوك الفرد</a:t>
            </a:r>
            <a:r>
              <a:rPr lang="ar-SA" dirty="0" smtClean="0"/>
              <a:t>:</a:t>
            </a:r>
          </a:p>
          <a:p>
            <a:pPr algn="r"/>
            <a:endParaRPr lang="ar-SA" dirty="0">
              <a:effectLst>
                <a:outerShdw blurRad="38100" dist="38100" dir="2700000" algn="tl">
                  <a:srgbClr val="000000">
                    <a:alpha val="43137"/>
                  </a:srgbClr>
                </a:outerShdw>
              </a:effectLst>
            </a:endParaRP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to="" calcmode="lin" valueType="num">
                                      <p:cBhvr>
                                        <p:cTn id="7" dur="1" fill="hold"/>
                                        <p:tgtEl>
                                          <p:spTgt spid="3">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to="" calcmode="lin" valueType="num">
                                      <p:cBhvr>
                                        <p:cTn id="22"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ar-SA" b="1" dirty="0" smtClean="0"/>
              <a:t>آلاء مجلد</a:t>
            </a:r>
            <a:endParaRPr lang="en-US" b="1" dirty="0"/>
          </a:p>
        </p:txBody>
      </p:sp>
      <p:graphicFrame>
        <p:nvGraphicFramePr>
          <p:cNvPr id="5" name="Diagram 4"/>
          <p:cNvGraphicFramePr/>
          <p:nvPr>
            <p:extLst>
              <p:ext uri="{D42A27DB-BD31-4B8C-83A1-F6EECF244321}">
                <p14:modId xmlns:p14="http://schemas.microsoft.com/office/powerpoint/2010/main" val="212057711"/>
              </p:ext>
            </p:extLst>
          </p:nvPr>
        </p:nvGraphicFramePr>
        <p:xfrm>
          <a:off x="0" y="116632"/>
          <a:ext cx="914400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755576" y="620688"/>
          <a:ext cx="7416824" cy="5276068"/>
        </p:xfrm>
        <a:graphic>
          <a:graphicData uri="http://schemas.openxmlformats.org/drawingml/2006/table">
            <a:tbl>
              <a:tblPr rtl="1" firstRow="1" bandRow="1">
                <a:effectLst>
                  <a:reflection blurRad="6350" stA="52000" endA="300" endPos="35000" dir="5400000" sy="-100000" algn="bl" rotWithShape="0"/>
                </a:effectLst>
                <a:tableStyleId>{5DA37D80-6434-44D0-A028-1B22A696006F}</a:tableStyleId>
              </a:tblPr>
              <a:tblGrid>
                <a:gridCol w="1854206"/>
                <a:gridCol w="1854206"/>
                <a:gridCol w="1854206"/>
                <a:gridCol w="1854206"/>
              </a:tblGrid>
              <a:tr h="672074">
                <a:tc>
                  <a:txBody>
                    <a:bodyPr/>
                    <a:lstStyle/>
                    <a:p>
                      <a:pPr algn="r" rtl="1"/>
                      <a:r>
                        <a:rPr lang="ar-SA" dirty="0" smtClean="0">
                          <a:ln>
                            <a:solidFill>
                              <a:schemeClr val="accent2">
                                <a:lumMod val="75000"/>
                              </a:schemeClr>
                            </a:solidFill>
                          </a:ln>
                        </a:rPr>
                        <a:t>جداول</a:t>
                      </a:r>
                      <a:r>
                        <a:rPr lang="ar-SA" baseline="0" dirty="0" smtClean="0">
                          <a:ln>
                            <a:solidFill>
                              <a:schemeClr val="accent2">
                                <a:lumMod val="75000"/>
                              </a:schemeClr>
                            </a:solidFill>
                          </a:ln>
                        </a:rPr>
                        <a:t> التعزيز</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الإجراء</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محك</a:t>
                      </a:r>
                      <a:r>
                        <a:rPr lang="ar-SA" baseline="0" dirty="0" smtClean="0">
                          <a:ln>
                            <a:solidFill>
                              <a:schemeClr val="accent2">
                                <a:lumMod val="75000"/>
                              </a:schemeClr>
                            </a:solidFill>
                          </a:ln>
                        </a:rPr>
                        <a:t> التعزيز</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مثال</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r>
              <a:tr h="672074">
                <a:tc>
                  <a:txBody>
                    <a:bodyPr/>
                    <a:lstStyle/>
                    <a:p>
                      <a:pPr algn="r" rtl="1"/>
                      <a:r>
                        <a:rPr lang="ar-SA" dirty="0" smtClean="0">
                          <a:ln>
                            <a:solidFill>
                              <a:schemeClr val="accent2">
                                <a:lumMod val="75000"/>
                              </a:schemeClr>
                            </a:solidFill>
                          </a:ln>
                        </a:rPr>
                        <a:t>المستمر</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إعطاء التعزيز بعد كل استجابة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ظهور الاستجابة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تعزيز الطفل في كل مرة يجيب فيها على الاسئلة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r>
              <a:tr h="672074">
                <a:tc>
                  <a:txBody>
                    <a:bodyPr/>
                    <a:lstStyle/>
                    <a:p>
                      <a:pPr algn="r" rtl="1"/>
                      <a:r>
                        <a:rPr lang="ar-SA" dirty="0" smtClean="0">
                          <a:ln>
                            <a:solidFill>
                              <a:schemeClr val="accent2">
                                <a:lumMod val="75000"/>
                              </a:schemeClr>
                            </a:solidFill>
                          </a:ln>
                        </a:rPr>
                        <a:t>الفترة الثابتة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إعطاء التعزيز بعد فاصل زمني ثابت و محدد</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الفاصل الزمني الثابت</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عطلة نهاية الاسبوع و الراتب الشهري</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r>
              <a:tr h="672074">
                <a:tc>
                  <a:txBody>
                    <a:bodyPr/>
                    <a:lstStyle/>
                    <a:p>
                      <a:pPr algn="r" rtl="1"/>
                      <a:r>
                        <a:rPr lang="ar-SA" dirty="0" smtClean="0">
                          <a:ln>
                            <a:solidFill>
                              <a:schemeClr val="accent2">
                                <a:lumMod val="75000"/>
                              </a:schemeClr>
                            </a:solidFill>
                          </a:ln>
                        </a:rPr>
                        <a:t>الفترة المتغيرة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إعطاء التعزيز بعد فترات زمنية متغيرة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فاصل زمني غير محدد او ثابت</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المكافأت</a:t>
                      </a:r>
                      <a:r>
                        <a:rPr lang="ar-SA" baseline="0" dirty="0" smtClean="0">
                          <a:ln>
                            <a:solidFill>
                              <a:schemeClr val="accent2">
                                <a:lumMod val="75000"/>
                              </a:schemeClr>
                            </a:solidFill>
                          </a:ln>
                        </a:rPr>
                        <a:t> و الحوافز غير الدورية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r>
              <a:tr h="672074">
                <a:tc>
                  <a:txBody>
                    <a:bodyPr/>
                    <a:lstStyle/>
                    <a:p>
                      <a:pPr algn="r" rtl="1"/>
                      <a:r>
                        <a:rPr lang="ar-SA" dirty="0" smtClean="0">
                          <a:ln>
                            <a:solidFill>
                              <a:schemeClr val="accent2">
                                <a:lumMod val="75000"/>
                              </a:schemeClr>
                            </a:solidFill>
                          </a:ln>
                        </a:rPr>
                        <a:t>النسبة الثابتة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إعطاء التعزيز بعد عدد ثابت و محدد من السلوك</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عدد ثابت و محدد من</a:t>
                      </a:r>
                      <a:r>
                        <a:rPr lang="ar-SA" baseline="0" dirty="0" smtClean="0">
                          <a:ln>
                            <a:solidFill>
                              <a:schemeClr val="accent2">
                                <a:lumMod val="75000"/>
                              </a:schemeClr>
                            </a:solidFill>
                          </a:ln>
                        </a:rPr>
                        <a:t> الاستجابات</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إعطاء</a:t>
                      </a:r>
                      <a:r>
                        <a:rPr lang="ar-SA" baseline="0" dirty="0" smtClean="0">
                          <a:ln>
                            <a:solidFill>
                              <a:schemeClr val="accent2">
                                <a:lumMod val="75000"/>
                              </a:schemeClr>
                            </a:solidFill>
                          </a:ln>
                        </a:rPr>
                        <a:t> الطالب علامة بعد حل ثلاث وظائف</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r>
              <a:tr h="672074">
                <a:tc>
                  <a:txBody>
                    <a:bodyPr/>
                    <a:lstStyle/>
                    <a:p>
                      <a:pPr algn="r" rtl="1"/>
                      <a:r>
                        <a:rPr lang="ar-SA" dirty="0" smtClean="0">
                          <a:ln>
                            <a:solidFill>
                              <a:schemeClr val="accent2">
                                <a:lumMod val="75000"/>
                              </a:schemeClr>
                            </a:solidFill>
                          </a:ln>
                        </a:rPr>
                        <a:t>النسبة المتغيرة</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إعطاء التعزيز بعد</a:t>
                      </a:r>
                      <a:r>
                        <a:rPr lang="ar-SA" baseline="0" dirty="0" smtClean="0">
                          <a:ln>
                            <a:solidFill>
                              <a:schemeClr val="accent2">
                                <a:lumMod val="75000"/>
                              </a:schemeClr>
                            </a:solidFill>
                          </a:ln>
                        </a:rPr>
                        <a:t> عدد غير ثابت او محدد من السلوك</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عدد متغير او غير</a:t>
                      </a:r>
                      <a:r>
                        <a:rPr lang="ar-SA" baseline="0" dirty="0" smtClean="0">
                          <a:ln>
                            <a:solidFill>
                              <a:schemeClr val="accent2">
                                <a:lumMod val="75000"/>
                              </a:schemeClr>
                            </a:solidFill>
                          </a:ln>
                        </a:rPr>
                        <a:t> منتظم من الاستجابات</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c>
                  <a:txBody>
                    <a:bodyPr/>
                    <a:lstStyle/>
                    <a:p>
                      <a:pPr algn="r" rtl="1"/>
                      <a:r>
                        <a:rPr lang="ar-SA" dirty="0" smtClean="0">
                          <a:ln>
                            <a:solidFill>
                              <a:schemeClr val="accent2">
                                <a:lumMod val="75000"/>
                              </a:schemeClr>
                            </a:solidFill>
                          </a:ln>
                        </a:rPr>
                        <a:t>عمل الرحلات في فترات زمنية مختلفة من السنة مكافأة للطلاب</a:t>
                      </a:r>
                      <a:endParaRPr lang="ar-SA" dirty="0">
                        <a:ln>
                          <a:solidFill>
                            <a:schemeClr val="accent2">
                              <a:lumMod val="75000"/>
                            </a:schemeClr>
                          </a:solidFill>
                        </a:ln>
                      </a:endParaRP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cell3D prstMaterial="dkEdge">
                      <a:bevel/>
                      <a:lightRig rig="flood" dir="t"/>
                    </a:cell3D>
                  </a:tcPr>
                </a:tc>
              </a:tr>
            </a:tbl>
          </a:graphicData>
        </a:graphic>
      </p:graphicFrame>
      <p:sp>
        <p:nvSpPr>
          <p:cNvPr id="6" name="TextBox 5"/>
          <p:cNvSpPr txBox="1"/>
          <p:nvPr/>
        </p:nvSpPr>
        <p:spPr>
          <a:xfrm>
            <a:off x="1691680" y="0"/>
            <a:ext cx="6048672" cy="523220"/>
          </a:xfrm>
          <a:prstGeom prst="rect">
            <a:avLst/>
          </a:prstGeom>
          <a:noFill/>
        </p:spPr>
        <p:txBody>
          <a:bodyPr wrap="square" rtlCol="1">
            <a:spAutoFit/>
          </a:bodyPr>
          <a:lstStyle/>
          <a:p>
            <a:pPr algn="ctr"/>
            <a:r>
              <a:rPr lang="ar-SA" sz="2800" b="1" dirty="0" smtClean="0">
                <a:effectLst>
                  <a:outerShdw blurRad="38100" dist="38100" dir="2700000" algn="tl">
                    <a:srgbClr val="000000">
                      <a:alpha val="43137"/>
                    </a:srgbClr>
                  </a:outerShdw>
                </a:effectLst>
              </a:rPr>
              <a:t>جدول التعزيز</a:t>
            </a:r>
            <a:endParaRPr lang="ar-SA"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grpId="0" nodeType="clickEffect">
                                  <p:stCondLst>
                                    <p:cond delay="0"/>
                                  </p:stCondLst>
                                  <p:childTnLst>
                                    <p:anim to="1.5" calcmode="lin" valueType="num">
                                      <p:cBhvr override="childStyle">
                                        <p:cTn id="6" dur="1000" fill="hold"/>
                                        <p:tgtEl>
                                          <p:spTgt spid="6"/>
                                        </p:tgtEl>
                                        <p:attrNameLst>
                                          <p:attrName>style.fontSize</p:attrName>
                                        </p:attrNameLst>
                                      </p:cBhvr>
                                    </p:anim>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Espace réservé du contenu 2"/>
          <p:cNvSpPr>
            <a:spLocks noGrp="1"/>
          </p:cNvSpPr>
          <p:nvPr>
            <p:ph sz="quarter" idx="1"/>
          </p:nvPr>
        </p:nvSpPr>
        <p:spPr>
          <a:xfrm>
            <a:off x="2987675" y="1052513"/>
            <a:ext cx="5699125" cy="4525962"/>
          </a:xfrm>
          <a:ln>
            <a:solidFill>
              <a:schemeClr val="bg1"/>
            </a:solidFill>
          </a:ln>
        </p:spPr>
        <p:txBody>
          <a:bodyPr>
            <a:normAutofit lnSpcReduction="10000"/>
          </a:bodyPr>
          <a:lstStyle/>
          <a:p>
            <a:pPr marL="365760" indent="-283464" algn="ctr" eaLnBrk="1" fontAlgn="auto" hangingPunct="1">
              <a:spcAft>
                <a:spcPts val="0"/>
              </a:spcAft>
              <a:buFont typeface="Arial" pitchFamily="34" charset="0"/>
              <a:buNone/>
              <a:defRPr/>
            </a:pPr>
            <a:endParaRPr lang="ar-SA" sz="2800" u="sng" dirty="0" smtClean="0">
              <a:solidFill>
                <a:schemeClr val="accent6">
                  <a:lumMod val="75000"/>
                </a:schemeClr>
              </a:solidFill>
            </a:endParaRPr>
          </a:p>
          <a:p>
            <a:pPr marL="365760" indent="-283464" algn="ctr" eaLnBrk="1" fontAlgn="auto" hangingPunct="1">
              <a:spcAft>
                <a:spcPts val="0"/>
              </a:spcAft>
              <a:buFont typeface="Arial" pitchFamily="34" charset="0"/>
              <a:buNone/>
              <a:defRPr/>
            </a:pPr>
            <a:r>
              <a:rPr lang="ar-SA" sz="2800" u="sng" dirty="0" smtClean="0">
                <a:solidFill>
                  <a:srgbClr val="C00000"/>
                </a:solidFill>
              </a:rPr>
              <a:t>ما هي الجداول التي ترفع معدل الاستجابة ؟؟ ولماذا </a:t>
            </a:r>
            <a:r>
              <a:rPr lang="ar-SA" sz="2800" u="sng" dirty="0" err="1" smtClean="0">
                <a:solidFill>
                  <a:srgbClr val="C00000"/>
                </a:solidFill>
              </a:rPr>
              <a:t>؟؟</a:t>
            </a:r>
            <a:r>
              <a:rPr lang="ar-SA" sz="2800" u="sng" dirty="0" smtClean="0">
                <a:solidFill>
                  <a:srgbClr val="C00000"/>
                </a:solidFill>
              </a:rPr>
              <a:t> </a:t>
            </a:r>
          </a:p>
          <a:p>
            <a:pPr marL="365760" indent="-283464" algn="ctr" eaLnBrk="1" fontAlgn="auto" hangingPunct="1">
              <a:spcAft>
                <a:spcPts val="0"/>
              </a:spcAft>
              <a:buFont typeface="Arial" pitchFamily="34" charset="0"/>
              <a:buNone/>
              <a:defRPr/>
            </a:pPr>
            <a:endParaRPr lang="ar-SA" sz="2800" u="sng" dirty="0" smtClean="0">
              <a:solidFill>
                <a:srgbClr val="C00000"/>
              </a:solidFill>
            </a:endParaRPr>
          </a:p>
          <a:p>
            <a:pPr marL="365760" indent="-283464" algn="ctr" eaLnBrk="1" fontAlgn="auto" hangingPunct="1">
              <a:spcAft>
                <a:spcPts val="0"/>
              </a:spcAft>
              <a:buFont typeface="Arial" pitchFamily="34" charset="0"/>
              <a:buNone/>
              <a:defRPr/>
            </a:pPr>
            <a:r>
              <a:rPr lang="ar-SA" sz="2400" dirty="0" smtClean="0">
                <a:solidFill>
                  <a:schemeClr val="accent6">
                    <a:lumMod val="50000"/>
                  </a:schemeClr>
                </a:solidFill>
              </a:rPr>
              <a:t>النسبة المتغيرة , لأن حياتنا اليومية تتعرض لمواقف يكون التعزيز فيها متقطع </a:t>
            </a:r>
          </a:p>
          <a:p>
            <a:pPr marL="365760" indent="-283464" algn="ctr" eaLnBrk="1" fontAlgn="auto" hangingPunct="1">
              <a:spcAft>
                <a:spcPts val="0"/>
              </a:spcAft>
              <a:buFont typeface="Arial" pitchFamily="34" charset="0"/>
              <a:buNone/>
              <a:defRPr/>
            </a:pPr>
            <a:r>
              <a:rPr lang="ar-SA" sz="2400" dirty="0" smtClean="0">
                <a:solidFill>
                  <a:schemeClr val="accent6">
                    <a:lumMod val="50000"/>
                  </a:schemeClr>
                </a:solidFill>
              </a:rPr>
              <a:t>فالتعزيز المستمر يعد ضرورياً في تعلم مهمة جديدة , خاصة عند تعليم الأطفال المهارات والمعارف .وأفضل طرق التعزيز هي التي تبدأ بالتعزيز المستمر ثم يتلوه التعزيز المتقطع الذي يعمل على المحافظة على سلوك المتعلم . </a:t>
            </a:r>
            <a:endParaRPr lang="en-US" sz="2400" dirty="0" smtClean="0">
              <a:solidFill>
                <a:schemeClr val="accent6">
                  <a:lumMod val="50000"/>
                </a:schemeClr>
              </a:solidFill>
            </a:endParaRPr>
          </a:p>
          <a:p>
            <a:pPr marL="365760" indent="-283464" algn="ctr" eaLnBrk="1" fontAlgn="auto" hangingPunct="1">
              <a:spcAft>
                <a:spcPts val="0"/>
              </a:spcAft>
              <a:buFont typeface="Arial" pitchFamily="34" charset="0"/>
              <a:buNone/>
              <a:defRPr/>
            </a:pPr>
            <a:endParaRPr lang="ar-SA" sz="2800" dirty="0" smtClean="0">
              <a:solidFill>
                <a:schemeClr val="accent6">
                  <a:lumMod val="50000"/>
                </a:schemeClr>
              </a:solidFill>
            </a:endParaRPr>
          </a:p>
        </p:txBody>
      </p:sp>
      <p:pic>
        <p:nvPicPr>
          <p:cNvPr id="4" name="صورة 3" descr="تنزيل (1).jpg"/>
          <p:cNvPicPr>
            <a:picLocks noChangeAspect="1"/>
          </p:cNvPicPr>
          <p:nvPr/>
        </p:nvPicPr>
        <p:blipFill>
          <a:blip r:embed="rId2" cstate="print"/>
          <a:stretch>
            <a:fillRect/>
          </a:stretch>
        </p:blipFill>
        <p:spPr>
          <a:xfrm>
            <a:off x="468313" y="1196975"/>
            <a:ext cx="2089150" cy="4103688"/>
          </a:xfrm>
          <a:prstGeom prst="rect">
            <a:avLst/>
          </a:prstGeom>
          <a:ln w="28575">
            <a:solidFill>
              <a:schemeClr val="accent2">
                <a:lumMod val="75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fade">
                                      <p:cBhvr>
                                        <p:cTn id="12" dur="1000"/>
                                        <p:tgtEl>
                                          <p:spTgt spid="3075">
                                            <p:txEl>
                                              <p:pRg st="1" end="1"/>
                                            </p:txEl>
                                          </p:spTgt>
                                        </p:tgtEl>
                                      </p:cBhvr>
                                    </p:animEffect>
                                    <p:anim calcmode="lin" valueType="num">
                                      <p:cBhvr>
                                        <p:cTn id="13" dur="1000" fill="hold"/>
                                        <p:tgtEl>
                                          <p:spTgt spid="307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07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3075">
                                            <p:txEl>
                                              <p:pRg st="3" end="3"/>
                                            </p:txEl>
                                          </p:spTgt>
                                        </p:tgtEl>
                                        <p:attrNameLst>
                                          <p:attrName>style.visibility</p:attrName>
                                        </p:attrNameLst>
                                      </p:cBhvr>
                                      <p:to>
                                        <p:strVal val="visible"/>
                                      </p:to>
                                    </p:set>
                                    <p:anim calcmode="lin" valueType="num">
                                      <p:cBhvr>
                                        <p:cTn id="19" dur="1000" fill="hold"/>
                                        <p:tgtEl>
                                          <p:spTgt spid="3075">
                                            <p:txEl>
                                              <p:pRg st="3" end="3"/>
                                            </p:txEl>
                                          </p:spTgt>
                                        </p:tgtEl>
                                        <p:attrNameLst>
                                          <p:attrName>ppt_w</p:attrName>
                                        </p:attrNameLst>
                                      </p:cBhvr>
                                      <p:tavLst>
                                        <p:tav tm="0">
                                          <p:val>
                                            <p:strVal val="#ppt_w+.3"/>
                                          </p:val>
                                        </p:tav>
                                        <p:tav tm="100000">
                                          <p:val>
                                            <p:strVal val="#ppt_w"/>
                                          </p:val>
                                        </p:tav>
                                      </p:tavLst>
                                    </p:anim>
                                    <p:anim calcmode="lin" valueType="num">
                                      <p:cBhvr>
                                        <p:cTn id="20" dur="1000" fill="hold"/>
                                        <p:tgtEl>
                                          <p:spTgt spid="3075">
                                            <p:txEl>
                                              <p:pRg st="3" end="3"/>
                                            </p:txEl>
                                          </p:spTgt>
                                        </p:tgtEl>
                                        <p:attrNameLst>
                                          <p:attrName>ppt_h</p:attrName>
                                        </p:attrNameLst>
                                      </p:cBhvr>
                                      <p:tavLst>
                                        <p:tav tm="0">
                                          <p:val>
                                            <p:strVal val="#ppt_h"/>
                                          </p:val>
                                        </p:tav>
                                        <p:tav tm="100000">
                                          <p:val>
                                            <p:strVal val="#ppt_h"/>
                                          </p:val>
                                        </p:tav>
                                      </p:tavLst>
                                    </p:anim>
                                    <p:animEffect transition="in" filter="fade">
                                      <p:cBhvr>
                                        <p:cTn id="21" dur="1000"/>
                                        <p:tgtEl>
                                          <p:spTgt spid="3075">
                                            <p:txEl>
                                              <p:pRg st="3" end="3"/>
                                            </p:txEl>
                                          </p:spTgt>
                                        </p:tgtEl>
                                      </p:cBhvr>
                                    </p:animEffect>
                                  </p:childTnLst>
                                </p:cTn>
                              </p:par>
                              <p:par>
                                <p:cTn id="22" presetID="50" presetClass="entr" presetSubtype="0" decel="100000" fill="hold" nodeType="withEffect">
                                  <p:stCondLst>
                                    <p:cond delay="0"/>
                                  </p:stCondLst>
                                  <p:childTnLst>
                                    <p:set>
                                      <p:cBhvr>
                                        <p:cTn id="23" dur="1" fill="hold">
                                          <p:stCondLst>
                                            <p:cond delay="0"/>
                                          </p:stCondLst>
                                        </p:cTn>
                                        <p:tgtEl>
                                          <p:spTgt spid="3075">
                                            <p:txEl>
                                              <p:pRg st="4" end="4"/>
                                            </p:txEl>
                                          </p:spTgt>
                                        </p:tgtEl>
                                        <p:attrNameLst>
                                          <p:attrName>style.visibility</p:attrName>
                                        </p:attrNameLst>
                                      </p:cBhvr>
                                      <p:to>
                                        <p:strVal val="visible"/>
                                      </p:to>
                                    </p:set>
                                    <p:anim calcmode="lin" valueType="num">
                                      <p:cBhvr>
                                        <p:cTn id="24" dur="1000" fill="hold"/>
                                        <p:tgtEl>
                                          <p:spTgt spid="3075">
                                            <p:txEl>
                                              <p:pRg st="4" end="4"/>
                                            </p:txEl>
                                          </p:spTgt>
                                        </p:tgtEl>
                                        <p:attrNameLst>
                                          <p:attrName>ppt_w</p:attrName>
                                        </p:attrNameLst>
                                      </p:cBhvr>
                                      <p:tavLst>
                                        <p:tav tm="0">
                                          <p:val>
                                            <p:strVal val="#ppt_w+.3"/>
                                          </p:val>
                                        </p:tav>
                                        <p:tav tm="100000">
                                          <p:val>
                                            <p:strVal val="#ppt_w"/>
                                          </p:val>
                                        </p:tav>
                                      </p:tavLst>
                                    </p:anim>
                                    <p:anim calcmode="lin" valueType="num">
                                      <p:cBhvr>
                                        <p:cTn id="25" dur="1000" fill="hold"/>
                                        <p:tgtEl>
                                          <p:spTgt spid="3075">
                                            <p:txEl>
                                              <p:pRg st="4" end="4"/>
                                            </p:txEl>
                                          </p:spTgt>
                                        </p:tgtEl>
                                        <p:attrNameLst>
                                          <p:attrName>ppt_h</p:attrName>
                                        </p:attrNameLst>
                                      </p:cBhvr>
                                      <p:tavLst>
                                        <p:tav tm="0">
                                          <p:val>
                                            <p:strVal val="#ppt_h"/>
                                          </p:val>
                                        </p:tav>
                                        <p:tav tm="100000">
                                          <p:val>
                                            <p:strVal val="#ppt_h"/>
                                          </p:val>
                                        </p:tav>
                                      </p:tavLst>
                                    </p:anim>
                                    <p:animEffect transition="in" filter="fade">
                                      <p:cBhvr>
                                        <p:cTn id="26" dur="10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32138" y="274638"/>
            <a:ext cx="4392612" cy="1143000"/>
          </a:xfrm>
        </p:spPr>
        <p:txBody>
          <a:bodyPr/>
          <a:lstStyle/>
          <a:p>
            <a:pPr algn="ctr" eaLnBrk="1" fontAlgn="auto" hangingPunct="1">
              <a:spcAft>
                <a:spcPts val="0"/>
              </a:spcAft>
              <a:defRPr/>
            </a:pPr>
            <a:r>
              <a:rPr lang="ar-SA" dirty="0" smtClean="0">
                <a:solidFill>
                  <a:schemeClr val="tx2">
                    <a:satMod val="130000"/>
                  </a:schemeClr>
                </a:solidFill>
              </a:rPr>
              <a:t>محاور المحاضرة </a:t>
            </a:r>
            <a:endParaRPr lang="ar-SA" dirty="0">
              <a:solidFill>
                <a:schemeClr val="tx2">
                  <a:satMod val="130000"/>
                </a:schemeClr>
              </a:solidFill>
            </a:endParaRPr>
          </a:p>
        </p:txBody>
      </p:sp>
      <p:graphicFrame>
        <p:nvGraphicFramePr>
          <p:cNvPr id="7" name="عنصر نائب للمحتوى 6"/>
          <p:cNvGraphicFramePr>
            <a:graphicFrameLocks noGrp="1"/>
          </p:cNvGraphicFramePr>
          <p:nvPr>
            <p:ph sz="quarter" idx="1"/>
          </p:nvPr>
        </p:nvGraphicFramePr>
        <p:xfrm>
          <a:off x="1763688" y="1628800"/>
          <a:ext cx="6522690" cy="4691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7">
                                            <p:graphicEl>
                                              <a:dgm id="{FEBD3D35-077C-4DE5-A2CA-5B0AD26ED8D6}"/>
                                            </p:graphicEl>
                                          </p:spTgt>
                                        </p:tgtEl>
                                        <p:attrNameLst>
                                          <p:attrName>style.visibility</p:attrName>
                                        </p:attrNameLst>
                                      </p:cBhvr>
                                      <p:to>
                                        <p:strVal val="visible"/>
                                      </p:to>
                                    </p:set>
                                    <p:animEffect transition="in" filter="fade">
                                      <p:cBhvr>
                                        <p:cTn id="12" dur="1000"/>
                                        <p:tgtEl>
                                          <p:spTgt spid="7">
                                            <p:graphicEl>
                                              <a:dgm id="{FEBD3D35-077C-4DE5-A2CA-5B0AD26ED8D6}"/>
                                            </p:graphicEl>
                                          </p:spTgt>
                                        </p:tgtEl>
                                      </p:cBhvr>
                                    </p:animEffect>
                                    <p:anim calcmode="lin" valueType="num">
                                      <p:cBhvr>
                                        <p:cTn id="13" dur="1000" fill="hold"/>
                                        <p:tgtEl>
                                          <p:spTgt spid="7">
                                            <p:graphicEl>
                                              <a:dgm id="{FEBD3D35-077C-4DE5-A2CA-5B0AD26ED8D6}"/>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FEBD3D35-077C-4DE5-A2CA-5B0AD26ED8D6}"/>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7">
                                            <p:graphicEl>
                                              <a:dgm id="{8F02E88B-AB27-4C2F-8F6F-9CC4DBDE9736}"/>
                                            </p:graphicEl>
                                          </p:spTgt>
                                        </p:tgtEl>
                                        <p:attrNameLst>
                                          <p:attrName>style.visibility</p:attrName>
                                        </p:attrNameLst>
                                      </p:cBhvr>
                                      <p:to>
                                        <p:strVal val="visible"/>
                                      </p:to>
                                    </p:set>
                                    <p:animEffect transition="in" filter="fade">
                                      <p:cBhvr>
                                        <p:cTn id="19" dur="1000"/>
                                        <p:tgtEl>
                                          <p:spTgt spid="7">
                                            <p:graphicEl>
                                              <a:dgm id="{8F02E88B-AB27-4C2F-8F6F-9CC4DBDE9736}"/>
                                            </p:graphicEl>
                                          </p:spTgt>
                                        </p:tgtEl>
                                      </p:cBhvr>
                                    </p:animEffect>
                                    <p:anim calcmode="lin" valueType="num">
                                      <p:cBhvr>
                                        <p:cTn id="20" dur="1000" fill="hold"/>
                                        <p:tgtEl>
                                          <p:spTgt spid="7">
                                            <p:graphicEl>
                                              <a:dgm id="{8F02E88B-AB27-4C2F-8F6F-9CC4DBDE9736}"/>
                                            </p:graphicEl>
                                          </p:spTgt>
                                        </p:tgtEl>
                                        <p:attrNameLst>
                                          <p:attrName>ppt_x</p:attrName>
                                        </p:attrNameLst>
                                      </p:cBhvr>
                                      <p:tavLst>
                                        <p:tav tm="0">
                                          <p:val>
                                            <p:strVal val="#ppt_x"/>
                                          </p:val>
                                        </p:tav>
                                        <p:tav tm="100000">
                                          <p:val>
                                            <p:strVal val="#ppt_x"/>
                                          </p:val>
                                        </p:tav>
                                      </p:tavLst>
                                    </p:anim>
                                    <p:anim calcmode="lin" valueType="num">
                                      <p:cBhvr>
                                        <p:cTn id="21" dur="1000" fill="hold"/>
                                        <p:tgtEl>
                                          <p:spTgt spid="7">
                                            <p:graphicEl>
                                              <a:dgm id="{8F02E88B-AB27-4C2F-8F6F-9CC4DBDE9736}"/>
                                            </p:graphicEl>
                                          </p:spTgt>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7">
                                            <p:graphicEl>
                                              <a:dgm id="{DF162A06-CE15-4CFB-93C2-9191D27E3475}"/>
                                            </p:graphicEl>
                                          </p:spTgt>
                                        </p:tgtEl>
                                        <p:attrNameLst>
                                          <p:attrName>style.visibility</p:attrName>
                                        </p:attrNameLst>
                                      </p:cBhvr>
                                      <p:to>
                                        <p:strVal val="visible"/>
                                      </p:to>
                                    </p:set>
                                    <p:animEffect transition="in" filter="fade">
                                      <p:cBhvr>
                                        <p:cTn id="24" dur="1000"/>
                                        <p:tgtEl>
                                          <p:spTgt spid="7">
                                            <p:graphicEl>
                                              <a:dgm id="{DF162A06-CE15-4CFB-93C2-9191D27E3475}"/>
                                            </p:graphicEl>
                                          </p:spTgt>
                                        </p:tgtEl>
                                      </p:cBhvr>
                                    </p:animEffect>
                                    <p:anim calcmode="lin" valueType="num">
                                      <p:cBhvr>
                                        <p:cTn id="25" dur="1000" fill="hold"/>
                                        <p:tgtEl>
                                          <p:spTgt spid="7">
                                            <p:graphicEl>
                                              <a:dgm id="{DF162A06-CE15-4CFB-93C2-9191D27E3475}"/>
                                            </p:graphicEl>
                                          </p:spTgt>
                                        </p:tgtEl>
                                        <p:attrNameLst>
                                          <p:attrName>ppt_x</p:attrName>
                                        </p:attrNameLst>
                                      </p:cBhvr>
                                      <p:tavLst>
                                        <p:tav tm="0">
                                          <p:val>
                                            <p:strVal val="#ppt_x"/>
                                          </p:val>
                                        </p:tav>
                                        <p:tav tm="100000">
                                          <p:val>
                                            <p:strVal val="#ppt_x"/>
                                          </p:val>
                                        </p:tav>
                                      </p:tavLst>
                                    </p:anim>
                                    <p:anim calcmode="lin" valueType="num">
                                      <p:cBhvr>
                                        <p:cTn id="26" dur="1000" fill="hold"/>
                                        <p:tgtEl>
                                          <p:spTgt spid="7">
                                            <p:graphicEl>
                                              <a:dgm id="{DF162A06-CE15-4CFB-93C2-9191D27E3475}"/>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
                                            <p:graphicEl>
                                              <a:dgm id="{C7285915-6E85-414F-AA71-193E6F9D33B3}"/>
                                            </p:graphicEl>
                                          </p:spTgt>
                                        </p:tgtEl>
                                        <p:attrNameLst>
                                          <p:attrName>style.visibility</p:attrName>
                                        </p:attrNameLst>
                                      </p:cBhvr>
                                      <p:to>
                                        <p:strVal val="visible"/>
                                      </p:to>
                                    </p:set>
                                    <p:animEffect transition="in" filter="fade">
                                      <p:cBhvr>
                                        <p:cTn id="31" dur="1000"/>
                                        <p:tgtEl>
                                          <p:spTgt spid="7">
                                            <p:graphicEl>
                                              <a:dgm id="{C7285915-6E85-414F-AA71-193E6F9D33B3}"/>
                                            </p:graphicEl>
                                          </p:spTgt>
                                        </p:tgtEl>
                                      </p:cBhvr>
                                    </p:animEffect>
                                    <p:anim calcmode="lin" valueType="num">
                                      <p:cBhvr>
                                        <p:cTn id="32" dur="1000" fill="hold"/>
                                        <p:tgtEl>
                                          <p:spTgt spid="7">
                                            <p:graphicEl>
                                              <a:dgm id="{C7285915-6E85-414F-AA71-193E6F9D33B3}"/>
                                            </p:graphicEl>
                                          </p:spTgt>
                                        </p:tgtEl>
                                        <p:attrNameLst>
                                          <p:attrName>ppt_x</p:attrName>
                                        </p:attrNameLst>
                                      </p:cBhvr>
                                      <p:tavLst>
                                        <p:tav tm="0">
                                          <p:val>
                                            <p:strVal val="#ppt_x"/>
                                          </p:val>
                                        </p:tav>
                                        <p:tav tm="100000">
                                          <p:val>
                                            <p:strVal val="#ppt_x"/>
                                          </p:val>
                                        </p:tav>
                                      </p:tavLst>
                                    </p:anim>
                                    <p:anim calcmode="lin" valueType="num">
                                      <p:cBhvr>
                                        <p:cTn id="33" dur="1000" fill="hold"/>
                                        <p:tgtEl>
                                          <p:spTgt spid="7">
                                            <p:graphicEl>
                                              <a:dgm id="{C7285915-6E85-414F-AA71-193E6F9D33B3}"/>
                                            </p:graphicEl>
                                          </p:spTgt>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graphicEl>
                                              <a:dgm id="{E60CDCB4-2FB5-461B-8EF6-FA63D7912082}"/>
                                            </p:graphicEl>
                                          </p:spTgt>
                                        </p:tgtEl>
                                        <p:attrNameLst>
                                          <p:attrName>style.visibility</p:attrName>
                                        </p:attrNameLst>
                                      </p:cBhvr>
                                      <p:to>
                                        <p:strVal val="visible"/>
                                      </p:to>
                                    </p:set>
                                    <p:animEffect transition="in" filter="fade">
                                      <p:cBhvr>
                                        <p:cTn id="36" dur="1000"/>
                                        <p:tgtEl>
                                          <p:spTgt spid="7">
                                            <p:graphicEl>
                                              <a:dgm id="{E60CDCB4-2FB5-461B-8EF6-FA63D7912082}"/>
                                            </p:graphicEl>
                                          </p:spTgt>
                                        </p:tgtEl>
                                      </p:cBhvr>
                                    </p:animEffect>
                                    <p:anim calcmode="lin" valueType="num">
                                      <p:cBhvr>
                                        <p:cTn id="37" dur="1000" fill="hold"/>
                                        <p:tgtEl>
                                          <p:spTgt spid="7">
                                            <p:graphicEl>
                                              <a:dgm id="{E60CDCB4-2FB5-461B-8EF6-FA63D7912082}"/>
                                            </p:graphicEl>
                                          </p:spTgt>
                                        </p:tgtEl>
                                        <p:attrNameLst>
                                          <p:attrName>ppt_x</p:attrName>
                                        </p:attrNameLst>
                                      </p:cBhvr>
                                      <p:tavLst>
                                        <p:tav tm="0">
                                          <p:val>
                                            <p:strVal val="#ppt_x"/>
                                          </p:val>
                                        </p:tav>
                                        <p:tav tm="100000">
                                          <p:val>
                                            <p:strVal val="#ppt_x"/>
                                          </p:val>
                                        </p:tav>
                                      </p:tavLst>
                                    </p:anim>
                                    <p:anim calcmode="lin" valueType="num">
                                      <p:cBhvr>
                                        <p:cTn id="38" dur="1000" fill="hold"/>
                                        <p:tgtEl>
                                          <p:spTgt spid="7">
                                            <p:graphicEl>
                                              <a:dgm id="{E60CDCB4-2FB5-461B-8EF6-FA63D7912082}"/>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7">
                                            <p:graphicEl>
                                              <a:dgm id="{3D4061A9-C68D-4C32-B7CF-6FAEDBF54797}"/>
                                            </p:graphicEl>
                                          </p:spTgt>
                                        </p:tgtEl>
                                        <p:attrNameLst>
                                          <p:attrName>style.visibility</p:attrName>
                                        </p:attrNameLst>
                                      </p:cBhvr>
                                      <p:to>
                                        <p:strVal val="visible"/>
                                      </p:to>
                                    </p:set>
                                    <p:animEffect transition="in" filter="fade">
                                      <p:cBhvr>
                                        <p:cTn id="43" dur="1000"/>
                                        <p:tgtEl>
                                          <p:spTgt spid="7">
                                            <p:graphicEl>
                                              <a:dgm id="{3D4061A9-C68D-4C32-B7CF-6FAEDBF54797}"/>
                                            </p:graphicEl>
                                          </p:spTgt>
                                        </p:tgtEl>
                                      </p:cBhvr>
                                    </p:animEffect>
                                    <p:anim calcmode="lin" valueType="num">
                                      <p:cBhvr>
                                        <p:cTn id="44" dur="1000" fill="hold"/>
                                        <p:tgtEl>
                                          <p:spTgt spid="7">
                                            <p:graphicEl>
                                              <a:dgm id="{3D4061A9-C68D-4C32-B7CF-6FAEDBF54797}"/>
                                            </p:graphicEl>
                                          </p:spTgt>
                                        </p:tgtEl>
                                        <p:attrNameLst>
                                          <p:attrName>ppt_x</p:attrName>
                                        </p:attrNameLst>
                                      </p:cBhvr>
                                      <p:tavLst>
                                        <p:tav tm="0">
                                          <p:val>
                                            <p:strVal val="#ppt_x"/>
                                          </p:val>
                                        </p:tav>
                                        <p:tav tm="100000">
                                          <p:val>
                                            <p:strVal val="#ppt_x"/>
                                          </p:val>
                                        </p:tav>
                                      </p:tavLst>
                                    </p:anim>
                                    <p:anim calcmode="lin" valueType="num">
                                      <p:cBhvr>
                                        <p:cTn id="45" dur="1000" fill="hold"/>
                                        <p:tgtEl>
                                          <p:spTgt spid="7">
                                            <p:graphicEl>
                                              <a:dgm id="{3D4061A9-C68D-4C32-B7CF-6FAEDBF54797}"/>
                                            </p:graphicEl>
                                          </p:spTgt>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7">
                                            <p:graphicEl>
                                              <a:dgm id="{038C030B-3431-42ED-BDF3-C81905682506}"/>
                                            </p:graphicEl>
                                          </p:spTgt>
                                        </p:tgtEl>
                                        <p:attrNameLst>
                                          <p:attrName>style.visibility</p:attrName>
                                        </p:attrNameLst>
                                      </p:cBhvr>
                                      <p:to>
                                        <p:strVal val="visible"/>
                                      </p:to>
                                    </p:set>
                                    <p:animEffect transition="in" filter="fade">
                                      <p:cBhvr>
                                        <p:cTn id="48" dur="1000"/>
                                        <p:tgtEl>
                                          <p:spTgt spid="7">
                                            <p:graphicEl>
                                              <a:dgm id="{038C030B-3431-42ED-BDF3-C81905682506}"/>
                                            </p:graphicEl>
                                          </p:spTgt>
                                        </p:tgtEl>
                                      </p:cBhvr>
                                    </p:animEffect>
                                    <p:anim calcmode="lin" valueType="num">
                                      <p:cBhvr>
                                        <p:cTn id="49" dur="1000" fill="hold"/>
                                        <p:tgtEl>
                                          <p:spTgt spid="7">
                                            <p:graphicEl>
                                              <a:dgm id="{038C030B-3431-42ED-BDF3-C81905682506}"/>
                                            </p:graphicEl>
                                          </p:spTgt>
                                        </p:tgtEl>
                                        <p:attrNameLst>
                                          <p:attrName>ppt_x</p:attrName>
                                        </p:attrNameLst>
                                      </p:cBhvr>
                                      <p:tavLst>
                                        <p:tav tm="0">
                                          <p:val>
                                            <p:strVal val="#ppt_x"/>
                                          </p:val>
                                        </p:tav>
                                        <p:tav tm="100000">
                                          <p:val>
                                            <p:strVal val="#ppt_x"/>
                                          </p:val>
                                        </p:tav>
                                      </p:tavLst>
                                    </p:anim>
                                    <p:anim calcmode="lin" valueType="num">
                                      <p:cBhvr>
                                        <p:cTn id="50" dur="1000" fill="hold"/>
                                        <p:tgtEl>
                                          <p:spTgt spid="7">
                                            <p:graphicEl>
                                              <a:dgm id="{038C030B-3431-42ED-BDF3-C81905682506}"/>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7">
                                            <p:graphicEl>
                                              <a:dgm id="{B3D9B247-C85F-423C-8978-39020494857A}"/>
                                            </p:graphicEl>
                                          </p:spTgt>
                                        </p:tgtEl>
                                        <p:attrNameLst>
                                          <p:attrName>style.visibility</p:attrName>
                                        </p:attrNameLst>
                                      </p:cBhvr>
                                      <p:to>
                                        <p:strVal val="visible"/>
                                      </p:to>
                                    </p:set>
                                    <p:animEffect transition="in" filter="fade">
                                      <p:cBhvr>
                                        <p:cTn id="55" dur="1000"/>
                                        <p:tgtEl>
                                          <p:spTgt spid="7">
                                            <p:graphicEl>
                                              <a:dgm id="{B3D9B247-C85F-423C-8978-39020494857A}"/>
                                            </p:graphicEl>
                                          </p:spTgt>
                                        </p:tgtEl>
                                      </p:cBhvr>
                                    </p:animEffect>
                                    <p:anim calcmode="lin" valueType="num">
                                      <p:cBhvr>
                                        <p:cTn id="56" dur="1000" fill="hold"/>
                                        <p:tgtEl>
                                          <p:spTgt spid="7">
                                            <p:graphicEl>
                                              <a:dgm id="{B3D9B247-C85F-423C-8978-39020494857A}"/>
                                            </p:graphicEl>
                                          </p:spTgt>
                                        </p:tgtEl>
                                        <p:attrNameLst>
                                          <p:attrName>ppt_x</p:attrName>
                                        </p:attrNameLst>
                                      </p:cBhvr>
                                      <p:tavLst>
                                        <p:tav tm="0">
                                          <p:val>
                                            <p:strVal val="#ppt_x"/>
                                          </p:val>
                                        </p:tav>
                                        <p:tav tm="100000">
                                          <p:val>
                                            <p:strVal val="#ppt_x"/>
                                          </p:val>
                                        </p:tav>
                                      </p:tavLst>
                                    </p:anim>
                                    <p:anim calcmode="lin" valueType="num">
                                      <p:cBhvr>
                                        <p:cTn id="57" dur="1000" fill="hold"/>
                                        <p:tgtEl>
                                          <p:spTgt spid="7">
                                            <p:graphicEl>
                                              <a:dgm id="{B3D9B247-C85F-423C-8978-39020494857A}"/>
                                            </p:graphicEl>
                                          </p:spTgt>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7">
                                            <p:graphicEl>
                                              <a:dgm id="{7FE6DEC9-A20D-4358-8BBE-67EFB69FF5A4}"/>
                                            </p:graphicEl>
                                          </p:spTgt>
                                        </p:tgtEl>
                                        <p:attrNameLst>
                                          <p:attrName>style.visibility</p:attrName>
                                        </p:attrNameLst>
                                      </p:cBhvr>
                                      <p:to>
                                        <p:strVal val="visible"/>
                                      </p:to>
                                    </p:set>
                                    <p:animEffect transition="in" filter="fade">
                                      <p:cBhvr>
                                        <p:cTn id="60" dur="1000"/>
                                        <p:tgtEl>
                                          <p:spTgt spid="7">
                                            <p:graphicEl>
                                              <a:dgm id="{7FE6DEC9-A20D-4358-8BBE-67EFB69FF5A4}"/>
                                            </p:graphicEl>
                                          </p:spTgt>
                                        </p:tgtEl>
                                      </p:cBhvr>
                                    </p:animEffect>
                                    <p:anim calcmode="lin" valueType="num">
                                      <p:cBhvr>
                                        <p:cTn id="61" dur="1000" fill="hold"/>
                                        <p:tgtEl>
                                          <p:spTgt spid="7">
                                            <p:graphicEl>
                                              <a:dgm id="{7FE6DEC9-A20D-4358-8BBE-67EFB69FF5A4}"/>
                                            </p:graphicEl>
                                          </p:spTgt>
                                        </p:tgtEl>
                                        <p:attrNameLst>
                                          <p:attrName>ppt_x</p:attrName>
                                        </p:attrNameLst>
                                      </p:cBhvr>
                                      <p:tavLst>
                                        <p:tav tm="0">
                                          <p:val>
                                            <p:strVal val="#ppt_x"/>
                                          </p:val>
                                        </p:tav>
                                        <p:tav tm="100000">
                                          <p:val>
                                            <p:strVal val="#ppt_x"/>
                                          </p:val>
                                        </p:tav>
                                      </p:tavLst>
                                    </p:anim>
                                    <p:anim calcmode="lin" valueType="num">
                                      <p:cBhvr>
                                        <p:cTn id="62" dur="1000" fill="hold"/>
                                        <p:tgtEl>
                                          <p:spTgt spid="7">
                                            <p:graphicEl>
                                              <a:dgm id="{7FE6DEC9-A20D-4358-8BBE-67EFB69FF5A4}"/>
                                            </p:graphic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grpId="0" nodeType="clickEffect">
                                  <p:stCondLst>
                                    <p:cond delay="0"/>
                                  </p:stCondLst>
                                  <p:childTnLst>
                                    <p:set>
                                      <p:cBhvr>
                                        <p:cTn id="66" dur="1" fill="hold">
                                          <p:stCondLst>
                                            <p:cond delay="0"/>
                                          </p:stCondLst>
                                        </p:cTn>
                                        <p:tgtEl>
                                          <p:spTgt spid="7">
                                            <p:graphicEl>
                                              <a:dgm id="{494ED0E8-52A0-481C-8E2B-C2942C087C25}"/>
                                            </p:graphicEl>
                                          </p:spTgt>
                                        </p:tgtEl>
                                        <p:attrNameLst>
                                          <p:attrName>style.visibility</p:attrName>
                                        </p:attrNameLst>
                                      </p:cBhvr>
                                      <p:to>
                                        <p:strVal val="visible"/>
                                      </p:to>
                                    </p:set>
                                    <p:animEffect transition="in" filter="fade">
                                      <p:cBhvr>
                                        <p:cTn id="67" dur="1000"/>
                                        <p:tgtEl>
                                          <p:spTgt spid="7">
                                            <p:graphicEl>
                                              <a:dgm id="{494ED0E8-52A0-481C-8E2B-C2942C087C25}"/>
                                            </p:graphicEl>
                                          </p:spTgt>
                                        </p:tgtEl>
                                      </p:cBhvr>
                                    </p:animEffect>
                                    <p:anim calcmode="lin" valueType="num">
                                      <p:cBhvr>
                                        <p:cTn id="68" dur="1000" fill="hold"/>
                                        <p:tgtEl>
                                          <p:spTgt spid="7">
                                            <p:graphicEl>
                                              <a:dgm id="{494ED0E8-52A0-481C-8E2B-C2942C087C25}"/>
                                            </p:graphicEl>
                                          </p:spTgt>
                                        </p:tgtEl>
                                        <p:attrNameLst>
                                          <p:attrName>ppt_x</p:attrName>
                                        </p:attrNameLst>
                                      </p:cBhvr>
                                      <p:tavLst>
                                        <p:tav tm="0">
                                          <p:val>
                                            <p:strVal val="#ppt_x"/>
                                          </p:val>
                                        </p:tav>
                                        <p:tav tm="100000">
                                          <p:val>
                                            <p:strVal val="#ppt_x"/>
                                          </p:val>
                                        </p:tav>
                                      </p:tavLst>
                                    </p:anim>
                                    <p:anim calcmode="lin" valueType="num">
                                      <p:cBhvr>
                                        <p:cTn id="69" dur="1000" fill="hold"/>
                                        <p:tgtEl>
                                          <p:spTgt spid="7">
                                            <p:graphicEl>
                                              <a:dgm id="{494ED0E8-52A0-481C-8E2B-C2942C087C25}"/>
                                            </p:graphicEl>
                                          </p:spTgt>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7">
                                            <p:graphicEl>
                                              <a:dgm id="{1132B941-EA26-4677-A5D1-DFB2388E80A5}"/>
                                            </p:graphicEl>
                                          </p:spTgt>
                                        </p:tgtEl>
                                        <p:attrNameLst>
                                          <p:attrName>style.visibility</p:attrName>
                                        </p:attrNameLst>
                                      </p:cBhvr>
                                      <p:to>
                                        <p:strVal val="visible"/>
                                      </p:to>
                                    </p:set>
                                    <p:animEffect transition="in" filter="fade">
                                      <p:cBhvr>
                                        <p:cTn id="72" dur="1000"/>
                                        <p:tgtEl>
                                          <p:spTgt spid="7">
                                            <p:graphicEl>
                                              <a:dgm id="{1132B941-EA26-4677-A5D1-DFB2388E80A5}"/>
                                            </p:graphicEl>
                                          </p:spTgt>
                                        </p:tgtEl>
                                      </p:cBhvr>
                                    </p:animEffect>
                                    <p:anim calcmode="lin" valueType="num">
                                      <p:cBhvr>
                                        <p:cTn id="73" dur="1000" fill="hold"/>
                                        <p:tgtEl>
                                          <p:spTgt spid="7">
                                            <p:graphicEl>
                                              <a:dgm id="{1132B941-EA26-4677-A5D1-DFB2388E80A5}"/>
                                            </p:graphicEl>
                                          </p:spTgt>
                                        </p:tgtEl>
                                        <p:attrNameLst>
                                          <p:attrName>ppt_x</p:attrName>
                                        </p:attrNameLst>
                                      </p:cBhvr>
                                      <p:tavLst>
                                        <p:tav tm="0">
                                          <p:val>
                                            <p:strVal val="#ppt_x"/>
                                          </p:val>
                                        </p:tav>
                                        <p:tav tm="100000">
                                          <p:val>
                                            <p:strVal val="#ppt_x"/>
                                          </p:val>
                                        </p:tav>
                                      </p:tavLst>
                                    </p:anim>
                                    <p:anim calcmode="lin" valueType="num">
                                      <p:cBhvr>
                                        <p:cTn id="74" dur="1000" fill="hold"/>
                                        <p:tgtEl>
                                          <p:spTgt spid="7">
                                            <p:graphicEl>
                                              <a:dgm id="{1132B941-EA26-4677-A5D1-DFB2388E80A5}"/>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7"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1000" y="533401"/>
            <a:ext cx="8229600" cy="2438400"/>
          </a:xfrm>
        </p:spPr>
        <p:txBody>
          <a:bodyPr/>
          <a:lstStyle/>
          <a:p>
            <a:pPr algn="r">
              <a:buNone/>
            </a:pPr>
            <a:r>
              <a:rPr lang="ar-SA" b="1" dirty="0" smtClean="0">
                <a:solidFill>
                  <a:schemeClr val="accent6">
                    <a:lumMod val="75000"/>
                  </a:schemeClr>
                </a:solidFill>
              </a:rPr>
              <a:t>العقاب :</a:t>
            </a:r>
          </a:p>
          <a:p>
            <a:pPr algn="r">
              <a:buNone/>
            </a:pPr>
            <a:r>
              <a:rPr lang="ar-SA" dirty="0" smtClean="0">
                <a:solidFill>
                  <a:schemeClr val="accent5">
                    <a:lumMod val="75000"/>
                  </a:schemeClr>
                </a:solidFill>
              </a:rPr>
              <a:t>أي إجراء أو حدث مؤلم وغير سار يتبع سلوكاً ما بحيث يعمل على إضعاف احتمالية حدوثه أو تكراره في المستقبل .</a:t>
            </a:r>
          </a:p>
        </p:txBody>
      </p:sp>
      <p:graphicFrame>
        <p:nvGraphicFramePr>
          <p:cNvPr id="17" name="رسم تخطيطي 16"/>
          <p:cNvGraphicFramePr/>
          <p:nvPr/>
        </p:nvGraphicFramePr>
        <p:xfrm>
          <a:off x="1643042" y="2357430"/>
          <a:ext cx="6096000" cy="4246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مربع نص 17"/>
          <p:cNvSpPr txBox="1"/>
          <p:nvPr/>
        </p:nvSpPr>
        <p:spPr>
          <a:xfrm>
            <a:off x="1828800" y="4000504"/>
            <a:ext cx="1966930" cy="1077218"/>
          </a:xfrm>
          <a:prstGeom prst="rect">
            <a:avLst/>
          </a:prstGeom>
          <a:noFill/>
          <a:ln>
            <a:solidFill>
              <a:schemeClr val="accent5">
                <a:lumMod val="60000"/>
                <a:lumOff val="40000"/>
                <a:alpha val="0"/>
              </a:schemeClr>
            </a:solidFill>
          </a:ln>
        </p:spPr>
        <p:txBody>
          <a:bodyPr wrap="square" rtlCol="1">
            <a:spAutoFit/>
          </a:bodyPr>
          <a:lstStyle/>
          <a:p>
            <a:pPr algn="ctr"/>
            <a:r>
              <a:rPr lang="ar-SA" sz="3200" b="1" dirty="0" smtClean="0">
                <a:solidFill>
                  <a:schemeClr val="bg1"/>
                </a:solidFill>
              </a:rPr>
              <a:t>مثيرات العقاب </a:t>
            </a:r>
            <a:endParaRPr lang="ar-SA" sz="3200" b="1" dirty="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28596" y="357166"/>
            <a:ext cx="8229600" cy="4525963"/>
          </a:xfrm>
        </p:spPr>
        <p:txBody>
          <a:bodyPr/>
          <a:lstStyle/>
          <a:p>
            <a:pPr algn="r">
              <a:buNone/>
            </a:pPr>
            <a:r>
              <a:rPr lang="ar-SA" dirty="0" smtClean="0"/>
              <a:t>يمكن أن يأخذ العقاب أحد الاجرائين :</a:t>
            </a:r>
          </a:p>
          <a:p>
            <a:pPr>
              <a:buNone/>
            </a:pPr>
            <a:endParaRPr lang="ar-SA" dirty="0"/>
          </a:p>
        </p:txBody>
      </p:sp>
      <p:sp>
        <p:nvSpPr>
          <p:cNvPr id="5" name="Footer Placeholder 4"/>
          <p:cNvSpPr>
            <a:spLocks noGrp="1"/>
          </p:cNvSpPr>
          <p:nvPr>
            <p:ph type="ftr" sz="quarter" idx="16"/>
          </p:nvPr>
        </p:nvSpPr>
        <p:spPr/>
        <p:txBody>
          <a:bodyPr/>
          <a:lstStyle/>
          <a:p>
            <a:r>
              <a:rPr lang="ar-SA" smtClean="0"/>
              <a:t>انفال المسعود</a:t>
            </a:r>
            <a:endParaRPr lang="ar-SA"/>
          </a:p>
        </p:txBody>
      </p:sp>
      <p:graphicFrame>
        <p:nvGraphicFramePr>
          <p:cNvPr id="4" name="رسم تخطيطي 3"/>
          <p:cNvGraphicFramePr/>
          <p:nvPr>
            <p:extLst>
              <p:ext uri="{D42A27DB-BD31-4B8C-83A1-F6EECF244321}">
                <p14:modId xmlns:p14="http://schemas.microsoft.com/office/powerpoint/2010/main" val="367068859"/>
              </p:ext>
            </p:extLst>
          </p:nvPr>
        </p:nvGraphicFramePr>
        <p:xfrm>
          <a:off x="428596" y="642918"/>
          <a:ext cx="8429684" cy="65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500034" y="1285860"/>
          <a:ext cx="8229600" cy="5340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54207" y="304800"/>
            <a:ext cx="8686800" cy="584775"/>
          </a:xfrm>
          <a:prstGeom prst="rect">
            <a:avLst/>
          </a:prstGeom>
          <a:noFill/>
        </p:spPr>
        <p:txBody>
          <a:bodyPr wrap="square" rtlCol="1">
            <a:spAutoFit/>
          </a:bodyPr>
          <a:lstStyle/>
          <a:p>
            <a:pPr algn="r"/>
            <a:r>
              <a:rPr lang="ar-SA" sz="3200" b="1" dirty="0" smtClean="0"/>
              <a:t>الفرق بين العقاب السلبي والتعزيز السلبي </a:t>
            </a:r>
            <a:endParaRPr lang="ar-SA" sz="32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04800"/>
            <a:ext cx="8915400" cy="1399032"/>
          </a:xfrm>
        </p:spPr>
        <p:txBody>
          <a:bodyPr>
            <a:normAutofit/>
          </a:bodyPr>
          <a:lstStyle/>
          <a:p>
            <a:pPr algn="ctr"/>
            <a:r>
              <a:rPr lang="ar-SA" sz="4000" b="1" dirty="0" smtClean="0">
                <a:solidFill>
                  <a:schemeClr val="accent5">
                    <a:lumMod val="75000"/>
                  </a:schemeClr>
                </a:solidFill>
              </a:rPr>
              <a:t>الفروق بين إجراءات التعزيز والعقاب</a:t>
            </a:r>
            <a:endParaRPr lang="ar-SA" sz="4000" b="1" dirty="0">
              <a:solidFill>
                <a:schemeClr val="accent5">
                  <a:lumMod val="75000"/>
                </a:schemeClr>
              </a:solidFill>
            </a:endParaRPr>
          </a:p>
        </p:txBody>
      </p:sp>
      <p:graphicFrame>
        <p:nvGraphicFramePr>
          <p:cNvPr id="8" name="عنصر نائب للمحتوى 7"/>
          <p:cNvGraphicFramePr>
            <a:graphicFrameLocks noGrp="1"/>
          </p:cNvGraphicFramePr>
          <p:nvPr>
            <p:ph sz="quarter" idx="1"/>
          </p:nvPr>
        </p:nvGraphicFramePr>
        <p:xfrm>
          <a:off x="357158" y="2143115"/>
          <a:ext cx="8229600" cy="3214712"/>
        </p:xfrm>
        <a:graphic>
          <a:graphicData uri="http://schemas.openxmlformats.org/drawingml/2006/table">
            <a:tbl>
              <a:tblPr rtl="1" firstRow="1" bandRow="1">
                <a:tableStyleId>{F2DE63D5-997A-4646-A377-4702673A728D}</a:tableStyleId>
              </a:tblPr>
              <a:tblGrid>
                <a:gridCol w="2743200"/>
                <a:gridCol w="2743200"/>
                <a:gridCol w="2743200"/>
              </a:tblGrid>
              <a:tr h="719712">
                <a:tc>
                  <a:txBody>
                    <a:bodyPr/>
                    <a:lstStyle/>
                    <a:p>
                      <a:pPr algn="ctr" rtl="1"/>
                      <a:r>
                        <a:rPr lang="ar-SA" sz="2400" b="1" dirty="0" smtClean="0"/>
                        <a:t>إجراء التعزيز</a:t>
                      </a:r>
                      <a:endParaRPr lang="ar-SA" sz="2400" b="1" dirty="0"/>
                    </a:p>
                  </a:txBody>
                  <a:tcPr/>
                </a:tc>
                <a:tc>
                  <a:txBody>
                    <a:bodyPr/>
                    <a:lstStyle/>
                    <a:p>
                      <a:pPr algn="ctr" rtl="1"/>
                      <a:r>
                        <a:rPr lang="ar-SA" sz="2400" b="1" dirty="0" smtClean="0"/>
                        <a:t>نوع السلوك</a:t>
                      </a:r>
                      <a:endParaRPr lang="ar-SA" sz="2400" b="1" dirty="0"/>
                    </a:p>
                  </a:txBody>
                  <a:tcPr/>
                </a:tc>
                <a:tc>
                  <a:txBody>
                    <a:bodyPr/>
                    <a:lstStyle/>
                    <a:p>
                      <a:pPr algn="ctr" rtl="1"/>
                      <a:r>
                        <a:rPr lang="ar-SA" sz="2400" b="1" dirty="0" smtClean="0"/>
                        <a:t>الإجراء</a:t>
                      </a:r>
                      <a:endParaRPr lang="ar-SA" sz="2400" b="1" dirty="0"/>
                    </a:p>
                  </a:txBody>
                  <a:tcPr/>
                </a:tc>
              </a:tr>
              <a:tr h="623750">
                <a:tc>
                  <a:txBody>
                    <a:bodyPr/>
                    <a:lstStyle/>
                    <a:p>
                      <a:pPr algn="ctr" rtl="1"/>
                      <a:r>
                        <a:rPr lang="ar-SA" sz="2000" b="1" dirty="0" smtClean="0">
                          <a:solidFill>
                            <a:schemeClr val="accent5">
                              <a:lumMod val="75000"/>
                            </a:schemeClr>
                          </a:solidFill>
                        </a:rPr>
                        <a:t>التعزيز الايجابي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مرغوب فيه</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تقديم مثير مرغوب فيه </a:t>
                      </a:r>
                      <a:endParaRPr lang="ar-SA" sz="2000" b="1" dirty="0">
                        <a:solidFill>
                          <a:schemeClr val="accent5">
                            <a:lumMod val="75000"/>
                          </a:schemeClr>
                        </a:solidFill>
                      </a:endParaRPr>
                    </a:p>
                  </a:txBody>
                  <a:tcPr/>
                </a:tc>
              </a:tr>
              <a:tr h="623750">
                <a:tc>
                  <a:txBody>
                    <a:bodyPr/>
                    <a:lstStyle/>
                    <a:p>
                      <a:pPr algn="ctr" rtl="1"/>
                      <a:r>
                        <a:rPr lang="ar-SA" sz="2000" b="1" dirty="0" smtClean="0">
                          <a:solidFill>
                            <a:schemeClr val="accent5">
                              <a:lumMod val="75000"/>
                            </a:schemeClr>
                          </a:solidFill>
                        </a:rPr>
                        <a:t>التعزيز السلبي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مرغوب فيه</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إزالة مثير غير مرغوب في</a:t>
                      </a:r>
                      <a:endParaRPr lang="ar-SA" sz="2000" b="1" dirty="0">
                        <a:solidFill>
                          <a:schemeClr val="accent5">
                            <a:lumMod val="75000"/>
                          </a:schemeClr>
                        </a:solidFill>
                      </a:endParaRPr>
                    </a:p>
                  </a:txBody>
                  <a:tcPr/>
                </a:tc>
              </a:tr>
              <a:tr h="623750">
                <a:tc>
                  <a:txBody>
                    <a:bodyPr/>
                    <a:lstStyle/>
                    <a:p>
                      <a:pPr algn="ctr" rtl="1"/>
                      <a:r>
                        <a:rPr lang="ar-SA" sz="2000" b="1" dirty="0" smtClean="0">
                          <a:solidFill>
                            <a:schemeClr val="accent5">
                              <a:lumMod val="75000"/>
                            </a:schemeClr>
                          </a:solidFill>
                        </a:rPr>
                        <a:t>العقاب الايجابي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غير مرغوب فيه</a:t>
                      </a:r>
                      <a:endParaRPr lang="ar-SA" sz="2000" b="1" dirty="0">
                        <a:solidFill>
                          <a:schemeClr val="accent5">
                            <a:lumMod val="75000"/>
                          </a:schemeClr>
                        </a:solidFill>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solidFill>
                            <a:schemeClr val="accent5">
                              <a:lumMod val="75000"/>
                            </a:schemeClr>
                          </a:solidFill>
                        </a:rPr>
                        <a:t>تقديم مثير غير مرغوب فيه </a:t>
                      </a:r>
                    </a:p>
                  </a:txBody>
                  <a:tcPr/>
                </a:tc>
              </a:tr>
              <a:tr h="623750">
                <a:tc>
                  <a:txBody>
                    <a:bodyPr/>
                    <a:lstStyle/>
                    <a:p>
                      <a:pPr algn="ctr" rtl="1"/>
                      <a:r>
                        <a:rPr lang="ar-SA" sz="2000" b="1" dirty="0" smtClean="0">
                          <a:solidFill>
                            <a:schemeClr val="accent5">
                              <a:lumMod val="75000"/>
                            </a:schemeClr>
                          </a:solidFill>
                        </a:rPr>
                        <a:t>العقاب السلبي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غير</a:t>
                      </a:r>
                      <a:r>
                        <a:rPr lang="ar-SA" sz="2000" b="1" baseline="0" dirty="0" smtClean="0">
                          <a:solidFill>
                            <a:schemeClr val="accent5">
                              <a:lumMod val="75000"/>
                            </a:schemeClr>
                          </a:solidFill>
                        </a:rPr>
                        <a:t> مرغوب فيه</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إزالة مثير مرغوب فيه</a:t>
                      </a:r>
                      <a:endParaRPr lang="ar-SA" sz="2000" b="1" dirty="0">
                        <a:solidFill>
                          <a:schemeClr val="accent5">
                            <a:lumMod val="75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marL="365760" indent="-283464" algn="r" eaLnBrk="1" fontAlgn="auto" hangingPunct="1">
              <a:spcAft>
                <a:spcPts val="0"/>
              </a:spcAft>
              <a:buFont typeface="Arial" pitchFamily="34" charset="0"/>
              <a:buNone/>
              <a:defRPr/>
            </a:pPr>
            <a:r>
              <a:rPr lang="ar-SA" u="sng" dirty="0" smtClean="0">
                <a:solidFill>
                  <a:srgbClr val="C00000"/>
                </a:solidFill>
              </a:rPr>
              <a:t>لتمييز بين التعزيز والعقاب بنوعيها السلبي والإيجابي </a:t>
            </a:r>
          </a:p>
          <a:p>
            <a:pPr marL="365760" indent="-283464" algn="r" eaLnBrk="1" fontAlgn="auto" hangingPunct="1">
              <a:spcAft>
                <a:spcPts val="0"/>
              </a:spcAft>
              <a:buFont typeface="Arial" pitchFamily="34" charset="0"/>
              <a:buNone/>
              <a:defRPr/>
            </a:pPr>
            <a:r>
              <a:rPr lang="ar-SA" u="sng" dirty="0" smtClean="0">
                <a:solidFill>
                  <a:srgbClr val="C00000"/>
                </a:solidFill>
              </a:rPr>
              <a:t>نطرح على أنفسنا سؤالين مهمين : </a:t>
            </a:r>
          </a:p>
          <a:p>
            <a:pPr marL="365760" indent="-283464" algn="r" eaLnBrk="1" fontAlgn="auto" hangingPunct="1">
              <a:spcAft>
                <a:spcPts val="0"/>
              </a:spcAft>
              <a:buFont typeface="Wingdings 2"/>
              <a:buChar char=""/>
              <a:defRPr/>
            </a:pPr>
            <a:endParaRPr lang="ar-SA" dirty="0" smtClean="0"/>
          </a:p>
          <a:p>
            <a:pPr marL="365760" indent="-283464" algn="r" eaLnBrk="1" fontAlgn="auto" hangingPunct="1">
              <a:spcAft>
                <a:spcPts val="0"/>
              </a:spcAft>
              <a:buFont typeface="Wingdings 2"/>
              <a:buNone/>
              <a:defRPr/>
            </a:pPr>
            <a:r>
              <a:rPr lang="ar-SA" u="sng" dirty="0" smtClean="0">
                <a:solidFill>
                  <a:srgbClr val="C00000"/>
                </a:solidFill>
              </a:rPr>
              <a:t>هل الهدف تقويه السلوك أم إضعافه ؟؟؟</a:t>
            </a:r>
          </a:p>
          <a:p>
            <a:pPr marL="365760" indent="-283464" algn="r" eaLnBrk="1" fontAlgn="auto" hangingPunct="1">
              <a:spcAft>
                <a:spcPts val="0"/>
              </a:spcAft>
              <a:buFont typeface="Wingdings 2"/>
              <a:buNone/>
              <a:defRPr/>
            </a:pPr>
            <a:r>
              <a:rPr lang="ar-SA" dirty="0" smtClean="0">
                <a:solidFill>
                  <a:schemeClr val="accent6">
                    <a:lumMod val="50000"/>
                  </a:schemeClr>
                </a:solidFill>
              </a:rPr>
              <a:t>تقويه ( </a:t>
            </a:r>
            <a:r>
              <a:rPr lang="ar-SA" dirty="0" smtClean="0">
                <a:solidFill>
                  <a:schemeClr val="accent5">
                    <a:lumMod val="75000"/>
                  </a:schemeClr>
                </a:solidFill>
              </a:rPr>
              <a:t>تعزيز </a:t>
            </a:r>
            <a:r>
              <a:rPr lang="ar-SA" dirty="0" smtClean="0">
                <a:solidFill>
                  <a:schemeClr val="accent6">
                    <a:lumMod val="50000"/>
                  </a:schemeClr>
                </a:solidFill>
              </a:rPr>
              <a:t>)              اضعاف ( </a:t>
            </a:r>
            <a:r>
              <a:rPr lang="ar-SA" dirty="0" smtClean="0">
                <a:solidFill>
                  <a:srgbClr val="FF0000"/>
                </a:solidFill>
              </a:rPr>
              <a:t>عقاب</a:t>
            </a:r>
            <a:r>
              <a:rPr lang="ar-SA" dirty="0" smtClean="0">
                <a:solidFill>
                  <a:schemeClr val="accent6">
                    <a:lumMod val="50000"/>
                  </a:schemeClr>
                </a:solidFill>
              </a:rPr>
              <a:t> ) </a:t>
            </a:r>
          </a:p>
          <a:p>
            <a:pPr marL="365760" indent="-283464" algn="r" eaLnBrk="1" fontAlgn="auto" hangingPunct="1">
              <a:spcAft>
                <a:spcPts val="0"/>
              </a:spcAft>
              <a:buFont typeface="Wingdings 2"/>
              <a:buNone/>
              <a:defRPr/>
            </a:pPr>
            <a:r>
              <a:rPr lang="ar-SA" u="sng" dirty="0" smtClean="0">
                <a:solidFill>
                  <a:srgbClr val="C00000"/>
                </a:solidFill>
              </a:rPr>
              <a:t>هل أضفت أم حذفت ؟؟؟</a:t>
            </a:r>
          </a:p>
          <a:p>
            <a:pPr marL="365760" indent="-283464" algn="r" eaLnBrk="1" fontAlgn="auto" hangingPunct="1">
              <a:spcAft>
                <a:spcPts val="0"/>
              </a:spcAft>
              <a:buFont typeface="Wingdings 2"/>
              <a:buNone/>
              <a:defRPr/>
            </a:pPr>
            <a:r>
              <a:rPr lang="ar-SA" dirty="0" err="1" smtClean="0">
                <a:solidFill>
                  <a:schemeClr val="accent6">
                    <a:lumMod val="50000"/>
                  </a:schemeClr>
                </a:solidFill>
              </a:rPr>
              <a:t>اضفت</a:t>
            </a:r>
            <a:r>
              <a:rPr lang="ar-SA" dirty="0" smtClean="0">
                <a:solidFill>
                  <a:schemeClr val="accent6">
                    <a:lumMod val="50000"/>
                  </a:schemeClr>
                </a:solidFill>
              </a:rPr>
              <a:t> ( </a:t>
            </a:r>
            <a:r>
              <a:rPr lang="ar-SA" dirty="0" smtClean="0">
                <a:solidFill>
                  <a:schemeClr val="accent5">
                    <a:lumMod val="75000"/>
                  </a:schemeClr>
                </a:solidFill>
              </a:rPr>
              <a:t>+ايجابي </a:t>
            </a:r>
            <a:r>
              <a:rPr lang="ar-SA" dirty="0" smtClean="0">
                <a:solidFill>
                  <a:schemeClr val="accent6">
                    <a:lumMod val="50000"/>
                  </a:schemeClr>
                </a:solidFill>
              </a:rPr>
              <a:t>)          حذفت ( </a:t>
            </a:r>
            <a:r>
              <a:rPr lang="ar-SA" dirty="0" smtClean="0">
                <a:solidFill>
                  <a:srgbClr val="FF0000"/>
                </a:solidFill>
              </a:rPr>
              <a:t>- سلبي </a:t>
            </a:r>
            <a:r>
              <a:rPr lang="ar-SA" dirty="0" smtClean="0">
                <a:solidFill>
                  <a:schemeClr val="accent6">
                    <a:lumMod val="50000"/>
                  </a:schemeClr>
                </a:solidFill>
              </a:rPr>
              <a:t>) </a:t>
            </a:r>
            <a:endParaRPr lang="ar-SA"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accent3">
                    <a:lumMod val="75000"/>
                  </a:schemeClr>
                </a:solidFill>
              </a:rPr>
              <a:t>أشكال العقاب :</a:t>
            </a:r>
            <a:endParaRPr lang="ar-SA" b="1" dirty="0">
              <a:solidFill>
                <a:schemeClr val="accent3">
                  <a:lumMod val="75000"/>
                </a:schemeClr>
              </a:solidFill>
            </a:endParaRPr>
          </a:p>
        </p:txBody>
      </p:sp>
      <p:sp>
        <p:nvSpPr>
          <p:cNvPr id="3" name="عنصر نائب للمحتوى 2"/>
          <p:cNvSpPr>
            <a:spLocks noGrp="1"/>
          </p:cNvSpPr>
          <p:nvPr>
            <p:ph sz="quarter" idx="1"/>
          </p:nvPr>
        </p:nvSpPr>
        <p:spPr/>
        <p:txBody>
          <a:bodyPr>
            <a:normAutofit/>
          </a:bodyPr>
          <a:lstStyle/>
          <a:p>
            <a:pPr algn="r">
              <a:buNone/>
            </a:pPr>
            <a:r>
              <a:rPr lang="ar-SA" sz="2800" dirty="0" smtClean="0"/>
              <a:t>    </a:t>
            </a:r>
            <a:r>
              <a:rPr lang="ar-SA" sz="2400" b="1" dirty="0" smtClean="0">
                <a:solidFill>
                  <a:schemeClr val="accent6">
                    <a:lumMod val="75000"/>
                  </a:schemeClr>
                </a:solidFill>
              </a:rPr>
              <a:t>1\ العقاب الايجابي :</a:t>
            </a:r>
          </a:p>
          <a:p>
            <a:pPr algn="r">
              <a:buNone/>
            </a:pPr>
            <a:r>
              <a:rPr lang="ar-SA" sz="2200" dirty="0" smtClean="0">
                <a:solidFill>
                  <a:schemeClr val="accent1">
                    <a:lumMod val="75000"/>
                  </a:schemeClr>
                </a:solidFill>
              </a:rPr>
              <a:t>المتمثل في الضرب والسجن والجلد والتوبيخ والتعزيز .</a:t>
            </a:r>
          </a:p>
          <a:p>
            <a:pPr algn="r">
              <a:buNone/>
            </a:pPr>
            <a:r>
              <a:rPr lang="ar-SA" sz="2800" dirty="0">
                <a:solidFill>
                  <a:schemeClr val="accent1">
                    <a:lumMod val="75000"/>
                  </a:schemeClr>
                </a:solidFill>
              </a:rPr>
              <a:t> </a:t>
            </a:r>
            <a:r>
              <a:rPr lang="ar-SA" sz="2800" dirty="0" smtClean="0">
                <a:solidFill>
                  <a:schemeClr val="accent1">
                    <a:lumMod val="75000"/>
                  </a:schemeClr>
                </a:solidFill>
              </a:rPr>
              <a:t>  </a:t>
            </a:r>
            <a:r>
              <a:rPr lang="ar-SA" sz="2400" b="1" dirty="0" smtClean="0">
                <a:solidFill>
                  <a:schemeClr val="accent6">
                    <a:lumMod val="75000"/>
                  </a:schemeClr>
                </a:solidFill>
              </a:rPr>
              <a:t>2\ الإقصاء :</a:t>
            </a:r>
          </a:p>
          <a:p>
            <a:pPr algn="r">
              <a:buNone/>
            </a:pPr>
            <a:r>
              <a:rPr lang="ar-SA" sz="2200" dirty="0" smtClean="0">
                <a:solidFill>
                  <a:schemeClr val="accent1">
                    <a:lumMod val="75000"/>
                  </a:schemeClr>
                </a:solidFill>
              </a:rPr>
              <a:t>يتمثل في إبعاد الفرد عن المعززات أو الأنشطة التعزيزية من خلال وضعه في مكان معزول لفترة من الزمن بهدف إزالة السلوك غير المرغوب فيه وتنمية الضبط الذاتي لديه.</a:t>
            </a:r>
          </a:p>
          <a:p>
            <a:pPr algn="r">
              <a:buNone/>
            </a:pPr>
            <a:r>
              <a:rPr lang="ar-SA" sz="2800" dirty="0">
                <a:solidFill>
                  <a:schemeClr val="accent1">
                    <a:lumMod val="75000"/>
                  </a:schemeClr>
                </a:solidFill>
              </a:rPr>
              <a:t> </a:t>
            </a:r>
            <a:r>
              <a:rPr lang="ar-SA" sz="2800" dirty="0" smtClean="0">
                <a:solidFill>
                  <a:schemeClr val="accent1">
                    <a:lumMod val="75000"/>
                  </a:schemeClr>
                </a:solidFill>
              </a:rPr>
              <a:t>  </a:t>
            </a:r>
            <a:r>
              <a:rPr lang="ar-SA" sz="2400" b="1" dirty="0" smtClean="0">
                <a:solidFill>
                  <a:schemeClr val="accent6">
                    <a:lumMod val="75000"/>
                  </a:schemeClr>
                </a:solidFill>
              </a:rPr>
              <a:t>3\ تكلفة الاستجابة :</a:t>
            </a:r>
          </a:p>
          <a:p>
            <a:pPr algn="r">
              <a:buNone/>
            </a:pPr>
            <a:r>
              <a:rPr lang="ar-SA" sz="2000" dirty="0" smtClean="0">
                <a:solidFill>
                  <a:schemeClr val="accent1">
                    <a:lumMod val="75000"/>
                  </a:schemeClr>
                </a:solidFill>
              </a:rPr>
              <a:t>يتمثل في خسارة الفرد لبعض المعززات نتيجة قيامه بسلوكيات غير مرغوب فيها .</a:t>
            </a:r>
          </a:p>
          <a:p>
            <a:pPr algn="r">
              <a:buNone/>
            </a:pPr>
            <a:r>
              <a:rPr lang="ar-SA" sz="2800" u="sng" dirty="0" smtClean="0">
                <a:solidFill>
                  <a:schemeClr val="accent3">
                    <a:lumMod val="75000"/>
                  </a:schemeClr>
                </a:solidFill>
              </a:rPr>
              <a:t>مثال ذلك : </a:t>
            </a:r>
            <a:r>
              <a:rPr lang="ar-SA" sz="2000" dirty="0" smtClean="0">
                <a:solidFill>
                  <a:schemeClr val="accent1">
                    <a:lumMod val="75000"/>
                  </a:schemeClr>
                </a:solidFill>
              </a:rPr>
              <a:t>الغرامات المالية , خصم علامات للطالب , خسران بعض الامتيازات نتيجة لقيام الأفراد لمخالفات سلوكية .</a:t>
            </a:r>
            <a:endParaRPr lang="ar-SA" sz="20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71480"/>
            <a:ext cx="8229600" cy="5554683"/>
          </a:xfrm>
        </p:spPr>
        <p:txBody>
          <a:bodyPr>
            <a:normAutofit/>
          </a:bodyPr>
          <a:lstStyle/>
          <a:p>
            <a:pPr algn="r">
              <a:buNone/>
            </a:pPr>
            <a:r>
              <a:rPr lang="ar-SA" sz="2800" b="1" dirty="0" smtClean="0">
                <a:solidFill>
                  <a:schemeClr val="accent6">
                    <a:lumMod val="75000"/>
                  </a:schemeClr>
                </a:solidFill>
              </a:rPr>
              <a:t>4\ التأنيب :</a:t>
            </a:r>
          </a:p>
          <a:p>
            <a:pPr algn="r">
              <a:buNone/>
            </a:pPr>
            <a:r>
              <a:rPr lang="ar-SA" sz="2400" dirty="0" smtClean="0">
                <a:solidFill>
                  <a:schemeClr val="accent5">
                    <a:lumMod val="75000"/>
                  </a:schemeClr>
                </a:solidFill>
              </a:rPr>
              <a:t>يتمثل في توجيه اللوم والعتاب والتأنيب للفرد بسبب قيامه ببعض المخالفات السلوكية. يشتمل أيضاً على تقديم النصائح و الإرشادات. وحتى يكون هذا الإجراء فعالاً يفضل أن يتم في جو يمتاز بالهدوء وبعيداً عن أنظار الآخرين.</a:t>
            </a:r>
          </a:p>
          <a:p>
            <a:pPr algn="r">
              <a:buNone/>
            </a:pPr>
            <a:r>
              <a:rPr lang="ar-SA" sz="2800" b="1" dirty="0" smtClean="0">
                <a:solidFill>
                  <a:schemeClr val="accent6">
                    <a:lumMod val="75000"/>
                  </a:schemeClr>
                </a:solidFill>
              </a:rPr>
              <a:t>5\ الممارسة السلبية :</a:t>
            </a:r>
          </a:p>
          <a:p>
            <a:pPr algn="r">
              <a:buNone/>
            </a:pPr>
            <a:r>
              <a:rPr lang="ar-SA" sz="2400" dirty="0" smtClean="0">
                <a:solidFill>
                  <a:schemeClr val="accent5">
                    <a:lumMod val="75000"/>
                  </a:schemeClr>
                </a:solidFill>
              </a:rPr>
              <a:t>يصلح هذا الإجراء في معالجة بعض الأنماط السلوكية مثل مص الأصابع أو نقر الأنف أو تناول مواد معينة في الفم , ويقوم هذا الإجراء على إجبار الفرد على ممارسة السلوك المراد إزالته أو الحد منه إلى أن يصل إلى مرحلة التعب من جراء هذا السلوك, الأمر الذي يؤدي بالنهاية إلى الملل والإشباع والتخلي عن هذا السلوك.</a:t>
            </a:r>
          </a:p>
          <a:p>
            <a:pPr algn="r">
              <a:buNone/>
            </a:pPr>
            <a:r>
              <a:rPr lang="ar-SA" sz="2800" b="1" dirty="0" smtClean="0">
                <a:solidFill>
                  <a:schemeClr val="accent6">
                    <a:lumMod val="75000"/>
                  </a:schemeClr>
                </a:solidFill>
              </a:rPr>
              <a:t>6\ الإهمال والتجاهل :</a:t>
            </a:r>
          </a:p>
          <a:p>
            <a:pPr algn="r">
              <a:buNone/>
            </a:pPr>
            <a:r>
              <a:rPr lang="ar-SA" sz="2400" dirty="0" smtClean="0">
                <a:solidFill>
                  <a:schemeClr val="accent5">
                    <a:lumMod val="75000"/>
                  </a:schemeClr>
                </a:solidFill>
              </a:rPr>
              <a:t>يقوم على عدم الاكتراث أو تجاهل السلوك غير المرغوب فيه وإظهار عدم الانتباه والاهتمام لهذا السلوك بهدف الحد أو التقليل منه .</a:t>
            </a:r>
            <a:endParaRPr lang="ar-SA" sz="2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10783" cy="980728"/>
          </a:xfrm>
        </p:spPr>
        <p:txBody>
          <a:bodyPr>
            <a:normAutofit/>
          </a:bodyPr>
          <a:lstStyle/>
          <a:p>
            <a:pPr algn="ctr"/>
            <a:r>
              <a:rPr lang="ar-SA" sz="5400" b="1" dirty="0" smtClean="0">
                <a:solidFill>
                  <a:schemeClr val="accent1">
                    <a:lumMod val="60000"/>
                    <a:lumOff val="40000"/>
                  </a:schemeClr>
                </a:solidFill>
                <a:cs typeface="Akhbar MT" pitchFamily="2" charset="-78"/>
              </a:rPr>
              <a:t>مبادئ استخدام العقاب و التعزيز</a:t>
            </a:r>
            <a:endParaRPr lang="ar-SA" sz="5400" b="1" dirty="0">
              <a:solidFill>
                <a:schemeClr val="accent1">
                  <a:lumMod val="60000"/>
                  <a:lumOff val="40000"/>
                </a:schemeClr>
              </a:solidFill>
              <a:cs typeface="Akhbar MT" pitchFamily="2" charset="-78"/>
            </a:endParaRPr>
          </a:p>
        </p:txBody>
      </p:sp>
      <p:sp>
        <p:nvSpPr>
          <p:cNvPr id="3" name="Subtitle 2"/>
          <p:cNvSpPr>
            <a:spLocks noGrp="1"/>
          </p:cNvSpPr>
          <p:nvPr>
            <p:ph type="subTitle" idx="1"/>
          </p:nvPr>
        </p:nvSpPr>
        <p:spPr>
          <a:xfrm>
            <a:off x="-20459" y="990600"/>
            <a:ext cx="9144000" cy="5486400"/>
          </a:xfrm>
        </p:spPr>
        <p:txBody>
          <a:bodyPr>
            <a:normAutofit lnSpcReduction="10000"/>
          </a:bodyPr>
          <a:lstStyle/>
          <a:p>
            <a:pPr algn="r"/>
            <a:r>
              <a:rPr lang="ar-SA" sz="2800" b="1" dirty="0" smtClean="0">
                <a:solidFill>
                  <a:schemeClr val="accent3">
                    <a:lumMod val="75000"/>
                  </a:schemeClr>
                </a:solidFill>
              </a:rPr>
              <a:t>حتى يؤدي كل من العقاب والتعزيز دورهما الفعال يجب</a:t>
            </a:r>
          </a:p>
          <a:p>
            <a:pPr algn="r"/>
            <a:r>
              <a:rPr lang="ar-SA" sz="2800" b="1" dirty="0" smtClean="0">
                <a:solidFill>
                  <a:schemeClr val="accent3">
                    <a:lumMod val="75000"/>
                  </a:schemeClr>
                </a:solidFill>
              </a:rPr>
              <a:t> مراعاة المبادئ التالية::</a:t>
            </a:r>
          </a:p>
          <a:p>
            <a:pPr algn="r"/>
            <a:endParaRPr lang="ar-SA" sz="2800" b="1" dirty="0" smtClean="0">
              <a:solidFill>
                <a:schemeClr val="accent5">
                  <a:lumMod val="75000"/>
                </a:schemeClr>
              </a:solidFill>
            </a:endParaRPr>
          </a:p>
          <a:p>
            <a:pPr algn="r"/>
            <a:r>
              <a:rPr lang="ar-SA" sz="2400" dirty="0" smtClean="0">
                <a:solidFill>
                  <a:schemeClr val="accent5">
                    <a:lumMod val="75000"/>
                  </a:schemeClr>
                </a:solidFill>
              </a:rPr>
              <a:t>1)عدم الاكثار من استخدام العقاب الايجابي المتمثل في الضرب والشتم,لان الافراط فيه يؤدي الى مشاكل انفعالية كالخجل والسلوكيات العدوانية والانطواء او الى اضطرابات في النطق..وعوضا عن ذلك يستخدم العقاب السلبي القائم على الحرمان والاقصاء.</a:t>
            </a:r>
          </a:p>
          <a:p>
            <a:pPr algn="r"/>
            <a:endParaRPr lang="ar-SA" sz="2400" dirty="0" smtClean="0">
              <a:solidFill>
                <a:schemeClr val="accent5">
                  <a:lumMod val="75000"/>
                </a:schemeClr>
              </a:solidFill>
            </a:endParaRPr>
          </a:p>
          <a:p>
            <a:pPr algn="r"/>
            <a:r>
              <a:rPr lang="ar-SA" sz="2400" dirty="0" smtClean="0">
                <a:solidFill>
                  <a:schemeClr val="accent5">
                    <a:lumMod val="75000"/>
                  </a:schemeClr>
                </a:solidFill>
              </a:rPr>
              <a:t>2)يجب تقديمهما مباشرة بعد السلوك وعدم تأجيل اجراءاتهما لان ذلك يفقدهما القيمة.</a:t>
            </a:r>
          </a:p>
          <a:p>
            <a:pPr algn="r"/>
            <a:r>
              <a:rPr lang="ar-SA" sz="2400" dirty="0" smtClean="0">
                <a:solidFill>
                  <a:schemeClr val="accent5">
                    <a:lumMod val="75000"/>
                  </a:schemeClr>
                </a:solidFill>
              </a:rPr>
              <a:t>3)يجب اعلام الفرد عن سبب العقاب او التعزيز, بحيث يجب أن يكونا لسلوك الفرد وليس لذاته.</a:t>
            </a:r>
          </a:p>
          <a:p>
            <a:pPr algn="r"/>
            <a:endParaRPr lang="ar-SA" sz="2400" dirty="0" smtClean="0">
              <a:solidFill>
                <a:schemeClr val="accent5">
                  <a:lumMod val="75000"/>
                </a:schemeClr>
              </a:solidFill>
            </a:endParaRPr>
          </a:p>
          <a:p>
            <a:pPr algn="r"/>
            <a:r>
              <a:rPr lang="ar-SA" sz="2400" dirty="0" smtClean="0">
                <a:solidFill>
                  <a:schemeClr val="accent5">
                    <a:lumMod val="75000"/>
                  </a:schemeClr>
                </a:solidFill>
              </a:rPr>
              <a:t>4)يجب عدم اتباع العقاب بمعزز حتى لا يفقد العقاب قيمته, او يصبح السلوك الذي عوقب عليه وسيلة لتحقيق غاية وهي التعزيز.</a:t>
            </a:r>
          </a:p>
          <a:p>
            <a:pPr algn="r"/>
            <a:endParaRPr lang="ar-SA" sz="2400" dirty="0" smtClean="0">
              <a:solidFill>
                <a:schemeClr val="accent5">
                  <a:lumMod val="75000"/>
                </a:schemeClr>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600200" cy="975853"/>
          </a:xfrm>
          <a:prstGeom prst="rect">
            <a:avLst/>
          </a:prstGeom>
        </p:spPr>
      </p:pic>
    </p:spTree>
    <p:extLst>
      <p:ext uri="{BB962C8B-B14F-4D97-AF65-F5344CB8AC3E}">
        <p14:creationId xmlns:p14="http://schemas.microsoft.com/office/powerpoint/2010/main" val="3330991403"/>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20472" y="-14855"/>
            <a:ext cx="9144000" cy="5837494"/>
          </a:xfrm>
        </p:spPr>
        <p:txBody>
          <a:bodyPr>
            <a:noAutofit/>
          </a:bodyPr>
          <a:lstStyle/>
          <a:p>
            <a:pPr algn="r"/>
            <a:r>
              <a:rPr lang="ar-SA" sz="2400" dirty="0" smtClean="0">
                <a:solidFill>
                  <a:schemeClr val="accent5">
                    <a:lumMod val="75000"/>
                  </a:schemeClr>
                </a:solidFill>
              </a:rPr>
              <a:t>5)يجب ان يكونا على مستوى معين من الشدة أو القوة حيث يكون له تاثير واضح في السلوك.</a:t>
            </a:r>
          </a:p>
          <a:p>
            <a:pPr algn="r"/>
            <a:endParaRPr lang="ar-SA" sz="2400" dirty="0" smtClean="0">
              <a:solidFill>
                <a:schemeClr val="accent5">
                  <a:lumMod val="75000"/>
                </a:schemeClr>
              </a:solidFill>
            </a:endParaRPr>
          </a:p>
          <a:p>
            <a:pPr algn="r"/>
            <a:r>
              <a:rPr lang="ar-SA" sz="2400" dirty="0" smtClean="0">
                <a:solidFill>
                  <a:schemeClr val="accent5">
                    <a:lumMod val="75000"/>
                  </a:schemeClr>
                </a:solidFill>
              </a:rPr>
              <a:t>6)التنويع في العقاب او التعزيز يزيد من فعاليته على السلوك.</a:t>
            </a:r>
          </a:p>
          <a:p>
            <a:pPr algn="r"/>
            <a:endParaRPr lang="ar-SA" sz="2400" dirty="0" smtClean="0">
              <a:solidFill>
                <a:schemeClr val="accent5">
                  <a:lumMod val="75000"/>
                </a:schemeClr>
              </a:solidFill>
            </a:endParaRPr>
          </a:p>
          <a:p>
            <a:pPr algn="r"/>
            <a:r>
              <a:rPr lang="ar-SA" sz="2400" dirty="0" smtClean="0">
                <a:solidFill>
                  <a:schemeClr val="accent5">
                    <a:lumMod val="75000"/>
                  </a:schemeClr>
                </a:solidFill>
              </a:rPr>
              <a:t>7)ضرورة عدم الافراط في استخدام العقاب والتعزيز لان الافراط</a:t>
            </a:r>
          </a:p>
          <a:p>
            <a:pPr algn="r"/>
            <a:r>
              <a:rPr lang="ar-SA" sz="2400" dirty="0" smtClean="0">
                <a:solidFill>
                  <a:schemeClr val="accent5">
                    <a:lumMod val="75000"/>
                  </a:schemeClr>
                </a:solidFill>
              </a:rPr>
              <a:t> يفقدها قيمتها .</a:t>
            </a:r>
          </a:p>
          <a:p>
            <a:pPr algn="r"/>
            <a:endParaRPr lang="ar-SA" sz="2400" dirty="0" smtClean="0">
              <a:solidFill>
                <a:schemeClr val="accent5">
                  <a:lumMod val="75000"/>
                </a:schemeClr>
              </a:solidFill>
            </a:endParaRPr>
          </a:p>
          <a:p>
            <a:pPr algn="r"/>
            <a:r>
              <a:rPr lang="ar-SA" sz="2400" dirty="0" smtClean="0">
                <a:solidFill>
                  <a:schemeClr val="accent5">
                    <a:lumMod val="75000"/>
                  </a:schemeClr>
                </a:solidFill>
              </a:rPr>
              <a:t>8)ضرورة الاتساق في استخدامهما , بحيث يتوجب العقاب للسلوك الخاطئ في كل مرة يظهر فيها مع بيان السلوك البديل وتعزيزه عليها في كل مره.</a:t>
            </a:r>
          </a:p>
          <a:p>
            <a:pPr algn="r"/>
            <a:endParaRPr lang="ar-SA" sz="2400" dirty="0" smtClean="0">
              <a:solidFill>
                <a:schemeClr val="accent5">
                  <a:lumMod val="75000"/>
                </a:schemeClr>
              </a:solidFill>
            </a:endParaRPr>
          </a:p>
          <a:p>
            <a:pPr algn="r"/>
            <a:r>
              <a:rPr lang="ar-SA" sz="2400" dirty="0" smtClean="0">
                <a:solidFill>
                  <a:schemeClr val="accent5">
                    <a:lumMod val="75000"/>
                  </a:schemeClr>
                </a:solidFill>
              </a:rPr>
              <a:t>9)يجب تعزيز السلوك المرغوب الى ان يصل الى مستوى معين, ثم يلجاء الى استخدام اجراءات التعزيز المتقطع لهذا السلوك.</a:t>
            </a:r>
          </a:p>
          <a:p>
            <a:pPr algn="r"/>
            <a:endParaRPr lang="ar-SA" sz="2400" dirty="0" smtClean="0">
              <a:solidFill>
                <a:schemeClr val="accent5">
                  <a:lumMod val="75000"/>
                </a:schemeClr>
              </a:solidFill>
            </a:endParaRPr>
          </a:p>
          <a:p>
            <a:pPr algn="r"/>
            <a:r>
              <a:rPr lang="ar-SA" sz="2400" dirty="0" smtClean="0">
                <a:solidFill>
                  <a:schemeClr val="accent5">
                    <a:lumMod val="75000"/>
                  </a:schemeClr>
                </a:solidFill>
              </a:rPr>
              <a:t>10)يجب ان يكون التعزيز والعقاب مناسب لحجم السلوك.</a:t>
            </a:r>
          </a:p>
          <a:p>
            <a:endParaRPr lang="ar-SA" sz="2400" dirty="0">
              <a:solidFill>
                <a:schemeClr val="accent5">
                  <a:lumMod val="75000"/>
                </a:schemeClr>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5029200"/>
            <a:ext cx="1762142" cy="1586879"/>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387157">
            <a:off x="43459" y="553557"/>
            <a:ext cx="1373551" cy="1447270"/>
          </a:xfrm>
          <a:prstGeom prst="rect">
            <a:avLst/>
          </a:prstGeom>
        </p:spPr>
      </p:pic>
    </p:spTree>
    <p:extLst>
      <p:ext uri="{BB962C8B-B14F-4D97-AF65-F5344CB8AC3E}">
        <p14:creationId xmlns:p14="http://schemas.microsoft.com/office/powerpoint/2010/main" val="23254525"/>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9" dur="500"/>
                                        <p:tgtEl>
                                          <p:spTgt spid="7">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4" dur="500"/>
                                        <p:tgtEl>
                                          <p:spTgt spid="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Effect transition="in" filter="randombar(horizontal)">
                                      <p:cBhvr>
                                        <p:cTn id="29" dur="500"/>
                                        <p:tgtEl>
                                          <p:spTgt spid="7">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7">
                                            <p:txEl>
                                              <p:pRg st="5" end="5"/>
                                            </p:txEl>
                                          </p:spTgt>
                                        </p:tgtEl>
                                        <p:attrNameLst>
                                          <p:attrName>style.visibility</p:attrName>
                                        </p:attrNameLst>
                                      </p:cBhvr>
                                      <p:to>
                                        <p:strVal val="visible"/>
                                      </p:to>
                                    </p:set>
                                    <p:animEffect transition="in" filter="randombar(horizontal)">
                                      <p:cBhvr>
                                        <p:cTn id="34" dur="500"/>
                                        <p:tgtEl>
                                          <p:spTgt spid="7">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7">
                                            <p:txEl>
                                              <p:pRg st="7" end="7"/>
                                            </p:txEl>
                                          </p:spTgt>
                                        </p:tgtEl>
                                        <p:attrNameLst>
                                          <p:attrName>style.visibility</p:attrName>
                                        </p:attrNameLst>
                                      </p:cBhvr>
                                      <p:to>
                                        <p:strVal val="visible"/>
                                      </p:to>
                                    </p:set>
                                    <p:animEffect transition="in" filter="randombar(horizontal)">
                                      <p:cBhvr>
                                        <p:cTn id="39" dur="500"/>
                                        <p:tgtEl>
                                          <p:spTgt spid="7">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7">
                                            <p:txEl>
                                              <p:pRg st="9" end="9"/>
                                            </p:txEl>
                                          </p:spTgt>
                                        </p:tgtEl>
                                        <p:attrNameLst>
                                          <p:attrName>style.visibility</p:attrName>
                                        </p:attrNameLst>
                                      </p:cBhvr>
                                      <p:to>
                                        <p:strVal val="visible"/>
                                      </p:to>
                                    </p:set>
                                    <p:animEffect transition="in" filter="randombar(horizontal)">
                                      <p:cBhvr>
                                        <p:cTn id="44" dur="500"/>
                                        <p:tgtEl>
                                          <p:spTgt spid="7">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7">
                                            <p:txEl>
                                              <p:pRg st="11" end="11"/>
                                            </p:txEl>
                                          </p:spTgt>
                                        </p:tgtEl>
                                        <p:attrNameLst>
                                          <p:attrName>style.visibility</p:attrName>
                                        </p:attrNameLst>
                                      </p:cBhvr>
                                      <p:to>
                                        <p:strVal val="visible"/>
                                      </p:to>
                                    </p:set>
                                    <p:animEffect transition="in" filter="randombar(horizontal)">
                                      <p:cBhvr>
                                        <p:cTn id="49" dur="500"/>
                                        <p:tgtEl>
                                          <p:spTgt spid="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80728"/>
          </a:xfrm>
        </p:spPr>
        <p:txBody>
          <a:bodyPr>
            <a:normAutofit fontScale="90000"/>
          </a:bodyPr>
          <a:lstStyle/>
          <a:p>
            <a:pPr algn="ctr"/>
            <a:r>
              <a:rPr lang="ar-SA" sz="6600" b="1" dirty="0" smtClean="0">
                <a:solidFill>
                  <a:schemeClr val="accent1">
                    <a:lumMod val="60000"/>
                    <a:lumOff val="40000"/>
                  </a:schemeClr>
                </a:solidFill>
                <a:cs typeface="Akhbar MT" pitchFamily="2" charset="-78"/>
              </a:rPr>
              <a:t>التعلم الاجرائي</a:t>
            </a:r>
            <a:endParaRPr lang="ar-SA" sz="6600" b="1" dirty="0">
              <a:solidFill>
                <a:schemeClr val="accent1">
                  <a:lumMod val="60000"/>
                  <a:lumOff val="40000"/>
                </a:schemeClr>
              </a:solidFill>
              <a:cs typeface="Akhbar MT" pitchFamily="2" charset="-78"/>
            </a:endParaRPr>
          </a:p>
        </p:txBody>
      </p:sp>
      <p:sp>
        <p:nvSpPr>
          <p:cNvPr id="3" name="Content Placeholder 2"/>
          <p:cNvSpPr>
            <a:spLocks noGrp="1"/>
          </p:cNvSpPr>
          <p:nvPr>
            <p:ph sz="quarter" idx="1"/>
          </p:nvPr>
        </p:nvSpPr>
        <p:spPr>
          <a:xfrm>
            <a:off x="0" y="980728"/>
            <a:ext cx="9144000" cy="5760640"/>
          </a:xfrm>
        </p:spPr>
        <p:txBody>
          <a:bodyPr>
            <a:normAutofit/>
          </a:bodyPr>
          <a:lstStyle/>
          <a:p>
            <a:pPr marL="0" indent="0" algn="r">
              <a:buNone/>
            </a:pPr>
            <a:r>
              <a:rPr lang="ar-SA" sz="2800" dirty="0" smtClean="0">
                <a:solidFill>
                  <a:schemeClr val="accent3">
                    <a:lumMod val="75000"/>
                  </a:schemeClr>
                </a:solidFill>
              </a:rPr>
              <a:t>يمتاز بنوع من الشمولية, اذ يفسر العديد من السلوكيات لدى الافراد في المجالات المختلفة, ويمكن استخدامه من قبل المعلمين والمربيين والاباء والمدراء والقادة العسكرية في التاثير على السلوك وضبطها وتوجيهها,</a:t>
            </a:r>
          </a:p>
          <a:p>
            <a:pPr marL="0" indent="0" algn="r">
              <a:buNone/>
            </a:pPr>
            <a:r>
              <a:rPr lang="ar-SA" sz="2800" dirty="0" smtClean="0">
                <a:solidFill>
                  <a:schemeClr val="accent3">
                    <a:lumMod val="75000"/>
                  </a:schemeClr>
                </a:solidFill>
              </a:rPr>
              <a:t> ومن التطبييقات الهامه::</a:t>
            </a:r>
            <a:endParaRPr lang="ar-SA" sz="2800" dirty="0" smtClean="0"/>
          </a:p>
          <a:p>
            <a:pPr marL="0" indent="0" algn="r">
              <a:buNone/>
            </a:pPr>
            <a:r>
              <a:rPr lang="ar-SA" sz="2800" dirty="0" smtClean="0">
                <a:solidFill>
                  <a:schemeClr val="accent5">
                    <a:lumMod val="50000"/>
                  </a:schemeClr>
                </a:solidFill>
              </a:rPr>
              <a:t>1)زيادة دافعية الافراد من خلال استخدام المعززات المختلفة.</a:t>
            </a:r>
          </a:p>
          <a:p>
            <a:pPr marL="0" indent="0" algn="r">
              <a:buNone/>
            </a:pPr>
            <a:r>
              <a:rPr lang="ar-SA" sz="2800" dirty="0" smtClean="0">
                <a:solidFill>
                  <a:schemeClr val="accent5">
                    <a:lumMod val="50000"/>
                  </a:schemeClr>
                </a:solidFill>
              </a:rPr>
              <a:t>2)ضبط السلوك وازالته من خلال استخدام اجراءات العقاب المختلفة.</a:t>
            </a:r>
          </a:p>
          <a:p>
            <a:pPr marL="0" indent="0" algn="r">
              <a:buNone/>
            </a:pPr>
            <a:r>
              <a:rPr lang="ar-SA" sz="2800" dirty="0" smtClean="0">
                <a:solidFill>
                  <a:schemeClr val="accent5">
                    <a:lumMod val="50000"/>
                  </a:schemeClr>
                </a:solidFill>
              </a:rPr>
              <a:t>3)اكساب الافراد بعض السلوكيات والعادات والمهارات من خلال مبدى التشكيل </a:t>
            </a:r>
            <a:r>
              <a:rPr lang="en-GB" sz="2800" dirty="0" smtClean="0">
                <a:solidFill>
                  <a:schemeClr val="accent5">
                    <a:lumMod val="50000"/>
                  </a:schemeClr>
                </a:solidFill>
              </a:rPr>
              <a:t>SHAPING </a:t>
            </a:r>
            <a:r>
              <a:rPr lang="en-GB" sz="2800" dirty="0">
                <a:solidFill>
                  <a:schemeClr val="accent5">
                    <a:lumMod val="50000"/>
                  </a:schemeClr>
                </a:solidFill>
              </a:rPr>
              <a:t> </a:t>
            </a:r>
            <a:r>
              <a:rPr lang="ar-SA" sz="2800" dirty="0" smtClean="0">
                <a:solidFill>
                  <a:schemeClr val="accent5">
                    <a:lumMod val="50000"/>
                  </a:schemeClr>
                </a:solidFill>
              </a:rPr>
              <a:t>و يتم استخدام اجراءات التعزيز المستمر.</a:t>
            </a:r>
          </a:p>
          <a:p>
            <a:pPr marL="0" indent="0" algn="r">
              <a:buNone/>
            </a:pPr>
            <a:r>
              <a:rPr lang="ar-SA" sz="2800" dirty="0" smtClean="0">
                <a:solidFill>
                  <a:schemeClr val="accent5">
                    <a:lumMod val="50000"/>
                  </a:schemeClr>
                </a:solidFill>
              </a:rPr>
              <a:t>4)تعديل السلوك من خلال استخدام اجراءات الثواب والعقاب.</a:t>
            </a:r>
          </a:p>
          <a:p>
            <a:pPr marL="0" indent="0" algn="r">
              <a:buNone/>
            </a:pPr>
            <a:r>
              <a:rPr lang="ar-SA" sz="2800" dirty="0" smtClean="0">
                <a:solidFill>
                  <a:schemeClr val="accent5">
                    <a:lumMod val="50000"/>
                  </a:schemeClr>
                </a:solidFill>
              </a:rPr>
              <a:t>5) التعليم المبرمج ,ويقوم على تجزئة المادة الدراسية الى اجزاء صغيرة كل منها يسمى اطار وتشتمل على فكرة ما.</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2133600"/>
            <a:ext cx="1713419" cy="1066800"/>
          </a:xfrm>
          <a:prstGeom prst="rect">
            <a:avLst/>
          </a:prstGeom>
        </p:spPr>
      </p:pic>
    </p:spTree>
    <p:extLst>
      <p:ext uri="{BB962C8B-B14F-4D97-AF65-F5344CB8AC3E}">
        <p14:creationId xmlns:p14="http://schemas.microsoft.com/office/powerpoint/2010/main" val="226019"/>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32138" y="274638"/>
            <a:ext cx="4392612" cy="1143000"/>
          </a:xfrm>
        </p:spPr>
        <p:txBody>
          <a:bodyPr/>
          <a:lstStyle/>
          <a:p>
            <a:pPr algn="ctr" eaLnBrk="1" fontAlgn="auto" hangingPunct="1">
              <a:spcAft>
                <a:spcPts val="0"/>
              </a:spcAft>
              <a:defRPr/>
            </a:pPr>
            <a:r>
              <a:rPr lang="ar-SA" dirty="0" smtClean="0">
                <a:solidFill>
                  <a:schemeClr val="tx2">
                    <a:satMod val="130000"/>
                  </a:schemeClr>
                </a:solidFill>
              </a:rPr>
              <a:t>محاور المحاضرة </a:t>
            </a:r>
            <a:endParaRPr lang="ar-SA" dirty="0">
              <a:solidFill>
                <a:schemeClr val="tx2">
                  <a:satMod val="130000"/>
                </a:schemeClr>
              </a:solidFill>
            </a:endParaRPr>
          </a:p>
        </p:txBody>
      </p:sp>
      <p:graphicFrame>
        <p:nvGraphicFramePr>
          <p:cNvPr id="7" name="عنصر نائب للمحتوى 6"/>
          <p:cNvGraphicFramePr>
            <a:graphicFrameLocks noGrp="1"/>
          </p:cNvGraphicFramePr>
          <p:nvPr>
            <p:ph sz="quarter" idx="1"/>
          </p:nvPr>
        </p:nvGraphicFramePr>
        <p:xfrm>
          <a:off x="1763688" y="1628800"/>
          <a:ext cx="6522690" cy="4691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7">
                                            <p:graphicEl>
                                              <a:dgm id="{FEBD3D35-077C-4DE5-A2CA-5B0AD26ED8D6}"/>
                                            </p:graphicEl>
                                          </p:spTgt>
                                        </p:tgtEl>
                                        <p:attrNameLst>
                                          <p:attrName>style.visibility</p:attrName>
                                        </p:attrNameLst>
                                      </p:cBhvr>
                                      <p:to>
                                        <p:strVal val="visible"/>
                                      </p:to>
                                    </p:set>
                                    <p:animEffect transition="in" filter="fade">
                                      <p:cBhvr>
                                        <p:cTn id="12" dur="1000"/>
                                        <p:tgtEl>
                                          <p:spTgt spid="7">
                                            <p:graphicEl>
                                              <a:dgm id="{FEBD3D35-077C-4DE5-A2CA-5B0AD26ED8D6}"/>
                                            </p:graphicEl>
                                          </p:spTgt>
                                        </p:tgtEl>
                                      </p:cBhvr>
                                    </p:animEffect>
                                    <p:anim calcmode="lin" valueType="num">
                                      <p:cBhvr>
                                        <p:cTn id="13" dur="1000" fill="hold"/>
                                        <p:tgtEl>
                                          <p:spTgt spid="7">
                                            <p:graphicEl>
                                              <a:dgm id="{FEBD3D35-077C-4DE5-A2CA-5B0AD26ED8D6}"/>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FEBD3D35-077C-4DE5-A2CA-5B0AD26ED8D6}"/>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7">
                                            <p:graphicEl>
                                              <a:dgm id="{8F02E88B-AB27-4C2F-8F6F-9CC4DBDE9736}"/>
                                            </p:graphicEl>
                                          </p:spTgt>
                                        </p:tgtEl>
                                        <p:attrNameLst>
                                          <p:attrName>style.visibility</p:attrName>
                                        </p:attrNameLst>
                                      </p:cBhvr>
                                      <p:to>
                                        <p:strVal val="visible"/>
                                      </p:to>
                                    </p:set>
                                    <p:animEffect transition="in" filter="fade">
                                      <p:cBhvr>
                                        <p:cTn id="19" dur="1000"/>
                                        <p:tgtEl>
                                          <p:spTgt spid="7">
                                            <p:graphicEl>
                                              <a:dgm id="{8F02E88B-AB27-4C2F-8F6F-9CC4DBDE9736}"/>
                                            </p:graphicEl>
                                          </p:spTgt>
                                        </p:tgtEl>
                                      </p:cBhvr>
                                    </p:animEffect>
                                    <p:anim calcmode="lin" valueType="num">
                                      <p:cBhvr>
                                        <p:cTn id="20" dur="1000" fill="hold"/>
                                        <p:tgtEl>
                                          <p:spTgt spid="7">
                                            <p:graphicEl>
                                              <a:dgm id="{8F02E88B-AB27-4C2F-8F6F-9CC4DBDE9736}"/>
                                            </p:graphicEl>
                                          </p:spTgt>
                                        </p:tgtEl>
                                        <p:attrNameLst>
                                          <p:attrName>ppt_x</p:attrName>
                                        </p:attrNameLst>
                                      </p:cBhvr>
                                      <p:tavLst>
                                        <p:tav tm="0">
                                          <p:val>
                                            <p:strVal val="#ppt_x"/>
                                          </p:val>
                                        </p:tav>
                                        <p:tav tm="100000">
                                          <p:val>
                                            <p:strVal val="#ppt_x"/>
                                          </p:val>
                                        </p:tav>
                                      </p:tavLst>
                                    </p:anim>
                                    <p:anim calcmode="lin" valueType="num">
                                      <p:cBhvr>
                                        <p:cTn id="21" dur="1000" fill="hold"/>
                                        <p:tgtEl>
                                          <p:spTgt spid="7">
                                            <p:graphicEl>
                                              <a:dgm id="{8F02E88B-AB27-4C2F-8F6F-9CC4DBDE9736}"/>
                                            </p:graphicEl>
                                          </p:spTgt>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7">
                                            <p:graphicEl>
                                              <a:dgm id="{DF162A06-CE15-4CFB-93C2-9191D27E3475}"/>
                                            </p:graphicEl>
                                          </p:spTgt>
                                        </p:tgtEl>
                                        <p:attrNameLst>
                                          <p:attrName>style.visibility</p:attrName>
                                        </p:attrNameLst>
                                      </p:cBhvr>
                                      <p:to>
                                        <p:strVal val="visible"/>
                                      </p:to>
                                    </p:set>
                                    <p:animEffect transition="in" filter="fade">
                                      <p:cBhvr>
                                        <p:cTn id="24" dur="1000"/>
                                        <p:tgtEl>
                                          <p:spTgt spid="7">
                                            <p:graphicEl>
                                              <a:dgm id="{DF162A06-CE15-4CFB-93C2-9191D27E3475}"/>
                                            </p:graphicEl>
                                          </p:spTgt>
                                        </p:tgtEl>
                                      </p:cBhvr>
                                    </p:animEffect>
                                    <p:anim calcmode="lin" valueType="num">
                                      <p:cBhvr>
                                        <p:cTn id="25" dur="1000" fill="hold"/>
                                        <p:tgtEl>
                                          <p:spTgt spid="7">
                                            <p:graphicEl>
                                              <a:dgm id="{DF162A06-CE15-4CFB-93C2-9191D27E3475}"/>
                                            </p:graphicEl>
                                          </p:spTgt>
                                        </p:tgtEl>
                                        <p:attrNameLst>
                                          <p:attrName>ppt_x</p:attrName>
                                        </p:attrNameLst>
                                      </p:cBhvr>
                                      <p:tavLst>
                                        <p:tav tm="0">
                                          <p:val>
                                            <p:strVal val="#ppt_x"/>
                                          </p:val>
                                        </p:tav>
                                        <p:tav tm="100000">
                                          <p:val>
                                            <p:strVal val="#ppt_x"/>
                                          </p:val>
                                        </p:tav>
                                      </p:tavLst>
                                    </p:anim>
                                    <p:anim calcmode="lin" valueType="num">
                                      <p:cBhvr>
                                        <p:cTn id="26" dur="1000" fill="hold"/>
                                        <p:tgtEl>
                                          <p:spTgt spid="7">
                                            <p:graphicEl>
                                              <a:dgm id="{DF162A06-CE15-4CFB-93C2-9191D27E3475}"/>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
                                            <p:graphicEl>
                                              <a:dgm id="{C7285915-6E85-414F-AA71-193E6F9D33B3}"/>
                                            </p:graphicEl>
                                          </p:spTgt>
                                        </p:tgtEl>
                                        <p:attrNameLst>
                                          <p:attrName>style.visibility</p:attrName>
                                        </p:attrNameLst>
                                      </p:cBhvr>
                                      <p:to>
                                        <p:strVal val="visible"/>
                                      </p:to>
                                    </p:set>
                                    <p:animEffect transition="in" filter="fade">
                                      <p:cBhvr>
                                        <p:cTn id="31" dur="1000"/>
                                        <p:tgtEl>
                                          <p:spTgt spid="7">
                                            <p:graphicEl>
                                              <a:dgm id="{C7285915-6E85-414F-AA71-193E6F9D33B3}"/>
                                            </p:graphicEl>
                                          </p:spTgt>
                                        </p:tgtEl>
                                      </p:cBhvr>
                                    </p:animEffect>
                                    <p:anim calcmode="lin" valueType="num">
                                      <p:cBhvr>
                                        <p:cTn id="32" dur="1000" fill="hold"/>
                                        <p:tgtEl>
                                          <p:spTgt spid="7">
                                            <p:graphicEl>
                                              <a:dgm id="{C7285915-6E85-414F-AA71-193E6F9D33B3}"/>
                                            </p:graphicEl>
                                          </p:spTgt>
                                        </p:tgtEl>
                                        <p:attrNameLst>
                                          <p:attrName>ppt_x</p:attrName>
                                        </p:attrNameLst>
                                      </p:cBhvr>
                                      <p:tavLst>
                                        <p:tav tm="0">
                                          <p:val>
                                            <p:strVal val="#ppt_x"/>
                                          </p:val>
                                        </p:tav>
                                        <p:tav tm="100000">
                                          <p:val>
                                            <p:strVal val="#ppt_x"/>
                                          </p:val>
                                        </p:tav>
                                      </p:tavLst>
                                    </p:anim>
                                    <p:anim calcmode="lin" valueType="num">
                                      <p:cBhvr>
                                        <p:cTn id="33" dur="1000" fill="hold"/>
                                        <p:tgtEl>
                                          <p:spTgt spid="7">
                                            <p:graphicEl>
                                              <a:dgm id="{C7285915-6E85-414F-AA71-193E6F9D33B3}"/>
                                            </p:graphicEl>
                                          </p:spTgt>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graphicEl>
                                              <a:dgm id="{E60CDCB4-2FB5-461B-8EF6-FA63D7912082}"/>
                                            </p:graphicEl>
                                          </p:spTgt>
                                        </p:tgtEl>
                                        <p:attrNameLst>
                                          <p:attrName>style.visibility</p:attrName>
                                        </p:attrNameLst>
                                      </p:cBhvr>
                                      <p:to>
                                        <p:strVal val="visible"/>
                                      </p:to>
                                    </p:set>
                                    <p:animEffect transition="in" filter="fade">
                                      <p:cBhvr>
                                        <p:cTn id="36" dur="1000"/>
                                        <p:tgtEl>
                                          <p:spTgt spid="7">
                                            <p:graphicEl>
                                              <a:dgm id="{E60CDCB4-2FB5-461B-8EF6-FA63D7912082}"/>
                                            </p:graphicEl>
                                          </p:spTgt>
                                        </p:tgtEl>
                                      </p:cBhvr>
                                    </p:animEffect>
                                    <p:anim calcmode="lin" valueType="num">
                                      <p:cBhvr>
                                        <p:cTn id="37" dur="1000" fill="hold"/>
                                        <p:tgtEl>
                                          <p:spTgt spid="7">
                                            <p:graphicEl>
                                              <a:dgm id="{E60CDCB4-2FB5-461B-8EF6-FA63D7912082}"/>
                                            </p:graphicEl>
                                          </p:spTgt>
                                        </p:tgtEl>
                                        <p:attrNameLst>
                                          <p:attrName>ppt_x</p:attrName>
                                        </p:attrNameLst>
                                      </p:cBhvr>
                                      <p:tavLst>
                                        <p:tav tm="0">
                                          <p:val>
                                            <p:strVal val="#ppt_x"/>
                                          </p:val>
                                        </p:tav>
                                        <p:tav tm="100000">
                                          <p:val>
                                            <p:strVal val="#ppt_x"/>
                                          </p:val>
                                        </p:tav>
                                      </p:tavLst>
                                    </p:anim>
                                    <p:anim calcmode="lin" valueType="num">
                                      <p:cBhvr>
                                        <p:cTn id="38" dur="1000" fill="hold"/>
                                        <p:tgtEl>
                                          <p:spTgt spid="7">
                                            <p:graphicEl>
                                              <a:dgm id="{E60CDCB4-2FB5-461B-8EF6-FA63D7912082}"/>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7">
                                            <p:graphicEl>
                                              <a:dgm id="{3D4061A9-C68D-4C32-B7CF-6FAEDBF54797}"/>
                                            </p:graphicEl>
                                          </p:spTgt>
                                        </p:tgtEl>
                                        <p:attrNameLst>
                                          <p:attrName>style.visibility</p:attrName>
                                        </p:attrNameLst>
                                      </p:cBhvr>
                                      <p:to>
                                        <p:strVal val="visible"/>
                                      </p:to>
                                    </p:set>
                                    <p:animEffect transition="in" filter="fade">
                                      <p:cBhvr>
                                        <p:cTn id="43" dur="1000"/>
                                        <p:tgtEl>
                                          <p:spTgt spid="7">
                                            <p:graphicEl>
                                              <a:dgm id="{3D4061A9-C68D-4C32-B7CF-6FAEDBF54797}"/>
                                            </p:graphicEl>
                                          </p:spTgt>
                                        </p:tgtEl>
                                      </p:cBhvr>
                                    </p:animEffect>
                                    <p:anim calcmode="lin" valueType="num">
                                      <p:cBhvr>
                                        <p:cTn id="44" dur="1000" fill="hold"/>
                                        <p:tgtEl>
                                          <p:spTgt spid="7">
                                            <p:graphicEl>
                                              <a:dgm id="{3D4061A9-C68D-4C32-B7CF-6FAEDBF54797}"/>
                                            </p:graphicEl>
                                          </p:spTgt>
                                        </p:tgtEl>
                                        <p:attrNameLst>
                                          <p:attrName>ppt_x</p:attrName>
                                        </p:attrNameLst>
                                      </p:cBhvr>
                                      <p:tavLst>
                                        <p:tav tm="0">
                                          <p:val>
                                            <p:strVal val="#ppt_x"/>
                                          </p:val>
                                        </p:tav>
                                        <p:tav tm="100000">
                                          <p:val>
                                            <p:strVal val="#ppt_x"/>
                                          </p:val>
                                        </p:tav>
                                      </p:tavLst>
                                    </p:anim>
                                    <p:anim calcmode="lin" valueType="num">
                                      <p:cBhvr>
                                        <p:cTn id="45" dur="1000" fill="hold"/>
                                        <p:tgtEl>
                                          <p:spTgt spid="7">
                                            <p:graphicEl>
                                              <a:dgm id="{3D4061A9-C68D-4C32-B7CF-6FAEDBF54797}"/>
                                            </p:graphicEl>
                                          </p:spTgt>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7">
                                            <p:graphicEl>
                                              <a:dgm id="{038C030B-3431-42ED-BDF3-C81905682506}"/>
                                            </p:graphicEl>
                                          </p:spTgt>
                                        </p:tgtEl>
                                        <p:attrNameLst>
                                          <p:attrName>style.visibility</p:attrName>
                                        </p:attrNameLst>
                                      </p:cBhvr>
                                      <p:to>
                                        <p:strVal val="visible"/>
                                      </p:to>
                                    </p:set>
                                    <p:animEffect transition="in" filter="fade">
                                      <p:cBhvr>
                                        <p:cTn id="48" dur="1000"/>
                                        <p:tgtEl>
                                          <p:spTgt spid="7">
                                            <p:graphicEl>
                                              <a:dgm id="{038C030B-3431-42ED-BDF3-C81905682506}"/>
                                            </p:graphicEl>
                                          </p:spTgt>
                                        </p:tgtEl>
                                      </p:cBhvr>
                                    </p:animEffect>
                                    <p:anim calcmode="lin" valueType="num">
                                      <p:cBhvr>
                                        <p:cTn id="49" dur="1000" fill="hold"/>
                                        <p:tgtEl>
                                          <p:spTgt spid="7">
                                            <p:graphicEl>
                                              <a:dgm id="{038C030B-3431-42ED-BDF3-C81905682506}"/>
                                            </p:graphicEl>
                                          </p:spTgt>
                                        </p:tgtEl>
                                        <p:attrNameLst>
                                          <p:attrName>ppt_x</p:attrName>
                                        </p:attrNameLst>
                                      </p:cBhvr>
                                      <p:tavLst>
                                        <p:tav tm="0">
                                          <p:val>
                                            <p:strVal val="#ppt_x"/>
                                          </p:val>
                                        </p:tav>
                                        <p:tav tm="100000">
                                          <p:val>
                                            <p:strVal val="#ppt_x"/>
                                          </p:val>
                                        </p:tav>
                                      </p:tavLst>
                                    </p:anim>
                                    <p:anim calcmode="lin" valueType="num">
                                      <p:cBhvr>
                                        <p:cTn id="50" dur="1000" fill="hold"/>
                                        <p:tgtEl>
                                          <p:spTgt spid="7">
                                            <p:graphicEl>
                                              <a:dgm id="{038C030B-3431-42ED-BDF3-C81905682506}"/>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7">
                                            <p:graphicEl>
                                              <a:dgm id="{B3D9B247-C85F-423C-8978-39020494857A}"/>
                                            </p:graphicEl>
                                          </p:spTgt>
                                        </p:tgtEl>
                                        <p:attrNameLst>
                                          <p:attrName>style.visibility</p:attrName>
                                        </p:attrNameLst>
                                      </p:cBhvr>
                                      <p:to>
                                        <p:strVal val="visible"/>
                                      </p:to>
                                    </p:set>
                                    <p:animEffect transition="in" filter="fade">
                                      <p:cBhvr>
                                        <p:cTn id="55" dur="1000"/>
                                        <p:tgtEl>
                                          <p:spTgt spid="7">
                                            <p:graphicEl>
                                              <a:dgm id="{B3D9B247-C85F-423C-8978-39020494857A}"/>
                                            </p:graphicEl>
                                          </p:spTgt>
                                        </p:tgtEl>
                                      </p:cBhvr>
                                    </p:animEffect>
                                    <p:anim calcmode="lin" valueType="num">
                                      <p:cBhvr>
                                        <p:cTn id="56" dur="1000" fill="hold"/>
                                        <p:tgtEl>
                                          <p:spTgt spid="7">
                                            <p:graphicEl>
                                              <a:dgm id="{B3D9B247-C85F-423C-8978-39020494857A}"/>
                                            </p:graphicEl>
                                          </p:spTgt>
                                        </p:tgtEl>
                                        <p:attrNameLst>
                                          <p:attrName>ppt_x</p:attrName>
                                        </p:attrNameLst>
                                      </p:cBhvr>
                                      <p:tavLst>
                                        <p:tav tm="0">
                                          <p:val>
                                            <p:strVal val="#ppt_x"/>
                                          </p:val>
                                        </p:tav>
                                        <p:tav tm="100000">
                                          <p:val>
                                            <p:strVal val="#ppt_x"/>
                                          </p:val>
                                        </p:tav>
                                      </p:tavLst>
                                    </p:anim>
                                    <p:anim calcmode="lin" valueType="num">
                                      <p:cBhvr>
                                        <p:cTn id="57" dur="1000" fill="hold"/>
                                        <p:tgtEl>
                                          <p:spTgt spid="7">
                                            <p:graphicEl>
                                              <a:dgm id="{B3D9B247-C85F-423C-8978-39020494857A}"/>
                                            </p:graphicEl>
                                          </p:spTgt>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7">
                                            <p:graphicEl>
                                              <a:dgm id="{7FE6DEC9-A20D-4358-8BBE-67EFB69FF5A4}"/>
                                            </p:graphicEl>
                                          </p:spTgt>
                                        </p:tgtEl>
                                        <p:attrNameLst>
                                          <p:attrName>style.visibility</p:attrName>
                                        </p:attrNameLst>
                                      </p:cBhvr>
                                      <p:to>
                                        <p:strVal val="visible"/>
                                      </p:to>
                                    </p:set>
                                    <p:animEffect transition="in" filter="fade">
                                      <p:cBhvr>
                                        <p:cTn id="60" dur="1000"/>
                                        <p:tgtEl>
                                          <p:spTgt spid="7">
                                            <p:graphicEl>
                                              <a:dgm id="{7FE6DEC9-A20D-4358-8BBE-67EFB69FF5A4}"/>
                                            </p:graphicEl>
                                          </p:spTgt>
                                        </p:tgtEl>
                                      </p:cBhvr>
                                    </p:animEffect>
                                    <p:anim calcmode="lin" valueType="num">
                                      <p:cBhvr>
                                        <p:cTn id="61" dur="1000" fill="hold"/>
                                        <p:tgtEl>
                                          <p:spTgt spid="7">
                                            <p:graphicEl>
                                              <a:dgm id="{7FE6DEC9-A20D-4358-8BBE-67EFB69FF5A4}"/>
                                            </p:graphicEl>
                                          </p:spTgt>
                                        </p:tgtEl>
                                        <p:attrNameLst>
                                          <p:attrName>ppt_x</p:attrName>
                                        </p:attrNameLst>
                                      </p:cBhvr>
                                      <p:tavLst>
                                        <p:tav tm="0">
                                          <p:val>
                                            <p:strVal val="#ppt_x"/>
                                          </p:val>
                                        </p:tav>
                                        <p:tav tm="100000">
                                          <p:val>
                                            <p:strVal val="#ppt_x"/>
                                          </p:val>
                                        </p:tav>
                                      </p:tavLst>
                                    </p:anim>
                                    <p:anim calcmode="lin" valueType="num">
                                      <p:cBhvr>
                                        <p:cTn id="62" dur="1000" fill="hold"/>
                                        <p:tgtEl>
                                          <p:spTgt spid="7">
                                            <p:graphicEl>
                                              <a:dgm id="{7FE6DEC9-A20D-4358-8BBE-67EFB69FF5A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7"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2400"/>
            <a:ext cx="7772400" cy="1470025"/>
          </a:xfrm>
        </p:spPr>
        <p:txBody>
          <a:bodyPr/>
          <a:lstStyle/>
          <a:p>
            <a:pPr algn="ctr"/>
            <a:r>
              <a:rPr lang="ar-SA" dirty="0" smtClean="0"/>
              <a:t> التعلم بالملاحظة والمحاكاة</a:t>
            </a:r>
            <a:endParaRPr lang="en-US" dirty="0"/>
          </a:p>
        </p:txBody>
      </p:sp>
      <p:sp>
        <p:nvSpPr>
          <p:cNvPr id="3" name="Subtitle 2"/>
          <p:cNvSpPr>
            <a:spLocks noGrp="1"/>
          </p:cNvSpPr>
          <p:nvPr>
            <p:ph type="subTitle" idx="1"/>
          </p:nvPr>
        </p:nvSpPr>
        <p:spPr>
          <a:xfrm>
            <a:off x="152400" y="1295400"/>
            <a:ext cx="8804176" cy="2232248"/>
          </a:xfrm>
        </p:spPr>
        <p:txBody>
          <a:bodyPr>
            <a:normAutofit/>
          </a:bodyPr>
          <a:lstStyle/>
          <a:p>
            <a:pPr marL="457200" indent="-457200" algn="r" rtl="1">
              <a:buFont typeface="Arial" pitchFamily="34" charset="0"/>
              <a:buChar char="•"/>
            </a:pPr>
            <a:r>
              <a:rPr lang="ar-SA" dirty="0" smtClean="0"/>
              <a:t>ينطلق نموذج التعلم بالملاحظة والمحاكاة من افتراض رئيسي مفاده ان الانسان كائن اجتماعي يعيش في مجموعات يؤثر ويتأثر بها , حيث يكتسب الخبرات من خلال الملاحظة والتقليد. </a:t>
            </a:r>
          </a:p>
          <a:p>
            <a:pPr algn="r"/>
            <a:r>
              <a:rPr lang="ar-SA" dirty="0" smtClean="0"/>
              <a:t>وبهذا يسمى:</a:t>
            </a:r>
          </a:p>
        </p:txBody>
      </p:sp>
      <p:sp>
        <p:nvSpPr>
          <p:cNvPr id="7" name="TextBox 6"/>
          <p:cNvSpPr txBox="1"/>
          <p:nvPr/>
        </p:nvSpPr>
        <p:spPr>
          <a:xfrm>
            <a:off x="3590256" y="2721784"/>
            <a:ext cx="4865712" cy="1328023"/>
          </a:xfrm>
          <a:prstGeom prst="roundRect">
            <a:avLst/>
          </a:prstGeom>
          <a:solidFill>
            <a:schemeClr val="accent6">
              <a:lumMod val="60000"/>
              <a:lumOff val="40000"/>
            </a:schemeClr>
          </a:solidFill>
          <a:ln>
            <a:solidFill>
              <a:schemeClr val="accent6">
                <a:lumMod val="60000"/>
                <a:lumOff val="40000"/>
              </a:schemeClr>
            </a:solidFill>
          </a:ln>
          <a:effectLst>
            <a:innerShdw blurRad="114300">
              <a:prstClr val="black"/>
            </a:innerShdw>
          </a:effectLst>
          <a:scene3d>
            <a:camera prst="obliqueBottomRight"/>
            <a:lightRig rig="threePt" dir="t"/>
          </a:scene3d>
          <a:sp3d>
            <a:bevelT prst="relaxedInset"/>
          </a:sp3d>
        </p:spPr>
        <p:txBody>
          <a:bodyPr wrap="square" rtlCol="0">
            <a:spAutoFit/>
          </a:bodyPr>
          <a:lstStyle/>
          <a:p>
            <a:pPr algn="r"/>
            <a:r>
              <a:rPr lang="ar-SA" sz="3600" dirty="0" smtClean="0"/>
              <a:t>التعلم الاجتماعي </a:t>
            </a:r>
          </a:p>
          <a:p>
            <a:pPr algn="r"/>
            <a:r>
              <a:rPr lang="en-US" sz="3600" dirty="0" smtClean="0"/>
              <a:t>(social learning)</a:t>
            </a:r>
            <a:endParaRPr lang="en-US" sz="3600" dirty="0"/>
          </a:p>
        </p:txBody>
      </p:sp>
      <p:sp>
        <p:nvSpPr>
          <p:cNvPr id="9" name="TextBox 8"/>
          <p:cNvSpPr txBox="1"/>
          <p:nvPr/>
        </p:nvSpPr>
        <p:spPr>
          <a:xfrm>
            <a:off x="3366592" y="4953000"/>
            <a:ext cx="5472608" cy="1569660"/>
          </a:xfrm>
          <a:prstGeom prst="rect">
            <a:avLst/>
          </a:prstGeom>
          <a:noFill/>
        </p:spPr>
        <p:txBody>
          <a:bodyPr wrap="square" rtlCol="0">
            <a:spAutoFit/>
          </a:bodyPr>
          <a:lstStyle/>
          <a:p>
            <a:pPr marL="457200" indent="-457200" algn="r" rtl="1">
              <a:buFont typeface="Arial" pitchFamily="34" charset="0"/>
              <a:buChar char="•"/>
            </a:pPr>
            <a:r>
              <a:rPr lang="ar-SA" sz="3200" dirty="0" smtClean="0">
                <a:solidFill>
                  <a:schemeClr val="bg1">
                    <a:lumMod val="50000"/>
                  </a:schemeClr>
                </a:solidFill>
              </a:rPr>
              <a:t>من اشهر علماء النفس اهتماما بهذا النوع من التعلم هما : </a:t>
            </a:r>
            <a:r>
              <a:rPr lang="ar-SA" sz="3200" b="1" dirty="0" smtClean="0">
                <a:solidFill>
                  <a:schemeClr val="accent2">
                    <a:lumMod val="75000"/>
                  </a:schemeClr>
                </a:solidFill>
              </a:rPr>
              <a:t>البرت باندورا وولترز </a:t>
            </a:r>
            <a:endParaRPr lang="en-US" sz="3200" b="1" dirty="0">
              <a:solidFill>
                <a:schemeClr val="accent2">
                  <a:lumMod val="75000"/>
                </a:schemeClr>
              </a:solidFill>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7769" y="5031840"/>
            <a:ext cx="1916079" cy="1797298"/>
          </a:xfrm>
          <a:prstGeom prst="rect">
            <a:avLst/>
          </a:prstGeom>
          <a:ln>
            <a:noFill/>
          </a:ln>
          <a:effectLst>
            <a:softEdge rad="112500"/>
          </a:effectLst>
        </p:spPr>
      </p:pic>
    </p:spTree>
    <p:extLst>
      <p:ext uri="{BB962C8B-B14F-4D97-AF65-F5344CB8AC3E}">
        <p14:creationId xmlns:p14="http://schemas.microsoft.com/office/powerpoint/2010/main" val="1906748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مبادئ التعلم بالملاحظة </a:t>
            </a:r>
            <a:endParaRPr lang="en-US" dirty="0"/>
          </a:p>
        </p:txBody>
      </p:sp>
      <p:sp>
        <p:nvSpPr>
          <p:cNvPr id="3" name="Content Placeholder 2"/>
          <p:cNvSpPr>
            <a:spLocks noGrp="1"/>
          </p:cNvSpPr>
          <p:nvPr>
            <p:ph sz="quarter" idx="1"/>
          </p:nvPr>
        </p:nvSpPr>
        <p:spPr/>
        <p:txBody>
          <a:bodyPr/>
          <a:lstStyle/>
          <a:p>
            <a:pPr algn="r" rtl="1"/>
            <a:r>
              <a:rPr lang="ar-SA" dirty="0" smtClean="0">
                <a:solidFill>
                  <a:schemeClr val="bg1">
                    <a:lumMod val="50000"/>
                  </a:schemeClr>
                </a:solidFill>
              </a:rPr>
              <a:t>يرى باندورا ان هناك ثلاثة مبادئ رئيسية تحكم عملية التعلم الاجتماعي تتمثل في : </a:t>
            </a:r>
          </a:p>
          <a:p>
            <a:pPr marL="0" indent="0" algn="r">
              <a:buNone/>
            </a:pPr>
            <a:endParaRPr lang="ar-SA" dirty="0" smtClean="0">
              <a:solidFill>
                <a:schemeClr val="bg1">
                  <a:lumMod val="50000"/>
                </a:schemeClr>
              </a:solidFill>
            </a:endParaRPr>
          </a:p>
          <a:p>
            <a:pPr marL="0" indent="0" algn="r">
              <a:buNone/>
            </a:pPr>
            <a:endParaRPr lang="ar-SA" dirty="0" smtClean="0">
              <a:solidFill>
                <a:schemeClr val="bg1">
                  <a:lumMod val="50000"/>
                </a:schemeClr>
              </a:solidFill>
            </a:endParaRPr>
          </a:p>
        </p:txBody>
      </p:sp>
      <p:sp>
        <p:nvSpPr>
          <p:cNvPr id="4" name="TextBox 3"/>
          <p:cNvSpPr txBox="1"/>
          <p:nvPr/>
        </p:nvSpPr>
        <p:spPr>
          <a:xfrm>
            <a:off x="4191000" y="3153336"/>
            <a:ext cx="3900206" cy="584775"/>
          </a:xfrm>
          <a:prstGeom prst="rect">
            <a:avLst/>
          </a:prstGeom>
          <a:solidFill>
            <a:schemeClr val="accent6">
              <a:lumMod val="60000"/>
              <a:lumOff val="40000"/>
            </a:schemeClr>
          </a:solidFill>
          <a:ln>
            <a:solidFill>
              <a:schemeClr val="accent2">
                <a:lumMod val="60000"/>
                <a:lumOff val="40000"/>
              </a:schemeClr>
            </a:solidFill>
          </a:ln>
          <a:effectLst>
            <a:outerShdw blurRad="63500" sx="102000" sy="102000" algn="ctr" rotWithShape="0">
              <a:prstClr val="black">
                <a:alpha val="40000"/>
              </a:prstClr>
            </a:outerShdw>
          </a:effectLst>
        </p:spPr>
        <p:txBody>
          <a:bodyPr wrap="square" rtlCol="0">
            <a:spAutoFit/>
          </a:bodyPr>
          <a:lstStyle/>
          <a:p>
            <a:pPr algn="r"/>
            <a:r>
              <a:rPr lang="ar-SA" sz="3200" dirty="0" smtClean="0">
                <a:solidFill>
                  <a:schemeClr val="tx1">
                    <a:lumMod val="65000"/>
                    <a:lumOff val="35000"/>
                  </a:schemeClr>
                </a:solidFill>
              </a:rPr>
              <a:t>1- العمليات الابدالية</a:t>
            </a:r>
            <a:endParaRPr lang="en-US" sz="3200" dirty="0">
              <a:solidFill>
                <a:schemeClr val="tx1">
                  <a:lumMod val="65000"/>
                  <a:lumOff val="35000"/>
                </a:schemeClr>
              </a:solidFill>
            </a:endParaRPr>
          </a:p>
        </p:txBody>
      </p:sp>
      <p:sp>
        <p:nvSpPr>
          <p:cNvPr id="5" name="TextBox 4"/>
          <p:cNvSpPr txBox="1"/>
          <p:nvPr/>
        </p:nvSpPr>
        <p:spPr>
          <a:xfrm>
            <a:off x="2590800" y="4109674"/>
            <a:ext cx="3799656" cy="584775"/>
          </a:xfrm>
          <a:prstGeom prst="rect">
            <a:avLst/>
          </a:prstGeom>
          <a:solidFill>
            <a:schemeClr val="accent6">
              <a:lumMod val="60000"/>
              <a:lumOff val="40000"/>
            </a:schemeClr>
          </a:solidFill>
          <a:ln>
            <a:solidFill>
              <a:schemeClr val="accent2">
                <a:lumMod val="60000"/>
                <a:lumOff val="40000"/>
              </a:schemeClr>
            </a:solidFill>
          </a:ln>
          <a:effectLst>
            <a:outerShdw blurRad="63500" sx="102000" sy="102000" algn="ctr" rotWithShape="0">
              <a:prstClr val="black">
                <a:alpha val="40000"/>
              </a:prstClr>
            </a:outerShdw>
          </a:effectLst>
        </p:spPr>
        <p:txBody>
          <a:bodyPr wrap="square" rtlCol="0">
            <a:spAutoFit/>
          </a:bodyPr>
          <a:lstStyle/>
          <a:p>
            <a:pPr algn="r"/>
            <a:r>
              <a:rPr lang="ar-SA" sz="3200" dirty="0" smtClean="0">
                <a:solidFill>
                  <a:schemeClr val="tx1">
                    <a:lumMod val="65000"/>
                    <a:lumOff val="35000"/>
                  </a:schemeClr>
                </a:solidFill>
              </a:rPr>
              <a:t>2- العمليات المعرفية </a:t>
            </a:r>
            <a:endParaRPr lang="en-US" sz="3200" dirty="0">
              <a:solidFill>
                <a:schemeClr val="tx1">
                  <a:lumMod val="65000"/>
                  <a:lumOff val="35000"/>
                </a:schemeClr>
              </a:solidFill>
            </a:endParaRPr>
          </a:p>
        </p:txBody>
      </p:sp>
      <p:sp>
        <p:nvSpPr>
          <p:cNvPr id="6" name="TextBox 5"/>
          <p:cNvSpPr txBox="1"/>
          <p:nvPr/>
        </p:nvSpPr>
        <p:spPr>
          <a:xfrm>
            <a:off x="304800" y="5029200"/>
            <a:ext cx="4572000" cy="584775"/>
          </a:xfrm>
          <a:prstGeom prst="rect">
            <a:avLst/>
          </a:prstGeom>
          <a:solidFill>
            <a:schemeClr val="accent6">
              <a:lumMod val="60000"/>
              <a:lumOff val="40000"/>
            </a:schemeClr>
          </a:solidFill>
          <a:ln>
            <a:solidFill>
              <a:schemeClr val="accent2">
                <a:lumMod val="60000"/>
                <a:lumOff val="40000"/>
              </a:schemeClr>
            </a:solidFill>
          </a:ln>
          <a:effectLst>
            <a:outerShdw blurRad="63500" sx="102000" sy="102000" algn="ctr" rotWithShape="0">
              <a:prstClr val="black">
                <a:alpha val="40000"/>
              </a:prstClr>
            </a:outerShdw>
          </a:effectLst>
        </p:spPr>
        <p:txBody>
          <a:bodyPr wrap="square" rtlCol="0">
            <a:spAutoFit/>
          </a:bodyPr>
          <a:lstStyle/>
          <a:p>
            <a:pPr algn="r"/>
            <a:r>
              <a:rPr lang="ar-SA" sz="3200" dirty="0" smtClean="0">
                <a:solidFill>
                  <a:schemeClr val="tx1">
                    <a:lumMod val="65000"/>
                    <a:lumOff val="35000"/>
                  </a:schemeClr>
                </a:solidFill>
              </a:rPr>
              <a:t>3- عمليات التنظيم الذاتي</a:t>
            </a:r>
            <a:endParaRPr lang="en-US" sz="3200" dirty="0">
              <a:solidFill>
                <a:schemeClr val="tx1">
                  <a:lumMod val="65000"/>
                  <a:lumOff val="35000"/>
                </a:schemeClr>
              </a:solidFill>
            </a:endParaRPr>
          </a:p>
        </p:txBody>
      </p:sp>
    </p:spTree>
    <p:extLst>
      <p:ext uri="{BB962C8B-B14F-4D97-AF65-F5344CB8AC3E}">
        <p14:creationId xmlns:p14="http://schemas.microsoft.com/office/powerpoint/2010/main" val="226708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العمليات الابدالية </a:t>
            </a:r>
            <a:endParaRPr lang="en-US" dirty="0"/>
          </a:p>
        </p:txBody>
      </p:sp>
      <p:sp>
        <p:nvSpPr>
          <p:cNvPr id="3" name="Content Placeholder 2"/>
          <p:cNvSpPr>
            <a:spLocks noGrp="1"/>
          </p:cNvSpPr>
          <p:nvPr>
            <p:ph sz="quarter" idx="1"/>
          </p:nvPr>
        </p:nvSpPr>
        <p:spPr/>
        <p:txBody>
          <a:bodyPr>
            <a:normAutofit/>
          </a:bodyPr>
          <a:lstStyle/>
          <a:p>
            <a:pPr algn="r" rtl="1"/>
            <a:r>
              <a:rPr lang="ar-SA" dirty="0" smtClean="0">
                <a:solidFill>
                  <a:schemeClr val="bg1">
                    <a:lumMod val="50000"/>
                  </a:schemeClr>
                </a:solidFill>
              </a:rPr>
              <a:t>ويشير هذا المبدأ الى امكانية تعلم الخبرات وأنماط السلوك المختلفة على نحو بديلي من خلال ملاحظة افعال الاخرين في المواقف المختلفة ومحاكاتها دون الحاجة الى مرور الفرد بهذه الخبرات على نحو مباشر .</a:t>
            </a:r>
          </a:p>
          <a:p>
            <a:pPr algn="r" rtl="1"/>
            <a:r>
              <a:rPr lang="ar-SA" b="1" dirty="0" smtClean="0">
                <a:solidFill>
                  <a:schemeClr val="accent2">
                    <a:lumMod val="75000"/>
                  </a:schemeClr>
                </a:solidFill>
              </a:rPr>
              <a:t>ويرى</a:t>
            </a:r>
            <a:r>
              <a:rPr lang="ar-SA" dirty="0" smtClean="0">
                <a:solidFill>
                  <a:schemeClr val="accent2">
                    <a:lumMod val="75000"/>
                  </a:schemeClr>
                </a:solidFill>
              </a:rPr>
              <a:t> </a:t>
            </a:r>
            <a:r>
              <a:rPr lang="ar-SA" dirty="0" smtClean="0">
                <a:solidFill>
                  <a:schemeClr val="bg1">
                    <a:lumMod val="50000"/>
                  </a:schemeClr>
                </a:solidFill>
              </a:rPr>
              <a:t>باندورا ان النتائج المترتبة على سلوكيات الاخرين كالثواب والعقاب تعمل على نحو بديلي في عملية التعلم وهو مايسمى </a:t>
            </a:r>
            <a:r>
              <a:rPr lang="ar-SA" dirty="0" smtClean="0">
                <a:solidFill>
                  <a:schemeClr val="accent3">
                    <a:lumMod val="50000"/>
                  </a:schemeClr>
                </a:solidFill>
              </a:rPr>
              <a:t>بالتعزيز البديلي </a:t>
            </a:r>
            <a:r>
              <a:rPr lang="ar-SA" dirty="0" smtClean="0">
                <a:solidFill>
                  <a:schemeClr val="bg1">
                    <a:lumMod val="50000"/>
                  </a:schemeClr>
                </a:solidFill>
              </a:rPr>
              <a:t>او </a:t>
            </a:r>
            <a:r>
              <a:rPr lang="ar-SA" dirty="0" smtClean="0">
                <a:solidFill>
                  <a:schemeClr val="accent3">
                    <a:lumMod val="50000"/>
                  </a:schemeClr>
                </a:solidFill>
              </a:rPr>
              <a:t>العقاب البديلي. </a:t>
            </a:r>
          </a:p>
          <a:p>
            <a:pPr algn="r" rtl="1"/>
            <a:r>
              <a:rPr lang="ar-SA" b="1" dirty="0" smtClean="0">
                <a:solidFill>
                  <a:schemeClr val="accent2">
                    <a:lumMod val="75000"/>
                  </a:schemeClr>
                </a:solidFill>
              </a:rPr>
              <a:t>فـعند مشاهدة فرد يعزز على سلوك معين ربما يشكل هذا لنا دافعا لنتعلم مثل هذا السلوك , كما أن رؤية فرد يعاقب على سلوك ما , ربما يثير لدينا دافعا لتجنب مثل هذا السلوك  </a:t>
            </a:r>
            <a:r>
              <a:rPr lang="ar-SA" b="1" dirty="0" smtClean="0">
                <a:solidFill>
                  <a:schemeClr val="accent3">
                    <a:lumMod val="50000"/>
                  </a:schemeClr>
                </a:solidFill>
              </a:rPr>
              <a:t> </a:t>
            </a:r>
          </a:p>
        </p:txBody>
      </p:sp>
    </p:spTree>
    <p:extLst>
      <p:ext uri="{BB962C8B-B14F-4D97-AF65-F5344CB8AC3E}">
        <p14:creationId xmlns:p14="http://schemas.microsoft.com/office/powerpoint/2010/main" val="2376608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2" end="2"/>
                                            </p:txEl>
                                          </p:spTgt>
                                        </p:tgtEl>
                                      </p:cBhvr>
                                    </p:animEffect>
                                    <p:animScale>
                                      <p:cBhvr>
                                        <p:cTn id="7" dur="250" autoRev="1" fill="hold"/>
                                        <p:tgtEl>
                                          <p:spTgt spid="3">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العمليات المعرفية </a:t>
            </a:r>
            <a:endParaRPr lang="en-US" dirty="0"/>
          </a:p>
        </p:txBody>
      </p:sp>
      <p:sp>
        <p:nvSpPr>
          <p:cNvPr id="3" name="Content Placeholder 2"/>
          <p:cNvSpPr>
            <a:spLocks noGrp="1"/>
          </p:cNvSpPr>
          <p:nvPr>
            <p:ph sz="quarter" idx="1"/>
          </p:nvPr>
        </p:nvSpPr>
        <p:spPr>
          <a:xfrm>
            <a:off x="457200" y="1600201"/>
            <a:ext cx="8229600" cy="2620888"/>
          </a:xfrm>
        </p:spPr>
        <p:txBody>
          <a:bodyPr/>
          <a:lstStyle/>
          <a:p>
            <a:pPr algn="r" rtl="1"/>
            <a:r>
              <a:rPr lang="ar-SA" dirty="0" smtClean="0">
                <a:solidFill>
                  <a:schemeClr val="bg1">
                    <a:lumMod val="50000"/>
                  </a:schemeClr>
                </a:solidFill>
              </a:rPr>
              <a:t>ينطوي هذا المبدأ على ان الارتباطات التي يتم تشكيلها بين الاستجابات والمثيرات لا تتم على نحو آلي بحيث تقوى وتضعف وفقاً للثواب والعقاب , وإنما تتدخل فيها العمليات  الداخلية:  </a:t>
            </a:r>
            <a:r>
              <a:rPr lang="ar-SA" dirty="0" smtClean="0"/>
              <a:t> </a:t>
            </a:r>
            <a:endParaRPr lang="en-US" dirty="0"/>
          </a:p>
        </p:txBody>
      </p:sp>
      <p:sp>
        <p:nvSpPr>
          <p:cNvPr id="4" name="TextBox 3"/>
          <p:cNvSpPr txBox="1"/>
          <p:nvPr/>
        </p:nvSpPr>
        <p:spPr>
          <a:xfrm>
            <a:off x="3995936" y="3501009"/>
            <a:ext cx="1800200"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كالاستدلال </a:t>
            </a:r>
            <a:endParaRPr lang="en-US" sz="2800" dirty="0">
              <a:solidFill>
                <a:schemeClr val="tx1">
                  <a:lumMod val="65000"/>
                  <a:lumOff val="35000"/>
                </a:schemeClr>
              </a:solidFill>
            </a:endParaRPr>
          </a:p>
        </p:txBody>
      </p:sp>
      <p:sp>
        <p:nvSpPr>
          <p:cNvPr id="5" name="TextBox 4"/>
          <p:cNvSpPr txBox="1"/>
          <p:nvPr/>
        </p:nvSpPr>
        <p:spPr>
          <a:xfrm>
            <a:off x="6372200" y="3934664"/>
            <a:ext cx="1440160"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والتوقع </a:t>
            </a:r>
            <a:endParaRPr lang="en-US" sz="2800" dirty="0">
              <a:solidFill>
                <a:schemeClr val="tx1">
                  <a:lumMod val="65000"/>
                  <a:lumOff val="35000"/>
                </a:schemeClr>
              </a:solidFill>
            </a:endParaRPr>
          </a:p>
        </p:txBody>
      </p:sp>
      <p:sp>
        <p:nvSpPr>
          <p:cNvPr id="6" name="TextBox 5"/>
          <p:cNvSpPr txBox="1"/>
          <p:nvPr/>
        </p:nvSpPr>
        <p:spPr>
          <a:xfrm>
            <a:off x="2447764" y="5124045"/>
            <a:ext cx="1656184"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والاعتقاد</a:t>
            </a:r>
            <a:endParaRPr lang="en-US" sz="2800" dirty="0">
              <a:solidFill>
                <a:schemeClr val="tx1">
                  <a:lumMod val="65000"/>
                  <a:lumOff val="35000"/>
                </a:schemeClr>
              </a:solidFill>
            </a:endParaRPr>
          </a:p>
        </p:txBody>
      </p:sp>
      <p:sp>
        <p:nvSpPr>
          <p:cNvPr id="7" name="TextBox 6"/>
          <p:cNvSpPr txBox="1"/>
          <p:nvPr/>
        </p:nvSpPr>
        <p:spPr>
          <a:xfrm>
            <a:off x="685800" y="3934664"/>
            <a:ext cx="2622376"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والتمثيل الرمزي</a:t>
            </a:r>
            <a:endParaRPr lang="en-US" sz="2800" dirty="0">
              <a:solidFill>
                <a:schemeClr val="tx1">
                  <a:lumMod val="65000"/>
                  <a:lumOff val="35000"/>
                </a:schemeClr>
              </a:solidFill>
            </a:endParaRPr>
          </a:p>
        </p:txBody>
      </p:sp>
      <p:sp>
        <p:nvSpPr>
          <p:cNvPr id="8" name="TextBox 7"/>
          <p:cNvSpPr txBox="1"/>
          <p:nvPr/>
        </p:nvSpPr>
        <p:spPr>
          <a:xfrm>
            <a:off x="5432381" y="5037086"/>
            <a:ext cx="1512168"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والإدراك</a:t>
            </a:r>
            <a:endParaRPr lang="en-US" sz="2800" dirty="0">
              <a:solidFill>
                <a:schemeClr val="tx1">
                  <a:lumMod val="65000"/>
                  <a:lumOff val="35000"/>
                </a:schemeClr>
              </a:solidFill>
            </a:endParaRPr>
          </a:p>
        </p:txBody>
      </p:sp>
    </p:spTree>
    <p:extLst>
      <p:ext uri="{BB962C8B-B14F-4D97-AF65-F5344CB8AC3E}">
        <p14:creationId xmlns:p14="http://schemas.microsoft.com/office/powerpoint/2010/main" val="4276812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عمليات التنظيم الذاتي</a:t>
            </a:r>
            <a:endParaRPr lang="ar-SA" b="1" dirty="0"/>
          </a:p>
        </p:txBody>
      </p:sp>
      <p:sp>
        <p:nvSpPr>
          <p:cNvPr id="3" name="Content Placeholder 2"/>
          <p:cNvSpPr>
            <a:spLocks noGrp="1"/>
          </p:cNvSpPr>
          <p:nvPr>
            <p:ph sz="quarter" idx="1"/>
          </p:nvPr>
        </p:nvSpPr>
        <p:spPr/>
        <p:txBody>
          <a:bodyPr/>
          <a:lstStyle/>
          <a:p>
            <a:pPr algn="r" rtl="1"/>
            <a:r>
              <a:rPr lang="ar-SA" b="1" dirty="0">
                <a:solidFill>
                  <a:schemeClr val="accent2">
                    <a:lumMod val="75000"/>
                  </a:schemeClr>
                </a:solidFill>
              </a:rPr>
              <a:t>يشير هذا المبدا الى</a:t>
            </a:r>
            <a:r>
              <a:rPr lang="ar-SA" dirty="0">
                <a:solidFill>
                  <a:schemeClr val="accent2">
                    <a:lumMod val="75000"/>
                  </a:schemeClr>
                </a:solidFill>
              </a:rPr>
              <a:t> </a:t>
            </a:r>
            <a:r>
              <a:rPr lang="ar-SA" dirty="0">
                <a:solidFill>
                  <a:schemeClr val="bg1">
                    <a:lumMod val="50000"/>
                  </a:schemeClr>
                </a:solidFill>
              </a:rPr>
              <a:t>قدرة الانسان على تنظيم الانماط السلوكية فى ضوء النتائج المتوقعة منها، </a:t>
            </a:r>
            <a:r>
              <a:rPr lang="ar-SA" b="1" dirty="0">
                <a:solidFill>
                  <a:schemeClr val="accent2">
                    <a:lumMod val="75000"/>
                  </a:schemeClr>
                </a:solidFill>
              </a:rPr>
              <a:t>فتعلم الانسان لسلوك ما او عدم تعلمه له يتوقف على التوقعات التى سيجنيها الانسان من هذا </a:t>
            </a:r>
            <a:r>
              <a:rPr lang="ar-SA" b="1" dirty="0" smtClean="0">
                <a:solidFill>
                  <a:schemeClr val="accent2">
                    <a:lumMod val="75000"/>
                  </a:schemeClr>
                </a:solidFill>
              </a:rPr>
              <a:t>السلوك</a:t>
            </a:r>
            <a:r>
              <a:rPr lang="ar-SA" dirty="0" smtClean="0">
                <a:solidFill>
                  <a:schemeClr val="bg1">
                    <a:lumMod val="50000"/>
                  </a:schemeClr>
                </a:solidFill>
              </a:rPr>
              <a:t>، </a:t>
            </a:r>
            <a:r>
              <a:rPr lang="ar-SA" dirty="0">
                <a:solidFill>
                  <a:schemeClr val="bg1">
                    <a:lumMod val="50000"/>
                  </a:schemeClr>
                </a:solidFill>
              </a:rPr>
              <a:t>لذا فقد يقرر ممارسة السلوك فى ظروف ما دون غيرها بحسب توقعاته لجدوى ذلك السلوك.</a:t>
            </a:r>
            <a:endParaRPr lang="en-US" dirty="0">
              <a:solidFill>
                <a:schemeClr val="bg1">
                  <a:lumMod val="50000"/>
                </a:schemeClr>
              </a:solidFill>
            </a:endParaRPr>
          </a:p>
          <a:p>
            <a:pPr marL="0" indent="0" algn="r" rtl="1">
              <a:buNone/>
            </a:pPr>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4953000"/>
            <a:ext cx="1542746" cy="1349903"/>
          </a:xfrm>
          <a:prstGeom prst="rect">
            <a:avLst/>
          </a:prstGeom>
        </p:spPr>
      </p:pic>
    </p:spTree>
    <p:extLst>
      <p:ext uri="{BB962C8B-B14F-4D97-AF65-F5344CB8AC3E}">
        <p14:creationId xmlns:p14="http://schemas.microsoft.com/office/powerpoint/2010/main" val="151133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تجارب باندورا </a:t>
            </a:r>
            <a:endParaRPr lang="ar-SA" b="1" dirty="0"/>
          </a:p>
        </p:txBody>
      </p:sp>
      <p:sp>
        <p:nvSpPr>
          <p:cNvPr id="3" name="Content Placeholder 2"/>
          <p:cNvSpPr>
            <a:spLocks noGrp="1"/>
          </p:cNvSpPr>
          <p:nvPr>
            <p:ph sz="quarter" idx="1"/>
          </p:nvPr>
        </p:nvSpPr>
        <p:spPr/>
        <p:txBody>
          <a:bodyPr/>
          <a:lstStyle/>
          <a:p>
            <a:pPr algn="r" rtl="1"/>
            <a:r>
              <a:rPr lang="ar-SA" b="1" dirty="0" smtClean="0">
                <a:solidFill>
                  <a:schemeClr val="accent2">
                    <a:lumMod val="75000"/>
                  </a:schemeClr>
                </a:solidFill>
              </a:rPr>
              <a:t>من تجارب العالم باندورا </a:t>
            </a:r>
          </a:p>
          <a:p>
            <a:pPr marL="514350" indent="-514350" algn="r" rtl="1">
              <a:buFont typeface="+mj-lt"/>
              <a:buAutoNum type="arabicParenR"/>
            </a:pPr>
            <a:r>
              <a:rPr lang="ar-SA" dirty="0" smtClean="0">
                <a:solidFill>
                  <a:schemeClr val="tx1">
                    <a:lumMod val="65000"/>
                    <a:lumOff val="35000"/>
                  </a:schemeClr>
                </a:solidFill>
              </a:rPr>
              <a:t>تجربة على حدوث التعلم من خلال الملاحظة والمحاكاة </a:t>
            </a:r>
          </a:p>
          <a:p>
            <a:pPr marL="514350" indent="-514350" algn="r" rtl="1">
              <a:buFont typeface="+mj-lt"/>
              <a:buAutoNum type="arabicParenR"/>
            </a:pPr>
            <a:r>
              <a:rPr lang="ar-SA" dirty="0" smtClean="0">
                <a:solidFill>
                  <a:schemeClr val="tx1">
                    <a:lumMod val="65000"/>
                    <a:lumOff val="35000"/>
                  </a:schemeClr>
                </a:solidFill>
              </a:rPr>
              <a:t>تجربة تتعلق بدور التعزيز والعقاب في حدوث التعلم من خلال المحاكاة </a:t>
            </a:r>
            <a:endParaRPr lang="ar-SA" dirty="0">
              <a:solidFill>
                <a:schemeClr val="tx1">
                  <a:lumMod val="65000"/>
                  <a:lumOff val="3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4267200"/>
            <a:ext cx="2245436" cy="2189130"/>
          </a:xfrm>
          <a:prstGeom prst="rect">
            <a:avLst/>
          </a:prstGeom>
          <a:ln>
            <a:noFill/>
          </a:ln>
          <a:effectLst>
            <a:softEdge rad="112500"/>
          </a:effectLst>
        </p:spPr>
      </p:pic>
    </p:spTree>
    <p:extLst>
      <p:ext uri="{BB962C8B-B14F-4D97-AF65-F5344CB8AC3E}">
        <p14:creationId xmlns:p14="http://schemas.microsoft.com/office/powerpoint/2010/main" val="125239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0"/>
                            </p:stCondLst>
                            <p:childTnLst>
                              <p:par>
                                <p:cTn id="14" presetID="16" presetClass="entr" presetSubtype="21"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تجارب باندورا</a:t>
            </a:r>
            <a:endParaRPr lang="ar-SA" b="1" dirty="0"/>
          </a:p>
        </p:txBody>
      </p:sp>
      <p:sp>
        <p:nvSpPr>
          <p:cNvPr id="3" name="Content Placeholder 2"/>
          <p:cNvSpPr>
            <a:spLocks noGrp="1"/>
          </p:cNvSpPr>
          <p:nvPr>
            <p:ph sz="quarter" idx="1"/>
          </p:nvPr>
        </p:nvSpPr>
        <p:spPr>
          <a:xfrm>
            <a:off x="0" y="1295400"/>
            <a:ext cx="9144000" cy="4572000"/>
          </a:xfrm>
        </p:spPr>
        <p:txBody>
          <a:bodyPr/>
          <a:lstStyle/>
          <a:p>
            <a:pPr algn="r" rtl="1"/>
            <a:r>
              <a:rPr lang="ar-SA" dirty="0" smtClean="0">
                <a:solidFill>
                  <a:schemeClr val="tx1">
                    <a:lumMod val="65000"/>
                    <a:lumOff val="35000"/>
                  </a:schemeClr>
                </a:solidFill>
              </a:rPr>
              <a:t>في إحدى التجارب الشهيرة التي دلل باندورا فيها على حدوث التعلم من خلال الملاحظة والمحاكاة </a:t>
            </a:r>
          </a:p>
          <a:p>
            <a:pPr algn="r" rtl="1"/>
            <a:r>
              <a:rPr lang="ar-SA" dirty="0" smtClean="0">
                <a:solidFill>
                  <a:schemeClr val="tx1">
                    <a:lumMod val="65000"/>
                    <a:lumOff val="35000"/>
                  </a:schemeClr>
                </a:solidFill>
              </a:rPr>
              <a:t>اختار عينة من الاطفال وقام على نقسيمها عشوائيا الى خمس مجموعات على النحو التالي : </a:t>
            </a:r>
          </a:p>
          <a:p>
            <a:pPr marL="0" indent="0" algn="r" rtl="1">
              <a:buNone/>
            </a:pPr>
            <a:endParaRPr lang="ar-SA" dirty="0">
              <a:solidFill>
                <a:schemeClr val="tx1">
                  <a:lumMod val="65000"/>
                  <a:lumOff val="35000"/>
                </a:schemeClr>
              </a:solidFill>
            </a:endParaRPr>
          </a:p>
        </p:txBody>
      </p:sp>
      <p:sp>
        <p:nvSpPr>
          <p:cNvPr id="10" name="Footer Placeholder 9"/>
          <p:cNvSpPr>
            <a:spLocks noGrp="1"/>
          </p:cNvSpPr>
          <p:nvPr>
            <p:ph type="ftr" sz="quarter" idx="16"/>
          </p:nvPr>
        </p:nvSpPr>
        <p:spPr>
          <a:xfrm>
            <a:off x="0" y="6477000"/>
            <a:ext cx="1295400" cy="381000"/>
          </a:xfrm>
        </p:spPr>
        <p:txBody>
          <a:bodyPr/>
          <a:lstStyle/>
          <a:p>
            <a:r>
              <a:rPr lang="ar-SA" dirty="0" smtClean="0">
                <a:solidFill>
                  <a:schemeClr val="bg1"/>
                </a:solidFill>
              </a:rPr>
              <a:t>العنود السهلي</a:t>
            </a:r>
            <a:endParaRPr lang="en-US" dirty="0">
              <a:solidFill>
                <a:schemeClr val="bg1"/>
              </a:solidFill>
            </a:endParaRPr>
          </a:p>
        </p:txBody>
      </p:sp>
      <p:sp>
        <p:nvSpPr>
          <p:cNvPr id="5" name="TextBox 4"/>
          <p:cNvSpPr txBox="1"/>
          <p:nvPr/>
        </p:nvSpPr>
        <p:spPr>
          <a:xfrm>
            <a:off x="0" y="3352800"/>
            <a:ext cx="9143999" cy="715089"/>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الاولى: شاهدت مجموعة افراد بالغين تمارس سلوكاً عدوانيا  حيال دمية وكانت المشاهدة مباشرة</a:t>
            </a:r>
            <a:endParaRPr lang="ar-SA" b="1" dirty="0">
              <a:solidFill>
                <a:schemeClr val="accent4">
                  <a:lumMod val="40000"/>
                  <a:lumOff val="60000"/>
                </a:schemeClr>
              </a:solidFill>
            </a:endParaRPr>
          </a:p>
        </p:txBody>
      </p:sp>
      <p:sp>
        <p:nvSpPr>
          <p:cNvPr id="6" name="TextBox 5"/>
          <p:cNvSpPr txBox="1"/>
          <p:nvPr/>
        </p:nvSpPr>
        <p:spPr>
          <a:xfrm>
            <a:off x="0" y="4237911"/>
            <a:ext cx="9144000" cy="715089"/>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الثانية: شاهدت هذه الاحداث على نحو غير مباشر أي من خلال فيلم تلفزيوني </a:t>
            </a:r>
            <a:endParaRPr lang="ar-SA" b="1" dirty="0">
              <a:solidFill>
                <a:schemeClr val="accent4">
                  <a:lumMod val="40000"/>
                  <a:lumOff val="60000"/>
                </a:schemeClr>
              </a:solidFill>
            </a:endParaRPr>
          </a:p>
        </p:txBody>
      </p:sp>
      <p:sp>
        <p:nvSpPr>
          <p:cNvPr id="7" name="TextBox 6"/>
          <p:cNvSpPr txBox="1"/>
          <p:nvPr/>
        </p:nvSpPr>
        <p:spPr>
          <a:xfrm>
            <a:off x="0" y="5077777"/>
            <a:ext cx="9144000" cy="408623"/>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الثالثة: شاهدت الاحداث على نحو غير مباشر ولكن من خلال فيلم كرتوني</a:t>
            </a:r>
            <a:endParaRPr lang="ar-SA" b="1" dirty="0">
              <a:solidFill>
                <a:schemeClr val="accent4">
                  <a:lumMod val="40000"/>
                  <a:lumOff val="60000"/>
                </a:schemeClr>
              </a:solidFill>
            </a:endParaRPr>
          </a:p>
        </p:txBody>
      </p:sp>
      <p:sp>
        <p:nvSpPr>
          <p:cNvPr id="8" name="TextBox 7"/>
          <p:cNvSpPr txBox="1"/>
          <p:nvPr/>
        </p:nvSpPr>
        <p:spPr>
          <a:xfrm>
            <a:off x="0" y="5611177"/>
            <a:ext cx="9144000" cy="408623"/>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الرابعة: لم تشاهد احداث السلوك العدواني وهي تمثل المجموعة الضابطة </a:t>
            </a:r>
            <a:endParaRPr lang="ar-SA" b="1" dirty="0">
              <a:solidFill>
                <a:schemeClr val="accent4">
                  <a:lumMod val="40000"/>
                  <a:lumOff val="60000"/>
                </a:schemeClr>
              </a:solidFill>
            </a:endParaRPr>
          </a:p>
        </p:txBody>
      </p:sp>
      <p:sp>
        <p:nvSpPr>
          <p:cNvPr id="9" name="TextBox 8"/>
          <p:cNvSpPr txBox="1"/>
          <p:nvPr/>
        </p:nvSpPr>
        <p:spPr>
          <a:xfrm>
            <a:off x="0" y="6144577"/>
            <a:ext cx="9143999" cy="408623"/>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الخامسة: شاهدت نموذجا يعرض سلوكاً مسالماً</a:t>
            </a:r>
            <a:endParaRPr lang="ar-SA" b="1" dirty="0">
              <a:solidFill>
                <a:schemeClr val="accent4">
                  <a:lumMod val="40000"/>
                  <a:lumOff val="60000"/>
                </a:schemeClr>
              </a:solidFill>
            </a:endParaRPr>
          </a:p>
        </p:txBody>
      </p:sp>
    </p:spTree>
    <p:extLst>
      <p:ext uri="{BB962C8B-B14F-4D97-AF65-F5344CB8AC3E}">
        <p14:creationId xmlns:p14="http://schemas.microsoft.com/office/powerpoint/2010/main" val="3081382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5"/>
                                        </p:tgtEl>
                                        <p:attrNameLst>
                                          <p:attrName>style.color</p:attrName>
                                        </p:attrNameLst>
                                      </p:cBhvr>
                                      <p:to>
                                        <a:schemeClr val="bg1"/>
                                      </p:to>
                                    </p:animClr>
                                    <p:animClr clrSpc="rgb" dir="cw">
                                      <p:cBhvr>
                                        <p:cTn id="7" dur="250" autoRev="1" fill="remove"/>
                                        <p:tgtEl>
                                          <p:spTgt spid="5"/>
                                        </p:tgtEl>
                                        <p:attrNameLst>
                                          <p:attrName>fillcolor</p:attrName>
                                        </p:attrNameLst>
                                      </p:cBhvr>
                                      <p:to>
                                        <a:schemeClr val="bg1"/>
                                      </p:to>
                                    </p:animClr>
                                    <p:set>
                                      <p:cBhvr>
                                        <p:cTn id="8" dur="250" autoRev="1" fill="remove"/>
                                        <p:tgtEl>
                                          <p:spTgt spid="5"/>
                                        </p:tgtEl>
                                        <p:attrNameLst>
                                          <p:attrName>fill.type</p:attrName>
                                        </p:attrNameLst>
                                      </p:cBhvr>
                                      <p:to>
                                        <p:strVal val="solid"/>
                                      </p:to>
                                    </p:set>
                                    <p:set>
                                      <p:cBhvr>
                                        <p:cTn id="9" dur="250" autoRev="1" fill="remove"/>
                                        <p:tgtEl>
                                          <p:spTgt spid="5"/>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6"/>
                                        </p:tgtEl>
                                        <p:attrNameLst>
                                          <p:attrName>style.color</p:attrName>
                                        </p:attrNameLst>
                                      </p:cBhvr>
                                      <p:to>
                                        <a:schemeClr val="bg1"/>
                                      </p:to>
                                    </p:animClr>
                                    <p:animClr clrSpc="rgb" dir="cw">
                                      <p:cBhvr>
                                        <p:cTn id="14" dur="250" autoRev="1" fill="remove"/>
                                        <p:tgtEl>
                                          <p:spTgt spid="6"/>
                                        </p:tgtEl>
                                        <p:attrNameLst>
                                          <p:attrName>fillcolor</p:attrName>
                                        </p:attrNameLst>
                                      </p:cBhvr>
                                      <p:to>
                                        <a:schemeClr val="bg1"/>
                                      </p:to>
                                    </p:animClr>
                                    <p:set>
                                      <p:cBhvr>
                                        <p:cTn id="15" dur="250" autoRev="1" fill="remove"/>
                                        <p:tgtEl>
                                          <p:spTgt spid="6"/>
                                        </p:tgtEl>
                                        <p:attrNameLst>
                                          <p:attrName>fill.type</p:attrName>
                                        </p:attrNameLst>
                                      </p:cBhvr>
                                      <p:to>
                                        <p:strVal val="solid"/>
                                      </p:to>
                                    </p:set>
                                    <p:set>
                                      <p:cBhvr>
                                        <p:cTn id="16" dur="250" autoRev="1" fill="remove"/>
                                        <p:tgtEl>
                                          <p:spTgt spid="6"/>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27" presetClass="emph" presetSubtype="0" fill="remove" grpId="0" nodeType="clickEffect">
                                  <p:stCondLst>
                                    <p:cond delay="0"/>
                                  </p:stCondLst>
                                  <p:childTnLst>
                                    <p:animClr clrSpc="rgb" dir="cw">
                                      <p:cBhvr override="childStyle">
                                        <p:cTn id="20" dur="250" autoRev="1" fill="remove"/>
                                        <p:tgtEl>
                                          <p:spTgt spid="7"/>
                                        </p:tgtEl>
                                        <p:attrNameLst>
                                          <p:attrName>style.color</p:attrName>
                                        </p:attrNameLst>
                                      </p:cBhvr>
                                      <p:to>
                                        <a:schemeClr val="bg1"/>
                                      </p:to>
                                    </p:animClr>
                                    <p:animClr clrSpc="rgb" dir="cw">
                                      <p:cBhvr>
                                        <p:cTn id="21" dur="250" autoRev="1" fill="remove"/>
                                        <p:tgtEl>
                                          <p:spTgt spid="7"/>
                                        </p:tgtEl>
                                        <p:attrNameLst>
                                          <p:attrName>fillcolor</p:attrName>
                                        </p:attrNameLst>
                                      </p:cBhvr>
                                      <p:to>
                                        <a:schemeClr val="bg1"/>
                                      </p:to>
                                    </p:animClr>
                                    <p:set>
                                      <p:cBhvr>
                                        <p:cTn id="22" dur="250" autoRev="1" fill="remove"/>
                                        <p:tgtEl>
                                          <p:spTgt spid="7"/>
                                        </p:tgtEl>
                                        <p:attrNameLst>
                                          <p:attrName>fill.type</p:attrName>
                                        </p:attrNameLst>
                                      </p:cBhvr>
                                      <p:to>
                                        <p:strVal val="solid"/>
                                      </p:to>
                                    </p:set>
                                    <p:set>
                                      <p:cBhvr>
                                        <p:cTn id="23" dur="250" autoRev="1" fill="remove"/>
                                        <p:tgtEl>
                                          <p:spTgt spid="7"/>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27" presetClass="emph" presetSubtype="0" fill="remove" grpId="0" nodeType="clickEffect">
                                  <p:stCondLst>
                                    <p:cond delay="0"/>
                                  </p:stCondLst>
                                  <p:childTnLst>
                                    <p:animClr clrSpc="rgb" dir="cw">
                                      <p:cBhvr override="childStyle">
                                        <p:cTn id="27" dur="250" autoRev="1" fill="remove"/>
                                        <p:tgtEl>
                                          <p:spTgt spid="8"/>
                                        </p:tgtEl>
                                        <p:attrNameLst>
                                          <p:attrName>style.color</p:attrName>
                                        </p:attrNameLst>
                                      </p:cBhvr>
                                      <p:to>
                                        <a:schemeClr val="bg1"/>
                                      </p:to>
                                    </p:animClr>
                                    <p:animClr clrSpc="rgb" dir="cw">
                                      <p:cBhvr>
                                        <p:cTn id="28" dur="250" autoRev="1" fill="remove"/>
                                        <p:tgtEl>
                                          <p:spTgt spid="8"/>
                                        </p:tgtEl>
                                        <p:attrNameLst>
                                          <p:attrName>fillcolor</p:attrName>
                                        </p:attrNameLst>
                                      </p:cBhvr>
                                      <p:to>
                                        <a:schemeClr val="bg1"/>
                                      </p:to>
                                    </p:animClr>
                                    <p:set>
                                      <p:cBhvr>
                                        <p:cTn id="29" dur="250" autoRev="1" fill="remove"/>
                                        <p:tgtEl>
                                          <p:spTgt spid="8"/>
                                        </p:tgtEl>
                                        <p:attrNameLst>
                                          <p:attrName>fill.type</p:attrName>
                                        </p:attrNameLst>
                                      </p:cBhvr>
                                      <p:to>
                                        <p:strVal val="solid"/>
                                      </p:to>
                                    </p:set>
                                    <p:set>
                                      <p:cBhvr>
                                        <p:cTn id="30" dur="250" autoRev="1" fill="remove"/>
                                        <p:tgtEl>
                                          <p:spTgt spid="8"/>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27" presetClass="emph" presetSubtype="0" fill="remove" grpId="0" nodeType="clickEffect">
                                  <p:stCondLst>
                                    <p:cond delay="0"/>
                                  </p:stCondLst>
                                  <p:childTnLst>
                                    <p:animClr clrSpc="rgb" dir="cw">
                                      <p:cBhvr override="childStyle">
                                        <p:cTn id="34" dur="250" autoRev="1" fill="remove"/>
                                        <p:tgtEl>
                                          <p:spTgt spid="9"/>
                                        </p:tgtEl>
                                        <p:attrNameLst>
                                          <p:attrName>style.color</p:attrName>
                                        </p:attrNameLst>
                                      </p:cBhvr>
                                      <p:to>
                                        <a:schemeClr val="bg1"/>
                                      </p:to>
                                    </p:animClr>
                                    <p:animClr clrSpc="rgb" dir="cw">
                                      <p:cBhvr>
                                        <p:cTn id="35" dur="250" autoRev="1" fill="remove"/>
                                        <p:tgtEl>
                                          <p:spTgt spid="9"/>
                                        </p:tgtEl>
                                        <p:attrNameLst>
                                          <p:attrName>fillcolor</p:attrName>
                                        </p:attrNameLst>
                                      </p:cBhvr>
                                      <p:to>
                                        <a:schemeClr val="bg1"/>
                                      </p:to>
                                    </p:animClr>
                                    <p:set>
                                      <p:cBhvr>
                                        <p:cTn id="36" dur="250" autoRev="1" fill="remove"/>
                                        <p:tgtEl>
                                          <p:spTgt spid="9"/>
                                        </p:tgtEl>
                                        <p:attrNameLst>
                                          <p:attrName>fill.type</p:attrName>
                                        </p:attrNameLst>
                                      </p:cBhvr>
                                      <p:to>
                                        <p:strVal val="solid"/>
                                      </p:to>
                                    </p:set>
                                    <p:set>
                                      <p:cBhvr>
                                        <p:cTn id="37" dur="250" autoRev="1" fill="remove"/>
                                        <p:tgtEl>
                                          <p:spTgt spid="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تجارب باندورا</a:t>
            </a:r>
            <a:endParaRPr lang="ar-SA" b="1" dirty="0"/>
          </a:p>
        </p:txBody>
      </p:sp>
      <p:sp>
        <p:nvSpPr>
          <p:cNvPr id="6" name="TextBox 5"/>
          <p:cNvSpPr txBox="1"/>
          <p:nvPr/>
        </p:nvSpPr>
        <p:spPr>
          <a:xfrm>
            <a:off x="4191000" y="1484784"/>
            <a:ext cx="4719803" cy="990124"/>
          </a:xfrm>
          <a:prstGeom prst="downArrowCallout">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rtl="1"/>
            <a:r>
              <a:rPr lang="ar-SA" sz="3600" b="1" dirty="0" smtClean="0">
                <a:solidFill>
                  <a:schemeClr val="tx1">
                    <a:lumMod val="75000"/>
                    <a:lumOff val="25000"/>
                  </a:schemeClr>
                </a:solidFill>
              </a:rPr>
              <a:t>المرحلة التالية  </a:t>
            </a:r>
            <a:endParaRPr lang="ar-SA" sz="3600" b="1" dirty="0">
              <a:solidFill>
                <a:schemeClr val="tx1">
                  <a:lumMod val="75000"/>
                  <a:lumOff val="25000"/>
                </a:schemeClr>
              </a:solidFill>
            </a:endParaRPr>
          </a:p>
        </p:txBody>
      </p:sp>
      <p:sp>
        <p:nvSpPr>
          <p:cNvPr id="7" name="TextBox 6"/>
          <p:cNvSpPr txBox="1"/>
          <p:nvPr/>
        </p:nvSpPr>
        <p:spPr>
          <a:xfrm>
            <a:off x="323528" y="2640447"/>
            <a:ext cx="8613217" cy="1938992"/>
          </a:xfrm>
          <a:prstGeom prst="rect">
            <a:avLst/>
          </a:prstGeom>
          <a:noFill/>
        </p:spPr>
        <p:txBody>
          <a:bodyPr wrap="square" rtlCol="1">
            <a:spAutoFit/>
          </a:bodyPr>
          <a:lstStyle/>
          <a:p>
            <a:pPr marL="457200" indent="-457200" algn="r" rtl="1">
              <a:buFont typeface="Arial" pitchFamily="34" charset="0"/>
              <a:buChar char="•"/>
            </a:pPr>
            <a:r>
              <a:rPr lang="ar-SA" sz="2400" dirty="0" smtClean="0">
                <a:solidFill>
                  <a:schemeClr val="tx1">
                    <a:lumMod val="65000"/>
                    <a:lumOff val="35000"/>
                  </a:schemeClr>
                </a:solidFill>
              </a:rPr>
              <a:t>تم تعريض افراد المجموعات الى نفس الخبرة التي شاهدوها, تم وضعهم على نحو فردي في غرف زجاجية اشتملت كل منها على </a:t>
            </a:r>
            <a:r>
              <a:rPr lang="ar-SA" sz="2400" dirty="0" smtClean="0">
                <a:solidFill>
                  <a:schemeClr val="tx1">
                    <a:lumMod val="65000"/>
                    <a:lumOff val="35000"/>
                  </a:schemeClr>
                </a:solidFill>
              </a:rPr>
              <a:t>دمية, </a:t>
            </a:r>
            <a:r>
              <a:rPr lang="ar-SA" sz="2400" dirty="0" smtClean="0">
                <a:solidFill>
                  <a:schemeClr val="tx1">
                    <a:lumMod val="65000"/>
                    <a:lumOff val="35000"/>
                  </a:schemeClr>
                </a:solidFill>
              </a:rPr>
              <a:t>وجرى ملاحظة سلوكهم ورصده .</a:t>
            </a:r>
          </a:p>
          <a:p>
            <a:pPr marL="457200" indent="-457200" algn="r" rtl="1">
              <a:buFont typeface="Arial" pitchFamily="34" charset="0"/>
              <a:buChar char="•"/>
            </a:pPr>
            <a:r>
              <a:rPr lang="ar-SA" sz="2400" dirty="0" smtClean="0">
                <a:solidFill>
                  <a:schemeClr val="tx1">
                    <a:lumMod val="65000"/>
                    <a:lumOff val="35000"/>
                  </a:schemeClr>
                </a:solidFill>
              </a:rPr>
              <a:t>اشارت النتائج أن أفراد المجموعات الثلاث الاولى مارست السلوك العدواني اكثر من افراد المجموعتين الرابعة والخامسة, مما يدلل على دور الملاحظة والتقليد  </a:t>
            </a:r>
            <a:endParaRPr lang="ar-SA" sz="2400" dirty="0">
              <a:solidFill>
                <a:schemeClr val="tx1">
                  <a:lumMod val="65000"/>
                  <a:lumOff val="35000"/>
                </a:schemeClr>
              </a:solidFill>
            </a:endParaRPr>
          </a:p>
        </p:txBody>
      </p:sp>
      <p:sp>
        <p:nvSpPr>
          <p:cNvPr id="8" name="TextBox 7"/>
          <p:cNvSpPr txBox="1"/>
          <p:nvPr/>
        </p:nvSpPr>
        <p:spPr>
          <a:xfrm>
            <a:off x="255734" y="4971871"/>
            <a:ext cx="8424936" cy="1569660"/>
          </a:xfrm>
          <a:prstGeom prst="rect">
            <a:avLst/>
          </a:prstGeom>
          <a:noFill/>
        </p:spPr>
        <p:txBody>
          <a:bodyPr wrap="square" rtlCol="1">
            <a:spAutoFit/>
          </a:bodyPr>
          <a:lstStyle/>
          <a:p>
            <a:pPr algn="r"/>
            <a:r>
              <a:rPr lang="ar-SA" sz="2400" dirty="0" smtClean="0">
                <a:solidFill>
                  <a:schemeClr val="accent2">
                    <a:lumMod val="75000"/>
                  </a:schemeClr>
                </a:solidFill>
              </a:rPr>
              <a:t>ومما يؤكد على دور الملاحظة والتقليد في التعلم أن أفراد المجموعة الخامسة مارست السلوك العدواني اقل بكثير من المجموعات الاخرى بسبب انها تأثرت بالسلوك المسالم الذي شاهدته </a:t>
            </a:r>
            <a:endParaRPr lang="ar-SA" sz="2400" dirty="0">
              <a:solidFill>
                <a:schemeClr val="accent2">
                  <a:lumMod val="75000"/>
                </a:schemeClr>
              </a:solidFill>
            </a:endParaRPr>
          </a:p>
        </p:txBody>
      </p:sp>
    </p:spTree>
    <p:extLst>
      <p:ext uri="{BB962C8B-B14F-4D97-AF65-F5344CB8AC3E}">
        <p14:creationId xmlns:p14="http://schemas.microsoft.com/office/powerpoint/2010/main" val="2961942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27584" y="764704"/>
            <a:ext cx="7776864" cy="5616624"/>
          </a:xfrm>
          <a:prstGeom prst="rect">
            <a:avLst/>
          </a:prstGeom>
          <a:ln>
            <a:noFill/>
          </a:ln>
          <a:effectLst>
            <a:softEdge rad="112500"/>
          </a:effectLst>
        </p:spPr>
      </p:pic>
    </p:spTree>
    <p:extLst>
      <p:ext uri="{BB962C8B-B14F-4D97-AF65-F5344CB8AC3E}">
        <p14:creationId xmlns:p14="http://schemas.microsoft.com/office/powerpoint/2010/main" val="297339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تجارب باندورا</a:t>
            </a:r>
            <a:endParaRPr lang="en-US" b="1" dirty="0"/>
          </a:p>
        </p:txBody>
      </p:sp>
      <p:sp>
        <p:nvSpPr>
          <p:cNvPr id="3" name="Content Placeholder 2"/>
          <p:cNvSpPr>
            <a:spLocks noGrp="1"/>
          </p:cNvSpPr>
          <p:nvPr>
            <p:ph sz="quarter" idx="1"/>
          </p:nvPr>
        </p:nvSpPr>
        <p:spPr/>
        <p:txBody>
          <a:bodyPr/>
          <a:lstStyle/>
          <a:p>
            <a:endParaRPr lang="en-US" dirty="0" smtClean="0"/>
          </a:p>
          <a:p>
            <a:pPr marL="0" indent="0">
              <a:buNone/>
            </a:pPr>
            <a:endParaRPr lang="en-US" dirty="0"/>
          </a:p>
        </p:txBody>
      </p:sp>
      <p:sp>
        <p:nvSpPr>
          <p:cNvPr id="5" name="Content Placeholder 2"/>
          <p:cNvSpPr txBox="1">
            <a:spLocks/>
          </p:cNvSpPr>
          <p:nvPr/>
        </p:nvSpPr>
        <p:spPr>
          <a:xfrm>
            <a:off x="518864" y="1988840"/>
            <a:ext cx="8229600" cy="190080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ar-SA" b="1" dirty="0" smtClean="0">
                <a:solidFill>
                  <a:schemeClr val="bg1">
                    <a:lumMod val="50000"/>
                  </a:schemeClr>
                </a:solidFill>
                <a:latin typeface="+mj-lt"/>
                <a:cs typeface="+mj-cs"/>
              </a:rPr>
              <a:t>وفيما يتعلق بدور التعزيز والعقاب قام ( باندورا ) بتجربة ، حاول أن يتبين من خلالها أثر التعلم بالملاحظة والتعزيز في اكتساب السلوك </a:t>
            </a:r>
            <a:r>
              <a:rPr lang="ar-SA" b="1" dirty="0" smtClean="0">
                <a:solidFill>
                  <a:schemeClr val="bg1">
                    <a:lumMod val="50000"/>
                  </a:schemeClr>
                </a:solidFill>
                <a:latin typeface="+mj-lt"/>
                <a:cs typeface="+mj-cs"/>
              </a:rPr>
              <a:t>العدواني، </a:t>
            </a:r>
            <a:r>
              <a:rPr lang="ar-SA" b="1" dirty="0" smtClean="0">
                <a:solidFill>
                  <a:schemeClr val="bg1">
                    <a:lumMod val="50000"/>
                  </a:schemeClr>
                </a:solidFill>
                <a:latin typeface="+mj-lt"/>
                <a:cs typeface="+mj-cs"/>
              </a:rPr>
              <a:t>وقد أجريت التجربة </a:t>
            </a:r>
            <a:r>
              <a:rPr lang="ar-SA" b="1" dirty="0" smtClean="0">
                <a:solidFill>
                  <a:schemeClr val="bg1">
                    <a:lumMod val="50000"/>
                  </a:schemeClr>
                </a:solidFill>
                <a:latin typeface="+mj-lt"/>
                <a:cs typeface="+mj-cs"/>
              </a:rPr>
              <a:t>على مجموعات </a:t>
            </a:r>
            <a:r>
              <a:rPr lang="ar-SA" b="1" dirty="0" smtClean="0">
                <a:solidFill>
                  <a:schemeClr val="bg1">
                    <a:lumMod val="50000"/>
                  </a:schemeClr>
                </a:solidFill>
                <a:latin typeface="+mj-lt"/>
                <a:cs typeface="+mj-cs"/>
              </a:rPr>
              <a:t>من الأطفال </a:t>
            </a:r>
          </a:p>
          <a:p>
            <a:pPr marL="0" indent="0" algn="r" rtl="1">
              <a:buFont typeface="Arial" pitchFamily="34" charset="0"/>
              <a:buNone/>
            </a:pPr>
            <a:endParaRPr lang="ar-SA" dirty="0" smtClean="0">
              <a:solidFill>
                <a:schemeClr val="bg1">
                  <a:lumMod val="50000"/>
                </a:schemeClr>
              </a:solidFill>
              <a:latin typeface="+mj-lt"/>
              <a:cs typeface="+mj-cs"/>
            </a:endParaRPr>
          </a:p>
          <a:p>
            <a:pPr algn="r" rtl="1"/>
            <a:endParaRPr lang="ar-SA" b="1"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3519579"/>
            <a:ext cx="2438400" cy="3048000"/>
          </a:xfrm>
          <a:prstGeom prst="rect">
            <a:avLst/>
          </a:prstGeom>
          <a:ln>
            <a:noFill/>
          </a:ln>
          <a:effectLst>
            <a:softEdge rad="112500"/>
          </a:effectLst>
        </p:spPr>
      </p:pic>
    </p:spTree>
    <p:extLst>
      <p:ext uri="{BB962C8B-B14F-4D97-AF65-F5344CB8AC3E}">
        <p14:creationId xmlns:p14="http://schemas.microsoft.com/office/powerpoint/2010/main" val="83959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1121880178"/>
              </p:ext>
            </p:extLst>
          </p:nvPr>
        </p:nvGraphicFramePr>
        <p:xfrm>
          <a:off x="611560" y="980728"/>
          <a:ext cx="7632000" cy="51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228600" y="228600"/>
            <a:ext cx="8676456" cy="523220"/>
          </a:xfrm>
          <a:prstGeom prst="rect">
            <a:avLst/>
          </a:prstGeom>
          <a:noFill/>
        </p:spPr>
        <p:txBody>
          <a:bodyPr wrap="square" rtlCol="1">
            <a:spAutoFit/>
          </a:bodyPr>
          <a:lstStyle/>
          <a:p>
            <a:r>
              <a:rPr lang="ar-SA" sz="2800" b="1" dirty="0" smtClean="0">
                <a:cs typeface="Akhbar MT" pitchFamily="2" charset="-78"/>
              </a:rPr>
              <a:t>لقد ميز </a:t>
            </a:r>
            <a:r>
              <a:rPr lang="ar-SA" sz="2800" b="1" dirty="0" err="1" smtClean="0">
                <a:cs typeface="Akhbar MT" pitchFamily="2" charset="-78"/>
              </a:rPr>
              <a:t>سكنر</a:t>
            </a:r>
            <a:r>
              <a:rPr lang="ar-SA" sz="2800" b="1" dirty="0" smtClean="0">
                <a:cs typeface="Akhbar MT" pitchFamily="2" charset="-78"/>
              </a:rPr>
              <a:t> بين نوعين من التعلم ينطوي كل منهما على نوع معين من السلوك وهما :</a:t>
            </a:r>
            <a:endParaRPr lang="ar-SA" sz="2800" b="1" dirty="0">
              <a:cs typeface="Akhbar MT" pitchFamily="2" charset="-78"/>
            </a:endParaRPr>
          </a:p>
        </p:txBody>
      </p:sp>
    </p:spTree>
    <p:extLst>
      <p:ext uri="{BB962C8B-B14F-4D97-AF65-F5344CB8AC3E}">
        <p14:creationId xmlns:p14="http://schemas.microsoft.com/office/powerpoint/2010/main" val="4090548522"/>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تجارب باندورا </a:t>
            </a:r>
            <a:endParaRPr lang="ar-SA" b="1" dirty="0"/>
          </a:p>
        </p:txBody>
      </p:sp>
      <p:sp>
        <p:nvSpPr>
          <p:cNvPr id="7" name="TextBox 6"/>
          <p:cNvSpPr txBox="1"/>
          <p:nvPr/>
        </p:nvSpPr>
        <p:spPr>
          <a:xfrm>
            <a:off x="2895600" y="1484784"/>
            <a:ext cx="4038600" cy="990124"/>
          </a:xfrm>
          <a:prstGeom prst="downArrowCallout">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rtl="1"/>
            <a:r>
              <a:rPr lang="ar-SA" sz="3600" b="1" dirty="0" smtClean="0">
                <a:solidFill>
                  <a:schemeClr val="tx1">
                    <a:lumMod val="75000"/>
                    <a:lumOff val="25000"/>
                  </a:schemeClr>
                </a:solidFill>
              </a:rPr>
              <a:t>المرحلة الاولى </a:t>
            </a:r>
            <a:endParaRPr lang="ar-SA" sz="3600" b="1" dirty="0">
              <a:solidFill>
                <a:schemeClr val="tx1">
                  <a:lumMod val="75000"/>
                  <a:lumOff val="25000"/>
                </a:schemeClr>
              </a:solidFill>
            </a:endParaRPr>
          </a:p>
        </p:txBody>
      </p:sp>
      <p:sp>
        <p:nvSpPr>
          <p:cNvPr id="8" name="TextBox 7"/>
          <p:cNvSpPr txBox="1"/>
          <p:nvPr/>
        </p:nvSpPr>
        <p:spPr>
          <a:xfrm>
            <a:off x="179512" y="2708920"/>
            <a:ext cx="8856984" cy="3416320"/>
          </a:xfrm>
          <a:prstGeom prst="rect">
            <a:avLst/>
          </a:prstGeom>
          <a:noFill/>
        </p:spPr>
        <p:txBody>
          <a:bodyPr wrap="square" rtlCol="1">
            <a:spAutoFit/>
          </a:bodyPr>
          <a:lstStyle/>
          <a:p>
            <a:pPr marL="457200" indent="-457200" algn="r" rtl="1">
              <a:buFont typeface="Arial" pitchFamily="34" charset="0"/>
              <a:buChar char="•"/>
            </a:pPr>
            <a:r>
              <a:rPr lang="ar-SA" sz="2400" dirty="0">
                <a:solidFill>
                  <a:schemeClr val="bg1">
                    <a:lumMod val="50000"/>
                  </a:schemeClr>
                </a:solidFill>
                <a:cs typeface="+mj-cs"/>
              </a:rPr>
              <a:t>شاهد أفراد مجموعة من الأطفال بشكل منفرد أحد الممثلين وهو يضرب دمية من البلاستيك تقف في طريقة وهو يتلفظ ببعض الكلمات ، وقسم الأطفال بعد ذلك إلى ثلاث </a:t>
            </a:r>
            <a:r>
              <a:rPr lang="ar-SA" sz="2400" dirty="0" smtClean="0">
                <a:solidFill>
                  <a:schemeClr val="bg1">
                    <a:lumMod val="50000"/>
                  </a:schemeClr>
                </a:solidFill>
                <a:cs typeface="+mj-cs"/>
              </a:rPr>
              <a:t>مجموعات. </a:t>
            </a:r>
          </a:p>
          <a:p>
            <a:pPr marL="457200" indent="-457200" algn="r" rtl="1">
              <a:buFont typeface="Arial" pitchFamily="34" charset="0"/>
              <a:buChar char="•"/>
            </a:pPr>
            <a:r>
              <a:rPr lang="ar-SA" sz="2400" dirty="0" smtClean="0">
                <a:solidFill>
                  <a:schemeClr val="bg1">
                    <a:lumMod val="50000"/>
                  </a:schemeClr>
                </a:solidFill>
                <a:cs typeface="+mj-cs"/>
              </a:rPr>
              <a:t>المجموعة الأولى شاهدت </a:t>
            </a:r>
            <a:r>
              <a:rPr lang="ar-SA" sz="2400" dirty="0">
                <a:solidFill>
                  <a:schemeClr val="bg1">
                    <a:lumMod val="50000"/>
                  </a:schemeClr>
                </a:solidFill>
                <a:cs typeface="+mj-cs"/>
              </a:rPr>
              <a:t>هذا المقطع من الفيلم وشاهدت الممثل يحصل علي مكافأة نتيجة فعلته . </a:t>
            </a:r>
            <a:endParaRPr lang="ar-SA" sz="2400" dirty="0" smtClean="0">
              <a:solidFill>
                <a:schemeClr val="bg1">
                  <a:lumMod val="50000"/>
                </a:schemeClr>
              </a:solidFill>
              <a:cs typeface="+mj-cs"/>
            </a:endParaRPr>
          </a:p>
          <a:p>
            <a:pPr marL="457200" indent="-457200" algn="r" rtl="1">
              <a:buFont typeface="Arial" pitchFamily="34" charset="0"/>
              <a:buChar char="•"/>
            </a:pPr>
            <a:r>
              <a:rPr lang="ar-SA" sz="2400" dirty="0" smtClean="0">
                <a:solidFill>
                  <a:schemeClr val="bg1">
                    <a:lumMod val="50000"/>
                  </a:schemeClr>
                </a:solidFill>
                <a:cs typeface="+mj-cs"/>
              </a:rPr>
              <a:t>أما </a:t>
            </a:r>
            <a:r>
              <a:rPr lang="ar-SA" sz="2400" dirty="0">
                <a:solidFill>
                  <a:schemeClr val="bg1">
                    <a:lumMod val="50000"/>
                  </a:schemeClr>
                </a:solidFill>
                <a:cs typeface="+mj-cs"/>
              </a:rPr>
              <a:t>المجموعة الثانية </a:t>
            </a:r>
            <a:r>
              <a:rPr lang="ar-SA" sz="2400" dirty="0" smtClean="0">
                <a:solidFill>
                  <a:schemeClr val="bg1">
                    <a:lumMod val="50000"/>
                  </a:schemeClr>
                </a:solidFill>
                <a:cs typeface="+mj-cs"/>
              </a:rPr>
              <a:t>فشاهدت </a:t>
            </a:r>
            <a:r>
              <a:rPr lang="ar-SA" sz="2400" dirty="0">
                <a:solidFill>
                  <a:schemeClr val="bg1">
                    <a:lumMod val="50000"/>
                  </a:schemeClr>
                </a:solidFill>
                <a:cs typeface="+mj-cs"/>
              </a:rPr>
              <a:t>الممثل يتعرض للتأنيب والزجر علي فعلته .</a:t>
            </a:r>
            <a:endParaRPr lang="ar-SA" sz="2400" dirty="0" smtClean="0">
              <a:solidFill>
                <a:schemeClr val="bg1">
                  <a:lumMod val="50000"/>
                </a:schemeClr>
              </a:solidFill>
              <a:cs typeface="+mj-cs"/>
            </a:endParaRPr>
          </a:p>
          <a:p>
            <a:pPr marL="457200" indent="-457200" algn="r" rtl="1">
              <a:buFont typeface="Arial" pitchFamily="34" charset="0"/>
              <a:buChar char="•"/>
            </a:pPr>
            <a:r>
              <a:rPr lang="ar-SA" sz="2400" dirty="0" smtClean="0">
                <a:solidFill>
                  <a:schemeClr val="bg1">
                    <a:lumMod val="50000"/>
                  </a:schemeClr>
                </a:solidFill>
                <a:cs typeface="+mj-cs"/>
              </a:rPr>
              <a:t> </a:t>
            </a:r>
            <a:r>
              <a:rPr lang="ar-SA" sz="2400" dirty="0">
                <a:solidFill>
                  <a:schemeClr val="bg1">
                    <a:lumMod val="50000"/>
                  </a:schemeClr>
                </a:solidFill>
                <a:cs typeface="+mj-cs"/>
              </a:rPr>
              <a:t>بينما لم تشاهد المجموعة الثالثة </a:t>
            </a:r>
            <a:r>
              <a:rPr lang="ar-SA" sz="2400" dirty="0" smtClean="0">
                <a:solidFill>
                  <a:schemeClr val="bg1">
                    <a:lumMod val="50000"/>
                  </a:schemeClr>
                </a:solidFill>
                <a:cs typeface="+mj-cs"/>
              </a:rPr>
              <a:t>أي </a:t>
            </a:r>
            <a:r>
              <a:rPr lang="ar-SA" sz="2400" dirty="0">
                <a:solidFill>
                  <a:schemeClr val="bg1">
                    <a:lumMod val="50000"/>
                  </a:schemeClr>
                </a:solidFill>
                <a:cs typeface="+mj-cs"/>
              </a:rPr>
              <a:t>نتائج لهذا السلوك .</a:t>
            </a:r>
          </a:p>
          <a:p>
            <a:pPr marL="457200" indent="-457200" algn="r" rtl="1">
              <a:buFont typeface="Arial" pitchFamily="34" charset="0"/>
              <a:buChar char="•"/>
            </a:pPr>
            <a:endParaRPr lang="ar-SA" sz="2400" dirty="0">
              <a:solidFill>
                <a:schemeClr val="bg1">
                  <a:lumMod val="50000"/>
                </a:schemeClr>
              </a:solidFill>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887" y="784709"/>
            <a:ext cx="2401912" cy="1720737"/>
          </a:xfrm>
          <a:prstGeom prst="rect">
            <a:avLst/>
          </a:prstGeom>
        </p:spPr>
      </p:pic>
    </p:spTree>
    <p:extLst>
      <p:ext uri="{BB962C8B-B14F-4D97-AF65-F5344CB8AC3E}">
        <p14:creationId xmlns:p14="http://schemas.microsoft.com/office/powerpoint/2010/main" val="321394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chemeClr val="tx1">
                    <a:lumMod val="95000"/>
                    <a:lumOff val="5000"/>
                  </a:schemeClr>
                </a:solidFill>
              </a:rPr>
              <a:t>تجارب باندورا </a:t>
            </a:r>
            <a:endParaRPr lang="ar-SA" b="1" dirty="0">
              <a:solidFill>
                <a:schemeClr val="tx1">
                  <a:lumMod val="95000"/>
                  <a:lumOff val="5000"/>
                </a:schemeClr>
              </a:solidFill>
            </a:endParaRPr>
          </a:p>
        </p:txBody>
      </p:sp>
      <p:sp>
        <p:nvSpPr>
          <p:cNvPr id="4" name="TextBox 3"/>
          <p:cNvSpPr txBox="1"/>
          <p:nvPr/>
        </p:nvSpPr>
        <p:spPr>
          <a:xfrm>
            <a:off x="2903240" y="1484784"/>
            <a:ext cx="3497560" cy="990124"/>
          </a:xfrm>
          <a:prstGeom prst="downArrowCallout">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rtl="1"/>
            <a:r>
              <a:rPr lang="ar-SA" sz="3600" b="1" dirty="0" smtClean="0">
                <a:solidFill>
                  <a:schemeClr val="tx1">
                    <a:lumMod val="75000"/>
                    <a:lumOff val="25000"/>
                  </a:schemeClr>
                </a:solidFill>
              </a:rPr>
              <a:t>المرحلة الثانية </a:t>
            </a:r>
            <a:endParaRPr lang="ar-SA" sz="3600" b="1" dirty="0">
              <a:solidFill>
                <a:schemeClr val="tx1">
                  <a:lumMod val="75000"/>
                  <a:lumOff val="25000"/>
                </a:schemeClr>
              </a:solidFill>
            </a:endParaRPr>
          </a:p>
        </p:txBody>
      </p:sp>
      <p:sp>
        <p:nvSpPr>
          <p:cNvPr id="6" name="TextBox 5"/>
          <p:cNvSpPr txBox="1"/>
          <p:nvPr/>
        </p:nvSpPr>
        <p:spPr>
          <a:xfrm>
            <a:off x="611560" y="2636911"/>
            <a:ext cx="8280920" cy="1815882"/>
          </a:xfrm>
          <a:prstGeom prst="rect">
            <a:avLst/>
          </a:prstGeom>
          <a:noFill/>
        </p:spPr>
        <p:txBody>
          <a:bodyPr wrap="square" rtlCol="1">
            <a:spAutoFit/>
          </a:bodyPr>
          <a:lstStyle/>
          <a:p>
            <a:pPr marL="457200" indent="-457200" algn="r" rtl="1">
              <a:buFont typeface="Arial" pitchFamily="34" charset="0"/>
              <a:buChar char="•"/>
            </a:pPr>
            <a:r>
              <a:rPr lang="ar-SA" sz="2800" dirty="0" smtClean="0">
                <a:solidFill>
                  <a:schemeClr val="bg1">
                    <a:lumMod val="50000"/>
                  </a:schemeClr>
                </a:solidFill>
              </a:rPr>
              <a:t>وعندما تم تعريض المجموعات الثلاث إلى نفس الموقف</a:t>
            </a:r>
          </a:p>
          <a:p>
            <a:pPr marL="457200" indent="-457200" algn="r" rtl="1">
              <a:buFont typeface="Arial" pitchFamily="34" charset="0"/>
              <a:buChar char="•"/>
            </a:pPr>
            <a:r>
              <a:rPr lang="ar-SA" sz="2800" dirty="0" smtClean="0">
                <a:solidFill>
                  <a:schemeClr val="bg1">
                    <a:lumMod val="50000"/>
                  </a:schemeClr>
                </a:solidFill>
              </a:rPr>
              <a:t>اظهرت المجموعة </a:t>
            </a:r>
            <a:r>
              <a:rPr lang="ar-SA" sz="2800" dirty="0" smtClean="0">
                <a:solidFill>
                  <a:schemeClr val="bg1">
                    <a:lumMod val="50000"/>
                  </a:schemeClr>
                </a:solidFill>
              </a:rPr>
              <a:t>الأولى التي </a:t>
            </a:r>
            <a:r>
              <a:rPr lang="ar-SA" sz="2800" dirty="0" smtClean="0">
                <a:solidFill>
                  <a:schemeClr val="bg1">
                    <a:lumMod val="50000"/>
                  </a:schemeClr>
                </a:solidFill>
              </a:rPr>
              <a:t>شاهدت النموذج الذي تم تعزيزه على السلوك العدواني ميلا اكثر لممارسة هذا السلوك من المجموعتين </a:t>
            </a:r>
            <a:r>
              <a:rPr lang="ar-SA" sz="2800" dirty="0" smtClean="0">
                <a:solidFill>
                  <a:schemeClr val="bg1">
                    <a:lumMod val="50000"/>
                  </a:schemeClr>
                </a:solidFill>
              </a:rPr>
              <a:t>الثانية </a:t>
            </a:r>
            <a:r>
              <a:rPr lang="ar-SA" sz="2800" dirty="0" smtClean="0">
                <a:solidFill>
                  <a:schemeClr val="bg1">
                    <a:lumMod val="50000"/>
                  </a:schemeClr>
                </a:solidFill>
              </a:rPr>
              <a:t>والثالثة . </a:t>
            </a:r>
          </a:p>
        </p:txBody>
      </p:sp>
    </p:spTree>
    <p:extLst>
      <p:ext uri="{BB962C8B-B14F-4D97-AF65-F5344CB8AC3E}">
        <p14:creationId xmlns:p14="http://schemas.microsoft.com/office/powerpoint/2010/main" val="2375832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مصادر التعلم الاجتماعي </a:t>
            </a:r>
            <a:endParaRPr lang="ar-SA" b="1" dirty="0"/>
          </a:p>
        </p:txBody>
      </p:sp>
      <p:sp>
        <p:nvSpPr>
          <p:cNvPr id="3" name="Content Placeholder 2"/>
          <p:cNvSpPr>
            <a:spLocks noGrp="1"/>
          </p:cNvSpPr>
          <p:nvPr>
            <p:ph sz="quarter" idx="1"/>
          </p:nvPr>
        </p:nvSpPr>
        <p:spPr/>
        <p:txBody>
          <a:bodyPr/>
          <a:lstStyle/>
          <a:p>
            <a:pPr algn="r" rtl="1"/>
            <a:r>
              <a:rPr lang="ar-SA" dirty="0" smtClean="0">
                <a:solidFill>
                  <a:schemeClr val="bg1">
                    <a:lumMod val="50000"/>
                  </a:schemeClr>
                </a:solidFill>
              </a:rPr>
              <a:t>يتطلب التعلم بالملاحظة والمحاكاة عملية التفاعل الاجتماعي مع الاخرين </a:t>
            </a:r>
          </a:p>
          <a:p>
            <a:pPr algn="r" rtl="1"/>
            <a:r>
              <a:rPr lang="ar-SA" dirty="0" smtClean="0">
                <a:solidFill>
                  <a:schemeClr val="bg1">
                    <a:lumMod val="50000"/>
                  </a:schemeClr>
                </a:solidFill>
              </a:rPr>
              <a:t>وقد يكون هذا التفاعل </a:t>
            </a:r>
            <a:r>
              <a:rPr lang="ar-SA" b="1" dirty="0" smtClean="0">
                <a:solidFill>
                  <a:schemeClr val="bg1">
                    <a:lumMod val="50000"/>
                  </a:schemeClr>
                </a:solidFill>
              </a:rPr>
              <a:t>مباشراً </a:t>
            </a:r>
            <a:r>
              <a:rPr lang="ar-SA" dirty="0" smtClean="0">
                <a:solidFill>
                  <a:schemeClr val="bg1">
                    <a:lumMod val="50000"/>
                  </a:schemeClr>
                </a:solidFill>
              </a:rPr>
              <a:t>مثل: المواقف الحياتية اليومية </a:t>
            </a:r>
          </a:p>
          <a:p>
            <a:pPr algn="r" rtl="1"/>
            <a:r>
              <a:rPr lang="ar-SA" dirty="0" smtClean="0">
                <a:solidFill>
                  <a:schemeClr val="bg1">
                    <a:lumMod val="50000"/>
                  </a:schemeClr>
                </a:solidFill>
              </a:rPr>
              <a:t>او </a:t>
            </a:r>
            <a:r>
              <a:rPr lang="ar-SA" b="1" dirty="0" smtClean="0">
                <a:solidFill>
                  <a:schemeClr val="bg1">
                    <a:lumMod val="50000"/>
                  </a:schemeClr>
                </a:solidFill>
              </a:rPr>
              <a:t>غير مباشر </a:t>
            </a:r>
            <a:r>
              <a:rPr lang="ar-SA" dirty="0" smtClean="0">
                <a:solidFill>
                  <a:schemeClr val="bg1">
                    <a:lumMod val="50000"/>
                  </a:schemeClr>
                </a:solidFill>
              </a:rPr>
              <a:t>من خلال وسائل الاعلام أو المصادر الأخرى</a:t>
            </a:r>
          </a:p>
          <a:p>
            <a:pPr marL="0" indent="0" algn="r" rtl="1">
              <a:buNone/>
            </a:pPr>
            <a:endParaRPr lang="ar-SA" dirty="0">
              <a:solidFill>
                <a:schemeClr val="bg1">
                  <a:lumMod val="50000"/>
                </a:schemeClr>
              </a:solidFill>
            </a:endParaRPr>
          </a:p>
        </p:txBody>
      </p:sp>
    </p:spTree>
    <p:extLst>
      <p:ext uri="{BB962C8B-B14F-4D97-AF65-F5344CB8AC3E}">
        <p14:creationId xmlns:p14="http://schemas.microsoft.com/office/powerpoint/2010/main" val="276694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مصادر التعلم الاجتماعي</a:t>
            </a:r>
            <a:endParaRPr lang="ar-SA" b="1" dirty="0"/>
          </a:p>
        </p:txBody>
      </p:sp>
      <p:sp>
        <p:nvSpPr>
          <p:cNvPr id="4" name="TextBox 3"/>
          <p:cNvSpPr txBox="1"/>
          <p:nvPr/>
        </p:nvSpPr>
        <p:spPr>
          <a:xfrm>
            <a:off x="4572000" y="2171174"/>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التفاعل المباشر مع الاشخاص الحقيقيين في الحياة الواقعية </a:t>
            </a:r>
            <a:endParaRPr lang="ar-SA" b="1" dirty="0">
              <a:solidFill>
                <a:schemeClr val="bg1">
                  <a:lumMod val="50000"/>
                </a:schemeClr>
              </a:solidFill>
            </a:endParaRPr>
          </a:p>
        </p:txBody>
      </p:sp>
      <p:sp>
        <p:nvSpPr>
          <p:cNvPr id="5" name="TextBox 4"/>
          <p:cNvSpPr txBox="1"/>
          <p:nvPr/>
        </p:nvSpPr>
        <p:spPr>
          <a:xfrm>
            <a:off x="4572000" y="4365104"/>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التفاعل غير المباشر مثل وسائل الاعلام المختلفة </a:t>
            </a:r>
            <a:endParaRPr lang="ar-SA" b="1" dirty="0">
              <a:solidFill>
                <a:schemeClr val="bg1">
                  <a:lumMod val="50000"/>
                </a:schemeClr>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772815"/>
            <a:ext cx="2672144" cy="2196475"/>
          </a:xfrm>
          <a:prstGeom prst="rect">
            <a:avLst/>
          </a:prstGeom>
          <a:ln>
            <a:noFill/>
          </a:ln>
          <a:effectLst>
            <a:softEdge rad="112500"/>
          </a:effec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1" y="4077072"/>
            <a:ext cx="2528127" cy="2160240"/>
          </a:xfrm>
          <a:prstGeom prst="rect">
            <a:avLst/>
          </a:prstGeom>
          <a:ln>
            <a:noFill/>
          </a:ln>
          <a:effectLst>
            <a:softEdge rad="112500"/>
          </a:effectLst>
        </p:spPr>
      </p:pic>
    </p:spTree>
    <p:extLst>
      <p:ext uri="{BB962C8B-B14F-4D97-AF65-F5344CB8AC3E}">
        <p14:creationId xmlns:p14="http://schemas.microsoft.com/office/powerpoint/2010/main" val="92051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16" presetClass="entr" presetSubtype="2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مصادر التعلم الاجتماعي</a:t>
            </a:r>
            <a:endParaRPr lang="ar-SA" b="1" dirty="0"/>
          </a:p>
        </p:txBody>
      </p:sp>
      <p:sp>
        <p:nvSpPr>
          <p:cNvPr id="4" name="TextBox 3"/>
          <p:cNvSpPr txBox="1"/>
          <p:nvPr/>
        </p:nvSpPr>
        <p:spPr>
          <a:xfrm>
            <a:off x="4630478" y="2076093"/>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القصص والروايات الادبية والدينية </a:t>
            </a:r>
          </a:p>
          <a:p>
            <a:pPr algn="r"/>
            <a:endParaRPr lang="ar-SA" b="1" dirty="0">
              <a:solidFill>
                <a:schemeClr val="bg1">
                  <a:lumMod val="50000"/>
                </a:schemeClr>
              </a:solidFill>
            </a:endParaRPr>
          </a:p>
        </p:txBody>
      </p:sp>
      <p:sp>
        <p:nvSpPr>
          <p:cNvPr id="5" name="TextBox 4"/>
          <p:cNvSpPr txBox="1"/>
          <p:nvPr/>
        </p:nvSpPr>
        <p:spPr>
          <a:xfrm>
            <a:off x="4720952" y="4473116"/>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تمثل الشخصيات الاسطورية والتاريخية </a:t>
            </a:r>
          </a:p>
          <a:p>
            <a:pPr algn="r"/>
            <a:endParaRPr lang="ar-SA" b="1" dirty="0">
              <a:solidFill>
                <a:schemeClr val="bg1">
                  <a:lumMod val="50000"/>
                </a:schemeClr>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09936"/>
            <a:ext cx="2016224" cy="2016224"/>
          </a:xfrm>
          <a:prstGeom prst="rect">
            <a:avLst/>
          </a:prstGeom>
          <a:ln>
            <a:noFill/>
          </a:ln>
          <a:effectLst>
            <a:softEdge rad="112500"/>
          </a:effec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4221088"/>
            <a:ext cx="1929349" cy="2057996"/>
          </a:xfrm>
          <a:prstGeom prst="rect">
            <a:avLst/>
          </a:prstGeom>
          <a:ln>
            <a:noFill/>
          </a:ln>
          <a:effectLst>
            <a:softEdge rad="112500"/>
          </a:effectLst>
        </p:spPr>
      </p:pic>
    </p:spTree>
    <p:extLst>
      <p:ext uri="{BB962C8B-B14F-4D97-AF65-F5344CB8AC3E}">
        <p14:creationId xmlns:p14="http://schemas.microsoft.com/office/powerpoint/2010/main" val="3647638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16" presetClass="entr" presetSubtype="21"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457200" y="228600"/>
          <a:ext cx="82296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solidFill>
                  <a:srgbClr val="7030A0"/>
                </a:solidFill>
              </a:rPr>
              <a:t>مراحل التعلم الاجتماعي</a:t>
            </a:r>
            <a:endParaRPr lang="en-US" dirty="0">
              <a:solidFill>
                <a:srgbClr val="7030A0"/>
              </a:solidFill>
            </a:endParaRPr>
          </a:p>
        </p:txBody>
      </p:sp>
      <p:sp>
        <p:nvSpPr>
          <p:cNvPr id="3" name="TextBox 2"/>
          <p:cNvSpPr txBox="1"/>
          <p:nvPr/>
        </p:nvSpPr>
        <p:spPr>
          <a:xfrm>
            <a:off x="685800" y="1447800"/>
            <a:ext cx="7924800" cy="369332"/>
          </a:xfrm>
          <a:prstGeom prst="rect">
            <a:avLst/>
          </a:prstGeom>
          <a:noFill/>
        </p:spPr>
        <p:txBody>
          <a:bodyPr wrap="square" rtlCol="0">
            <a:spAutoFit/>
          </a:bodyPr>
          <a:lstStyle/>
          <a:p>
            <a:pPr algn="r"/>
            <a:r>
              <a:rPr lang="ar-SA" dirty="0" smtClean="0"/>
              <a:t>يتطلب هذا النوع من التعلم وجود نماذج يتعلم ويتفاعل معها الفرد بطريقة مباشرة او غير مباشرة.</a:t>
            </a:r>
            <a:endParaRPr lang="en-US" dirty="0"/>
          </a:p>
        </p:txBody>
      </p:sp>
      <p:graphicFrame>
        <p:nvGraphicFramePr>
          <p:cNvPr id="5" name="Diagram 4"/>
          <p:cNvGraphicFramePr/>
          <p:nvPr>
            <p:extLst>
              <p:ext uri="{D42A27DB-BD31-4B8C-83A1-F6EECF244321}">
                <p14:modId xmlns:p14="http://schemas.microsoft.com/office/powerpoint/2010/main" val="2230392371"/>
              </p:ext>
            </p:extLst>
          </p:nvPr>
        </p:nvGraphicFramePr>
        <p:xfrm>
          <a:off x="457200" y="1397000"/>
          <a:ext cx="83058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solidFill>
                  <a:srgbClr val="7030A0"/>
                </a:solidFill>
              </a:rPr>
              <a:t>أولا: الانتباه والاهتمام</a:t>
            </a:r>
            <a:endParaRPr lang="en-US" dirty="0">
              <a:solidFill>
                <a:srgbClr val="7030A0"/>
              </a:solidFill>
            </a:endParaRPr>
          </a:p>
        </p:txBody>
      </p:sp>
      <p:graphicFrame>
        <p:nvGraphicFramePr>
          <p:cNvPr id="3" name="Diagram 2"/>
          <p:cNvGraphicFramePr/>
          <p:nvPr>
            <p:extLst>
              <p:ext uri="{D42A27DB-BD31-4B8C-83A1-F6EECF244321}">
                <p14:modId xmlns:p14="http://schemas.microsoft.com/office/powerpoint/2010/main" val="2561892356"/>
              </p:ext>
            </p:extLst>
          </p:nvPr>
        </p:nvGraphicFramePr>
        <p:xfrm>
          <a:off x="304800" y="1473200"/>
          <a:ext cx="8229600" cy="508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399032"/>
          </a:xfrm>
        </p:spPr>
        <p:txBody>
          <a:bodyPr/>
          <a:lstStyle/>
          <a:p>
            <a:pPr algn="ctr"/>
            <a:r>
              <a:rPr lang="ar-SA" dirty="0" smtClean="0">
                <a:solidFill>
                  <a:srgbClr val="7030A0"/>
                </a:solidFill>
              </a:rPr>
              <a:t>ثانيا: الاحتفاظ</a:t>
            </a:r>
            <a:endParaRPr lang="en-US" dirty="0">
              <a:solidFill>
                <a:srgbClr val="7030A0"/>
              </a:solidFill>
            </a:endParaRPr>
          </a:p>
        </p:txBody>
      </p:sp>
      <p:sp>
        <p:nvSpPr>
          <p:cNvPr id="3" name="Title 1"/>
          <p:cNvSpPr txBox="1">
            <a:spLocks/>
          </p:cNvSpPr>
          <p:nvPr/>
        </p:nvSpPr>
        <p:spPr>
          <a:xfrm>
            <a:off x="457200" y="2133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SA" sz="4400" b="0" i="0" u="none" strike="noStrike" kern="1200" cap="none" spc="0" normalizeH="0" baseline="0" noProof="0" dirty="0" smtClean="0">
                <a:ln>
                  <a:noFill/>
                </a:ln>
                <a:solidFill>
                  <a:srgbClr val="7030A0"/>
                </a:solidFill>
                <a:effectLst/>
                <a:uLnTx/>
                <a:uFillTx/>
                <a:latin typeface="+mj-lt"/>
                <a:ea typeface="+mj-ea"/>
                <a:cs typeface="+mj-cs"/>
              </a:rPr>
              <a:t>ثالثا:</a:t>
            </a:r>
            <a:r>
              <a:rPr kumimoji="0" lang="ar-SA" sz="4400" b="0" i="0" u="none" strike="noStrike" kern="1200" cap="none" spc="0" normalizeH="0" noProof="0" dirty="0" smtClean="0">
                <a:ln>
                  <a:noFill/>
                </a:ln>
                <a:solidFill>
                  <a:srgbClr val="7030A0"/>
                </a:solidFill>
                <a:effectLst/>
                <a:uLnTx/>
                <a:uFillTx/>
                <a:latin typeface="+mj-lt"/>
                <a:ea typeface="+mj-ea"/>
                <a:cs typeface="+mj-cs"/>
              </a:rPr>
              <a:t> الانتاج او الاداء</a:t>
            </a:r>
            <a:endParaRPr kumimoji="0" lang="en-US" sz="4400" b="0" i="0" u="none" strike="noStrike" kern="1200" cap="none" spc="0" normalizeH="0" baseline="0" noProof="0" dirty="0" smtClean="0">
              <a:ln>
                <a:noFill/>
              </a:ln>
              <a:solidFill>
                <a:srgbClr val="7030A0"/>
              </a:solidFill>
              <a:effectLst/>
              <a:uLnTx/>
              <a:uFillTx/>
              <a:latin typeface="+mj-lt"/>
              <a:ea typeface="+mj-ea"/>
              <a:cs typeface="+mj-cs"/>
            </a:endParaRPr>
          </a:p>
        </p:txBody>
      </p:sp>
      <p:sp>
        <p:nvSpPr>
          <p:cNvPr id="4" name="TextBox 3"/>
          <p:cNvSpPr txBox="1"/>
          <p:nvPr/>
        </p:nvSpPr>
        <p:spPr>
          <a:xfrm>
            <a:off x="533400" y="1150203"/>
            <a:ext cx="8229600" cy="830997"/>
          </a:xfrm>
          <a:prstGeom prst="rect">
            <a:avLst/>
          </a:prstGeom>
          <a:noFill/>
        </p:spPr>
        <p:txBody>
          <a:bodyPr wrap="square" rtlCol="0">
            <a:spAutoFit/>
          </a:bodyPr>
          <a:lstStyle/>
          <a:p>
            <a:pPr algn="r"/>
            <a:r>
              <a:rPr lang="ar-SA" sz="2400" dirty="0" smtClean="0">
                <a:solidFill>
                  <a:schemeClr val="bg1"/>
                </a:solidFill>
              </a:rPr>
              <a:t>التعلم الاجتماعي لا يظهر الا بعد الاحتفاظ بما تعلم الفرد واللجوء اليه عندما تقتضي الحاجة وعليه فان التعلم الاجتماعي يتطلب توفر قدرات معينة عند الافراد.</a:t>
            </a:r>
            <a:endParaRPr lang="en-US" sz="2400" dirty="0">
              <a:solidFill>
                <a:schemeClr val="bg1"/>
              </a:solidFill>
            </a:endParaRPr>
          </a:p>
        </p:txBody>
      </p:sp>
      <p:sp>
        <p:nvSpPr>
          <p:cNvPr id="5" name="TextBox 4"/>
          <p:cNvSpPr txBox="1"/>
          <p:nvPr/>
        </p:nvSpPr>
        <p:spPr>
          <a:xfrm>
            <a:off x="381000" y="3124200"/>
            <a:ext cx="8382000" cy="1200329"/>
          </a:xfrm>
          <a:prstGeom prst="rect">
            <a:avLst/>
          </a:prstGeom>
          <a:noFill/>
        </p:spPr>
        <p:txBody>
          <a:bodyPr wrap="square" rtlCol="0">
            <a:spAutoFit/>
          </a:bodyPr>
          <a:lstStyle/>
          <a:p>
            <a:pPr algn="r"/>
            <a:r>
              <a:rPr lang="ar-SA" sz="2400" dirty="0" smtClean="0">
                <a:solidFill>
                  <a:schemeClr val="bg1"/>
                </a:solidFill>
              </a:rPr>
              <a:t>لا يمكن الحكم على ان التعلم قد حدث ما لم يعكس ذلك على تصرف الفرد ظاهريا، فهذا النوع من السلوك يتطلب توفر قدرات لفظية وحركية لدى الافراد كي يتسنى لهم اداء السلوك الذي تم تعلمه.</a:t>
            </a:r>
            <a:endParaRPr lang="en-US" sz="2400" dirty="0">
              <a:solidFill>
                <a:schemeClr val="bg1"/>
              </a:solidFill>
            </a:endParaRPr>
          </a:p>
        </p:txBody>
      </p:sp>
      <p:sp>
        <p:nvSpPr>
          <p:cNvPr id="6" name="TextBox 5"/>
          <p:cNvSpPr txBox="1"/>
          <p:nvPr/>
        </p:nvSpPr>
        <p:spPr>
          <a:xfrm>
            <a:off x="457200" y="4953000"/>
            <a:ext cx="8382000" cy="1384995"/>
          </a:xfrm>
          <a:prstGeom prst="rect">
            <a:avLst/>
          </a:prstGeom>
          <a:noFill/>
        </p:spPr>
        <p:txBody>
          <a:bodyPr wrap="square" rtlCol="0">
            <a:spAutoFit/>
          </a:bodyPr>
          <a:lstStyle/>
          <a:p>
            <a:pPr algn="r"/>
            <a:r>
              <a:rPr lang="ar-SA" sz="2800" dirty="0" smtClean="0">
                <a:solidFill>
                  <a:schemeClr val="bg1"/>
                </a:solidFill>
              </a:rPr>
              <a:t>يتوقف التعلم على وجود دافع لدى الافراد، و يلعب التوقع دورا في ذلك. فعندما يتوقع الافراد ان محاكاتهم لانماط سلوكية معينة يمكن ان يشبع دوافع لديهم، فان دافعيتهم لتعلم هذا السلوك تزداد.</a:t>
            </a:r>
            <a:endParaRPr lang="en-US" sz="2800" dirty="0">
              <a:solidFill>
                <a:schemeClr val="bg1"/>
              </a:solidFill>
            </a:endParaRPr>
          </a:p>
        </p:txBody>
      </p:sp>
      <p:sp>
        <p:nvSpPr>
          <p:cNvPr id="7" name="Title 1"/>
          <p:cNvSpPr txBox="1">
            <a:spLocks/>
          </p:cNvSpPr>
          <p:nvPr/>
        </p:nvSpPr>
        <p:spPr>
          <a:xfrm>
            <a:off x="457200" y="4038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ar-SA" sz="4400" dirty="0" smtClean="0">
                <a:solidFill>
                  <a:srgbClr val="7030A0"/>
                </a:solidFill>
                <a:latin typeface="+mj-lt"/>
                <a:ea typeface="+mj-ea"/>
                <a:cs typeface="+mj-cs"/>
              </a:rPr>
              <a:t>رابعا: الدافع والحافز</a:t>
            </a:r>
            <a:endParaRPr kumimoji="0" lang="en-US" sz="4400" b="0" i="0" u="none" strike="noStrike" kern="1200" cap="none" spc="0" normalizeH="0" baseline="0" noProof="0" dirty="0" smtClean="0">
              <a:ln>
                <a:noFill/>
              </a:ln>
              <a:solidFill>
                <a:srgbClr val="7030A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bwMode="auto">
          <a:solidFill>
            <a:schemeClr val="bg1">
              <a:alpha val="7059"/>
            </a:schemeClr>
          </a:solidFill>
        </p:spPr>
        <p:txBody>
          <a:bodyPr/>
          <a:lstStyle/>
          <a:p>
            <a:pPr algn="ctr" eaLnBrk="1" hangingPunct="1"/>
            <a:r>
              <a:rPr lang="ar-SA" sz="3600" u="sng" dirty="0" smtClean="0">
                <a:solidFill>
                  <a:srgbClr val="C00000"/>
                </a:solidFill>
                <a:effectLst/>
              </a:rPr>
              <a:t>تطبيقات نظريه التعلم الاجتماعي </a:t>
            </a:r>
          </a:p>
        </p:txBody>
      </p:sp>
      <p:sp>
        <p:nvSpPr>
          <p:cNvPr id="7" name="عنصر نائب للمحتوى 2"/>
          <p:cNvSpPr>
            <a:spLocks noGrp="1"/>
          </p:cNvSpPr>
          <p:nvPr>
            <p:ph sz="quarter" idx="1"/>
          </p:nvPr>
        </p:nvSpPr>
        <p:spPr>
          <a:xfrm>
            <a:off x="1476375" y="1700213"/>
            <a:ext cx="7416800" cy="4608512"/>
          </a:xfrm>
          <a:solidFill>
            <a:schemeClr val="bg1">
              <a:alpha val="45882"/>
            </a:schemeClr>
          </a:solidFill>
        </p:spPr>
        <p:txBody>
          <a:bodyPr>
            <a:normAutofit/>
          </a:bodyPr>
          <a:lstStyle/>
          <a:p>
            <a:pPr marL="514350" indent="-514350" eaLnBrk="1" fontAlgn="auto" hangingPunct="1">
              <a:spcAft>
                <a:spcPts val="0"/>
              </a:spcAft>
              <a:buFont typeface="Wingdings" pitchFamily="2" charset="2"/>
              <a:buChar char="ü"/>
              <a:defRPr/>
            </a:pPr>
            <a:r>
              <a:rPr lang="ar-SA" dirty="0" smtClean="0">
                <a:solidFill>
                  <a:schemeClr val="tx1">
                    <a:lumMod val="85000"/>
                    <a:lumOff val="15000"/>
                  </a:schemeClr>
                </a:solidFill>
              </a:rPr>
              <a:t>تنمية العادات الحسنة والقيم والاتجاهات </a:t>
            </a:r>
          </a:p>
          <a:p>
            <a:pPr marL="514350" indent="-514350" eaLnBrk="1" fontAlgn="auto" hangingPunct="1">
              <a:spcAft>
                <a:spcPts val="0"/>
              </a:spcAft>
              <a:buFont typeface="Wingdings" pitchFamily="2" charset="2"/>
              <a:buChar char="ü"/>
              <a:defRPr/>
            </a:pPr>
            <a:r>
              <a:rPr lang="ar-SA" dirty="0" smtClean="0">
                <a:solidFill>
                  <a:schemeClr val="tx1">
                    <a:lumMod val="85000"/>
                    <a:lumOff val="15000"/>
                  </a:schemeClr>
                </a:solidFill>
              </a:rPr>
              <a:t>تنمية المهارات الفنية والحركية والرياضية </a:t>
            </a:r>
          </a:p>
          <a:p>
            <a:pPr marL="514350" indent="-514350" eaLnBrk="1" fontAlgn="auto" hangingPunct="1">
              <a:spcAft>
                <a:spcPts val="0"/>
              </a:spcAft>
              <a:buFont typeface="Wingdings" pitchFamily="2" charset="2"/>
              <a:buChar char="ü"/>
              <a:defRPr/>
            </a:pPr>
            <a:r>
              <a:rPr lang="ar-SA" dirty="0" smtClean="0">
                <a:solidFill>
                  <a:schemeClr val="tx1">
                    <a:lumMod val="85000"/>
                    <a:lumOff val="15000"/>
                  </a:schemeClr>
                </a:solidFill>
              </a:rPr>
              <a:t>علاج الكثير من الاضطرابات الانفعالية كالخجل والانطواء </a:t>
            </a:r>
          </a:p>
          <a:p>
            <a:pPr marL="514350" indent="-514350" eaLnBrk="1" fontAlgn="auto" hangingPunct="1">
              <a:spcAft>
                <a:spcPts val="0"/>
              </a:spcAft>
              <a:buFont typeface="Wingdings" pitchFamily="2" charset="2"/>
              <a:buChar char="ü"/>
              <a:defRPr/>
            </a:pPr>
            <a:r>
              <a:rPr lang="ar-SA" dirty="0" smtClean="0">
                <a:solidFill>
                  <a:schemeClr val="tx1">
                    <a:lumMod val="85000"/>
                    <a:lumOff val="15000"/>
                  </a:schemeClr>
                </a:solidFill>
              </a:rPr>
              <a:t>علاج بعض اضطرابات النطق </a:t>
            </a:r>
          </a:p>
          <a:p>
            <a:pPr marL="514350" indent="-514350" eaLnBrk="1" fontAlgn="auto" hangingPunct="1">
              <a:spcAft>
                <a:spcPts val="0"/>
              </a:spcAft>
              <a:buFont typeface="Wingdings" pitchFamily="2" charset="2"/>
              <a:buChar char="ü"/>
              <a:defRPr/>
            </a:pPr>
            <a:r>
              <a:rPr lang="ar-SA" dirty="0" smtClean="0">
                <a:solidFill>
                  <a:schemeClr val="tx1">
                    <a:lumMod val="85000"/>
                    <a:lumOff val="15000"/>
                  </a:schemeClr>
                </a:solidFill>
              </a:rPr>
              <a:t>تهذيب السلوك </a:t>
            </a:r>
            <a:r>
              <a:rPr lang="ar-SA" dirty="0" smtClean="0">
                <a:solidFill>
                  <a:schemeClr val="tx1">
                    <a:lumMod val="85000"/>
                    <a:lumOff val="15000"/>
                  </a:schemeClr>
                </a:solidFill>
              </a:rPr>
              <a:t>وضبطه </a:t>
            </a:r>
            <a:r>
              <a:rPr lang="ar-SA" dirty="0" smtClean="0">
                <a:solidFill>
                  <a:schemeClr val="tx1">
                    <a:lumMod val="85000"/>
                    <a:lumOff val="15000"/>
                  </a:schemeClr>
                </a:solidFill>
              </a:rPr>
              <a:t>لدى الأفراد من خلال عرض النماذج </a:t>
            </a:r>
          </a:p>
          <a:p>
            <a:pPr marL="514350" indent="-514350" eaLnBrk="1" fontAlgn="auto" hangingPunct="1">
              <a:spcAft>
                <a:spcPts val="0"/>
              </a:spcAft>
              <a:buFont typeface="Wingdings" pitchFamily="2" charset="2"/>
              <a:buChar char="ü"/>
              <a:defRPr/>
            </a:pPr>
            <a:r>
              <a:rPr lang="ar-SA" dirty="0" smtClean="0">
                <a:solidFill>
                  <a:schemeClr val="tx1">
                    <a:lumMod val="85000"/>
                    <a:lumOff val="15000"/>
                  </a:schemeClr>
                </a:solidFill>
              </a:rPr>
              <a:t>إثارة دافعية الأفراد للسلوك من خلال عرض نماذج تعزز أنماط </a:t>
            </a:r>
            <a:r>
              <a:rPr lang="ar-SA" smtClean="0">
                <a:solidFill>
                  <a:schemeClr val="tx1">
                    <a:lumMod val="85000"/>
                    <a:lumOff val="15000"/>
                  </a:schemeClr>
                </a:solidFill>
              </a:rPr>
              <a:t>سلوكية </a:t>
            </a:r>
            <a:r>
              <a:rPr lang="ar-SA" smtClean="0">
                <a:solidFill>
                  <a:schemeClr val="tx1">
                    <a:lumMod val="85000"/>
                    <a:lumOff val="15000"/>
                  </a:schemeClr>
                </a:solidFill>
              </a:rPr>
              <a:t>معينه. </a:t>
            </a:r>
            <a:endParaRPr lang="ar-SA" dirty="0" smtClean="0">
              <a:solidFill>
                <a:schemeClr val="tx1">
                  <a:lumMod val="85000"/>
                  <a:lumOff val="1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
                                            <p:bg/>
                                          </p:spTgt>
                                        </p:tgtEl>
                                        <p:attrNameLst>
                                          <p:attrName>style.visibility</p:attrName>
                                        </p:attrNameLst>
                                      </p:cBhvr>
                                      <p:to>
                                        <p:strVal val="visible"/>
                                      </p:to>
                                    </p:set>
                                    <p:animEffect transition="in" filter="fade">
                                      <p:cBhvr>
                                        <p:cTn id="14" dur="1000"/>
                                        <p:tgtEl>
                                          <p:spTgt spid="7">
                                            <p:bg/>
                                          </p:spTgt>
                                        </p:tgtEl>
                                      </p:cBhvr>
                                    </p:animEffect>
                                    <p:anim calcmode="lin" valueType="num">
                                      <p:cBhvr>
                                        <p:cTn id="15" dur="1000" fill="hold"/>
                                        <p:tgtEl>
                                          <p:spTgt spid="7">
                                            <p:bg/>
                                          </p:spTgt>
                                        </p:tgtEl>
                                        <p:attrNameLst>
                                          <p:attrName>ppt_x</p:attrName>
                                        </p:attrNameLst>
                                      </p:cBhvr>
                                      <p:tavLst>
                                        <p:tav tm="0">
                                          <p:val>
                                            <p:strVal val="#ppt_x"/>
                                          </p:val>
                                        </p:tav>
                                        <p:tav tm="100000">
                                          <p:val>
                                            <p:strVal val="#ppt_x"/>
                                          </p:val>
                                        </p:tav>
                                      </p:tavLst>
                                    </p:anim>
                                    <p:anim calcmode="lin" valueType="num">
                                      <p:cBhvr>
                                        <p:cTn id="16" dur="1000" fill="hold"/>
                                        <p:tgtEl>
                                          <p:spTgt spid="7">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1000"/>
                                        <p:tgtEl>
                                          <p:spTgt spid="7">
                                            <p:txEl>
                                              <p:pRg st="0" end="0"/>
                                            </p:txEl>
                                          </p:spTgt>
                                        </p:tgtEl>
                                      </p:cBhvr>
                                    </p:animEffect>
                                    <p:anim calcmode="lin" valueType="num">
                                      <p:cBhvr>
                                        <p:cTn id="2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Effect transition="in" filter="fade">
                                      <p:cBhvr>
                                        <p:cTn id="28" dur="1000"/>
                                        <p:tgtEl>
                                          <p:spTgt spid="7">
                                            <p:txEl>
                                              <p:pRg st="1" end="1"/>
                                            </p:txEl>
                                          </p:spTgt>
                                        </p:tgtEl>
                                      </p:cBhvr>
                                    </p:animEffect>
                                    <p:anim calcmode="lin" valueType="num">
                                      <p:cBhvr>
                                        <p:cTn id="29"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fade">
                                      <p:cBhvr>
                                        <p:cTn id="35" dur="1000"/>
                                        <p:tgtEl>
                                          <p:spTgt spid="7">
                                            <p:txEl>
                                              <p:pRg st="2" end="2"/>
                                            </p:txEl>
                                          </p:spTgt>
                                        </p:tgtEl>
                                      </p:cBhvr>
                                    </p:animEffect>
                                    <p:anim calcmode="lin" valueType="num">
                                      <p:cBhvr>
                                        <p:cTn id="36"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7">
                                            <p:txEl>
                                              <p:pRg st="3" end="3"/>
                                            </p:txEl>
                                          </p:spTgt>
                                        </p:tgtEl>
                                        <p:attrNameLst>
                                          <p:attrName>style.visibility</p:attrName>
                                        </p:attrNameLst>
                                      </p:cBhvr>
                                      <p:to>
                                        <p:strVal val="visible"/>
                                      </p:to>
                                    </p:set>
                                    <p:animEffect transition="in" filter="fade">
                                      <p:cBhvr>
                                        <p:cTn id="42" dur="1000"/>
                                        <p:tgtEl>
                                          <p:spTgt spid="7">
                                            <p:txEl>
                                              <p:pRg st="3" end="3"/>
                                            </p:txEl>
                                          </p:spTgt>
                                        </p:tgtEl>
                                      </p:cBhvr>
                                    </p:animEffect>
                                    <p:anim calcmode="lin" valueType="num">
                                      <p:cBhvr>
                                        <p:cTn id="43"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7">
                                            <p:txEl>
                                              <p:pRg st="4" end="4"/>
                                            </p:txEl>
                                          </p:spTgt>
                                        </p:tgtEl>
                                        <p:attrNameLst>
                                          <p:attrName>style.visibility</p:attrName>
                                        </p:attrNameLst>
                                      </p:cBhvr>
                                      <p:to>
                                        <p:strVal val="visible"/>
                                      </p:to>
                                    </p:set>
                                    <p:animEffect transition="in" filter="fade">
                                      <p:cBhvr>
                                        <p:cTn id="49" dur="1000"/>
                                        <p:tgtEl>
                                          <p:spTgt spid="7">
                                            <p:txEl>
                                              <p:pRg st="4" end="4"/>
                                            </p:txEl>
                                          </p:spTgt>
                                        </p:tgtEl>
                                      </p:cBhvr>
                                    </p:animEffect>
                                    <p:anim calcmode="lin" valueType="num">
                                      <p:cBhvr>
                                        <p:cTn id="50"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7">
                                            <p:txEl>
                                              <p:pRg st="5" end="5"/>
                                            </p:txEl>
                                          </p:spTgt>
                                        </p:tgtEl>
                                        <p:attrNameLst>
                                          <p:attrName>style.visibility</p:attrName>
                                        </p:attrNameLst>
                                      </p:cBhvr>
                                      <p:to>
                                        <p:strVal val="visible"/>
                                      </p:to>
                                    </p:set>
                                    <p:animEffect transition="in" filter="fade">
                                      <p:cBhvr>
                                        <p:cTn id="56" dur="1000"/>
                                        <p:tgtEl>
                                          <p:spTgt spid="7">
                                            <p:txEl>
                                              <p:pRg st="5" end="5"/>
                                            </p:txEl>
                                          </p:spTgt>
                                        </p:tgtEl>
                                      </p:cBhvr>
                                    </p:animEffect>
                                    <p:anim calcmode="lin" valueType="num">
                                      <p:cBhvr>
                                        <p:cTn id="57"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8"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90800" y="476672"/>
            <a:ext cx="4790094" cy="923330"/>
          </a:xfrm>
          <a:prstGeom prst="rect">
            <a:avLst/>
          </a:prstGeom>
          <a:noFill/>
        </p:spPr>
        <p:txBody>
          <a:bodyPr wrap="none" lIns="91440" tIns="45720" rIns="91440" bIns="45720">
            <a:spAutoFit/>
          </a:bodyPr>
          <a:lstStyle/>
          <a:p>
            <a:pPr algn="ctr"/>
            <a:r>
              <a:rPr lang="ar-SA"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 التعلم الاستجابي:</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مربع نص 2"/>
          <p:cNvSpPr txBox="1"/>
          <p:nvPr/>
        </p:nvSpPr>
        <p:spPr>
          <a:xfrm>
            <a:off x="755576" y="1628800"/>
            <a:ext cx="7848872" cy="830997"/>
          </a:xfrm>
          <a:prstGeom prst="rect">
            <a:avLst/>
          </a:prstGeom>
          <a:noFill/>
        </p:spPr>
        <p:txBody>
          <a:bodyPr wrap="square" rtlCol="1">
            <a:spAutoFit/>
          </a:bodyPr>
          <a:lstStyle/>
          <a:p>
            <a:r>
              <a:rPr lang="ar-SA" sz="2400" dirty="0" smtClean="0">
                <a:latin typeface="Angsana New" pitchFamily="18" charset="-34"/>
              </a:rPr>
              <a:t>يتمثل في كافة الأنشطة والسلوكيات اللاإرادية التي تصدر عن الكائن الحي ,على نحو تلقائي حيال مؤثرات معينه تحدثها .</a:t>
            </a:r>
            <a:endParaRPr lang="ar-SA" sz="2400" dirty="0">
              <a:latin typeface="Angsana New" pitchFamily="18" charset="-34"/>
            </a:endParaRPr>
          </a:p>
        </p:txBody>
      </p:sp>
      <p:sp>
        <p:nvSpPr>
          <p:cNvPr id="4" name="مستطيل 3"/>
          <p:cNvSpPr/>
          <p:nvPr/>
        </p:nvSpPr>
        <p:spPr>
          <a:xfrm>
            <a:off x="3342867" y="3284984"/>
            <a:ext cx="4277133" cy="923330"/>
          </a:xfrm>
          <a:prstGeom prst="rect">
            <a:avLst/>
          </a:prstGeom>
          <a:noFill/>
        </p:spPr>
        <p:txBody>
          <a:bodyPr wrap="none" lIns="91440" tIns="45720" rIns="91440" bIns="45720">
            <a:spAutoFit/>
          </a:bodyPr>
          <a:lstStyle/>
          <a:p>
            <a:pPr algn="ctr"/>
            <a:r>
              <a:rPr lang="ar-SA"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2-التعلم الاجرائي:</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مربع نص 4"/>
          <p:cNvSpPr txBox="1"/>
          <p:nvPr/>
        </p:nvSpPr>
        <p:spPr>
          <a:xfrm>
            <a:off x="395536" y="4267200"/>
            <a:ext cx="8496944" cy="1200329"/>
          </a:xfrm>
          <a:prstGeom prst="rect">
            <a:avLst/>
          </a:prstGeom>
          <a:noFill/>
        </p:spPr>
        <p:txBody>
          <a:bodyPr wrap="square" rtlCol="1">
            <a:spAutoFit/>
          </a:bodyPr>
          <a:lstStyle/>
          <a:p>
            <a:pPr algn="r"/>
            <a:r>
              <a:rPr lang="ar-SA" sz="2400" dirty="0" smtClean="0"/>
              <a:t>لقد اهتم </a:t>
            </a:r>
            <a:r>
              <a:rPr lang="ar-SA" sz="2400" dirty="0" err="1" smtClean="0"/>
              <a:t>سكنر</a:t>
            </a:r>
            <a:r>
              <a:rPr lang="ar-SA" sz="2400" dirty="0" smtClean="0"/>
              <a:t> بهذا النوع من التعلم ,لأنه يرى أن الكائن البشري عضو فاعل تصدر عنه الاستجابات على نحو إرادي حيال المواقف والمثيرات التي يواجهها .</a:t>
            </a:r>
            <a:endParaRPr lang="ar-SA" sz="2400" dirty="0"/>
          </a:p>
        </p:txBody>
      </p:sp>
    </p:spTree>
    <p:extLst>
      <p:ext uri="{BB962C8B-B14F-4D97-AF65-F5344CB8AC3E}">
        <p14:creationId xmlns:p14="http://schemas.microsoft.com/office/powerpoint/2010/main" val="4048461620"/>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title"/>
          </p:nvPr>
        </p:nvSpPr>
        <p:spPr>
          <a:xfrm>
            <a:off x="1676400" y="476250"/>
            <a:ext cx="5919788" cy="941388"/>
          </a:xfrm>
        </p:spPr>
        <p:txBody>
          <a:bodyPr>
            <a:normAutofit/>
          </a:bodyPr>
          <a:lstStyle/>
          <a:p>
            <a:pPr algn="ctr" eaLnBrk="1" fontAlgn="auto" hangingPunct="1">
              <a:spcAft>
                <a:spcPts val="0"/>
              </a:spcAft>
              <a:defRPr/>
            </a:pPr>
            <a:r>
              <a:rPr lang="ar-SA" dirty="0" smtClean="0">
                <a:solidFill>
                  <a:schemeClr val="accent5">
                    <a:lumMod val="60000"/>
                    <a:lumOff val="40000"/>
                  </a:schemeClr>
                </a:solidFill>
              </a:rPr>
              <a:t>ماهو الإشراط الإجرائي </a:t>
            </a:r>
            <a:r>
              <a:rPr lang="ar-SA" dirty="0" err="1" smtClean="0">
                <a:solidFill>
                  <a:schemeClr val="accent5">
                    <a:lumMod val="60000"/>
                    <a:lumOff val="40000"/>
                  </a:schemeClr>
                </a:solidFill>
              </a:rPr>
              <a:t>؟؟؟</a:t>
            </a:r>
            <a:endParaRPr lang="ar-SA" dirty="0" smtClean="0">
              <a:solidFill>
                <a:schemeClr val="accent5">
                  <a:lumMod val="60000"/>
                  <a:lumOff val="40000"/>
                </a:schemeClr>
              </a:solidFill>
            </a:endParaRPr>
          </a:p>
        </p:txBody>
      </p:sp>
      <p:sp>
        <p:nvSpPr>
          <p:cNvPr id="3" name="عنصر نائب للمحتوى 2"/>
          <p:cNvSpPr>
            <a:spLocks noGrp="1"/>
          </p:cNvSpPr>
          <p:nvPr>
            <p:ph sz="quarter" idx="1"/>
          </p:nvPr>
        </p:nvSpPr>
        <p:spPr>
          <a:xfrm>
            <a:off x="762001" y="1628775"/>
            <a:ext cx="7924800" cy="4497388"/>
          </a:xfrm>
          <a:ln>
            <a:solidFill>
              <a:schemeClr val="accent5">
                <a:lumMod val="75000"/>
              </a:schemeClr>
            </a:solidFill>
          </a:ln>
        </p:spPr>
        <p:txBody>
          <a:bodyPr>
            <a:normAutofit/>
          </a:bodyPr>
          <a:lstStyle/>
          <a:p>
            <a:pPr marL="0" indent="0" algn="ctr" eaLnBrk="1" fontAlgn="auto" hangingPunct="1">
              <a:spcAft>
                <a:spcPts val="0"/>
              </a:spcAft>
              <a:buFont typeface="Arial" pitchFamily="34" charset="0"/>
              <a:buNone/>
              <a:defRPr/>
            </a:pPr>
            <a:r>
              <a:rPr lang="ar-SA" sz="2800" u="sng" dirty="0" smtClean="0">
                <a:solidFill>
                  <a:srgbClr val="C00000"/>
                </a:solidFill>
              </a:rPr>
              <a:t>قبل معرفة المقصود </a:t>
            </a:r>
            <a:r>
              <a:rPr lang="ar-SA" sz="2800" u="sng" dirty="0" err="1" smtClean="0">
                <a:solidFill>
                  <a:srgbClr val="C00000"/>
                </a:solidFill>
              </a:rPr>
              <a:t>بالإشراط</a:t>
            </a:r>
            <a:r>
              <a:rPr lang="ar-SA" sz="2800" u="sng" dirty="0" smtClean="0">
                <a:solidFill>
                  <a:srgbClr val="C00000"/>
                </a:solidFill>
              </a:rPr>
              <a:t> الإجرائي دعونا نستعرض </a:t>
            </a:r>
            <a:r>
              <a:rPr lang="ar-SA" sz="2800" u="sng" dirty="0" err="1" smtClean="0">
                <a:solidFill>
                  <a:srgbClr val="C00000"/>
                </a:solidFill>
              </a:rPr>
              <a:t>مثالين:</a:t>
            </a:r>
            <a:r>
              <a:rPr lang="ar-SA" sz="2800" u="sng" dirty="0" smtClean="0">
                <a:solidFill>
                  <a:srgbClr val="C00000"/>
                </a:solidFill>
              </a:rPr>
              <a:t> </a:t>
            </a:r>
          </a:p>
          <a:p>
            <a:pPr marL="0" indent="0" algn="ctr" eaLnBrk="1" fontAlgn="auto" hangingPunct="1">
              <a:spcAft>
                <a:spcPts val="0"/>
              </a:spcAft>
              <a:buFont typeface="Arial" pitchFamily="34" charset="0"/>
              <a:buNone/>
              <a:defRPr/>
            </a:pPr>
            <a:r>
              <a:rPr lang="ar-SA" sz="2800" u="sng" dirty="0" smtClean="0">
                <a:solidFill>
                  <a:srgbClr val="C00000"/>
                </a:solidFill>
              </a:rPr>
              <a:t>المثال الأول : </a:t>
            </a:r>
          </a:p>
          <a:p>
            <a:pPr marL="0" indent="0" algn="ctr" eaLnBrk="1" fontAlgn="auto" hangingPunct="1">
              <a:spcAft>
                <a:spcPts val="0"/>
              </a:spcAft>
              <a:buFont typeface="Arial" pitchFamily="34" charset="0"/>
              <a:buNone/>
              <a:defRPr/>
            </a:pPr>
            <a:r>
              <a:rPr lang="ar-SA" sz="2400" dirty="0" smtClean="0">
                <a:solidFill>
                  <a:schemeClr val="accent5">
                    <a:lumMod val="50000"/>
                  </a:schemeClr>
                </a:solidFill>
              </a:rPr>
              <a:t>لاحظ أحد المعلمين أن مشاركة أحمد في الأنشطة الصفية ضعيفة ، فهو بالكاد يحاول الإجابة على سؤال يوجه له ، ويفضل التزام الصمت ونادراً ما يبدي أي رأي أو يقدم أية مشورة أو اقتراح .</a:t>
            </a:r>
          </a:p>
          <a:p>
            <a:pPr marL="0" indent="0" algn="ctr" eaLnBrk="1" fontAlgn="auto" hangingPunct="1">
              <a:spcAft>
                <a:spcPts val="0"/>
              </a:spcAft>
              <a:buFont typeface="Arial" pitchFamily="34" charset="0"/>
              <a:buNone/>
              <a:defRPr/>
            </a:pPr>
            <a:r>
              <a:rPr lang="ar-SA" sz="2400" dirty="0" smtClean="0">
                <a:solidFill>
                  <a:schemeClr val="accent5">
                    <a:lumMod val="50000"/>
                  </a:schemeClr>
                </a:solidFill>
              </a:rPr>
              <a:t/>
            </a:r>
            <a:br>
              <a:rPr lang="ar-SA" sz="2400" dirty="0" smtClean="0">
                <a:solidFill>
                  <a:schemeClr val="accent5">
                    <a:lumMod val="50000"/>
                  </a:schemeClr>
                </a:solidFill>
              </a:rPr>
            </a:br>
            <a:r>
              <a:rPr lang="ar-SA" sz="2400" dirty="0" smtClean="0">
                <a:solidFill>
                  <a:schemeClr val="accent5">
                    <a:lumMod val="50000"/>
                  </a:schemeClr>
                </a:solidFill>
              </a:rPr>
              <a:t>قرر هذا المعلم أن يعتني بأحمد فراح يكلفه بمهمات بسيطة ويخصص له مكافأة كلما أنجز المهمة فتارة يشكره وتارة يعطيه درجة إضافية ، وأخرى يطلب من زملائه أن يصفقوا له ، فلاحظ أن أحمد قد بدأ يتغير وصار يشارك في الأنشطة الصفية .</a:t>
            </a:r>
          </a:p>
          <a:p>
            <a:pPr marL="0" indent="0" algn="ctr" eaLnBrk="1" fontAlgn="auto" hangingPunct="1">
              <a:spcAft>
                <a:spcPts val="0"/>
              </a:spcAft>
              <a:buFont typeface="Arial" pitchFamily="34" charset="0"/>
              <a:buNone/>
              <a:defRPr/>
            </a:pPr>
            <a:endParaRPr lang="ar-SA" sz="2800"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p:cTn id="12" dur="1000" fill="hold"/>
                                        <p:tgtEl>
                                          <p:spTgt spid="3">
                                            <p:bg/>
                                          </p:spTgt>
                                        </p:tgtEl>
                                        <p:attrNameLst>
                                          <p:attrName>ppt_w</p:attrName>
                                        </p:attrNameLst>
                                      </p:cBhvr>
                                      <p:tavLst>
                                        <p:tav tm="0">
                                          <p:val>
                                            <p:strVal val="#ppt_w+.3"/>
                                          </p:val>
                                        </p:tav>
                                        <p:tav tm="100000">
                                          <p:val>
                                            <p:strVal val="#ppt_w"/>
                                          </p:val>
                                        </p:tav>
                                      </p:tavLst>
                                    </p:anim>
                                    <p:anim calcmode="lin" valueType="num">
                                      <p:cBhvr>
                                        <p:cTn id="13" dur="1000" fill="hold"/>
                                        <p:tgtEl>
                                          <p:spTgt spid="3">
                                            <p:bg/>
                                          </p:spTgt>
                                        </p:tgtEl>
                                        <p:attrNameLst>
                                          <p:attrName>ppt_h</p:attrName>
                                        </p:attrNameLst>
                                      </p:cBhvr>
                                      <p:tavLst>
                                        <p:tav tm="0">
                                          <p:val>
                                            <p:strVal val="#ppt_h"/>
                                          </p:val>
                                        </p:tav>
                                        <p:tav tm="100000">
                                          <p:val>
                                            <p:strVal val="#ppt_h"/>
                                          </p:val>
                                        </p:tav>
                                      </p:tavLst>
                                    </p:anim>
                                    <p:animEffect transition="in" filter="fade">
                                      <p:cBhvr>
                                        <p:cTn id="14" dur="10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0" presetClass="entr" presetSubtype="0" decel="10000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41"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4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itre 1"/>
          <p:cNvSpPr>
            <a:spLocks noGrp="1"/>
          </p:cNvSpPr>
          <p:nvPr>
            <p:ph type="title"/>
          </p:nvPr>
        </p:nvSpPr>
        <p:spPr>
          <a:xfrm>
            <a:off x="2484438" y="836613"/>
            <a:ext cx="6329362" cy="1143000"/>
          </a:xfrm>
        </p:spPr>
        <p:txBody>
          <a:bodyPr/>
          <a:lstStyle/>
          <a:p>
            <a:pPr algn="r" eaLnBrk="1" fontAlgn="auto" hangingPunct="1">
              <a:spcAft>
                <a:spcPts val="0"/>
              </a:spcAft>
              <a:defRPr/>
            </a:pPr>
            <a:r>
              <a:rPr lang="ar-SA" sz="3200" u="sng" smtClean="0">
                <a:solidFill>
                  <a:srgbClr val="E35C06"/>
                </a:solidFill>
              </a:rPr>
              <a:t>المثال الثاني : </a:t>
            </a:r>
            <a:endParaRPr lang="fr-CA" sz="3200" u="sng" dirty="0" smtClean="0">
              <a:solidFill>
                <a:srgbClr val="E35C06"/>
              </a:solidFill>
            </a:endParaRPr>
          </a:p>
        </p:txBody>
      </p:sp>
      <p:sp>
        <p:nvSpPr>
          <p:cNvPr id="4" name="عنصر نائب للمحتوى 3"/>
          <p:cNvSpPr>
            <a:spLocks noGrp="1"/>
          </p:cNvSpPr>
          <p:nvPr>
            <p:ph sz="quarter" idx="1"/>
          </p:nvPr>
        </p:nvSpPr>
        <p:spPr>
          <a:xfrm>
            <a:off x="2268538" y="2133600"/>
            <a:ext cx="6489700" cy="3052763"/>
          </a:xfrm>
          <a:solidFill>
            <a:schemeClr val="bg1"/>
          </a:solidFill>
          <a:ln>
            <a:solidFill>
              <a:schemeClr val="accent5"/>
            </a:solidFill>
          </a:ln>
        </p:spPr>
        <p:txBody>
          <a:bodyPr>
            <a:normAutofit lnSpcReduction="10000"/>
          </a:bodyPr>
          <a:lstStyle/>
          <a:p>
            <a:pPr marL="0" indent="0" algn="ctr" eaLnBrk="1" fontAlgn="auto" hangingPunct="1">
              <a:spcAft>
                <a:spcPts val="0"/>
              </a:spcAft>
              <a:buFont typeface="Arial" pitchFamily="34" charset="0"/>
              <a:buNone/>
              <a:defRPr/>
            </a:pPr>
            <a:r>
              <a:rPr lang="ar-SA" sz="2800" dirty="0" smtClean="0">
                <a:solidFill>
                  <a:schemeClr val="accent5">
                    <a:lumMod val="50000"/>
                  </a:schemeClr>
                </a:solidFill>
              </a:rPr>
              <a:t>لاحظت إحدى الأمهات إعجاب ابنها بمعلمته في الروضة ، فكثيراً ما يمدحها ويثني عليها ويكرر " أنا أحبها </a:t>
            </a:r>
            <a:r>
              <a:rPr lang="ar-SA" sz="2800" dirty="0" err="1" smtClean="0">
                <a:solidFill>
                  <a:schemeClr val="accent5">
                    <a:lumMod val="50000"/>
                  </a:schemeClr>
                </a:solidFill>
              </a:rPr>
              <a:t>" .</a:t>
            </a:r>
            <a:endParaRPr lang="ar-SA" sz="2800" dirty="0" smtClean="0">
              <a:solidFill>
                <a:schemeClr val="accent5">
                  <a:lumMod val="50000"/>
                </a:schemeClr>
              </a:solidFill>
            </a:endParaRPr>
          </a:p>
          <a:p>
            <a:pPr marL="0" indent="0" algn="ctr" eaLnBrk="1" fontAlgn="auto" hangingPunct="1">
              <a:spcAft>
                <a:spcPts val="0"/>
              </a:spcAft>
              <a:buFont typeface="Arial" pitchFamily="34" charset="0"/>
              <a:buNone/>
              <a:defRPr/>
            </a:pPr>
            <a:r>
              <a:rPr lang="ar-SA" sz="2800" dirty="0" smtClean="0">
                <a:solidFill>
                  <a:schemeClr val="accent5">
                    <a:lumMod val="50000"/>
                  </a:schemeClr>
                </a:solidFill>
              </a:rPr>
              <a:t/>
            </a:r>
            <a:br>
              <a:rPr lang="ar-SA" sz="2800" dirty="0" smtClean="0">
                <a:solidFill>
                  <a:schemeClr val="accent5">
                    <a:lumMod val="50000"/>
                  </a:schemeClr>
                </a:solidFill>
              </a:rPr>
            </a:br>
            <a:r>
              <a:rPr lang="ar-SA" sz="2800" dirty="0" smtClean="0">
                <a:solidFill>
                  <a:schemeClr val="accent5">
                    <a:lumMod val="50000"/>
                  </a:schemeClr>
                </a:solidFill>
              </a:rPr>
              <a:t> حاولت الأم أن تبحث عن أسباب هذا الإعجاب وطاعة المعلمة. فوجدت أن هذه المعلمة تشجع طفلها بمنحه نجوماً أو توجه له مديحاً ، أو تقربه منها كلما أبَدَّى تعاوناً ومشاركة في الحصة .</a:t>
            </a:r>
          </a:p>
          <a:p>
            <a:pPr marL="0" indent="0" algn="ctr" eaLnBrk="1" fontAlgn="auto" hangingPunct="1">
              <a:spcAft>
                <a:spcPts val="0"/>
              </a:spcAft>
              <a:buFont typeface="Arial" pitchFamily="34" charset="0"/>
              <a:buNone/>
              <a:defRPr/>
            </a:pPr>
            <a:endParaRPr lang="ar-SA" sz="2800" dirty="0">
              <a:solidFill>
                <a:schemeClr val="accent5">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4"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64169" y="282714"/>
            <a:ext cx="5503431" cy="707886"/>
          </a:xfrm>
          <a:prstGeom prst="rect">
            <a:avLst/>
          </a:prstGeom>
          <a:noFill/>
        </p:spPr>
        <p:txBody>
          <a:bodyPr wrap="none" lIns="91440" tIns="45720" rIns="91440" bIns="45720">
            <a:spAutoFit/>
          </a:bodyPr>
          <a:lstStyle/>
          <a:p>
            <a:pPr algn="ctr"/>
            <a:r>
              <a:rPr lang="ar-SA" sz="4000" b="1" cap="none" spc="0" dirty="0" smtClean="0">
                <a:ln w="17780" cmpd="sng">
                  <a:solidFill>
                    <a:srgbClr val="FFFFFF"/>
                  </a:solidFill>
                  <a:prstDash val="solid"/>
                  <a:miter lim="800000"/>
                </a:ln>
                <a:solidFill>
                  <a:schemeClr val="accent4">
                    <a:lumMod val="75000"/>
                  </a:schemeClr>
                </a:solidFill>
                <a:effectLst>
                  <a:outerShdw blurRad="50800" algn="tl" rotWithShape="0">
                    <a:srgbClr val="000000"/>
                  </a:outerShdw>
                </a:effectLst>
              </a:rPr>
              <a:t>مفاهيم نظرية </a:t>
            </a:r>
            <a:r>
              <a:rPr lang="ar-SA" sz="4000" b="1" cap="none" spc="0" dirty="0" err="1" smtClean="0">
                <a:ln w="17780" cmpd="sng">
                  <a:solidFill>
                    <a:srgbClr val="FFFFFF"/>
                  </a:solidFill>
                  <a:prstDash val="solid"/>
                  <a:miter lim="800000"/>
                </a:ln>
                <a:solidFill>
                  <a:schemeClr val="accent4">
                    <a:lumMod val="75000"/>
                  </a:schemeClr>
                </a:solidFill>
                <a:effectLst>
                  <a:outerShdw blurRad="50800" algn="tl" rotWithShape="0">
                    <a:srgbClr val="000000"/>
                  </a:outerShdw>
                </a:effectLst>
              </a:rPr>
              <a:t>الإشراط</a:t>
            </a:r>
            <a:r>
              <a:rPr lang="ar-SA" sz="4000" b="1" cap="none" spc="0" dirty="0" smtClean="0">
                <a:ln w="17780" cmpd="sng">
                  <a:solidFill>
                    <a:srgbClr val="FFFFFF"/>
                  </a:solidFill>
                  <a:prstDash val="solid"/>
                  <a:miter lim="800000"/>
                </a:ln>
                <a:solidFill>
                  <a:schemeClr val="accent4">
                    <a:lumMod val="75000"/>
                  </a:schemeClr>
                </a:solidFill>
                <a:effectLst>
                  <a:outerShdw blurRad="50800" algn="tl" rotWithShape="0">
                    <a:srgbClr val="000000"/>
                  </a:outerShdw>
                </a:effectLst>
              </a:rPr>
              <a:t> الإجرائي:</a:t>
            </a:r>
            <a:endParaRPr lang="ar-SA" sz="4000" b="1" cap="none" spc="0" dirty="0">
              <a:ln w="17780" cmpd="sng">
                <a:solidFill>
                  <a:srgbClr val="FFFFFF"/>
                </a:solidFill>
                <a:prstDash val="solid"/>
                <a:miter lim="800000"/>
              </a:ln>
              <a:solidFill>
                <a:schemeClr val="accent4">
                  <a:lumMod val="75000"/>
                </a:schemeClr>
              </a:solidFill>
              <a:effectLst>
                <a:outerShdw blurRad="50800" algn="tl" rotWithShape="0">
                  <a:srgbClr val="000000"/>
                </a:outerShdw>
              </a:effectLst>
            </a:endParaRPr>
          </a:p>
        </p:txBody>
      </p:sp>
      <p:sp>
        <p:nvSpPr>
          <p:cNvPr id="3" name="مستطيل 2"/>
          <p:cNvSpPr/>
          <p:nvPr/>
        </p:nvSpPr>
        <p:spPr>
          <a:xfrm>
            <a:off x="2057400" y="1196752"/>
            <a:ext cx="5787162"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أولا : السلوك محكوم بنواتجه وتوابعه</a:t>
            </a:r>
            <a:endParaRPr lang="ar-SA"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مربع نص 3"/>
          <p:cNvSpPr txBox="1"/>
          <p:nvPr/>
        </p:nvSpPr>
        <p:spPr>
          <a:xfrm>
            <a:off x="457200" y="1981200"/>
            <a:ext cx="8435280" cy="923330"/>
          </a:xfrm>
          <a:prstGeom prst="rect">
            <a:avLst/>
          </a:prstGeom>
          <a:noFill/>
        </p:spPr>
        <p:txBody>
          <a:bodyPr wrap="square" rtlCol="1">
            <a:spAutoFit/>
          </a:bodyPr>
          <a:lstStyle/>
          <a:p>
            <a:pPr algn="r"/>
            <a:r>
              <a:rPr lang="ar-SA" dirty="0" smtClean="0"/>
              <a:t>الاحتفاظ وتكرار أي سلوك يتوقف على النتائج المترتبة عليه , فالسلوكات التي تتبع بتعزيز تقوى ويتكرر ظهورها في المواقف التي تتطلبها , في حين تضعف السلوكات  التي تتبع بعقاب .</a:t>
            </a:r>
            <a:endParaRPr lang="ar-SA" dirty="0"/>
          </a:p>
        </p:txBody>
      </p:sp>
      <p:sp>
        <p:nvSpPr>
          <p:cNvPr id="5" name="مستطيل 4"/>
          <p:cNvSpPr/>
          <p:nvPr/>
        </p:nvSpPr>
        <p:spPr>
          <a:xfrm>
            <a:off x="3048000" y="3200400"/>
            <a:ext cx="7162800" cy="707886"/>
          </a:xfrm>
          <a:prstGeom prst="rect">
            <a:avLst/>
          </a:prstGeom>
          <a:noFill/>
        </p:spPr>
        <p:txBody>
          <a:bodyPr wrap="square" lIns="91440" tIns="45720" rIns="91440" bIns="45720">
            <a:spAutoFit/>
          </a:bodyPr>
          <a:lstStyle/>
          <a:p>
            <a:pPr algn="ctr"/>
            <a:r>
              <a:rPr lang="ar-SA"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ثانيا : نتائج السلوك </a:t>
            </a:r>
            <a:endParaRPr lang="ar-SA"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مربع نص 5"/>
          <p:cNvSpPr txBox="1"/>
          <p:nvPr/>
        </p:nvSpPr>
        <p:spPr>
          <a:xfrm>
            <a:off x="228600" y="4208894"/>
            <a:ext cx="8663880" cy="1200329"/>
          </a:xfrm>
          <a:prstGeom prst="rect">
            <a:avLst/>
          </a:prstGeom>
          <a:noFill/>
        </p:spPr>
        <p:txBody>
          <a:bodyPr wrap="square" rtlCol="1">
            <a:spAutoFit/>
          </a:bodyPr>
          <a:lstStyle/>
          <a:p>
            <a:pPr algn="r"/>
            <a:r>
              <a:rPr lang="ar-SA" dirty="0" smtClean="0"/>
              <a:t>يتوقف تكرار أو عدم تكرار السلوك على النتائج البعدية المترتبة عليه ,وتقع هذه النتائج في فئتين هما:</a:t>
            </a:r>
          </a:p>
          <a:p>
            <a:pPr algn="r"/>
            <a:r>
              <a:rPr lang="ar-SA" dirty="0" smtClean="0"/>
              <a:t>فئة النواتج التعزيزية .</a:t>
            </a:r>
          </a:p>
          <a:p>
            <a:pPr algn="r"/>
            <a:r>
              <a:rPr lang="ar-SA" dirty="0" smtClean="0"/>
              <a:t>فئة النواتج العقابية.</a:t>
            </a:r>
            <a:endParaRPr lang="ar-SA" dirty="0"/>
          </a:p>
        </p:txBody>
      </p:sp>
    </p:spTree>
    <p:extLst>
      <p:ext uri="{BB962C8B-B14F-4D97-AF65-F5344CB8AC3E}">
        <p14:creationId xmlns:p14="http://schemas.microsoft.com/office/powerpoint/2010/main" val="366850584"/>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وان 1"/>
          <p:cNvSpPr>
            <a:spLocks noGrp="1"/>
          </p:cNvSpPr>
          <p:nvPr>
            <p:ph type="title"/>
          </p:nvPr>
        </p:nvSpPr>
        <p:spPr>
          <a:solidFill>
            <a:schemeClr val="bg1">
              <a:alpha val="7000"/>
            </a:schemeClr>
          </a:solidFill>
        </p:spPr>
        <p:txBody>
          <a:bodyPr/>
          <a:lstStyle/>
          <a:p>
            <a:pPr algn="ctr" eaLnBrk="1" fontAlgn="auto" hangingPunct="1">
              <a:spcAft>
                <a:spcPts val="0"/>
              </a:spcAft>
              <a:defRPr/>
            </a:pPr>
            <a:r>
              <a:rPr lang="ar-SA" dirty="0" smtClean="0">
                <a:solidFill>
                  <a:srgbClr val="C00000"/>
                </a:solidFill>
              </a:rPr>
              <a:t>مفاهيم نظريه </a:t>
            </a:r>
            <a:r>
              <a:rPr lang="ar-SA" dirty="0" err="1" smtClean="0">
                <a:solidFill>
                  <a:srgbClr val="C00000"/>
                </a:solidFill>
              </a:rPr>
              <a:t>الاشراط</a:t>
            </a:r>
            <a:r>
              <a:rPr lang="ar-SA" dirty="0" smtClean="0">
                <a:solidFill>
                  <a:srgbClr val="C00000"/>
                </a:solidFill>
              </a:rPr>
              <a:t> الإجرائي </a:t>
            </a:r>
          </a:p>
        </p:txBody>
      </p:sp>
      <p:sp>
        <p:nvSpPr>
          <p:cNvPr id="3" name="عنصر نائب للمحتوى 2"/>
          <p:cNvSpPr>
            <a:spLocks noGrp="1"/>
          </p:cNvSpPr>
          <p:nvPr>
            <p:ph sz="quarter" idx="1"/>
          </p:nvPr>
        </p:nvSpPr>
        <p:spPr/>
        <p:txBody>
          <a:bodyPr>
            <a:normAutofit/>
          </a:bodyPr>
          <a:lstStyle/>
          <a:p>
            <a:pPr marL="0" indent="0" algn="ctr" eaLnBrk="1" fontAlgn="auto" hangingPunct="1">
              <a:spcAft>
                <a:spcPts val="0"/>
              </a:spcAft>
              <a:buFont typeface="Arial" pitchFamily="34" charset="0"/>
              <a:buNone/>
              <a:defRPr/>
            </a:pPr>
            <a:r>
              <a:rPr lang="ar-SA" sz="2800" u="sng" dirty="0" smtClean="0">
                <a:solidFill>
                  <a:srgbClr val="C00000"/>
                </a:solidFill>
                <a:effectLst>
                  <a:outerShdw blurRad="38100" dist="38100" dir="2700000" algn="tl">
                    <a:srgbClr val="000000">
                      <a:alpha val="43137"/>
                    </a:srgbClr>
                  </a:outerShdw>
                </a:effectLst>
              </a:rPr>
              <a:t>أولا: السلوك محكوم بنتائجه </a:t>
            </a:r>
          </a:p>
          <a:p>
            <a:pPr marL="365760" indent="-283464" algn="ctr" eaLnBrk="1" fontAlgn="auto" hangingPunct="1">
              <a:spcAft>
                <a:spcPts val="0"/>
              </a:spcAft>
              <a:buFont typeface="Wingdings 2"/>
              <a:buNone/>
              <a:defRPr/>
            </a:pPr>
            <a:endParaRPr lang="ar-SA" sz="2800" dirty="0" smtClean="0">
              <a:solidFill>
                <a:schemeClr val="accent6">
                  <a:lumMod val="50000"/>
                </a:schemeClr>
              </a:solidFill>
            </a:endParaRPr>
          </a:p>
          <a:p>
            <a:pPr marL="365760" indent="-283464" algn="ctr" eaLnBrk="1" fontAlgn="auto" hangingPunct="1">
              <a:spcAft>
                <a:spcPts val="0"/>
              </a:spcAft>
              <a:buFont typeface="Wingdings 2"/>
              <a:buNone/>
              <a:defRPr/>
            </a:pPr>
            <a:r>
              <a:rPr lang="ar-SA" sz="2800" dirty="0" smtClean="0">
                <a:solidFill>
                  <a:schemeClr val="accent6">
                    <a:lumMod val="50000"/>
                  </a:schemeClr>
                </a:solidFill>
              </a:rPr>
              <a:t>إذا كانت الآثار الناتجة من السلوك إيجابية فتعرف باسم التعزيز وإن كانت سلبية تعرف باسم العقاب </a:t>
            </a:r>
          </a:p>
          <a:p>
            <a:pPr marL="365760" indent="-283464" algn="ctr" eaLnBrk="1" fontAlgn="auto" hangingPunct="1">
              <a:spcAft>
                <a:spcPts val="0"/>
              </a:spcAft>
              <a:buFont typeface="Arial" pitchFamily="34" charset="0"/>
              <a:buNone/>
              <a:defRPr/>
            </a:pPr>
            <a:r>
              <a:rPr lang="ar-SA" sz="2800" dirty="0" smtClean="0">
                <a:solidFill>
                  <a:schemeClr val="accent6">
                    <a:lumMod val="50000"/>
                  </a:schemeClr>
                </a:solidFill>
              </a:rPr>
              <a:t>نحن محكومون ومسيرون بنتائج أفعالنا( أن تلقينا تعزيز نكرر الاستجابة وأن تلقينا عقابا نحجم عن الاستجابة في مواقف مماثلة</a:t>
            </a:r>
            <a:r>
              <a:rPr lang="ar-SA" sz="2800" dirty="0" err="1" smtClean="0">
                <a:solidFill>
                  <a:schemeClr val="accent6">
                    <a:lumMod val="50000"/>
                  </a:schemeClr>
                </a:solidFill>
              </a:rPr>
              <a:t>).</a:t>
            </a:r>
            <a:r>
              <a:rPr lang="ar-SA" sz="2800" dirty="0" smtClean="0">
                <a:solidFill>
                  <a:schemeClr val="accent6">
                    <a:lumMod val="50000"/>
                  </a:schemeClr>
                </a:solidFill>
              </a:rPr>
              <a:t> </a:t>
            </a:r>
          </a:p>
          <a:p>
            <a:pPr marL="0" indent="0" algn="ctr" eaLnBrk="1" fontAlgn="auto" hangingPunct="1">
              <a:spcAft>
                <a:spcPts val="0"/>
              </a:spcAft>
              <a:buFont typeface="Arial" pitchFamily="34" charset="0"/>
              <a:buNone/>
              <a:defRPr/>
            </a:pPr>
            <a:r>
              <a:rPr lang="ar-SA" sz="2800" dirty="0" smtClean="0">
                <a:solidFill>
                  <a:schemeClr val="accent6">
                    <a:lumMod val="50000"/>
                  </a:schemeClr>
                </a:solidFill>
              </a:rPr>
              <a:t>لفهم أسباب ظهور أو عدم ظهور سلوك معين يتوجب علينا النظر إلى السلوك من خلال علاقته بالحوادث البيئية المحيطة به </a:t>
            </a:r>
            <a:r>
              <a:rPr lang="ar-SA" sz="2800" dirty="0" err="1" smtClean="0">
                <a:solidFill>
                  <a:schemeClr val="accent6">
                    <a:lumMod val="50000"/>
                  </a:schemeClr>
                </a:solidFill>
              </a:rPr>
              <a:t>.</a:t>
            </a:r>
            <a:r>
              <a:rPr lang="ar-SA" sz="2800" dirty="0" smtClean="0">
                <a:solidFill>
                  <a:schemeClr val="accent6">
                    <a:lumMod val="50000"/>
                  </a:schemeClr>
                </a:solidFill>
              </a:rPr>
              <a:t> </a:t>
            </a:r>
          </a:p>
          <a:p>
            <a:pPr marL="0" indent="0" algn="ctr" eaLnBrk="1" fontAlgn="auto" hangingPunct="1">
              <a:spcAft>
                <a:spcPts val="0"/>
              </a:spcAft>
              <a:buFont typeface="Arial" pitchFamily="34" charset="0"/>
              <a:buNone/>
              <a:defRPr/>
            </a:pPr>
            <a:endParaRPr lang="ar-SA" sz="2800" dirty="0" smtClean="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365</TotalTime>
  <Words>3065</Words>
  <Application>Microsoft Office PowerPoint</Application>
  <PresentationFormat>عرض على الشاشة (3:4)‏</PresentationFormat>
  <Paragraphs>313</Paragraphs>
  <Slides>49</Slides>
  <Notes>2</Notes>
  <HiddenSlides>0</HiddenSlides>
  <MMClips>2</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49</vt:i4>
      </vt:variant>
    </vt:vector>
  </HeadingPairs>
  <TitlesOfParts>
    <vt:vector size="59" baseType="lpstr">
      <vt:lpstr>Akhbar MT</vt:lpstr>
      <vt:lpstr>Andalus</vt:lpstr>
      <vt:lpstr>Angsana New</vt:lpstr>
      <vt:lpstr>Arial</vt:lpstr>
      <vt:lpstr>Calibri</vt:lpstr>
      <vt:lpstr>Century Schoolbook</vt:lpstr>
      <vt:lpstr>Times New Roman</vt:lpstr>
      <vt:lpstr>Wingdings</vt:lpstr>
      <vt:lpstr>Wingdings 2</vt:lpstr>
      <vt:lpstr>Oriel</vt:lpstr>
      <vt:lpstr>الجزء الثاني من التعلم </vt:lpstr>
      <vt:lpstr>محاور المحاضرة </vt:lpstr>
      <vt:lpstr>محاور المحاضرة </vt:lpstr>
      <vt:lpstr>عرض تقديمي في PowerPoint</vt:lpstr>
      <vt:lpstr>عرض تقديمي في PowerPoint</vt:lpstr>
      <vt:lpstr>ماهو الإشراط الإجرائي ؟؟؟</vt:lpstr>
      <vt:lpstr>المثال الثاني : </vt:lpstr>
      <vt:lpstr>عرض تقديمي في PowerPoint</vt:lpstr>
      <vt:lpstr>مفاهيم نظريه الاشراط الإجرائي </vt:lpstr>
      <vt:lpstr>عرض تقديمي في PowerPoint</vt:lpstr>
      <vt:lpstr>الأجراءات التجريبية عند سكنر </vt:lpstr>
      <vt:lpstr>طريقه سكنر في التعلم الإجرائي </vt:lpstr>
      <vt:lpstr>عرض تقديمي في PowerPoint</vt:lpstr>
      <vt:lpstr>إجراءات التعزيز:</vt:lpstr>
      <vt:lpstr>جداول التعزيز  يرى سكنر ان التعزيز يعد من الاجراءات الهامة للآباء و المعلمين في التأثير على سلوك الفرد ، وحتى يكون فعّالاً يجب تحديد الغرض من استخدامه ، حيث وضّح نوعين من جداول التعزيز تبعًا لطريقة استخدام التعزيز والغرض منه: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الفروق بين إجراءات التعزيز والعقاب</vt:lpstr>
      <vt:lpstr>عرض تقديمي في PowerPoint</vt:lpstr>
      <vt:lpstr>أشكال العقاب :</vt:lpstr>
      <vt:lpstr>عرض تقديمي في PowerPoint</vt:lpstr>
      <vt:lpstr>مبادئ استخدام العقاب و التعزيز</vt:lpstr>
      <vt:lpstr>عرض تقديمي في PowerPoint</vt:lpstr>
      <vt:lpstr>التعلم الاجرائي</vt:lpstr>
      <vt:lpstr> التعلم بالملاحظة والمحاكاة</vt:lpstr>
      <vt:lpstr>مبادئ التعلم بالملاحظة </vt:lpstr>
      <vt:lpstr>العمليات الابدالية </vt:lpstr>
      <vt:lpstr>العمليات المعرفية </vt:lpstr>
      <vt:lpstr>عمليات التنظيم الذاتي</vt:lpstr>
      <vt:lpstr>تجارب باندورا </vt:lpstr>
      <vt:lpstr>تجارب باندورا</vt:lpstr>
      <vt:lpstr>تجارب باندورا</vt:lpstr>
      <vt:lpstr>عرض تقديمي في PowerPoint</vt:lpstr>
      <vt:lpstr>تجارب باندورا</vt:lpstr>
      <vt:lpstr>تجارب باندورا </vt:lpstr>
      <vt:lpstr>تجارب باندورا </vt:lpstr>
      <vt:lpstr>مصادر التعلم الاجتماعي </vt:lpstr>
      <vt:lpstr>مصادر التعلم الاجتماعي</vt:lpstr>
      <vt:lpstr>مصادر التعلم الاجتماعي</vt:lpstr>
      <vt:lpstr>عرض تقديمي في PowerPoint</vt:lpstr>
      <vt:lpstr>مراحل التعلم الاجتماعي</vt:lpstr>
      <vt:lpstr>أولا: الانتباه والاهتمام</vt:lpstr>
      <vt:lpstr>ثانيا: الاحتفاظ</vt:lpstr>
      <vt:lpstr>تطبيقات نظريه التعلم الاجتماعي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apr2010</dc:creator>
  <cp:lastModifiedBy>gada aldegmani</cp:lastModifiedBy>
  <cp:revision>17</cp:revision>
  <dcterms:created xsi:type="dcterms:W3CDTF">2012-09-29T20:47:16Z</dcterms:created>
  <dcterms:modified xsi:type="dcterms:W3CDTF">2015-10-11T17:48:51Z</dcterms:modified>
</cp:coreProperties>
</file>