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66" r:id="rId2"/>
    <p:sldId id="267" r:id="rId3"/>
    <p:sldId id="271" r:id="rId4"/>
    <p:sldId id="269" r:id="rId5"/>
    <p:sldId id="273" r:id="rId6"/>
    <p:sldId id="274" r:id="rId7"/>
    <p:sldId id="275" r:id="rId8"/>
    <p:sldId id="280" r:id="rId9"/>
    <p:sldId id="276" r:id="rId10"/>
    <p:sldId id="277" r:id="rId11"/>
    <p:sldId id="279"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BC3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5" d="100"/>
          <a:sy n="75" d="100"/>
        </p:scale>
        <p:origin x="-1055" y="-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74B17C-A8D6-4EC1-9F74-DEF1B852E50E}" type="doc">
      <dgm:prSet loTypeId="urn:microsoft.com/office/officeart/2005/8/layout/list1" loCatId="list" qsTypeId="urn:microsoft.com/office/officeart/2005/8/quickstyle/simple4" qsCatId="simple" csTypeId="urn:microsoft.com/office/officeart/2005/8/colors/colorful3" csCatId="colorful" phldr="1"/>
      <dgm:spPr/>
      <dgm:t>
        <a:bodyPr/>
        <a:lstStyle/>
        <a:p>
          <a:endParaRPr lang="zh-CN" altLang="en-US"/>
        </a:p>
      </dgm:t>
    </dgm:pt>
    <dgm:pt modelId="{5D72DEBB-C4EE-4A4C-998A-DBACC02F0CFB}">
      <dgm:prSet phldrT="[文本]" custT="1"/>
      <dgm:spPr/>
      <dgm:t>
        <a:bodyPr/>
        <a:lstStyle/>
        <a:p>
          <a:pPr algn="r"/>
          <a:r>
            <a:rPr lang="ar-SA" altLang="zh-CN" sz="2400" b="1" dirty="0" smtClean="0"/>
            <a:t>معرفة العوامل التي تؤثر  في درجات حرارة التربة</a:t>
          </a:r>
          <a:endParaRPr lang="zh-CN" altLang="en-US" sz="2400" b="1" dirty="0"/>
        </a:p>
      </dgm:t>
    </dgm:pt>
    <dgm:pt modelId="{17E68D72-00DC-4896-AF97-6202D147E269}" type="parTrans" cxnId="{1A220DA0-ED41-4929-AA2B-745CE0C8832B}">
      <dgm:prSet/>
      <dgm:spPr/>
      <dgm:t>
        <a:bodyPr/>
        <a:lstStyle/>
        <a:p>
          <a:endParaRPr lang="zh-CN" altLang="en-US"/>
        </a:p>
      </dgm:t>
    </dgm:pt>
    <dgm:pt modelId="{2E39222F-7B7B-4ED2-827E-1328DFCF5572}" type="sibTrans" cxnId="{1A220DA0-ED41-4929-AA2B-745CE0C8832B}">
      <dgm:prSet/>
      <dgm:spPr/>
      <dgm:t>
        <a:bodyPr/>
        <a:lstStyle/>
        <a:p>
          <a:endParaRPr lang="zh-CN" altLang="en-US"/>
        </a:p>
      </dgm:t>
    </dgm:pt>
    <dgm:pt modelId="{240C59D7-2CE4-462A-9515-C237DA44CA8D}">
      <dgm:prSet phldrT="[文本]" custT="1"/>
      <dgm:spPr/>
      <dgm:t>
        <a:bodyPr/>
        <a:lstStyle/>
        <a:p>
          <a:pPr algn="r"/>
          <a:r>
            <a:rPr lang="ar-SA" altLang="zh-CN" sz="2400" b="1" dirty="0" smtClean="0"/>
            <a:t>تأثير درجة حرارة التربة على النباتات</a:t>
          </a:r>
          <a:endParaRPr lang="zh-CN" altLang="en-US" sz="2400" b="1" dirty="0"/>
        </a:p>
      </dgm:t>
    </dgm:pt>
    <dgm:pt modelId="{CD49C4B8-92C8-418B-931E-B71E1BE6881B}" type="parTrans" cxnId="{910A7DF5-E214-4793-B0E5-4BDA9128D21F}">
      <dgm:prSet/>
      <dgm:spPr/>
      <dgm:t>
        <a:bodyPr/>
        <a:lstStyle/>
        <a:p>
          <a:endParaRPr lang="zh-CN" altLang="en-US"/>
        </a:p>
      </dgm:t>
    </dgm:pt>
    <dgm:pt modelId="{947B3124-FA3E-44E6-A51D-10587B3FB02E}" type="sibTrans" cxnId="{910A7DF5-E214-4793-B0E5-4BDA9128D21F}">
      <dgm:prSet/>
      <dgm:spPr/>
      <dgm:t>
        <a:bodyPr/>
        <a:lstStyle/>
        <a:p>
          <a:endParaRPr lang="zh-CN" altLang="en-US"/>
        </a:p>
      </dgm:t>
    </dgm:pt>
    <dgm:pt modelId="{B05E394A-9B94-4D12-AA2A-4A782672DD2C}">
      <dgm:prSet phldrT="[文本]" custT="1"/>
      <dgm:spPr/>
      <dgm:t>
        <a:bodyPr/>
        <a:lstStyle/>
        <a:p>
          <a:pPr algn="r"/>
          <a:r>
            <a:rPr lang="ar-SA" altLang="zh-CN" sz="2400" b="1" dirty="0" smtClean="0"/>
            <a:t>التدريب على بعض التمارين </a:t>
          </a:r>
          <a:endParaRPr lang="zh-CN" altLang="en-US" sz="2400" b="1" dirty="0"/>
        </a:p>
      </dgm:t>
    </dgm:pt>
    <dgm:pt modelId="{A56B56F5-D1A3-4E94-9B1D-AFE1904D8299}" type="parTrans" cxnId="{DAD30B86-5D82-4561-9BF4-8FBCCDDA715C}">
      <dgm:prSet/>
      <dgm:spPr/>
      <dgm:t>
        <a:bodyPr/>
        <a:lstStyle/>
        <a:p>
          <a:endParaRPr lang="zh-CN" altLang="en-US"/>
        </a:p>
      </dgm:t>
    </dgm:pt>
    <dgm:pt modelId="{7A5B6132-DA9E-4D4C-92AC-FEA7555A6732}" type="sibTrans" cxnId="{DAD30B86-5D82-4561-9BF4-8FBCCDDA715C}">
      <dgm:prSet/>
      <dgm:spPr/>
      <dgm:t>
        <a:bodyPr/>
        <a:lstStyle/>
        <a:p>
          <a:endParaRPr lang="zh-CN" altLang="en-US"/>
        </a:p>
      </dgm:t>
    </dgm:pt>
    <dgm:pt modelId="{290ADAC8-17E0-4F11-BE79-899CD4DD5E12}" type="pres">
      <dgm:prSet presAssocID="{0274B17C-A8D6-4EC1-9F74-DEF1B852E50E}" presName="linear" presStyleCnt="0">
        <dgm:presLayoutVars>
          <dgm:dir/>
          <dgm:animLvl val="lvl"/>
          <dgm:resizeHandles val="exact"/>
        </dgm:presLayoutVars>
      </dgm:prSet>
      <dgm:spPr/>
      <dgm:t>
        <a:bodyPr/>
        <a:lstStyle/>
        <a:p>
          <a:endParaRPr lang="zh-CN" altLang="en-US"/>
        </a:p>
      </dgm:t>
    </dgm:pt>
    <dgm:pt modelId="{45EF6FC4-75DC-49E3-BD05-7B7E6300CE25}" type="pres">
      <dgm:prSet presAssocID="{5D72DEBB-C4EE-4A4C-998A-DBACC02F0CFB}" presName="parentLin" presStyleCnt="0"/>
      <dgm:spPr/>
    </dgm:pt>
    <dgm:pt modelId="{20A6C866-FD85-4400-83D4-E3B919A34B51}" type="pres">
      <dgm:prSet presAssocID="{5D72DEBB-C4EE-4A4C-998A-DBACC02F0CFB}" presName="parentLeftMargin" presStyleLbl="node1" presStyleIdx="0" presStyleCnt="3"/>
      <dgm:spPr/>
      <dgm:t>
        <a:bodyPr/>
        <a:lstStyle/>
        <a:p>
          <a:endParaRPr lang="zh-CN" altLang="en-US"/>
        </a:p>
      </dgm:t>
    </dgm:pt>
    <dgm:pt modelId="{833C47F7-914D-4919-99FE-C55F44DD4350}" type="pres">
      <dgm:prSet presAssocID="{5D72DEBB-C4EE-4A4C-998A-DBACC02F0CFB}" presName="parentText" presStyleLbl="node1" presStyleIdx="0" presStyleCnt="3" custScaleX="142857">
        <dgm:presLayoutVars>
          <dgm:chMax val="0"/>
          <dgm:bulletEnabled val="1"/>
        </dgm:presLayoutVars>
      </dgm:prSet>
      <dgm:spPr/>
      <dgm:t>
        <a:bodyPr/>
        <a:lstStyle/>
        <a:p>
          <a:endParaRPr lang="zh-CN" altLang="en-US"/>
        </a:p>
      </dgm:t>
    </dgm:pt>
    <dgm:pt modelId="{1CA09CCC-EF99-4340-B4E1-5E5C5D8074D6}" type="pres">
      <dgm:prSet presAssocID="{5D72DEBB-C4EE-4A4C-998A-DBACC02F0CFB}" presName="negativeSpace" presStyleCnt="0"/>
      <dgm:spPr/>
    </dgm:pt>
    <dgm:pt modelId="{5EFADA3F-DBD8-47B3-87A4-F7C4DF43CC18}" type="pres">
      <dgm:prSet presAssocID="{5D72DEBB-C4EE-4A4C-998A-DBACC02F0CFB}" presName="childText" presStyleLbl="conFgAcc1" presStyleIdx="0" presStyleCnt="3">
        <dgm:presLayoutVars>
          <dgm:bulletEnabled val="1"/>
        </dgm:presLayoutVars>
      </dgm:prSet>
      <dgm:spPr/>
    </dgm:pt>
    <dgm:pt modelId="{D5BCB613-75FD-4DEE-8DA5-6CE19F632FB4}" type="pres">
      <dgm:prSet presAssocID="{2E39222F-7B7B-4ED2-827E-1328DFCF5572}" presName="spaceBetweenRectangles" presStyleCnt="0"/>
      <dgm:spPr/>
    </dgm:pt>
    <dgm:pt modelId="{AD00622C-704A-40DB-AA9A-CF6B66B9CB56}" type="pres">
      <dgm:prSet presAssocID="{240C59D7-2CE4-462A-9515-C237DA44CA8D}" presName="parentLin" presStyleCnt="0"/>
      <dgm:spPr/>
    </dgm:pt>
    <dgm:pt modelId="{1C3B8E56-CDD6-48F6-8138-C0343817464C}" type="pres">
      <dgm:prSet presAssocID="{240C59D7-2CE4-462A-9515-C237DA44CA8D}" presName="parentLeftMargin" presStyleLbl="node1" presStyleIdx="0" presStyleCnt="3"/>
      <dgm:spPr/>
      <dgm:t>
        <a:bodyPr/>
        <a:lstStyle/>
        <a:p>
          <a:endParaRPr lang="zh-CN" altLang="en-US"/>
        </a:p>
      </dgm:t>
    </dgm:pt>
    <dgm:pt modelId="{120FC45C-3BD5-48EA-A639-E7D5A20ED3FD}" type="pres">
      <dgm:prSet presAssocID="{240C59D7-2CE4-462A-9515-C237DA44CA8D}" presName="parentText" presStyleLbl="node1" presStyleIdx="1" presStyleCnt="3" custScaleX="142857" custLinFactNeighborX="515" custLinFactNeighborY="-2670">
        <dgm:presLayoutVars>
          <dgm:chMax val="0"/>
          <dgm:bulletEnabled val="1"/>
        </dgm:presLayoutVars>
      </dgm:prSet>
      <dgm:spPr/>
      <dgm:t>
        <a:bodyPr/>
        <a:lstStyle/>
        <a:p>
          <a:endParaRPr lang="zh-CN" altLang="en-US"/>
        </a:p>
      </dgm:t>
    </dgm:pt>
    <dgm:pt modelId="{197A93D8-BD3E-486E-ABDB-8DA346AD7C11}" type="pres">
      <dgm:prSet presAssocID="{240C59D7-2CE4-462A-9515-C237DA44CA8D}" presName="negativeSpace" presStyleCnt="0"/>
      <dgm:spPr/>
    </dgm:pt>
    <dgm:pt modelId="{58D67328-282B-4E2B-B4DB-8AD412BAFFBC}" type="pres">
      <dgm:prSet presAssocID="{240C59D7-2CE4-462A-9515-C237DA44CA8D}" presName="childText" presStyleLbl="conFgAcc1" presStyleIdx="1" presStyleCnt="3">
        <dgm:presLayoutVars>
          <dgm:bulletEnabled val="1"/>
        </dgm:presLayoutVars>
      </dgm:prSet>
      <dgm:spPr/>
    </dgm:pt>
    <dgm:pt modelId="{C761DE94-27E5-4F75-9E5A-A7E6DD8791DF}" type="pres">
      <dgm:prSet presAssocID="{947B3124-FA3E-44E6-A51D-10587B3FB02E}" presName="spaceBetweenRectangles" presStyleCnt="0"/>
      <dgm:spPr/>
    </dgm:pt>
    <dgm:pt modelId="{B38C66CE-824B-42F9-A9FE-390D8396D086}" type="pres">
      <dgm:prSet presAssocID="{B05E394A-9B94-4D12-AA2A-4A782672DD2C}" presName="parentLin" presStyleCnt="0"/>
      <dgm:spPr/>
    </dgm:pt>
    <dgm:pt modelId="{0846F4B8-B208-428D-B0F2-ECF3D2F850BA}" type="pres">
      <dgm:prSet presAssocID="{B05E394A-9B94-4D12-AA2A-4A782672DD2C}" presName="parentLeftMargin" presStyleLbl="node1" presStyleIdx="1" presStyleCnt="3"/>
      <dgm:spPr/>
      <dgm:t>
        <a:bodyPr/>
        <a:lstStyle/>
        <a:p>
          <a:endParaRPr lang="zh-CN" altLang="en-US"/>
        </a:p>
      </dgm:t>
    </dgm:pt>
    <dgm:pt modelId="{8D3EE3B5-4895-4D5C-BF7C-9C953348E53B}" type="pres">
      <dgm:prSet presAssocID="{B05E394A-9B94-4D12-AA2A-4A782672DD2C}" presName="parentText" presStyleLbl="node1" presStyleIdx="2" presStyleCnt="3" custScaleX="142857" custLinFactNeighborY="-7981">
        <dgm:presLayoutVars>
          <dgm:chMax val="0"/>
          <dgm:bulletEnabled val="1"/>
        </dgm:presLayoutVars>
      </dgm:prSet>
      <dgm:spPr/>
      <dgm:t>
        <a:bodyPr/>
        <a:lstStyle/>
        <a:p>
          <a:endParaRPr lang="zh-CN" altLang="en-US"/>
        </a:p>
      </dgm:t>
    </dgm:pt>
    <dgm:pt modelId="{F262F509-6396-4BFC-87D5-70BB0970B22E}" type="pres">
      <dgm:prSet presAssocID="{B05E394A-9B94-4D12-AA2A-4A782672DD2C}" presName="negativeSpace" presStyleCnt="0"/>
      <dgm:spPr/>
    </dgm:pt>
    <dgm:pt modelId="{F776FF77-BBFD-429A-B555-3A759A0377CC}" type="pres">
      <dgm:prSet presAssocID="{B05E394A-9B94-4D12-AA2A-4A782672DD2C}" presName="childText" presStyleLbl="conFgAcc1" presStyleIdx="2" presStyleCnt="3">
        <dgm:presLayoutVars>
          <dgm:bulletEnabled val="1"/>
        </dgm:presLayoutVars>
      </dgm:prSet>
      <dgm:spPr/>
    </dgm:pt>
  </dgm:ptLst>
  <dgm:cxnLst>
    <dgm:cxn modelId="{910A7DF5-E214-4793-B0E5-4BDA9128D21F}" srcId="{0274B17C-A8D6-4EC1-9F74-DEF1B852E50E}" destId="{240C59D7-2CE4-462A-9515-C237DA44CA8D}" srcOrd="1" destOrd="0" parTransId="{CD49C4B8-92C8-418B-931E-B71E1BE6881B}" sibTransId="{947B3124-FA3E-44E6-A51D-10587B3FB02E}"/>
    <dgm:cxn modelId="{4DD414D8-F682-4091-BC3A-AF58E8D8B297}" type="presOf" srcId="{0274B17C-A8D6-4EC1-9F74-DEF1B852E50E}" destId="{290ADAC8-17E0-4F11-BE79-899CD4DD5E12}" srcOrd="0" destOrd="0" presId="urn:microsoft.com/office/officeart/2005/8/layout/list1"/>
    <dgm:cxn modelId="{06500679-10C0-4FD7-AD0A-7FF4068A0755}" type="presOf" srcId="{5D72DEBB-C4EE-4A4C-998A-DBACC02F0CFB}" destId="{20A6C866-FD85-4400-83D4-E3B919A34B51}" srcOrd="0" destOrd="0" presId="urn:microsoft.com/office/officeart/2005/8/layout/list1"/>
    <dgm:cxn modelId="{1A220DA0-ED41-4929-AA2B-745CE0C8832B}" srcId="{0274B17C-A8D6-4EC1-9F74-DEF1B852E50E}" destId="{5D72DEBB-C4EE-4A4C-998A-DBACC02F0CFB}" srcOrd="0" destOrd="0" parTransId="{17E68D72-00DC-4896-AF97-6202D147E269}" sibTransId="{2E39222F-7B7B-4ED2-827E-1328DFCF5572}"/>
    <dgm:cxn modelId="{142E39B0-CE42-464F-A63A-5C7C2C9EA7F7}" type="presOf" srcId="{240C59D7-2CE4-462A-9515-C237DA44CA8D}" destId="{1C3B8E56-CDD6-48F6-8138-C0343817464C}" srcOrd="0" destOrd="0" presId="urn:microsoft.com/office/officeart/2005/8/layout/list1"/>
    <dgm:cxn modelId="{CB00848D-B858-4554-B954-660DF5A55068}" type="presOf" srcId="{B05E394A-9B94-4D12-AA2A-4A782672DD2C}" destId="{0846F4B8-B208-428D-B0F2-ECF3D2F850BA}" srcOrd="0" destOrd="0" presId="urn:microsoft.com/office/officeart/2005/8/layout/list1"/>
    <dgm:cxn modelId="{ACF7C355-5AF7-4D29-867D-82E3839C09B0}" type="presOf" srcId="{B05E394A-9B94-4D12-AA2A-4A782672DD2C}" destId="{8D3EE3B5-4895-4D5C-BF7C-9C953348E53B}" srcOrd="1" destOrd="0" presId="urn:microsoft.com/office/officeart/2005/8/layout/list1"/>
    <dgm:cxn modelId="{DAD30B86-5D82-4561-9BF4-8FBCCDDA715C}" srcId="{0274B17C-A8D6-4EC1-9F74-DEF1B852E50E}" destId="{B05E394A-9B94-4D12-AA2A-4A782672DD2C}" srcOrd="2" destOrd="0" parTransId="{A56B56F5-D1A3-4E94-9B1D-AFE1904D8299}" sibTransId="{7A5B6132-DA9E-4D4C-92AC-FEA7555A6732}"/>
    <dgm:cxn modelId="{BB12A5B4-F2DE-4FD2-956F-50209C86B9E4}" type="presOf" srcId="{240C59D7-2CE4-462A-9515-C237DA44CA8D}" destId="{120FC45C-3BD5-48EA-A639-E7D5A20ED3FD}" srcOrd="1" destOrd="0" presId="urn:microsoft.com/office/officeart/2005/8/layout/list1"/>
    <dgm:cxn modelId="{757C1EEA-06A5-4450-B07C-00F161B1FFB6}" type="presOf" srcId="{5D72DEBB-C4EE-4A4C-998A-DBACC02F0CFB}" destId="{833C47F7-914D-4919-99FE-C55F44DD4350}" srcOrd="1" destOrd="0" presId="urn:microsoft.com/office/officeart/2005/8/layout/list1"/>
    <dgm:cxn modelId="{504254A2-4734-461F-890B-8A2935EA5E2D}" type="presParOf" srcId="{290ADAC8-17E0-4F11-BE79-899CD4DD5E12}" destId="{45EF6FC4-75DC-49E3-BD05-7B7E6300CE25}" srcOrd="0" destOrd="0" presId="urn:microsoft.com/office/officeart/2005/8/layout/list1"/>
    <dgm:cxn modelId="{7B60B633-F835-49BF-935F-9151AD0CC7FB}" type="presParOf" srcId="{45EF6FC4-75DC-49E3-BD05-7B7E6300CE25}" destId="{20A6C866-FD85-4400-83D4-E3B919A34B51}" srcOrd="0" destOrd="0" presId="urn:microsoft.com/office/officeart/2005/8/layout/list1"/>
    <dgm:cxn modelId="{C91331CA-799A-4B9B-8D0F-15E825EF233C}" type="presParOf" srcId="{45EF6FC4-75DC-49E3-BD05-7B7E6300CE25}" destId="{833C47F7-914D-4919-99FE-C55F44DD4350}" srcOrd="1" destOrd="0" presId="urn:microsoft.com/office/officeart/2005/8/layout/list1"/>
    <dgm:cxn modelId="{1E6BA5A6-4E4D-4246-82F2-0841FE5F36BA}" type="presParOf" srcId="{290ADAC8-17E0-4F11-BE79-899CD4DD5E12}" destId="{1CA09CCC-EF99-4340-B4E1-5E5C5D8074D6}" srcOrd="1" destOrd="0" presId="urn:microsoft.com/office/officeart/2005/8/layout/list1"/>
    <dgm:cxn modelId="{D4EF31A8-38E1-4741-8ADD-466AE7BEAC83}" type="presParOf" srcId="{290ADAC8-17E0-4F11-BE79-899CD4DD5E12}" destId="{5EFADA3F-DBD8-47B3-87A4-F7C4DF43CC18}" srcOrd="2" destOrd="0" presId="urn:microsoft.com/office/officeart/2005/8/layout/list1"/>
    <dgm:cxn modelId="{1CBC850F-8CA5-407E-9736-908C5582A4E5}" type="presParOf" srcId="{290ADAC8-17E0-4F11-BE79-899CD4DD5E12}" destId="{D5BCB613-75FD-4DEE-8DA5-6CE19F632FB4}" srcOrd="3" destOrd="0" presId="urn:microsoft.com/office/officeart/2005/8/layout/list1"/>
    <dgm:cxn modelId="{BE52A903-936B-423B-AF50-0E493962C83E}" type="presParOf" srcId="{290ADAC8-17E0-4F11-BE79-899CD4DD5E12}" destId="{AD00622C-704A-40DB-AA9A-CF6B66B9CB56}" srcOrd="4" destOrd="0" presId="urn:microsoft.com/office/officeart/2005/8/layout/list1"/>
    <dgm:cxn modelId="{3C98067C-B87D-43C4-98D7-F60FB6B25B35}" type="presParOf" srcId="{AD00622C-704A-40DB-AA9A-CF6B66B9CB56}" destId="{1C3B8E56-CDD6-48F6-8138-C0343817464C}" srcOrd="0" destOrd="0" presId="urn:microsoft.com/office/officeart/2005/8/layout/list1"/>
    <dgm:cxn modelId="{731C102D-C4F9-4E23-8EE4-6F5FB890AE35}" type="presParOf" srcId="{AD00622C-704A-40DB-AA9A-CF6B66B9CB56}" destId="{120FC45C-3BD5-48EA-A639-E7D5A20ED3FD}" srcOrd="1" destOrd="0" presId="urn:microsoft.com/office/officeart/2005/8/layout/list1"/>
    <dgm:cxn modelId="{146F5676-8B00-483D-ACBA-858563A5C76C}" type="presParOf" srcId="{290ADAC8-17E0-4F11-BE79-899CD4DD5E12}" destId="{197A93D8-BD3E-486E-ABDB-8DA346AD7C11}" srcOrd="5" destOrd="0" presId="urn:microsoft.com/office/officeart/2005/8/layout/list1"/>
    <dgm:cxn modelId="{5A53E8E4-A69F-4131-BE37-9909B76D0686}" type="presParOf" srcId="{290ADAC8-17E0-4F11-BE79-899CD4DD5E12}" destId="{58D67328-282B-4E2B-B4DB-8AD412BAFFBC}" srcOrd="6" destOrd="0" presId="urn:microsoft.com/office/officeart/2005/8/layout/list1"/>
    <dgm:cxn modelId="{0D30B5C9-DCCC-482E-9D74-06295F7E4AEA}" type="presParOf" srcId="{290ADAC8-17E0-4F11-BE79-899CD4DD5E12}" destId="{C761DE94-27E5-4F75-9E5A-A7E6DD8791DF}" srcOrd="7" destOrd="0" presId="urn:microsoft.com/office/officeart/2005/8/layout/list1"/>
    <dgm:cxn modelId="{CBD6B6A1-3A2A-418D-B793-9BB93AAC7FA2}" type="presParOf" srcId="{290ADAC8-17E0-4F11-BE79-899CD4DD5E12}" destId="{B38C66CE-824B-42F9-A9FE-390D8396D086}" srcOrd="8" destOrd="0" presId="urn:microsoft.com/office/officeart/2005/8/layout/list1"/>
    <dgm:cxn modelId="{CE80E5BA-FAB9-4289-B1F6-239DBAAC2CE6}" type="presParOf" srcId="{B38C66CE-824B-42F9-A9FE-390D8396D086}" destId="{0846F4B8-B208-428D-B0F2-ECF3D2F850BA}" srcOrd="0" destOrd="0" presId="urn:microsoft.com/office/officeart/2005/8/layout/list1"/>
    <dgm:cxn modelId="{27BA5025-2FF4-492E-86B2-BB23AEA5779A}" type="presParOf" srcId="{B38C66CE-824B-42F9-A9FE-390D8396D086}" destId="{8D3EE3B5-4895-4D5C-BF7C-9C953348E53B}" srcOrd="1" destOrd="0" presId="urn:microsoft.com/office/officeart/2005/8/layout/list1"/>
    <dgm:cxn modelId="{9F71C2AD-F618-43F6-99D6-AD3606A58724}" type="presParOf" srcId="{290ADAC8-17E0-4F11-BE79-899CD4DD5E12}" destId="{F262F509-6396-4BFC-87D5-70BB0970B22E}" srcOrd="9" destOrd="0" presId="urn:microsoft.com/office/officeart/2005/8/layout/list1"/>
    <dgm:cxn modelId="{5E412CA5-B36E-43B6-B369-179550552FB5}" type="presParOf" srcId="{290ADAC8-17E0-4F11-BE79-899CD4DD5E12}" destId="{F776FF77-BBFD-429A-B555-3A759A0377CC}" srcOrd="10" destOrd="0" presId="urn:microsoft.com/office/officeart/2005/8/layout/lis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D541D9-2C53-475D-9425-A9E85DA08349}" type="doc">
      <dgm:prSet loTypeId="urn:microsoft.com/office/officeart/2005/8/layout/process2" loCatId="process" qsTypeId="urn:microsoft.com/office/officeart/2005/8/quickstyle/simple1" qsCatId="simple" csTypeId="urn:microsoft.com/office/officeart/2005/8/colors/colorful4" csCatId="colorful" phldr="1"/>
      <dgm:spPr/>
      <dgm:t>
        <a:bodyPr/>
        <a:lstStyle/>
        <a:p>
          <a:endParaRPr lang="zh-CN" altLang="en-US"/>
        </a:p>
      </dgm:t>
    </dgm:pt>
    <dgm:pt modelId="{3A3B248F-B898-4F1F-9FF2-02A19F0EA60B}">
      <dgm:prSet phldrT="[文本]"/>
      <dgm:spPr/>
      <dgm:t>
        <a:bodyPr/>
        <a:lstStyle/>
        <a:p>
          <a:r>
            <a:rPr lang="ar-SA" altLang="zh-CN" b="1" dirty="0" smtClean="0">
              <a:ea typeface="宋体" charset="-122"/>
            </a:rPr>
            <a:t>العمليات الحيوية</a:t>
          </a:r>
          <a:endParaRPr lang="zh-CN" altLang="en-US" dirty="0"/>
        </a:p>
      </dgm:t>
    </dgm:pt>
    <dgm:pt modelId="{A0A863FB-3092-496B-9152-8C0C474933CD}" type="parTrans" cxnId="{0541B810-DA71-422A-A90C-34CAA1905465}">
      <dgm:prSet/>
      <dgm:spPr/>
      <dgm:t>
        <a:bodyPr/>
        <a:lstStyle/>
        <a:p>
          <a:endParaRPr lang="zh-CN" altLang="en-US"/>
        </a:p>
      </dgm:t>
    </dgm:pt>
    <dgm:pt modelId="{F4D9CB60-99AA-47DE-99E8-A57F3346918B}" type="sibTrans" cxnId="{0541B810-DA71-422A-A90C-34CAA1905465}">
      <dgm:prSet/>
      <dgm:spPr/>
      <dgm:t>
        <a:bodyPr/>
        <a:lstStyle/>
        <a:p>
          <a:endParaRPr lang="zh-CN" altLang="en-US"/>
        </a:p>
      </dgm:t>
    </dgm:pt>
    <dgm:pt modelId="{E8D6D062-FDE9-4B18-9301-731225E1E04F}">
      <dgm:prSet phldrT="[文本]"/>
      <dgm:spPr/>
      <dgm:t>
        <a:bodyPr/>
        <a:lstStyle/>
        <a:p>
          <a:r>
            <a:rPr lang="ar-SA" altLang="zh-CN" b="1" dirty="0" smtClean="0">
              <a:ea typeface="宋体" charset="-122"/>
            </a:rPr>
            <a:t>التنفس</a:t>
          </a:r>
          <a:endParaRPr lang="zh-CN" altLang="en-US" dirty="0"/>
        </a:p>
      </dgm:t>
    </dgm:pt>
    <dgm:pt modelId="{B068E176-18B9-448F-8C0C-5D8ED1A4237A}" type="parTrans" cxnId="{DA160B33-0FAD-4560-8A38-54600F547E57}">
      <dgm:prSet/>
      <dgm:spPr/>
      <dgm:t>
        <a:bodyPr/>
        <a:lstStyle/>
        <a:p>
          <a:endParaRPr lang="zh-CN" altLang="en-US"/>
        </a:p>
      </dgm:t>
    </dgm:pt>
    <dgm:pt modelId="{AE94CC50-F96A-4BA8-BC3F-343E3C9C3ECD}" type="sibTrans" cxnId="{DA160B33-0FAD-4560-8A38-54600F547E57}">
      <dgm:prSet/>
      <dgm:spPr/>
      <dgm:t>
        <a:bodyPr/>
        <a:lstStyle/>
        <a:p>
          <a:endParaRPr lang="zh-CN" altLang="en-US"/>
        </a:p>
      </dgm:t>
    </dgm:pt>
    <dgm:pt modelId="{1B8CFD90-4E4C-4674-BFF7-CA133391E5D6}">
      <dgm:prSet phldrT="[文本]"/>
      <dgm:spPr/>
      <dgm:t>
        <a:bodyPr/>
        <a:lstStyle/>
        <a:p>
          <a:r>
            <a:rPr lang="ar-SA" altLang="zh-CN" b="1" dirty="0" smtClean="0">
              <a:ea typeface="宋体" charset="-122"/>
            </a:rPr>
            <a:t>الأيض</a:t>
          </a:r>
          <a:endParaRPr lang="zh-CN" altLang="en-US" dirty="0"/>
        </a:p>
      </dgm:t>
    </dgm:pt>
    <dgm:pt modelId="{CD75D654-F9DB-4C55-BBE5-FFB32370053E}" type="parTrans" cxnId="{3827CBAD-C4AC-47F2-B94C-F1CB5684F51E}">
      <dgm:prSet/>
      <dgm:spPr/>
      <dgm:t>
        <a:bodyPr/>
        <a:lstStyle/>
        <a:p>
          <a:endParaRPr lang="zh-CN" altLang="en-US"/>
        </a:p>
      </dgm:t>
    </dgm:pt>
    <dgm:pt modelId="{4D8730C7-6571-4937-865B-BEFE356311BB}" type="sibTrans" cxnId="{3827CBAD-C4AC-47F2-B94C-F1CB5684F51E}">
      <dgm:prSet/>
      <dgm:spPr/>
      <dgm:t>
        <a:bodyPr/>
        <a:lstStyle/>
        <a:p>
          <a:endParaRPr lang="zh-CN" altLang="en-US"/>
        </a:p>
      </dgm:t>
    </dgm:pt>
    <dgm:pt modelId="{3A5AB6F2-3126-4FC9-9014-8E55E655ED5F}">
      <dgm:prSet/>
      <dgm:spPr/>
      <dgm:t>
        <a:bodyPr/>
        <a:lstStyle/>
        <a:p>
          <a:r>
            <a:rPr lang="ar-SA" altLang="zh-CN" b="1" dirty="0" smtClean="0">
              <a:ea typeface="宋体" charset="-122"/>
            </a:rPr>
            <a:t>الامتصاص</a:t>
          </a:r>
          <a:endParaRPr lang="en-US" altLang="zh-CN" dirty="0" smtClean="0">
            <a:ea typeface="宋体" charset="-122"/>
          </a:endParaRPr>
        </a:p>
      </dgm:t>
    </dgm:pt>
    <dgm:pt modelId="{A5A3FD3C-0C6D-4089-A08C-391333D50824}" type="parTrans" cxnId="{2D996FE2-6ACA-4D58-804D-A69F243E9711}">
      <dgm:prSet/>
      <dgm:spPr/>
      <dgm:t>
        <a:bodyPr/>
        <a:lstStyle/>
        <a:p>
          <a:endParaRPr lang="zh-CN" altLang="en-US"/>
        </a:p>
      </dgm:t>
    </dgm:pt>
    <dgm:pt modelId="{EF16C357-3D97-4F16-8C2A-4F10E3CB6279}" type="sibTrans" cxnId="{2D996FE2-6ACA-4D58-804D-A69F243E9711}">
      <dgm:prSet/>
      <dgm:spPr/>
      <dgm:t>
        <a:bodyPr/>
        <a:lstStyle/>
        <a:p>
          <a:endParaRPr lang="zh-CN" altLang="en-US"/>
        </a:p>
      </dgm:t>
    </dgm:pt>
    <dgm:pt modelId="{0AE2D252-E7BE-47C8-A08F-4FBCECA9C906}" type="pres">
      <dgm:prSet presAssocID="{60D541D9-2C53-475D-9425-A9E85DA08349}" presName="linearFlow" presStyleCnt="0">
        <dgm:presLayoutVars>
          <dgm:resizeHandles val="exact"/>
        </dgm:presLayoutVars>
      </dgm:prSet>
      <dgm:spPr/>
      <dgm:t>
        <a:bodyPr/>
        <a:lstStyle/>
        <a:p>
          <a:endParaRPr lang="zh-CN" altLang="en-US"/>
        </a:p>
      </dgm:t>
    </dgm:pt>
    <dgm:pt modelId="{0305CC17-C8AA-42CC-ADBF-729B4BE152CE}" type="pres">
      <dgm:prSet presAssocID="{3A3B248F-B898-4F1F-9FF2-02A19F0EA60B}" presName="node" presStyleLbl="node1" presStyleIdx="0" presStyleCnt="4">
        <dgm:presLayoutVars>
          <dgm:bulletEnabled val="1"/>
        </dgm:presLayoutVars>
      </dgm:prSet>
      <dgm:spPr/>
      <dgm:t>
        <a:bodyPr/>
        <a:lstStyle/>
        <a:p>
          <a:endParaRPr lang="zh-CN" altLang="en-US"/>
        </a:p>
      </dgm:t>
    </dgm:pt>
    <dgm:pt modelId="{36C99F0F-DD01-451B-9276-853EB19CD45F}" type="pres">
      <dgm:prSet presAssocID="{F4D9CB60-99AA-47DE-99E8-A57F3346918B}" presName="sibTrans" presStyleLbl="sibTrans2D1" presStyleIdx="0" presStyleCnt="3"/>
      <dgm:spPr/>
      <dgm:t>
        <a:bodyPr/>
        <a:lstStyle/>
        <a:p>
          <a:endParaRPr lang="zh-CN" altLang="en-US"/>
        </a:p>
      </dgm:t>
    </dgm:pt>
    <dgm:pt modelId="{FBFDA691-20B2-42C3-9988-67ECC69B5801}" type="pres">
      <dgm:prSet presAssocID="{F4D9CB60-99AA-47DE-99E8-A57F3346918B}" presName="connectorText" presStyleLbl="sibTrans2D1" presStyleIdx="0" presStyleCnt="3"/>
      <dgm:spPr/>
      <dgm:t>
        <a:bodyPr/>
        <a:lstStyle/>
        <a:p>
          <a:endParaRPr lang="zh-CN" altLang="en-US"/>
        </a:p>
      </dgm:t>
    </dgm:pt>
    <dgm:pt modelId="{BC6AAFA2-55FC-4628-BE0C-04DB007136FE}" type="pres">
      <dgm:prSet presAssocID="{E8D6D062-FDE9-4B18-9301-731225E1E04F}" presName="node" presStyleLbl="node1" presStyleIdx="1" presStyleCnt="4">
        <dgm:presLayoutVars>
          <dgm:bulletEnabled val="1"/>
        </dgm:presLayoutVars>
      </dgm:prSet>
      <dgm:spPr/>
      <dgm:t>
        <a:bodyPr/>
        <a:lstStyle/>
        <a:p>
          <a:endParaRPr lang="zh-CN" altLang="en-US"/>
        </a:p>
      </dgm:t>
    </dgm:pt>
    <dgm:pt modelId="{E5626B61-7280-4752-8382-1E83F66C68B0}" type="pres">
      <dgm:prSet presAssocID="{AE94CC50-F96A-4BA8-BC3F-343E3C9C3ECD}" presName="sibTrans" presStyleLbl="sibTrans2D1" presStyleIdx="1" presStyleCnt="3"/>
      <dgm:spPr/>
      <dgm:t>
        <a:bodyPr/>
        <a:lstStyle/>
        <a:p>
          <a:endParaRPr lang="zh-CN" altLang="en-US"/>
        </a:p>
      </dgm:t>
    </dgm:pt>
    <dgm:pt modelId="{173B48E3-5562-44FD-BEC9-ABDE8AAACC0D}" type="pres">
      <dgm:prSet presAssocID="{AE94CC50-F96A-4BA8-BC3F-343E3C9C3ECD}" presName="connectorText" presStyleLbl="sibTrans2D1" presStyleIdx="1" presStyleCnt="3"/>
      <dgm:spPr/>
      <dgm:t>
        <a:bodyPr/>
        <a:lstStyle/>
        <a:p>
          <a:endParaRPr lang="zh-CN" altLang="en-US"/>
        </a:p>
      </dgm:t>
    </dgm:pt>
    <dgm:pt modelId="{F04D4D33-CA33-45B4-A6C6-96C9D07CADC6}" type="pres">
      <dgm:prSet presAssocID="{1B8CFD90-4E4C-4674-BFF7-CA133391E5D6}" presName="node" presStyleLbl="node1" presStyleIdx="2" presStyleCnt="4">
        <dgm:presLayoutVars>
          <dgm:bulletEnabled val="1"/>
        </dgm:presLayoutVars>
      </dgm:prSet>
      <dgm:spPr/>
      <dgm:t>
        <a:bodyPr/>
        <a:lstStyle/>
        <a:p>
          <a:endParaRPr lang="zh-CN" altLang="en-US"/>
        </a:p>
      </dgm:t>
    </dgm:pt>
    <dgm:pt modelId="{DD678606-A843-4E0D-81A4-F8F4360A2BCE}" type="pres">
      <dgm:prSet presAssocID="{4D8730C7-6571-4937-865B-BEFE356311BB}" presName="sibTrans" presStyleLbl="sibTrans2D1" presStyleIdx="2" presStyleCnt="3"/>
      <dgm:spPr/>
      <dgm:t>
        <a:bodyPr/>
        <a:lstStyle/>
        <a:p>
          <a:endParaRPr lang="zh-CN" altLang="en-US"/>
        </a:p>
      </dgm:t>
    </dgm:pt>
    <dgm:pt modelId="{1397CBC7-59C3-4880-AD91-BF90D38B5827}" type="pres">
      <dgm:prSet presAssocID="{4D8730C7-6571-4937-865B-BEFE356311BB}" presName="connectorText" presStyleLbl="sibTrans2D1" presStyleIdx="2" presStyleCnt="3"/>
      <dgm:spPr/>
      <dgm:t>
        <a:bodyPr/>
        <a:lstStyle/>
        <a:p>
          <a:endParaRPr lang="zh-CN" altLang="en-US"/>
        </a:p>
      </dgm:t>
    </dgm:pt>
    <dgm:pt modelId="{94FDEA7F-A460-4F04-B23A-624D9D33D31E}" type="pres">
      <dgm:prSet presAssocID="{3A5AB6F2-3126-4FC9-9014-8E55E655ED5F}" presName="node" presStyleLbl="node1" presStyleIdx="3" presStyleCnt="4">
        <dgm:presLayoutVars>
          <dgm:bulletEnabled val="1"/>
        </dgm:presLayoutVars>
      </dgm:prSet>
      <dgm:spPr/>
      <dgm:t>
        <a:bodyPr/>
        <a:lstStyle/>
        <a:p>
          <a:endParaRPr lang="zh-CN" altLang="en-US"/>
        </a:p>
      </dgm:t>
    </dgm:pt>
  </dgm:ptLst>
  <dgm:cxnLst>
    <dgm:cxn modelId="{703DEE3C-F798-4305-AA10-A49561614944}" type="presOf" srcId="{60D541D9-2C53-475D-9425-A9E85DA08349}" destId="{0AE2D252-E7BE-47C8-A08F-4FBCECA9C906}" srcOrd="0" destOrd="0" presId="urn:microsoft.com/office/officeart/2005/8/layout/process2"/>
    <dgm:cxn modelId="{2D996FE2-6ACA-4D58-804D-A69F243E9711}" srcId="{60D541D9-2C53-475D-9425-A9E85DA08349}" destId="{3A5AB6F2-3126-4FC9-9014-8E55E655ED5F}" srcOrd="3" destOrd="0" parTransId="{A5A3FD3C-0C6D-4089-A08C-391333D50824}" sibTransId="{EF16C357-3D97-4F16-8C2A-4F10E3CB6279}"/>
    <dgm:cxn modelId="{0541B810-DA71-422A-A90C-34CAA1905465}" srcId="{60D541D9-2C53-475D-9425-A9E85DA08349}" destId="{3A3B248F-B898-4F1F-9FF2-02A19F0EA60B}" srcOrd="0" destOrd="0" parTransId="{A0A863FB-3092-496B-9152-8C0C474933CD}" sibTransId="{F4D9CB60-99AA-47DE-99E8-A57F3346918B}"/>
    <dgm:cxn modelId="{3827CBAD-C4AC-47F2-B94C-F1CB5684F51E}" srcId="{60D541D9-2C53-475D-9425-A9E85DA08349}" destId="{1B8CFD90-4E4C-4674-BFF7-CA133391E5D6}" srcOrd="2" destOrd="0" parTransId="{CD75D654-F9DB-4C55-BBE5-FFB32370053E}" sibTransId="{4D8730C7-6571-4937-865B-BEFE356311BB}"/>
    <dgm:cxn modelId="{DA160B33-0FAD-4560-8A38-54600F547E57}" srcId="{60D541D9-2C53-475D-9425-A9E85DA08349}" destId="{E8D6D062-FDE9-4B18-9301-731225E1E04F}" srcOrd="1" destOrd="0" parTransId="{B068E176-18B9-448F-8C0C-5D8ED1A4237A}" sibTransId="{AE94CC50-F96A-4BA8-BC3F-343E3C9C3ECD}"/>
    <dgm:cxn modelId="{BE47903B-D33E-46C4-8376-C5F986BDD1FF}" type="presOf" srcId="{1B8CFD90-4E4C-4674-BFF7-CA133391E5D6}" destId="{F04D4D33-CA33-45B4-A6C6-96C9D07CADC6}" srcOrd="0" destOrd="0" presId="urn:microsoft.com/office/officeart/2005/8/layout/process2"/>
    <dgm:cxn modelId="{17590A02-1E10-4AC7-AB92-4D7825A9396D}" type="presOf" srcId="{3A3B248F-B898-4F1F-9FF2-02A19F0EA60B}" destId="{0305CC17-C8AA-42CC-ADBF-729B4BE152CE}" srcOrd="0" destOrd="0" presId="urn:microsoft.com/office/officeart/2005/8/layout/process2"/>
    <dgm:cxn modelId="{26835210-79F7-4CCC-B0F2-AF769A636613}" type="presOf" srcId="{F4D9CB60-99AA-47DE-99E8-A57F3346918B}" destId="{FBFDA691-20B2-42C3-9988-67ECC69B5801}" srcOrd="1" destOrd="0" presId="urn:microsoft.com/office/officeart/2005/8/layout/process2"/>
    <dgm:cxn modelId="{6776FD79-AC30-48FD-A140-9A2F175F9A06}" type="presOf" srcId="{F4D9CB60-99AA-47DE-99E8-A57F3346918B}" destId="{36C99F0F-DD01-451B-9276-853EB19CD45F}" srcOrd="0" destOrd="0" presId="urn:microsoft.com/office/officeart/2005/8/layout/process2"/>
    <dgm:cxn modelId="{A0B35C96-C0F9-4B8F-BC06-B1B8C6A709A3}" type="presOf" srcId="{3A5AB6F2-3126-4FC9-9014-8E55E655ED5F}" destId="{94FDEA7F-A460-4F04-B23A-624D9D33D31E}" srcOrd="0" destOrd="0" presId="urn:microsoft.com/office/officeart/2005/8/layout/process2"/>
    <dgm:cxn modelId="{D29D924F-D7F0-44EF-9020-1538100A6869}" type="presOf" srcId="{E8D6D062-FDE9-4B18-9301-731225E1E04F}" destId="{BC6AAFA2-55FC-4628-BE0C-04DB007136FE}" srcOrd="0" destOrd="0" presId="urn:microsoft.com/office/officeart/2005/8/layout/process2"/>
    <dgm:cxn modelId="{562C5042-96D5-4B4A-83B2-3838CC1AD921}" type="presOf" srcId="{4D8730C7-6571-4937-865B-BEFE356311BB}" destId="{1397CBC7-59C3-4880-AD91-BF90D38B5827}" srcOrd="1" destOrd="0" presId="urn:microsoft.com/office/officeart/2005/8/layout/process2"/>
    <dgm:cxn modelId="{E3C0FD75-1DDE-45E7-9C29-9AA4302F2E2D}" type="presOf" srcId="{AE94CC50-F96A-4BA8-BC3F-343E3C9C3ECD}" destId="{173B48E3-5562-44FD-BEC9-ABDE8AAACC0D}" srcOrd="1" destOrd="0" presId="urn:microsoft.com/office/officeart/2005/8/layout/process2"/>
    <dgm:cxn modelId="{C126AAA4-9D10-4701-9AE6-182DA8FAD037}" type="presOf" srcId="{AE94CC50-F96A-4BA8-BC3F-343E3C9C3ECD}" destId="{E5626B61-7280-4752-8382-1E83F66C68B0}" srcOrd="0" destOrd="0" presId="urn:microsoft.com/office/officeart/2005/8/layout/process2"/>
    <dgm:cxn modelId="{8813EA1F-22B2-426B-98C4-7B9D59917F28}" type="presOf" srcId="{4D8730C7-6571-4937-865B-BEFE356311BB}" destId="{DD678606-A843-4E0D-81A4-F8F4360A2BCE}" srcOrd="0" destOrd="0" presId="urn:microsoft.com/office/officeart/2005/8/layout/process2"/>
    <dgm:cxn modelId="{3B5027B1-DB91-48C2-9EBC-AA57A4558C8E}" type="presParOf" srcId="{0AE2D252-E7BE-47C8-A08F-4FBCECA9C906}" destId="{0305CC17-C8AA-42CC-ADBF-729B4BE152CE}" srcOrd="0" destOrd="0" presId="urn:microsoft.com/office/officeart/2005/8/layout/process2"/>
    <dgm:cxn modelId="{0FFBCE8C-ADDF-4B51-9E67-FEC851286807}" type="presParOf" srcId="{0AE2D252-E7BE-47C8-A08F-4FBCECA9C906}" destId="{36C99F0F-DD01-451B-9276-853EB19CD45F}" srcOrd="1" destOrd="0" presId="urn:microsoft.com/office/officeart/2005/8/layout/process2"/>
    <dgm:cxn modelId="{E197A96E-3B5C-4415-BF44-170AA3EC8D72}" type="presParOf" srcId="{36C99F0F-DD01-451B-9276-853EB19CD45F}" destId="{FBFDA691-20B2-42C3-9988-67ECC69B5801}" srcOrd="0" destOrd="0" presId="urn:microsoft.com/office/officeart/2005/8/layout/process2"/>
    <dgm:cxn modelId="{5AEE27BD-99EE-4345-81F7-370C666270F4}" type="presParOf" srcId="{0AE2D252-E7BE-47C8-A08F-4FBCECA9C906}" destId="{BC6AAFA2-55FC-4628-BE0C-04DB007136FE}" srcOrd="2" destOrd="0" presId="urn:microsoft.com/office/officeart/2005/8/layout/process2"/>
    <dgm:cxn modelId="{31C7AD4F-F65C-4839-9C7B-782DB8F62271}" type="presParOf" srcId="{0AE2D252-E7BE-47C8-A08F-4FBCECA9C906}" destId="{E5626B61-7280-4752-8382-1E83F66C68B0}" srcOrd="3" destOrd="0" presId="urn:microsoft.com/office/officeart/2005/8/layout/process2"/>
    <dgm:cxn modelId="{F16D96D9-028E-4DF5-9950-112DD0B38589}" type="presParOf" srcId="{E5626B61-7280-4752-8382-1E83F66C68B0}" destId="{173B48E3-5562-44FD-BEC9-ABDE8AAACC0D}" srcOrd="0" destOrd="0" presId="urn:microsoft.com/office/officeart/2005/8/layout/process2"/>
    <dgm:cxn modelId="{6CFC5F14-ED3F-4A35-BF02-55081ADC731C}" type="presParOf" srcId="{0AE2D252-E7BE-47C8-A08F-4FBCECA9C906}" destId="{F04D4D33-CA33-45B4-A6C6-96C9D07CADC6}" srcOrd="4" destOrd="0" presId="urn:microsoft.com/office/officeart/2005/8/layout/process2"/>
    <dgm:cxn modelId="{7E18D782-8C7E-45FC-9C70-A1F8C7C8BAAF}" type="presParOf" srcId="{0AE2D252-E7BE-47C8-A08F-4FBCECA9C906}" destId="{DD678606-A843-4E0D-81A4-F8F4360A2BCE}" srcOrd="5" destOrd="0" presId="urn:microsoft.com/office/officeart/2005/8/layout/process2"/>
    <dgm:cxn modelId="{7699F00B-584E-4714-97F0-E1CAF80CF0D9}" type="presParOf" srcId="{DD678606-A843-4E0D-81A4-F8F4360A2BCE}" destId="{1397CBC7-59C3-4880-AD91-BF90D38B5827}" srcOrd="0" destOrd="0" presId="urn:microsoft.com/office/officeart/2005/8/layout/process2"/>
    <dgm:cxn modelId="{41818C14-E601-4D06-80FA-3979D321D642}" type="presParOf" srcId="{0AE2D252-E7BE-47C8-A08F-4FBCECA9C906}" destId="{94FDEA7F-A460-4F04-B23A-624D9D33D31E}" srcOrd="6" destOrd="0" presId="urn:microsoft.com/office/officeart/2005/8/layout/process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F78672-264D-42B9-AEF2-8855221DFA86}" type="doc">
      <dgm:prSet loTypeId="urn:microsoft.com/office/officeart/2005/8/layout/hierarchy2" loCatId="hierarchy" qsTypeId="urn:microsoft.com/office/officeart/2005/8/quickstyle/3d2" qsCatId="3D" csTypeId="urn:microsoft.com/office/officeart/2005/8/colors/colorful2" csCatId="colorful" phldr="1"/>
      <dgm:spPr/>
      <dgm:t>
        <a:bodyPr/>
        <a:lstStyle/>
        <a:p>
          <a:pPr rtl="1"/>
          <a:endParaRPr lang="ar-SA"/>
        </a:p>
      </dgm:t>
    </dgm:pt>
    <dgm:pt modelId="{CB098D36-9619-401C-8640-82E0C5FF08D5}">
      <dgm:prSet phldrT="[نص]"/>
      <dgm:spPr/>
      <dgm:t>
        <a:bodyPr/>
        <a:lstStyle/>
        <a:p>
          <a:pPr rtl="1"/>
          <a:r>
            <a:rPr lang="ar-SA" dirty="0" smtClean="0"/>
            <a:t>التأثر المباشر</a:t>
          </a:r>
          <a:endParaRPr lang="ar-SA" dirty="0"/>
        </a:p>
      </dgm:t>
    </dgm:pt>
    <dgm:pt modelId="{9FAECE91-0E68-4896-B326-5DFBEFF64F15}" type="parTrans" cxnId="{455C69CD-E51B-490D-A50B-D712AC0EAE56}">
      <dgm:prSet/>
      <dgm:spPr/>
      <dgm:t>
        <a:bodyPr/>
        <a:lstStyle/>
        <a:p>
          <a:pPr rtl="1"/>
          <a:endParaRPr lang="ar-SA"/>
        </a:p>
      </dgm:t>
    </dgm:pt>
    <dgm:pt modelId="{720F69A9-CF9C-4C52-8197-0C6331213499}" type="sibTrans" cxnId="{455C69CD-E51B-490D-A50B-D712AC0EAE56}">
      <dgm:prSet/>
      <dgm:spPr/>
      <dgm:t>
        <a:bodyPr/>
        <a:lstStyle/>
        <a:p>
          <a:pPr rtl="1"/>
          <a:endParaRPr lang="ar-SA"/>
        </a:p>
      </dgm:t>
    </dgm:pt>
    <dgm:pt modelId="{1450F4DC-65CB-4729-B40A-5AFEE9535192}">
      <dgm:prSet phldrT="[نص]"/>
      <dgm:spPr/>
      <dgm:t>
        <a:bodyPr/>
        <a:lstStyle/>
        <a:p>
          <a:pPr rtl="1"/>
          <a:r>
            <a:rPr lang="ar-SA" dirty="0" smtClean="0"/>
            <a:t>المحتوى المائي </a:t>
          </a:r>
          <a:endParaRPr lang="ar-SA" dirty="0"/>
        </a:p>
      </dgm:t>
    </dgm:pt>
    <dgm:pt modelId="{2B280C67-A0DE-4377-B721-5B2205B910A5}" type="parTrans" cxnId="{FE511F13-77AD-46FE-B4C7-81662933BBD2}">
      <dgm:prSet/>
      <dgm:spPr/>
      <dgm:t>
        <a:bodyPr/>
        <a:lstStyle/>
        <a:p>
          <a:pPr rtl="1"/>
          <a:endParaRPr lang="ar-SA"/>
        </a:p>
      </dgm:t>
    </dgm:pt>
    <dgm:pt modelId="{5B661C43-27E1-4F1F-8B29-6E57779AD36E}" type="sibTrans" cxnId="{FE511F13-77AD-46FE-B4C7-81662933BBD2}">
      <dgm:prSet/>
      <dgm:spPr/>
      <dgm:t>
        <a:bodyPr/>
        <a:lstStyle/>
        <a:p>
          <a:pPr rtl="1"/>
          <a:endParaRPr lang="ar-SA"/>
        </a:p>
      </dgm:t>
    </dgm:pt>
    <dgm:pt modelId="{38B397A3-D550-4F92-9D9F-4B2DF649CF56}">
      <dgm:prSet phldrT="[نص]"/>
      <dgm:spPr/>
      <dgm:t>
        <a:bodyPr/>
        <a:lstStyle/>
        <a:p>
          <a:pPr rtl="1"/>
          <a:r>
            <a:rPr lang="ar-SA" dirty="0" smtClean="0"/>
            <a:t>الحرارة النوعية للماء</a:t>
          </a:r>
          <a:endParaRPr lang="ar-SA" dirty="0"/>
        </a:p>
      </dgm:t>
    </dgm:pt>
    <dgm:pt modelId="{4D5D34B7-2CF6-4C34-AA5A-E77227F2630A}" type="parTrans" cxnId="{3F1116A5-81F9-408A-823A-EEE2D1D838FD}">
      <dgm:prSet/>
      <dgm:spPr/>
      <dgm:t>
        <a:bodyPr/>
        <a:lstStyle/>
        <a:p>
          <a:pPr rtl="1"/>
          <a:endParaRPr lang="ar-SA"/>
        </a:p>
      </dgm:t>
    </dgm:pt>
    <dgm:pt modelId="{DAF9937A-213B-40C0-BF95-EFC023B3F532}" type="sibTrans" cxnId="{3F1116A5-81F9-408A-823A-EEE2D1D838FD}">
      <dgm:prSet/>
      <dgm:spPr/>
      <dgm:t>
        <a:bodyPr/>
        <a:lstStyle/>
        <a:p>
          <a:pPr rtl="1"/>
          <a:endParaRPr lang="ar-SA"/>
        </a:p>
      </dgm:t>
    </dgm:pt>
    <dgm:pt modelId="{D31C1161-2D87-4565-927A-C5B1D0A232AA}">
      <dgm:prSet phldrT="[نص]"/>
      <dgm:spPr/>
      <dgm:t>
        <a:bodyPr/>
        <a:lstStyle/>
        <a:p>
          <a:pPr rtl="1"/>
          <a:r>
            <a:rPr lang="ar-SA" dirty="0" smtClean="0"/>
            <a:t>اللون </a:t>
          </a:r>
          <a:endParaRPr lang="ar-SA" dirty="0"/>
        </a:p>
      </dgm:t>
    </dgm:pt>
    <dgm:pt modelId="{595BDC60-13D4-4F19-9FA6-6C4962D51E11}" type="parTrans" cxnId="{1B29D782-1878-4B23-94E3-00B108BFD002}">
      <dgm:prSet/>
      <dgm:spPr/>
      <dgm:t>
        <a:bodyPr/>
        <a:lstStyle/>
        <a:p>
          <a:pPr rtl="1"/>
          <a:endParaRPr lang="ar-SA"/>
        </a:p>
      </dgm:t>
    </dgm:pt>
    <dgm:pt modelId="{C8B53357-EE4C-4DF8-ADD3-8013B57305CA}" type="sibTrans" cxnId="{1B29D782-1878-4B23-94E3-00B108BFD002}">
      <dgm:prSet/>
      <dgm:spPr/>
      <dgm:t>
        <a:bodyPr/>
        <a:lstStyle/>
        <a:p>
          <a:pPr rtl="1"/>
          <a:endParaRPr lang="ar-SA"/>
        </a:p>
      </dgm:t>
    </dgm:pt>
    <dgm:pt modelId="{65459E87-EED4-4D04-A7F3-1F18EB3B62DA}">
      <dgm:prSet/>
      <dgm:spPr/>
      <dgm:t>
        <a:bodyPr/>
        <a:lstStyle/>
        <a:p>
          <a:pPr rtl="1"/>
          <a:r>
            <a:rPr lang="ar-SA" dirty="0" smtClean="0"/>
            <a:t>التركيب </a:t>
          </a:r>
          <a:endParaRPr lang="ar-SA" dirty="0"/>
        </a:p>
      </dgm:t>
    </dgm:pt>
    <dgm:pt modelId="{B8365C84-96E6-410A-A93E-2A770F037A08}" type="parTrans" cxnId="{17F21269-97B6-4A47-90B4-C07A21CB0283}">
      <dgm:prSet/>
      <dgm:spPr/>
      <dgm:t>
        <a:bodyPr/>
        <a:lstStyle/>
        <a:p>
          <a:pPr rtl="1"/>
          <a:endParaRPr lang="ar-SA"/>
        </a:p>
      </dgm:t>
    </dgm:pt>
    <dgm:pt modelId="{1EAED715-B53D-4196-82D1-D6C8EBC174AB}" type="sibTrans" cxnId="{17F21269-97B6-4A47-90B4-C07A21CB0283}">
      <dgm:prSet/>
      <dgm:spPr/>
      <dgm:t>
        <a:bodyPr/>
        <a:lstStyle/>
        <a:p>
          <a:pPr rtl="1"/>
          <a:endParaRPr lang="ar-SA"/>
        </a:p>
      </dgm:t>
    </dgm:pt>
    <dgm:pt modelId="{A1C09D6D-AAC2-4B9E-8346-918C7389F0CC}">
      <dgm:prSet/>
      <dgm:spPr/>
      <dgm:t>
        <a:bodyPr/>
        <a:lstStyle/>
        <a:p>
          <a:pPr rtl="1"/>
          <a:r>
            <a:rPr lang="ar-SA" dirty="0" smtClean="0"/>
            <a:t>القوام</a:t>
          </a:r>
          <a:endParaRPr lang="ar-SA" dirty="0"/>
        </a:p>
      </dgm:t>
    </dgm:pt>
    <dgm:pt modelId="{C34AC171-8DB5-428B-9896-B7A9A3C12262}" type="parTrans" cxnId="{A378BCE3-613C-495D-810E-8E1E07DA8491}">
      <dgm:prSet/>
      <dgm:spPr/>
      <dgm:t>
        <a:bodyPr/>
        <a:lstStyle/>
        <a:p>
          <a:pPr rtl="1"/>
          <a:endParaRPr lang="ar-SA"/>
        </a:p>
      </dgm:t>
    </dgm:pt>
    <dgm:pt modelId="{A6927956-B2CC-44AC-AFA2-C15F800C5591}" type="sibTrans" cxnId="{A378BCE3-613C-495D-810E-8E1E07DA8491}">
      <dgm:prSet/>
      <dgm:spPr/>
      <dgm:t>
        <a:bodyPr/>
        <a:lstStyle/>
        <a:p>
          <a:pPr rtl="1"/>
          <a:endParaRPr lang="ar-SA"/>
        </a:p>
      </dgm:t>
    </dgm:pt>
    <dgm:pt modelId="{BCEFC90C-A000-499A-AD6A-1405BE9E7E6D}">
      <dgm:prSet/>
      <dgm:spPr/>
      <dgm:t>
        <a:bodyPr/>
        <a:lstStyle/>
        <a:p>
          <a:pPr rtl="1"/>
          <a:r>
            <a:rPr lang="ar-SA" dirty="0" smtClean="0"/>
            <a:t>الغطاء النباتي</a:t>
          </a:r>
          <a:endParaRPr lang="ar-SA" dirty="0"/>
        </a:p>
      </dgm:t>
    </dgm:pt>
    <dgm:pt modelId="{1AE6EAEA-21AB-40D6-BFE6-2DA653C20073}" type="parTrans" cxnId="{00F56D99-6218-4747-BCA6-E15F6982F59A}">
      <dgm:prSet/>
      <dgm:spPr/>
      <dgm:t>
        <a:bodyPr/>
        <a:lstStyle/>
        <a:p>
          <a:pPr rtl="1"/>
          <a:endParaRPr lang="ar-SA"/>
        </a:p>
      </dgm:t>
    </dgm:pt>
    <dgm:pt modelId="{1F82E4FE-8FC2-4589-87EA-AC23E81F2A46}" type="sibTrans" cxnId="{00F56D99-6218-4747-BCA6-E15F6982F59A}">
      <dgm:prSet/>
      <dgm:spPr/>
      <dgm:t>
        <a:bodyPr/>
        <a:lstStyle/>
        <a:p>
          <a:pPr rtl="1"/>
          <a:endParaRPr lang="ar-SA"/>
        </a:p>
      </dgm:t>
    </dgm:pt>
    <dgm:pt modelId="{91A0A2B8-DCF2-4C6B-8822-4EEEFCD3A99B}" type="pres">
      <dgm:prSet presAssocID="{B0F78672-264D-42B9-AEF2-8855221DFA86}" presName="diagram" presStyleCnt="0">
        <dgm:presLayoutVars>
          <dgm:chPref val="1"/>
          <dgm:dir/>
          <dgm:animOne val="branch"/>
          <dgm:animLvl val="lvl"/>
          <dgm:resizeHandles val="exact"/>
        </dgm:presLayoutVars>
      </dgm:prSet>
      <dgm:spPr/>
      <dgm:t>
        <a:bodyPr/>
        <a:lstStyle/>
        <a:p>
          <a:pPr rtl="1"/>
          <a:endParaRPr lang="ar-SA"/>
        </a:p>
      </dgm:t>
    </dgm:pt>
    <dgm:pt modelId="{E9097670-1314-4AA7-8645-FD03928BCB14}" type="pres">
      <dgm:prSet presAssocID="{CB098D36-9619-401C-8640-82E0C5FF08D5}" presName="root1" presStyleCnt="0"/>
      <dgm:spPr/>
    </dgm:pt>
    <dgm:pt modelId="{21E03F60-AD63-43AE-8A97-B0D8E6BA40CC}" type="pres">
      <dgm:prSet presAssocID="{CB098D36-9619-401C-8640-82E0C5FF08D5}" presName="LevelOneTextNode" presStyleLbl="node0" presStyleIdx="0" presStyleCnt="1">
        <dgm:presLayoutVars>
          <dgm:chPref val="3"/>
        </dgm:presLayoutVars>
      </dgm:prSet>
      <dgm:spPr/>
      <dgm:t>
        <a:bodyPr/>
        <a:lstStyle/>
        <a:p>
          <a:pPr rtl="1"/>
          <a:endParaRPr lang="ar-SA"/>
        </a:p>
      </dgm:t>
    </dgm:pt>
    <dgm:pt modelId="{CB340D65-913F-46C9-8288-2F2F5329800C}" type="pres">
      <dgm:prSet presAssocID="{CB098D36-9619-401C-8640-82E0C5FF08D5}" presName="level2hierChild" presStyleCnt="0"/>
      <dgm:spPr/>
    </dgm:pt>
    <dgm:pt modelId="{CED938ED-895B-49FD-A73C-58312891EF55}" type="pres">
      <dgm:prSet presAssocID="{2B280C67-A0DE-4377-B721-5B2205B910A5}" presName="conn2-1" presStyleLbl="parChTrans1D2" presStyleIdx="0" presStyleCnt="5"/>
      <dgm:spPr/>
      <dgm:t>
        <a:bodyPr/>
        <a:lstStyle/>
        <a:p>
          <a:pPr rtl="1"/>
          <a:endParaRPr lang="ar-SA"/>
        </a:p>
      </dgm:t>
    </dgm:pt>
    <dgm:pt modelId="{6FACDAAE-549C-4291-B34B-0B2840C54DE3}" type="pres">
      <dgm:prSet presAssocID="{2B280C67-A0DE-4377-B721-5B2205B910A5}" presName="connTx" presStyleLbl="parChTrans1D2" presStyleIdx="0" presStyleCnt="5"/>
      <dgm:spPr/>
      <dgm:t>
        <a:bodyPr/>
        <a:lstStyle/>
        <a:p>
          <a:pPr rtl="1"/>
          <a:endParaRPr lang="ar-SA"/>
        </a:p>
      </dgm:t>
    </dgm:pt>
    <dgm:pt modelId="{37790481-8EB2-4F32-9D45-69579CBDD155}" type="pres">
      <dgm:prSet presAssocID="{1450F4DC-65CB-4729-B40A-5AFEE9535192}" presName="root2" presStyleCnt="0"/>
      <dgm:spPr/>
    </dgm:pt>
    <dgm:pt modelId="{063D956A-8421-4455-B616-5E1C66C5E0BF}" type="pres">
      <dgm:prSet presAssocID="{1450F4DC-65CB-4729-B40A-5AFEE9535192}" presName="LevelTwoTextNode" presStyleLbl="node2" presStyleIdx="0" presStyleCnt="5" custLinFactNeighborX="-18419">
        <dgm:presLayoutVars>
          <dgm:chPref val="3"/>
        </dgm:presLayoutVars>
      </dgm:prSet>
      <dgm:spPr/>
      <dgm:t>
        <a:bodyPr/>
        <a:lstStyle/>
        <a:p>
          <a:pPr rtl="1"/>
          <a:endParaRPr lang="ar-SA"/>
        </a:p>
      </dgm:t>
    </dgm:pt>
    <dgm:pt modelId="{BF062072-6756-47C8-9652-D1473302BD4C}" type="pres">
      <dgm:prSet presAssocID="{1450F4DC-65CB-4729-B40A-5AFEE9535192}" presName="level3hierChild" presStyleCnt="0"/>
      <dgm:spPr/>
    </dgm:pt>
    <dgm:pt modelId="{784FCAC0-1749-4B26-961E-31E1B1515687}" type="pres">
      <dgm:prSet presAssocID="{4D5D34B7-2CF6-4C34-AA5A-E77227F2630A}" presName="conn2-1" presStyleLbl="parChTrans1D3" presStyleIdx="0" presStyleCnt="1"/>
      <dgm:spPr/>
      <dgm:t>
        <a:bodyPr/>
        <a:lstStyle/>
        <a:p>
          <a:pPr rtl="1"/>
          <a:endParaRPr lang="ar-SA"/>
        </a:p>
      </dgm:t>
    </dgm:pt>
    <dgm:pt modelId="{2A595570-E434-4221-BC41-7BC48866B81F}" type="pres">
      <dgm:prSet presAssocID="{4D5D34B7-2CF6-4C34-AA5A-E77227F2630A}" presName="connTx" presStyleLbl="parChTrans1D3" presStyleIdx="0" presStyleCnt="1"/>
      <dgm:spPr/>
      <dgm:t>
        <a:bodyPr/>
        <a:lstStyle/>
        <a:p>
          <a:pPr rtl="1"/>
          <a:endParaRPr lang="ar-SA"/>
        </a:p>
      </dgm:t>
    </dgm:pt>
    <dgm:pt modelId="{B0FF9CCD-420B-4460-8338-76BD5514BFAA}" type="pres">
      <dgm:prSet presAssocID="{38B397A3-D550-4F92-9D9F-4B2DF649CF56}" presName="root2" presStyleCnt="0"/>
      <dgm:spPr/>
    </dgm:pt>
    <dgm:pt modelId="{8BB0FF40-02EA-4CE4-935B-8C51C768C4F3}" type="pres">
      <dgm:prSet presAssocID="{38B397A3-D550-4F92-9D9F-4B2DF649CF56}" presName="LevelTwoTextNode" presStyleLbl="node3" presStyleIdx="0" presStyleCnt="1" custLinFactNeighborX="-35423" custLinFactNeighborY="2454">
        <dgm:presLayoutVars>
          <dgm:chPref val="3"/>
        </dgm:presLayoutVars>
      </dgm:prSet>
      <dgm:spPr/>
      <dgm:t>
        <a:bodyPr/>
        <a:lstStyle/>
        <a:p>
          <a:pPr rtl="1"/>
          <a:endParaRPr lang="ar-SA"/>
        </a:p>
      </dgm:t>
    </dgm:pt>
    <dgm:pt modelId="{D68A3A63-E7F0-4850-A024-9ADCB0B4066B}" type="pres">
      <dgm:prSet presAssocID="{38B397A3-D550-4F92-9D9F-4B2DF649CF56}" presName="level3hierChild" presStyleCnt="0"/>
      <dgm:spPr/>
    </dgm:pt>
    <dgm:pt modelId="{7CB108D8-8005-4D54-8F8C-35FDF89A4F14}" type="pres">
      <dgm:prSet presAssocID="{595BDC60-13D4-4F19-9FA6-6C4962D51E11}" presName="conn2-1" presStyleLbl="parChTrans1D2" presStyleIdx="1" presStyleCnt="5"/>
      <dgm:spPr/>
      <dgm:t>
        <a:bodyPr/>
        <a:lstStyle/>
        <a:p>
          <a:pPr rtl="1"/>
          <a:endParaRPr lang="ar-SA"/>
        </a:p>
      </dgm:t>
    </dgm:pt>
    <dgm:pt modelId="{61494FF5-6457-45E0-A88F-015A8785637C}" type="pres">
      <dgm:prSet presAssocID="{595BDC60-13D4-4F19-9FA6-6C4962D51E11}" presName="connTx" presStyleLbl="parChTrans1D2" presStyleIdx="1" presStyleCnt="5"/>
      <dgm:spPr/>
      <dgm:t>
        <a:bodyPr/>
        <a:lstStyle/>
        <a:p>
          <a:pPr rtl="1"/>
          <a:endParaRPr lang="ar-SA"/>
        </a:p>
      </dgm:t>
    </dgm:pt>
    <dgm:pt modelId="{47C31E89-9641-4ACF-B1C0-F2A2C80F8EAD}" type="pres">
      <dgm:prSet presAssocID="{D31C1161-2D87-4565-927A-C5B1D0A232AA}" presName="root2" presStyleCnt="0"/>
      <dgm:spPr/>
    </dgm:pt>
    <dgm:pt modelId="{A00F5AC7-2FA1-4011-9EF7-50E11BFB7A4B}" type="pres">
      <dgm:prSet presAssocID="{D31C1161-2D87-4565-927A-C5B1D0A232AA}" presName="LevelTwoTextNode" presStyleLbl="node2" presStyleIdx="1" presStyleCnt="5" custLinFactNeighborX="-13351">
        <dgm:presLayoutVars>
          <dgm:chPref val="3"/>
        </dgm:presLayoutVars>
      </dgm:prSet>
      <dgm:spPr/>
      <dgm:t>
        <a:bodyPr/>
        <a:lstStyle/>
        <a:p>
          <a:pPr rtl="1"/>
          <a:endParaRPr lang="ar-SA"/>
        </a:p>
      </dgm:t>
    </dgm:pt>
    <dgm:pt modelId="{577C03EE-A31E-4B0E-A346-D38CD3AB2DCA}" type="pres">
      <dgm:prSet presAssocID="{D31C1161-2D87-4565-927A-C5B1D0A232AA}" presName="level3hierChild" presStyleCnt="0"/>
      <dgm:spPr/>
    </dgm:pt>
    <dgm:pt modelId="{5D6BFCE9-ED8E-4BD5-BFA1-AAF7F9CAD8AE}" type="pres">
      <dgm:prSet presAssocID="{B8365C84-96E6-410A-A93E-2A770F037A08}" presName="conn2-1" presStyleLbl="parChTrans1D2" presStyleIdx="2" presStyleCnt="5"/>
      <dgm:spPr/>
      <dgm:t>
        <a:bodyPr/>
        <a:lstStyle/>
        <a:p>
          <a:pPr rtl="1"/>
          <a:endParaRPr lang="ar-SA"/>
        </a:p>
      </dgm:t>
    </dgm:pt>
    <dgm:pt modelId="{4DF913D8-A871-41C6-BD98-94E35E45B609}" type="pres">
      <dgm:prSet presAssocID="{B8365C84-96E6-410A-A93E-2A770F037A08}" presName="connTx" presStyleLbl="parChTrans1D2" presStyleIdx="2" presStyleCnt="5"/>
      <dgm:spPr/>
      <dgm:t>
        <a:bodyPr/>
        <a:lstStyle/>
        <a:p>
          <a:pPr rtl="1"/>
          <a:endParaRPr lang="ar-SA"/>
        </a:p>
      </dgm:t>
    </dgm:pt>
    <dgm:pt modelId="{D2CF4AE2-AA10-48F4-B4B0-932E75B151BC}" type="pres">
      <dgm:prSet presAssocID="{65459E87-EED4-4D04-A7F3-1F18EB3B62DA}" presName="root2" presStyleCnt="0"/>
      <dgm:spPr/>
    </dgm:pt>
    <dgm:pt modelId="{DB2FE7D1-AD72-4641-96BB-F75CD4D1F646}" type="pres">
      <dgm:prSet presAssocID="{65459E87-EED4-4D04-A7F3-1F18EB3B62DA}" presName="LevelTwoTextNode" presStyleLbl="node2" presStyleIdx="2" presStyleCnt="5" custLinFactNeighborX="-8283">
        <dgm:presLayoutVars>
          <dgm:chPref val="3"/>
        </dgm:presLayoutVars>
      </dgm:prSet>
      <dgm:spPr/>
      <dgm:t>
        <a:bodyPr/>
        <a:lstStyle/>
        <a:p>
          <a:pPr rtl="1"/>
          <a:endParaRPr lang="ar-SA"/>
        </a:p>
      </dgm:t>
    </dgm:pt>
    <dgm:pt modelId="{53CC2F6C-DB25-477C-9B18-05D1076501B6}" type="pres">
      <dgm:prSet presAssocID="{65459E87-EED4-4D04-A7F3-1F18EB3B62DA}" presName="level3hierChild" presStyleCnt="0"/>
      <dgm:spPr/>
    </dgm:pt>
    <dgm:pt modelId="{7CD4A59A-B695-49E9-B81D-1FB2F09ACB46}" type="pres">
      <dgm:prSet presAssocID="{C34AC171-8DB5-428B-9896-B7A9A3C12262}" presName="conn2-1" presStyleLbl="parChTrans1D2" presStyleIdx="3" presStyleCnt="5"/>
      <dgm:spPr/>
      <dgm:t>
        <a:bodyPr/>
        <a:lstStyle/>
        <a:p>
          <a:pPr rtl="1"/>
          <a:endParaRPr lang="ar-SA"/>
        </a:p>
      </dgm:t>
    </dgm:pt>
    <dgm:pt modelId="{E8FA832F-9A07-4751-9246-91D9BF65FBF5}" type="pres">
      <dgm:prSet presAssocID="{C34AC171-8DB5-428B-9896-B7A9A3C12262}" presName="connTx" presStyleLbl="parChTrans1D2" presStyleIdx="3" presStyleCnt="5"/>
      <dgm:spPr/>
      <dgm:t>
        <a:bodyPr/>
        <a:lstStyle/>
        <a:p>
          <a:pPr rtl="1"/>
          <a:endParaRPr lang="ar-SA"/>
        </a:p>
      </dgm:t>
    </dgm:pt>
    <dgm:pt modelId="{B752EA79-F91E-415F-A41F-D2100D1E5363}" type="pres">
      <dgm:prSet presAssocID="{A1C09D6D-AAC2-4B9E-8346-918C7389F0CC}" presName="root2" presStyleCnt="0"/>
      <dgm:spPr/>
    </dgm:pt>
    <dgm:pt modelId="{9BDC4218-A8BA-40D3-A2F7-84589D1CA4EA}" type="pres">
      <dgm:prSet presAssocID="{A1C09D6D-AAC2-4B9E-8346-918C7389F0CC}" presName="LevelTwoTextNode" presStyleLbl="node2" presStyleIdx="3" presStyleCnt="5" custLinFactNeighborX="-8283">
        <dgm:presLayoutVars>
          <dgm:chPref val="3"/>
        </dgm:presLayoutVars>
      </dgm:prSet>
      <dgm:spPr/>
      <dgm:t>
        <a:bodyPr/>
        <a:lstStyle/>
        <a:p>
          <a:pPr rtl="1"/>
          <a:endParaRPr lang="ar-SA"/>
        </a:p>
      </dgm:t>
    </dgm:pt>
    <dgm:pt modelId="{A956057C-9C88-4A6D-A086-917C7526695A}" type="pres">
      <dgm:prSet presAssocID="{A1C09D6D-AAC2-4B9E-8346-918C7389F0CC}" presName="level3hierChild" presStyleCnt="0"/>
      <dgm:spPr/>
    </dgm:pt>
    <dgm:pt modelId="{70D9C0FE-F569-4B32-9BA9-F5DA109754E9}" type="pres">
      <dgm:prSet presAssocID="{1AE6EAEA-21AB-40D6-BFE6-2DA653C20073}" presName="conn2-1" presStyleLbl="parChTrans1D2" presStyleIdx="4" presStyleCnt="5"/>
      <dgm:spPr/>
      <dgm:t>
        <a:bodyPr/>
        <a:lstStyle/>
        <a:p>
          <a:pPr rtl="1"/>
          <a:endParaRPr lang="ar-SA"/>
        </a:p>
      </dgm:t>
    </dgm:pt>
    <dgm:pt modelId="{7DB6316D-BB98-404D-AABD-B365D36D9B7E}" type="pres">
      <dgm:prSet presAssocID="{1AE6EAEA-21AB-40D6-BFE6-2DA653C20073}" presName="connTx" presStyleLbl="parChTrans1D2" presStyleIdx="4" presStyleCnt="5"/>
      <dgm:spPr/>
      <dgm:t>
        <a:bodyPr/>
        <a:lstStyle/>
        <a:p>
          <a:pPr rtl="1"/>
          <a:endParaRPr lang="ar-SA"/>
        </a:p>
      </dgm:t>
    </dgm:pt>
    <dgm:pt modelId="{1570FC19-EA5C-4FC1-B45D-51751E52EF29}" type="pres">
      <dgm:prSet presAssocID="{BCEFC90C-A000-499A-AD6A-1405BE9E7E6D}" presName="root2" presStyleCnt="0"/>
      <dgm:spPr/>
    </dgm:pt>
    <dgm:pt modelId="{4EFB4B58-32C8-4AB8-8F15-9D939B2C50A2}" type="pres">
      <dgm:prSet presAssocID="{BCEFC90C-A000-499A-AD6A-1405BE9E7E6D}" presName="LevelTwoTextNode" presStyleLbl="node2" presStyleIdx="4" presStyleCnt="5" custLinFactNeighborX="-8283">
        <dgm:presLayoutVars>
          <dgm:chPref val="3"/>
        </dgm:presLayoutVars>
      </dgm:prSet>
      <dgm:spPr/>
      <dgm:t>
        <a:bodyPr/>
        <a:lstStyle/>
        <a:p>
          <a:pPr rtl="1"/>
          <a:endParaRPr lang="ar-SA"/>
        </a:p>
      </dgm:t>
    </dgm:pt>
    <dgm:pt modelId="{6F9E47D0-510D-4096-AD9A-C9D2DF4CCF54}" type="pres">
      <dgm:prSet presAssocID="{BCEFC90C-A000-499A-AD6A-1405BE9E7E6D}" presName="level3hierChild" presStyleCnt="0"/>
      <dgm:spPr/>
    </dgm:pt>
  </dgm:ptLst>
  <dgm:cxnLst>
    <dgm:cxn modelId="{E0150665-69DB-4A2E-B29F-FF7F9C3DB181}" type="presOf" srcId="{4D5D34B7-2CF6-4C34-AA5A-E77227F2630A}" destId="{784FCAC0-1749-4B26-961E-31E1B1515687}" srcOrd="0" destOrd="0" presId="urn:microsoft.com/office/officeart/2005/8/layout/hierarchy2"/>
    <dgm:cxn modelId="{1B29D782-1878-4B23-94E3-00B108BFD002}" srcId="{CB098D36-9619-401C-8640-82E0C5FF08D5}" destId="{D31C1161-2D87-4565-927A-C5B1D0A232AA}" srcOrd="1" destOrd="0" parTransId="{595BDC60-13D4-4F19-9FA6-6C4962D51E11}" sibTransId="{C8B53357-EE4C-4DF8-ADD3-8013B57305CA}"/>
    <dgm:cxn modelId="{5E835F3C-F405-482C-9D63-6C217216F204}" type="presOf" srcId="{C34AC171-8DB5-428B-9896-B7A9A3C12262}" destId="{E8FA832F-9A07-4751-9246-91D9BF65FBF5}" srcOrd="1" destOrd="0" presId="urn:microsoft.com/office/officeart/2005/8/layout/hierarchy2"/>
    <dgm:cxn modelId="{DB555A92-D6F1-404D-A149-2B1CAEA43544}" type="presOf" srcId="{2B280C67-A0DE-4377-B721-5B2205B910A5}" destId="{CED938ED-895B-49FD-A73C-58312891EF55}" srcOrd="0" destOrd="0" presId="urn:microsoft.com/office/officeart/2005/8/layout/hierarchy2"/>
    <dgm:cxn modelId="{E3D45ADB-32BF-4A50-A658-97C80FFB591B}" type="presOf" srcId="{A1C09D6D-AAC2-4B9E-8346-918C7389F0CC}" destId="{9BDC4218-A8BA-40D3-A2F7-84589D1CA4EA}" srcOrd="0" destOrd="0" presId="urn:microsoft.com/office/officeart/2005/8/layout/hierarchy2"/>
    <dgm:cxn modelId="{ABD82AF1-B51B-402B-86D7-DB5CA11B88D0}" type="presOf" srcId="{2B280C67-A0DE-4377-B721-5B2205B910A5}" destId="{6FACDAAE-549C-4291-B34B-0B2840C54DE3}" srcOrd="1" destOrd="0" presId="urn:microsoft.com/office/officeart/2005/8/layout/hierarchy2"/>
    <dgm:cxn modelId="{5D33CFF1-61E6-430C-8E64-4C83EC220B15}" type="presOf" srcId="{CB098D36-9619-401C-8640-82E0C5FF08D5}" destId="{21E03F60-AD63-43AE-8A97-B0D8E6BA40CC}" srcOrd="0" destOrd="0" presId="urn:microsoft.com/office/officeart/2005/8/layout/hierarchy2"/>
    <dgm:cxn modelId="{17F21269-97B6-4A47-90B4-C07A21CB0283}" srcId="{CB098D36-9619-401C-8640-82E0C5FF08D5}" destId="{65459E87-EED4-4D04-A7F3-1F18EB3B62DA}" srcOrd="2" destOrd="0" parTransId="{B8365C84-96E6-410A-A93E-2A770F037A08}" sibTransId="{1EAED715-B53D-4196-82D1-D6C8EBC174AB}"/>
    <dgm:cxn modelId="{96D8AEA7-3B9D-4D87-A7A1-522CB97329A4}" type="presOf" srcId="{1AE6EAEA-21AB-40D6-BFE6-2DA653C20073}" destId="{70D9C0FE-F569-4B32-9BA9-F5DA109754E9}" srcOrd="0" destOrd="0" presId="urn:microsoft.com/office/officeart/2005/8/layout/hierarchy2"/>
    <dgm:cxn modelId="{9DF85E6D-61FD-4A6E-8B74-73FAE806CBB7}" type="presOf" srcId="{BCEFC90C-A000-499A-AD6A-1405BE9E7E6D}" destId="{4EFB4B58-32C8-4AB8-8F15-9D939B2C50A2}" srcOrd="0" destOrd="0" presId="urn:microsoft.com/office/officeart/2005/8/layout/hierarchy2"/>
    <dgm:cxn modelId="{67752D9B-97C6-4F65-BE2F-098B51CDEE13}" type="presOf" srcId="{65459E87-EED4-4D04-A7F3-1F18EB3B62DA}" destId="{DB2FE7D1-AD72-4641-96BB-F75CD4D1F646}" srcOrd="0" destOrd="0" presId="urn:microsoft.com/office/officeart/2005/8/layout/hierarchy2"/>
    <dgm:cxn modelId="{C65344F4-C7CA-4A04-B388-9D322AD6D39E}" type="presOf" srcId="{B8365C84-96E6-410A-A93E-2A770F037A08}" destId="{5D6BFCE9-ED8E-4BD5-BFA1-AAF7F9CAD8AE}" srcOrd="0" destOrd="0" presId="urn:microsoft.com/office/officeart/2005/8/layout/hierarchy2"/>
    <dgm:cxn modelId="{2E7F934A-A730-4FC3-88DD-F1E64AEE834D}" type="presOf" srcId="{4D5D34B7-2CF6-4C34-AA5A-E77227F2630A}" destId="{2A595570-E434-4221-BC41-7BC48866B81F}" srcOrd="1" destOrd="0" presId="urn:microsoft.com/office/officeart/2005/8/layout/hierarchy2"/>
    <dgm:cxn modelId="{53581B92-4DD8-4DAF-9B89-9D1CDC0F7371}" type="presOf" srcId="{B0F78672-264D-42B9-AEF2-8855221DFA86}" destId="{91A0A2B8-DCF2-4C6B-8822-4EEEFCD3A99B}" srcOrd="0" destOrd="0" presId="urn:microsoft.com/office/officeart/2005/8/layout/hierarchy2"/>
    <dgm:cxn modelId="{8B3003D8-9E18-4001-BE3A-02B8B0133D7C}" type="presOf" srcId="{595BDC60-13D4-4F19-9FA6-6C4962D51E11}" destId="{61494FF5-6457-45E0-A88F-015A8785637C}" srcOrd="1" destOrd="0" presId="urn:microsoft.com/office/officeart/2005/8/layout/hierarchy2"/>
    <dgm:cxn modelId="{00F56D99-6218-4747-BCA6-E15F6982F59A}" srcId="{CB098D36-9619-401C-8640-82E0C5FF08D5}" destId="{BCEFC90C-A000-499A-AD6A-1405BE9E7E6D}" srcOrd="4" destOrd="0" parTransId="{1AE6EAEA-21AB-40D6-BFE6-2DA653C20073}" sibTransId="{1F82E4FE-8FC2-4589-87EA-AC23E81F2A46}"/>
    <dgm:cxn modelId="{FE511F13-77AD-46FE-B4C7-81662933BBD2}" srcId="{CB098D36-9619-401C-8640-82E0C5FF08D5}" destId="{1450F4DC-65CB-4729-B40A-5AFEE9535192}" srcOrd="0" destOrd="0" parTransId="{2B280C67-A0DE-4377-B721-5B2205B910A5}" sibTransId="{5B661C43-27E1-4F1F-8B29-6E57779AD36E}"/>
    <dgm:cxn modelId="{0218E331-1FA9-46D8-B35A-F3C0DC542346}" type="presOf" srcId="{595BDC60-13D4-4F19-9FA6-6C4962D51E11}" destId="{7CB108D8-8005-4D54-8F8C-35FDF89A4F14}" srcOrd="0" destOrd="0" presId="urn:microsoft.com/office/officeart/2005/8/layout/hierarchy2"/>
    <dgm:cxn modelId="{455C69CD-E51B-490D-A50B-D712AC0EAE56}" srcId="{B0F78672-264D-42B9-AEF2-8855221DFA86}" destId="{CB098D36-9619-401C-8640-82E0C5FF08D5}" srcOrd="0" destOrd="0" parTransId="{9FAECE91-0E68-4896-B326-5DFBEFF64F15}" sibTransId="{720F69A9-CF9C-4C52-8197-0C6331213499}"/>
    <dgm:cxn modelId="{1500E08B-E661-4E29-B958-D98BCD47B8A8}" type="presOf" srcId="{38B397A3-D550-4F92-9D9F-4B2DF649CF56}" destId="{8BB0FF40-02EA-4CE4-935B-8C51C768C4F3}" srcOrd="0" destOrd="0" presId="urn:microsoft.com/office/officeart/2005/8/layout/hierarchy2"/>
    <dgm:cxn modelId="{50F7C361-012C-4CC7-A02E-391DDD0829AE}" type="presOf" srcId="{D31C1161-2D87-4565-927A-C5B1D0A232AA}" destId="{A00F5AC7-2FA1-4011-9EF7-50E11BFB7A4B}" srcOrd="0" destOrd="0" presId="urn:microsoft.com/office/officeart/2005/8/layout/hierarchy2"/>
    <dgm:cxn modelId="{B1659DA8-0228-4D8D-A8F8-9F8E4C48DC6A}" type="presOf" srcId="{B8365C84-96E6-410A-A93E-2A770F037A08}" destId="{4DF913D8-A871-41C6-BD98-94E35E45B609}" srcOrd="1" destOrd="0" presId="urn:microsoft.com/office/officeart/2005/8/layout/hierarchy2"/>
    <dgm:cxn modelId="{A378BCE3-613C-495D-810E-8E1E07DA8491}" srcId="{CB098D36-9619-401C-8640-82E0C5FF08D5}" destId="{A1C09D6D-AAC2-4B9E-8346-918C7389F0CC}" srcOrd="3" destOrd="0" parTransId="{C34AC171-8DB5-428B-9896-B7A9A3C12262}" sibTransId="{A6927956-B2CC-44AC-AFA2-C15F800C5591}"/>
    <dgm:cxn modelId="{1668762B-A707-4AAD-A3EC-A19747F88F05}" type="presOf" srcId="{1AE6EAEA-21AB-40D6-BFE6-2DA653C20073}" destId="{7DB6316D-BB98-404D-AABD-B365D36D9B7E}" srcOrd="1" destOrd="0" presId="urn:microsoft.com/office/officeart/2005/8/layout/hierarchy2"/>
    <dgm:cxn modelId="{AF91A879-C562-42D9-8B6B-DBC30F730E25}" type="presOf" srcId="{C34AC171-8DB5-428B-9896-B7A9A3C12262}" destId="{7CD4A59A-B695-49E9-B81D-1FB2F09ACB46}" srcOrd="0" destOrd="0" presId="urn:microsoft.com/office/officeart/2005/8/layout/hierarchy2"/>
    <dgm:cxn modelId="{3F1116A5-81F9-408A-823A-EEE2D1D838FD}" srcId="{1450F4DC-65CB-4729-B40A-5AFEE9535192}" destId="{38B397A3-D550-4F92-9D9F-4B2DF649CF56}" srcOrd="0" destOrd="0" parTransId="{4D5D34B7-2CF6-4C34-AA5A-E77227F2630A}" sibTransId="{DAF9937A-213B-40C0-BF95-EFC023B3F532}"/>
    <dgm:cxn modelId="{FD67BCA5-C1F7-4FE8-8AF8-EF9C693BD28F}" type="presOf" srcId="{1450F4DC-65CB-4729-B40A-5AFEE9535192}" destId="{063D956A-8421-4455-B616-5E1C66C5E0BF}" srcOrd="0" destOrd="0" presId="urn:microsoft.com/office/officeart/2005/8/layout/hierarchy2"/>
    <dgm:cxn modelId="{3B983A2F-7875-4B1E-AC18-9E33C640E273}" type="presParOf" srcId="{91A0A2B8-DCF2-4C6B-8822-4EEEFCD3A99B}" destId="{E9097670-1314-4AA7-8645-FD03928BCB14}" srcOrd="0" destOrd="0" presId="urn:microsoft.com/office/officeart/2005/8/layout/hierarchy2"/>
    <dgm:cxn modelId="{8ABAF9D1-6A32-42DF-999D-419499A048B3}" type="presParOf" srcId="{E9097670-1314-4AA7-8645-FD03928BCB14}" destId="{21E03F60-AD63-43AE-8A97-B0D8E6BA40CC}" srcOrd="0" destOrd="0" presId="urn:microsoft.com/office/officeart/2005/8/layout/hierarchy2"/>
    <dgm:cxn modelId="{AFEC51A2-FB31-469B-9E90-A1782E0160B3}" type="presParOf" srcId="{E9097670-1314-4AA7-8645-FD03928BCB14}" destId="{CB340D65-913F-46C9-8288-2F2F5329800C}" srcOrd="1" destOrd="0" presId="urn:microsoft.com/office/officeart/2005/8/layout/hierarchy2"/>
    <dgm:cxn modelId="{D337CAC4-4B91-4F20-8178-92A3BAA8C8DB}" type="presParOf" srcId="{CB340D65-913F-46C9-8288-2F2F5329800C}" destId="{CED938ED-895B-49FD-A73C-58312891EF55}" srcOrd="0" destOrd="0" presId="urn:microsoft.com/office/officeart/2005/8/layout/hierarchy2"/>
    <dgm:cxn modelId="{BF8F9618-8C09-43AC-9C85-10271C80EE5C}" type="presParOf" srcId="{CED938ED-895B-49FD-A73C-58312891EF55}" destId="{6FACDAAE-549C-4291-B34B-0B2840C54DE3}" srcOrd="0" destOrd="0" presId="urn:microsoft.com/office/officeart/2005/8/layout/hierarchy2"/>
    <dgm:cxn modelId="{3971943B-7D86-44AC-9B84-C51FB0FF6AC4}" type="presParOf" srcId="{CB340D65-913F-46C9-8288-2F2F5329800C}" destId="{37790481-8EB2-4F32-9D45-69579CBDD155}" srcOrd="1" destOrd="0" presId="urn:microsoft.com/office/officeart/2005/8/layout/hierarchy2"/>
    <dgm:cxn modelId="{FAED334F-CF27-462E-B5A5-275A15AC7481}" type="presParOf" srcId="{37790481-8EB2-4F32-9D45-69579CBDD155}" destId="{063D956A-8421-4455-B616-5E1C66C5E0BF}" srcOrd="0" destOrd="0" presId="urn:microsoft.com/office/officeart/2005/8/layout/hierarchy2"/>
    <dgm:cxn modelId="{D27443E0-A156-4923-B398-B0BCD0DD4A9D}" type="presParOf" srcId="{37790481-8EB2-4F32-9D45-69579CBDD155}" destId="{BF062072-6756-47C8-9652-D1473302BD4C}" srcOrd="1" destOrd="0" presId="urn:microsoft.com/office/officeart/2005/8/layout/hierarchy2"/>
    <dgm:cxn modelId="{F53AA0D7-2499-4336-AE74-7AFA855BA05C}" type="presParOf" srcId="{BF062072-6756-47C8-9652-D1473302BD4C}" destId="{784FCAC0-1749-4B26-961E-31E1B1515687}" srcOrd="0" destOrd="0" presId="urn:microsoft.com/office/officeart/2005/8/layout/hierarchy2"/>
    <dgm:cxn modelId="{5406467F-4F76-4DCF-BF0C-5D8B9EFB0EBA}" type="presParOf" srcId="{784FCAC0-1749-4B26-961E-31E1B1515687}" destId="{2A595570-E434-4221-BC41-7BC48866B81F}" srcOrd="0" destOrd="0" presId="urn:microsoft.com/office/officeart/2005/8/layout/hierarchy2"/>
    <dgm:cxn modelId="{E128EDCC-0030-4CA4-994E-3D9F274843D0}" type="presParOf" srcId="{BF062072-6756-47C8-9652-D1473302BD4C}" destId="{B0FF9CCD-420B-4460-8338-76BD5514BFAA}" srcOrd="1" destOrd="0" presId="urn:microsoft.com/office/officeart/2005/8/layout/hierarchy2"/>
    <dgm:cxn modelId="{B9D9DE37-5C9A-4472-BDAE-996C0DB3541B}" type="presParOf" srcId="{B0FF9CCD-420B-4460-8338-76BD5514BFAA}" destId="{8BB0FF40-02EA-4CE4-935B-8C51C768C4F3}" srcOrd="0" destOrd="0" presId="urn:microsoft.com/office/officeart/2005/8/layout/hierarchy2"/>
    <dgm:cxn modelId="{AA6ED392-2AB5-4266-8721-5857BB6C290A}" type="presParOf" srcId="{B0FF9CCD-420B-4460-8338-76BD5514BFAA}" destId="{D68A3A63-E7F0-4850-A024-9ADCB0B4066B}" srcOrd="1" destOrd="0" presId="urn:microsoft.com/office/officeart/2005/8/layout/hierarchy2"/>
    <dgm:cxn modelId="{EDBEB5A6-886A-4DD2-9076-6657E1995460}" type="presParOf" srcId="{CB340D65-913F-46C9-8288-2F2F5329800C}" destId="{7CB108D8-8005-4D54-8F8C-35FDF89A4F14}" srcOrd="2" destOrd="0" presId="urn:microsoft.com/office/officeart/2005/8/layout/hierarchy2"/>
    <dgm:cxn modelId="{61B1A171-A0A0-4CBE-8B1D-D0EC00861A26}" type="presParOf" srcId="{7CB108D8-8005-4D54-8F8C-35FDF89A4F14}" destId="{61494FF5-6457-45E0-A88F-015A8785637C}" srcOrd="0" destOrd="0" presId="urn:microsoft.com/office/officeart/2005/8/layout/hierarchy2"/>
    <dgm:cxn modelId="{7B15CFA3-EF56-4AFD-BAAC-84474908C0D9}" type="presParOf" srcId="{CB340D65-913F-46C9-8288-2F2F5329800C}" destId="{47C31E89-9641-4ACF-B1C0-F2A2C80F8EAD}" srcOrd="3" destOrd="0" presId="urn:microsoft.com/office/officeart/2005/8/layout/hierarchy2"/>
    <dgm:cxn modelId="{63FE9C9B-C46D-4399-BFC2-EE116347BE32}" type="presParOf" srcId="{47C31E89-9641-4ACF-B1C0-F2A2C80F8EAD}" destId="{A00F5AC7-2FA1-4011-9EF7-50E11BFB7A4B}" srcOrd="0" destOrd="0" presId="urn:microsoft.com/office/officeart/2005/8/layout/hierarchy2"/>
    <dgm:cxn modelId="{1A349F82-0928-4C4C-ACB2-F2A788030DD0}" type="presParOf" srcId="{47C31E89-9641-4ACF-B1C0-F2A2C80F8EAD}" destId="{577C03EE-A31E-4B0E-A346-D38CD3AB2DCA}" srcOrd="1" destOrd="0" presId="urn:microsoft.com/office/officeart/2005/8/layout/hierarchy2"/>
    <dgm:cxn modelId="{56EFD9E1-BE06-4830-9F01-5D381706066C}" type="presParOf" srcId="{CB340D65-913F-46C9-8288-2F2F5329800C}" destId="{5D6BFCE9-ED8E-4BD5-BFA1-AAF7F9CAD8AE}" srcOrd="4" destOrd="0" presId="urn:microsoft.com/office/officeart/2005/8/layout/hierarchy2"/>
    <dgm:cxn modelId="{A37270C9-C8A1-4B06-89CE-5C9C6943DB59}" type="presParOf" srcId="{5D6BFCE9-ED8E-4BD5-BFA1-AAF7F9CAD8AE}" destId="{4DF913D8-A871-41C6-BD98-94E35E45B609}" srcOrd="0" destOrd="0" presId="urn:microsoft.com/office/officeart/2005/8/layout/hierarchy2"/>
    <dgm:cxn modelId="{86F9394D-CEFD-423A-B405-04B90246A588}" type="presParOf" srcId="{CB340D65-913F-46C9-8288-2F2F5329800C}" destId="{D2CF4AE2-AA10-48F4-B4B0-932E75B151BC}" srcOrd="5" destOrd="0" presId="urn:microsoft.com/office/officeart/2005/8/layout/hierarchy2"/>
    <dgm:cxn modelId="{E7E9D07C-1930-4D9B-8534-68CFBEF24F1F}" type="presParOf" srcId="{D2CF4AE2-AA10-48F4-B4B0-932E75B151BC}" destId="{DB2FE7D1-AD72-4641-96BB-F75CD4D1F646}" srcOrd="0" destOrd="0" presId="urn:microsoft.com/office/officeart/2005/8/layout/hierarchy2"/>
    <dgm:cxn modelId="{69BF8CFF-CBC8-4BCB-9034-2137A468FA6B}" type="presParOf" srcId="{D2CF4AE2-AA10-48F4-B4B0-932E75B151BC}" destId="{53CC2F6C-DB25-477C-9B18-05D1076501B6}" srcOrd="1" destOrd="0" presId="urn:microsoft.com/office/officeart/2005/8/layout/hierarchy2"/>
    <dgm:cxn modelId="{90FF2D14-6409-4B1D-B5B7-AC4CD369CF41}" type="presParOf" srcId="{CB340D65-913F-46C9-8288-2F2F5329800C}" destId="{7CD4A59A-B695-49E9-B81D-1FB2F09ACB46}" srcOrd="6" destOrd="0" presId="urn:microsoft.com/office/officeart/2005/8/layout/hierarchy2"/>
    <dgm:cxn modelId="{BE3DE241-BE32-4E7B-8B37-81A374958333}" type="presParOf" srcId="{7CD4A59A-B695-49E9-B81D-1FB2F09ACB46}" destId="{E8FA832F-9A07-4751-9246-91D9BF65FBF5}" srcOrd="0" destOrd="0" presId="urn:microsoft.com/office/officeart/2005/8/layout/hierarchy2"/>
    <dgm:cxn modelId="{426EF4C7-283F-4586-BA5C-6C75B1DBA330}" type="presParOf" srcId="{CB340D65-913F-46C9-8288-2F2F5329800C}" destId="{B752EA79-F91E-415F-A41F-D2100D1E5363}" srcOrd="7" destOrd="0" presId="urn:microsoft.com/office/officeart/2005/8/layout/hierarchy2"/>
    <dgm:cxn modelId="{531FABFA-38CC-41BC-BD0E-C57826810AA3}" type="presParOf" srcId="{B752EA79-F91E-415F-A41F-D2100D1E5363}" destId="{9BDC4218-A8BA-40D3-A2F7-84589D1CA4EA}" srcOrd="0" destOrd="0" presId="urn:microsoft.com/office/officeart/2005/8/layout/hierarchy2"/>
    <dgm:cxn modelId="{1B40EE33-B418-4352-BA4D-FCBF8DE3D2DE}" type="presParOf" srcId="{B752EA79-F91E-415F-A41F-D2100D1E5363}" destId="{A956057C-9C88-4A6D-A086-917C7526695A}" srcOrd="1" destOrd="0" presId="urn:microsoft.com/office/officeart/2005/8/layout/hierarchy2"/>
    <dgm:cxn modelId="{94D58358-8416-4AD7-8C89-45EBE05C5A0C}" type="presParOf" srcId="{CB340D65-913F-46C9-8288-2F2F5329800C}" destId="{70D9C0FE-F569-4B32-9BA9-F5DA109754E9}" srcOrd="8" destOrd="0" presId="urn:microsoft.com/office/officeart/2005/8/layout/hierarchy2"/>
    <dgm:cxn modelId="{9B7BFFEE-EE53-40ED-BD2C-CF2E84EEE89E}" type="presParOf" srcId="{70D9C0FE-F569-4B32-9BA9-F5DA109754E9}" destId="{7DB6316D-BB98-404D-AABD-B365D36D9B7E}" srcOrd="0" destOrd="0" presId="urn:microsoft.com/office/officeart/2005/8/layout/hierarchy2"/>
    <dgm:cxn modelId="{02AF82A3-A9F4-453A-84BD-E782F6268EFF}" type="presParOf" srcId="{CB340D65-913F-46C9-8288-2F2F5329800C}" destId="{1570FC19-EA5C-4FC1-B45D-51751E52EF29}" srcOrd="9" destOrd="0" presId="urn:microsoft.com/office/officeart/2005/8/layout/hierarchy2"/>
    <dgm:cxn modelId="{0DB552A6-FF6B-40A5-8052-B9C836F048FC}" type="presParOf" srcId="{1570FC19-EA5C-4FC1-B45D-51751E52EF29}" destId="{4EFB4B58-32C8-4AB8-8F15-9D939B2C50A2}" srcOrd="0" destOrd="0" presId="urn:microsoft.com/office/officeart/2005/8/layout/hierarchy2"/>
    <dgm:cxn modelId="{3F246160-1529-432C-B4D8-0FA161DD9113}" type="presParOf" srcId="{1570FC19-EA5C-4FC1-B45D-51751E52EF29}" destId="{6F9E47D0-510D-4096-AD9A-C9D2DF4CCF54}"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FADA3F-DBD8-47B3-87A4-F7C4DF43CC18}">
      <dsp:nvSpPr>
        <dsp:cNvPr id="0" name=""/>
        <dsp:cNvSpPr/>
      </dsp:nvSpPr>
      <dsp:spPr>
        <a:xfrm>
          <a:off x="0" y="509718"/>
          <a:ext cx="6096000" cy="8316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33C47F7-914D-4919-99FE-C55F44DD4350}">
      <dsp:nvSpPr>
        <dsp:cNvPr id="0" name=""/>
        <dsp:cNvSpPr/>
      </dsp:nvSpPr>
      <dsp:spPr>
        <a:xfrm>
          <a:off x="290214" y="22638"/>
          <a:ext cx="5804291" cy="97416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r" defTabSz="1066800">
            <a:lnSpc>
              <a:spcPct val="90000"/>
            </a:lnSpc>
            <a:spcBef>
              <a:spcPct val="0"/>
            </a:spcBef>
            <a:spcAft>
              <a:spcPct val="35000"/>
            </a:spcAft>
          </a:pPr>
          <a:r>
            <a:rPr lang="ar-SA" altLang="zh-CN" sz="2400" b="1" kern="1200" dirty="0" smtClean="0"/>
            <a:t>معرفة العوامل التي تؤثر  في درجات حرارة التربة</a:t>
          </a:r>
          <a:endParaRPr lang="zh-CN" altLang="en-US" sz="2400" b="1" kern="1200" dirty="0"/>
        </a:p>
      </dsp:txBody>
      <dsp:txXfrm>
        <a:off x="337769" y="70193"/>
        <a:ext cx="5709181" cy="879050"/>
      </dsp:txXfrm>
    </dsp:sp>
    <dsp:sp modelId="{58D67328-282B-4E2B-B4DB-8AD412BAFFBC}">
      <dsp:nvSpPr>
        <dsp:cNvPr id="0" name=""/>
        <dsp:cNvSpPr/>
      </dsp:nvSpPr>
      <dsp:spPr>
        <a:xfrm>
          <a:off x="0" y="2006599"/>
          <a:ext cx="6096000" cy="831600"/>
        </a:xfrm>
        <a:prstGeom prst="rect">
          <a:avLst/>
        </a:prstGeom>
        <a:solidFill>
          <a:schemeClr val="lt1">
            <a:alpha val="90000"/>
            <a:hueOff val="0"/>
            <a:satOff val="0"/>
            <a:lumOff val="0"/>
            <a:alphaOff val="0"/>
          </a:schemeClr>
        </a:solidFill>
        <a:ln w="9525" cap="flat" cmpd="sng" algn="ctr">
          <a:solidFill>
            <a:schemeClr val="accent3">
              <a:hueOff val="5625132"/>
              <a:satOff val="-8440"/>
              <a:lumOff val="-1373"/>
              <a:alphaOff val="0"/>
            </a:schemeClr>
          </a:solidFill>
          <a:prstDash val="solid"/>
        </a:ln>
        <a:effectLst/>
      </dsp:spPr>
      <dsp:style>
        <a:lnRef idx="1">
          <a:scrgbClr r="0" g="0" b="0"/>
        </a:lnRef>
        <a:fillRef idx="1">
          <a:scrgbClr r="0" g="0" b="0"/>
        </a:fillRef>
        <a:effectRef idx="0">
          <a:scrgbClr r="0" g="0" b="0"/>
        </a:effectRef>
        <a:fontRef idx="minor"/>
      </dsp:style>
    </dsp:sp>
    <dsp:sp modelId="{120FC45C-3BD5-48EA-A639-E7D5A20ED3FD}">
      <dsp:nvSpPr>
        <dsp:cNvPr id="0" name=""/>
        <dsp:cNvSpPr/>
      </dsp:nvSpPr>
      <dsp:spPr>
        <a:xfrm>
          <a:off x="291708" y="1493508"/>
          <a:ext cx="5804291" cy="974160"/>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r" defTabSz="1066800">
            <a:lnSpc>
              <a:spcPct val="90000"/>
            </a:lnSpc>
            <a:spcBef>
              <a:spcPct val="0"/>
            </a:spcBef>
            <a:spcAft>
              <a:spcPct val="35000"/>
            </a:spcAft>
          </a:pPr>
          <a:r>
            <a:rPr lang="ar-SA" altLang="zh-CN" sz="2400" b="1" kern="1200" dirty="0" smtClean="0"/>
            <a:t>تأثير درجة حرارة التربة على النباتات</a:t>
          </a:r>
          <a:endParaRPr lang="zh-CN" altLang="en-US" sz="2400" b="1" kern="1200" dirty="0"/>
        </a:p>
      </dsp:txBody>
      <dsp:txXfrm>
        <a:off x="339263" y="1541063"/>
        <a:ext cx="5709181" cy="879050"/>
      </dsp:txXfrm>
    </dsp:sp>
    <dsp:sp modelId="{F776FF77-BBFD-429A-B555-3A759A0377CC}">
      <dsp:nvSpPr>
        <dsp:cNvPr id="0" name=""/>
        <dsp:cNvSpPr/>
      </dsp:nvSpPr>
      <dsp:spPr>
        <a:xfrm>
          <a:off x="0" y="3503479"/>
          <a:ext cx="6096000" cy="831600"/>
        </a:xfrm>
        <a:prstGeom prst="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sp>
    <dsp:sp modelId="{8D3EE3B5-4895-4D5C-BF7C-9C953348E53B}">
      <dsp:nvSpPr>
        <dsp:cNvPr id="0" name=""/>
        <dsp:cNvSpPr/>
      </dsp:nvSpPr>
      <dsp:spPr>
        <a:xfrm>
          <a:off x="290214" y="2938651"/>
          <a:ext cx="5804291" cy="974160"/>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r" defTabSz="1066800">
            <a:lnSpc>
              <a:spcPct val="90000"/>
            </a:lnSpc>
            <a:spcBef>
              <a:spcPct val="0"/>
            </a:spcBef>
            <a:spcAft>
              <a:spcPct val="35000"/>
            </a:spcAft>
          </a:pPr>
          <a:r>
            <a:rPr lang="ar-SA" altLang="zh-CN" sz="2400" b="1" kern="1200" dirty="0" smtClean="0"/>
            <a:t>التدريب على بعض التمارين </a:t>
          </a:r>
          <a:endParaRPr lang="zh-CN" altLang="en-US" sz="2400" b="1" kern="1200" dirty="0"/>
        </a:p>
      </dsp:txBody>
      <dsp:txXfrm>
        <a:off x="337769" y="2986206"/>
        <a:ext cx="5709181" cy="879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5CC17-C8AA-42CC-ADBF-729B4BE152CE}">
      <dsp:nvSpPr>
        <dsp:cNvPr id="0" name=""/>
        <dsp:cNvSpPr/>
      </dsp:nvSpPr>
      <dsp:spPr>
        <a:xfrm>
          <a:off x="707554" y="2154"/>
          <a:ext cx="1442410" cy="80133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altLang="zh-CN" sz="2100" b="1" kern="1200" dirty="0" smtClean="0">
              <a:ea typeface="宋体" charset="-122"/>
            </a:rPr>
            <a:t>العمليات الحيوية</a:t>
          </a:r>
          <a:endParaRPr lang="zh-CN" altLang="en-US" sz="2100" kern="1200" dirty="0"/>
        </a:p>
      </dsp:txBody>
      <dsp:txXfrm>
        <a:off x="731024" y="25624"/>
        <a:ext cx="1395470" cy="754399"/>
      </dsp:txXfrm>
    </dsp:sp>
    <dsp:sp modelId="{36C99F0F-DD01-451B-9276-853EB19CD45F}">
      <dsp:nvSpPr>
        <dsp:cNvPr id="0" name=""/>
        <dsp:cNvSpPr/>
      </dsp:nvSpPr>
      <dsp:spPr>
        <a:xfrm rot="5400000">
          <a:off x="1278508" y="823527"/>
          <a:ext cx="300502" cy="36060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5400000">
        <a:off x="1320579" y="853577"/>
        <a:ext cx="216362" cy="210351"/>
      </dsp:txXfrm>
    </dsp:sp>
    <dsp:sp modelId="{BC6AAFA2-55FC-4628-BE0C-04DB007136FE}">
      <dsp:nvSpPr>
        <dsp:cNvPr id="0" name=""/>
        <dsp:cNvSpPr/>
      </dsp:nvSpPr>
      <dsp:spPr>
        <a:xfrm>
          <a:off x="707554" y="1204163"/>
          <a:ext cx="1442410" cy="801339"/>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altLang="zh-CN" sz="2100" b="1" kern="1200" dirty="0" smtClean="0">
              <a:ea typeface="宋体" charset="-122"/>
            </a:rPr>
            <a:t>التنفس</a:t>
          </a:r>
          <a:endParaRPr lang="zh-CN" altLang="en-US" sz="2100" kern="1200" dirty="0"/>
        </a:p>
      </dsp:txBody>
      <dsp:txXfrm>
        <a:off x="731024" y="1227633"/>
        <a:ext cx="1395470" cy="754399"/>
      </dsp:txXfrm>
    </dsp:sp>
    <dsp:sp modelId="{E5626B61-7280-4752-8382-1E83F66C68B0}">
      <dsp:nvSpPr>
        <dsp:cNvPr id="0" name=""/>
        <dsp:cNvSpPr/>
      </dsp:nvSpPr>
      <dsp:spPr>
        <a:xfrm rot="5400000">
          <a:off x="1278508" y="2025536"/>
          <a:ext cx="300502" cy="360602"/>
        </a:xfrm>
        <a:prstGeom prst="rightArrow">
          <a:avLst>
            <a:gd name="adj1" fmla="val 60000"/>
            <a:gd name="adj2" fmla="val 50000"/>
          </a:avLst>
        </a:prstGeom>
        <a:solidFill>
          <a:schemeClr val="accent4">
            <a:hueOff val="-2232385"/>
            <a:satOff val="134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5400000">
        <a:off x="1320579" y="2055586"/>
        <a:ext cx="216362" cy="210351"/>
      </dsp:txXfrm>
    </dsp:sp>
    <dsp:sp modelId="{F04D4D33-CA33-45B4-A6C6-96C9D07CADC6}">
      <dsp:nvSpPr>
        <dsp:cNvPr id="0" name=""/>
        <dsp:cNvSpPr/>
      </dsp:nvSpPr>
      <dsp:spPr>
        <a:xfrm>
          <a:off x="707554" y="2406172"/>
          <a:ext cx="1442410" cy="801339"/>
        </a:xfrm>
        <a:prstGeom prst="roundRect">
          <a:avLst>
            <a:gd name="adj" fmla="val 10000"/>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altLang="zh-CN" sz="2100" b="1" kern="1200" dirty="0" smtClean="0">
              <a:ea typeface="宋体" charset="-122"/>
            </a:rPr>
            <a:t>الأيض</a:t>
          </a:r>
          <a:endParaRPr lang="zh-CN" altLang="en-US" sz="2100" kern="1200" dirty="0"/>
        </a:p>
      </dsp:txBody>
      <dsp:txXfrm>
        <a:off x="731024" y="2429642"/>
        <a:ext cx="1395470" cy="754399"/>
      </dsp:txXfrm>
    </dsp:sp>
    <dsp:sp modelId="{DD678606-A843-4E0D-81A4-F8F4360A2BCE}">
      <dsp:nvSpPr>
        <dsp:cNvPr id="0" name=""/>
        <dsp:cNvSpPr/>
      </dsp:nvSpPr>
      <dsp:spPr>
        <a:xfrm rot="5400000">
          <a:off x="1278508" y="3227545"/>
          <a:ext cx="300502" cy="360602"/>
        </a:xfrm>
        <a:prstGeom prst="righ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5400000">
        <a:off x="1320579" y="3257595"/>
        <a:ext cx="216362" cy="210351"/>
      </dsp:txXfrm>
    </dsp:sp>
    <dsp:sp modelId="{94FDEA7F-A460-4F04-B23A-624D9D33D31E}">
      <dsp:nvSpPr>
        <dsp:cNvPr id="0" name=""/>
        <dsp:cNvSpPr/>
      </dsp:nvSpPr>
      <dsp:spPr>
        <a:xfrm>
          <a:off x="707554" y="3608181"/>
          <a:ext cx="1442410" cy="801339"/>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SA" altLang="zh-CN" sz="2100" b="1" kern="1200" dirty="0" smtClean="0">
              <a:ea typeface="宋体" charset="-122"/>
            </a:rPr>
            <a:t>الامتصاص</a:t>
          </a:r>
          <a:endParaRPr lang="en-US" altLang="zh-CN" sz="2100" kern="1200" dirty="0" smtClean="0">
            <a:ea typeface="宋体" charset="-122"/>
          </a:endParaRPr>
        </a:p>
      </dsp:txBody>
      <dsp:txXfrm>
        <a:off x="731024" y="3631651"/>
        <a:ext cx="1395470" cy="7543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03F60-AD63-43AE-8A97-B0D8E6BA40CC}">
      <dsp:nvSpPr>
        <dsp:cNvPr id="0" name=""/>
        <dsp:cNvSpPr/>
      </dsp:nvSpPr>
      <dsp:spPr>
        <a:xfrm>
          <a:off x="756" y="1676796"/>
          <a:ext cx="1420812" cy="71040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التأثر المباشر</a:t>
          </a:r>
          <a:endParaRPr lang="ar-SA" sz="2400" kern="1200" dirty="0"/>
        </a:p>
      </dsp:txBody>
      <dsp:txXfrm>
        <a:off x="21563" y="1697603"/>
        <a:ext cx="1379198" cy="668792"/>
      </dsp:txXfrm>
    </dsp:sp>
    <dsp:sp modelId="{CED938ED-895B-49FD-A73C-58312891EF55}">
      <dsp:nvSpPr>
        <dsp:cNvPr id="0" name=""/>
        <dsp:cNvSpPr/>
      </dsp:nvSpPr>
      <dsp:spPr>
        <a:xfrm rot="16837714">
          <a:off x="743653" y="1199300"/>
          <a:ext cx="1662456" cy="31464"/>
        </a:xfrm>
        <a:custGeom>
          <a:avLst/>
          <a:gdLst/>
          <a:ahLst/>
          <a:cxnLst/>
          <a:rect l="0" t="0" r="0" b="0"/>
          <a:pathLst>
            <a:path>
              <a:moveTo>
                <a:pt x="0" y="15732"/>
              </a:moveTo>
              <a:lnTo>
                <a:pt x="1662456" y="15732"/>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ar-SA" sz="600" kern="1200"/>
        </a:p>
      </dsp:txBody>
      <dsp:txXfrm>
        <a:off x="1533320" y="1173471"/>
        <a:ext cx="83122" cy="83122"/>
      </dsp:txXfrm>
    </dsp:sp>
    <dsp:sp modelId="{063D956A-8421-4455-B616-5E1C66C5E0BF}">
      <dsp:nvSpPr>
        <dsp:cNvPr id="0" name=""/>
        <dsp:cNvSpPr/>
      </dsp:nvSpPr>
      <dsp:spPr>
        <a:xfrm>
          <a:off x="1728194" y="42862"/>
          <a:ext cx="1420812" cy="71040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المحتوى المائي </a:t>
          </a:r>
          <a:endParaRPr lang="ar-SA" sz="2400" kern="1200" dirty="0"/>
        </a:p>
      </dsp:txBody>
      <dsp:txXfrm>
        <a:off x="1749001" y="63669"/>
        <a:ext cx="1379198" cy="668792"/>
      </dsp:txXfrm>
    </dsp:sp>
    <dsp:sp modelId="{784FCAC0-1749-4B26-961E-31E1B1515687}">
      <dsp:nvSpPr>
        <dsp:cNvPr id="0" name=""/>
        <dsp:cNvSpPr/>
      </dsp:nvSpPr>
      <dsp:spPr>
        <a:xfrm rot="183254">
          <a:off x="3148774" y="391049"/>
          <a:ext cx="327194" cy="31464"/>
        </a:xfrm>
        <a:custGeom>
          <a:avLst/>
          <a:gdLst/>
          <a:ahLst/>
          <a:cxnLst/>
          <a:rect l="0" t="0" r="0" b="0"/>
          <a:pathLst>
            <a:path>
              <a:moveTo>
                <a:pt x="0" y="15732"/>
              </a:moveTo>
              <a:lnTo>
                <a:pt x="327194" y="15732"/>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304191" y="398602"/>
        <a:ext cx="16359" cy="16359"/>
      </dsp:txXfrm>
    </dsp:sp>
    <dsp:sp modelId="{8BB0FF40-02EA-4CE4-935B-8C51C768C4F3}">
      <dsp:nvSpPr>
        <dsp:cNvPr id="0" name=""/>
        <dsp:cNvSpPr/>
      </dsp:nvSpPr>
      <dsp:spPr>
        <a:xfrm>
          <a:off x="3475736" y="60295"/>
          <a:ext cx="1420812" cy="71040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الحرارة النوعية للماء</a:t>
          </a:r>
          <a:endParaRPr lang="ar-SA" sz="2400" kern="1200" dirty="0"/>
        </a:p>
      </dsp:txBody>
      <dsp:txXfrm>
        <a:off x="3496543" y="81102"/>
        <a:ext cx="1379198" cy="668792"/>
      </dsp:txXfrm>
    </dsp:sp>
    <dsp:sp modelId="{7CB108D8-8005-4D54-8F8C-35FDF89A4F14}">
      <dsp:nvSpPr>
        <dsp:cNvPr id="0" name=""/>
        <dsp:cNvSpPr/>
      </dsp:nvSpPr>
      <dsp:spPr>
        <a:xfrm rot="17691953">
          <a:off x="1160663" y="1607783"/>
          <a:ext cx="900443" cy="31464"/>
        </a:xfrm>
        <a:custGeom>
          <a:avLst/>
          <a:gdLst/>
          <a:ahLst/>
          <a:cxnLst/>
          <a:rect l="0" t="0" r="0" b="0"/>
          <a:pathLst>
            <a:path>
              <a:moveTo>
                <a:pt x="0" y="15732"/>
              </a:moveTo>
              <a:lnTo>
                <a:pt x="900443" y="15732"/>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588373" y="1601005"/>
        <a:ext cx="45022" cy="45022"/>
      </dsp:txXfrm>
    </dsp:sp>
    <dsp:sp modelId="{A00F5AC7-2FA1-4011-9EF7-50E11BFB7A4B}">
      <dsp:nvSpPr>
        <dsp:cNvPr id="0" name=""/>
        <dsp:cNvSpPr/>
      </dsp:nvSpPr>
      <dsp:spPr>
        <a:xfrm>
          <a:off x="1800201" y="859829"/>
          <a:ext cx="1420812" cy="71040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اللون </a:t>
          </a:r>
          <a:endParaRPr lang="ar-SA" sz="2400" kern="1200" dirty="0"/>
        </a:p>
      </dsp:txBody>
      <dsp:txXfrm>
        <a:off x="1821008" y="880636"/>
        <a:ext cx="1379198" cy="668792"/>
      </dsp:txXfrm>
    </dsp:sp>
    <dsp:sp modelId="{5D6BFCE9-ED8E-4BD5-BFA1-AAF7F9CAD8AE}">
      <dsp:nvSpPr>
        <dsp:cNvPr id="0" name=""/>
        <dsp:cNvSpPr/>
      </dsp:nvSpPr>
      <dsp:spPr>
        <a:xfrm>
          <a:off x="1421568" y="2016267"/>
          <a:ext cx="450639" cy="31464"/>
        </a:xfrm>
        <a:custGeom>
          <a:avLst/>
          <a:gdLst/>
          <a:ahLst/>
          <a:cxnLst/>
          <a:rect l="0" t="0" r="0" b="0"/>
          <a:pathLst>
            <a:path>
              <a:moveTo>
                <a:pt x="0" y="15732"/>
              </a:moveTo>
              <a:lnTo>
                <a:pt x="450639" y="15732"/>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635622" y="2020734"/>
        <a:ext cx="22531" cy="22531"/>
      </dsp:txXfrm>
    </dsp:sp>
    <dsp:sp modelId="{DB2FE7D1-AD72-4641-96BB-F75CD4D1F646}">
      <dsp:nvSpPr>
        <dsp:cNvPr id="0" name=""/>
        <dsp:cNvSpPr/>
      </dsp:nvSpPr>
      <dsp:spPr>
        <a:xfrm>
          <a:off x="1872207" y="1676796"/>
          <a:ext cx="1420812" cy="71040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التركيب </a:t>
          </a:r>
          <a:endParaRPr lang="ar-SA" sz="2400" kern="1200" dirty="0"/>
        </a:p>
      </dsp:txBody>
      <dsp:txXfrm>
        <a:off x="1893014" y="1697603"/>
        <a:ext cx="1379198" cy="668792"/>
      </dsp:txXfrm>
    </dsp:sp>
    <dsp:sp modelId="{7CD4A59A-B695-49E9-B81D-1FB2F09ACB46}">
      <dsp:nvSpPr>
        <dsp:cNvPr id="0" name=""/>
        <dsp:cNvSpPr/>
      </dsp:nvSpPr>
      <dsp:spPr>
        <a:xfrm rot="3667132">
          <a:off x="1180382" y="2424751"/>
          <a:ext cx="933011" cy="31464"/>
        </a:xfrm>
        <a:custGeom>
          <a:avLst/>
          <a:gdLst/>
          <a:ahLst/>
          <a:cxnLst/>
          <a:rect l="0" t="0" r="0" b="0"/>
          <a:pathLst>
            <a:path>
              <a:moveTo>
                <a:pt x="0" y="15732"/>
              </a:moveTo>
              <a:lnTo>
                <a:pt x="933011" y="15732"/>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623563" y="2417158"/>
        <a:ext cx="46650" cy="46650"/>
      </dsp:txXfrm>
    </dsp:sp>
    <dsp:sp modelId="{9BDC4218-A8BA-40D3-A2F7-84589D1CA4EA}">
      <dsp:nvSpPr>
        <dsp:cNvPr id="0" name=""/>
        <dsp:cNvSpPr/>
      </dsp:nvSpPr>
      <dsp:spPr>
        <a:xfrm>
          <a:off x="1872207" y="2493764"/>
          <a:ext cx="1420812" cy="71040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القوام</a:t>
          </a:r>
          <a:endParaRPr lang="ar-SA" sz="2400" kern="1200" dirty="0"/>
        </a:p>
      </dsp:txBody>
      <dsp:txXfrm>
        <a:off x="1893014" y="2514571"/>
        <a:ext cx="1379198" cy="668792"/>
      </dsp:txXfrm>
    </dsp:sp>
    <dsp:sp modelId="{70D9C0FE-F569-4B32-9BA9-F5DA109754E9}">
      <dsp:nvSpPr>
        <dsp:cNvPr id="0" name=""/>
        <dsp:cNvSpPr/>
      </dsp:nvSpPr>
      <dsp:spPr>
        <a:xfrm rot="4474869">
          <a:off x="799418" y="2833234"/>
          <a:ext cx="1694938" cy="31464"/>
        </a:xfrm>
        <a:custGeom>
          <a:avLst/>
          <a:gdLst/>
          <a:ahLst/>
          <a:cxnLst/>
          <a:rect l="0" t="0" r="0" b="0"/>
          <a:pathLst>
            <a:path>
              <a:moveTo>
                <a:pt x="0" y="15732"/>
              </a:moveTo>
              <a:lnTo>
                <a:pt x="1694938" y="15732"/>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ar-SA" sz="600" kern="1200"/>
        </a:p>
      </dsp:txBody>
      <dsp:txXfrm>
        <a:off x="1604514" y="2806593"/>
        <a:ext cx="84746" cy="84746"/>
      </dsp:txXfrm>
    </dsp:sp>
    <dsp:sp modelId="{4EFB4B58-32C8-4AB8-8F15-9D939B2C50A2}">
      <dsp:nvSpPr>
        <dsp:cNvPr id="0" name=""/>
        <dsp:cNvSpPr/>
      </dsp:nvSpPr>
      <dsp:spPr>
        <a:xfrm>
          <a:off x="1872207" y="3310731"/>
          <a:ext cx="1420812" cy="71040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الغطاء النباتي</a:t>
          </a:r>
          <a:endParaRPr lang="ar-SA" sz="2400" kern="1200" dirty="0"/>
        </a:p>
      </dsp:txBody>
      <dsp:txXfrm>
        <a:off x="1893014" y="3331538"/>
        <a:ext cx="1379198" cy="66879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54B8210B-C6C9-4BEC-B7ED-F6A68D1DEB6A}" type="datetimeFigureOut">
              <a:rPr lang="ar-SA" smtClean="0"/>
              <a:pPr/>
              <a:t>16/05/37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yasmeen al wasel</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278E8002-49BA-4A59-995C-211653A00602}" type="slidenum">
              <a:rPr lang="ar-SA" smtClean="0"/>
              <a:pPr/>
              <a:t>‹#›</a:t>
            </a:fld>
            <a:endParaRPr lang="ar-SA"/>
          </a:p>
        </p:txBody>
      </p:sp>
    </p:spTree>
    <p:extLst>
      <p:ext uri="{BB962C8B-B14F-4D97-AF65-F5344CB8AC3E}">
        <p14:creationId xmlns:p14="http://schemas.microsoft.com/office/powerpoint/2010/main" xmlns="" val="367247748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FED9DD-B7ED-44A3-8A68-D8AB50498481}" type="datetimeFigureOut">
              <a:rPr lang="zh-CN" altLang="en-US" smtClean="0"/>
              <a:pPr/>
              <a:t>2016/2/24</a:t>
            </a:fld>
            <a:endParaRPr lang="zh-CN"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ltLang="zh-CN" smtClean="0"/>
              <a:t>yasmeen al wasel</a:t>
            </a:r>
            <a:endParaRPr lang="zh-CN"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19B98F-115B-489C-95E9-81EEE04A0A96}" type="slidenum">
              <a:rPr lang="zh-CN" altLang="en-US" smtClean="0"/>
              <a:pPr/>
              <a:t>‹#›</a:t>
            </a:fld>
            <a:endParaRPr lang="zh-CN" altLang="en-US"/>
          </a:p>
        </p:txBody>
      </p:sp>
    </p:spTree>
    <p:extLst>
      <p:ext uri="{BB962C8B-B14F-4D97-AF65-F5344CB8AC3E}">
        <p14:creationId xmlns:p14="http://schemas.microsoft.com/office/powerpoint/2010/main" xmlns="" val="1988233886"/>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a:p>
        </p:txBody>
      </p:sp>
      <p:sp>
        <p:nvSpPr>
          <p:cNvPr id="5" name="عنصر نائب للتذييل 4"/>
          <p:cNvSpPr>
            <a:spLocks noGrp="1"/>
          </p:cNvSpPr>
          <p:nvPr>
            <p:ph type="ftr" sz="quarter" idx="11"/>
          </p:nvPr>
        </p:nvSpPr>
        <p:spPr/>
        <p:txBody>
          <a:bodyPr/>
          <a:lstStyle/>
          <a:p>
            <a:r>
              <a:rPr lang="en-US" altLang="zh-CN" smtClean="0"/>
              <a:t>yasmeen al wasel</a:t>
            </a:r>
            <a:endParaRPr lang="zh-CN" altLang="en-US"/>
          </a:p>
        </p:txBody>
      </p:sp>
    </p:spTree>
    <p:extLst>
      <p:ext uri="{BB962C8B-B14F-4D97-AF65-F5344CB8AC3E}">
        <p14:creationId xmlns:p14="http://schemas.microsoft.com/office/powerpoint/2010/main" xmlns="" val="3489994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a:p>
        </p:txBody>
      </p:sp>
      <p:sp>
        <p:nvSpPr>
          <p:cNvPr id="5" name="عنصر نائب للتذييل 4"/>
          <p:cNvSpPr>
            <a:spLocks noGrp="1"/>
          </p:cNvSpPr>
          <p:nvPr>
            <p:ph type="ftr" sz="quarter" idx="11"/>
          </p:nvPr>
        </p:nvSpPr>
        <p:spPr/>
        <p:txBody>
          <a:bodyPr/>
          <a:lstStyle/>
          <a:p>
            <a:r>
              <a:rPr lang="en-US" altLang="zh-CN" smtClean="0"/>
              <a:t>yasmeen al wasel</a:t>
            </a:r>
            <a:endParaRPr lang="zh-CN" altLang="en-US"/>
          </a:p>
        </p:txBody>
      </p:sp>
    </p:spTree>
    <p:extLst>
      <p:ext uri="{BB962C8B-B14F-4D97-AF65-F5344CB8AC3E}">
        <p14:creationId xmlns:p14="http://schemas.microsoft.com/office/powerpoint/2010/main" xmlns="" val="248699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a:p>
        </p:txBody>
      </p:sp>
      <p:sp>
        <p:nvSpPr>
          <p:cNvPr id="5" name="عنصر نائب للتذييل 4"/>
          <p:cNvSpPr>
            <a:spLocks noGrp="1"/>
          </p:cNvSpPr>
          <p:nvPr>
            <p:ph type="ftr" sz="quarter" idx="11"/>
          </p:nvPr>
        </p:nvSpPr>
        <p:spPr/>
        <p:txBody>
          <a:bodyPr/>
          <a:lstStyle/>
          <a:p>
            <a:r>
              <a:rPr lang="en-US" altLang="zh-CN" smtClean="0"/>
              <a:t>yasmeen al wasel</a:t>
            </a:r>
            <a:endParaRPr lang="zh-CN" altLang="en-US"/>
          </a:p>
        </p:txBody>
      </p:sp>
    </p:spTree>
    <p:extLst>
      <p:ext uri="{BB962C8B-B14F-4D97-AF65-F5344CB8AC3E}">
        <p14:creationId xmlns:p14="http://schemas.microsoft.com/office/powerpoint/2010/main" xmlns="" val="2218439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a:p>
        </p:txBody>
      </p:sp>
      <p:sp>
        <p:nvSpPr>
          <p:cNvPr id="5" name="عنصر نائب للتذييل 4"/>
          <p:cNvSpPr>
            <a:spLocks noGrp="1"/>
          </p:cNvSpPr>
          <p:nvPr>
            <p:ph type="ftr" sz="quarter" idx="11"/>
          </p:nvPr>
        </p:nvSpPr>
        <p:spPr/>
        <p:txBody>
          <a:bodyPr/>
          <a:lstStyle/>
          <a:p>
            <a:r>
              <a:rPr lang="en-US" altLang="zh-CN" smtClean="0"/>
              <a:t>yasmeen al wasel</a:t>
            </a:r>
            <a:endParaRPr lang="zh-CN" altLang="en-US"/>
          </a:p>
        </p:txBody>
      </p:sp>
    </p:spTree>
    <p:extLst>
      <p:ext uri="{BB962C8B-B14F-4D97-AF65-F5344CB8AC3E}">
        <p14:creationId xmlns:p14="http://schemas.microsoft.com/office/powerpoint/2010/main" xmlns="" val="2349722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0" y="0"/>
            <a:ext cx="9144000" cy="1285860"/>
          </a:xfrm>
        </p:spPr>
        <p:txBody>
          <a:bodyPr/>
          <a:lstStyle/>
          <a:p>
            <a:r>
              <a:rPr lang="en-US" altLang="zh-CN" smtClean="0"/>
              <a:t>Click icon to add picture</a:t>
            </a:r>
            <a:endParaRPr lang="zh-CN" altLang="en-US"/>
          </a:p>
        </p:txBody>
      </p:sp>
      <p:sp>
        <p:nvSpPr>
          <p:cNvPr id="4" name="图片占位符 3"/>
          <p:cNvSpPr>
            <a:spLocks noGrp="1"/>
          </p:cNvSpPr>
          <p:nvPr>
            <p:ph type="pic" sz="quarter" idx="11"/>
          </p:nvPr>
        </p:nvSpPr>
        <p:spPr>
          <a:xfrm>
            <a:off x="571472" y="1571612"/>
            <a:ext cx="2456364" cy="2327082"/>
          </a:xfrm>
        </p:spPr>
        <p:txBody>
          <a:bodyPr/>
          <a:lstStyle/>
          <a:p>
            <a:r>
              <a:rPr lang="en-US" altLang="zh-CN" smtClean="0"/>
              <a:t>Click icon to add picture</a:t>
            </a:r>
            <a:endParaRPr lang="zh-CN" altLang="en-US"/>
          </a:p>
        </p:txBody>
      </p:sp>
      <p:sp>
        <p:nvSpPr>
          <p:cNvPr id="5" name="图片占位符 3"/>
          <p:cNvSpPr>
            <a:spLocks noGrp="1"/>
          </p:cNvSpPr>
          <p:nvPr>
            <p:ph type="pic" sz="quarter" idx="12"/>
          </p:nvPr>
        </p:nvSpPr>
        <p:spPr>
          <a:xfrm>
            <a:off x="571472" y="4071942"/>
            <a:ext cx="2456364" cy="2327082"/>
          </a:xfrm>
        </p:spPr>
        <p:txBody>
          <a:bodyPr/>
          <a:lstStyle/>
          <a:p>
            <a:r>
              <a:rPr lang="en-US" altLang="zh-CN" smtClean="0"/>
              <a:t>Click icon to add picture</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r>
              <a:rPr lang="en-US" altLang="zh-CN" smtClean="0"/>
              <a:t>yasmeen alwasel</a:t>
            </a:r>
            <a:endParaRPr lang="zh-CN" altLang="en-US"/>
          </a:p>
        </p:txBody>
      </p:sp>
      <p:sp>
        <p:nvSpPr>
          <p:cNvPr id="7" name="灯片编号占位符 6"/>
          <p:cNvSpPr>
            <a:spLocks noGrp="1"/>
          </p:cNvSpPr>
          <p:nvPr>
            <p:ph type="sldNum" sz="quarter" idx="12"/>
          </p:nvPr>
        </p:nvSpPr>
        <p:spPr/>
        <p:txBody>
          <a:bodyPr/>
          <a:lstStyle/>
          <a:p>
            <a:fld id="{FC7556C2-5A16-4413-BB74-FA7ACBCC937E}"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r>
              <a:rPr lang="en-US" altLang="zh-CN" smtClean="0"/>
              <a:t>yasmeen alwasel</a:t>
            </a:r>
            <a:endParaRPr lang="zh-CN" altLang="en-US"/>
          </a:p>
        </p:txBody>
      </p:sp>
      <p:sp>
        <p:nvSpPr>
          <p:cNvPr id="6" name="灯片编号占位符 5"/>
          <p:cNvSpPr>
            <a:spLocks noGrp="1"/>
          </p:cNvSpPr>
          <p:nvPr>
            <p:ph type="sldNum" sz="quarter" idx="12"/>
          </p:nvPr>
        </p:nvSpPr>
        <p:spPr/>
        <p:txBody>
          <a:bodyPr/>
          <a:lstStyle/>
          <a:p>
            <a:fld id="{FC7556C2-5A16-4413-BB74-FA7ACBCC937E}"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r>
              <a:rPr lang="en-US" altLang="zh-CN" smtClean="0"/>
              <a:t>yasmeen alwasel</a:t>
            </a:r>
            <a:endParaRPr lang="zh-CN" altLang="en-US"/>
          </a:p>
        </p:txBody>
      </p:sp>
      <p:sp>
        <p:nvSpPr>
          <p:cNvPr id="6" name="灯片编号占位符 5"/>
          <p:cNvSpPr>
            <a:spLocks noGrp="1"/>
          </p:cNvSpPr>
          <p:nvPr>
            <p:ph type="sldNum" sz="quarter" idx="12"/>
          </p:nvPr>
        </p:nvSpPr>
        <p:spPr/>
        <p:txBody>
          <a:bodyPr/>
          <a:lstStyle/>
          <a:p>
            <a:fld id="{FC7556C2-5A16-4413-BB74-FA7ACBCC937E}"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r>
              <a:rPr lang="en-US" altLang="zh-CN" smtClean="0"/>
              <a:t>yasmeen alwasel</a:t>
            </a:r>
            <a:endParaRPr lang="zh-CN" altLang="en-US"/>
          </a:p>
        </p:txBody>
      </p:sp>
      <p:sp>
        <p:nvSpPr>
          <p:cNvPr id="6" name="灯片编号占位符 5"/>
          <p:cNvSpPr>
            <a:spLocks noGrp="1"/>
          </p:cNvSpPr>
          <p:nvPr>
            <p:ph type="sldNum" sz="quarter" idx="12"/>
          </p:nvPr>
        </p:nvSpPr>
        <p:spPr/>
        <p:txBody>
          <a:bodyPr/>
          <a:lstStyle/>
          <a:p>
            <a:fld id="{FC7556C2-5A16-4413-BB74-FA7ACBCC937E}"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r>
              <a:rPr lang="en-US" altLang="zh-CN" smtClean="0"/>
              <a:t>yasmeen alwasel</a:t>
            </a:r>
            <a:endParaRPr lang="zh-CN" altLang="en-US"/>
          </a:p>
        </p:txBody>
      </p:sp>
      <p:sp>
        <p:nvSpPr>
          <p:cNvPr id="7" name="灯片编号占位符 6"/>
          <p:cNvSpPr>
            <a:spLocks noGrp="1"/>
          </p:cNvSpPr>
          <p:nvPr>
            <p:ph type="sldNum" sz="quarter" idx="12"/>
          </p:nvPr>
        </p:nvSpPr>
        <p:spPr/>
        <p:txBody>
          <a:bodyPr/>
          <a:lstStyle/>
          <a:p>
            <a:fld id="{FC7556C2-5A16-4413-BB74-FA7ACBCC937E}"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p:cNvSpPr>
            <a:spLocks noGrp="1"/>
          </p:cNvSpPr>
          <p:nvPr>
            <p:ph type="dt" sz="half" idx="10"/>
          </p:nvPr>
        </p:nvSpPr>
        <p:spPr/>
        <p:txBody>
          <a:bodyPr/>
          <a:lstStyle/>
          <a:p>
            <a:endParaRPr lang="zh-CN" altLang="en-US"/>
          </a:p>
        </p:txBody>
      </p:sp>
      <p:sp>
        <p:nvSpPr>
          <p:cNvPr id="8" name="页脚占位符 7"/>
          <p:cNvSpPr>
            <a:spLocks noGrp="1"/>
          </p:cNvSpPr>
          <p:nvPr>
            <p:ph type="ftr" sz="quarter" idx="11"/>
          </p:nvPr>
        </p:nvSpPr>
        <p:spPr/>
        <p:txBody>
          <a:bodyPr/>
          <a:lstStyle/>
          <a:p>
            <a:r>
              <a:rPr lang="en-US" altLang="zh-CN" smtClean="0"/>
              <a:t>yasmeen alwasel</a:t>
            </a:r>
            <a:endParaRPr lang="zh-CN" altLang="en-US"/>
          </a:p>
        </p:txBody>
      </p:sp>
      <p:sp>
        <p:nvSpPr>
          <p:cNvPr id="9" name="灯片编号占位符 8"/>
          <p:cNvSpPr>
            <a:spLocks noGrp="1"/>
          </p:cNvSpPr>
          <p:nvPr>
            <p:ph type="sldNum" sz="quarter" idx="12"/>
          </p:nvPr>
        </p:nvSpPr>
        <p:spPr/>
        <p:txBody>
          <a:bodyPr/>
          <a:lstStyle/>
          <a:p>
            <a:fld id="{FC7556C2-5A16-4413-BB74-FA7ACBCC937E}"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日期占位符 2"/>
          <p:cNvSpPr>
            <a:spLocks noGrp="1"/>
          </p:cNvSpPr>
          <p:nvPr>
            <p:ph type="dt" sz="half" idx="10"/>
          </p:nvPr>
        </p:nvSpPr>
        <p:spPr/>
        <p:txBody>
          <a:bodyPr/>
          <a:lstStyle/>
          <a:p>
            <a:endParaRPr lang="zh-CN" altLang="en-US"/>
          </a:p>
        </p:txBody>
      </p:sp>
      <p:sp>
        <p:nvSpPr>
          <p:cNvPr id="4" name="页脚占位符 3"/>
          <p:cNvSpPr>
            <a:spLocks noGrp="1"/>
          </p:cNvSpPr>
          <p:nvPr>
            <p:ph type="ftr" sz="quarter" idx="11"/>
          </p:nvPr>
        </p:nvSpPr>
        <p:spPr/>
        <p:txBody>
          <a:bodyPr/>
          <a:lstStyle/>
          <a:p>
            <a:r>
              <a:rPr lang="en-US" altLang="zh-CN" smtClean="0"/>
              <a:t>yasmeen alwasel</a:t>
            </a:r>
            <a:endParaRPr lang="zh-CN" altLang="en-US"/>
          </a:p>
        </p:txBody>
      </p:sp>
      <p:sp>
        <p:nvSpPr>
          <p:cNvPr id="5" name="灯片编号占位符 4"/>
          <p:cNvSpPr>
            <a:spLocks noGrp="1"/>
          </p:cNvSpPr>
          <p:nvPr>
            <p:ph type="sldNum" sz="quarter" idx="12"/>
          </p:nvPr>
        </p:nvSpPr>
        <p:spPr/>
        <p:txBody>
          <a:bodyPr/>
          <a:lstStyle/>
          <a:p>
            <a:fld id="{FC7556C2-5A16-4413-BB74-FA7ACBCC937E}"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0" y="0"/>
            <a:ext cx="9144000" cy="1285860"/>
          </a:xfrm>
        </p:spPr>
        <p:txBody>
          <a:bodyPr/>
          <a:lstStyle/>
          <a:p>
            <a:r>
              <a:rPr lang="en-US" altLang="zh-CN" smtClean="0"/>
              <a:t>Click icon to add picture</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smtClean="0"/>
              <a:t>yasmeen alwasel</a:t>
            </a: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7556C2-5A16-4413-BB74-FA7ACBCC937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61" r:id="rId10"/>
    <p:sldLayoutId id="2147483657" r:id="rId11"/>
    <p:sldLayoutId id="2147483658" r:id="rId12"/>
    <p:sldLayoutId id="2147483659" r:id="rId1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e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3000"/>
            <a:lum/>
          </a:blip>
          <a:srcRect/>
          <a:stretch>
            <a:fillRect t="-2000" b="-2000"/>
          </a:stretch>
        </a:blipFill>
        <a:effectLst/>
      </p:bgPr>
    </p:bg>
    <p:spTree>
      <p:nvGrpSpPr>
        <p:cNvPr id="1" name=""/>
        <p:cNvGrpSpPr/>
        <p:nvPr/>
      </p:nvGrpSpPr>
      <p:grpSpPr>
        <a:xfrm>
          <a:off x="0" y="0"/>
          <a:ext cx="0" cy="0"/>
          <a:chOff x="0" y="0"/>
          <a:chExt cx="0" cy="0"/>
        </a:xfrm>
      </p:grpSpPr>
      <p:grpSp>
        <p:nvGrpSpPr>
          <p:cNvPr id="6" name="组合 5"/>
          <p:cNvGrpSpPr/>
          <p:nvPr/>
        </p:nvGrpSpPr>
        <p:grpSpPr>
          <a:xfrm>
            <a:off x="357158" y="571480"/>
            <a:ext cx="8183409" cy="3484085"/>
            <a:chOff x="357158" y="571480"/>
            <a:chExt cx="8183409" cy="3484085"/>
          </a:xfrm>
        </p:grpSpPr>
        <p:sp>
          <p:nvSpPr>
            <p:cNvPr id="2" name="矩形 1"/>
            <p:cNvSpPr/>
            <p:nvPr/>
          </p:nvSpPr>
          <p:spPr>
            <a:xfrm>
              <a:off x="357158" y="571480"/>
              <a:ext cx="4705134" cy="1200329"/>
            </a:xfrm>
            <a:prstGeom prst="rect">
              <a:avLst/>
            </a:prstGeom>
          </p:spPr>
          <p:txBody>
            <a:bodyPr wrap="none">
              <a:spAutoFit/>
            </a:bodyPr>
            <a:lstStyle/>
            <a:p>
              <a:r>
                <a:rPr lang="ar-SA" altLang="zh-CN" sz="7200" b="1" dirty="0" smtClean="0">
                  <a:effectLst>
                    <a:reflection blurRad="6350" stA="55000" endA="300" endPos="45500" dir="5400000" sy="-100000" algn="bl" rotWithShape="0"/>
                  </a:effectLst>
                  <a:latin typeface="Arial" pitchFamily="34" charset="0"/>
                  <a:cs typeface="Arial" pitchFamily="34" charset="0"/>
                </a:rPr>
                <a:t>المعمل الخامس</a:t>
              </a:r>
              <a:endParaRPr lang="en-US" altLang="zh-CN" sz="7200" b="1" dirty="0" smtClean="0">
                <a:effectLst>
                  <a:reflection blurRad="6350" stA="55000" endA="300" endPos="45500" dir="5400000" sy="-100000" algn="bl" rotWithShape="0"/>
                </a:effectLst>
                <a:latin typeface="Arial" pitchFamily="34" charset="0"/>
                <a:cs typeface="Arial" pitchFamily="34" charset="0"/>
              </a:endParaRPr>
            </a:p>
          </p:txBody>
        </p:sp>
        <p:sp>
          <p:nvSpPr>
            <p:cNvPr id="3" name="矩形 2"/>
            <p:cNvSpPr/>
            <p:nvPr/>
          </p:nvSpPr>
          <p:spPr>
            <a:xfrm>
              <a:off x="372946" y="1501020"/>
              <a:ext cx="8167621" cy="2554545"/>
            </a:xfrm>
            <a:prstGeom prst="rect">
              <a:avLst/>
            </a:prstGeom>
          </p:spPr>
          <p:txBody>
            <a:bodyPr wrap="none">
              <a:spAutoFit/>
            </a:bodyPr>
            <a:lstStyle/>
            <a:p>
              <a:r>
                <a:rPr lang="ar-SA" altLang="zh-CN" sz="8000" b="1" dirty="0" smtClean="0">
                  <a:solidFill>
                    <a:schemeClr val="tx1">
                      <a:lumMod val="95000"/>
                      <a:lumOff val="5000"/>
                    </a:schemeClr>
                  </a:solidFill>
                  <a:effectLst>
                    <a:reflection blurRad="6350" stA="55000" endA="300" endPos="45500" dir="5400000" sy="-100000" algn="bl" rotWithShape="0"/>
                  </a:effectLst>
                  <a:latin typeface="Arial" pitchFamily="34" charset="0"/>
                  <a:cs typeface="Arial" pitchFamily="34" charset="0"/>
                </a:rPr>
                <a:t>درجة حرارة التربة</a:t>
              </a:r>
            </a:p>
            <a:p>
              <a:r>
                <a:rPr lang="en-US" altLang="zh-CN" sz="8000" b="1" dirty="0">
                  <a:solidFill>
                    <a:schemeClr val="tx1">
                      <a:lumMod val="95000"/>
                      <a:lumOff val="5000"/>
                    </a:schemeClr>
                  </a:solidFill>
                  <a:effectLst>
                    <a:reflection blurRad="6350" stA="55000" endA="300" endPos="45500" dir="5400000" sy="-100000" algn="bl" rotWithShape="0"/>
                  </a:effectLst>
                  <a:latin typeface="Arial" pitchFamily="34" charset="0"/>
                  <a:cs typeface="Arial" pitchFamily="34" charset="0"/>
                </a:rPr>
                <a:t>soil temperature</a:t>
              </a:r>
              <a:endParaRPr lang="zh-CN" altLang="en-US" sz="8000" b="1" dirty="0">
                <a:solidFill>
                  <a:schemeClr val="tx1">
                    <a:lumMod val="95000"/>
                    <a:lumOff val="5000"/>
                  </a:schemeClr>
                </a:solidFill>
                <a:effectLst>
                  <a:reflection blurRad="6350" stA="55000" endA="300" endPos="45500" dir="5400000" sy="-100000" algn="bl" rotWithShape="0"/>
                </a:effectLst>
                <a:latin typeface="Arial" pitchFamily="34" charset="0"/>
                <a:cs typeface="Arial"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88640"/>
            <a:ext cx="9036496" cy="6617196"/>
          </a:xfrm>
          <a:prstGeom prst="rect">
            <a:avLst/>
          </a:prstGeom>
          <a:ln w="57150"/>
          <a:effectLst>
            <a:glow rad="139700">
              <a:schemeClr val="accent2">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rtlCol="1">
            <a:spAutoFit/>
          </a:bodyPr>
          <a:lstStyle/>
          <a:p>
            <a:pPr algn="r" rtl="1"/>
            <a:r>
              <a:rPr lang="ar-SA" sz="2400" b="1" u="sng" dirty="0">
                <a:solidFill>
                  <a:srgbClr val="7030A0"/>
                </a:solidFill>
              </a:rPr>
              <a:t>2- </a:t>
            </a:r>
            <a:r>
              <a:rPr lang="ar-SA" sz="2400" b="1" dirty="0">
                <a:solidFill>
                  <a:srgbClr val="7030A0"/>
                </a:solidFill>
              </a:rPr>
              <a:t>الطاقة المطلوبة لرفع حرارة التربة التي كميتها 100كلغ درجة مئوية </a:t>
            </a:r>
            <a:r>
              <a:rPr lang="ar-SA" sz="2400" b="1" dirty="0" smtClean="0">
                <a:solidFill>
                  <a:srgbClr val="7030A0"/>
                </a:solidFill>
              </a:rPr>
              <a:t>واحدة</a:t>
            </a:r>
            <a:endParaRPr lang="ar-SA" sz="2000" b="1" dirty="0">
              <a:solidFill>
                <a:srgbClr val="7030A0"/>
              </a:solidFill>
            </a:endParaRPr>
          </a:p>
          <a:p>
            <a:pPr algn="r" rtl="1">
              <a:lnSpc>
                <a:spcPct val="150000"/>
              </a:lnSpc>
            </a:pPr>
            <a:r>
              <a:rPr lang="ar-SA" sz="2000" b="1" dirty="0" smtClean="0">
                <a:solidFill>
                  <a:srgbClr val="00B050"/>
                </a:solidFill>
              </a:rPr>
              <a:t>200 جول ـــــــ  1كلغ</a:t>
            </a:r>
          </a:p>
          <a:p>
            <a:pPr algn="r" rtl="1">
              <a:lnSpc>
                <a:spcPct val="150000"/>
              </a:lnSpc>
            </a:pPr>
            <a:r>
              <a:rPr lang="ar-SA" sz="2000" b="1" dirty="0" smtClean="0">
                <a:solidFill>
                  <a:srgbClr val="00B050"/>
                </a:solidFill>
              </a:rPr>
              <a:t>  ؟؟؟؟؟   ــــ 100 كلغ</a:t>
            </a:r>
          </a:p>
          <a:p>
            <a:pPr algn="r" rtl="1">
              <a:lnSpc>
                <a:spcPct val="150000"/>
              </a:lnSpc>
            </a:pPr>
            <a:r>
              <a:rPr lang="ar-SA" sz="2000" b="1" dirty="0" smtClean="0">
                <a:solidFill>
                  <a:srgbClr val="00B050"/>
                </a:solidFill>
              </a:rPr>
              <a:t>=20000 جول /كلغ الحرارة المطلوبة لرفع التربة درجة مئوية واحدة</a:t>
            </a:r>
          </a:p>
          <a:p>
            <a:pPr algn="r" rtl="1">
              <a:lnSpc>
                <a:spcPct val="150000"/>
              </a:lnSpc>
            </a:pPr>
            <a:r>
              <a:rPr lang="ar-SA" sz="2000" b="1" dirty="0" smtClean="0">
                <a:solidFill>
                  <a:schemeClr val="accent6">
                    <a:lumMod val="75000"/>
                  </a:schemeClr>
                </a:solidFill>
              </a:rPr>
              <a:t>3- إذن كمية الطاقة الإجمالية  لرفع 130 كلغ من التربة المبللة درجة مئوية واحدة  </a:t>
            </a:r>
          </a:p>
          <a:p>
            <a:pPr algn="r" rtl="1">
              <a:lnSpc>
                <a:spcPct val="150000"/>
              </a:lnSpc>
            </a:pPr>
            <a:r>
              <a:rPr lang="ar-SA" sz="2000" b="1" dirty="0" smtClean="0">
                <a:solidFill>
                  <a:schemeClr val="accent6">
                    <a:lumMod val="75000"/>
                  </a:schemeClr>
                </a:solidFill>
              </a:rPr>
              <a:t>30000 جول +20000 جول =50000 جول </a:t>
            </a:r>
          </a:p>
          <a:p>
            <a:pPr algn="r" rtl="1">
              <a:lnSpc>
                <a:spcPct val="150000"/>
              </a:lnSpc>
            </a:pPr>
            <a:r>
              <a:rPr lang="ar-SA" sz="2000" b="1" dirty="0" smtClean="0">
                <a:solidFill>
                  <a:schemeClr val="accent6">
                    <a:lumMod val="75000"/>
                  </a:schemeClr>
                </a:solidFill>
              </a:rPr>
              <a:t>وحيث أن الحرارة النوعية لأي مادة هي كمية الحرارة الأزمة لرفع 1 كلغ من هذه المادة درجة مئوية واحدة فأن الحرارة النوعية لـ 1 كلغ من التربة المبللة  يساوي </a:t>
            </a:r>
          </a:p>
          <a:p>
            <a:pPr algn="r" rtl="1">
              <a:lnSpc>
                <a:spcPct val="150000"/>
              </a:lnSpc>
            </a:pPr>
            <a:r>
              <a:rPr lang="ar-SA" sz="2000" b="1" dirty="0" smtClean="0">
                <a:solidFill>
                  <a:schemeClr val="accent6">
                    <a:lumMod val="75000"/>
                  </a:schemeClr>
                </a:solidFill>
              </a:rPr>
              <a:t>130 كلغ ـــــ50000 جول</a:t>
            </a:r>
          </a:p>
          <a:p>
            <a:pPr algn="r" rtl="1"/>
            <a:r>
              <a:rPr lang="ar-SA" sz="2000" b="1" dirty="0" smtClean="0">
                <a:solidFill>
                  <a:schemeClr val="accent6">
                    <a:lumMod val="75000"/>
                  </a:schemeClr>
                </a:solidFill>
              </a:rPr>
              <a:t>1كلغ  ــــــــــ   ؟؟؟؟؟</a:t>
            </a:r>
          </a:p>
          <a:p>
            <a:pPr algn="r" rtl="1"/>
            <a:r>
              <a:rPr lang="ar-SA" sz="2000" b="1" dirty="0" smtClean="0">
                <a:solidFill>
                  <a:schemeClr val="accent6">
                    <a:lumMod val="75000"/>
                  </a:schemeClr>
                </a:solidFill>
              </a:rPr>
              <a:t>=385 جول /كلغ</a:t>
            </a:r>
          </a:p>
          <a:p>
            <a:pPr algn="r" rtl="1"/>
            <a:r>
              <a:rPr lang="ar-SA" sz="2000" b="1" dirty="0" smtClean="0"/>
              <a:t>الاستنتاج :</a:t>
            </a:r>
          </a:p>
          <a:p>
            <a:pPr algn="r" rtl="1"/>
            <a:r>
              <a:rPr lang="ar-SA" sz="2000" b="1" dirty="0" smtClean="0"/>
              <a:t>كلما زادت رطوبة التربة كلما احتاجه إلى كمية أكبر من الحرارة حتى ترتفع درجة مئوية واحدة وبالتالي  كلما زادت رطوبة التربة  قل تأثير درجة الحرارة  عليها وأصبحت ابرد منها  وأتيح الماء للنبات  بشكل اكبر فحساب الحرارة النوعية للتربة ساعد على معرفة  مدى قدرتها على مقاومة ارتفاع درجة الحرارة واحتفاظها بالماء وتوفيره للنبات.</a:t>
            </a:r>
          </a:p>
          <a:p>
            <a:pPr algn="r" rtl="1"/>
            <a:endParaRPr lang="ar-SA" sz="2000" b="1" dirty="0"/>
          </a:p>
        </p:txBody>
      </p:sp>
    </p:spTree>
    <p:extLst>
      <p:ext uri="{BB962C8B-B14F-4D97-AF65-F5344CB8AC3E}">
        <p14:creationId xmlns:p14="http://schemas.microsoft.com/office/powerpoint/2010/main" xmlns="" val="374605585"/>
      </p:ext>
    </p:extLst>
  </p:cSld>
  <p:clrMapOvr>
    <a:masterClrMapping/>
  </p:clrMapOvr>
  <mc:AlternateContent xmlns:mc="http://schemas.openxmlformats.org/markup-compatibility/2006">
    <mc:Choice xmlns:p14="http://schemas.microsoft.com/office/powerpoint/2010/main" xmlns="" Requires="p14">
      <p:transition spd="slow" p14:dur="175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17">
                                          <p:stCondLst>
                                            <p:cond delay="0"/>
                                          </p:stCondLst>
                                        </p:cTn>
                                        <p:tgtEl>
                                          <p:spTgt spid="2"/>
                                        </p:tgtEl>
                                      </p:cBhvr>
                                    </p:animEffect>
                                    <p:anim calcmode="lin" valueType="num">
                                      <p:cBhvr>
                                        <p:cTn id="8" dur="68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249"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249" tmFilter="0, 0; 0.125,0.2665; 0.25,0.4; 0.375,0.465; 0.5,0.5;  0.625,0.535; 0.75,0.6; 0.875,0.7335; 1,1">
                                          <p:stCondLst>
                                            <p:cond delay="249"/>
                                          </p:stCondLst>
                                        </p:cTn>
                                        <p:tgtEl>
                                          <p:spTgt spid="2"/>
                                        </p:tgtEl>
                                        <p:attrNameLst>
                                          <p:attrName>ppt_y</p:attrName>
                                        </p:attrNameLst>
                                      </p:cBhvr>
                                      <p:tavLst>
                                        <p:tav tm="0" fmla="#ppt_y-sin(pi*$)/9">
                                          <p:val>
                                            <p:fltVal val="0"/>
                                          </p:val>
                                        </p:tav>
                                        <p:tav tm="100000">
                                          <p:val>
                                            <p:fltVal val="1"/>
                                          </p:val>
                                        </p:tav>
                                      </p:tavLst>
                                    </p:anim>
                                    <p:anim calcmode="lin" valueType="num">
                                      <p:cBhvr>
                                        <p:cTn id="11" dur="124" tmFilter="0, 0; 0.125,0.2665; 0.25,0.4; 0.375,0.465; 0.5,0.5;  0.625,0.535; 0.75,0.6; 0.875,0.7335; 1,1">
                                          <p:stCondLst>
                                            <p:cond delay="497"/>
                                          </p:stCondLst>
                                        </p:cTn>
                                        <p:tgtEl>
                                          <p:spTgt spid="2"/>
                                        </p:tgtEl>
                                        <p:attrNameLst>
                                          <p:attrName>ppt_y</p:attrName>
                                        </p:attrNameLst>
                                      </p:cBhvr>
                                      <p:tavLst>
                                        <p:tav tm="0" fmla="#ppt_y-sin(pi*$)/27">
                                          <p:val>
                                            <p:fltVal val="0"/>
                                          </p:val>
                                        </p:tav>
                                        <p:tav tm="100000">
                                          <p:val>
                                            <p:fltVal val="1"/>
                                          </p:val>
                                        </p:tav>
                                      </p:tavLst>
                                    </p:anim>
                                    <p:anim calcmode="lin" valueType="num">
                                      <p:cBhvr>
                                        <p:cTn id="12" dur="62" tmFilter="0, 0; 0.125,0.2665; 0.25,0.4; 0.375,0.465; 0.5,0.5;  0.625,0.535; 0.75,0.6; 0.875,0.7335; 1,1">
                                          <p:stCondLst>
                                            <p:cond delay="621"/>
                                          </p:stCondLst>
                                        </p:cTn>
                                        <p:tgtEl>
                                          <p:spTgt spid="2"/>
                                        </p:tgtEl>
                                        <p:attrNameLst>
                                          <p:attrName>ppt_y</p:attrName>
                                        </p:attrNameLst>
                                      </p:cBhvr>
                                      <p:tavLst>
                                        <p:tav tm="0" fmla="#ppt_y-sin(pi*$)/81">
                                          <p:val>
                                            <p:fltVal val="0"/>
                                          </p:val>
                                        </p:tav>
                                        <p:tav tm="100000">
                                          <p:val>
                                            <p:fltVal val="1"/>
                                          </p:val>
                                        </p:tav>
                                      </p:tavLst>
                                    </p:anim>
                                    <p:animScale>
                                      <p:cBhvr>
                                        <p:cTn id="13" dur="10">
                                          <p:stCondLst>
                                            <p:cond delay="244"/>
                                          </p:stCondLst>
                                        </p:cTn>
                                        <p:tgtEl>
                                          <p:spTgt spid="2"/>
                                        </p:tgtEl>
                                      </p:cBhvr>
                                      <p:to x="100000" y="60000"/>
                                    </p:animScale>
                                    <p:animScale>
                                      <p:cBhvr>
                                        <p:cTn id="14" dur="62" decel="50000">
                                          <p:stCondLst>
                                            <p:cond delay="254"/>
                                          </p:stCondLst>
                                        </p:cTn>
                                        <p:tgtEl>
                                          <p:spTgt spid="2"/>
                                        </p:tgtEl>
                                      </p:cBhvr>
                                      <p:to x="100000" y="100000"/>
                                    </p:animScale>
                                    <p:animScale>
                                      <p:cBhvr>
                                        <p:cTn id="15" dur="10">
                                          <p:stCondLst>
                                            <p:cond delay="492"/>
                                          </p:stCondLst>
                                        </p:cTn>
                                        <p:tgtEl>
                                          <p:spTgt spid="2"/>
                                        </p:tgtEl>
                                      </p:cBhvr>
                                      <p:to x="100000" y="80000"/>
                                    </p:animScale>
                                    <p:animScale>
                                      <p:cBhvr>
                                        <p:cTn id="16" dur="62" decel="50000">
                                          <p:stCondLst>
                                            <p:cond delay="502"/>
                                          </p:stCondLst>
                                        </p:cTn>
                                        <p:tgtEl>
                                          <p:spTgt spid="2"/>
                                        </p:tgtEl>
                                      </p:cBhvr>
                                      <p:to x="100000" y="100000"/>
                                    </p:animScale>
                                    <p:animScale>
                                      <p:cBhvr>
                                        <p:cTn id="17" dur="10">
                                          <p:stCondLst>
                                            <p:cond delay="616"/>
                                          </p:stCondLst>
                                        </p:cTn>
                                        <p:tgtEl>
                                          <p:spTgt spid="2"/>
                                        </p:tgtEl>
                                      </p:cBhvr>
                                      <p:to x="100000" y="90000"/>
                                    </p:animScale>
                                    <p:animScale>
                                      <p:cBhvr>
                                        <p:cTn id="18" dur="62" decel="50000">
                                          <p:stCondLst>
                                            <p:cond delay="625"/>
                                          </p:stCondLst>
                                        </p:cTn>
                                        <p:tgtEl>
                                          <p:spTgt spid="2"/>
                                        </p:tgtEl>
                                      </p:cBhvr>
                                      <p:to x="100000" y="100000"/>
                                    </p:animScale>
                                    <p:animScale>
                                      <p:cBhvr>
                                        <p:cTn id="19" dur="10">
                                          <p:stCondLst>
                                            <p:cond delay="678"/>
                                          </p:stCondLst>
                                        </p:cTn>
                                        <p:tgtEl>
                                          <p:spTgt spid="2"/>
                                        </p:tgtEl>
                                      </p:cBhvr>
                                      <p:to x="100000" y="95000"/>
                                    </p:animScale>
                                    <p:animScale>
                                      <p:cBhvr>
                                        <p:cTn id="20" dur="62" decel="50000">
                                          <p:stCondLst>
                                            <p:cond delay="688"/>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1714488"/>
            <a:ext cx="7772400" cy="1362075"/>
          </a:xfrm>
        </p:spPr>
        <p:txBody>
          <a:bodyPr/>
          <a:lstStyle/>
          <a:p>
            <a:pPr algn="r"/>
            <a:r>
              <a:rPr lang="ar-SA" dirty="0" smtClean="0"/>
              <a:t>الواجب </a:t>
            </a:r>
            <a:endParaRPr lang="en-US" dirty="0"/>
          </a:p>
        </p:txBody>
      </p:sp>
      <p:sp>
        <p:nvSpPr>
          <p:cNvPr id="3" name="Text Placeholder 2"/>
          <p:cNvSpPr>
            <a:spLocks noGrp="1"/>
          </p:cNvSpPr>
          <p:nvPr>
            <p:ph type="body" idx="1"/>
          </p:nvPr>
        </p:nvSpPr>
        <p:spPr/>
        <p:txBody>
          <a:bodyPr/>
          <a:lstStyle/>
          <a:p>
            <a:pPr algn="r" rtl="1"/>
            <a:r>
              <a:rPr lang="ar-SA" sz="2400" b="1" dirty="0" smtClean="0">
                <a:solidFill>
                  <a:srgbClr val="FF0000"/>
                </a:solidFill>
              </a:rPr>
              <a:t>احسب الحرارة النوعية لتربة مبللة مؤلفة من 25 كلغ ماء/100 كلغ تربة جافة</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descr="教育3_01.png"/>
          <p:cNvPicPr>
            <a:picLocks noGrp="1" noChangeAspect="1"/>
          </p:cNvPicPr>
          <p:nvPr>
            <p:ph type="pic" sz="quarter" idx="10"/>
          </p:nvPr>
        </p:nvPicPr>
        <p:blipFill>
          <a:blip r:embed="rId3"/>
          <a:srcRect t="30305" b="30305"/>
          <a:stretch>
            <a:fillRect/>
          </a:stretch>
        </p:blipFill>
        <p:spPr/>
      </p:pic>
      <p:sp>
        <p:nvSpPr>
          <p:cNvPr id="6" name="矩形 5"/>
          <p:cNvSpPr/>
          <p:nvPr/>
        </p:nvSpPr>
        <p:spPr>
          <a:xfrm>
            <a:off x="6715140" y="214290"/>
            <a:ext cx="1857388" cy="769441"/>
          </a:xfrm>
          <a:prstGeom prst="rect">
            <a:avLst/>
          </a:prstGeom>
        </p:spPr>
        <p:txBody>
          <a:bodyPr wrap="square">
            <a:spAutoFit/>
          </a:bodyPr>
          <a:lstStyle/>
          <a:p>
            <a:r>
              <a:rPr lang="en-US" altLang="zh-CN" sz="4400" b="1" dirty="0" smtClean="0">
                <a:effectLst>
                  <a:outerShdw blurRad="50800" dist="38100" dir="2700000" algn="tl" rotWithShape="0">
                    <a:prstClr val="black">
                      <a:alpha val="40000"/>
                    </a:prstClr>
                  </a:outerShdw>
                </a:effectLst>
                <a:latin typeface="Arial" pitchFamily="34" charset="0"/>
                <a:ea typeface="宋体" charset="-122"/>
                <a:cs typeface="Arial" pitchFamily="34" charset="0"/>
              </a:rPr>
              <a:t> </a:t>
            </a:r>
            <a:r>
              <a:rPr lang="ar-SA" altLang="zh-CN" sz="4400" b="1" dirty="0" smtClean="0">
                <a:effectLst>
                  <a:outerShdw blurRad="50800" dist="38100" dir="2700000" algn="tl" rotWithShape="0">
                    <a:prstClr val="black">
                      <a:alpha val="40000"/>
                    </a:prstClr>
                  </a:outerShdw>
                </a:effectLst>
                <a:latin typeface="Arial" pitchFamily="34" charset="0"/>
                <a:ea typeface="宋体" charset="-122"/>
                <a:cs typeface="Arial" pitchFamily="34" charset="0"/>
              </a:rPr>
              <a:t>الأهداف</a:t>
            </a:r>
            <a:endParaRPr lang="zh-CN" altLang="en-US" sz="4400" b="1" dirty="0">
              <a:effectLst>
                <a:outerShdw blurRad="50800" dist="38100" dir="2700000" algn="tl" rotWithShape="0">
                  <a:prstClr val="black">
                    <a:alpha val="40000"/>
                  </a:prstClr>
                </a:outerShdw>
              </a:effectLst>
              <a:latin typeface="Arial" pitchFamily="34" charset="0"/>
              <a:cs typeface="Arial" pitchFamily="34" charset="0"/>
            </a:endParaRPr>
          </a:p>
        </p:txBody>
      </p:sp>
      <p:graphicFrame>
        <p:nvGraphicFramePr>
          <p:cNvPr id="7" name="图示 6"/>
          <p:cNvGraphicFramePr/>
          <p:nvPr>
            <p:extLst>
              <p:ext uri="{D42A27DB-BD31-4B8C-83A1-F6EECF244321}">
                <p14:modId xmlns:p14="http://schemas.microsoft.com/office/powerpoint/2010/main" xmlns="" val="2997852859"/>
              </p:ext>
            </p:extLst>
          </p:nvPr>
        </p:nvGraphicFramePr>
        <p:xfrm>
          <a:off x="1524000" y="1714488"/>
          <a:ext cx="6096000" cy="43577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7"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descr="教育3_01.png"/>
          <p:cNvPicPr>
            <a:picLocks noGrp="1" noChangeAspect="1"/>
          </p:cNvPicPr>
          <p:nvPr>
            <p:ph type="pic" sz="quarter" idx="10"/>
          </p:nvPr>
        </p:nvPicPr>
        <p:blipFill>
          <a:blip r:embed="rId3"/>
          <a:srcRect t="27843" b="27843"/>
          <a:stretch>
            <a:fillRect/>
          </a:stretch>
        </p:blipFill>
        <p:spPr>
          <a:xfrm>
            <a:off x="-28178" y="0"/>
            <a:ext cx="9144000" cy="1285860"/>
          </a:xfrm>
        </p:spPr>
      </p:pic>
      <p:sp>
        <p:nvSpPr>
          <p:cNvPr id="6" name="矩形 5"/>
          <p:cNvSpPr/>
          <p:nvPr/>
        </p:nvSpPr>
        <p:spPr>
          <a:xfrm>
            <a:off x="4596548" y="219030"/>
            <a:ext cx="3802644" cy="769441"/>
          </a:xfrm>
          <a:prstGeom prst="rect">
            <a:avLst/>
          </a:prstGeom>
        </p:spPr>
        <p:txBody>
          <a:bodyPr wrap="none">
            <a:spAutoFit/>
          </a:bodyPr>
          <a:lstStyle/>
          <a:p>
            <a:r>
              <a:rPr lang="ar-SA" altLang="zh-CN" sz="4400" b="1" dirty="0" smtClean="0">
                <a:solidFill>
                  <a:schemeClr val="bg1"/>
                </a:solidFill>
                <a:effectLst>
                  <a:outerShdw blurRad="50800" dist="38100" dir="2700000" algn="tl" rotWithShape="0">
                    <a:prstClr val="black">
                      <a:alpha val="40000"/>
                    </a:prstClr>
                  </a:outerShdw>
                </a:effectLst>
                <a:latin typeface="Arial" pitchFamily="34" charset="0"/>
                <a:ea typeface="宋体" charset="-122"/>
                <a:cs typeface="Arial" pitchFamily="34" charset="0"/>
              </a:rPr>
              <a:t>درجة حرارة الأرض</a:t>
            </a:r>
            <a:endParaRPr lang="zh-CN" altLang="en-US" sz="4400" b="1" dirty="0">
              <a:solidFill>
                <a:schemeClr val="bg1"/>
              </a:solidFill>
              <a:effectLst>
                <a:outerShdw blurRad="50800" dist="38100" dir="2700000" algn="tl" rotWithShape="0">
                  <a:prstClr val="black">
                    <a:alpha val="40000"/>
                  </a:prstClr>
                </a:outerShdw>
              </a:effectLst>
              <a:latin typeface="Arial" pitchFamily="34" charset="0"/>
              <a:cs typeface="Arial" pitchFamily="34" charset="0"/>
            </a:endParaRPr>
          </a:p>
        </p:txBody>
      </p:sp>
      <p:sp>
        <p:nvSpPr>
          <p:cNvPr id="32" name="内容占位符 4"/>
          <p:cNvSpPr txBox="1">
            <a:spLocks/>
          </p:cNvSpPr>
          <p:nvPr/>
        </p:nvSpPr>
        <p:spPr>
          <a:xfrm>
            <a:off x="0" y="1285860"/>
            <a:ext cx="8940890" cy="4967514"/>
          </a:xfrm>
          <a:prstGeom prst="rect">
            <a:avLst/>
          </a:prstGeom>
        </p:spPr>
        <p:txBody>
          <a:bodyPr vert="horz" wrap="square" lIns="91440" tIns="45720" rIns="91440" bIns="45720" rtlCol="0">
            <a:spAutoFit/>
          </a:bodyPr>
          <a:lstStyle/>
          <a:p>
            <a:pPr marL="0" lvl="1" algn="r" rtl="1">
              <a:lnSpc>
                <a:spcPct val="150000"/>
              </a:lnSpc>
              <a:spcBef>
                <a:spcPct val="20000"/>
              </a:spcBef>
              <a:defRPr/>
            </a:pPr>
            <a:r>
              <a:rPr lang="ar-SA" altLang="zh-CN" sz="2400" b="1" dirty="0">
                <a:ea typeface="宋体" charset="-122"/>
              </a:rPr>
              <a:t>درجة حرارة الأرض تعتمد </a:t>
            </a:r>
            <a:r>
              <a:rPr lang="ar-SA" altLang="zh-CN" sz="2400" b="1" dirty="0" smtClean="0">
                <a:ea typeface="宋体" charset="-122"/>
              </a:rPr>
              <a:t>على </a:t>
            </a:r>
            <a:r>
              <a:rPr lang="ar-SA" altLang="zh-CN" sz="2400" b="1" dirty="0">
                <a:ea typeface="宋体" charset="-122"/>
              </a:rPr>
              <a:t>طبيعتها وخصائص سطحها سواء لوجود الجليد في القطبين أو فوق قمم الجبال أو الرطوبة بالتربة والمياه بالمحيطات التي لولاها </a:t>
            </a:r>
            <a:r>
              <a:rPr lang="ar-SA" altLang="zh-CN" sz="2400" b="1" dirty="0" smtClean="0">
                <a:ea typeface="宋体" charset="-122"/>
              </a:rPr>
              <a:t>لارتفعت </a:t>
            </a:r>
            <a:r>
              <a:rPr lang="ar-SA" altLang="zh-CN" sz="2400" b="1" dirty="0">
                <a:ea typeface="宋体" charset="-122"/>
              </a:rPr>
              <a:t>حرارة الأرض. لأن المياه تمتص معظم حرارة الشمس الواقعة </a:t>
            </a:r>
            <a:r>
              <a:rPr lang="ar-SA" altLang="zh-CN" sz="2400" b="1" dirty="0" smtClean="0">
                <a:ea typeface="宋体" charset="-122"/>
              </a:rPr>
              <a:t>على </a:t>
            </a:r>
            <a:r>
              <a:rPr lang="ar-SA" altLang="zh-CN" sz="2400" b="1" dirty="0">
                <a:ea typeface="宋体" charset="-122"/>
              </a:rPr>
              <a:t>الأرض. وإلا أصبحت اليابسة فوقها جحيما </a:t>
            </a:r>
            <a:r>
              <a:rPr lang="ar-SA" altLang="zh-CN" sz="2400" b="1" dirty="0" smtClean="0">
                <a:ea typeface="宋体" charset="-122"/>
              </a:rPr>
              <a:t>لا يطاق </a:t>
            </a:r>
            <a:r>
              <a:rPr lang="ar-SA" altLang="zh-CN" sz="2400" b="1" dirty="0">
                <a:ea typeface="宋体" charset="-122"/>
              </a:rPr>
              <a:t>مما يهلك الحرث والنسل. كما أن الرياح والعواصف في مساراتها تؤثر </a:t>
            </a:r>
            <a:r>
              <a:rPr lang="ar-SA" altLang="zh-CN" sz="2400" b="1" dirty="0" smtClean="0">
                <a:ea typeface="宋体" charset="-122"/>
              </a:rPr>
              <a:t>على </a:t>
            </a:r>
            <a:r>
              <a:rPr lang="ar-SA" altLang="zh-CN" sz="2400" b="1" dirty="0">
                <a:ea typeface="宋体" charset="-122"/>
              </a:rPr>
              <a:t>المناخ الإقليمي أو العالمي من خلال المطبات والمنخفضات الجوية. لهذا نجد أن المناخ العالمي يعتمد </a:t>
            </a:r>
            <a:r>
              <a:rPr lang="ar-SA" altLang="zh-CN" sz="2400" b="1" dirty="0" smtClean="0">
                <a:ea typeface="宋体" charset="-122"/>
              </a:rPr>
              <a:t>على </a:t>
            </a:r>
            <a:r>
              <a:rPr lang="ar-SA" altLang="zh-CN" sz="2400" b="1" dirty="0">
                <a:ea typeface="宋体" charset="-122"/>
              </a:rPr>
              <a:t>منظومة معقدة من الآليات والعوامل والمتغيرات </a:t>
            </a:r>
            <a:r>
              <a:rPr lang="en-US" altLang="zh-CN" sz="2400" b="1" dirty="0" smtClean="0">
                <a:ea typeface="宋体" charset="-122"/>
              </a:rPr>
              <a:t> </a:t>
            </a:r>
            <a:r>
              <a:rPr lang="ar-SA" altLang="zh-CN" sz="2400" b="1" dirty="0" smtClean="0">
                <a:ea typeface="宋体" charset="-122"/>
              </a:rPr>
              <a:t>في </a:t>
            </a:r>
            <a:r>
              <a:rPr lang="ar-SA" altLang="zh-CN" sz="2400" b="1" dirty="0">
                <a:ea typeface="宋体" charset="-122"/>
              </a:rPr>
              <a:t>الجو المحيط أو فوق سطح الأرض</a:t>
            </a:r>
            <a:r>
              <a:rPr lang="ar-SA" altLang="zh-CN" sz="2400" b="1" dirty="0" smtClean="0">
                <a:ea typeface="宋体" charset="-122"/>
              </a:rPr>
              <a:t>.</a:t>
            </a:r>
            <a:r>
              <a:rPr lang="en-US" altLang="zh-CN" sz="2400" b="1" dirty="0" smtClean="0">
                <a:ea typeface="宋体" charset="-122"/>
              </a:rPr>
              <a:t> </a:t>
            </a:r>
            <a:r>
              <a:rPr lang="ar-SA" altLang="zh-CN" sz="2400" b="1" dirty="0" smtClean="0">
                <a:ea typeface="宋体" charset="-122"/>
              </a:rPr>
              <a:t>ومن هذا فالنباتات تتأثر بتلك الدرجة ويتأثر نشاطها الحيوي تأثير شامل على حياة النباتات </a:t>
            </a:r>
            <a:endParaRPr lang="en-US" altLang="zh-CN" sz="2400" b="1" dirty="0" smtClean="0">
              <a:ea typeface="宋体" charset="-122"/>
            </a:endParaRPr>
          </a:p>
          <a:p>
            <a:pPr marL="0" lvl="1" algn="r" rtl="1">
              <a:spcBef>
                <a:spcPct val="20000"/>
              </a:spcBef>
              <a:defRPr/>
            </a:pPr>
            <a:endParaRPr lang="en-US" altLang="zh-CN" sz="2400" dirty="0" smtClean="0">
              <a:ea typeface="宋体" charset="-122"/>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dissolve">
                                      <p:cBhvr>
                                        <p:cTn id="1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descr="教育3_01.png"/>
          <p:cNvPicPr>
            <a:picLocks noGrp="1" noChangeAspect="1"/>
          </p:cNvPicPr>
          <p:nvPr>
            <p:ph type="pic" sz="quarter" idx="10"/>
          </p:nvPr>
        </p:nvPicPr>
        <p:blipFill>
          <a:blip r:embed="rId3"/>
          <a:srcRect t="30305" b="30305"/>
          <a:stretch>
            <a:fillRect/>
          </a:stretch>
        </p:blipFill>
        <p:spPr/>
      </p:pic>
      <p:sp>
        <p:nvSpPr>
          <p:cNvPr id="6" name="矩形 5"/>
          <p:cNvSpPr/>
          <p:nvPr/>
        </p:nvSpPr>
        <p:spPr>
          <a:xfrm>
            <a:off x="3357554" y="233762"/>
            <a:ext cx="3583032" cy="769441"/>
          </a:xfrm>
          <a:prstGeom prst="rect">
            <a:avLst/>
          </a:prstGeom>
        </p:spPr>
        <p:txBody>
          <a:bodyPr wrap="none">
            <a:spAutoFit/>
          </a:bodyPr>
          <a:lstStyle/>
          <a:p>
            <a:pPr algn="r"/>
            <a:r>
              <a:rPr lang="ar-SA" altLang="zh-CN" sz="4400" b="1" dirty="0" smtClean="0">
                <a:solidFill>
                  <a:schemeClr val="bg1"/>
                </a:solidFill>
                <a:effectLst>
                  <a:outerShdw blurRad="50800" dist="38100" dir="2700000" algn="tl" rotWithShape="0">
                    <a:prstClr val="black">
                      <a:alpha val="40000"/>
                    </a:prstClr>
                  </a:outerShdw>
                </a:effectLst>
                <a:latin typeface="Arial" pitchFamily="34" charset="0"/>
                <a:ea typeface="宋体" charset="-122"/>
                <a:cs typeface="Arial" pitchFamily="34" charset="0"/>
              </a:rPr>
              <a:t>درجة حرارة التربة</a:t>
            </a:r>
            <a:endParaRPr lang="zh-CN" altLang="en-US" sz="4400" b="1" dirty="0">
              <a:solidFill>
                <a:schemeClr val="bg1"/>
              </a:solidFill>
              <a:effectLst>
                <a:outerShdw blurRad="50800" dist="38100" dir="2700000" algn="tl" rotWithShape="0">
                  <a:prstClr val="black">
                    <a:alpha val="40000"/>
                  </a:prstClr>
                </a:outerShdw>
              </a:effectLst>
              <a:latin typeface="Arial" pitchFamily="34" charset="0"/>
              <a:cs typeface="Arial" pitchFamily="34" charset="0"/>
            </a:endParaRPr>
          </a:p>
        </p:txBody>
      </p:sp>
      <p:graphicFrame>
        <p:nvGraphicFramePr>
          <p:cNvPr id="7" name="内容占位符 6"/>
          <p:cNvGraphicFramePr>
            <a:graphicFrameLocks/>
          </p:cNvGraphicFramePr>
          <p:nvPr>
            <p:extLst>
              <p:ext uri="{D42A27DB-BD31-4B8C-83A1-F6EECF244321}">
                <p14:modId xmlns:p14="http://schemas.microsoft.com/office/powerpoint/2010/main" xmlns="" val="1245999866"/>
              </p:ext>
            </p:extLst>
          </p:nvPr>
        </p:nvGraphicFramePr>
        <p:xfrm>
          <a:off x="-252536" y="1714488"/>
          <a:ext cx="2857520" cy="44116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内容占位符 4"/>
          <p:cNvSpPr txBox="1">
            <a:spLocks/>
          </p:cNvSpPr>
          <p:nvPr/>
        </p:nvSpPr>
        <p:spPr>
          <a:xfrm>
            <a:off x="2411760" y="1714488"/>
            <a:ext cx="6336704" cy="2862322"/>
          </a:xfrm>
          <a:prstGeom prst="rect">
            <a:avLst/>
          </a:prstGeom>
          <a:ln w="57150"/>
          <a:effectLst>
            <a:glow rad="228600">
              <a:schemeClr val="accent3">
                <a:satMod val="175000"/>
                <a:alpha val="40000"/>
              </a:schemeClr>
            </a:glo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lvl="1" algn="just" rtl="1">
              <a:lnSpc>
                <a:spcPct val="150000"/>
              </a:lnSpc>
              <a:spcBef>
                <a:spcPct val="20000"/>
              </a:spcBef>
              <a:defRPr/>
            </a:pPr>
            <a:r>
              <a:rPr lang="ar-SA" altLang="zh-CN" sz="2400" b="1" dirty="0" smtClean="0">
                <a:solidFill>
                  <a:schemeClr val="accent1">
                    <a:lumMod val="50000"/>
                  </a:schemeClr>
                </a:solidFill>
                <a:ea typeface="宋体" charset="-122"/>
                <a:cs typeface="+mj-cs"/>
              </a:rPr>
              <a:t>يتأثر نشاط النباتات تأثراً عميق بدرجة حرارة التربة وذلك لتأثيرها على عملياتها الحيوية والطبيعية سوء في طور النبات الكامل أو في مرحلة الإنبات الأولية  وطور البذرة أيضا .وتتأثر الكائنات الموجودة في الترب بتغيرات درجة حرارة التربة بالإضافة لتأثيرها على الهواء السطحي القريب من التربة.</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7" grpId="0">
        <p:bldAsOne/>
      </p:bldGraphic>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4" descr="教育3_01.png"/>
          <p:cNvPicPr>
            <a:picLocks noChangeAspect="1"/>
          </p:cNvPicPr>
          <p:nvPr/>
        </p:nvPicPr>
        <p:blipFill>
          <a:blip r:embed="rId2"/>
          <a:srcRect t="30305" b="30305"/>
          <a:stretch>
            <a:fillRect/>
          </a:stretch>
        </p:blipFill>
        <p:spPr>
          <a:xfrm>
            <a:off x="0" y="0"/>
            <a:ext cx="9144000" cy="1285860"/>
          </a:xfrm>
          <a:prstGeom prst="rect">
            <a:avLst/>
          </a:prstGeom>
        </p:spPr>
      </p:pic>
      <p:sp>
        <p:nvSpPr>
          <p:cNvPr id="2" name="مستطيل 1"/>
          <p:cNvSpPr/>
          <p:nvPr/>
        </p:nvSpPr>
        <p:spPr>
          <a:xfrm>
            <a:off x="1907704" y="350542"/>
            <a:ext cx="5766322" cy="584775"/>
          </a:xfrm>
          <a:prstGeom prst="rect">
            <a:avLst/>
          </a:prstGeom>
        </p:spPr>
        <p:txBody>
          <a:bodyPr wrap="none">
            <a:spAutoFit/>
          </a:bodyPr>
          <a:lstStyle/>
          <a:p>
            <a:pPr algn="ctr"/>
            <a:r>
              <a:rPr lang="ar-SA" altLang="zh-CN" sz="3200" b="1" dirty="0">
                <a:solidFill>
                  <a:schemeClr val="bg1"/>
                </a:solidFill>
                <a:effectLst>
                  <a:outerShdw blurRad="50800" dist="38100" dir="2700000" algn="tl" rotWithShape="0">
                    <a:prstClr val="black">
                      <a:alpha val="40000"/>
                    </a:prstClr>
                  </a:outerShdw>
                </a:effectLst>
                <a:latin typeface="Arial" pitchFamily="34" charset="0"/>
                <a:ea typeface="宋体" charset="-122"/>
                <a:cs typeface="Arial" pitchFamily="34" charset="0"/>
              </a:rPr>
              <a:t>العوامل التي تؤثر على درجة حرارة التربة</a:t>
            </a:r>
            <a:endParaRPr lang="zh-CN" altLang="en-US" sz="3200" b="1" dirty="0">
              <a:solidFill>
                <a:schemeClr val="bg1"/>
              </a:solidFill>
              <a:effectLst>
                <a:outerShdw blurRad="50800" dist="38100" dir="2700000" algn="tl" rotWithShape="0">
                  <a:prstClr val="black">
                    <a:alpha val="40000"/>
                  </a:prstClr>
                </a:outerShdw>
              </a:effectLst>
              <a:latin typeface="Arial" pitchFamily="34" charset="0"/>
              <a:cs typeface="Arial" pitchFamily="34" charset="0"/>
            </a:endParaRPr>
          </a:p>
        </p:txBody>
      </p:sp>
      <p:sp>
        <p:nvSpPr>
          <p:cNvPr id="4" name="مربع نص 3"/>
          <p:cNvSpPr txBox="1"/>
          <p:nvPr/>
        </p:nvSpPr>
        <p:spPr>
          <a:xfrm>
            <a:off x="-183924" y="1293986"/>
            <a:ext cx="9142247" cy="830997"/>
          </a:xfrm>
          <a:prstGeom prst="rect">
            <a:avLst/>
          </a:prstGeom>
          <a:noFill/>
        </p:spPr>
        <p:txBody>
          <a:bodyPr wrap="none" rtlCol="1">
            <a:spAutoFit/>
          </a:bodyPr>
          <a:lstStyle/>
          <a:p>
            <a:pPr algn="r" rtl="1"/>
            <a:r>
              <a:rPr lang="ar-SA" sz="2400" b="1" dirty="0" smtClean="0"/>
              <a:t>هناك عدة عوامل  </a:t>
            </a:r>
            <a:r>
              <a:rPr lang="ar-SA" sz="2400" b="1" dirty="0" smtClean="0">
                <a:solidFill>
                  <a:srgbClr val="FF0000"/>
                </a:solidFill>
              </a:rPr>
              <a:t>مباشره</a:t>
            </a:r>
            <a:r>
              <a:rPr lang="ar-SA" sz="2400" b="1" dirty="0" smtClean="0"/>
              <a:t> (متعلقة بالتربة )أو </a:t>
            </a:r>
            <a:r>
              <a:rPr lang="ar-SA" sz="2400" b="1" dirty="0" smtClean="0">
                <a:solidFill>
                  <a:srgbClr val="FF0000"/>
                </a:solidFill>
              </a:rPr>
              <a:t>غير مباشرة </a:t>
            </a:r>
            <a:r>
              <a:rPr lang="ar-SA" sz="2400" b="1" dirty="0" smtClean="0"/>
              <a:t>تؤثر على درجة حرارة الترب .</a:t>
            </a:r>
          </a:p>
          <a:p>
            <a:pPr algn="r" rtl="1"/>
            <a:r>
              <a:rPr lang="ar-SA" sz="2400" b="1" dirty="0" smtClean="0"/>
              <a:t> </a:t>
            </a:r>
            <a:endParaRPr lang="ar-SA" sz="2400" b="1" dirty="0"/>
          </a:p>
        </p:txBody>
      </p:sp>
      <p:sp>
        <p:nvSpPr>
          <p:cNvPr id="8" name="مربع نص 7"/>
          <p:cNvSpPr txBox="1"/>
          <p:nvPr/>
        </p:nvSpPr>
        <p:spPr>
          <a:xfrm>
            <a:off x="4500562" y="1916832"/>
            <a:ext cx="4643438" cy="4401205"/>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pPr algn="r" rtl="1"/>
            <a:r>
              <a:rPr lang="ar-SA" sz="2800" b="1" u="sng" dirty="0" smtClean="0">
                <a:solidFill>
                  <a:schemeClr val="accent6">
                    <a:lumMod val="50000"/>
                  </a:schemeClr>
                </a:solidFill>
              </a:rPr>
              <a:t>تعريف الحرارة النوعية </a:t>
            </a:r>
          </a:p>
          <a:p>
            <a:pPr algn="r" rtl="1">
              <a:lnSpc>
                <a:spcPct val="150000"/>
              </a:lnSpc>
            </a:pPr>
            <a:r>
              <a:rPr lang="ar-SA" sz="2400" b="1" dirty="0" smtClean="0">
                <a:solidFill>
                  <a:schemeClr val="tx1"/>
                </a:solidFill>
              </a:rPr>
              <a:t>هي </a:t>
            </a:r>
            <a:r>
              <a:rPr lang="ar-SA" sz="2400" b="1" dirty="0">
                <a:solidFill>
                  <a:schemeClr val="tx1"/>
                </a:solidFill>
              </a:rPr>
              <a:t>كمية الحرارة اللازمة لرفع درجه حرارة 1 كيلوجرام من المادة بمقدار درجه واحدة. ويرمز لها </a:t>
            </a:r>
            <a:r>
              <a:rPr lang="ar-SA" sz="2400" b="1" dirty="0" smtClean="0">
                <a:solidFill>
                  <a:schemeClr val="tx1"/>
                </a:solidFill>
              </a:rPr>
              <a:t>بالرمز</a:t>
            </a:r>
            <a:r>
              <a:rPr lang="en-US" sz="2400" b="1" dirty="0" smtClean="0">
                <a:solidFill>
                  <a:schemeClr val="tx1"/>
                </a:solidFill>
              </a:rPr>
              <a:t>c) </a:t>
            </a:r>
            <a:r>
              <a:rPr lang="ar-SA" sz="2400" b="1" dirty="0" smtClean="0">
                <a:solidFill>
                  <a:schemeClr val="tx1"/>
                </a:solidFill>
              </a:rPr>
              <a:t>) ووحداتها </a:t>
            </a:r>
            <a:r>
              <a:rPr lang="ar-SA" sz="2400" b="1" dirty="0">
                <a:solidFill>
                  <a:schemeClr val="tx1"/>
                </a:solidFill>
              </a:rPr>
              <a:t>في النظام الدولي هي (جول/كيلوجرام/كلفن</a:t>
            </a:r>
            <a:r>
              <a:rPr lang="ar-SA" sz="2400" b="1" dirty="0" smtClean="0">
                <a:solidFill>
                  <a:schemeClr val="tx1"/>
                </a:solidFill>
              </a:rPr>
              <a:t>)</a:t>
            </a:r>
          </a:p>
          <a:p>
            <a:pPr marL="457200" indent="-457200" algn="r" rtl="1">
              <a:lnSpc>
                <a:spcPct val="150000"/>
              </a:lnSpc>
              <a:buFont typeface="Arial" pitchFamily="34" charset="0"/>
              <a:buChar char="•"/>
            </a:pPr>
            <a:r>
              <a:rPr lang="ar-SA" sz="2400" b="1" dirty="0" smtClean="0">
                <a:solidFill>
                  <a:schemeClr val="tx1"/>
                </a:solidFill>
              </a:rPr>
              <a:t>تعد الحرارة النوعية للماء اكثر بخمس مرات من الحرارة النوعية  لمكونات التربة الصلبة</a:t>
            </a:r>
            <a:endParaRPr lang="ar-SA" sz="2400" b="1" dirty="0">
              <a:solidFill>
                <a:schemeClr val="tx1"/>
              </a:solidFill>
            </a:endParaRPr>
          </a:p>
        </p:txBody>
      </p:sp>
      <p:graphicFrame>
        <p:nvGraphicFramePr>
          <p:cNvPr id="5" name="رسم تخطيطي 4"/>
          <p:cNvGraphicFramePr/>
          <p:nvPr>
            <p:extLst>
              <p:ext uri="{D42A27DB-BD31-4B8C-83A1-F6EECF244321}">
                <p14:modId xmlns:p14="http://schemas.microsoft.com/office/powerpoint/2010/main" xmlns="" val="3111265191"/>
              </p:ext>
            </p:extLst>
          </p:nvPr>
        </p:nvGraphicFramePr>
        <p:xfrm>
          <a:off x="23277" y="2133109"/>
          <a:ext cx="4834475"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13894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graphicEl>
                                              <a:dgm id="{21E03F60-AD63-43AE-8A97-B0D8E6BA40CC}"/>
                                            </p:graphic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graphicEl>
                                              <a:dgm id="{CED938ED-895B-49FD-A73C-58312891EF55}"/>
                                            </p:graphic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graphicEl>
                                              <a:dgm id="{063D956A-8421-4455-B616-5E1C66C5E0BF}"/>
                                            </p:graphic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5">
                                            <p:graphicEl>
                                              <a:dgm id="{784FCAC0-1749-4B26-961E-31E1B1515687}"/>
                                            </p:graphic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5">
                                            <p:graphicEl>
                                              <a:dgm id="{8BB0FF40-02EA-4CE4-935B-8C51C768C4F3}"/>
                                            </p:graphic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5">
                                            <p:graphicEl>
                                              <a:dgm id="{7CB108D8-8005-4D54-8F8C-35FDF89A4F14}"/>
                                            </p:graphic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5">
                                            <p:graphicEl>
                                              <a:dgm id="{A00F5AC7-2FA1-4011-9EF7-50E11BFB7A4B}"/>
                                            </p:graphic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5">
                                            <p:graphicEl>
                                              <a:dgm id="{5D6BFCE9-ED8E-4BD5-BFA1-AAF7F9CAD8AE}"/>
                                            </p:graphic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5">
                                            <p:graphicEl>
                                              <a:dgm id="{DB2FE7D1-AD72-4641-96BB-F75CD4D1F646}"/>
                                            </p:graphic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5">
                                            <p:graphicEl>
                                              <a:dgm id="{7CD4A59A-B695-49E9-B81D-1FB2F09ACB46}"/>
                                            </p:graphicEl>
                                          </p:spTgt>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5">
                                            <p:graphicEl>
                                              <a:dgm id="{9BDC4218-A8BA-40D3-A2F7-84589D1CA4EA}"/>
                                            </p:graphicEl>
                                          </p:spTgt>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5">
                                            <p:graphicEl>
                                              <a:dgm id="{70D9C0FE-F569-4B32-9BA9-F5DA109754E9}"/>
                                            </p:graphicEl>
                                          </p:spTgt>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5">
                                            <p:graphicEl>
                                              <a:dgm id="{4EFB4B58-32C8-4AB8-8F15-9D939B2C50A2}"/>
                                            </p:graphicEl>
                                          </p:spTgt>
                                        </p:tgtEl>
                                        <p:attrNameLst>
                                          <p:attrName>style.visibility</p:attrName>
                                        </p:attrNameLst>
                                      </p:cBhvr>
                                      <p:to>
                                        <p:strVal val="visible"/>
                                      </p:to>
                                    </p:set>
                                  </p:childTnLst>
                                </p:cTn>
                              </p:par>
                            </p:childTnLst>
                          </p:cTn>
                        </p:par>
                        <p:par>
                          <p:cTn id="43" fill="hold">
                            <p:stCondLst>
                              <p:cond delay="0"/>
                            </p:stCondLst>
                            <p:childTnLst>
                              <p:par>
                                <p:cTn id="44" presetID="47"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anim calcmode="lin" valueType="num">
                                      <p:cBhvr>
                                        <p:cTn id="47" dur="500" fill="hold"/>
                                        <p:tgtEl>
                                          <p:spTgt spid="8"/>
                                        </p:tgtEl>
                                        <p:attrNameLst>
                                          <p:attrName>ppt_x</p:attrName>
                                        </p:attrNameLst>
                                      </p:cBhvr>
                                      <p:tavLst>
                                        <p:tav tm="0">
                                          <p:val>
                                            <p:strVal val="#ppt_x"/>
                                          </p:val>
                                        </p:tav>
                                        <p:tav tm="100000">
                                          <p:val>
                                            <p:strVal val="#ppt_x"/>
                                          </p:val>
                                        </p:tav>
                                      </p:tavLst>
                                    </p:anim>
                                    <p:anim calcmode="lin" valueType="num">
                                      <p:cBhvr>
                                        <p:cTn id="48"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5" grpId="0">
        <p:bldSub>
          <a:bldDgm/>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46770" y="476672"/>
            <a:ext cx="8368634" cy="3170099"/>
          </a:xfrm>
          <a:prstGeom prst="rect">
            <a:avLst/>
          </a:prstGeom>
          <a:ln w="57150"/>
          <a:effectLst>
            <a:glow rad="228600">
              <a:schemeClr val="accent1">
                <a:satMod val="175000"/>
                <a:alpha val="40000"/>
              </a:schemeClr>
            </a:glow>
          </a:effectLst>
        </p:spPr>
        <p:style>
          <a:lnRef idx="2">
            <a:schemeClr val="accent3"/>
          </a:lnRef>
          <a:fillRef idx="1">
            <a:schemeClr val="lt1"/>
          </a:fillRef>
          <a:effectRef idx="0">
            <a:schemeClr val="accent3"/>
          </a:effectRef>
          <a:fontRef idx="minor">
            <a:schemeClr val="dk1"/>
          </a:fontRef>
        </p:style>
        <p:txBody>
          <a:bodyPr wrap="square" rtlCol="1">
            <a:spAutoFit/>
          </a:bodyPr>
          <a:lstStyle/>
          <a:p>
            <a:pPr algn="r" rtl="1"/>
            <a:r>
              <a:rPr lang="ar-SA" sz="2400" b="1" dirty="0" smtClean="0"/>
              <a:t>الحرارة النوعية للماء النقي تساوي 1 جول / جرام </a:t>
            </a:r>
            <a:r>
              <a:rPr lang="ar-SA" sz="2400" b="1" dirty="0" err="1" smtClean="0"/>
              <a:t>او</a:t>
            </a:r>
            <a:r>
              <a:rPr lang="ar-SA" sz="2400" b="1" dirty="0" smtClean="0"/>
              <a:t> 1000 جول/كيلوجرام .</a:t>
            </a:r>
          </a:p>
          <a:p>
            <a:pPr algn="r" rtl="1"/>
            <a:r>
              <a:rPr lang="ar-SA" sz="2400" b="1" dirty="0" smtClean="0"/>
              <a:t>الحرارة النوعية للتربة  الجافة  تساوي 0,2 جول / كيلوجرام  أي 200 جول / كيلوجرام</a:t>
            </a:r>
          </a:p>
          <a:p>
            <a:pPr algn="r" rtl="1"/>
            <a:endParaRPr lang="ar-SA" sz="2800" b="1" u="sng" dirty="0" smtClean="0">
              <a:solidFill>
                <a:schemeClr val="tx2">
                  <a:lumMod val="50000"/>
                </a:schemeClr>
              </a:solidFill>
            </a:endParaRPr>
          </a:p>
          <a:p>
            <a:pPr algn="r" rtl="1"/>
            <a:r>
              <a:rPr lang="ar-SA" sz="2800" b="1" u="sng" dirty="0">
                <a:solidFill>
                  <a:schemeClr val="tx2">
                    <a:lumMod val="60000"/>
                    <a:lumOff val="40000"/>
                  </a:schemeClr>
                </a:solidFill>
              </a:rPr>
              <a:t>أ</a:t>
            </a:r>
            <a:r>
              <a:rPr lang="ar-SA" sz="2800" b="1" u="sng" dirty="0" smtClean="0">
                <a:solidFill>
                  <a:schemeClr val="tx2">
                    <a:lumMod val="60000"/>
                    <a:lumOff val="40000"/>
                  </a:schemeClr>
                </a:solidFill>
              </a:rPr>
              <a:t>سباب انخفاض درجة حرارة التربة المبللة</a:t>
            </a:r>
          </a:p>
          <a:p>
            <a:pPr algn="r" rtl="1"/>
            <a:r>
              <a:rPr lang="ar-SA" sz="2400" b="1" dirty="0" smtClean="0"/>
              <a:t>1</a:t>
            </a:r>
            <a:r>
              <a:rPr lang="ar-SA" sz="2400" b="1" dirty="0" smtClean="0">
                <a:solidFill>
                  <a:schemeClr val="accent4">
                    <a:lumMod val="75000"/>
                  </a:schemeClr>
                </a:solidFill>
              </a:rPr>
              <a:t>-الحرارة النوعية المرتفعة للماء حيث لها القدرة على امتصاص كمية كبيرة من الحرارة مع قلة التغير في درجة حرارتها.</a:t>
            </a:r>
          </a:p>
          <a:p>
            <a:pPr algn="r" rtl="1"/>
            <a:r>
              <a:rPr lang="ar-SA" sz="2400" b="1" dirty="0" smtClean="0">
                <a:solidFill>
                  <a:schemeClr val="accent4">
                    <a:lumMod val="75000"/>
                  </a:schemeClr>
                </a:solidFill>
              </a:rPr>
              <a:t>2- تبخر الماء من  سطح التربة مما يخفف من درجة حرارتها.</a:t>
            </a:r>
          </a:p>
        </p:txBody>
      </p:sp>
      <p:pic>
        <p:nvPicPr>
          <p:cNvPr id="2050" name="Picture 2" descr="http://www.aleqt.com/a/337268_80816.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860032" y="4172946"/>
            <a:ext cx="2687538" cy="228039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سهم مسنن إلى اليمين 5"/>
          <p:cNvSpPr/>
          <p:nvPr/>
        </p:nvSpPr>
        <p:spPr>
          <a:xfrm>
            <a:off x="-8384" y="4365104"/>
            <a:ext cx="5184576" cy="1755100"/>
          </a:xfrm>
          <a:prstGeom prst="notchedRightArrow">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en-US" sz="2400" b="1" dirty="0"/>
              <a:t>Specific heat of </a:t>
            </a:r>
            <a:r>
              <a:rPr lang="en-US" sz="2400" b="1" dirty="0" smtClean="0"/>
              <a:t>water</a:t>
            </a:r>
            <a:r>
              <a:rPr lang="en-US" sz="2400" b="1" dirty="0"/>
              <a:t>=  4.184 J/g*°C,</a:t>
            </a:r>
            <a:endParaRPr lang="ar-SA" sz="2400" b="1" dirty="0"/>
          </a:p>
        </p:txBody>
      </p:sp>
    </p:spTree>
    <p:extLst>
      <p:ext uri="{BB962C8B-B14F-4D97-AF65-F5344CB8AC3E}">
        <p14:creationId xmlns:p14="http://schemas.microsoft.com/office/powerpoint/2010/main" xmlns="" val="3301523967"/>
      </p:ext>
    </p:extLst>
  </p:cSld>
  <p:clrMapOvr>
    <a:masterClrMapping/>
  </p:clrMapOvr>
  <mc:AlternateContent xmlns:mc="http://schemas.openxmlformats.org/markup-compatibility/2006">
    <mc:Choice xmlns:p14="http://schemas.microsoft.com/office/powerpoint/2010/main" xmlns="" Requires="p14">
      <p:transition spd="slow" p14:dur="20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2160240" cy="13978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5737"/>
          <a:stretch/>
        </p:blipFill>
        <p:spPr bwMode="auto">
          <a:xfrm>
            <a:off x="-85726" y="3640156"/>
            <a:ext cx="3698827" cy="31818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مربع نص 2"/>
          <p:cNvSpPr txBox="1"/>
          <p:nvPr/>
        </p:nvSpPr>
        <p:spPr>
          <a:xfrm>
            <a:off x="1739251" y="608557"/>
            <a:ext cx="7380312" cy="6063198"/>
          </a:xfrm>
          <a:prstGeom prst="rect">
            <a:avLst/>
          </a:prstGeom>
          <a:noFill/>
        </p:spPr>
        <p:txBody>
          <a:bodyPr wrap="square" rtlCol="1">
            <a:spAutoFit/>
          </a:bodyPr>
          <a:lstStyle/>
          <a:p>
            <a:pPr algn="r" rtl="1"/>
            <a:r>
              <a:rPr lang="ar-SA" sz="3200" b="1" u="sng" dirty="0" smtClean="0">
                <a:solidFill>
                  <a:schemeClr val="accent6">
                    <a:lumMod val="50000"/>
                  </a:schemeClr>
                </a:solidFill>
              </a:rPr>
              <a:t>اللون</a:t>
            </a:r>
          </a:p>
          <a:p>
            <a:pPr algn="r" rtl="1"/>
            <a:r>
              <a:rPr lang="ar-SA" sz="3200" dirty="0">
                <a:solidFill>
                  <a:schemeClr val="tx1">
                    <a:lumMod val="85000"/>
                    <a:lumOff val="15000"/>
                  </a:schemeClr>
                </a:solidFill>
              </a:rPr>
              <a:t> </a:t>
            </a:r>
            <a:r>
              <a:rPr lang="ar-SA" sz="2400" b="1" dirty="0" smtClean="0">
                <a:solidFill>
                  <a:schemeClr val="tx1">
                    <a:lumMod val="85000"/>
                    <a:lumOff val="15000"/>
                  </a:schemeClr>
                </a:solidFill>
              </a:rPr>
              <a:t>يتوقف امتصاص التربة للحرارة على اللون  فالترب الداكنة تمتص حرارة اكثر من الفاتحة وذلك لان الأخيرة تعكس كمية اكبر من الأشعة الشمسية  الساقطة عليها. بذلك تكن الترب الداكنة  والأقل رطوبة اكثر امتصاص للإشعاع الشمسي .وعند تغطية الترب بمواد داكنة ترتفع درجة حرارتها  بمقدار7:8 درجة  اكثر من الترب الأخرى أثناء النهار.</a:t>
            </a:r>
          </a:p>
          <a:p>
            <a:pPr algn="r" rtl="1">
              <a:lnSpc>
                <a:spcPct val="150000"/>
              </a:lnSpc>
            </a:pPr>
            <a:r>
              <a:rPr lang="ar-SA" sz="3200" b="1" u="sng" dirty="0" smtClean="0">
                <a:solidFill>
                  <a:schemeClr val="accent3">
                    <a:lumMod val="50000"/>
                  </a:schemeClr>
                </a:solidFill>
              </a:rPr>
              <a:t>الغطاء النباتي </a:t>
            </a:r>
          </a:p>
          <a:p>
            <a:pPr algn="r" rtl="1">
              <a:lnSpc>
                <a:spcPct val="150000"/>
              </a:lnSpc>
            </a:pPr>
            <a:r>
              <a:rPr lang="ar-SA" sz="2400" b="1" dirty="0" smtClean="0">
                <a:solidFill>
                  <a:schemeClr val="tx1">
                    <a:lumMod val="95000"/>
                    <a:lumOff val="5000"/>
                  </a:schemeClr>
                </a:solidFill>
              </a:rPr>
              <a:t>يحجز الغطاء النباتي جزء من الإشعاع الشمسي  الساقطة </a:t>
            </a:r>
          </a:p>
          <a:p>
            <a:pPr algn="r" rtl="1">
              <a:lnSpc>
                <a:spcPct val="150000"/>
              </a:lnSpc>
            </a:pPr>
            <a:r>
              <a:rPr lang="ar-SA" sz="2400" b="1" dirty="0" smtClean="0">
                <a:solidFill>
                  <a:schemeClr val="tx1">
                    <a:lumMod val="95000"/>
                    <a:lumOff val="5000"/>
                  </a:schemeClr>
                </a:solidFill>
              </a:rPr>
              <a:t>على الأرض وهذا يتجلى في الغابات والمجتمعات النباتية </a:t>
            </a:r>
          </a:p>
          <a:p>
            <a:pPr algn="r" rtl="1">
              <a:lnSpc>
                <a:spcPct val="150000"/>
              </a:lnSpc>
            </a:pPr>
            <a:r>
              <a:rPr lang="ar-SA" sz="2400" b="1" dirty="0" smtClean="0">
                <a:solidFill>
                  <a:schemeClr val="tx1">
                    <a:lumMod val="95000"/>
                    <a:lumOff val="5000"/>
                  </a:schemeClr>
                </a:solidFill>
              </a:rPr>
              <a:t>الكثيفة ,لذا فالدرجة حرارة الترب المغطاة بغطاء نباتي</a:t>
            </a:r>
          </a:p>
          <a:p>
            <a:pPr algn="r" rtl="1">
              <a:lnSpc>
                <a:spcPct val="150000"/>
              </a:lnSpc>
            </a:pPr>
            <a:r>
              <a:rPr lang="ar-SA" sz="2400" b="1" dirty="0" smtClean="0">
                <a:solidFill>
                  <a:schemeClr val="tx1">
                    <a:lumMod val="95000"/>
                    <a:lumOff val="5000"/>
                  </a:schemeClr>
                </a:solidFill>
              </a:rPr>
              <a:t> تكون ابرد صيفا وأدفئ شتاء ؟؟من الأرضي الجرداء</a:t>
            </a:r>
          </a:p>
          <a:p>
            <a:pPr algn="r" rtl="1">
              <a:lnSpc>
                <a:spcPct val="150000"/>
              </a:lnSpc>
            </a:pPr>
            <a:r>
              <a:rPr lang="ar-SA" sz="2400" b="1" dirty="0" smtClean="0">
                <a:solidFill>
                  <a:schemeClr val="tx1">
                    <a:lumMod val="95000"/>
                    <a:lumOff val="5000"/>
                  </a:schemeClr>
                </a:solidFill>
              </a:rPr>
              <a:t> بعدة درجات.</a:t>
            </a:r>
            <a:endParaRPr lang="ar-SA" sz="3200" b="1" dirty="0" smtClean="0">
              <a:solidFill>
                <a:schemeClr val="tx1">
                  <a:lumMod val="95000"/>
                  <a:lumOff val="5000"/>
                </a:schemeClr>
              </a:solidFill>
            </a:endParaRPr>
          </a:p>
        </p:txBody>
      </p:sp>
    </p:spTree>
    <p:extLst>
      <p:ext uri="{BB962C8B-B14F-4D97-AF65-F5344CB8AC3E}">
        <p14:creationId xmlns:p14="http://schemas.microsoft.com/office/powerpoint/2010/main" xmlns="" val="674353142"/>
      </p:ext>
    </p:extLst>
  </p:cSld>
  <p:clrMapOvr>
    <a:masterClrMapping/>
  </p:clrMapOvr>
  <mc:AlternateContent xmlns:mc="http://schemas.openxmlformats.org/markup-compatibility/2006">
    <mc:Choice xmlns:p14="http://schemas.microsoft.com/office/powerpoint/2010/main" xmlns="" Requires="p14">
      <p:transition spd="slow">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نص 2"/>
          <p:cNvSpPr>
            <a:spLocks noGrp="1"/>
          </p:cNvSpPr>
          <p:nvPr>
            <p:ph type="body" idx="1"/>
          </p:nvPr>
        </p:nvSpPr>
        <p:spPr/>
        <p:txBody>
          <a:bodyPr/>
          <a:lstStyle/>
          <a:p>
            <a:endParaRPr lang="ar-SA"/>
          </a:p>
        </p:txBody>
      </p:sp>
      <p:sp>
        <p:nvSpPr>
          <p:cNvPr id="4" name="عنصر نائب للتذييل 3"/>
          <p:cNvSpPr>
            <a:spLocks noGrp="1"/>
          </p:cNvSpPr>
          <p:nvPr>
            <p:ph type="ftr" sz="quarter" idx="11"/>
          </p:nvPr>
        </p:nvSpPr>
        <p:spPr/>
        <p:txBody>
          <a:bodyPr/>
          <a:lstStyle/>
          <a:p>
            <a:r>
              <a:rPr lang="en-US" altLang="zh-CN" smtClean="0"/>
              <a:t>yasmeen alwasel</a:t>
            </a:r>
            <a:endParaRPr lang="zh-CN" altLang="en-US"/>
          </a:p>
        </p:txBody>
      </p:sp>
      <p:sp>
        <p:nvSpPr>
          <p:cNvPr id="5" name="مستطيل 4"/>
          <p:cNvSpPr/>
          <p:nvPr/>
        </p:nvSpPr>
        <p:spPr>
          <a:xfrm>
            <a:off x="1331640" y="3192594"/>
            <a:ext cx="5900974" cy="646331"/>
          </a:xfrm>
          <a:prstGeom prst="rect">
            <a:avLst/>
          </a:prstGeom>
        </p:spPr>
        <p:txBody>
          <a:bodyPr wrap="none">
            <a:spAutoFit/>
          </a:bodyPr>
          <a:lstStyle/>
          <a:p>
            <a:pPr algn="ctr" rtl="1"/>
            <a:r>
              <a:rPr lang="ar-SA" sz="3600" b="1" u="sng" dirty="0">
                <a:solidFill>
                  <a:srgbClr val="FF0000"/>
                </a:solidFill>
              </a:rPr>
              <a:t>تأثير درجة  حرارة التربة على النباتات</a:t>
            </a:r>
          </a:p>
        </p:txBody>
      </p:sp>
    </p:spTree>
    <p:extLst>
      <p:ext uri="{BB962C8B-B14F-4D97-AF65-F5344CB8AC3E}">
        <p14:creationId xmlns:p14="http://schemas.microsoft.com/office/powerpoint/2010/main" xmlns="" val="32137913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7296" y="0"/>
            <a:ext cx="9144000" cy="6647974"/>
          </a:xfrm>
          <a:prstGeom prst="rect">
            <a:avLst/>
          </a:prstGeom>
          <a:ln w="76200"/>
          <a:effectLst>
            <a:glow rad="228600">
              <a:schemeClr val="accent6">
                <a:satMod val="175000"/>
                <a:alpha val="40000"/>
              </a:schemeClr>
            </a:glow>
          </a:effectLst>
        </p:spPr>
        <p:style>
          <a:lnRef idx="2">
            <a:schemeClr val="accent4"/>
          </a:lnRef>
          <a:fillRef idx="1">
            <a:schemeClr val="lt1"/>
          </a:fillRef>
          <a:effectRef idx="0">
            <a:schemeClr val="accent4"/>
          </a:effectRef>
          <a:fontRef idx="minor">
            <a:schemeClr val="dk1"/>
          </a:fontRef>
        </p:style>
        <p:txBody>
          <a:bodyPr wrap="square" rtlCol="1">
            <a:spAutoFit/>
          </a:bodyPr>
          <a:lstStyle/>
          <a:p>
            <a:pPr algn="r" rtl="1">
              <a:lnSpc>
                <a:spcPct val="150000"/>
              </a:lnSpc>
            </a:pPr>
            <a:r>
              <a:rPr lang="ar-SA" sz="2400" b="1" u="sng" dirty="0" smtClean="0">
                <a:solidFill>
                  <a:schemeClr val="accent6">
                    <a:lumMod val="50000"/>
                  </a:schemeClr>
                </a:solidFill>
              </a:rPr>
              <a:t>تؤثر درجة حرارة التربة على نشاط النباتات  :</a:t>
            </a:r>
          </a:p>
          <a:p>
            <a:pPr algn="r" rtl="1">
              <a:lnSpc>
                <a:spcPct val="150000"/>
              </a:lnSpc>
            </a:pPr>
            <a:r>
              <a:rPr lang="ar-SA" sz="2000" b="1" dirty="0" smtClean="0">
                <a:solidFill>
                  <a:schemeClr val="tx2">
                    <a:lumMod val="75000"/>
                  </a:schemeClr>
                </a:solidFill>
              </a:rPr>
              <a:t>1-يقل امتصاص الماء اذا انخفضت درجة الحرارة للتربة بسبب محدودية الامتصاص فيلحق الضرر بالنبات  بما يسمى الجفاف الفسيولوجي لأنسجتها.</a:t>
            </a:r>
          </a:p>
          <a:p>
            <a:pPr algn="r" rtl="1">
              <a:lnSpc>
                <a:spcPct val="150000"/>
              </a:lnSpc>
            </a:pPr>
            <a:r>
              <a:rPr lang="ar-SA" sz="2000" b="1" dirty="0" smtClean="0">
                <a:solidFill>
                  <a:schemeClr val="tx2">
                    <a:lumMod val="75000"/>
                  </a:schemeClr>
                </a:solidFill>
              </a:rPr>
              <a:t>2- تؤثر على سرعة إنبات البذور و نمو الجذير عندما تكون الترب دافئة.</a:t>
            </a:r>
            <a:endParaRPr lang="ar-SA" sz="2000" b="1" u="sng" dirty="0">
              <a:solidFill>
                <a:schemeClr val="accent6">
                  <a:lumMod val="50000"/>
                </a:schemeClr>
              </a:solidFill>
            </a:endParaRPr>
          </a:p>
          <a:p>
            <a:pPr algn="r" rtl="1">
              <a:lnSpc>
                <a:spcPct val="150000"/>
              </a:lnSpc>
            </a:pPr>
            <a:r>
              <a:rPr lang="ar-SA" sz="2800" b="1" u="sng" dirty="0" smtClean="0">
                <a:solidFill>
                  <a:schemeClr val="accent6">
                    <a:lumMod val="50000"/>
                  </a:schemeClr>
                </a:solidFill>
              </a:rPr>
              <a:t>تمرين 1</a:t>
            </a:r>
          </a:p>
          <a:p>
            <a:pPr algn="r" rtl="1">
              <a:lnSpc>
                <a:spcPct val="150000"/>
              </a:lnSpc>
            </a:pPr>
            <a:r>
              <a:rPr lang="ar-SA" sz="2400" b="1" dirty="0" smtClean="0">
                <a:solidFill>
                  <a:srgbClr val="FF0000"/>
                </a:solidFill>
              </a:rPr>
              <a:t>تربة مبللة بها 30 كيلوجرام ماء /100 كيلوجرام تربة جافة .</a:t>
            </a:r>
          </a:p>
          <a:p>
            <a:pPr algn="r" rtl="1">
              <a:lnSpc>
                <a:spcPct val="150000"/>
              </a:lnSpc>
            </a:pPr>
            <a:r>
              <a:rPr lang="ar-SA" sz="2000" b="1" u="sng" dirty="0" smtClean="0">
                <a:solidFill>
                  <a:schemeClr val="accent6">
                    <a:lumMod val="50000"/>
                  </a:schemeClr>
                </a:solidFill>
              </a:rPr>
              <a:t>المطلوب: </a:t>
            </a:r>
            <a:r>
              <a:rPr lang="ar-SA" sz="2000" b="1" dirty="0" smtClean="0">
                <a:solidFill>
                  <a:srgbClr val="FF0000"/>
                </a:solidFill>
              </a:rPr>
              <a:t>احسب الحرارة النوعية للتربة المبللة</a:t>
            </a:r>
          </a:p>
          <a:p>
            <a:pPr algn="r" rtl="1">
              <a:lnSpc>
                <a:spcPct val="150000"/>
              </a:lnSpc>
            </a:pPr>
            <a:r>
              <a:rPr lang="ar-SA" sz="2000" b="1" u="sng" dirty="0" smtClean="0">
                <a:solidFill>
                  <a:schemeClr val="accent6">
                    <a:lumMod val="50000"/>
                  </a:schemeClr>
                </a:solidFill>
              </a:rPr>
              <a:t>طريقة الحل </a:t>
            </a:r>
          </a:p>
          <a:p>
            <a:pPr algn="r" rtl="1">
              <a:lnSpc>
                <a:spcPct val="150000"/>
              </a:lnSpc>
            </a:pPr>
            <a:r>
              <a:rPr lang="ar-SA" sz="2400" b="1" u="sng" dirty="0" smtClean="0">
                <a:solidFill>
                  <a:srgbClr val="7030A0"/>
                </a:solidFill>
              </a:rPr>
              <a:t>1-</a:t>
            </a:r>
            <a:r>
              <a:rPr lang="ar-SA" sz="2400" b="1" dirty="0" smtClean="0">
                <a:solidFill>
                  <a:srgbClr val="7030A0"/>
                </a:solidFill>
              </a:rPr>
              <a:t> حساب  كمية الطاقة المطلوب لرفع درجة حرارة الماء الذي كميتة 30 كيلو جرام درجة مئوية واحدة كالتالي</a:t>
            </a:r>
            <a:endParaRPr lang="ar-SA" sz="2400" b="1" u="sng" dirty="0" smtClean="0">
              <a:solidFill>
                <a:srgbClr val="7030A0"/>
              </a:solidFill>
            </a:endParaRPr>
          </a:p>
          <a:p>
            <a:pPr algn="r" rtl="1">
              <a:lnSpc>
                <a:spcPct val="150000"/>
              </a:lnSpc>
            </a:pPr>
            <a:r>
              <a:rPr lang="ar-SA" sz="2000" b="1" dirty="0" smtClean="0">
                <a:solidFill>
                  <a:schemeClr val="accent4">
                    <a:lumMod val="50000"/>
                  </a:schemeClr>
                </a:solidFill>
              </a:rPr>
              <a:t>1000جول /كيلوجرام    -ـــــ 1كلغ</a:t>
            </a:r>
          </a:p>
          <a:p>
            <a:pPr algn="r" rtl="1">
              <a:lnSpc>
                <a:spcPct val="150000"/>
              </a:lnSpc>
            </a:pPr>
            <a:r>
              <a:rPr lang="ar-SA" sz="2000" b="1" dirty="0" smtClean="0">
                <a:solidFill>
                  <a:schemeClr val="accent4">
                    <a:lumMod val="50000"/>
                  </a:schemeClr>
                </a:solidFill>
              </a:rPr>
              <a:t>             ؟؟؟؟          -ـــــــ 30 كلغ</a:t>
            </a:r>
          </a:p>
          <a:p>
            <a:pPr algn="r" rtl="1">
              <a:lnSpc>
                <a:spcPct val="150000"/>
              </a:lnSpc>
            </a:pPr>
            <a:r>
              <a:rPr lang="ar-SA" sz="2000" b="1" dirty="0" smtClean="0">
                <a:solidFill>
                  <a:schemeClr val="accent4">
                    <a:lumMod val="50000"/>
                  </a:schemeClr>
                </a:solidFill>
              </a:rPr>
              <a:t>=</a:t>
            </a:r>
            <a:r>
              <a:rPr lang="ar-SA" sz="2000" b="1" u="sng" dirty="0" smtClean="0">
                <a:solidFill>
                  <a:schemeClr val="accent3">
                    <a:lumMod val="50000"/>
                  </a:schemeClr>
                </a:solidFill>
              </a:rPr>
              <a:t>30000 جول /كيلو جرام </a:t>
            </a:r>
            <a:r>
              <a:rPr lang="ar-SA" sz="2000" b="1" dirty="0" smtClean="0">
                <a:solidFill>
                  <a:schemeClr val="accent4">
                    <a:lumMod val="50000"/>
                  </a:schemeClr>
                </a:solidFill>
              </a:rPr>
              <a:t>هذه الطاقة اللازمة لرفع درجة حرارة الماء درجة مئوية واحدة</a:t>
            </a:r>
          </a:p>
        </p:txBody>
      </p:sp>
    </p:spTree>
    <p:extLst>
      <p:ext uri="{BB962C8B-B14F-4D97-AF65-F5344CB8AC3E}">
        <p14:creationId xmlns:p14="http://schemas.microsoft.com/office/powerpoint/2010/main" xmlns="" val="1615942614"/>
      </p:ext>
    </p:extLst>
  </p:cSld>
  <p:clrMapOvr>
    <a:masterClrMapping/>
  </p:clrMapOvr>
  <mc:AlternateContent xmlns:mc="http://schemas.openxmlformats.org/markup-compatibility/2006">
    <mc:Choice xmlns:p14="http://schemas.microsoft.com/office/powerpoint/2010/main" xmlns="" Requires="p14">
      <p:transition spd="med">
        <p14:gallery dir="l"/>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المعمل السابع درجة حرارة التربة">
  <a:themeElements>
    <a:clrScheme name="自定义 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E36C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المعمل السابع درجة حرارة التربة</Template>
  <TotalTime>57</TotalTime>
  <Words>731</Words>
  <Application>Microsoft Office PowerPoint</Application>
  <PresentationFormat>On-screen Show (4:3)</PresentationFormat>
  <Paragraphs>74</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المعمل السابع درجة حرارة التربة</vt:lpstr>
      <vt:lpstr>Slide 1</vt:lpstr>
      <vt:lpstr>Slide 2</vt:lpstr>
      <vt:lpstr>Slide 3</vt:lpstr>
      <vt:lpstr>Slide 4</vt:lpstr>
      <vt:lpstr>Slide 5</vt:lpstr>
      <vt:lpstr>Slide 6</vt:lpstr>
      <vt:lpstr>Slide 7</vt:lpstr>
      <vt:lpstr>Slide 8</vt:lpstr>
      <vt:lpstr>Slide 9</vt:lpstr>
      <vt:lpstr>Slide 10</vt:lpstr>
      <vt:lpstr>الواجب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halrabeah</dc:creator>
  <cp:lastModifiedBy>halrabeah</cp:lastModifiedBy>
  <cp:revision>9</cp:revision>
  <dcterms:created xsi:type="dcterms:W3CDTF">2016-02-07T04:56:03Z</dcterms:created>
  <dcterms:modified xsi:type="dcterms:W3CDTF">2016-02-24T07:15:15Z</dcterms:modified>
</cp:coreProperties>
</file>