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9" r:id="rId2"/>
    <p:sldId id="257" r:id="rId3"/>
    <p:sldId id="258" r:id="rId4"/>
    <p:sldId id="260" r:id="rId5"/>
    <p:sldId id="270" r:id="rId6"/>
    <p:sldId id="271" r:id="rId7"/>
    <p:sldId id="269" r:id="rId8"/>
    <p:sldId id="261" r:id="rId9"/>
    <p:sldId id="272" r:id="rId10"/>
    <p:sldId id="274" r:id="rId11"/>
    <p:sldId id="275" r:id="rId12"/>
    <p:sldId id="262" r:id="rId13"/>
    <p:sldId id="263" r:id="rId14"/>
    <p:sldId id="264" r:id="rId15"/>
    <p:sldId id="265" r:id="rId16"/>
    <p:sldId id="266" r:id="rId17"/>
    <p:sldId id="267" r:id="rId18"/>
    <p:sldId id="276" r:id="rId19"/>
    <p:sldId id="278" r:id="rId20"/>
    <p:sldId id="279" r:id="rId21"/>
    <p:sldId id="280" r:id="rId22"/>
    <p:sldId id="282" r:id="rId23"/>
    <p:sldId id="281"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_rels/data2.xml.rels><?xml version="1.0" encoding="UTF-8" standalone="yes"?>
<Relationships xmlns="http://schemas.openxmlformats.org/package/2006/relationships"><Relationship Id="rId1" Type="http://schemas.openxmlformats.org/officeDocument/2006/relationships/image" Target="../media/image12.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1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55BE1D-7425-4368-BAEB-4972CEDAEF8F}"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pPr rtl="1"/>
          <a:endParaRPr lang="ar-SA"/>
        </a:p>
      </dgm:t>
    </dgm:pt>
    <dgm:pt modelId="{2307E2CF-31D4-4F27-A710-0EB34B649A13}">
      <dgm:prSet phldrT="[نص]" custT="1"/>
      <dgm:spPr/>
      <dgm:t>
        <a:bodyPr/>
        <a:lstStyle/>
        <a:p>
          <a:pPr rtl="1"/>
          <a:r>
            <a:rPr lang="ar-SA" sz="1800" dirty="0" smtClean="0"/>
            <a:t>اعداد الشباب </a:t>
          </a:r>
          <a:endParaRPr lang="ar-SA" sz="1800" dirty="0"/>
        </a:p>
      </dgm:t>
    </dgm:pt>
    <dgm:pt modelId="{5A1DC9E4-74BB-493F-BB22-CC485AC585F4}" type="parTrans" cxnId="{32CD348F-FB16-47A1-AC67-CAE9A10BD2BA}">
      <dgm:prSet/>
      <dgm:spPr/>
      <dgm:t>
        <a:bodyPr/>
        <a:lstStyle/>
        <a:p>
          <a:pPr rtl="1"/>
          <a:endParaRPr lang="ar-SA"/>
        </a:p>
      </dgm:t>
    </dgm:pt>
    <dgm:pt modelId="{F9E9FDB6-06DC-4825-AD78-04034B40C35F}" type="sibTrans" cxnId="{32CD348F-FB16-47A1-AC67-CAE9A10BD2BA}">
      <dgm:prSet/>
      <dgm:spPr/>
      <dgm:t>
        <a:bodyPr/>
        <a:lstStyle/>
        <a:p>
          <a:pPr rtl="1"/>
          <a:endParaRPr lang="ar-SA"/>
        </a:p>
      </dgm:t>
    </dgm:pt>
    <dgm:pt modelId="{7BB9A6D9-AD49-4EC6-A163-AA1A94E2F57F}">
      <dgm:prSet phldrT="[نص]"/>
      <dgm:spPr/>
      <dgm:t>
        <a:bodyPr/>
        <a:lstStyle/>
        <a:p>
          <a:pPr rtl="1"/>
          <a:r>
            <a:rPr lang="ar-SA" dirty="0" smtClean="0"/>
            <a:t>لفهم </a:t>
          </a:r>
          <a:endParaRPr lang="ar-SA" dirty="0"/>
        </a:p>
      </dgm:t>
    </dgm:pt>
    <dgm:pt modelId="{5FD597AB-3E8D-4608-82CC-D9C6588E4DD5}" type="parTrans" cxnId="{43141A18-84BB-4A11-A04C-8E40F2F82776}">
      <dgm:prSet/>
      <dgm:spPr/>
      <dgm:t>
        <a:bodyPr/>
        <a:lstStyle/>
        <a:p>
          <a:pPr rtl="1"/>
          <a:endParaRPr lang="ar-SA"/>
        </a:p>
      </dgm:t>
    </dgm:pt>
    <dgm:pt modelId="{EEB483FA-0BD3-45F1-8919-EEEE583ACCAC}" type="sibTrans" cxnId="{43141A18-84BB-4A11-A04C-8E40F2F82776}">
      <dgm:prSet/>
      <dgm:spPr/>
      <dgm:t>
        <a:bodyPr/>
        <a:lstStyle/>
        <a:p>
          <a:pPr rtl="1"/>
          <a:endParaRPr lang="ar-SA"/>
        </a:p>
      </dgm:t>
    </dgm:pt>
    <dgm:pt modelId="{B0F9B20F-B17E-487A-90C6-A33592155210}">
      <dgm:prSet phldrT="[نص]"/>
      <dgm:spPr/>
      <dgm:t>
        <a:bodyPr/>
        <a:lstStyle/>
        <a:p>
          <a:pPr rtl="1"/>
          <a:r>
            <a:rPr lang="ar-SA" dirty="0" smtClean="0"/>
            <a:t>الثقافة الاعلامية </a:t>
          </a:r>
          <a:endParaRPr lang="ar-SA" dirty="0"/>
        </a:p>
      </dgm:t>
    </dgm:pt>
    <dgm:pt modelId="{39E8EE03-A287-4ABE-A721-83C127515231}" type="parTrans" cxnId="{0094B21C-0F58-46F6-A2DA-CE0B31A405D6}">
      <dgm:prSet/>
      <dgm:spPr/>
      <dgm:t>
        <a:bodyPr/>
        <a:lstStyle/>
        <a:p>
          <a:pPr rtl="1"/>
          <a:endParaRPr lang="ar-SA"/>
        </a:p>
      </dgm:t>
    </dgm:pt>
    <dgm:pt modelId="{1968ABFD-54EF-426A-BCA6-B896CD18420D}" type="sibTrans" cxnId="{0094B21C-0F58-46F6-A2DA-CE0B31A405D6}">
      <dgm:prSet/>
      <dgm:spPr/>
      <dgm:t>
        <a:bodyPr/>
        <a:lstStyle/>
        <a:p>
          <a:pPr rtl="1"/>
          <a:endParaRPr lang="ar-SA"/>
        </a:p>
      </dgm:t>
    </dgm:pt>
    <dgm:pt modelId="{3C4C5A22-34E6-4684-8065-517C453885F2}">
      <dgm:prSet phldrT="[نص]"/>
      <dgm:spPr/>
      <dgm:t>
        <a:bodyPr/>
        <a:lstStyle/>
        <a:p>
          <a:pPr rtl="1"/>
          <a:r>
            <a:rPr lang="ar-SA" dirty="0" smtClean="0"/>
            <a:t>المحيطة بعالمهم الخارجي </a:t>
          </a:r>
          <a:endParaRPr lang="ar-SA" dirty="0"/>
        </a:p>
      </dgm:t>
    </dgm:pt>
    <dgm:pt modelId="{E8460DB3-0A7B-4E16-9470-8A94E758491D}" type="parTrans" cxnId="{B56A3538-40AF-4016-BC01-584CACD8D34F}">
      <dgm:prSet/>
      <dgm:spPr/>
      <dgm:t>
        <a:bodyPr/>
        <a:lstStyle/>
        <a:p>
          <a:pPr rtl="1"/>
          <a:endParaRPr lang="ar-SA"/>
        </a:p>
      </dgm:t>
    </dgm:pt>
    <dgm:pt modelId="{D9DEC073-C691-404F-95AA-DEC055B69D9B}" type="sibTrans" cxnId="{B56A3538-40AF-4016-BC01-584CACD8D34F}">
      <dgm:prSet/>
      <dgm:spPr/>
      <dgm:t>
        <a:bodyPr/>
        <a:lstStyle/>
        <a:p>
          <a:pPr rtl="1"/>
          <a:endParaRPr lang="ar-SA"/>
        </a:p>
      </dgm:t>
    </dgm:pt>
    <dgm:pt modelId="{C02F0573-D2EF-4EF8-9ACF-831BB114CFAB}">
      <dgm:prSet phldrT="[نص]"/>
      <dgm:spPr/>
      <dgm:t>
        <a:bodyPr/>
        <a:lstStyle/>
        <a:p>
          <a:pPr rtl="1"/>
          <a:r>
            <a:rPr lang="ar-SA" dirty="0" smtClean="0"/>
            <a:t>حسن </a:t>
          </a:r>
          <a:r>
            <a:rPr lang="ar-SA" dirty="0" smtClean="0"/>
            <a:t>انتقاء </a:t>
          </a:r>
          <a:endParaRPr lang="ar-SA" dirty="0"/>
        </a:p>
      </dgm:t>
    </dgm:pt>
    <dgm:pt modelId="{BA44B082-0E93-4C28-A2DB-7EFEFFF84477}" type="parTrans" cxnId="{C4EE30FA-3C21-4DAA-AF8D-49DEEC5F5041}">
      <dgm:prSet/>
      <dgm:spPr/>
      <dgm:t>
        <a:bodyPr/>
        <a:lstStyle/>
        <a:p>
          <a:pPr rtl="1"/>
          <a:endParaRPr lang="ar-SA"/>
        </a:p>
      </dgm:t>
    </dgm:pt>
    <dgm:pt modelId="{BD8D6A4D-2B02-4CBE-B463-F13AA92187A8}" type="sibTrans" cxnId="{C4EE30FA-3C21-4DAA-AF8D-49DEEC5F5041}">
      <dgm:prSet/>
      <dgm:spPr/>
      <dgm:t>
        <a:bodyPr/>
        <a:lstStyle/>
        <a:p>
          <a:pPr rtl="1"/>
          <a:endParaRPr lang="ar-SA"/>
        </a:p>
      </dgm:t>
    </dgm:pt>
    <dgm:pt modelId="{CA3778E4-44BA-4361-8F2D-5FC73E60D9C3}">
      <dgm:prSet phldrT="[نص]"/>
      <dgm:spPr/>
      <dgm:t>
        <a:bodyPr/>
        <a:lstStyle/>
        <a:p>
          <a:pPr rtl="1"/>
          <a:r>
            <a:rPr lang="ar-SA" dirty="0" smtClean="0"/>
            <a:t>تعامل معها </a:t>
          </a:r>
          <a:endParaRPr lang="ar-SA" dirty="0"/>
        </a:p>
      </dgm:t>
    </dgm:pt>
    <dgm:pt modelId="{0D3A76A4-6781-4E92-A8D8-4884846F5877}" type="parTrans" cxnId="{DD515FF6-74C9-4607-8AAF-49DBF02B0AED}">
      <dgm:prSet/>
      <dgm:spPr/>
      <dgm:t>
        <a:bodyPr/>
        <a:lstStyle/>
        <a:p>
          <a:pPr rtl="1"/>
          <a:endParaRPr lang="ar-SA"/>
        </a:p>
      </dgm:t>
    </dgm:pt>
    <dgm:pt modelId="{D084D8B5-A417-4A74-84DB-4594C5BCE2F7}" type="sibTrans" cxnId="{DD515FF6-74C9-4607-8AAF-49DBF02B0AED}">
      <dgm:prSet/>
      <dgm:spPr/>
      <dgm:t>
        <a:bodyPr/>
        <a:lstStyle/>
        <a:p>
          <a:pPr rtl="1"/>
          <a:endParaRPr lang="ar-SA"/>
        </a:p>
      </dgm:t>
    </dgm:pt>
    <dgm:pt modelId="{9F42A395-A3D9-46AC-8C53-9FF9A5B64549}">
      <dgm:prSet phldrT="[نص]"/>
      <dgm:spPr/>
      <dgm:t>
        <a:bodyPr/>
        <a:lstStyle/>
        <a:p>
          <a:pPr rtl="1"/>
          <a:r>
            <a:rPr lang="ar-SA" dirty="0" smtClean="0"/>
            <a:t>المشاركة بصورة فعالة ومؤثرة </a:t>
          </a:r>
          <a:endParaRPr lang="ar-SA" dirty="0"/>
        </a:p>
      </dgm:t>
    </dgm:pt>
    <dgm:pt modelId="{67B3E271-BDFD-49ED-81B7-A1B33AF236B3}" type="parTrans" cxnId="{96334149-99B1-4A22-B70C-330033BA8F07}">
      <dgm:prSet/>
      <dgm:spPr/>
      <dgm:t>
        <a:bodyPr/>
        <a:lstStyle/>
        <a:p>
          <a:pPr rtl="1"/>
          <a:endParaRPr lang="ar-SA"/>
        </a:p>
      </dgm:t>
    </dgm:pt>
    <dgm:pt modelId="{F8B83FF6-CAA5-424C-9B65-82483A092F11}" type="sibTrans" cxnId="{96334149-99B1-4A22-B70C-330033BA8F07}">
      <dgm:prSet/>
      <dgm:spPr/>
      <dgm:t>
        <a:bodyPr/>
        <a:lstStyle/>
        <a:p>
          <a:pPr rtl="1"/>
          <a:endParaRPr lang="ar-SA"/>
        </a:p>
      </dgm:t>
    </dgm:pt>
    <dgm:pt modelId="{F4680AAA-7C2A-491B-8F86-DE0B2F5C4A0E}">
      <dgm:prSet phldrT="[نص]"/>
      <dgm:spPr/>
      <dgm:t>
        <a:bodyPr/>
        <a:lstStyle/>
        <a:p>
          <a:pPr rtl="1"/>
          <a:endParaRPr lang="ar-SA" dirty="0"/>
        </a:p>
      </dgm:t>
    </dgm:pt>
    <dgm:pt modelId="{1B3C389C-800E-4CD4-ACF0-B93C8016D07B}" type="parTrans" cxnId="{6262D2FF-66F8-4B77-BDB3-F37E80FBB817}">
      <dgm:prSet/>
      <dgm:spPr/>
      <dgm:t>
        <a:bodyPr/>
        <a:lstStyle/>
        <a:p>
          <a:pPr rtl="1"/>
          <a:endParaRPr lang="ar-SA"/>
        </a:p>
      </dgm:t>
    </dgm:pt>
    <dgm:pt modelId="{86FA131B-79D1-418C-9DD6-35C6DA906149}" type="sibTrans" cxnId="{6262D2FF-66F8-4B77-BDB3-F37E80FBB817}">
      <dgm:prSet/>
      <dgm:spPr/>
      <dgm:t>
        <a:bodyPr/>
        <a:lstStyle/>
        <a:p>
          <a:pPr rtl="1"/>
          <a:endParaRPr lang="ar-SA"/>
        </a:p>
      </dgm:t>
    </dgm:pt>
    <dgm:pt modelId="{3BEEBCE5-3352-44A6-8066-285069566745}" type="pres">
      <dgm:prSet presAssocID="{4355BE1D-7425-4368-BAEB-4972CEDAEF8F}" presName="theList" presStyleCnt="0">
        <dgm:presLayoutVars>
          <dgm:dir/>
          <dgm:animLvl val="lvl"/>
          <dgm:resizeHandles val="exact"/>
        </dgm:presLayoutVars>
      </dgm:prSet>
      <dgm:spPr/>
      <dgm:t>
        <a:bodyPr/>
        <a:lstStyle/>
        <a:p>
          <a:pPr rtl="1"/>
          <a:endParaRPr lang="ar-SA"/>
        </a:p>
      </dgm:t>
    </dgm:pt>
    <dgm:pt modelId="{81B11E49-FC30-44E6-B732-28C64BCFE5C3}" type="pres">
      <dgm:prSet presAssocID="{2307E2CF-31D4-4F27-A710-0EB34B649A13}" presName="compNode" presStyleCnt="0"/>
      <dgm:spPr/>
    </dgm:pt>
    <dgm:pt modelId="{6DC60EE6-CDAC-4496-A101-37B87B051EB4}" type="pres">
      <dgm:prSet presAssocID="{2307E2CF-31D4-4F27-A710-0EB34B649A13}" presName="noGeometry" presStyleCnt="0"/>
      <dgm:spPr/>
    </dgm:pt>
    <dgm:pt modelId="{3928C30F-2E63-4214-BF50-04346019AE83}" type="pres">
      <dgm:prSet presAssocID="{2307E2CF-31D4-4F27-A710-0EB34B649A13}" presName="childTextVisible" presStyleLbl="bgAccFollowNode1" presStyleIdx="0" presStyleCnt="3">
        <dgm:presLayoutVars>
          <dgm:bulletEnabled val="1"/>
        </dgm:presLayoutVars>
      </dgm:prSet>
      <dgm:spPr/>
      <dgm:t>
        <a:bodyPr/>
        <a:lstStyle/>
        <a:p>
          <a:pPr rtl="1"/>
          <a:endParaRPr lang="ar-SA"/>
        </a:p>
      </dgm:t>
    </dgm:pt>
    <dgm:pt modelId="{3CCC3228-7D3B-4A67-AB82-571BE64E131B}" type="pres">
      <dgm:prSet presAssocID="{2307E2CF-31D4-4F27-A710-0EB34B649A13}" presName="childTextHidden" presStyleLbl="bgAccFollowNode1" presStyleIdx="0" presStyleCnt="3"/>
      <dgm:spPr/>
      <dgm:t>
        <a:bodyPr/>
        <a:lstStyle/>
        <a:p>
          <a:pPr rtl="1"/>
          <a:endParaRPr lang="ar-SA"/>
        </a:p>
      </dgm:t>
    </dgm:pt>
    <dgm:pt modelId="{1552F745-A5DB-4431-8BE4-9C5AD64B25D6}" type="pres">
      <dgm:prSet presAssocID="{2307E2CF-31D4-4F27-A710-0EB34B649A13}" presName="parentText" presStyleLbl="node1" presStyleIdx="0" presStyleCnt="3">
        <dgm:presLayoutVars>
          <dgm:chMax val="1"/>
          <dgm:bulletEnabled val="1"/>
        </dgm:presLayoutVars>
      </dgm:prSet>
      <dgm:spPr/>
      <dgm:t>
        <a:bodyPr/>
        <a:lstStyle/>
        <a:p>
          <a:pPr rtl="1"/>
          <a:endParaRPr lang="ar-SA"/>
        </a:p>
      </dgm:t>
    </dgm:pt>
    <dgm:pt modelId="{43BC385E-26D5-456F-A5BC-D57B68F4D8AD}" type="pres">
      <dgm:prSet presAssocID="{2307E2CF-31D4-4F27-A710-0EB34B649A13}" presName="aSpace" presStyleCnt="0"/>
      <dgm:spPr/>
    </dgm:pt>
    <dgm:pt modelId="{778835EC-4B27-4420-9FE7-41F9540B9000}" type="pres">
      <dgm:prSet presAssocID="{B0F9B20F-B17E-487A-90C6-A33592155210}" presName="compNode" presStyleCnt="0"/>
      <dgm:spPr/>
    </dgm:pt>
    <dgm:pt modelId="{CA4B55CB-2F7A-4817-90C2-F3736CEB1B31}" type="pres">
      <dgm:prSet presAssocID="{B0F9B20F-B17E-487A-90C6-A33592155210}" presName="noGeometry" presStyleCnt="0"/>
      <dgm:spPr/>
    </dgm:pt>
    <dgm:pt modelId="{EDB109B5-5DA0-4A2B-A34F-61E937F17426}" type="pres">
      <dgm:prSet presAssocID="{B0F9B20F-B17E-487A-90C6-A33592155210}" presName="childTextVisible" presStyleLbl="bgAccFollowNode1" presStyleIdx="1" presStyleCnt="3">
        <dgm:presLayoutVars>
          <dgm:bulletEnabled val="1"/>
        </dgm:presLayoutVars>
      </dgm:prSet>
      <dgm:spPr/>
      <dgm:t>
        <a:bodyPr/>
        <a:lstStyle/>
        <a:p>
          <a:pPr rtl="1"/>
          <a:endParaRPr lang="ar-SA"/>
        </a:p>
      </dgm:t>
    </dgm:pt>
    <dgm:pt modelId="{6B6EFEF2-31C8-47F8-ABA1-9CB26339A208}" type="pres">
      <dgm:prSet presAssocID="{B0F9B20F-B17E-487A-90C6-A33592155210}" presName="childTextHidden" presStyleLbl="bgAccFollowNode1" presStyleIdx="1" presStyleCnt="3"/>
      <dgm:spPr/>
      <dgm:t>
        <a:bodyPr/>
        <a:lstStyle/>
        <a:p>
          <a:pPr rtl="1"/>
          <a:endParaRPr lang="ar-SA"/>
        </a:p>
      </dgm:t>
    </dgm:pt>
    <dgm:pt modelId="{40DDA442-FE10-4630-B9E8-84E1B6BD07DE}" type="pres">
      <dgm:prSet presAssocID="{B0F9B20F-B17E-487A-90C6-A33592155210}" presName="parentText" presStyleLbl="node1" presStyleIdx="1" presStyleCnt="3">
        <dgm:presLayoutVars>
          <dgm:chMax val="1"/>
          <dgm:bulletEnabled val="1"/>
        </dgm:presLayoutVars>
      </dgm:prSet>
      <dgm:spPr/>
      <dgm:t>
        <a:bodyPr/>
        <a:lstStyle/>
        <a:p>
          <a:pPr rtl="1"/>
          <a:endParaRPr lang="ar-SA"/>
        </a:p>
      </dgm:t>
    </dgm:pt>
    <dgm:pt modelId="{67C471A6-D013-4723-BE18-2EE06FCFCC2D}" type="pres">
      <dgm:prSet presAssocID="{B0F9B20F-B17E-487A-90C6-A33592155210}" presName="aSpace" presStyleCnt="0"/>
      <dgm:spPr/>
    </dgm:pt>
    <dgm:pt modelId="{B8AC152A-D103-473F-87AD-5FB535ACA39B}" type="pres">
      <dgm:prSet presAssocID="{C02F0573-D2EF-4EF8-9ACF-831BB114CFAB}" presName="compNode" presStyleCnt="0"/>
      <dgm:spPr/>
    </dgm:pt>
    <dgm:pt modelId="{6137E783-DF03-425B-A7E3-0FFBAA8CA793}" type="pres">
      <dgm:prSet presAssocID="{C02F0573-D2EF-4EF8-9ACF-831BB114CFAB}" presName="noGeometry" presStyleCnt="0"/>
      <dgm:spPr/>
    </dgm:pt>
    <dgm:pt modelId="{E53BA8D4-8064-4B15-91AE-CF0BBDF5119D}" type="pres">
      <dgm:prSet presAssocID="{C02F0573-D2EF-4EF8-9ACF-831BB114CFAB}" presName="childTextVisible" presStyleLbl="bgAccFollowNode1" presStyleIdx="2" presStyleCnt="3">
        <dgm:presLayoutVars>
          <dgm:bulletEnabled val="1"/>
        </dgm:presLayoutVars>
      </dgm:prSet>
      <dgm:spPr/>
      <dgm:t>
        <a:bodyPr/>
        <a:lstStyle/>
        <a:p>
          <a:pPr rtl="1"/>
          <a:endParaRPr lang="ar-SA"/>
        </a:p>
      </dgm:t>
    </dgm:pt>
    <dgm:pt modelId="{92DFFE74-698E-49FA-B9D8-87F490BED493}" type="pres">
      <dgm:prSet presAssocID="{C02F0573-D2EF-4EF8-9ACF-831BB114CFAB}" presName="childTextHidden" presStyleLbl="bgAccFollowNode1" presStyleIdx="2" presStyleCnt="3"/>
      <dgm:spPr/>
      <dgm:t>
        <a:bodyPr/>
        <a:lstStyle/>
        <a:p>
          <a:pPr rtl="1"/>
          <a:endParaRPr lang="ar-SA"/>
        </a:p>
      </dgm:t>
    </dgm:pt>
    <dgm:pt modelId="{B2332BB2-EE90-4BA9-8E64-785661405C17}" type="pres">
      <dgm:prSet presAssocID="{C02F0573-D2EF-4EF8-9ACF-831BB114CFAB}" presName="parentText" presStyleLbl="node1" presStyleIdx="2" presStyleCnt="3">
        <dgm:presLayoutVars>
          <dgm:chMax val="1"/>
          <dgm:bulletEnabled val="1"/>
        </dgm:presLayoutVars>
      </dgm:prSet>
      <dgm:spPr/>
      <dgm:t>
        <a:bodyPr/>
        <a:lstStyle/>
        <a:p>
          <a:pPr rtl="1"/>
          <a:endParaRPr lang="ar-SA"/>
        </a:p>
      </dgm:t>
    </dgm:pt>
  </dgm:ptLst>
  <dgm:cxnLst>
    <dgm:cxn modelId="{B56A3538-40AF-4016-BC01-584CACD8D34F}" srcId="{B0F9B20F-B17E-487A-90C6-A33592155210}" destId="{3C4C5A22-34E6-4684-8065-517C453885F2}" srcOrd="0" destOrd="0" parTransId="{E8460DB3-0A7B-4E16-9470-8A94E758491D}" sibTransId="{D9DEC073-C691-404F-95AA-DEC055B69D9B}"/>
    <dgm:cxn modelId="{B39B65C7-45E2-41CB-BBB0-85E10B588D98}" type="presOf" srcId="{CA3778E4-44BA-4361-8F2D-5FC73E60D9C3}" destId="{92DFFE74-698E-49FA-B9D8-87F490BED493}" srcOrd="1" destOrd="0" presId="urn:microsoft.com/office/officeart/2005/8/layout/hProcess6"/>
    <dgm:cxn modelId="{6262D2FF-66F8-4B77-BDB3-F37E80FBB817}" srcId="{C02F0573-D2EF-4EF8-9ACF-831BB114CFAB}" destId="{F4680AAA-7C2A-491B-8F86-DE0B2F5C4A0E}" srcOrd="1" destOrd="0" parTransId="{1B3C389C-800E-4CD4-ACF0-B93C8016D07B}" sibTransId="{86FA131B-79D1-418C-9DD6-35C6DA906149}"/>
    <dgm:cxn modelId="{CC9FDAE7-48F8-49F0-9C17-96F366FB4E93}" type="presOf" srcId="{F4680AAA-7C2A-491B-8F86-DE0B2F5C4A0E}" destId="{92DFFE74-698E-49FA-B9D8-87F490BED493}" srcOrd="1" destOrd="1" presId="urn:microsoft.com/office/officeart/2005/8/layout/hProcess6"/>
    <dgm:cxn modelId="{A60F20D9-5D12-4D9D-BFA0-499EC5354B0F}" type="presOf" srcId="{C02F0573-D2EF-4EF8-9ACF-831BB114CFAB}" destId="{B2332BB2-EE90-4BA9-8E64-785661405C17}" srcOrd="0" destOrd="0" presId="urn:microsoft.com/office/officeart/2005/8/layout/hProcess6"/>
    <dgm:cxn modelId="{0094B21C-0F58-46F6-A2DA-CE0B31A405D6}" srcId="{4355BE1D-7425-4368-BAEB-4972CEDAEF8F}" destId="{B0F9B20F-B17E-487A-90C6-A33592155210}" srcOrd="1" destOrd="0" parTransId="{39E8EE03-A287-4ABE-A721-83C127515231}" sibTransId="{1968ABFD-54EF-426A-BCA6-B896CD18420D}"/>
    <dgm:cxn modelId="{1891277F-7F98-4030-B129-6F94FB9C0443}" type="presOf" srcId="{4355BE1D-7425-4368-BAEB-4972CEDAEF8F}" destId="{3BEEBCE5-3352-44A6-8066-285069566745}" srcOrd="0" destOrd="0" presId="urn:microsoft.com/office/officeart/2005/8/layout/hProcess6"/>
    <dgm:cxn modelId="{F5CFF9DE-A93E-40DD-BC25-7A62FA34068E}" type="presOf" srcId="{CA3778E4-44BA-4361-8F2D-5FC73E60D9C3}" destId="{E53BA8D4-8064-4B15-91AE-CF0BBDF5119D}" srcOrd="0" destOrd="0" presId="urn:microsoft.com/office/officeart/2005/8/layout/hProcess6"/>
    <dgm:cxn modelId="{C4EE30FA-3C21-4DAA-AF8D-49DEEC5F5041}" srcId="{4355BE1D-7425-4368-BAEB-4972CEDAEF8F}" destId="{C02F0573-D2EF-4EF8-9ACF-831BB114CFAB}" srcOrd="2" destOrd="0" parTransId="{BA44B082-0E93-4C28-A2DB-7EFEFFF84477}" sibTransId="{BD8D6A4D-2B02-4CBE-B463-F13AA92187A8}"/>
    <dgm:cxn modelId="{37D4EA22-F3F9-42D0-9C1F-CFD4FED1E60B}" type="presOf" srcId="{7BB9A6D9-AD49-4EC6-A163-AA1A94E2F57F}" destId="{3928C30F-2E63-4214-BF50-04346019AE83}" srcOrd="0" destOrd="0" presId="urn:microsoft.com/office/officeart/2005/8/layout/hProcess6"/>
    <dgm:cxn modelId="{96334149-99B1-4A22-B70C-330033BA8F07}" srcId="{C02F0573-D2EF-4EF8-9ACF-831BB114CFAB}" destId="{9F42A395-A3D9-46AC-8C53-9FF9A5B64549}" srcOrd="2" destOrd="0" parTransId="{67B3E271-BDFD-49ED-81B7-A1B33AF236B3}" sibTransId="{F8B83FF6-CAA5-424C-9B65-82483A092F11}"/>
    <dgm:cxn modelId="{7E21D421-509E-4E12-B637-0510CB7670F8}" type="presOf" srcId="{3C4C5A22-34E6-4684-8065-517C453885F2}" destId="{EDB109B5-5DA0-4A2B-A34F-61E937F17426}" srcOrd="0" destOrd="0" presId="urn:microsoft.com/office/officeart/2005/8/layout/hProcess6"/>
    <dgm:cxn modelId="{5BBE987F-17AF-4E82-8B6B-6F7F1E33525F}" type="presOf" srcId="{9F42A395-A3D9-46AC-8C53-9FF9A5B64549}" destId="{E53BA8D4-8064-4B15-91AE-CF0BBDF5119D}" srcOrd="0" destOrd="2" presId="urn:microsoft.com/office/officeart/2005/8/layout/hProcess6"/>
    <dgm:cxn modelId="{32CD348F-FB16-47A1-AC67-CAE9A10BD2BA}" srcId="{4355BE1D-7425-4368-BAEB-4972CEDAEF8F}" destId="{2307E2CF-31D4-4F27-A710-0EB34B649A13}" srcOrd="0" destOrd="0" parTransId="{5A1DC9E4-74BB-493F-BB22-CC485AC585F4}" sibTransId="{F9E9FDB6-06DC-4825-AD78-04034B40C35F}"/>
    <dgm:cxn modelId="{4FE2685F-DE6A-4655-97CD-6B7544ECC751}" type="presOf" srcId="{B0F9B20F-B17E-487A-90C6-A33592155210}" destId="{40DDA442-FE10-4630-B9E8-84E1B6BD07DE}" srcOrd="0" destOrd="0" presId="urn:microsoft.com/office/officeart/2005/8/layout/hProcess6"/>
    <dgm:cxn modelId="{DD515FF6-74C9-4607-8AAF-49DBF02B0AED}" srcId="{C02F0573-D2EF-4EF8-9ACF-831BB114CFAB}" destId="{CA3778E4-44BA-4361-8F2D-5FC73E60D9C3}" srcOrd="0" destOrd="0" parTransId="{0D3A76A4-6781-4E92-A8D8-4884846F5877}" sibTransId="{D084D8B5-A417-4A74-84DB-4594C5BCE2F7}"/>
    <dgm:cxn modelId="{43141A18-84BB-4A11-A04C-8E40F2F82776}" srcId="{2307E2CF-31D4-4F27-A710-0EB34B649A13}" destId="{7BB9A6D9-AD49-4EC6-A163-AA1A94E2F57F}" srcOrd="0" destOrd="0" parTransId="{5FD597AB-3E8D-4608-82CC-D9C6588E4DD5}" sibTransId="{EEB483FA-0BD3-45F1-8919-EEEE583ACCAC}"/>
    <dgm:cxn modelId="{AB0321D0-A003-4A97-8B8D-EE896552B577}" type="presOf" srcId="{7BB9A6D9-AD49-4EC6-A163-AA1A94E2F57F}" destId="{3CCC3228-7D3B-4A67-AB82-571BE64E131B}" srcOrd="1" destOrd="0" presId="urn:microsoft.com/office/officeart/2005/8/layout/hProcess6"/>
    <dgm:cxn modelId="{2F71BE24-CC4D-46C3-829A-FE82D77E0EDE}" type="presOf" srcId="{F4680AAA-7C2A-491B-8F86-DE0B2F5C4A0E}" destId="{E53BA8D4-8064-4B15-91AE-CF0BBDF5119D}" srcOrd="0" destOrd="1" presId="urn:microsoft.com/office/officeart/2005/8/layout/hProcess6"/>
    <dgm:cxn modelId="{51308497-9E85-405B-885F-D2CAF75A0900}" type="presOf" srcId="{9F42A395-A3D9-46AC-8C53-9FF9A5B64549}" destId="{92DFFE74-698E-49FA-B9D8-87F490BED493}" srcOrd="1" destOrd="2" presId="urn:microsoft.com/office/officeart/2005/8/layout/hProcess6"/>
    <dgm:cxn modelId="{6E9BD650-0734-4A35-9D78-7CB9485EF65A}" type="presOf" srcId="{3C4C5A22-34E6-4684-8065-517C453885F2}" destId="{6B6EFEF2-31C8-47F8-ABA1-9CB26339A208}" srcOrd="1" destOrd="0" presId="urn:microsoft.com/office/officeart/2005/8/layout/hProcess6"/>
    <dgm:cxn modelId="{67322488-DCBF-459E-8124-8C27247EDB8D}" type="presOf" srcId="{2307E2CF-31D4-4F27-A710-0EB34B649A13}" destId="{1552F745-A5DB-4431-8BE4-9C5AD64B25D6}" srcOrd="0" destOrd="0" presId="urn:microsoft.com/office/officeart/2005/8/layout/hProcess6"/>
    <dgm:cxn modelId="{25D30E7C-8040-4773-853B-8041B6E741F8}" type="presParOf" srcId="{3BEEBCE5-3352-44A6-8066-285069566745}" destId="{81B11E49-FC30-44E6-B732-28C64BCFE5C3}" srcOrd="0" destOrd="0" presId="urn:microsoft.com/office/officeart/2005/8/layout/hProcess6"/>
    <dgm:cxn modelId="{55AB00F6-8129-40B3-8DA5-EF7C9F19E7CA}" type="presParOf" srcId="{81B11E49-FC30-44E6-B732-28C64BCFE5C3}" destId="{6DC60EE6-CDAC-4496-A101-37B87B051EB4}" srcOrd="0" destOrd="0" presId="urn:microsoft.com/office/officeart/2005/8/layout/hProcess6"/>
    <dgm:cxn modelId="{DE586B9D-B783-4B0D-B383-51859A7C428D}" type="presParOf" srcId="{81B11E49-FC30-44E6-B732-28C64BCFE5C3}" destId="{3928C30F-2E63-4214-BF50-04346019AE83}" srcOrd="1" destOrd="0" presId="urn:microsoft.com/office/officeart/2005/8/layout/hProcess6"/>
    <dgm:cxn modelId="{50D4F300-C4A8-406D-BB9B-022A19C3A300}" type="presParOf" srcId="{81B11E49-FC30-44E6-B732-28C64BCFE5C3}" destId="{3CCC3228-7D3B-4A67-AB82-571BE64E131B}" srcOrd="2" destOrd="0" presId="urn:microsoft.com/office/officeart/2005/8/layout/hProcess6"/>
    <dgm:cxn modelId="{01A42A9E-07A3-43F1-927D-B3C59AB81AA5}" type="presParOf" srcId="{81B11E49-FC30-44E6-B732-28C64BCFE5C3}" destId="{1552F745-A5DB-4431-8BE4-9C5AD64B25D6}" srcOrd="3" destOrd="0" presId="urn:microsoft.com/office/officeart/2005/8/layout/hProcess6"/>
    <dgm:cxn modelId="{9342B23F-8FAC-4EF0-B40C-4E507A316164}" type="presParOf" srcId="{3BEEBCE5-3352-44A6-8066-285069566745}" destId="{43BC385E-26D5-456F-A5BC-D57B68F4D8AD}" srcOrd="1" destOrd="0" presId="urn:microsoft.com/office/officeart/2005/8/layout/hProcess6"/>
    <dgm:cxn modelId="{11F4784B-4E55-4469-BEDB-ABB64A9DEE0B}" type="presParOf" srcId="{3BEEBCE5-3352-44A6-8066-285069566745}" destId="{778835EC-4B27-4420-9FE7-41F9540B9000}" srcOrd="2" destOrd="0" presId="urn:microsoft.com/office/officeart/2005/8/layout/hProcess6"/>
    <dgm:cxn modelId="{D3200571-5B82-48F0-96A4-870F55CBF9F3}" type="presParOf" srcId="{778835EC-4B27-4420-9FE7-41F9540B9000}" destId="{CA4B55CB-2F7A-4817-90C2-F3736CEB1B31}" srcOrd="0" destOrd="0" presId="urn:microsoft.com/office/officeart/2005/8/layout/hProcess6"/>
    <dgm:cxn modelId="{2D65677E-27F8-4244-9514-9960179A97AB}" type="presParOf" srcId="{778835EC-4B27-4420-9FE7-41F9540B9000}" destId="{EDB109B5-5DA0-4A2B-A34F-61E937F17426}" srcOrd="1" destOrd="0" presId="urn:microsoft.com/office/officeart/2005/8/layout/hProcess6"/>
    <dgm:cxn modelId="{573D8008-0EC7-41BA-A51B-9655A99655F3}" type="presParOf" srcId="{778835EC-4B27-4420-9FE7-41F9540B9000}" destId="{6B6EFEF2-31C8-47F8-ABA1-9CB26339A208}" srcOrd="2" destOrd="0" presId="urn:microsoft.com/office/officeart/2005/8/layout/hProcess6"/>
    <dgm:cxn modelId="{61BC6762-E04F-4A19-923A-FE5749B774D2}" type="presParOf" srcId="{778835EC-4B27-4420-9FE7-41F9540B9000}" destId="{40DDA442-FE10-4630-B9E8-84E1B6BD07DE}" srcOrd="3" destOrd="0" presId="urn:microsoft.com/office/officeart/2005/8/layout/hProcess6"/>
    <dgm:cxn modelId="{9C1FB8D3-D29D-49E5-97FD-7318D755AFDC}" type="presParOf" srcId="{3BEEBCE5-3352-44A6-8066-285069566745}" destId="{67C471A6-D013-4723-BE18-2EE06FCFCC2D}" srcOrd="3" destOrd="0" presId="urn:microsoft.com/office/officeart/2005/8/layout/hProcess6"/>
    <dgm:cxn modelId="{901BFDC6-871B-4680-B152-833E51F59402}" type="presParOf" srcId="{3BEEBCE5-3352-44A6-8066-285069566745}" destId="{B8AC152A-D103-473F-87AD-5FB535ACA39B}" srcOrd="4" destOrd="0" presId="urn:microsoft.com/office/officeart/2005/8/layout/hProcess6"/>
    <dgm:cxn modelId="{C6D5630C-B959-46B7-A874-57180E49820B}" type="presParOf" srcId="{B8AC152A-D103-473F-87AD-5FB535ACA39B}" destId="{6137E783-DF03-425B-A7E3-0FFBAA8CA793}" srcOrd="0" destOrd="0" presId="urn:microsoft.com/office/officeart/2005/8/layout/hProcess6"/>
    <dgm:cxn modelId="{2F763EC7-8D07-4DDB-AF81-F2EFA9B2A4D9}" type="presParOf" srcId="{B8AC152A-D103-473F-87AD-5FB535ACA39B}" destId="{E53BA8D4-8064-4B15-91AE-CF0BBDF5119D}" srcOrd="1" destOrd="0" presId="urn:microsoft.com/office/officeart/2005/8/layout/hProcess6"/>
    <dgm:cxn modelId="{86B8C170-E866-48A9-BB13-0ED7378031DE}" type="presParOf" srcId="{B8AC152A-D103-473F-87AD-5FB535ACA39B}" destId="{92DFFE74-698E-49FA-B9D8-87F490BED493}" srcOrd="2" destOrd="0" presId="urn:microsoft.com/office/officeart/2005/8/layout/hProcess6"/>
    <dgm:cxn modelId="{BDF611D1-4515-4477-BA6B-ABDC7007DBC2}" type="presParOf" srcId="{B8AC152A-D103-473F-87AD-5FB535ACA39B}" destId="{B2332BB2-EE90-4BA9-8E64-785661405C17}"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20D925-01C1-4455-B5C7-3B04B6E404DD}"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pPr rtl="1"/>
          <a:endParaRPr lang="ar-SA"/>
        </a:p>
      </dgm:t>
    </dgm:pt>
    <dgm:pt modelId="{59FE1109-24CA-4EA4-A014-45A11ABB2CAF}">
      <dgm:prSet phldrT="[نص]"/>
      <dgm:spPr/>
      <dgm:t>
        <a:bodyPr/>
        <a:lstStyle/>
        <a:p>
          <a:pPr rtl="1"/>
          <a:r>
            <a:rPr lang="ar-SA" dirty="0" smtClean="0"/>
            <a:t>دول متقدمة</a:t>
          </a:r>
        </a:p>
        <a:p>
          <a:pPr rtl="1"/>
          <a:r>
            <a:rPr lang="ar-SA" dirty="0" smtClean="0"/>
            <a:t>كندا اغلب دول اوربا  </a:t>
          </a:r>
          <a:endParaRPr lang="ar-SA" dirty="0"/>
        </a:p>
      </dgm:t>
    </dgm:pt>
    <dgm:pt modelId="{36A049AE-DA26-4C9A-8B1D-AF7F8D7F95FF}" type="parTrans" cxnId="{2F2429B9-B969-40AC-A779-0F0281C2EC66}">
      <dgm:prSet/>
      <dgm:spPr/>
      <dgm:t>
        <a:bodyPr/>
        <a:lstStyle/>
        <a:p>
          <a:pPr rtl="1"/>
          <a:endParaRPr lang="ar-SA"/>
        </a:p>
      </dgm:t>
    </dgm:pt>
    <dgm:pt modelId="{35E927CD-D99A-417C-9797-C59FE3EA8ED4}" type="sibTrans" cxnId="{2F2429B9-B969-40AC-A779-0F0281C2EC66}">
      <dgm:prSet/>
      <dgm:spPr/>
      <dgm:t>
        <a:bodyPr/>
        <a:lstStyle/>
        <a:p>
          <a:pPr rtl="1"/>
          <a:endParaRPr lang="ar-SA"/>
        </a:p>
      </dgm:t>
    </dgm:pt>
    <dgm:pt modelId="{F9372348-573E-469B-B4DA-FC7F2FE187CB}">
      <dgm:prSet phldrT="[نص]"/>
      <dgm:spPr/>
      <dgm:t>
        <a:bodyPr/>
        <a:lstStyle/>
        <a:p>
          <a:pPr rtl="1"/>
          <a:r>
            <a:rPr lang="ar-SA" dirty="0" smtClean="0"/>
            <a:t>وضعت اسس </a:t>
          </a:r>
          <a:r>
            <a:rPr lang="ar-SA" dirty="0" smtClean="0"/>
            <a:t>التربية الاعلامية </a:t>
          </a:r>
          <a:endParaRPr lang="ar-SA" dirty="0"/>
        </a:p>
      </dgm:t>
    </dgm:pt>
    <dgm:pt modelId="{08CD3B16-96AF-4CC9-866F-D172654338CE}" type="parTrans" cxnId="{D6539A6C-3111-4B8B-BF95-739601B3F237}">
      <dgm:prSet/>
      <dgm:spPr/>
      <dgm:t>
        <a:bodyPr/>
        <a:lstStyle/>
        <a:p>
          <a:pPr rtl="1"/>
          <a:endParaRPr lang="ar-SA"/>
        </a:p>
      </dgm:t>
    </dgm:pt>
    <dgm:pt modelId="{F5B34ABD-89D5-4311-9DF0-CBE1CC4D5469}" type="sibTrans" cxnId="{D6539A6C-3111-4B8B-BF95-739601B3F237}">
      <dgm:prSet/>
      <dgm:spPr/>
      <dgm:t>
        <a:bodyPr/>
        <a:lstStyle/>
        <a:p>
          <a:pPr rtl="1"/>
          <a:endParaRPr lang="ar-SA"/>
        </a:p>
      </dgm:t>
    </dgm:pt>
    <dgm:pt modelId="{53C25FC5-805B-4564-A87F-CC4C29891373}">
      <dgm:prSet phldrT="[نص]"/>
      <dgm:spPr/>
      <dgm:t>
        <a:bodyPr/>
        <a:lstStyle/>
        <a:p>
          <a:pPr rtl="1"/>
          <a:r>
            <a:rPr lang="ar-SA" dirty="0" smtClean="0"/>
            <a:t>تدريب واعدد المعلمين – المناهج –وفرت المصادر </a:t>
          </a:r>
          <a:endParaRPr lang="ar-SA" dirty="0"/>
        </a:p>
      </dgm:t>
    </dgm:pt>
    <dgm:pt modelId="{B5331B90-2070-4260-A2ED-A91952226C97}" type="parTrans" cxnId="{F6679821-1761-4ED4-A295-EF027B55B1AC}">
      <dgm:prSet/>
      <dgm:spPr/>
      <dgm:t>
        <a:bodyPr/>
        <a:lstStyle/>
        <a:p>
          <a:pPr rtl="1"/>
          <a:endParaRPr lang="ar-SA"/>
        </a:p>
      </dgm:t>
    </dgm:pt>
    <dgm:pt modelId="{D6EC4588-65AB-4466-9AC1-C73317215183}" type="sibTrans" cxnId="{F6679821-1761-4ED4-A295-EF027B55B1AC}">
      <dgm:prSet/>
      <dgm:spPr/>
      <dgm:t>
        <a:bodyPr/>
        <a:lstStyle/>
        <a:p>
          <a:pPr rtl="1"/>
          <a:endParaRPr lang="ar-SA"/>
        </a:p>
      </dgm:t>
    </dgm:pt>
    <dgm:pt modelId="{3598180E-F5E6-4733-969C-31A9B9B801CC}">
      <dgm:prSet phldrT="[نص]"/>
      <dgm:spPr/>
      <dgm:t>
        <a:bodyPr/>
        <a:lstStyle/>
        <a:p>
          <a:pPr rtl="1"/>
          <a:r>
            <a:rPr lang="ar-SA" dirty="0" smtClean="0"/>
            <a:t>دول– ايطاليا - ايرلندا</a:t>
          </a:r>
          <a:endParaRPr lang="ar-SA" dirty="0"/>
        </a:p>
      </dgm:t>
    </dgm:pt>
    <dgm:pt modelId="{ACAAB12D-7518-4E78-A831-35930CDF7576}" type="parTrans" cxnId="{2DE1D27C-AAAA-4ED9-90D3-0C64073D1EAA}">
      <dgm:prSet/>
      <dgm:spPr/>
      <dgm:t>
        <a:bodyPr/>
        <a:lstStyle/>
        <a:p>
          <a:pPr rtl="1"/>
          <a:endParaRPr lang="ar-SA"/>
        </a:p>
      </dgm:t>
    </dgm:pt>
    <dgm:pt modelId="{4A02FFDB-A1A4-4F76-B90A-E4209559F0A5}" type="sibTrans" cxnId="{2DE1D27C-AAAA-4ED9-90D3-0C64073D1EAA}">
      <dgm:prSet/>
      <dgm:spPr/>
      <dgm:t>
        <a:bodyPr/>
        <a:lstStyle/>
        <a:p>
          <a:pPr rtl="1"/>
          <a:endParaRPr lang="ar-SA"/>
        </a:p>
      </dgm:t>
    </dgm:pt>
    <dgm:pt modelId="{DB99B9A2-BA0E-4967-846B-9B561BFAA2C1}">
      <dgm:prSet phldrT="[نص]"/>
      <dgm:spPr/>
      <dgm:t>
        <a:bodyPr/>
        <a:lstStyle/>
        <a:p>
          <a:pPr rtl="1"/>
          <a:r>
            <a:rPr lang="ar-SA" dirty="0" smtClean="0"/>
            <a:t>تربية اعلامية مدرسية غير منتظمة و غير مكتملة </a:t>
          </a:r>
          <a:endParaRPr lang="ar-SA" dirty="0"/>
        </a:p>
      </dgm:t>
    </dgm:pt>
    <dgm:pt modelId="{6CD430B4-81A7-4776-9D1D-7230678B6F8A}" type="parTrans" cxnId="{B9268F8C-C141-45D7-87CF-39590BC779A6}">
      <dgm:prSet/>
      <dgm:spPr/>
      <dgm:t>
        <a:bodyPr/>
        <a:lstStyle/>
        <a:p>
          <a:pPr rtl="1"/>
          <a:endParaRPr lang="ar-SA"/>
        </a:p>
      </dgm:t>
    </dgm:pt>
    <dgm:pt modelId="{301176D8-F60F-46AC-A749-39C16ACC819E}" type="sibTrans" cxnId="{B9268F8C-C141-45D7-87CF-39590BC779A6}">
      <dgm:prSet/>
      <dgm:spPr/>
      <dgm:t>
        <a:bodyPr/>
        <a:lstStyle/>
        <a:p>
          <a:pPr rtl="1"/>
          <a:endParaRPr lang="ar-SA"/>
        </a:p>
      </dgm:t>
    </dgm:pt>
    <dgm:pt modelId="{B7FEB15D-BEBB-43F2-A9C8-F7B23E2E22ED}">
      <dgm:prSet phldrT="[نص]"/>
      <dgm:spPr/>
      <dgm:t>
        <a:bodyPr/>
        <a:lstStyle/>
        <a:p>
          <a:pPr rtl="1"/>
          <a:r>
            <a:rPr lang="ar-SA" dirty="0" smtClean="0"/>
            <a:t>الولايات المتحدة – دول العالم الثالث </a:t>
          </a:r>
          <a:endParaRPr lang="ar-SA" dirty="0"/>
        </a:p>
      </dgm:t>
    </dgm:pt>
    <dgm:pt modelId="{560A82DF-7B4D-4A52-9DF3-7875526F7312}" type="parTrans" cxnId="{17ED97CD-45D4-4CE6-9D42-FDDE428E3F82}">
      <dgm:prSet/>
      <dgm:spPr/>
      <dgm:t>
        <a:bodyPr/>
        <a:lstStyle/>
        <a:p>
          <a:pPr rtl="1"/>
          <a:endParaRPr lang="ar-SA"/>
        </a:p>
      </dgm:t>
    </dgm:pt>
    <dgm:pt modelId="{B87E61C7-0CC8-4F13-AC25-DFDBEEECF762}" type="sibTrans" cxnId="{17ED97CD-45D4-4CE6-9D42-FDDE428E3F82}">
      <dgm:prSet/>
      <dgm:spPr/>
      <dgm:t>
        <a:bodyPr/>
        <a:lstStyle/>
        <a:p>
          <a:pPr rtl="1"/>
          <a:endParaRPr lang="ar-SA"/>
        </a:p>
      </dgm:t>
    </dgm:pt>
    <dgm:pt modelId="{D3001152-34B6-4ECE-85F5-64B1146409BE}">
      <dgm:prSet phldrT="[نص]"/>
      <dgm:spPr/>
      <dgm:t>
        <a:bodyPr/>
        <a:lstStyle/>
        <a:p>
          <a:pPr rtl="1"/>
          <a:r>
            <a:rPr lang="ar-SA" dirty="0" smtClean="0"/>
            <a:t>التربية الاعلامية في مرتبة التعليم غير المدرسي </a:t>
          </a:r>
          <a:endParaRPr lang="ar-SA" dirty="0"/>
        </a:p>
      </dgm:t>
    </dgm:pt>
    <dgm:pt modelId="{28D2BDE3-922C-44B0-868B-4C4FA7D4661A}" type="parTrans" cxnId="{95D82678-9ACA-44A6-9AF0-3AA477ABC466}">
      <dgm:prSet/>
      <dgm:spPr/>
      <dgm:t>
        <a:bodyPr/>
        <a:lstStyle/>
        <a:p>
          <a:pPr rtl="1"/>
          <a:endParaRPr lang="ar-SA"/>
        </a:p>
      </dgm:t>
    </dgm:pt>
    <dgm:pt modelId="{B00BD788-9DA9-428B-9957-135625D0B2D3}" type="sibTrans" cxnId="{95D82678-9ACA-44A6-9AF0-3AA477ABC466}">
      <dgm:prSet/>
      <dgm:spPr/>
      <dgm:t>
        <a:bodyPr/>
        <a:lstStyle/>
        <a:p>
          <a:pPr rtl="1"/>
          <a:endParaRPr lang="ar-SA"/>
        </a:p>
      </dgm:t>
    </dgm:pt>
    <dgm:pt modelId="{54D6C5B4-38D9-45AA-9CC8-1B21270CAA3A}">
      <dgm:prSet phldrT="[نص]"/>
      <dgm:spPr/>
      <dgm:t>
        <a:bodyPr/>
        <a:lstStyle/>
        <a:p>
          <a:pPr rtl="1"/>
          <a:r>
            <a:rPr lang="ar-SA" dirty="0" smtClean="0"/>
            <a:t>برامج الشباب – جماعات متطوعة – دور العبادة </a:t>
          </a:r>
          <a:endParaRPr lang="ar-SA" dirty="0"/>
        </a:p>
      </dgm:t>
    </dgm:pt>
    <dgm:pt modelId="{3642F1AF-1B1D-4240-B5A2-2288D2AFE871}" type="parTrans" cxnId="{F3E190C4-1615-4D14-8968-C51AC7D0B8B8}">
      <dgm:prSet/>
      <dgm:spPr/>
      <dgm:t>
        <a:bodyPr/>
        <a:lstStyle/>
        <a:p>
          <a:pPr rtl="1"/>
          <a:endParaRPr lang="ar-SA"/>
        </a:p>
      </dgm:t>
    </dgm:pt>
    <dgm:pt modelId="{04C65B6E-39C1-4516-8E36-55EC4A7848FF}" type="sibTrans" cxnId="{F3E190C4-1615-4D14-8968-C51AC7D0B8B8}">
      <dgm:prSet/>
      <dgm:spPr/>
      <dgm:t>
        <a:bodyPr/>
        <a:lstStyle/>
        <a:p>
          <a:pPr rtl="1"/>
          <a:endParaRPr lang="ar-SA"/>
        </a:p>
      </dgm:t>
    </dgm:pt>
    <dgm:pt modelId="{6B2D8CC2-78CE-43FC-B2AC-691E2F2540B6}" type="pres">
      <dgm:prSet presAssocID="{E720D925-01C1-4455-B5C7-3B04B6E404DD}" presName="composite" presStyleCnt="0">
        <dgm:presLayoutVars>
          <dgm:chMax val="5"/>
          <dgm:dir/>
          <dgm:animLvl val="ctr"/>
          <dgm:resizeHandles val="exact"/>
        </dgm:presLayoutVars>
      </dgm:prSet>
      <dgm:spPr/>
      <dgm:t>
        <a:bodyPr/>
        <a:lstStyle/>
        <a:p>
          <a:pPr rtl="1"/>
          <a:endParaRPr lang="ar-SA"/>
        </a:p>
      </dgm:t>
    </dgm:pt>
    <dgm:pt modelId="{1B8E6D2F-1DBA-47A6-BAB9-11892D0DC3D8}" type="pres">
      <dgm:prSet presAssocID="{E720D925-01C1-4455-B5C7-3B04B6E404DD}" presName="cycle" presStyleCnt="0"/>
      <dgm:spPr/>
    </dgm:pt>
    <dgm:pt modelId="{C3555BB6-400D-4854-882C-A3245681A800}" type="pres">
      <dgm:prSet presAssocID="{E720D925-01C1-4455-B5C7-3B04B6E404DD}" presName="centerShape" presStyleCnt="0"/>
      <dgm:spPr/>
    </dgm:pt>
    <dgm:pt modelId="{10A878B8-E27A-47CB-94DD-F2C1C63DE9EB}" type="pres">
      <dgm:prSet presAssocID="{E720D925-01C1-4455-B5C7-3B04B6E404DD}" presName="connSite" presStyleLbl="node1" presStyleIdx="0" presStyleCnt="4"/>
      <dgm:spPr/>
    </dgm:pt>
    <dgm:pt modelId="{121D38B6-E487-4926-A980-046D06214063}" type="pres">
      <dgm:prSet presAssocID="{E720D925-01C1-4455-B5C7-3B04B6E404DD}" presName="visible" presStyleLbl="node1" presStyleIdx="0" presStyleCnt="4"/>
      <dgm:spPr>
        <a:blipFill rotWithShape="0">
          <a:blip xmlns:r="http://schemas.openxmlformats.org/officeDocument/2006/relationships" r:embed="rId1"/>
          <a:stretch>
            <a:fillRect/>
          </a:stretch>
        </a:blipFill>
      </dgm:spPr>
    </dgm:pt>
    <dgm:pt modelId="{9F5A821D-B376-486E-9ABE-4DB404146662}" type="pres">
      <dgm:prSet presAssocID="{36A049AE-DA26-4C9A-8B1D-AF7F8D7F95FF}" presName="Name25" presStyleLbl="parChTrans1D1" presStyleIdx="0" presStyleCnt="3"/>
      <dgm:spPr/>
      <dgm:t>
        <a:bodyPr/>
        <a:lstStyle/>
        <a:p>
          <a:pPr rtl="1"/>
          <a:endParaRPr lang="ar-SA"/>
        </a:p>
      </dgm:t>
    </dgm:pt>
    <dgm:pt modelId="{4BE5E8A1-EDC0-4E0D-98BB-262FA37396B8}" type="pres">
      <dgm:prSet presAssocID="{59FE1109-24CA-4EA4-A014-45A11ABB2CAF}" presName="node" presStyleCnt="0"/>
      <dgm:spPr/>
    </dgm:pt>
    <dgm:pt modelId="{406A9039-E185-4DBD-9ADD-8FADCDA77388}" type="pres">
      <dgm:prSet presAssocID="{59FE1109-24CA-4EA4-A014-45A11ABB2CAF}" presName="parentNode" presStyleLbl="node1" presStyleIdx="1" presStyleCnt="4">
        <dgm:presLayoutVars>
          <dgm:chMax val="1"/>
          <dgm:bulletEnabled val="1"/>
        </dgm:presLayoutVars>
      </dgm:prSet>
      <dgm:spPr/>
      <dgm:t>
        <a:bodyPr/>
        <a:lstStyle/>
        <a:p>
          <a:pPr rtl="1"/>
          <a:endParaRPr lang="ar-SA"/>
        </a:p>
      </dgm:t>
    </dgm:pt>
    <dgm:pt modelId="{DA3F7745-58E0-43EC-8E96-19763C95739B}" type="pres">
      <dgm:prSet presAssocID="{59FE1109-24CA-4EA4-A014-45A11ABB2CAF}" presName="childNode" presStyleLbl="revTx" presStyleIdx="0" presStyleCnt="3">
        <dgm:presLayoutVars>
          <dgm:bulletEnabled val="1"/>
        </dgm:presLayoutVars>
      </dgm:prSet>
      <dgm:spPr/>
      <dgm:t>
        <a:bodyPr/>
        <a:lstStyle/>
        <a:p>
          <a:pPr rtl="1"/>
          <a:endParaRPr lang="ar-SA"/>
        </a:p>
      </dgm:t>
    </dgm:pt>
    <dgm:pt modelId="{C186EE0C-420D-4AA2-B993-066CFD4F21FA}" type="pres">
      <dgm:prSet presAssocID="{ACAAB12D-7518-4E78-A831-35930CDF7576}" presName="Name25" presStyleLbl="parChTrans1D1" presStyleIdx="1" presStyleCnt="3"/>
      <dgm:spPr/>
      <dgm:t>
        <a:bodyPr/>
        <a:lstStyle/>
        <a:p>
          <a:pPr rtl="1"/>
          <a:endParaRPr lang="ar-SA"/>
        </a:p>
      </dgm:t>
    </dgm:pt>
    <dgm:pt modelId="{ADD70760-3950-4086-BEFE-DFCD2B10FEE2}" type="pres">
      <dgm:prSet presAssocID="{3598180E-F5E6-4733-969C-31A9B9B801CC}" presName="node" presStyleCnt="0"/>
      <dgm:spPr/>
    </dgm:pt>
    <dgm:pt modelId="{6F482B88-22B1-4AF8-AC80-554942B3FAD7}" type="pres">
      <dgm:prSet presAssocID="{3598180E-F5E6-4733-969C-31A9B9B801CC}" presName="parentNode" presStyleLbl="node1" presStyleIdx="2" presStyleCnt="4">
        <dgm:presLayoutVars>
          <dgm:chMax val="1"/>
          <dgm:bulletEnabled val="1"/>
        </dgm:presLayoutVars>
      </dgm:prSet>
      <dgm:spPr/>
      <dgm:t>
        <a:bodyPr/>
        <a:lstStyle/>
        <a:p>
          <a:pPr rtl="1"/>
          <a:endParaRPr lang="ar-SA"/>
        </a:p>
      </dgm:t>
    </dgm:pt>
    <dgm:pt modelId="{FB5E5C34-9341-4582-AFDB-FD0ECDBB7CFA}" type="pres">
      <dgm:prSet presAssocID="{3598180E-F5E6-4733-969C-31A9B9B801CC}" presName="childNode" presStyleLbl="revTx" presStyleIdx="1" presStyleCnt="3">
        <dgm:presLayoutVars>
          <dgm:bulletEnabled val="1"/>
        </dgm:presLayoutVars>
      </dgm:prSet>
      <dgm:spPr/>
      <dgm:t>
        <a:bodyPr/>
        <a:lstStyle/>
        <a:p>
          <a:pPr rtl="1"/>
          <a:endParaRPr lang="ar-SA"/>
        </a:p>
      </dgm:t>
    </dgm:pt>
    <dgm:pt modelId="{BDC0A874-F11C-40E8-8A8A-D594B70F02D2}" type="pres">
      <dgm:prSet presAssocID="{560A82DF-7B4D-4A52-9DF3-7875526F7312}" presName="Name25" presStyleLbl="parChTrans1D1" presStyleIdx="2" presStyleCnt="3"/>
      <dgm:spPr/>
      <dgm:t>
        <a:bodyPr/>
        <a:lstStyle/>
        <a:p>
          <a:pPr rtl="1"/>
          <a:endParaRPr lang="ar-SA"/>
        </a:p>
      </dgm:t>
    </dgm:pt>
    <dgm:pt modelId="{095FF135-DD70-4DD9-8D61-066A38167356}" type="pres">
      <dgm:prSet presAssocID="{B7FEB15D-BEBB-43F2-A9C8-F7B23E2E22ED}" presName="node" presStyleCnt="0"/>
      <dgm:spPr/>
    </dgm:pt>
    <dgm:pt modelId="{AD1113DD-B17E-4CEC-B8DA-7A16C905D288}" type="pres">
      <dgm:prSet presAssocID="{B7FEB15D-BEBB-43F2-A9C8-F7B23E2E22ED}" presName="parentNode" presStyleLbl="node1" presStyleIdx="3" presStyleCnt="4">
        <dgm:presLayoutVars>
          <dgm:chMax val="1"/>
          <dgm:bulletEnabled val="1"/>
        </dgm:presLayoutVars>
      </dgm:prSet>
      <dgm:spPr/>
      <dgm:t>
        <a:bodyPr/>
        <a:lstStyle/>
        <a:p>
          <a:pPr rtl="1"/>
          <a:endParaRPr lang="ar-SA"/>
        </a:p>
      </dgm:t>
    </dgm:pt>
    <dgm:pt modelId="{E00F2F92-23AB-496C-8DC8-9E846B413A8C}" type="pres">
      <dgm:prSet presAssocID="{B7FEB15D-BEBB-43F2-A9C8-F7B23E2E22ED}" presName="childNode" presStyleLbl="revTx" presStyleIdx="2" presStyleCnt="3">
        <dgm:presLayoutVars>
          <dgm:bulletEnabled val="1"/>
        </dgm:presLayoutVars>
      </dgm:prSet>
      <dgm:spPr/>
      <dgm:t>
        <a:bodyPr/>
        <a:lstStyle/>
        <a:p>
          <a:pPr rtl="1"/>
          <a:endParaRPr lang="ar-SA"/>
        </a:p>
      </dgm:t>
    </dgm:pt>
  </dgm:ptLst>
  <dgm:cxnLst>
    <dgm:cxn modelId="{2F2429B9-B969-40AC-A779-0F0281C2EC66}" srcId="{E720D925-01C1-4455-B5C7-3B04B6E404DD}" destId="{59FE1109-24CA-4EA4-A014-45A11ABB2CAF}" srcOrd="0" destOrd="0" parTransId="{36A049AE-DA26-4C9A-8B1D-AF7F8D7F95FF}" sibTransId="{35E927CD-D99A-417C-9797-C59FE3EA8ED4}"/>
    <dgm:cxn modelId="{E97A1455-F54C-45FE-9225-2B2EADA275CE}" type="presOf" srcId="{560A82DF-7B4D-4A52-9DF3-7875526F7312}" destId="{BDC0A874-F11C-40E8-8A8A-D594B70F02D2}" srcOrd="0" destOrd="0" presId="urn:microsoft.com/office/officeart/2005/8/layout/radial2"/>
    <dgm:cxn modelId="{00E67D47-E0D6-4853-880F-0A32225366BD}" type="presOf" srcId="{F9372348-573E-469B-B4DA-FC7F2FE187CB}" destId="{DA3F7745-58E0-43EC-8E96-19763C95739B}" srcOrd="0" destOrd="0" presId="urn:microsoft.com/office/officeart/2005/8/layout/radial2"/>
    <dgm:cxn modelId="{D6539A6C-3111-4B8B-BF95-739601B3F237}" srcId="{59FE1109-24CA-4EA4-A014-45A11ABB2CAF}" destId="{F9372348-573E-469B-B4DA-FC7F2FE187CB}" srcOrd="0" destOrd="0" parTransId="{08CD3B16-96AF-4CC9-866F-D172654338CE}" sibTransId="{F5B34ABD-89D5-4311-9DF0-CBE1CC4D5469}"/>
    <dgm:cxn modelId="{5A7A6E22-77C1-4901-AED4-D4B46A4FEFDA}" type="presOf" srcId="{B7FEB15D-BEBB-43F2-A9C8-F7B23E2E22ED}" destId="{AD1113DD-B17E-4CEC-B8DA-7A16C905D288}" srcOrd="0" destOrd="0" presId="urn:microsoft.com/office/officeart/2005/8/layout/radial2"/>
    <dgm:cxn modelId="{F8F24CC0-2C86-4834-8D23-F37BB99CC52F}" type="presOf" srcId="{E720D925-01C1-4455-B5C7-3B04B6E404DD}" destId="{6B2D8CC2-78CE-43FC-B2AC-691E2F2540B6}" srcOrd="0" destOrd="0" presId="urn:microsoft.com/office/officeart/2005/8/layout/radial2"/>
    <dgm:cxn modelId="{BCAF7263-D2D3-4153-AB76-935460F7EF87}" type="presOf" srcId="{36A049AE-DA26-4C9A-8B1D-AF7F8D7F95FF}" destId="{9F5A821D-B376-486E-9ABE-4DB404146662}" srcOrd="0" destOrd="0" presId="urn:microsoft.com/office/officeart/2005/8/layout/radial2"/>
    <dgm:cxn modelId="{952E00A2-C027-4007-B565-0FB23F004067}" type="presOf" srcId="{DB99B9A2-BA0E-4967-846B-9B561BFAA2C1}" destId="{FB5E5C34-9341-4582-AFDB-FD0ECDBB7CFA}" srcOrd="0" destOrd="0" presId="urn:microsoft.com/office/officeart/2005/8/layout/radial2"/>
    <dgm:cxn modelId="{95D82678-9ACA-44A6-9AF0-3AA477ABC466}" srcId="{B7FEB15D-BEBB-43F2-A9C8-F7B23E2E22ED}" destId="{D3001152-34B6-4ECE-85F5-64B1146409BE}" srcOrd="0" destOrd="0" parTransId="{28D2BDE3-922C-44B0-868B-4C4FA7D4661A}" sibTransId="{B00BD788-9DA9-428B-9957-135625D0B2D3}"/>
    <dgm:cxn modelId="{8BEDA6AA-7C97-468C-8D76-625CB3B33D91}" type="presOf" srcId="{D3001152-34B6-4ECE-85F5-64B1146409BE}" destId="{E00F2F92-23AB-496C-8DC8-9E846B413A8C}" srcOrd="0" destOrd="0" presId="urn:microsoft.com/office/officeart/2005/8/layout/radial2"/>
    <dgm:cxn modelId="{AD8C2FA4-9C6B-4D8E-A533-CC12AC8777A8}" type="presOf" srcId="{ACAAB12D-7518-4E78-A831-35930CDF7576}" destId="{C186EE0C-420D-4AA2-B993-066CFD4F21FA}" srcOrd="0" destOrd="0" presId="urn:microsoft.com/office/officeart/2005/8/layout/radial2"/>
    <dgm:cxn modelId="{AD1B3011-F6C4-4543-B1EF-A946C72265A4}" type="presOf" srcId="{54D6C5B4-38D9-45AA-9CC8-1B21270CAA3A}" destId="{E00F2F92-23AB-496C-8DC8-9E846B413A8C}" srcOrd="0" destOrd="1" presId="urn:microsoft.com/office/officeart/2005/8/layout/radial2"/>
    <dgm:cxn modelId="{17ED97CD-45D4-4CE6-9D42-FDDE428E3F82}" srcId="{E720D925-01C1-4455-B5C7-3B04B6E404DD}" destId="{B7FEB15D-BEBB-43F2-A9C8-F7B23E2E22ED}" srcOrd="2" destOrd="0" parTransId="{560A82DF-7B4D-4A52-9DF3-7875526F7312}" sibTransId="{B87E61C7-0CC8-4F13-AC25-DFDBEEECF762}"/>
    <dgm:cxn modelId="{F6679821-1761-4ED4-A295-EF027B55B1AC}" srcId="{59FE1109-24CA-4EA4-A014-45A11ABB2CAF}" destId="{53C25FC5-805B-4564-A87F-CC4C29891373}" srcOrd="1" destOrd="0" parTransId="{B5331B90-2070-4260-A2ED-A91952226C97}" sibTransId="{D6EC4588-65AB-4466-9AC1-C73317215183}"/>
    <dgm:cxn modelId="{68CECB08-F8FF-4AEF-98A5-2972E56D8967}" type="presOf" srcId="{53C25FC5-805B-4564-A87F-CC4C29891373}" destId="{DA3F7745-58E0-43EC-8E96-19763C95739B}" srcOrd="0" destOrd="1" presId="urn:microsoft.com/office/officeart/2005/8/layout/radial2"/>
    <dgm:cxn modelId="{06208BB3-89FD-47E7-A7CA-7821C5FA9CAC}" type="presOf" srcId="{59FE1109-24CA-4EA4-A014-45A11ABB2CAF}" destId="{406A9039-E185-4DBD-9ADD-8FADCDA77388}" srcOrd="0" destOrd="0" presId="urn:microsoft.com/office/officeart/2005/8/layout/radial2"/>
    <dgm:cxn modelId="{F3E190C4-1615-4D14-8968-C51AC7D0B8B8}" srcId="{B7FEB15D-BEBB-43F2-A9C8-F7B23E2E22ED}" destId="{54D6C5B4-38D9-45AA-9CC8-1B21270CAA3A}" srcOrd="1" destOrd="0" parTransId="{3642F1AF-1B1D-4240-B5A2-2288D2AFE871}" sibTransId="{04C65B6E-39C1-4516-8E36-55EC4A7848FF}"/>
    <dgm:cxn modelId="{2DE1D27C-AAAA-4ED9-90D3-0C64073D1EAA}" srcId="{E720D925-01C1-4455-B5C7-3B04B6E404DD}" destId="{3598180E-F5E6-4733-969C-31A9B9B801CC}" srcOrd="1" destOrd="0" parTransId="{ACAAB12D-7518-4E78-A831-35930CDF7576}" sibTransId="{4A02FFDB-A1A4-4F76-B90A-E4209559F0A5}"/>
    <dgm:cxn modelId="{B9268F8C-C141-45D7-87CF-39590BC779A6}" srcId="{3598180E-F5E6-4733-969C-31A9B9B801CC}" destId="{DB99B9A2-BA0E-4967-846B-9B561BFAA2C1}" srcOrd="0" destOrd="0" parTransId="{6CD430B4-81A7-4776-9D1D-7230678B6F8A}" sibTransId="{301176D8-F60F-46AC-A749-39C16ACC819E}"/>
    <dgm:cxn modelId="{05B44841-ED9A-4AB3-BA2F-0442088F6681}" type="presOf" srcId="{3598180E-F5E6-4733-969C-31A9B9B801CC}" destId="{6F482B88-22B1-4AF8-AC80-554942B3FAD7}" srcOrd="0" destOrd="0" presId="urn:microsoft.com/office/officeart/2005/8/layout/radial2"/>
    <dgm:cxn modelId="{EBF12BE5-096B-439E-846B-3E37F8C14F30}" type="presParOf" srcId="{6B2D8CC2-78CE-43FC-B2AC-691E2F2540B6}" destId="{1B8E6D2F-1DBA-47A6-BAB9-11892D0DC3D8}" srcOrd="0" destOrd="0" presId="urn:microsoft.com/office/officeart/2005/8/layout/radial2"/>
    <dgm:cxn modelId="{4630E756-553F-4C98-9B4C-AF9727EEB6B6}" type="presParOf" srcId="{1B8E6D2F-1DBA-47A6-BAB9-11892D0DC3D8}" destId="{C3555BB6-400D-4854-882C-A3245681A800}" srcOrd="0" destOrd="0" presId="urn:microsoft.com/office/officeart/2005/8/layout/radial2"/>
    <dgm:cxn modelId="{D3E0F5F8-6BD7-4B99-93A0-60CD69B7EBB2}" type="presParOf" srcId="{C3555BB6-400D-4854-882C-A3245681A800}" destId="{10A878B8-E27A-47CB-94DD-F2C1C63DE9EB}" srcOrd="0" destOrd="0" presId="urn:microsoft.com/office/officeart/2005/8/layout/radial2"/>
    <dgm:cxn modelId="{589DABC6-22B7-4416-8190-922CE602556E}" type="presParOf" srcId="{C3555BB6-400D-4854-882C-A3245681A800}" destId="{121D38B6-E487-4926-A980-046D06214063}" srcOrd="1" destOrd="0" presId="urn:microsoft.com/office/officeart/2005/8/layout/radial2"/>
    <dgm:cxn modelId="{389F5336-3364-4999-8F4E-5DBFC5F0DFCD}" type="presParOf" srcId="{1B8E6D2F-1DBA-47A6-BAB9-11892D0DC3D8}" destId="{9F5A821D-B376-486E-9ABE-4DB404146662}" srcOrd="1" destOrd="0" presId="urn:microsoft.com/office/officeart/2005/8/layout/radial2"/>
    <dgm:cxn modelId="{5A6AC705-3157-414A-BB1C-21CD3170FF42}" type="presParOf" srcId="{1B8E6D2F-1DBA-47A6-BAB9-11892D0DC3D8}" destId="{4BE5E8A1-EDC0-4E0D-98BB-262FA37396B8}" srcOrd="2" destOrd="0" presId="urn:microsoft.com/office/officeart/2005/8/layout/radial2"/>
    <dgm:cxn modelId="{91CE3974-469C-4F65-A0BF-8C2CFDE0A2D8}" type="presParOf" srcId="{4BE5E8A1-EDC0-4E0D-98BB-262FA37396B8}" destId="{406A9039-E185-4DBD-9ADD-8FADCDA77388}" srcOrd="0" destOrd="0" presId="urn:microsoft.com/office/officeart/2005/8/layout/radial2"/>
    <dgm:cxn modelId="{5B442F81-B6B8-49D2-BC26-7D686A938F15}" type="presParOf" srcId="{4BE5E8A1-EDC0-4E0D-98BB-262FA37396B8}" destId="{DA3F7745-58E0-43EC-8E96-19763C95739B}" srcOrd="1" destOrd="0" presId="urn:microsoft.com/office/officeart/2005/8/layout/radial2"/>
    <dgm:cxn modelId="{BAFA1FE3-91C5-4DA5-A060-B4F2E124DB11}" type="presParOf" srcId="{1B8E6D2F-1DBA-47A6-BAB9-11892D0DC3D8}" destId="{C186EE0C-420D-4AA2-B993-066CFD4F21FA}" srcOrd="3" destOrd="0" presId="urn:microsoft.com/office/officeart/2005/8/layout/radial2"/>
    <dgm:cxn modelId="{474B9536-D581-4120-B7A8-024563E78DB9}" type="presParOf" srcId="{1B8E6D2F-1DBA-47A6-BAB9-11892D0DC3D8}" destId="{ADD70760-3950-4086-BEFE-DFCD2B10FEE2}" srcOrd="4" destOrd="0" presId="urn:microsoft.com/office/officeart/2005/8/layout/radial2"/>
    <dgm:cxn modelId="{C94662F2-3A4C-42C9-8591-FCA50A6B26E8}" type="presParOf" srcId="{ADD70760-3950-4086-BEFE-DFCD2B10FEE2}" destId="{6F482B88-22B1-4AF8-AC80-554942B3FAD7}" srcOrd="0" destOrd="0" presId="urn:microsoft.com/office/officeart/2005/8/layout/radial2"/>
    <dgm:cxn modelId="{D9C6154D-1465-44B2-B016-8BCEE039CAE3}" type="presParOf" srcId="{ADD70760-3950-4086-BEFE-DFCD2B10FEE2}" destId="{FB5E5C34-9341-4582-AFDB-FD0ECDBB7CFA}" srcOrd="1" destOrd="0" presId="urn:microsoft.com/office/officeart/2005/8/layout/radial2"/>
    <dgm:cxn modelId="{1F025470-9B1B-453F-884C-8402897954FC}" type="presParOf" srcId="{1B8E6D2F-1DBA-47A6-BAB9-11892D0DC3D8}" destId="{BDC0A874-F11C-40E8-8A8A-D594B70F02D2}" srcOrd="5" destOrd="0" presId="urn:microsoft.com/office/officeart/2005/8/layout/radial2"/>
    <dgm:cxn modelId="{6936773D-C17C-40D3-B7EB-16B5F3C5BD10}" type="presParOf" srcId="{1B8E6D2F-1DBA-47A6-BAB9-11892D0DC3D8}" destId="{095FF135-DD70-4DD9-8D61-066A38167356}" srcOrd="6" destOrd="0" presId="urn:microsoft.com/office/officeart/2005/8/layout/radial2"/>
    <dgm:cxn modelId="{896697D2-0FE8-445F-B277-9DC20C1F3521}" type="presParOf" srcId="{095FF135-DD70-4DD9-8D61-066A38167356}" destId="{AD1113DD-B17E-4CEC-B8DA-7A16C905D288}" srcOrd="0" destOrd="0" presId="urn:microsoft.com/office/officeart/2005/8/layout/radial2"/>
    <dgm:cxn modelId="{8942DA0C-29B7-495E-84D9-1AB37DBC2BD7}" type="presParOf" srcId="{095FF135-DD70-4DD9-8D61-066A38167356}" destId="{E00F2F92-23AB-496C-8DC8-9E846B413A8C}"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4AE8A68-6C89-4E1F-97DF-593472965B77}" type="doc">
      <dgm:prSet loTypeId="urn:microsoft.com/office/officeart/2005/8/layout/venn1" loCatId="relationship" qsTypeId="urn:microsoft.com/office/officeart/2005/8/quickstyle/simple1" qsCatId="simple" csTypeId="urn:microsoft.com/office/officeart/2005/8/colors/accent1_2" csCatId="accent1" phldr="1"/>
      <dgm:spPr/>
    </dgm:pt>
    <dgm:pt modelId="{30939C82-4DFA-4156-AF88-1E072B30BB44}">
      <dgm:prSet phldrT="[نص]"/>
      <dgm:spPr/>
      <dgm:t>
        <a:bodyPr/>
        <a:lstStyle/>
        <a:p>
          <a:pPr rtl="1"/>
          <a:r>
            <a:rPr lang="ar-SA" dirty="0" smtClean="0"/>
            <a:t>المعرفة والفهم والتذكير </a:t>
          </a:r>
          <a:endParaRPr lang="ar-SA" dirty="0"/>
        </a:p>
      </dgm:t>
    </dgm:pt>
    <dgm:pt modelId="{794279FA-5689-4534-B064-5E11D1197F1A}" type="parTrans" cxnId="{8541C3CF-A74E-4A2D-A8C0-C4DE356D937B}">
      <dgm:prSet/>
      <dgm:spPr/>
      <dgm:t>
        <a:bodyPr/>
        <a:lstStyle/>
        <a:p>
          <a:pPr rtl="1"/>
          <a:endParaRPr lang="ar-SA"/>
        </a:p>
      </dgm:t>
    </dgm:pt>
    <dgm:pt modelId="{2A4D5F56-7A00-41CE-AA44-AF055823AC1A}" type="sibTrans" cxnId="{8541C3CF-A74E-4A2D-A8C0-C4DE356D937B}">
      <dgm:prSet/>
      <dgm:spPr/>
      <dgm:t>
        <a:bodyPr/>
        <a:lstStyle/>
        <a:p>
          <a:pPr rtl="1"/>
          <a:endParaRPr lang="ar-SA"/>
        </a:p>
      </dgm:t>
    </dgm:pt>
    <dgm:pt modelId="{187C6E64-B2E6-458F-8BA5-C750E5317A87}">
      <dgm:prSet phldrT="[نص]"/>
      <dgm:spPr/>
      <dgm:t>
        <a:bodyPr/>
        <a:lstStyle/>
        <a:p>
          <a:pPr rtl="1"/>
          <a:r>
            <a:rPr lang="ar-SA" dirty="0" smtClean="0"/>
            <a:t>المجال الوجداني </a:t>
          </a:r>
        </a:p>
        <a:p>
          <a:pPr rtl="1"/>
          <a:r>
            <a:rPr lang="ar-SA" dirty="0" smtClean="0"/>
            <a:t>اتجاه ايجابي للتعامل بفاعلية مع الاعلام </a:t>
          </a:r>
          <a:endParaRPr lang="ar-SA" dirty="0"/>
        </a:p>
      </dgm:t>
    </dgm:pt>
    <dgm:pt modelId="{B7B8BF13-2D98-4E10-835F-DFB79284069A}" type="parTrans" cxnId="{D02423AD-E9EA-4FC7-8220-C1966259BD2B}">
      <dgm:prSet/>
      <dgm:spPr/>
      <dgm:t>
        <a:bodyPr/>
        <a:lstStyle/>
        <a:p>
          <a:pPr rtl="1"/>
          <a:endParaRPr lang="ar-SA"/>
        </a:p>
      </dgm:t>
    </dgm:pt>
    <dgm:pt modelId="{92790535-6B04-494F-8848-EE323D6B527F}" type="sibTrans" cxnId="{D02423AD-E9EA-4FC7-8220-C1966259BD2B}">
      <dgm:prSet/>
      <dgm:spPr/>
      <dgm:t>
        <a:bodyPr/>
        <a:lstStyle/>
        <a:p>
          <a:pPr rtl="1"/>
          <a:endParaRPr lang="ar-SA"/>
        </a:p>
      </dgm:t>
    </dgm:pt>
    <dgm:pt modelId="{4E8EA924-C16D-421A-8844-377BAAADBD83}">
      <dgm:prSet phldrT="[نص]"/>
      <dgm:spPr/>
      <dgm:t>
        <a:bodyPr/>
        <a:lstStyle/>
        <a:p>
          <a:pPr rtl="1"/>
          <a:r>
            <a:rPr lang="ar-SA" dirty="0" smtClean="0"/>
            <a:t>المجال السلوكي المشاركة العملية والفعالة في الاعلام </a:t>
          </a:r>
          <a:endParaRPr lang="ar-SA" dirty="0"/>
        </a:p>
      </dgm:t>
    </dgm:pt>
    <dgm:pt modelId="{515E9874-E962-46A1-8471-F15767543D0F}" type="parTrans" cxnId="{FD986F77-B02C-4F96-9156-FA69E0A24B87}">
      <dgm:prSet/>
      <dgm:spPr/>
      <dgm:t>
        <a:bodyPr/>
        <a:lstStyle/>
        <a:p>
          <a:pPr rtl="1"/>
          <a:endParaRPr lang="ar-SA"/>
        </a:p>
      </dgm:t>
    </dgm:pt>
    <dgm:pt modelId="{5B94E2EA-60D5-48C3-8E55-3F3766E1F522}" type="sibTrans" cxnId="{FD986F77-B02C-4F96-9156-FA69E0A24B87}">
      <dgm:prSet/>
      <dgm:spPr/>
      <dgm:t>
        <a:bodyPr/>
        <a:lstStyle/>
        <a:p>
          <a:pPr rtl="1"/>
          <a:endParaRPr lang="ar-SA"/>
        </a:p>
      </dgm:t>
    </dgm:pt>
    <dgm:pt modelId="{9BBD57A0-1B3E-478C-B923-E5D8CE0E241F}" type="pres">
      <dgm:prSet presAssocID="{C4AE8A68-6C89-4E1F-97DF-593472965B77}" presName="compositeShape" presStyleCnt="0">
        <dgm:presLayoutVars>
          <dgm:chMax val="7"/>
          <dgm:dir/>
          <dgm:resizeHandles val="exact"/>
        </dgm:presLayoutVars>
      </dgm:prSet>
      <dgm:spPr/>
    </dgm:pt>
    <dgm:pt modelId="{C941C4F8-E119-4EAF-8E6D-1B7A655FDD03}" type="pres">
      <dgm:prSet presAssocID="{30939C82-4DFA-4156-AF88-1E072B30BB44}" presName="circ1" presStyleLbl="vennNode1" presStyleIdx="0" presStyleCnt="3"/>
      <dgm:spPr/>
      <dgm:t>
        <a:bodyPr/>
        <a:lstStyle/>
        <a:p>
          <a:pPr rtl="1"/>
          <a:endParaRPr lang="ar-SA"/>
        </a:p>
      </dgm:t>
    </dgm:pt>
    <dgm:pt modelId="{7E2C0C37-147C-44B4-BB52-EB60DBD60C17}" type="pres">
      <dgm:prSet presAssocID="{30939C82-4DFA-4156-AF88-1E072B30BB44}" presName="circ1Tx" presStyleLbl="revTx" presStyleIdx="0" presStyleCnt="0">
        <dgm:presLayoutVars>
          <dgm:chMax val="0"/>
          <dgm:chPref val="0"/>
          <dgm:bulletEnabled val="1"/>
        </dgm:presLayoutVars>
      </dgm:prSet>
      <dgm:spPr/>
      <dgm:t>
        <a:bodyPr/>
        <a:lstStyle/>
        <a:p>
          <a:pPr rtl="1"/>
          <a:endParaRPr lang="ar-SA"/>
        </a:p>
      </dgm:t>
    </dgm:pt>
    <dgm:pt modelId="{5B9AA4B2-59F7-4BEA-B2EC-2B049780002B}" type="pres">
      <dgm:prSet presAssocID="{187C6E64-B2E6-458F-8BA5-C750E5317A87}" presName="circ2" presStyleLbl="vennNode1" presStyleIdx="1" presStyleCnt="3"/>
      <dgm:spPr/>
      <dgm:t>
        <a:bodyPr/>
        <a:lstStyle/>
        <a:p>
          <a:pPr rtl="1"/>
          <a:endParaRPr lang="ar-SA"/>
        </a:p>
      </dgm:t>
    </dgm:pt>
    <dgm:pt modelId="{33F46FD6-C32A-47D4-AC7B-ED440328BDD8}" type="pres">
      <dgm:prSet presAssocID="{187C6E64-B2E6-458F-8BA5-C750E5317A87}" presName="circ2Tx" presStyleLbl="revTx" presStyleIdx="0" presStyleCnt="0">
        <dgm:presLayoutVars>
          <dgm:chMax val="0"/>
          <dgm:chPref val="0"/>
          <dgm:bulletEnabled val="1"/>
        </dgm:presLayoutVars>
      </dgm:prSet>
      <dgm:spPr/>
      <dgm:t>
        <a:bodyPr/>
        <a:lstStyle/>
        <a:p>
          <a:pPr rtl="1"/>
          <a:endParaRPr lang="ar-SA"/>
        </a:p>
      </dgm:t>
    </dgm:pt>
    <dgm:pt modelId="{EA7A10FF-721C-4686-88CE-DEB98965571F}" type="pres">
      <dgm:prSet presAssocID="{4E8EA924-C16D-421A-8844-377BAAADBD83}" presName="circ3" presStyleLbl="vennNode1" presStyleIdx="2" presStyleCnt="3"/>
      <dgm:spPr/>
      <dgm:t>
        <a:bodyPr/>
        <a:lstStyle/>
        <a:p>
          <a:pPr rtl="1"/>
          <a:endParaRPr lang="ar-SA"/>
        </a:p>
      </dgm:t>
    </dgm:pt>
    <dgm:pt modelId="{DDE2FCB4-904B-4339-846F-2315AC38A7A8}" type="pres">
      <dgm:prSet presAssocID="{4E8EA924-C16D-421A-8844-377BAAADBD83}" presName="circ3Tx" presStyleLbl="revTx" presStyleIdx="0" presStyleCnt="0">
        <dgm:presLayoutVars>
          <dgm:chMax val="0"/>
          <dgm:chPref val="0"/>
          <dgm:bulletEnabled val="1"/>
        </dgm:presLayoutVars>
      </dgm:prSet>
      <dgm:spPr/>
      <dgm:t>
        <a:bodyPr/>
        <a:lstStyle/>
        <a:p>
          <a:pPr rtl="1"/>
          <a:endParaRPr lang="ar-SA"/>
        </a:p>
      </dgm:t>
    </dgm:pt>
  </dgm:ptLst>
  <dgm:cxnLst>
    <dgm:cxn modelId="{4DC63D8E-2971-4F62-A70A-2266E4A21788}" type="presOf" srcId="{C4AE8A68-6C89-4E1F-97DF-593472965B77}" destId="{9BBD57A0-1B3E-478C-B923-E5D8CE0E241F}" srcOrd="0" destOrd="0" presId="urn:microsoft.com/office/officeart/2005/8/layout/venn1"/>
    <dgm:cxn modelId="{43A38B81-2C89-47DE-98FE-6A5FE45BB0B7}" type="presOf" srcId="{4E8EA924-C16D-421A-8844-377BAAADBD83}" destId="{DDE2FCB4-904B-4339-846F-2315AC38A7A8}" srcOrd="1" destOrd="0" presId="urn:microsoft.com/office/officeart/2005/8/layout/venn1"/>
    <dgm:cxn modelId="{8541C3CF-A74E-4A2D-A8C0-C4DE356D937B}" srcId="{C4AE8A68-6C89-4E1F-97DF-593472965B77}" destId="{30939C82-4DFA-4156-AF88-1E072B30BB44}" srcOrd="0" destOrd="0" parTransId="{794279FA-5689-4534-B064-5E11D1197F1A}" sibTransId="{2A4D5F56-7A00-41CE-AA44-AF055823AC1A}"/>
    <dgm:cxn modelId="{DFA70EEA-F83F-408B-A639-B633AE65D1FA}" type="presOf" srcId="{187C6E64-B2E6-458F-8BA5-C750E5317A87}" destId="{5B9AA4B2-59F7-4BEA-B2EC-2B049780002B}" srcOrd="0" destOrd="0" presId="urn:microsoft.com/office/officeart/2005/8/layout/venn1"/>
    <dgm:cxn modelId="{D02423AD-E9EA-4FC7-8220-C1966259BD2B}" srcId="{C4AE8A68-6C89-4E1F-97DF-593472965B77}" destId="{187C6E64-B2E6-458F-8BA5-C750E5317A87}" srcOrd="1" destOrd="0" parTransId="{B7B8BF13-2D98-4E10-835F-DFB79284069A}" sibTransId="{92790535-6B04-494F-8848-EE323D6B527F}"/>
    <dgm:cxn modelId="{EC770264-1ED9-40C2-99BA-601C64648A3C}" type="presOf" srcId="{4E8EA924-C16D-421A-8844-377BAAADBD83}" destId="{EA7A10FF-721C-4686-88CE-DEB98965571F}" srcOrd="0" destOrd="0" presId="urn:microsoft.com/office/officeart/2005/8/layout/venn1"/>
    <dgm:cxn modelId="{FD986F77-B02C-4F96-9156-FA69E0A24B87}" srcId="{C4AE8A68-6C89-4E1F-97DF-593472965B77}" destId="{4E8EA924-C16D-421A-8844-377BAAADBD83}" srcOrd="2" destOrd="0" parTransId="{515E9874-E962-46A1-8471-F15767543D0F}" sibTransId="{5B94E2EA-60D5-48C3-8E55-3F3766E1F522}"/>
    <dgm:cxn modelId="{C950EF94-44DF-4B0E-8C64-EB1B3FB8A770}" type="presOf" srcId="{30939C82-4DFA-4156-AF88-1E072B30BB44}" destId="{7E2C0C37-147C-44B4-BB52-EB60DBD60C17}" srcOrd="1" destOrd="0" presId="urn:microsoft.com/office/officeart/2005/8/layout/venn1"/>
    <dgm:cxn modelId="{D5895B7A-18A4-4410-A5A4-974E5488F28A}" type="presOf" srcId="{187C6E64-B2E6-458F-8BA5-C750E5317A87}" destId="{33F46FD6-C32A-47D4-AC7B-ED440328BDD8}" srcOrd="1" destOrd="0" presId="urn:microsoft.com/office/officeart/2005/8/layout/venn1"/>
    <dgm:cxn modelId="{739440A7-4301-4F47-A98F-31E2A0C881D5}" type="presOf" srcId="{30939C82-4DFA-4156-AF88-1E072B30BB44}" destId="{C941C4F8-E119-4EAF-8E6D-1B7A655FDD03}" srcOrd="0" destOrd="0" presId="urn:microsoft.com/office/officeart/2005/8/layout/venn1"/>
    <dgm:cxn modelId="{83CC3B9F-074F-4D2E-84C9-82C92AAAF913}" type="presParOf" srcId="{9BBD57A0-1B3E-478C-B923-E5D8CE0E241F}" destId="{C941C4F8-E119-4EAF-8E6D-1B7A655FDD03}" srcOrd="0" destOrd="0" presId="urn:microsoft.com/office/officeart/2005/8/layout/venn1"/>
    <dgm:cxn modelId="{9F302CCC-E664-4860-BB76-0004BF40F621}" type="presParOf" srcId="{9BBD57A0-1B3E-478C-B923-E5D8CE0E241F}" destId="{7E2C0C37-147C-44B4-BB52-EB60DBD60C17}" srcOrd="1" destOrd="0" presId="urn:microsoft.com/office/officeart/2005/8/layout/venn1"/>
    <dgm:cxn modelId="{8EDF6756-4F5A-4590-91E6-9EF4F833D0FA}" type="presParOf" srcId="{9BBD57A0-1B3E-478C-B923-E5D8CE0E241F}" destId="{5B9AA4B2-59F7-4BEA-B2EC-2B049780002B}" srcOrd="2" destOrd="0" presId="urn:microsoft.com/office/officeart/2005/8/layout/venn1"/>
    <dgm:cxn modelId="{BBA0B8D3-0C37-46B2-9D3E-652CE3A1A27D}" type="presParOf" srcId="{9BBD57A0-1B3E-478C-B923-E5D8CE0E241F}" destId="{33F46FD6-C32A-47D4-AC7B-ED440328BDD8}" srcOrd="3" destOrd="0" presId="urn:microsoft.com/office/officeart/2005/8/layout/venn1"/>
    <dgm:cxn modelId="{10C983A0-6C1A-47EC-AEBB-0C126E5AC8B3}" type="presParOf" srcId="{9BBD57A0-1B3E-478C-B923-E5D8CE0E241F}" destId="{EA7A10FF-721C-4686-88CE-DEB98965571F}" srcOrd="4" destOrd="0" presId="urn:microsoft.com/office/officeart/2005/8/layout/venn1"/>
    <dgm:cxn modelId="{CAD698D4-5F0F-4530-BFFF-78DDF54FFA2B}" type="presParOf" srcId="{9BBD57A0-1B3E-478C-B923-E5D8CE0E241F}" destId="{DDE2FCB4-904B-4339-846F-2315AC38A7A8}"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192AD6C-C9AC-40A6-BB11-0352E9236DCC}" type="doc">
      <dgm:prSet loTypeId="urn:microsoft.com/office/officeart/2005/8/layout/cycle2" loCatId="cycle" qsTypeId="urn:microsoft.com/office/officeart/2005/8/quickstyle/simple1" qsCatId="simple" csTypeId="urn:microsoft.com/office/officeart/2005/8/colors/accent1_2" csCatId="accent1" phldr="1"/>
      <dgm:spPr/>
      <dgm:t>
        <a:bodyPr/>
        <a:lstStyle/>
        <a:p>
          <a:pPr rtl="1"/>
          <a:endParaRPr lang="ar-SA"/>
        </a:p>
      </dgm:t>
    </dgm:pt>
    <dgm:pt modelId="{8C0714AA-F236-46EC-A7AA-B41CCB5A9A7E}">
      <dgm:prSet phldrT="[نص]"/>
      <dgm:spPr/>
      <dgm:t>
        <a:bodyPr/>
        <a:lstStyle/>
        <a:p>
          <a:pPr rtl="1"/>
          <a:r>
            <a:rPr lang="ar-SA" dirty="0" smtClean="0"/>
            <a:t>تعزيز الدافعية للتعلم </a:t>
          </a:r>
          <a:endParaRPr lang="ar-SA" dirty="0"/>
        </a:p>
      </dgm:t>
    </dgm:pt>
    <dgm:pt modelId="{43E9384B-40D6-4DD1-A268-FAC7D2904945}" type="parTrans" cxnId="{2F7BCE84-5163-4275-850C-26E89185B0F1}">
      <dgm:prSet/>
      <dgm:spPr/>
      <dgm:t>
        <a:bodyPr/>
        <a:lstStyle/>
        <a:p>
          <a:pPr rtl="1"/>
          <a:endParaRPr lang="ar-SA"/>
        </a:p>
      </dgm:t>
    </dgm:pt>
    <dgm:pt modelId="{E8DAD4F8-D172-430C-B31F-F6BB0DB819A0}" type="sibTrans" cxnId="{2F7BCE84-5163-4275-850C-26E89185B0F1}">
      <dgm:prSet/>
      <dgm:spPr/>
      <dgm:t>
        <a:bodyPr/>
        <a:lstStyle/>
        <a:p>
          <a:pPr rtl="1"/>
          <a:endParaRPr lang="ar-SA" dirty="0"/>
        </a:p>
      </dgm:t>
    </dgm:pt>
    <dgm:pt modelId="{224B14AB-FADC-4C98-AD3A-B6B4EDA4066A}">
      <dgm:prSet phldrT="[نص]"/>
      <dgm:spPr/>
      <dgm:t>
        <a:bodyPr/>
        <a:lstStyle/>
        <a:p>
          <a:pPr rtl="1"/>
          <a:r>
            <a:rPr lang="ar-SA" dirty="0" smtClean="0"/>
            <a:t>واقعية هذا المجال والحاجة اليه</a:t>
          </a:r>
          <a:endParaRPr lang="ar-SA" dirty="0"/>
        </a:p>
      </dgm:t>
    </dgm:pt>
    <dgm:pt modelId="{8B3EEE27-110D-4EC0-BC11-EE6A68AA1671}" type="parTrans" cxnId="{1A3E3C8C-7162-4A38-BE0F-DD662D76FF08}">
      <dgm:prSet/>
      <dgm:spPr/>
      <dgm:t>
        <a:bodyPr/>
        <a:lstStyle/>
        <a:p>
          <a:pPr rtl="1"/>
          <a:endParaRPr lang="ar-SA"/>
        </a:p>
      </dgm:t>
    </dgm:pt>
    <dgm:pt modelId="{788DAC88-5017-438E-950B-0B6735211794}" type="sibTrans" cxnId="{1A3E3C8C-7162-4A38-BE0F-DD662D76FF08}">
      <dgm:prSet/>
      <dgm:spPr/>
      <dgm:t>
        <a:bodyPr/>
        <a:lstStyle/>
        <a:p>
          <a:pPr rtl="1"/>
          <a:endParaRPr lang="ar-SA" dirty="0"/>
        </a:p>
      </dgm:t>
    </dgm:pt>
    <dgm:pt modelId="{C1E94E39-7D54-4DA2-8660-08E7D49D2815}">
      <dgm:prSet phldrT="[نص]"/>
      <dgm:spPr/>
      <dgm:t>
        <a:bodyPr/>
        <a:lstStyle/>
        <a:p>
          <a:pPr rtl="1"/>
          <a:r>
            <a:rPr lang="ar-SA" dirty="0" smtClean="0"/>
            <a:t>وضوح نتائج التعليم</a:t>
          </a:r>
          <a:endParaRPr lang="ar-SA" dirty="0"/>
        </a:p>
      </dgm:t>
    </dgm:pt>
    <dgm:pt modelId="{5F0DE07F-4208-4311-A33E-0E37F840E0D0}" type="parTrans" cxnId="{0665E885-6E95-4B9A-A906-016307AA793B}">
      <dgm:prSet/>
      <dgm:spPr/>
      <dgm:t>
        <a:bodyPr/>
        <a:lstStyle/>
        <a:p>
          <a:pPr rtl="1"/>
          <a:endParaRPr lang="ar-SA"/>
        </a:p>
      </dgm:t>
    </dgm:pt>
    <dgm:pt modelId="{043171EB-674C-488F-A6B1-51CCCBA617B4}" type="sibTrans" cxnId="{0665E885-6E95-4B9A-A906-016307AA793B}">
      <dgm:prSet/>
      <dgm:spPr/>
      <dgm:t>
        <a:bodyPr/>
        <a:lstStyle/>
        <a:p>
          <a:pPr rtl="1"/>
          <a:endParaRPr lang="ar-SA" dirty="0"/>
        </a:p>
      </dgm:t>
    </dgm:pt>
    <dgm:pt modelId="{59EB610D-1CB1-4900-B873-830DFC65E9AD}">
      <dgm:prSet phldrT="[نص]"/>
      <dgm:spPr/>
      <dgm:t>
        <a:bodyPr/>
        <a:lstStyle/>
        <a:p>
          <a:pPr rtl="1"/>
          <a:r>
            <a:rPr lang="ar-SA" dirty="0" smtClean="0"/>
            <a:t>مهارات التفكير العليا</a:t>
          </a:r>
          <a:endParaRPr lang="ar-SA" dirty="0"/>
        </a:p>
      </dgm:t>
    </dgm:pt>
    <dgm:pt modelId="{CB353E9B-332D-47F5-BB73-0EAF89F4B206}" type="parTrans" cxnId="{954B635F-5E78-4951-B55A-E818693B407D}">
      <dgm:prSet/>
      <dgm:spPr/>
      <dgm:t>
        <a:bodyPr/>
        <a:lstStyle/>
        <a:p>
          <a:pPr rtl="1"/>
          <a:endParaRPr lang="ar-SA"/>
        </a:p>
      </dgm:t>
    </dgm:pt>
    <dgm:pt modelId="{069506BB-B80F-45EB-8639-73B707BB7775}" type="sibTrans" cxnId="{954B635F-5E78-4951-B55A-E818693B407D}">
      <dgm:prSet/>
      <dgm:spPr/>
      <dgm:t>
        <a:bodyPr/>
        <a:lstStyle/>
        <a:p>
          <a:pPr rtl="1"/>
          <a:endParaRPr lang="ar-SA" dirty="0"/>
        </a:p>
      </dgm:t>
    </dgm:pt>
    <dgm:pt modelId="{209985ED-8D12-4690-BFAE-ACDA32EFA616}">
      <dgm:prSet phldrT="[نص]"/>
      <dgm:spPr/>
      <dgm:t>
        <a:bodyPr/>
        <a:lstStyle/>
        <a:p>
          <a:pPr rtl="1"/>
          <a:r>
            <a:rPr lang="ar-SA" dirty="0" smtClean="0"/>
            <a:t>مهارة حل المشكلات</a:t>
          </a:r>
          <a:endParaRPr lang="ar-SA" dirty="0"/>
        </a:p>
      </dgm:t>
    </dgm:pt>
    <dgm:pt modelId="{38C9332D-E55D-408E-9CA1-B429B130082A}" type="parTrans" cxnId="{E7DC2C18-1DF5-47DC-A1CD-95D95C403430}">
      <dgm:prSet/>
      <dgm:spPr/>
      <dgm:t>
        <a:bodyPr/>
        <a:lstStyle/>
        <a:p>
          <a:pPr rtl="1"/>
          <a:endParaRPr lang="ar-SA"/>
        </a:p>
      </dgm:t>
    </dgm:pt>
    <dgm:pt modelId="{647B0C0B-EF94-4234-B750-A55FBC70D4AC}" type="sibTrans" cxnId="{E7DC2C18-1DF5-47DC-A1CD-95D95C403430}">
      <dgm:prSet/>
      <dgm:spPr/>
      <dgm:t>
        <a:bodyPr/>
        <a:lstStyle/>
        <a:p>
          <a:pPr rtl="1"/>
          <a:endParaRPr lang="ar-SA" dirty="0"/>
        </a:p>
      </dgm:t>
    </dgm:pt>
    <dgm:pt modelId="{81F81C9F-B216-4DE0-9E4C-C10A89C4540D}">
      <dgm:prSet phldrT="[نص]"/>
      <dgm:spPr/>
      <dgm:t>
        <a:bodyPr/>
        <a:lstStyle/>
        <a:p>
          <a:pPr rtl="1"/>
          <a:r>
            <a:rPr lang="ar-SA" dirty="0" smtClean="0"/>
            <a:t>تعزيز الثقة بالنفس والروح الايجابية</a:t>
          </a:r>
          <a:endParaRPr lang="ar-SA" dirty="0"/>
        </a:p>
      </dgm:t>
    </dgm:pt>
    <dgm:pt modelId="{A040962B-AB1D-4D0A-916B-655FBA813980}" type="parTrans" cxnId="{EC6D4F24-40DC-44B2-BA87-7C6B91DAB877}">
      <dgm:prSet/>
      <dgm:spPr/>
      <dgm:t>
        <a:bodyPr/>
        <a:lstStyle/>
        <a:p>
          <a:pPr rtl="1"/>
          <a:endParaRPr lang="ar-SA"/>
        </a:p>
      </dgm:t>
    </dgm:pt>
    <dgm:pt modelId="{3557FFAF-2022-439E-B63E-638AB5BC102E}" type="sibTrans" cxnId="{EC6D4F24-40DC-44B2-BA87-7C6B91DAB877}">
      <dgm:prSet/>
      <dgm:spPr/>
      <dgm:t>
        <a:bodyPr/>
        <a:lstStyle/>
        <a:p>
          <a:pPr rtl="1"/>
          <a:endParaRPr lang="ar-SA" dirty="0"/>
        </a:p>
      </dgm:t>
    </dgm:pt>
    <dgm:pt modelId="{36508B7F-8F4C-46FF-B181-BA5C4EAE5CE9}">
      <dgm:prSet phldrT="[نص]"/>
      <dgm:spPr/>
      <dgm:t>
        <a:bodyPr/>
        <a:lstStyle/>
        <a:p>
          <a:pPr rtl="1"/>
          <a:r>
            <a:rPr lang="ar-SA" dirty="0" smtClean="0"/>
            <a:t>التعلم الذاتي والتعلم مدى الحياة </a:t>
          </a:r>
          <a:endParaRPr lang="ar-SA" dirty="0"/>
        </a:p>
      </dgm:t>
    </dgm:pt>
    <dgm:pt modelId="{F305A692-8DBC-4222-946B-8B8606E4D85B}" type="parTrans" cxnId="{AC1DE0A6-EDE2-4456-A64C-86344DB82A90}">
      <dgm:prSet/>
      <dgm:spPr/>
      <dgm:t>
        <a:bodyPr/>
        <a:lstStyle/>
        <a:p>
          <a:pPr rtl="1"/>
          <a:endParaRPr lang="ar-SA"/>
        </a:p>
      </dgm:t>
    </dgm:pt>
    <dgm:pt modelId="{F0238A72-0E96-4784-8AD7-0DD7E1D9C4F8}" type="sibTrans" cxnId="{AC1DE0A6-EDE2-4456-A64C-86344DB82A90}">
      <dgm:prSet/>
      <dgm:spPr/>
      <dgm:t>
        <a:bodyPr/>
        <a:lstStyle/>
        <a:p>
          <a:pPr rtl="1"/>
          <a:endParaRPr lang="ar-SA" dirty="0"/>
        </a:p>
      </dgm:t>
    </dgm:pt>
    <dgm:pt modelId="{5ED94DE5-1F20-4C93-872E-9318B57DE906}" type="pres">
      <dgm:prSet presAssocID="{C192AD6C-C9AC-40A6-BB11-0352E9236DCC}" presName="cycle" presStyleCnt="0">
        <dgm:presLayoutVars>
          <dgm:dir/>
          <dgm:resizeHandles val="exact"/>
        </dgm:presLayoutVars>
      </dgm:prSet>
      <dgm:spPr/>
      <dgm:t>
        <a:bodyPr/>
        <a:lstStyle/>
        <a:p>
          <a:pPr rtl="1"/>
          <a:endParaRPr lang="ar-SA"/>
        </a:p>
      </dgm:t>
    </dgm:pt>
    <dgm:pt modelId="{C80BF876-DCCA-4F97-8912-ED10092CC7E8}" type="pres">
      <dgm:prSet presAssocID="{8C0714AA-F236-46EC-A7AA-B41CCB5A9A7E}" presName="node" presStyleLbl="node1" presStyleIdx="0" presStyleCnt="7">
        <dgm:presLayoutVars>
          <dgm:bulletEnabled val="1"/>
        </dgm:presLayoutVars>
      </dgm:prSet>
      <dgm:spPr/>
      <dgm:t>
        <a:bodyPr/>
        <a:lstStyle/>
        <a:p>
          <a:pPr rtl="1"/>
          <a:endParaRPr lang="ar-SA"/>
        </a:p>
      </dgm:t>
    </dgm:pt>
    <dgm:pt modelId="{E4A3BD8B-0425-45BA-82C7-00E274434A10}" type="pres">
      <dgm:prSet presAssocID="{E8DAD4F8-D172-430C-B31F-F6BB0DB819A0}" presName="sibTrans" presStyleLbl="sibTrans2D1" presStyleIdx="0" presStyleCnt="7"/>
      <dgm:spPr/>
      <dgm:t>
        <a:bodyPr/>
        <a:lstStyle/>
        <a:p>
          <a:pPr rtl="1"/>
          <a:endParaRPr lang="ar-SA"/>
        </a:p>
      </dgm:t>
    </dgm:pt>
    <dgm:pt modelId="{4F292DB6-5557-4551-A32C-3C46DA1A8CEA}" type="pres">
      <dgm:prSet presAssocID="{E8DAD4F8-D172-430C-B31F-F6BB0DB819A0}" presName="connectorText" presStyleLbl="sibTrans2D1" presStyleIdx="0" presStyleCnt="7"/>
      <dgm:spPr/>
      <dgm:t>
        <a:bodyPr/>
        <a:lstStyle/>
        <a:p>
          <a:pPr rtl="1"/>
          <a:endParaRPr lang="ar-SA"/>
        </a:p>
      </dgm:t>
    </dgm:pt>
    <dgm:pt modelId="{BA10F8A4-0792-49BB-9E9C-F24E408F62D9}" type="pres">
      <dgm:prSet presAssocID="{224B14AB-FADC-4C98-AD3A-B6B4EDA4066A}" presName="node" presStyleLbl="node1" presStyleIdx="1" presStyleCnt="7">
        <dgm:presLayoutVars>
          <dgm:bulletEnabled val="1"/>
        </dgm:presLayoutVars>
      </dgm:prSet>
      <dgm:spPr/>
      <dgm:t>
        <a:bodyPr/>
        <a:lstStyle/>
        <a:p>
          <a:pPr rtl="1"/>
          <a:endParaRPr lang="ar-SA"/>
        </a:p>
      </dgm:t>
    </dgm:pt>
    <dgm:pt modelId="{9A6F790F-4042-4F79-B3D3-81B6DBB6BC89}" type="pres">
      <dgm:prSet presAssocID="{788DAC88-5017-438E-950B-0B6735211794}" presName="sibTrans" presStyleLbl="sibTrans2D1" presStyleIdx="1" presStyleCnt="7"/>
      <dgm:spPr/>
      <dgm:t>
        <a:bodyPr/>
        <a:lstStyle/>
        <a:p>
          <a:pPr rtl="1"/>
          <a:endParaRPr lang="ar-SA"/>
        </a:p>
      </dgm:t>
    </dgm:pt>
    <dgm:pt modelId="{F077F24E-4EF6-48CA-999E-051FA0DB0642}" type="pres">
      <dgm:prSet presAssocID="{788DAC88-5017-438E-950B-0B6735211794}" presName="connectorText" presStyleLbl="sibTrans2D1" presStyleIdx="1" presStyleCnt="7"/>
      <dgm:spPr/>
      <dgm:t>
        <a:bodyPr/>
        <a:lstStyle/>
        <a:p>
          <a:pPr rtl="1"/>
          <a:endParaRPr lang="ar-SA"/>
        </a:p>
      </dgm:t>
    </dgm:pt>
    <dgm:pt modelId="{75E43B9E-58D3-4614-A5B5-80EF9DA516F1}" type="pres">
      <dgm:prSet presAssocID="{C1E94E39-7D54-4DA2-8660-08E7D49D2815}" presName="node" presStyleLbl="node1" presStyleIdx="2" presStyleCnt="7">
        <dgm:presLayoutVars>
          <dgm:bulletEnabled val="1"/>
        </dgm:presLayoutVars>
      </dgm:prSet>
      <dgm:spPr/>
      <dgm:t>
        <a:bodyPr/>
        <a:lstStyle/>
        <a:p>
          <a:pPr rtl="1"/>
          <a:endParaRPr lang="ar-SA"/>
        </a:p>
      </dgm:t>
    </dgm:pt>
    <dgm:pt modelId="{1BE6899A-25F6-46CB-A3FB-2472871E97EB}" type="pres">
      <dgm:prSet presAssocID="{043171EB-674C-488F-A6B1-51CCCBA617B4}" presName="sibTrans" presStyleLbl="sibTrans2D1" presStyleIdx="2" presStyleCnt="7"/>
      <dgm:spPr/>
      <dgm:t>
        <a:bodyPr/>
        <a:lstStyle/>
        <a:p>
          <a:pPr rtl="1"/>
          <a:endParaRPr lang="ar-SA"/>
        </a:p>
      </dgm:t>
    </dgm:pt>
    <dgm:pt modelId="{85EE563A-795E-49DA-80AF-7FD899148892}" type="pres">
      <dgm:prSet presAssocID="{043171EB-674C-488F-A6B1-51CCCBA617B4}" presName="connectorText" presStyleLbl="sibTrans2D1" presStyleIdx="2" presStyleCnt="7"/>
      <dgm:spPr/>
      <dgm:t>
        <a:bodyPr/>
        <a:lstStyle/>
        <a:p>
          <a:pPr rtl="1"/>
          <a:endParaRPr lang="ar-SA"/>
        </a:p>
      </dgm:t>
    </dgm:pt>
    <dgm:pt modelId="{B6807526-6ADA-4DDA-96DB-0C719B5D126B}" type="pres">
      <dgm:prSet presAssocID="{59EB610D-1CB1-4900-B873-830DFC65E9AD}" presName="node" presStyleLbl="node1" presStyleIdx="3" presStyleCnt="7">
        <dgm:presLayoutVars>
          <dgm:bulletEnabled val="1"/>
        </dgm:presLayoutVars>
      </dgm:prSet>
      <dgm:spPr/>
      <dgm:t>
        <a:bodyPr/>
        <a:lstStyle/>
        <a:p>
          <a:pPr rtl="1"/>
          <a:endParaRPr lang="ar-SA"/>
        </a:p>
      </dgm:t>
    </dgm:pt>
    <dgm:pt modelId="{B824F3D7-D5B1-4F4F-BBBF-AABCE0685A7D}" type="pres">
      <dgm:prSet presAssocID="{069506BB-B80F-45EB-8639-73B707BB7775}" presName="sibTrans" presStyleLbl="sibTrans2D1" presStyleIdx="3" presStyleCnt="7"/>
      <dgm:spPr/>
      <dgm:t>
        <a:bodyPr/>
        <a:lstStyle/>
        <a:p>
          <a:pPr rtl="1"/>
          <a:endParaRPr lang="ar-SA"/>
        </a:p>
      </dgm:t>
    </dgm:pt>
    <dgm:pt modelId="{79CE5231-D2E5-4F8A-9C98-F98CF1DA18D3}" type="pres">
      <dgm:prSet presAssocID="{069506BB-B80F-45EB-8639-73B707BB7775}" presName="connectorText" presStyleLbl="sibTrans2D1" presStyleIdx="3" presStyleCnt="7"/>
      <dgm:spPr/>
      <dgm:t>
        <a:bodyPr/>
        <a:lstStyle/>
        <a:p>
          <a:pPr rtl="1"/>
          <a:endParaRPr lang="ar-SA"/>
        </a:p>
      </dgm:t>
    </dgm:pt>
    <dgm:pt modelId="{B73C5A39-A7FC-4AA6-896C-670789B97408}" type="pres">
      <dgm:prSet presAssocID="{209985ED-8D12-4690-BFAE-ACDA32EFA616}" presName="node" presStyleLbl="node1" presStyleIdx="4" presStyleCnt="7" custRadScaleRad="101975" custRadScaleInc="-3015">
        <dgm:presLayoutVars>
          <dgm:bulletEnabled val="1"/>
        </dgm:presLayoutVars>
      </dgm:prSet>
      <dgm:spPr/>
      <dgm:t>
        <a:bodyPr/>
        <a:lstStyle/>
        <a:p>
          <a:pPr rtl="1"/>
          <a:endParaRPr lang="ar-SA"/>
        </a:p>
      </dgm:t>
    </dgm:pt>
    <dgm:pt modelId="{2229807D-C80B-47E2-A994-95D5CBEBC597}" type="pres">
      <dgm:prSet presAssocID="{647B0C0B-EF94-4234-B750-A55FBC70D4AC}" presName="sibTrans" presStyleLbl="sibTrans2D1" presStyleIdx="4" presStyleCnt="7"/>
      <dgm:spPr/>
      <dgm:t>
        <a:bodyPr/>
        <a:lstStyle/>
        <a:p>
          <a:pPr rtl="1"/>
          <a:endParaRPr lang="ar-SA"/>
        </a:p>
      </dgm:t>
    </dgm:pt>
    <dgm:pt modelId="{6ED419F9-48D6-411D-A56E-77FFAC9A015B}" type="pres">
      <dgm:prSet presAssocID="{647B0C0B-EF94-4234-B750-A55FBC70D4AC}" presName="connectorText" presStyleLbl="sibTrans2D1" presStyleIdx="4" presStyleCnt="7"/>
      <dgm:spPr/>
      <dgm:t>
        <a:bodyPr/>
        <a:lstStyle/>
        <a:p>
          <a:pPr rtl="1"/>
          <a:endParaRPr lang="ar-SA"/>
        </a:p>
      </dgm:t>
    </dgm:pt>
    <dgm:pt modelId="{C0C70416-03C8-4C63-96BE-AB977B3E1564}" type="pres">
      <dgm:prSet presAssocID="{81F81C9F-B216-4DE0-9E4C-C10A89C4540D}" presName="node" presStyleLbl="node1" presStyleIdx="5" presStyleCnt="7" custRadScaleRad="101975" custRadScaleInc="-3015">
        <dgm:presLayoutVars>
          <dgm:bulletEnabled val="1"/>
        </dgm:presLayoutVars>
      </dgm:prSet>
      <dgm:spPr/>
      <dgm:t>
        <a:bodyPr/>
        <a:lstStyle/>
        <a:p>
          <a:pPr rtl="1"/>
          <a:endParaRPr lang="ar-SA"/>
        </a:p>
      </dgm:t>
    </dgm:pt>
    <dgm:pt modelId="{62BC36D6-DC81-4257-B5A0-5192A34653DF}" type="pres">
      <dgm:prSet presAssocID="{3557FFAF-2022-439E-B63E-638AB5BC102E}" presName="sibTrans" presStyleLbl="sibTrans2D1" presStyleIdx="5" presStyleCnt="7"/>
      <dgm:spPr/>
      <dgm:t>
        <a:bodyPr/>
        <a:lstStyle/>
        <a:p>
          <a:pPr rtl="1"/>
          <a:endParaRPr lang="ar-SA"/>
        </a:p>
      </dgm:t>
    </dgm:pt>
    <dgm:pt modelId="{27DB5BAB-0481-4173-8CF8-6F167CC28178}" type="pres">
      <dgm:prSet presAssocID="{3557FFAF-2022-439E-B63E-638AB5BC102E}" presName="connectorText" presStyleLbl="sibTrans2D1" presStyleIdx="5" presStyleCnt="7"/>
      <dgm:spPr/>
      <dgm:t>
        <a:bodyPr/>
        <a:lstStyle/>
        <a:p>
          <a:pPr rtl="1"/>
          <a:endParaRPr lang="ar-SA"/>
        </a:p>
      </dgm:t>
    </dgm:pt>
    <dgm:pt modelId="{922D23D4-502D-456D-AF32-5B14C4ABB296}" type="pres">
      <dgm:prSet presAssocID="{36508B7F-8F4C-46FF-B181-BA5C4EAE5CE9}" presName="node" presStyleLbl="node1" presStyleIdx="6" presStyleCnt="7" custRadScaleRad="101975" custRadScaleInc="-3015">
        <dgm:presLayoutVars>
          <dgm:bulletEnabled val="1"/>
        </dgm:presLayoutVars>
      </dgm:prSet>
      <dgm:spPr/>
      <dgm:t>
        <a:bodyPr/>
        <a:lstStyle/>
        <a:p>
          <a:pPr rtl="1"/>
          <a:endParaRPr lang="ar-SA"/>
        </a:p>
      </dgm:t>
    </dgm:pt>
    <dgm:pt modelId="{896F54FF-7BBA-42AD-9BC7-1CA8E307C039}" type="pres">
      <dgm:prSet presAssocID="{F0238A72-0E96-4784-8AD7-0DD7E1D9C4F8}" presName="sibTrans" presStyleLbl="sibTrans2D1" presStyleIdx="6" presStyleCnt="7"/>
      <dgm:spPr/>
      <dgm:t>
        <a:bodyPr/>
        <a:lstStyle/>
        <a:p>
          <a:pPr rtl="1"/>
          <a:endParaRPr lang="ar-SA"/>
        </a:p>
      </dgm:t>
    </dgm:pt>
    <dgm:pt modelId="{DCD07F37-548E-4331-A115-0AED892FA6D7}" type="pres">
      <dgm:prSet presAssocID="{F0238A72-0E96-4784-8AD7-0DD7E1D9C4F8}" presName="connectorText" presStyleLbl="sibTrans2D1" presStyleIdx="6" presStyleCnt="7"/>
      <dgm:spPr/>
      <dgm:t>
        <a:bodyPr/>
        <a:lstStyle/>
        <a:p>
          <a:pPr rtl="1"/>
          <a:endParaRPr lang="ar-SA"/>
        </a:p>
      </dgm:t>
    </dgm:pt>
  </dgm:ptLst>
  <dgm:cxnLst>
    <dgm:cxn modelId="{833D9248-E279-41C9-95E0-20B4419F14EB}" type="presOf" srcId="{F0238A72-0E96-4784-8AD7-0DD7E1D9C4F8}" destId="{896F54FF-7BBA-42AD-9BC7-1CA8E307C039}" srcOrd="0" destOrd="0" presId="urn:microsoft.com/office/officeart/2005/8/layout/cycle2"/>
    <dgm:cxn modelId="{9BA0D3CE-F356-44AF-A0F7-8413FF3D0FBA}" type="presOf" srcId="{C192AD6C-C9AC-40A6-BB11-0352E9236DCC}" destId="{5ED94DE5-1F20-4C93-872E-9318B57DE906}" srcOrd="0" destOrd="0" presId="urn:microsoft.com/office/officeart/2005/8/layout/cycle2"/>
    <dgm:cxn modelId="{B342F2B5-87B5-459B-B1DF-7A08D8FA9CAF}" type="presOf" srcId="{59EB610D-1CB1-4900-B873-830DFC65E9AD}" destId="{B6807526-6ADA-4DDA-96DB-0C719B5D126B}" srcOrd="0" destOrd="0" presId="urn:microsoft.com/office/officeart/2005/8/layout/cycle2"/>
    <dgm:cxn modelId="{1A3E3C8C-7162-4A38-BE0F-DD662D76FF08}" srcId="{C192AD6C-C9AC-40A6-BB11-0352E9236DCC}" destId="{224B14AB-FADC-4C98-AD3A-B6B4EDA4066A}" srcOrd="1" destOrd="0" parTransId="{8B3EEE27-110D-4EC0-BC11-EE6A68AA1671}" sibTransId="{788DAC88-5017-438E-950B-0B6735211794}"/>
    <dgm:cxn modelId="{954B635F-5E78-4951-B55A-E818693B407D}" srcId="{C192AD6C-C9AC-40A6-BB11-0352E9236DCC}" destId="{59EB610D-1CB1-4900-B873-830DFC65E9AD}" srcOrd="3" destOrd="0" parTransId="{CB353E9B-332D-47F5-BB73-0EAF89F4B206}" sibTransId="{069506BB-B80F-45EB-8639-73B707BB7775}"/>
    <dgm:cxn modelId="{5E638DC9-4C6B-4FFD-9B3F-DFB3346E3613}" type="presOf" srcId="{647B0C0B-EF94-4234-B750-A55FBC70D4AC}" destId="{2229807D-C80B-47E2-A994-95D5CBEBC597}" srcOrd="0" destOrd="0" presId="urn:microsoft.com/office/officeart/2005/8/layout/cycle2"/>
    <dgm:cxn modelId="{2F7BCE84-5163-4275-850C-26E89185B0F1}" srcId="{C192AD6C-C9AC-40A6-BB11-0352E9236DCC}" destId="{8C0714AA-F236-46EC-A7AA-B41CCB5A9A7E}" srcOrd="0" destOrd="0" parTransId="{43E9384B-40D6-4DD1-A268-FAC7D2904945}" sibTransId="{E8DAD4F8-D172-430C-B31F-F6BB0DB819A0}"/>
    <dgm:cxn modelId="{4985120A-59DA-45DA-B179-B669C6624E5D}" type="presOf" srcId="{224B14AB-FADC-4C98-AD3A-B6B4EDA4066A}" destId="{BA10F8A4-0792-49BB-9E9C-F24E408F62D9}" srcOrd="0" destOrd="0" presId="urn:microsoft.com/office/officeart/2005/8/layout/cycle2"/>
    <dgm:cxn modelId="{1597E0DD-1889-43AA-9EDC-606352388421}" type="presOf" srcId="{F0238A72-0E96-4784-8AD7-0DD7E1D9C4F8}" destId="{DCD07F37-548E-4331-A115-0AED892FA6D7}" srcOrd="1" destOrd="0" presId="urn:microsoft.com/office/officeart/2005/8/layout/cycle2"/>
    <dgm:cxn modelId="{CC9112BC-08F5-4190-8732-B41FE5D31A77}" type="presOf" srcId="{647B0C0B-EF94-4234-B750-A55FBC70D4AC}" destId="{6ED419F9-48D6-411D-A56E-77FFAC9A015B}" srcOrd="1" destOrd="0" presId="urn:microsoft.com/office/officeart/2005/8/layout/cycle2"/>
    <dgm:cxn modelId="{3C4BC392-E2A8-4296-9D2B-DF187667E4E2}" type="presOf" srcId="{043171EB-674C-488F-A6B1-51CCCBA617B4}" destId="{85EE563A-795E-49DA-80AF-7FD899148892}" srcOrd="1" destOrd="0" presId="urn:microsoft.com/office/officeart/2005/8/layout/cycle2"/>
    <dgm:cxn modelId="{1B8AC6B5-4326-4CE7-A98F-94F622CEDCB3}" type="presOf" srcId="{788DAC88-5017-438E-950B-0B6735211794}" destId="{F077F24E-4EF6-48CA-999E-051FA0DB0642}" srcOrd="1" destOrd="0" presId="urn:microsoft.com/office/officeart/2005/8/layout/cycle2"/>
    <dgm:cxn modelId="{33461AD6-F470-47FD-BA21-4F515AE45D60}" type="presOf" srcId="{81F81C9F-B216-4DE0-9E4C-C10A89C4540D}" destId="{C0C70416-03C8-4C63-96BE-AB977B3E1564}" srcOrd="0" destOrd="0" presId="urn:microsoft.com/office/officeart/2005/8/layout/cycle2"/>
    <dgm:cxn modelId="{0C2C1E2A-445E-40FE-914B-57F932BFDC7C}" type="presOf" srcId="{E8DAD4F8-D172-430C-B31F-F6BB0DB819A0}" destId="{E4A3BD8B-0425-45BA-82C7-00E274434A10}" srcOrd="0" destOrd="0" presId="urn:microsoft.com/office/officeart/2005/8/layout/cycle2"/>
    <dgm:cxn modelId="{DCC785C4-97F9-4527-9267-D0651B305AC8}" type="presOf" srcId="{209985ED-8D12-4690-BFAE-ACDA32EFA616}" destId="{B73C5A39-A7FC-4AA6-896C-670789B97408}" srcOrd="0" destOrd="0" presId="urn:microsoft.com/office/officeart/2005/8/layout/cycle2"/>
    <dgm:cxn modelId="{4E5BE97E-0AD5-4433-B261-0D73E37362DB}" type="presOf" srcId="{36508B7F-8F4C-46FF-B181-BA5C4EAE5CE9}" destId="{922D23D4-502D-456D-AF32-5B14C4ABB296}" srcOrd="0" destOrd="0" presId="urn:microsoft.com/office/officeart/2005/8/layout/cycle2"/>
    <dgm:cxn modelId="{3C6764B5-B66E-4026-9C3E-AE0011E7216B}" type="presOf" srcId="{3557FFAF-2022-439E-B63E-638AB5BC102E}" destId="{62BC36D6-DC81-4257-B5A0-5192A34653DF}" srcOrd="0" destOrd="0" presId="urn:microsoft.com/office/officeart/2005/8/layout/cycle2"/>
    <dgm:cxn modelId="{0665E885-6E95-4B9A-A906-016307AA793B}" srcId="{C192AD6C-C9AC-40A6-BB11-0352E9236DCC}" destId="{C1E94E39-7D54-4DA2-8660-08E7D49D2815}" srcOrd="2" destOrd="0" parTransId="{5F0DE07F-4208-4311-A33E-0E37F840E0D0}" sibTransId="{043171EB-674C-488F-A6B1-51CCCBA617B4}"/>
    <dgm:cxn modelId="{28C8928E-FF02-49F0-9CB9-910B08CAF8E9}" type="presOf" srcId="{3557FFAF-2022-439E-B63E-638AB5BC102E}" destId="{27DB5BAB-0481-4173-8CF8-6F167CC28178}" srcOrd="1" destOrd="0" presId="urn:microsoft.com/office/officeart/2005/8/layout/cycle2"/>
    <dgm:cxn modelId="{3B68DD08-569D-4516-94B4-122047D3C445}" type="presOf" srcId="{069506BB-B80F-45EB-8639-73B707BB7775}" destId="{B824F3D7-D5B1-4F4F-BBBF-AABCE0685A7D}" srcOrd="0" destOrd="0" presId="urn:microsoft.com/office/officeart/2005/8/layout/cycle2"/>
    <dgm:cxn modelId="{EDD9CE97-B870-4196-9E81-A3539FAB8572}" type="presOf" srcId="{069506BB-B80F-45EB-8639-73B707BB7775}" destId="{79CE5231-D2E5-4F8A-9C98-F98CF1DA18D3}" srcOrd="1" destOrd="0" presId="urn:microsoft.com/office/officeart/2005/8/layout/cycle2"/>
    <dgm:cxn modelId="{D974C363-A328-40FE-A81C-1E6C581431BA}" type="presOf" srcId="{043171EB-674C-488F-A6B1-51CCCBA617B4}" destId="{1BE6899A-25F6-46CB-A3FB-2472871E97EB}" srcOrd="0" destOrd="0" presId="urn:microsoft.com/office/officeart/2005/8/layout/cycle2"/>
    <dgm:cxn modelId="{CF35F1F3-1E92-4E98-A674-D13F7B766AB9}" type="presOf" srcId="{788DAC88-5017-438E-950B-0B6735211794}" destId="{9A6F790F-4042-4F79-B3D3-81B6DBB6BC89}" srcOrd="0" destOrd="0" presId="urn:microsoft.com/office/officeart/2005/8/layout/cycle2"/>
    <dgm:cxn modelId="{82FD62B0-B094-44B7-A19D-7D197DCA00A4}" type="presOf" srcId="{8C0714AA-F236-46EC-A7AA-B41CCB5A9A7E}" destId="{C80BF876-DCCA-4F97-8912-ED10092CC7E8}" srcOrd="0" destOrd="0" presId="urn:microsoft.com/office/officeart/2005/8/layout/cycle2"/>
    <dgm:cxn modelId="{AC1DE0A6-EDE2-4456-A64C-86344DB82A90}" srcId="{C192AD6C-C9AC-40A6-BB11-0352E9236DCC}" destId="{36508B7F-8F4C-46FF-B181-BA5C4EAE5CE9}" srcOrd="6" destOrd="0" parTransId="{F305A692-8DBC-4222-946B-8B8606E4D85B}" sibTransId="{F0238A72-0E96-4784-8AD7-0DD7E1D9C4F8}"/>
    <dgm:cxn modelId="{EC6D4F24-40DC-44B2-BA87-7C6B91DAB877}" srcId="{C192AD6C-C9AC-40A6-BB11-0352E9236DCC}" destId="{81F81C9F-B216-4DE0-9E4C-C10A89C4540D}" srcOrd="5" destOrd="0" parTransId="{A040962B-AB1D-4D0A-916B-655FBA813980}" sibTransId="{3557FFAF-2022-439E-B63E-638AB5BC102E}"/>
    <dgm:cxn modelId="{4CEFB007-D3C9-4263-8E1B-20157DC274CC}" type="presOf" srcId="{E8DAD4F8-D172-430C-B31F-F6BB0DB819A0}" destId="{4F292DB6-5557-4551-A32C-3C46DA1A8CEA}" srcOrd="1" destOrd="0" presId="urn:microsoft.com/office/officeart/2005/8/layout/cycle2"/>
    <dgm:cxn modelId="{6E4FA080-C223-4E43-98D2-3EEF1E90A02D}" type="presOf" srcId="{C1E94E39-7D54-4DA2-8660-08E7D49D2815}" destId="{75E43B9E-58D3-4614-A5B5-80EF9DA516F1}" srcOrd="0" destOrd="0" presId="urn:microsoft.com/office/officeart/2005/8/layout/cycle2"/>
    <dgm:cxn modelId="{E7DC2C18-1DF5-47DC-A1CD-95D95C403430}" srcId="{C192AD6C-C9AC-40A6-BB11-0352E9236DCC}" destId="{209985ED-8D12-4690-BFAE-ACDA32EFA616}" srcOrd="4" destOrd="0" parTransId="{38C9332D-E55D-408E-9CA1-B429B130082A}" sibTransId="{647B0C0B-EF94-4234-B750-A55FBC70D4AC}"/>
    <dgm:cxn modelId="{8E71054A-2028-4F50-AC50-536E549A9E27}" type="presParOf" srcId="{5ED94DE5-1F20-4C93-872E-9318B57DE906}" destId="{C80BF876-DCCA-4F97-8912-ED10092CC7E8}" srcOrd="0" destOrd="0" presId="urn:microsoft.com/office/officeart/2005/8/layout/cycle2"/>
    <dgm:cxn modelId="{3DE865C2-C09C-46AD-99EA-720BD0E501AD}" type="presParOf" srcId="{5ED94DE5-1F20-4C93-872E-9318B57DE906}" destId="{E4A3BD8B-0425-45BA-82C7-00E274434A10}" srcOrd="1" destOrd="0" presId="urn:microsoft.com/office/officeart/2005/8/layout/cycle2"/>
    <dgm:cxn modelId="{A2FA206E-ADC3-48A8-8ACB-BA40DF833121}" type="presParOf" srcId="{E4A3BD8B-0425-45BA-82C7-00E274434A10}" destId="{4F292DB6-5557-4551-A32C-3C46DA1A8CEA}" srcOrd="0" destOrd="0" presId="urn:microsoft.com/office/officeart/2005/8/layout/cycle2"/>
    <dgm:cxn modelId="{57BB624B-07F6-4ED0-9729-D0EB8B72BB90}" type="presParOf" srcId="{5ED94DE5-1F20-4C93-872E-9318B57DE906}" destId="{BA10F8A4-0792-49BB-9E9C-F24E408F62D9}" srcOrd="2" destOrd="0" presId="urn:microsoft.com/office/officeart/2005/8/layout/cycle2"/>
    <dgm:cxn modelId="{714D9160-8CFB-46EC-BAFB-09F340022B33}" type="presParOf" srcId="{5ED94DE5-1F20-4C93-872E-9318B57DE906}" destId="{9A6F790F-4042-4F79-B3D3-81B6DBB6BC89}" srcOrd="3" destOrd="0" presId="urn:microsoft.com/office/officeart/2005/8/layout/cycle2"/>
    <dgm:cxn modelId="{E7809B05-0241-49FA-8725-D64936DF9761}" type="presParOf" srcId="{9A6F790F-4042-4F79-B3D3-81B6DBB6BC89}" destId="{F077F24E-4EF6-48CA-999E-051FA0DB0642}" srcOrd="0" destOrd="0" presId="urn:microsoft.com/office/officeart/2005/8/layout/cycle2"/>
    <dgm:cxn modelId="{7679BA7C-8F8F-408C-9D25-8A038727F0CB}" type="presParOf" srcId="{5ED94DE5-1F20-4C93-872E-9318B57DE906}" destId="{75E43B9E-58D3-4614-A5B5-80EF9DA516F1}" srcOrd="4" destOrd="0" presId="urn:microsoft.com/office/officeart/2005/8/layout/cycle2"/>
    <dgm:cxn modelId="{07131BF2-EDFC-4F0A-B9CA-511ED9734A8F}" type="presParOf" srcId="{5ED94DE5-1F20-4C93-872E-9318B57DE906}" destId="{1BE6899A-25F6-46CB-A3FB-2472871E97EB}" srcOrd="5" destOrd="0" presId="urn:microsoft.com/office/officeart/2005/8/layout/cycle2"/>
    <dgm:cxn modelId="{1BD0D127-427B-43E8-9950-E561324003F0}" type="presParOf" srcId="{1BE6899A-25F6-46CB-A3FB-2472871E97EB}" destId="{85EE563A-795E-49DA-80AF-7FD899148892}" srcOrd="0" destOrd="0" presId="urn:microsoft.com/office/officeart/2005/8/layout/cycle2"/>
    <dgm:cxn modelId="{9789D93F-4BA2-49DD-B743-9F8360429991}" type="presParOf" srcId="{5ED94DE5-1F20-4C93-872E-9318B57DE906}" destId="{B6807526-6ADA-4DDA-96DB-0C719B5D126B}" srcOrd="6" destOrd="0" presId="urn:microsoft.com/office/officeart/2005/8/layout/cycle2"/>
    <dgm:cxn modelId="{83A051B6-3DB1-4DC4-ADFD-757D6D913C14}" type="presParOf" srcId="{5ED94DE5-1F20-4C93-872E-9318B57DE906}" destId="{B824F3D7-D5B1-4F4F-BBBF-AABCE0685A7D}" srcOrd="7" destOrd="0" presId="urn:microsoft.com/office/officeart/2005/8/layout/cycle2"/>
    <dgm:cxn modelId="{DD533CE2-678D-48BB-8863-67168735A88E}" type="presParOf" srcId="{B824F3D7-D5B1-4F4F-BBBF-AABCE0685A7D}" destId="{79CE5231-D2E5-4F8A-9C98-F98CF1DA18D3}" srcOrd="0" destOrd="0" presId="urn:microsoft.com/office/officeart/2005/8/layout/cycle2"/>
    <dgm:cxn modelId="{CE495257-CD55-409C-BB6C-B688CCF36750}" type="presParOf" srcId="{5ED94DE5-1F20-4C93-872E-9318B57DE906}" destId="{B73C5A39-A7FC-4AA6-896C-670789B97408}" srcOrd="8" destOrd="0" presId="urn:microsoft.com/office/officeart/2005/8/layout/cycle2"/>
    <dgm:cxn modelId="{D8DD7519-2520-4FC9-ACF5-A62149A8E15C}" type="presParOf" srcId="{5ED94DE5-1F20-4C93-872E-9318B57DE906}" destId="{2229807D-C80B-47E2-A994-95D5CBEBC597}" srcOrd="9" destOrd="0" presId="urn:microsoft.com/office/officeart/2005/8/layout/cycle2"/>
    <dgm:cxn modelId="{21C45BC7-8602-434F-A1FD-79BDD8BF4142}" type="presParOf" srcId="{2229807D-C80B-47E2-A994-95D5CBEBC597}" destId="{6ED419F9-48D6-411D-A56E-77FFAC9A015B}" srcOrd="0" destOrd="0" presId="urn:microsoft.com/office/officeart/2005/8/layout/cycle2"/>
    <dgm:cxn modelId="{449E967D-EAA6-4EA4-AA12-3179D5496B83}" type="presParOf" srcId="{5ED94DE5-1F20-4C93-872E-9318B57DE906}" destId="{C0C70416-03C8-4C63-96BE-AB977B3E1564}" srcOrd="10" destOrd="0" presId="urn:microsoft.com/office/officeart/2005/8/layout/cycle2"/>
    <dgm:cxn modelId="{F3349549-1F39-4025-8159-D80EA59801C2}" type="presParOf" srcId="{5ED94DE5-1F20-4C93-872E-9318B57DE906}" destId="{62BC36D6-DC81-4257-B5A0-5192A34653DF}" srcOrd="11" destOrd="0" presId="urn:microsoft.com/office/officeart/2005/8/layout/cycle2"/>
    <dgm:cxn modelId="{C53EED4C-1B3C-4739-B813-CDF51FDECFD7}" type="presParOf" srcId="{62BC36D6-DC81-4257-B5A0-5192A34653DF}" destId="{27DB5BAB-0481-4173-8CF8-6F167CC28178}" srcOrd="0" destOrd="0" presId="urn:microsoft.com/office/officeart/2005/8/layout/cycle2"/>
    <dgm:cxn modelId="{16BB4B1B-7C1F-4F07-9A2C-AE0F544F0E27}" type="presParOf" srcId="{5ED94DE5-1F20-4C93-872E-9318B57DE906}" destId="{922D23D4-502D-456D-AF32-5B14C4ABB296}" srcOrd="12" destOrd="0" presId="urn:microsoft.com/office/officeart/2005/8/layout/cycle2"/>
    <dgm:cxn modelId="{FC6FB7DC-4E37-46B2-9C87-0369859A9D22}" type="presParOf" srcId="{5ED94DE5-1F20-4C93-872E-9318B57DE906}" destId="{896F54FF-7BBA-42AD-9BC7-1CA8E307C039}" srcOrd="13" destOrd="0" presId="urn:microsoft.com/office/officeart/2005/8/layout/cycle2"/>
    <dgm:cxn modelId="{CA268997-5B27-43C7-AB90-AE6CB2A36A84}" type="presParOf" srcId="{896F54FF-7BBA-42AD-9BC7-1CA8E307C039}" destId="{DCD07F37-548E-4331-A115-0AED892FA6D7}"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28C30F-2E63-4214-BF50-04346019AE83}">
      <dsp:nvSpPr>
        <dsp:cNvPr id="0" name=""/>
        <dsp:cNvSpPr/>
      </dsp:nvSpPr>
      <dsp:spPr>
        <a:xfrm>
          <a:off x="522735" y="684329"/>
          <a:ext cx="2075222" cy="1814005"/>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lvl="0" algn="ctr" defTabSz="622300" rtl="1">
            <a:lnSpc>
              <a:spcPct val="90000"/>
            </a:lnSpc>
            <a:spcBef>
              <a:spcPct val="0"/>
            </a:spcBef>
            <a:spcAft>
              <a:spcPct val="35000"/>
            </a:spcAft>
          </a:pPr>
          <a:r>
            <a:rPr lang="ar-SA" sz="1400" kern="1200" dirty="0" smtClean="0"/>
            <a:t>لفهم </a:t>
          </a:r>
          <a:endParaRPr lang="ar-SA" sz="1400" kern="1200" dirty="0"/>
        </a:p>
      </dsp:txBody>
      <dsp:txXfrm>
        <a:off x="1041541" y="956430"/>
        <a:ext cx="1011670" cy="1269803"/>
      </dsp:txXfrm>
    </dsp:sp>
    <dsp:sp modelId="{1552F745-A5DB-4431-8BE4-9C5AD64B25D6}">
      <dsp:nvSpPr>
        <dsp:cNvPr id="0" name=""/>
        <dsp:cNvSpPr/>
      </dsp:nvSpPr>
      <dsp:spPr>
        <a:xfrm>
          <a:off x="3930" y="1072526"/>
          <a:ext cx="1037611" cy="10376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rtl="1">
            <a:lnSpc>
              <a:spcPct val="90000"/>
            </a:lnSpc>
            <a:spcBef>
              <a:spcPct val="0"/>
            </a:spcBef>
            <a:spcAft>
              <a:spcPct val="35000"/>
            </a:spcAft>
          </a:pPr>
          <a:r>
            <a:rPr lang="ar-SA" sz="1800" kern="1200" dirty="0" smtClean="0"/>
            <a:t>اعداد الشباب </a:t>
          </a:r>
          <a:endParaRPr lang="ar-SA" sz="1800" kern="1200" dirty="0"/>
        </a:p>
      </dsp:txBody>
      <dsp:txXfrm>
        <a:off x="155885" y="1224481"/>
        <a:ext cx="733701" cy="733701"/>
      </dsp:txXfrm>
    </dsp:sp>
    <dsp:sp modelId="{EDB109B5-5DA0-4A2B-A34F-61E937F17426}">
      <dsp:nvSpPr>
        <dsp:cNvPr id="0" name=""/>
        <dsp:cNvSpPr/>
      </dsp:nvSpPr>
      <dsp:spPr>
        <a:xfrm>
          <a:off x="3246464" y="684329"/>
          <a:ext cx="2075222" cy="1814005"/>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lvl="0" algn="ctr" defTabSz="622300" rtl="1">
            <a:lnSpc>
              <a:spcPct val="90000"/>
            </a:lnSpc>
            <a:spcBef>
              <a:spcPct val="0"/>
            </a:spcBef>
            <a:spcAft>
              <a:spcPct val="35000"/>
            </a:spcAft>
          </a:pPr>
          <a:r>
            <a:rPr lang="ar-SA" sz="1400" kern="1200" dirty="0" smtClean="0"/>
            <a:t>المحيطة بعالمهم الخارجي </a:t>
          </a:r>
          <a:endParaRPr lang="ar-SA" sz="1400" kern="1200" dirty="0"/>
        </a:p>
      </dsp:txBody>
      <dsp:txXfrm>
        <a:off x="3765270" y="956430"/>
        <a:ext cx="1011670" cy="1269803"/>
      </dsp:txXfrm>
    </dsp:sp>
    <dsp:sp modelId="{40DDA442-FE10-4630-B9E8-84E1B6BD07DE}">
      <dsp:nvSpPr>
        <dsp:cNvPr id="0" name=""/>
        <dsp:cNvSpPr/>
      </dsp:nvSpPr>
      <dsp:spPr>
        <a:xfrm>
          <a:off x="2727659" y="1072526"/>
          <a:ext cx="1037611" cy="10376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rtl="1">
            <a:lnSpc>
              <a:spcPct val="90000"/>
            </a:lnSpc>
            <a:spcBef>
              <a:spcPct val="0"/>
            </a:spcBef>
            <a:spcAft>
              <a:spcPct val="35000"/>
            </a:spcAft>
          </a:pPr>
          <a:r>
            <a:rPr lang="ar-SA" sz="1500" kern="1200" dirty="0" smtClean="0"/>
            <a:t>الثقافة الاعلامية </a:t>
          </a:r>
          <a:endParaRPr lang="ar-SA" sz="1500" kern="1200" dirty="0"/>
        </a:p>
      </dsp:txBody>
      <dsp:txXfrm>
        <a:off x="2879614" y="1224481"/>
        <a:ext cx="733701" cy="733701"/>
      </dsp:txXfrm>
    </dsp:sp>
    <dsp:sp modelId="{E53BA8D4-8064-4B15-91AE-CF0BBDF5119D}">
      <dsp:nvSpPr>
        <dsp:cNvPr id="0" name=""/>
        <dsp:cNvSpPr/>
      </dsp:nvSpPr>
      <dsp:spPr>
        <a:xfrm>
          <a:off x="5970193" y="684329"/>
          <a:ext cx="2075222" cy="1814005"/>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5560" tIns="8890" rIns="17780" bIns="8890" numCol="1" spcCol="1270" anchor="ctr" anchorCtr="0">
          <a:noAutofit/>
        </a:bodyPr>
        <a:lstStyle/>
        <a:p>
          <a:pPr marL="114300" lvl="1" indent="-114300" algn="r" defTabSz="622300" rtl="1">
            <a:lnSpc>
              <a:spcPct val="90000"/>
            </a:lnSpc>
            <a:spcBef>
              <a:spcPct val="0"/>
            </a:spcBef>
            <a:spcAft>
              <a:spcPct val="15000"/>
            </a:spcAft>
            <a:buChar char="••"/>
          </a:pPr>
          <a:r>
            <a:rPr lang="ar-SA" sz="1400" kern="1200" dirty="0" smtClean="0"/>
            <a:t>تعامل معها </a:t>
          </a:r>
          <a:endParaRPr lang="ar-SA" sz="1400" kern="1200" dirty="0"/>
        </a:p>
        <a:p>
          <a:pPr marL="114300" lvl="1" indent="-114300" algn="r" defTabSz="622300" rtl="1">
            <a:lnSpc>
              <a:spcPct val="90000"/>
            </a:lnSpc>
            <a:spcBef>
              <a:spcPct val="0"/>
            </a:spcBef>
            <a:spcAft>
              <a:spcPct val="15000"/>
            </a:spcAft>
            <a:buChar char="••"/>
          </a:pPr>
          <a:endParaRPr lang="ar-SA" sz="1400" kern="1200" dirty="0"/>
        </a:p>
        <a:p>
          <a:pPr marL="114300" lvl="1" indent="-114300" algn="r" defTabSz="622300" rtl="1">
            <a:lnSpc>
              <a:spcPct val="90000"/>
            </a:lnSpc>
            <a:spcBef>
              <a:spcPct val="0"/>
            </a:spcBef>
            <a:spcAft>
              <a:spcPct val="15000"/>
            </a:spcAft>
            <a:buChar char="••"/>
          </a:pPr>
          <a:r>
            <a:rPr lang="ar-SA" sz="1400" kern="1200" dirty="0" smtClean="0"/>
            <a:t>المشاركة بصورة فعالة ومؤثرة </a:t>
          </a:r>
          <a:endParaRPr lang="ar-SA" sz="1400" kern="1200" dirty="0"/>
        </a:p>
      </dsp:txBody>
      <dsp:txXfrm>
        <a:off x="6488999" y="956430"/>
        <a:ext cx="1011670" cy="1269803"/>
      </dsp:txXfrm>
    </dsp:sp>
    <dsp:sp modelId="{B2332BB2-EE90-4BA9-8E64-785661405C17}">
      <dsp:nvSpPr>
        <dsp:cNvPr id="0" name=""/>
        <dsp:cNvSpPr/>
      </dsp:nvSpPr>
      <dsp:spPr>
        <a:xfrm>
          <a:off x="5451388" y="1072526"/>
          <a:ext cx="1037611" cy="103761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rtl="1">
            <a:lnSpc>
              <a:spcPct val="90000"/>
            </a:lnSpc>
            <a:spcBef>
              <a:spcPct val="0"/>
            </a:spcBef>
            <a:spcAft>
              <a:spcPct val="35000"/>
            </a:spcAft>
          </a:pPr>
          <a:r>
            <a:rPr lang="ar-SA" sz="1500" kern="1200" dirty="0" smtClean="0"/>
            <a:t>حسن </a:t>
          </a:r>
          <a:r>
            <a:rPr lang="ar-SA" sz="1500" kern="1200" dirty="0" smtClean="0"/>
            <a:t>انتقاء </a:t>
          </a:r>
          <a:endParaRPr lang="ar-SA" sz="1500" kern="1200" dirty="0"/>
        </a:p>
      </dsp:txBody>
      <dsp:txXfrm>
        <a:off x="5603343" y="1224481"/>
        <a:ext cx="733701" cy="7337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C0A874-F11C-40E8-8A8A-D594B70F02D2}">
      <dsp:nvSpPr>
        <dsp:cNvPr id="0" name=""/>
        <dsp:cNvSpPr/>
      </dsp:nvSpPr>
      <dsp:spPr>
        <a:xfrm rot="2534109">
          <a:off x="2727051" y="3273797"/>
          <a:ext cx="711514" cy="53613"/>
        </a:xfrm>
        <a:custGeom>
          <a:avLst/>
          <a:gdLst/>
          <a:ahLst/>
          <a:cxnLst/>
          <a:rect l="0" t="0" r="0" b="0"/>
          <a:pathLst>
            <a:path>
              <a:moveTo>
                <a:pt x="0" y="26806"/>
              </a:moveTo>
              <a:lnTo>
                <a:pt x="711514" y="268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86EE0C-420D-4AA2-B993-066CFD4F21FA}">
      <dsp:nvSpPr>
        <dsp:cNvPr id="0" name=""/>
        <dsp:cNvSpPr/>
      </dsp:nvSpPr>
      <dsp:spPr>
        <a:xfrm>
          <a:off x="2819409" y="2290945"/>
          <a:ext cx="802146" cy="53613"/>
        </a:xfrm>
        <a:custGeom>
          <a:avLst/>
          <a:gdLst/>
          <a:ahLst/>
          <a:cxnLst/>
          <a:rect l="0" t="0" r="0" b="0"/>
          <a:pathLst>
            <a:path>
              <a:moveTo>
                <a:pt x="0" y="26806"/>
              </a:moveTo>
              <a:lnTo>
                <a:pt x="802146" y="268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5A821D-B376-486E-9ABE-4DB404146662}">
      <dsp:nvSpPr>
        <dsp:cNvPr id="0" name=""/>
        <dsp:cNvSpPr/>
      </dsp:nvSpPr>
      <dsp:spPr>
        <a:xfrm rot="19065891">
          <a:off x="2727051" y="1308093"/>
          <a:ext cx="711514" cy="53613"/>
        </a:xfrm>
        <a:custGeom>
          <a:avLst/>
          <a:gdLst/>
          <a:ahLst/>
          <a:cxnLst/>
          <a:rect l="0" t="0" r="0" b="0"/>
          <a:pathLst>
            <a:path>
              <a:moveTo>
                <a:pt x="0" y="26806"/>
              </a:moveTo>
              <a:lnTo>
                <a:pt x="711514" y="268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1D38B6-E487-4926-A980-046D06214063}">
      <dsp:nvSpPr>
        <dsp:cNvPr id="0" name=""/>
        <dsp:cNvSpPr/>
      </dsp:nvSpPr>
      <dsp:spPr>
        <a:xfrm>
          <a:off x="829923" y="1147466"/>
          <a:ext cx="2340571" cy="2340571"/>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6A9039-E185-4DBD-9ADD-8FADCDA77388}">
      <dsp:nvSpPr>
        <dsp:cNvPr id="0" name=""/>
        <dsp:cNvSpPr/>
      </dsp:nvSpPr>
      <dsp:spPr>
        <a:xfrm>
          <a:off x="3176130" y="268"/>
          <a:ext cx="1310269" cy="13102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kern="1200" dirty="0" smtClean="0"/>
            <a:t>دول متقدمة</a:t>
          </a:r>
        </a:p>
        <a:p>
          <a:pPr lvl="0" algn="ctr" defTabSz="622300" rtl="1">
            <a:lnSpc>
              <a:spcPct val="90000"/>
            </a:lnSpc>
            <a:spcBef>
              <a:spcPct val="0"/>
            </a:spcBef>
            <a:spcAft>
              <a:spcPct val="35000"/>
            </a:spcAft>
          </a:pPr>
          <a:r>
            <a:rPr lang="ar-SA" sz="1400" kern="1200" dirty="0" smtClean="0"/>
            <a:t>كندا اغلب دول اوربا  </a:t>
          </a:r>
          <a:endParaRPr lang="ar-SA" sz="1400" kern="1200" dirty="0"/>
        </a:p>
      </dsp:txBody>
      <dsp:txXfrm>
        <a:off x="3368014" y="192152"/>
        <a:ext cx="926501" cy="926501"/>
      </dsp:txXfrm>
    </dsp:sp>
    <dsp:sp modelId="{DA3F7745-58E0-43EC-8E96-19763C95739B}">
      <dsp:nvSpPr>
        <dsp:cNvPr id="0" name=""/>
        <dsp:cNvSpPr/>
      </dsp:nvSpPr>
      <dsp:spPr>
        <a:xfrm>
          <a:off x="4617427" y="268"/>
          <a:ext cx="1965404" cy="1310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r" defTabSz="666750" rtl="1">
            <a:lnSpc>
              <a:spcPct val="90000"/>
            </a:lnSpc>
            <a:spcBef>
              <a:spcPct val="0"/>
            </a:spcBef>
            <a:spcAft>
              <a:spcPct val="15000"/>
            </a:spcAft>
            <a:buChar char="••"/>
          </a:pPr>
          <a:r>
            <a:rPr lang="ar-SA" sz="1500" kern="1200" dirty="0" smtClean="0"/>
            <a:t>وضعت اسس </a:t>
          </a:r>
          <a:r>
            <a:rPr lang="ar-SA" sz="1500" kern="1200" dirty="0" smtClean="0"/>
            <a:t>التربية الاعلامية </a:t>
          </a:r>
          <a:endParaRPr lang="ar-SA" sz="1500" kern="1200" dirty="0"/>
        </a:p>
        <a:p>
          <a:pPr marL="114300" lvl="1" indent="-114300" algn="r" defTabSz="666750" rtl="1">
            <a:lnSpc>
              <a:spcPct val="90000"/>
            </a:lnSpc>
            <a:spcBef>
              <a:spcPct val="0"/>
            </a:spcBef>
            <a:spcAft>
              <a:spcPct val="15000"/>
            </a:spcAft>
            <a:buChar char="••"/>
          </a:pPr>
          <a:r>
            <a:rPr lang="ar-SA" sz="1500" kern="1200" dirty="0" smtClean="0"/>
            <a:t>تدريب واعدد المعلمين – المناهج –وفرت المصادر </a:t>
          </a:r>
          <a:endParaRPr lang="ar-SA" sz="1500" kern="1200" dirty="0"/>
        </a:p>
      </dsp:txBody>
      <dsp:txXfrm>
        <a:off x="4617427" y="268"/>
        <a:ext cx="1965404" cy="1310269"/>
      </dsp:txXfrm>
    </dsp:sp>
    <dsp:sp modelId="{6F482B88-22B1-4AF8-AC80-554942B3FAD7}">
      <dsp:nvSpPr>
        <dsp:cNvPr id="0" name=""/>
        <dsp:cNvSpPr/>
      </dsp:nvSpPr>
      <dsp:spPr>
        <a:xfrm>
          <a:off x="3621555" y="1662617"/>
          <a:ext cx="1310269" cy="13102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kern="1200" dirty="0" smtClean="0"/>
            <a:t>دول– ايطاليا - ايرلندا</a:t>
          </a:r>
          <a:endParaRPr lang="ar-SA" sz="1400" kern="1200" dirty="0"/>
        </a:p>
      </dsp:txBody>
      <dsp:txXfrm>
        <a:off x="3813439" y="1854501"/>
        <a:ext cx="926501" cy="926501"/>
      </dsp:txXfrm>
    </dsp:sp>
    <dsp:sp modelId="{FB5E5C34-9341-4582-AFDB-FD0ECDBB7CFA}">
      <dsp:nvSpPr>
        <dsp:cNvPr id="0" name=""/>
        <dsp:cNvSpPr/>
      </dsp:nvSpPr>
      <dsp:spPr>
        <a:xfrm>
          <a:off x="5062852" y="1662617"/>
          <a:ext cx="1965404" cy="1310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r" defTabSz="666750" rtl="1">
            <a:lnSpc>
              <a:spcPct val="90000"/>
            </a:lnSpc>
            <a:spcBef>
              <a:spcPct val="0"/>
            </a:spcBef>
            <a:spcAft>
              <a:spcPct val="15000"/>
            </a:spcAft>
            <a:buChar char="••"/>
          </a:pPr>
          <a:r>
            <a:rPr lang="ar-SA" sz="1500" kern="1200" dirty="0" smtClean="0"/>
            <a:t>تربية اعلامية مدرسية غير منتظمة و غير مكتملة </a:t>
          </a:r>
          <a:endParaRPr lang="ar-SA" sz="1500" kern="1200" dirty="0"/>
        </a:p>
      </dsp:txBody>
      <dsp:txXfrm>
        <a:off x="5062852" y="1662617"/>
        <a:ext cx="1965404" cy="1310269"/>
      </dsp:txXfrm>
    </dsp:sp>
    <dsp:sp modelId="{AD1113DD-B17E-4CEC-B8DA-7A16C905D288}">
      <dsp:nvSpPr>
        <dsp:cNvPr id="0" name=""/>
        <dsp:cNvSpPr/>
      </dsp:nvSpPr>
      <dsp:spPr>
        <a:xfrm>
          <a:off x="3176130" y="3324965"/>
          <a:ext cx="1310269" cy="131026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ar-SA" sz="1400" kern="1200" dirty="0" smtClean="0"/>
            <a:t>الولايات المتحدة – دول العالم الثالث </a:t>
          </a:r>
          <a:endParaRPr lang="ar-SA" sz="1400" kern="1200" dirty="0"/>
        </a:p>
      </dsp:txBody>
      <dsp:txXfrm>
        <a:off x="3368014" y="3516849"/>
        <a:ext cx="926501" cy="926501"/>
      </dsp:txXfrm>
    </dsp:sp>
    <dsp:sp modelId="{E00F2F92-23AB-496C-8DC8-9E846B413A8C}">
      <dsp:nvSpPr>
        <dsp:cNvPr id="0" name=""/>
        <dsp:cNvSpPr/>
      </dsp:nvSpPr>
      <dsp:spPr>
        <a:xfrm>
          <a:off x="4617427" y="3324965"/>
          <a:ext cx="1965404" cy="1310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r" defTabSz="666750" rtl="1">
            <a:lnSpc>
              <a:spcPct val="90000"/>
            </a:lnSpc>
            <a:spcBef>
              <a:spcPct val="0"/>
            </a:spcBef>
            <a:spcAft>
              <a:spcPct val="15000"/>
            </a:spcAft>
            <a:buChar char="••"/>
          </a:pPr>
          <a:r>
            <a:rPr lang="ar-SA" sz="1500" kern="1200" dirty="0" smtClean="0"/>
            <a:t>التربية الاعلامية في مرتبة التعليم غير المدرسي </a:t>
          </a:r>
          <a:endParaRPr lang="ar-SA" sz="1500" kern="1200" dirty="0"/>
        </a:p>
        <a:p>
          <a:pPr marL="114300" lvl="1" indent="-114300" algn="r" defTabSz="666750" rtl="1">
            <a:lnSpc>
              <a:spcPct val="90000"/>
            </a:lnSpc>
            <a:spcBef>
              <a:spcPct val="0"/>
            </a:spcBef>
            <a:spcAft>
              <a:spcPct val="15000"/>
            </a:spcAft>
            <a:buChar char="••"/>
          </a:pPr>
          <a:r>
            <a:rPr lang="ar-SA" sz="1500" kern="1200" dirty="0" smtClean="0"/>
            <a:t>برامج الشباب – جماعات متطوعة – دور العبادة </a:t>
          </a:r>
          <a:endParaRPr lang="ar-SA" sz="1500" kern="1200" dirty="0"/>
        </a:p>
      </dsp:txBody>
      <dsp:txXfrm>
        <a:off x="4617427" y="3324965"/>
        <a:ext cx="1965404" cy="131026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41C4F8-E119-4EAF-8E6D-1B7A655FDD03}">
      <dsp:nvSpPr>
        <dsp:cNvPr id="0" name=""/>
        <dsp:cNvSpPr/>
      </dsp:nvSpPr>
      <dsp:spPr>
        <a:xfrm>
          <a:off x="1828799" y="50799"/>
          <a:ext cx="2438400" cy="24384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r>
            <a:rPr lang="ar-SA" sz="1800" kern="1200" dirty="0" smtClean="0"/>
            <a:t>المعرفة والفهم والتذكير </a:t>
          </a:r>
          <a:endParaRPr lang="ar-SA" sz="1800" kern="1200" dirty="0"/>
        </a:p>
      </dsp:txBody>
      <dsp:txXfrm>
        <a:off x="2153920" y="477519"/>
        <a:ext cx="1788160" cy="1097280"/>
      </dsp:txXfrm>
    </dsp:sp>
    <dsp:sp modelId="{5B9AA4B2-59F7-4BEA-B2EC-2B049780002B}">
      <dsp:nvSpPr>
        <dsp:cNvPr id="0" name=""/>
        <dsp:cNvSpPr/>
      </dsp:nvSpPr>
      <dsp:spPr>
        <a:xfrm>
          <a:off x="2708656" y="1574800"/>
          <a:ext cx="2438400" cy="24384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r>
            <a:rPr lang="ar-SA" sz="1800" kern="1200" dirty="0" smtClean="0"/>
            <a:t>المجال الوجداني </a:t>
          </a:r>
        </a:p>
        <a:p>
          <a:pPr lvl="0" algn="ctr" defTabSz="800100" rtl="1">
            <a:lnSpc>
              <a:spcPct val="90000"/>
            </a:lnSpc>
            <a:spcBef>
              <a:spcPct val="0"/>
            </a:spcBef>
            <a:spcAft>
              <a:spcPct val="35000"/>
            </a:spcAft>
          </a:pPr>
          <a:r>
            <a:rPr lang="ar-SA" sz="1800" kern="1200" dirty="0" smtClean="0"/>
            <a:t>اتجاه ايجابي للتعامل بفاعلية مع الاعلام </a:t>
          </a:r>
          <a:endParaRPr lang="ar-SA" sz="1800" kern="1200" dirty="0"/>
        </a:p>
      </dsp:txBody>
      <dsp:txXfrm>
        <a:off x="3454400" y="2204720"/>
        <a:ext cx="1463040" cy="1341120"/>
      </dsp:txXfrm>
    </dsp:sp>
    <dsp:sp modelId="{EA7A10FF-721C-4686-88CE-DEB98965571F}">
      <dsp:nvSpPr>
        <dsp:cNvPr id="0" name=""/>
        <dsp:cNvSpPr/>
      </dsp:nvSpPr>
      <dsp:spPr>
        <a:xfrm>
          <a:off x="948943" y="1574800"/>
          <a:ext cx="2438400" cy="2438400"/>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r>
            <a:rPr lang="ar-SA" sz="1800" kern="1200" dirty="0" smtClean="0"/>
            <a:t>المجال السلوكي المشاركة العملية والفعالة في الاعلام </a:t>
          </a:r>
          <a:endParaRPr lang="ar-SA" sz="1800" kern="1200" dirty="0"/>
        </a:p>
      </dsp:txBody>
      <dsp:txXfrm>
        <a:off x="1178560" y="2204720"/>
        <a:ext cx="1463040" cy="13411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0BF876-DCCA-4F97-8912-ED10092CC7E8}">
      <dsp:nvSpPr>
        <dsp:cNvPr id="0" name=""/>
        <dsp:cNvSpPr/>
      </dsp:nvSpPr>
      <dsp:spPr>
        <a:xfrm>
          <a:off x="3767576" y="1800"/>
          <a:ext cx="1215622" cy="12156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SA" sz="1400" kern="1200" dirty="0" smtClean="0"/>
            <a:t>تعزيز الدافعية للتعلم </a:t>
          </a:r>
          <a:endParaRPr lang="ar-SA" sz="1400" kern="1200" dirty="0"/>
        </a:p>
      </dsp:txBody>
      <dsp:txXfrm>
        <a:off x="3945600" y="179824"/>
        <a:ext cx="859574" cy="859574"/>
      </dsp:txXfrm>
    </dsp:sp>
    <dsp:sp modelId="{E4A3BD8B-0425-45BA-82C7-00E274434A10}">
      <dsp:nvSpPr>
        <dsp:cNvPr id="0" name=""/>
        <dsp:cNvSpPr/>
      </dsp:nvSpPr>
      <dsp:spPr>
        <a:xfrm rot="1542857">
          <a:off x="5027631" y="796219"/>
          <a:ext cx="322443" cy="4102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rtl="1">
            <a:lnSpc>
              <a:spcPct val="90000"/>
            </a:lnSpc>
            <a:spcBef>
              <a:spcPct val="0"/>
            </a:spcBef>
            <a:spcAft>
              <a:spcPct val="35000"/>
            </a:spcAft>
          </a:pPr>
          <a:endParaRPr lang="ar-SA" sz="1100" kern="1200" dirty="0"/>
        </a:p>
      </dsp:txBody>
      <dsp:txXfrm>
        <a:off x="5032421" y="857288"/>
        <a:ext cx="225710" cy="246164"/>
      </dsp:txXfrm>
    </dsp:sp>
    <dsp:sp modelId="{BA10F8A4-0792-49BB-9E9C-F24E408F62D9}">
      <dsp:nvSpPr>
        <dsp:cNvPr id="0" name=""/>
        <dsp:cNvSpPr/>
      </dsp:nvSpPr>
      <dsp:spPr>
        <a:xfrm>
          <a:off x="5410950" y="793207"/>
          <a:ext cx="1215622" cy="12156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SA" sz="1400" kern="1200" dirty="0" smtClean="0"/>
            <a:t>واقعية هذا المجال والحاجة اليه</a:t>
          </a:r>
          <a:endParaRPr lang="ar-SA" sz="1400" kern="1200" dirty="0"/>
        </a:p>
      </dsp:txBody>
      <dsp:txXfrm>
        <a:off x="5588974" y="971231"/>
        <a:ext cx="859574" cy="859574"/>
      </dsp:txXfrm>
    </dsp:sp>
    <dsp:sp modelId="{9A6F790F-4042-4F79-B3D3-81B6DBB6BC89}">
      <dsp:nvSpPr>
        <dsp:cNvPr id="0" name=""/>
        <dsp:cNvSpPr/>
      </dsp:nvSpPr>
      <dsp:spPr>
        <a:xfrm rot="4628571">
          <a:off x="6058449" y="2076124"/>
          <a:ext cx="322443" cy="4102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rtl="1">
            <a:lnSpc>
              <a:spcPct val="90000"/>
            </a:lnSpc>
            <a:spcBef>
              <a:spcPct val="0"/>
            </a:spcBef>
            <a:spcAft>
              <a:spcPct val="35000"/>
            </a:spcAft>
          </a:pPr>
          <a:endParaRPr lang="ar-SA" sz="1100" kern="1200" dirty="0"/>
        </a:p>
      </dsp:txBody>
      <dsp:txXfrm>
        <a:off x="6096053" y="2111024"/>
        <a:ext cx="225710" cy="246164"/>
      </dsp:txXfrm>
    </dsp:sp>
    <dsp:sp modelId="{75E43B9E-58D3-4614-A5B5-80EF9DA516F1}">
      <dsp:nvSpPr>
        <dsp:cNvPr id="0" name=""/>
        <dsp:cNvSpPr/>
      </dsp:nvSpPr>
      <dsp:spPr>
        <a:xfrm>
          <a:off x="5816830" y="2571483"/>
          <a:ext cx="1215622" cy="12156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SA" sz="1400" kern="1200" dirty="0" smtClean="0"/>
            <a:t>وضوح نتائج التعليم</a:t>
          </a:r>
          <a:endParaRPr lang="ar-SA" sz="1400" kern="1200" dirty="0"/>
        </a:p>
      </dsp:txBody>
      <dsp:txXfrm>
        <a:off x="5994854" y="2749507"/>
        <a:ext cx="859574" cy="859574"/>
      </dsp:txXfrm>
    </dsp:sp>
    <dsp:sp modelId="{1BE6899A-25F6-46CB-A3FB-2472871E97EB}">
      <dsp:nvSpPr>
        <dsp:cNvPr id="0" name=""/>
        <dsp:cNvSpPr/>
      </dsp:nvSpPr>
      <dsp:spPr>
        <a:xfrm rot="7714286">
          <a:off x="5700484" y="3680057"/>
          <a:ext cx="322443" cy="4102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rtl="1">
            <a:lnSpc>
              <a:spcPct val="90000"/>
            </a:lnSpc>
            <a:spcBef>
              <a:spcPct val="0"/>
            </a:spcBef>
            <a:spcAft>
              <a:spcPct val="35000"/>
            </a:spcAft>
          </a:pPr>
          <a:endParaRPr lang="ar-SA" sz="1100" kern="1200" dirty="0"/>
        </a:p>
      </dsp:txBody>
      <dsp:txXfrm rot="10800000">
        <a:off x="5779007" y="3724297"/>
        <a:ext cx="225710" cy="246164"/>
      </dsp:txXfrm>
    </dsp:sp>
    <dsp:sp modelId="{B6807526-6ADA-4DDA-96DB-0C719B5D126B}">
      <dsp:nvSpPr>
        <dsp:cNvPr id="0" name=""/>
        <dsp:cNvSpPr/>
      </dsp:nvSpPr>
      <dsp:spPr>
        <a:xfrm>
          <a:off x="4679580" y="3997550"/>
          <a:ext cx="1215622" cy="12156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SA" sz="1400" kern="1200" dirty="0" smtClean="0"/>
            <a:t>مهارات التفكير العليا</a:t>
          </a:r>
          <a:endParaRPr lang="ar-SA" sz="1400" kern="1200" dirty="0"/>
        </a:p>
      </dsp:txBody>
      <dsp:txXfrm>
        <a:off x="4857604" y="4175574"/>
        <a:ext cx="859574" cy="859574"/>
      </dsp:txXfrm>
    </dsp:sp>
    <dsp:sp modelId="{B824F3D7-D5B1-4F4F-BBBF-AABCE0685A7D}">
      <dsp:nvSpPr>
        <dsp:cNvPr id="0" name=""/>
        <dsp:cNvSpPr/>
      </dsp:nvSpPr>
      <dsp:spPr>
        <a:xfrm rot="10796591">
          <a:off x="4229444" y="4401116"/>
          <a:ext cx="318096" cy="4102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rtl="1">
            <a:lnSpc>
              <a:spcPct val="90000"/>
            </a:lnSpc>
            <a:spcBef>
              <a:spcPct val="0"/>
            </a:spcBef>
            <a:spcAft>
              <a:spcPct val="35000"/>
            </a:spcAft>
          </a:pPr>
          <a:endParaRPr lang="ar-SA" sz="1100" kern="1200" dirty="0"/>
        </a:p>
      </dsp:txBody>
      <dsp:txXfrm rot="10800000">
        <a:off x="4324873" y="4483123"/>
        <a:ext cx="222667" cy="246164"/>
      </dsp:txXfrm>
    </dsp:sp>
    <dsp:sp modelId="{B73C5A39-A7FC-4AA6-896C-670789B97408}">
      <dsp:nvSpPr>
        <dsp:cNvPr id="0" name=""/>
        <dsp:cNvSpPr/>
      </dsp:nvSpPr>
      <dsp:spPr>
        <a:xfrm>
          <a:off x="2863776" y="3999351"/>
          <a:ext cx="1215622" cy="12156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SA" sz="1400" kern="1200" dirty="0" smtClean="0"/>
            <a:t>مهارة حل المشكلات</a:t>
          </a:r>
          <a:endParaRPr lang="ar-SA" sz="1400" kern="1200" dirty="0"/>
        </a:p>
      </dsp:txBody>
      <dsp:txXfrm>
        <a:off x="3041800" y="4177375"/>
        <a:ext cx="859574" cy="859574"/>
      </dsp:txXfrm>
    </dsp:sp>
    <dsp:sp modelId="{2229807D-C80B-47E2-A994-95D5CBEBC597}">
      <dsp:nvSpPr>
        <dsp:cNvPr id="0" name=""/>
        <dsp:cNvSpPr/>
      </dsp:nvSpPr>
      <dsp:spPr>
        <a:xfrm rot="13781800">
          <a:off x="2726844" y="3713777"/>
          <a:ext cx="321994" cy="4102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rtl="1">
            <a:lnSpc>
              <a:spcPct val="90000"/>
            </a:lnSpc>
            <a:spcBef>
              <a:spcPct val="0"/>
            </a:spcBef>
            <a:spcAft>
              <a:spcPct val="35000"/>
            </a:spcAft>
          </a:pPr>
          <a:endParaRPr lang="ar-SA" sz="1100" kern="1200" dirty="0"/>
        </a:p>
      </dsp:txBody>
      <dsp:txXfrm rot="10800000">
        <a:off x="2806384" y="3832665"/>
        <a:ext cx="225396" cy="246164"/>
      </dsp:txXfrm>
    </dsp:sp>
    <dsp:sp modelId="{C0C70416-03C8-4C63-96BE-AB977B3E1564}">
      <dsp:nvSpPr>
        <dsp:cNvPr id="0" name=""/>
        <dsp:cNvSpPr/>
      </dsp:nvSpPr>
      <dsp:spPr>
        <a:xfrm>
          <a:off x="1684495" y="2608953"/>
          <a:ext cx="1215622" cy="12156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SA" sz="1400" kern="1200" dirty="0" smtClean="0"/>
            <a:t>تعزيز الثقة بالنفس والروح الايجابية</a:t>
          </a:r>
          <a:endParaRPr lang="ar-SA" sz="1400" kern="1200" dirty="0"/>
        </a:p>
      </dsp:txBody>
      <dsp:txXfrm>
        <a:off x="1862519" y="2786977"/>
        <a:ext cx="859574" cy="859574"/>
      </dsp:txXfrm>
    </dsp:sp>
    <dsp:sp modelId="{62BC36D6-DC81-4257-B5A0-5192A34653DF}">
      <dsp:nvSpPr>
        <dsp:cNvPr id="0" name=""/>
        <dsp:cNvSpPr/>
      </dsp:nvSpPr>
      <dsp:spPr>
        <a:xfrm rot="16924911">
          <a:off x="2314175" y="2111665"/>
          <a:ext cx="341536" cy="4102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rtl="1">
            <a:lnSpc>
              <a:spcPct val="90000"/>
            </a:lnSpc>
            <a:spcBef>
              <a:spcPct val="0"/>
            </a:spcBef>
            <a:spcAft>
              <a:spcPct val="35000"/>
            </a:spcAft>
          </a:pPr>
          <a:endParaRPr lang="ar-SA" sz="1100" kern="1200" dirty="0"/>
        </a:p>
      </dsp:txBody>
      <dsp:txXfrm>
        <a:off x="2354683" y="2243815"/>
        <a:ext cx="239075" cy="246164"/>
      </dsp:txXfrm>
    </dsp:sp>
    <dsp:sp modelId="{922D23D4-502D-456D-AF32-5B14C4ABB296}">
      <dsp:nvSpPr>
        <dsp:cNvPr id="0" name=""/>
        <dsp:cNvSpPr/>
      </dsp:nvSpPr>
      <dsp:spPr>
        <a:xfrm>
          <a:off x="2073816" y="790122"/>
          <a:ext cx="1215622" cy="121562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rtl="1">
            <a:lnSpc>
              <a:spcPct val="90000"/>
            </a:lnSpc>
            <a:spcBef>
              <a:spcPct val="0"/>
            </a:spcBef>
            <a:spcAft>
              <a:spcPct val="35000"/>
            </a:spcAft>
          </a:pPr>
          <a:r>
            <a:rPr lang="ar-SA" sz="1400" kern="1200" dirty="0" smtClean="0"/>
            <a:t>التعلم الذاتي والتعلم مدى الحياة </a:t>
          </a:r>
          <a:endParaRPr lang="ar-SA" sz="1400" kern="1200" dirty="0"/>
        </a:p>
      </dsp:txBody>
      <dsp:txXfrm>
        <a:off x="2251840" y="968146"/>
        <a:ext cx="859574" cy="859574"/>
      </dsp:txXfrm>
    </dsp:sp>
    <dsp:sp modelId="{896F54FF-7BBA-42AD-9BC7-1CA8E307C039}">
      <dsp:nvSpPr>
        <dsp:cNvPr id="0" name=""/>
        <dsp:cNvSpPr/>
      </dsp:nvSpPr>
      <dsp:spPr>
        <a:xfrm rot="20102488">
          <a:off x="3346692" y="802767"/>
          <a:ext cx="345880" cy="41027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rtl="1">
            <a:lnSpc>
              <a:spcPct val="90000"/>
            </a:lnSpc>
            <a:spcBef>
              <a:spcPct val="0"/>
            </a:spcBef>
            <a:spcAft>
              <a:spcPct val="35000"/>
            </a:spcAft>
          </a:pPr>
          <a:endParaRPr lang="ar-SA" sz="1100" kern="1200" dirty="0"/>
        </a:p>
      </dsp:txBody>
      <dsp:txXfrm>
        <a:off x="3351537" y="906713"/>
        <a:ext cx="242116" cy="24616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7B9DBA65-3CE3-453C-A4FA-7BC0807E5FA7}" type="datetimeFigureOut">
              <a:rPr lang="ar-SA" smtClean="0"/>
              <a:t>21/11/35</a:t>
            </a:fld>
            <a:endParaRPr lang="ar-SA" dirty="0"/>
          </a:p>
        </p:txBody>
      </p:sp>
      <p:sp>
        <p:nvSpPr>
          <p:cNvPr id="2" name="عنصر نائب للتذييل 1"/>
          <p:cNvSpPr>
            <a:spLocks noGrp="1"/>
          </p:cNvSpPr>
          <p:nvPr>
            <p:ph type="ftr" sz="quarter" idx="11"/>
          </p:nvPr>
        </p:nvSpPr>
        <p:spPr/>
        <p:txBody>
          <a:bodyPr/>
          <a:lstStyle/>
          <a:p>
            <a:endParaRPr lang="ar-SA" dirty="0"/>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3DB44088-908D-4471-8283-7C783DE3F59D}" type="slidenum">
              <a:rPr lang="ar-SA" smtClean="0"/>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B9DBA65-3CE3-453C-A4FA-7BC0807E5FA7}" type="datetimeFigureOut">
              <a:rPr lang="ar-SA" smtClean="0"/>
              <a:t>21/11/35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3DB44088-908D-4471-8283-7C783DE3F59D}"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7B9DBA65-3CE3-453C-A4FA-7BC0807E5FA7}" type="datetimeFigureOut">
              <a:rPr lang="ar-SA" smtClean="0"/>
              <a:t>21/11/35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3DB44088-908D-4471-8283-7C783DE3F59D}" type="slidenum">
              <a:rPr lang="ar-SA" smtClean="0"/>
              <a:t>‹#›</a:t>
            </a:fld>
            <a:endParaRPr lang="ar-SA"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Slide with Picture">
    <p:spTree>
      <p:nvGrpSpPr>
        <p:cNvPr id="1" name=""/>
        <p:cNvGrpSpPr/>
        <p:nvPr/>
      </p:nvGrpSpPr>
      <p:grpSpPr>
        <a:xfrm>
          <a:off x="0" y="0"/>
          <a:ext cx="0" cy="0"/>
          <a:chOff x="0" y="0"/>
          <a:chExt cx="0" cy="0"/>
        </a:xfrm>
      </p:grpSpPr>
      <p:grpSp>
        <p:nvGrpSpPr>
          <p:cNvPr id="4" name="Group 12"/>
          <p:cNvGrpSpPr/>
          <p:nvPr/>
        </p:nvGrpSpPr>
        <p:grpSpPr>
          <a:xfrm rot="10800000">
            <a:off x="0" y="5645511"/>
            <a:ext cx="9144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5" name="Group 13"/>
          <p:cNvGrpSpPr/>
          <p:nvPr/>
        </p:nvGrpSpPr>
        <p:grpSpPr>
          <a:xfrm>
            <a:off x="0" y="1143001"/>
            <a:ext cx="9144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ctrTitle"/>
          </p:nvPr>
        </p:nvSpPr>
        <p:spPr>
          <a:xfrm>
            <a:off x="828675" y="2292095"/>
            <a:ext cx="4300538" cy="2219691"/>
          </a:xfrm>
        </p:spPr>
        <p:txBody>
          <a:bodyPr anchor="ctr">
            <a:normAutofit/>
          </a:bodyPr>
          <a:lstStyle>
            <a:lvl1pPr algn="l">
              <a:defRPr sz="4400" cap="all" baseline="0"/>
            </a:lvl1pPr>
          </a:lstStyle>
          <a:p>
            <a:r>
              <a:rPr lang="ar-SA" smtClean="0"/>
              <a:t>انقر لتحرير نمط العنوان الرئيسي</a:t>
            </a:r>
            <a:endParaRPr/>
          </a:p>
        </p:txBody>
      </p:sp>
      <p:sp>
        <p:nvSpPr>
          <p:cNvPr id="3" name="Subtitle 2"/>
          <p:cNvSpPr>
            <a:spLocks noGrp="1"/>
          </p:cNvSpPr>
          <p:nvPr>
            <p:ph type="subTitle" idx="1"/>
          </p:nvPr>
        </p:nvSpPr>
        <p:spPr>
          <a:xfrm>
            <a:off x="828675" y="4511785"/>
            <a:ext cx="4300538"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a:p>
        </p:txBody>
      </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4410" y="0"/>
            <a:ext cx="1310643" cy="2292094"/>
          </a:xfrm>
          <a:prstGeom prst="rect">
            <a:avLst/>
          </a:prstGeom>
        </p:spPr>
      </p:pic>
      <p:sp>
        <p:nvSpPr>
          <p:cNvPr id="11" name="Picture Placeholder 10"/>
          <p:cNvSpPr>
            <a:spLocks noGrp="1"/>
          </p:cNvSpPr>
          <p:nvPr>
            <p:ph type="pic" sz="quarter" idx="13"/>
          </p:nvPr>
        </p:nvSpPr>
        <p:spPr>
          <a:xfrm>
            <a:off x="5235798" y="1310656"/>
            <a:ext cx="3908203" cy="4208604"/>
          </a:xfrm>
          <a:solidFill>
            <a:schemeClr val="tx1">
              <a:lumMod val="20000"/>
              <a:lumOff val="80000"/>
            </a:schemeClr>
          </a:solidFill>
        </p:spPr>
        <p:txBody>
          <a:bodyPr tIns="1005840"/>
          <a:lstStyle>
            <a:lvl1pPr marL="0" indent="0" algn="ctr">
              <a:buNone/>
              <a:defRPr/>
            </a:lvl1pPr>
          </a:lstStyle>
          <a:p>
            <a:r>
              <a:rPr lang="ar-SA" dirty="0" smtClean="0"/>
              <a:t>انقر فوق الرمز لإضافة صورة</a:t>
            </a:r>
            <a:endParaRPr dirty="0"/>
          </a:p>
        </p:txBody>
      </p:sp>
      <p:sp>
        <p:nvSpPr>
          <p:cNvPr id="19" name="Instructional Text"/>
          <p:cNvSpPr/>
          <p:nvPr/>
        </p:nvSpPr>
        <p:spPr>
          <a:xfrm>
            <a:off x="9258300" y="0"/>
            <a:ext cx="97155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sz="1200" b="1" i="1" dirty="0">
                <a:latin typeface="Arial" pitchFamily="34" charset="0"/>
                <a:cs typeface="Arial" pitchFamily="34" charset="0"/>
              </a:rPr>
              <a:t>NOTE:</a:t>
            </a:r>
          </a:p>
          <a:p>
            <a:r>
              <a:rPr sz="1200" i="1" dirty="0">
                <a:latin typeface="Arial" pitchFamily="34" charset="0"/>
                <a:cs typeface="Arial" pitchFamily="34" charset="0"/>
              </a:rPr>
              <a:t>To change the  image on this slide, select the picture and delete it. Then click the Pictures icon in the placeholder to insert your own image.</a:t>
            </a: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7B9DBA65-3CE3-453C-A4FA-7BC0807E5FA7}" type="datetimeFigureOut">
              <a:rPr lang="ar-SA" smtClean="0"/>
              <a:t>21/11/35</a:t>
            </a:fld>
            <a:endParaRPr lang="ar-SA" dirty="0"/>
          </a:p>
        </p:txBody>
      </p:sp>
      <p:sp>
        <p:nvSpPr>
          <p:cNvPr id="19" name="عنصر نائب للتذييل 18"/>
          <p:cNvSpPr>
            <a:spLocks noGrp="1"/>
          </p:cNvSpPr>
          <p:nvPr>
            <p:ph type="ftr" sz="quarter" idx="11"/>
          </p:nvPr>
        </p:nvSpPr>
        <p:spPr>
          <a:xfrm>
            <a:off x="3581400" y="76200"/>
            <a:ext cx="2895600" cy="288925"/>
          </a:xfrm>
        </p:spPr>
        <p:txBody>
          <a:bodyPr/>
          <a:lstStyle/>
          <a:p>
            <a:endParaRPr lang="ar-SA" dirty="0"/>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3DB44088-908D-4471-8283-7C783DE3F59D}" type="slidenum">
              <a:rPr lang="ar-SA" smtClean="0"/>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7B9DBA65-3CE3-453C-A4FA-7BC0807E5FA7}" type="datetimeFigureOut">
              <a:rPr lang="ar-SA" smtClean="0"/>
              <a:t>21/11/35</a:t>
            </a:fld>
            <a:endParaRPr lang="ar-SA" dirty="0"/>
          </a:p>
        </p:txBody>
      </p:sp>
      <p:sp>
        <p:nvSpPr>
          <p:cNvPr id="11" name="عنصر نائب للتذييل 10"/>
          <p:cNvSpPr>
            <a:spLocks noGrp="1"/>
          </p:cNvSpPr>
          <p:nvPr>
            <p:ph type="ftr" sz="quarter" idx="11"/>
          </p:nvPr>
        </p:nvSpPr>
        <p:spPr/>
        <p:txBody>
          <a:bodyPr/>
          <a:lstStyle/>
          <a:p>
            <a:endParaRPr lang="ar-SA" dirty="0"/>
          </a:p>
        </p:txBody>
      </p:sp>
      <p:sp>
        <p:nvSpPr>
          <p:cNvPr id="16" name="عنصر نائب لرقم الشريحة 15"/>
          <p:cNvSpPr>
            <a:spLocks noGrp="1"/>
          </p:cNvSpPr>
          <p:nvPr>
            <p:ph type="sldNum" sz="quarter" idx="12"/>
          </p:nvPr>
        </p:nvSpPr>
        <p:spPr/>
        <p:txBody>
          <a:bodyPr/>
          <a:lstStyle/>
          <a:p>
            <a:fld id="{3DB44088-908D-4471-8283-7C783DE3F59D}" type="slidenum">
              <a:rPr lang="ar-SA" smtClean="0"/>
              <a:t>‹#›</a:t>
            </a:fld>
            <a:endParaRPr lang="ar-SA" dirty="0"/>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7B9DBA65-3CE3-453C-A4FA-7BC0807E5FA7}" type="datetimeFigureOut">
              <a:rPr lang="ar-SA" smtClean="0"/>
              <a:t>21/11/35</a:t>
            </a:fld>
            <a:endParaRPr lang="ar-SA" dirty="0"/>
          </a:p>
        </p:txBody>
      </p:sp>
      <p:sp>
        <p:nvSpPr>
          <p:cNvPr id="10" name="عنصر نائب للتذييل 9"/>
          <p:cNvSpPr>
            <a:spLocks noGrp="1"/>
          </p:cNvSpPr>
          <p:nvPr>
            <p:ph type="ftr" sz="quarter" idx="11"/>
          </p:nvPr>
        </p:nvSpPr>
        <p:spPr/>
        <p:txBody>
          <a:bodyPr/>
          <a:lstStyle/>
          <a:p>
            <a:endParaRPr lang="ar-SA" dirty="0"/>
          </a:p>
        </p:txBody>
      </p:sp>
      <p:sp>
        <p:nvSpPr>
          <p:cNvPr id="31" name="عنصر نائب لرقم الشريحة 30"/>
          <p:cNvSpPr>
            <a:spLocks noGrp="1"/>
          </p:cNvSpPr>
          <p:nvPr>
            <p:ph type="sldNum" sz="quarter" idx="12"/>
          </p:nvPr>
        </p:nvSpPr>
        <p:spPr/>
        <p:txBody>
          <a:bodyPr/>
          <a:lstStyle/>
          <a:p>
            <a:fld id="{3DB44088-908D-4471-8283-7C783DE3F59D}" type="slidenum">
              <a:rPr lang="ar-SA" smtClean="0"/>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7B9DBA65-3CE3-453C-A4FA-7BC0807E5FA7}" type="datetimeFigureOut">
              <a:rPr lang="ar-SA" smtClean="0"/>
              <a:t>21/11/35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a:xfrm>
            <a:off x="8229600" y="6477000"/>
            <a:ext cx="762000" cy="246888"/>
          </a:xfrm>
        </p:spPr>
        <p:txBody>
          <a:bodyPr/>
          <a:lstStyle/>
          <a:p>
            <a:fld id="{3DB44088-908D-4471-8283-7C783DE3F59D}" type="slidenum">
              <a:rPr lang="ar-SA" smtClean="0"/>
              <a:t>‹#›</a:t>
            </a:fld>
            <a:endParaRPr lang="ar-SA" dirty="0"/>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7B9DBA65-3CE3-453C-A4FA-7BC0807E5FA7}" type="datetimeFigureOut">
              <a:rPr lang="ar-SA" smtClean="0"/>
              <a:t>21/11/35</a:t>
            </a:fld>
            <a:endParaRPr lang="ar-SA" dirty="0"/>
          </a:p>
        </p:txBody>
      </p:sp>
      <p:sp>
        <p:nvSpPr>
          <p:cNvPr id="21" name="عنصر نائب للتذييل 20"/>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3DB44088-908D-4471-8283-7C783DE3F59D}" type="slidenum">
              <a:rPr lang="ar-SA" smtClean="0"/>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7B9DBA65-3CE3-453C-A4FA-7BC0807E5FA7}" type="datetimeFigureOut">
              <a:rPr lang="ar-SA" smtClean="0"/>
              <a:t>21/11/35</a:t>
            </a:fld>
            <a:endParaRPr lang="ar-SA" dirty="0"/>
          </a:p>
        </p:txBody>
      </p:sp>
      <p:sp>
        <p:nvSpPr>
          <p:cNvPr id="24" name="عنصر نائب للتذييل 23"/>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3DB44088-908D-4471-8283-7C783DE3F59D}"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7B9DBA65-3CE3-453C-A4FA-7BC0807E5FA7}" type="datetimeFigureOut">
              <a:rPr lang="ar-SA" smtClean="0"/>
              <a:t>21/11/35</a:t>
            </a:fld>
            <a:endParaRPr lang="ar-SA" dirty="0"/>
          </a:p>
        </p:txBody>
      </p:sp>
      <p:sp>
        <p:nvSpPr>
          <p:cNvPr id="29" name="عنصر نائب للتذييل 28"/>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3DB44088-908D-4471-8283-7C783DE3F59D}" type="slidenum">
              <a:rPr lang="ar-SA" smtClean="0"/>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dirty="0"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fld id="{7B9DBA65-3CE3-453C-A4FA-7BC0807E5FA7}" type="datetimeFigureOut">
              <a:rPr lang="ar-SA" smtClean="0"/>
              <a:t>21/11/35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31" name="عنصر نائب لرقم الشريحة 30"/>
          <p:cNvSpPr>
            <a:spLocks noGrp="1"/>
          </p:cNvSpPr>
          <p:nvPr>
            <p:ph type="sldNum" sz="quarter" idx="12"/>
          </p:nvPr>
        </p:nvSpPr>
        <p:spPr/>
        <p:txBody>
          <a:bodyPr/>
          <a:lstStyle/>
          <a:p>
            <a:fld id="{3DB44088-908D-4471-8283-7C783DE3F59D}" type="slidenum">
              <a:rPr lang="ar-SA" smtClean="0"/>
              <a:t>‹#›</a:t>
            </a:fld>
            <a:endParaRPr lang="ar-SA" dirty="0"/>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duotone>
              <a:schemeClr val="bg2">
                <a:shade val="45000"/>
                <a:satMod val="135000"/>
              </a:schemeClr>
              <a:prstClr val="white"/>
            </a:duotone>
          </a:blip>
          <a:srcRect/>
          <a:tile tx="0" ty="0" sx="100000" sy="100000" flip="none" algn="tl"/>
        </a:blipFill>
        <a:effectLst/>
      </p:bgPr>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B9DBA65-3CE3-453C-A4FA-7BC0807E5FA7}" type="datetimeFigureOut">
              <a:rPr lang="ar-SA" smtClean="0"/>
              <a:t>21/11/35</a:t>
            </a:fld>
            <a:endParaRPr lang="ar-SA" dirty="0"/>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dirty="0"/>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DB44088-908D-4471-8283-7C783DE3F59D}" type="slidenum">
              <a:rPr lang="ar-SA" smtClean="0"/>
              <a:t>‹#›</a:t>
            </a:fld>
            <a:endParaRPr lang="ar-SA" dirty="0"/>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al-jazirah.com/2007/20070309/ln3.htm"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www.youtube.com/watch?v=rHRlikpwIhY"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5.jpeg"/><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www.youtube.com/watch?v=yC-zezZOl7Y&amp;list=PLb9enEj4Ug2F4EteF3KI9nOgvbZN6q5Po&amp;index=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28675" y="2292095"/>
            <a:ext cx="4300538" cy="2219691"/>
          </a:xfrm>
        </p:spPr>
        <p:txBody>
          <a:bodyPr anchor="ctr"/>
          <a:lstStyle/>
          <a:p>
            <a:pPr algn="ctr" rtl="1"/>
            <a:r>
              <a:rPr lang="ar-SA" b="1" dirty="0" smtClean="0">
                <a:latin typeface="Arial" pitchFamily="34" charset="0"/>
                <a:cs typeface="Arial" pitchFamily="34" charset="0"/>
              </a:rPr>
              <a:t>مقرر</a:t>
            </a:r>
            <a:br>
              <a:rPr lang="ar-SA" b="1" dirty="0" smtClean="0">
                <a:latin typeface="Arial" pitchFamily="34" charset="0"/>
                <a:cs typeface="Arial" pitchFamily="34" charset="0"/>
              </a:rPr>
            </a:br>
            <a:r>
              <a:rPr lang="ar-SA" b="1" dirty="0" smtClean="0">
                <a:latin typeface="Arial" pitchFamily="34" charset="0"/>
                <a:cs typeface="Arial" pitchFamily="34" charset="0"/>
              </a:rPr>
              <a:t>التربية الإعلامية </a:t>
            </a:r>
            <a:endParaRPr lang="en-US" b="1" dirty="0">
              <a:latin typeface="Arial" pitchFamily="34" charset="0"/>
              <a:cs typeface="Arial" pitchFamily="34" charset="0"/>
            </a:endParaRPr>
          </a:p>
        </p:txBody>
      </p:sp>
      <p:sp>
        <p:nvSpPr>
          <p:cNvPr id="7" name="Subtitle 6"/>
          <p:cNvSpPr>
            <a:spLocks noGrp="1"/>
          </p:cNvSpPr>
          <p:nvPr>
            <p:ph type="subTitle" idx="1"/>
          </p:nvPr>
        </p:nvSpPr>
        <p:spPr/>
        <p:txBody>
          <a:bodyPr/>
          <a:lstStyle/>
          <a:p>
            <a:r>
              <a:rPr lang="ar-SA" b="1" dirty="0" smtClean="0">
                <a:latin typeface="Arial" pitchFamily="34" charset="0"/>
                <a:cs typeface="Arial" pitchFamily="34" charset="0"/>
              </a:rPr>
              <a:t>المحاضرة الأولى</a:t>
            </a:r>
            <a:endParaRPr lang="en-US" b="1" dirty="0">
              <a:latin typeface="Arial" pitchFamily="34" charset="0"/>
              <a:cs typeface="Arial" pitchFamily="34" charset="0"/>
            </a:endParaRPr>
          </a:p>
        </p:txBody>
      </p:sp>
      <p:pic>
        <p:nvPicPr>
          <p:cNvPr id="4" name="Picture Placeholder 3" descr="Open book on table, blurred shelves of books in background"/>
          <p:cNvPicPr>
            <a:picLocks noGrp="1" noChangeAspect="1"/>
          </p:cNvPicPr>
          <p:nvPr>
            <p:ph type="pic" sz="quarter" idx="13"/>
          </p:nvPr>
        </p:nvPicPr>
        <p:blipFill>
          <a:blip r:embed="rId2"/>
          <a:stretch>
            <a:fillRect/>
          </a:stretch>
        </p:blipFill>
        <p:spPr>
          <a:xfrm>
            <a:off x="5000628" y="1428736"/>
            <a:ext cx="3908203" cy="385765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419872" y="1916832"/>
            <a:ext cx="5104282" cy="523220"/>
          </a:xfrm>
          <a:prstGeom prst="rect">
            <a:avLst/>
          </a:prstGeom>
          <a:noFill/>
        </p:spPr>
        <p:txBody>
          <a:bodyPr wrap="none" rtlCol="1">
            <a:spAutoFit/>
          </a:bodyPr>
          <a:lstStyle/>
          <a:p>
            <a:r>
              <a:rPr lang="ar-SA" sz="2800" dirty="0" smtClean="0">
                <a:solidFill>
                  <a:srgbClr val="FF0000"/>
                </a:solidFill>
                <a:latin typeface="Arial" pitchFamily="34" charset="0"/>
                <a:cs typeface="Arial" pitchFamily="34" charset="0"/>
              </a:rPr>
              <a:t>عرفي التربية الاعلامية بمفهومك الخاص...</a:t>
            </a:r>
            <a:endParaRPr lang="ar-SA" sz="2800" dirty="0">
              <a:solidFill>
                <a:srgbClr val="FF0000"/>
              </a:solidFill>
              <a:latin typeface="Arial" pitchFamily="34" charset="0"/>
              <a:cs typeface="Arial" pitchFamily="34" charset="0"/>
            </a:endParaRPr>
          </a:p>
        </p:txBody>
      </p:sp>
      <p:sp>
        <p:nvSpPr>
          <p:cNvPr id="3" name="مربع نص 2"/>
          <p:cNvSpPr txBox="1"/>
          <p:nvPr/>
        </p:nvSpPr>
        <p:spPr>
          <a:xfrm>
            <a:off x="5220073" y="551112"/>
            <a:ext cx="3528392" cy="523220"/>
          </a:xfrm>
          <a:prstGeom prst="rect">
            <a:avLst/>
          </a:prstGeom>
          <a:noFill/>
        </p:spPr>
        <p:txBody>
          <a:bodyPr wrap="square" rtlCol="1">
            <a:spAutoFit/>
          </a:bodyPr>
          <a:lstStyle/>
          <a:p>
            <a:r>
              <a:rPr lang="ar-SA" sz="2800" dirty="0" smtClean="0">
                <a:solidFill>
                  <a:srgbClr val="FF0000"/>
                </a:solidFill>
                <a:latin typeface="Arial" pitchFamily="34" charset="0"/>
                <a:cs typeface="Arial" pitchFamily="34" charset="0"/>
              </a:rPr>
              <a:t>جودي فكرتك ...</a:t>
            </a:r>
            <a:endParaRPr lang="ar-SA" sz="2800" dirty="0">
              <a:solidFill>
                <a:srgbClr val="FF0000"/>
              </a:solidFill>
              <a:latin typeface="Arial" pitchFamily="34" charset="0"/>
              <a:cs typeface="Arial" pitchFamily="34" charset="0"/>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88640"/>
            <a:ext cx="1933575" cy="2362200"/>
          </a:xfrm>
          <a:prstGeom prst="rect">
            <a:avLst/>
          </a:prstGeom>
        </p:spPr>
      </p:pic>
    </p:spTree>
    <p:extLst>
      <p:ext uri="{BB962C8B-B14F-4D97-AF65-F5344CB8AC3E}">
        <p14:creationId xmlns:p14="http://schemas.microsoft.com/office/powerpoint/2010/main" val="9266551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eaLnBrk="1" hangingPunct="1">
              <a:defRPr/>
            </a:pPr>
            <a:r>
              <a:rPr lang="ar-SA" dirty="0" smtClean="0">
                <a:solidFill>
                  <a:srgbClr val="FF0000"/>
                </a:solidFill>
                <a:cs typeface="PT Bold Heading" pitchFamily="2" charset="-78"/>
              </a:rPr>
              <a:t>يمكن القول أن التربية الإعلامية</a:t>
            </a:r>
          </a:p>
        </p:txBody>
      </p:sp>
      <p:sp>
        <p:nvSpPr>
          <p:cNvPr id="3" name="عنصر نائب للمحتوى 2"/>
          <p:cNvSpPr>
            <a:spLocks noGrp="1"/>
          </p:cNvSpPr>
          <p:nvPr>
            <p:ph idx="1"/>
          </p:nvPr>
        </p:nvSpPr>
        <p:spPr>
          <a:xfrm>
            <a:off x="107950" y="1341438"/>
            <a:ext cx="8891588" cy="5043487"/>
          </a:xfrm>
        </p:spPr>
        <p:txBody>
          <a:bodyPr>
            <a:normAutofit lnSpcReduction="10000"/>
          </a:bodyPr>
          <a:lstStyle/>
          <a:p>
            <a:pPr marL="0" algn="just" eaLnBrk="1" hangingPunct="1">
              <a:buFont typeface="Wingdings" pitchFamily="2" charset="2"/>
              <a:buNone/>
            </a:pPr>
            <a:r>
              <a:rPr lang="ar-SA" sz="4400" dirty="0" smtClean="0">
                <a:effectLst/>
                <a:cs typeface="AL-Mohanad Bold" pitchFamily="2" charset="-78"/>
              </a:rPr>
              <a:t>هي: عملية تهدف إلى تعليم الطلاب وتدريبهم على</a:t>
            </a:r>
          </a:p>
          <a:p>
            <a:pPr marL="0" algn="just" eaLnBrk="1" hangingPunct="1">
              <a:buFont typeface="Wingdings" pitchFamily="2" charset="2"/>
              <a:buNone/>
            </a:pPr>
            <a:r>
              <a:rPr lang="ar-SA" sz="4400" dirty="0" smtClean="0">
                <a:effectLst/>
                <a:cs typeface="AL-Mohanad Bold" pitchFamily="2" charset="-78"/>
              </a:rPr>
              <a:t>التعامل مع محتوى الإعـلام في الانتقــاء والإدراك،</a:t>
            </a:r>
          </a:p>
          <a:p>
            <a:pPr marL="0" algn="just" eaLnBrk="1" hangingPunct="1">
              <a:buFont typeface="Wingdings" pitchFamily="2" charset="2"/>
              <a:buNone/>
            </a:pPr>
            <a:r>
              <a:rPr lang="ar-SA" sz="4400" dirty="0" smtClean="0">
                <a:effectLst/>
                <a:cs typeface="AL-Mohanad Bold" pitchFamily="2" charset="-78"/>
              </a:rPr>
              <a:t>وتجنب الآثــــار السلبية، والاستفــادة من الآثـــــار الإيجابية، بحيث يتحرر الــطـالب مــن الانـبهــــــار  بالتكنولوجيا، ويــكـــون أكثر إيجابية وتــرفعــاً عن</a:t>
            </a:r>
          </a:p>
          <a:p>
            <a:pPr marL="0" algn="just" eaLnBrk="1" hangingPunct="1">
              <a:buFont typeface="Wingdings" pitchFamily="2" charset="2"/>
              <a:buNone/>
            </a:pPr>
            <a:r>
              <a:rPr lang="ar-SA" sz="4400" dirty="0" smtClean="0">
                <a:effectLst/>
                <a:cs typeface="AL-Mohanad Bold" pitchFamily="2" charset="-78"/>
              </a:rPr>
              <a:t>منطق السهولة، وأكثر وعياً ومسؤوليــة في انتقاء منتجات العملية الإعلامية.</a:t>
            </a:r>
            <a:r>
              <a:rPr lang="en-US" sz="4000" dirty="0" smtClean="0">
                <a:effectLst/>
                <a:cs typeface="AL-Mohanad Bold" pitchFamily="2" charset="-78"/>
              </a:rPr>
              <a:t> </a:t>
            </a:r>
            <a:endParaRPr lang="ar-SA" sz="4000" dirty="0" smtClean="0">
              <a:effectLst/>
              <a:cs typeface="AL-Mohanad Bold" pitchFamily="2" charset="-78"/>
            </a:endParaRPr>
          </a:p>
        </p:txBody>
      </p:sp>
    </p:spTree>
    <p:extLst>
      <p:ext uri="{BB962C8B-B14F-4D97-AF65-F5344CB8AC3E}">
        <p14:creationId xmlns:p14="http://schemas.microsoft.com/office/powerpoint/2010/main" val="29730557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blinds(horizontal)">
                                      <p:cBhvr>
                                        <p:cTn id="25" dur="500"/>
                                        <p:tgtEl>
                                          <p:spTgt spid="3">
                                            <p:txEl>
                                              <p:pRg st="0" end="0"/>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blinds(horizontal)">
                                      <p:cBhvr>
                                        <p:cTn id="30" dur="500"/>
                                        <p:tgtEl>
                                          <p:spTgt spid="3">
                                            <p:txEl>
                                              <p:pRg st="1" end="1"/>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Effect transition="in" filter="blinds(horizontal)">
                                      <p:cBhvr>
                                        <p:cTn id="35" dur="500"/>
                                        <p:tgtEl>
                                          <p:spTgt spid="3">
                                            <p:txEl>
                                              <p:pRg st="2" end="2"/>
                                            </p:txEl>
                                          </p:spTgt>
                                        </p:tgtEl>
                                      </p:cBhvr>
                                    </p:animEffect>
                                  </p:childTnLst>
                                </p:cTn>
                              </p:par>
                              <p:par>
                                <p:cTn id="36" presetID="3" presetClass="entr" presetSubtype="10" fill="hold" nodeType="with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blinds(horizontal)">
                                      <p:cBhvr>
                                        <p:cTn id="3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983483" y="500042"/>
            <a:ext cx="3773790" cy="523220"/>
          </a:xfrm>
          <a:prstGeom prst="rect">
            <a:avLst/>
          </a:prstGeom>
          <a:noFill/>
        </p:spPr>
        <p:txBody>
          <a:bodyPr wrap="none" rtlCol="1">
            <a:spAutoFit/>
          </a:bodyPr>
          <a:lstStyle/>
          <a:p>
            <a:r>
              <a:rPr lang="ar-SA" sz="2800" dirty="0" smtClean="0">
                <a:solidFill>
                  <a:srgbClr val="FF0000"/>
                </a:solidFill>
                <a:latin typeface="Arial" pitchFamily="34" charset="0"/>
                <a:cs typeface="Arial" pitchFamily="34" charset="0"/>
              </a:rPr>
              <a:t>التربية الاعلامية في دول العالم </a:t>
            </a:r>
            <a:endParaRPr lang="ar-SA" sz="2800" dirty="0">
              <a:solidFill>
                <a:srgbClr val="FF0000"/>
              </a:solidFill>
              <a:latin typeface="Arial" pitchFamily="34" charset="0"/>
              <a:cs typeface="Arial" pitchFamily="34" charset="0"/>
            </a:endParaRPr>
          </a:p>
        </p:txBody>
      </p:sp>
      <p:graphicFrame>
        <p:nvGraphicFramePr>
          <p:cNvPr id="5" name="رسم تخطيطي 4"/>
          <p:cNvGraphicFramePr/>
          <p:nvPr>
            <p:extLst>
              <p:ext uri="{D42A27DB-BD31-4B8C-83A1-F6EECF244321}">
                <p14:modId xmlns:p14="http://schemas.microsoft.com/office/powerpoint/2010/main" val="4102107069"/>
              </p:ext>
            </p:extLst>
          </p:nvPr>
        </p:nvGraphicFramePr>
        <p:xfrm>
          <a:off x="1000100" y="1428736"/>
          <a:ext cx="7858180" cy="4635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3893931" y="571480"/>
            <a:ext cx="4649030" cy="461665"/>
          </a:xfrm>
          <a:prstGeom prst="rect">
            <a:avLst/>
          </a:prstGeom>
          <a:noFill/>
        </p:spPr>
        <p:txBody>
          <a:bodyPr wrap="none" rtlCol="1">
            <a:spAutoFit/>
          </a:bodyPr>
          <a:lstStyle/>
          <a:p>
            <a:r>
              <a:rPr lang="ar-SA" sz="2400" dirty="0" smtClean="0">
                <a:solidFill>
                  <a:srgbClr val="FF0000"/>
                </a:solidFill>
                <a:latin typeface="Arial" pitchFamily="34" charset="0"/>
                <a:cs typeface="Arial" pitchFamily="34" charset="0"/>
              </a:rPr>
              <a:t>التربية الاعلامية في المملكة العربية السعودية </a:t>
            </a:r>
            <a:endParaRPr lang="ar-SA" sz="2400" dirty="0">
              <a:solidFill>
                <a:srgbClr val="FF0000"/>
              </a:solidFill>
              <a:latin typeface="Arial" pitchFamily="34" charset="0"/>
              <a:cs typeface="Arial" pitchFamily="34" charset="0"/>
            </a:endParaRPr>
          </a:p>
        </p:txBody>
      </p:sp>
      <p:sp>
        <p:nvSpPr>
          <p:cNvPr id="3" name="مربع نص 2"/>
          <p:cNvSpPr txBox="1"/>
          <p:nvPr/>
        </p:nvSpPr>
        <p:spPr>
          <a:xfrm>
            <a:off x="868540" y="1714488"/>
            <a:ext cx="7888763" cy="4093428"/>
          </a:xfrm>
          <a:prstGeom prst="rect">
            <a:avLst/>
          </a:prstGeom>
          <a:noFill/>
        </p:spPr>
        <p:txBody>
          <a:bodyPr wrap="none" rtlCol="1">
            <a:spAutoFit/>
          </a:bodyPr>
          <a:lstStyle/>
          <a:p>
            <a:r>
              <a:rPr lang="ar-SA" sz="2000" dirty="0" smtClean="0">
                <a:latin typeface="Arial" pitchFamily="34" charset="0"/>
                <a:cs typeface="Arial" pitchFamily="34" charset="0"/>
              </a:rPr>
              <a:t>نشر مفهوم التربية الاعلامية على مستوى قارة اسيا و الخليج العربي ( مؤتمر الدولي </a:t>
            </a:r>
          </a:p>
          <a:p>
            <a:endParaRPr lang="ar-SA" sz="2000" dirty="0">
              <a:latin typeface="Arial" pitchFamily="34" charset="0"/>
              <a:cs typeface="Arial" pitchFamily="34" charset="0"/>
            </a:endParaRPr>
          </a:p>
          <a:p>
            <a:r>
              <a:rPr lang="ar-SA" sz="2000" dirty="0" smtClean="0">
                <a:latin typeface="Arial" pitchFamily="34" charset="0"/>
                <a:cs typeface="Arial" pitchFamily="34" charset="0"/>
              </a:rPr>
              <a:t>الاول للتربية الاعلامية )  1428/2/14 – 2007/ 2/ 4 – لمدة اربعة ايام – الرياض </a:t>
            </a:r>
          </a:p>
          <a:p>
            <a:endParaRPr lang="ar-SA" sz="2000" dirty="0">
              <a:latin typeface="Arial" pitchFamily="34" charset="0"/>
              <a:cs typeface="Arial" pitchFamily="34" charset="0"/>
            </a:endParaRPr>
          </a:p>
          <a:p>
            <a:endParaRPr lang="ar-SA" sz="2000" dirty="0" smtClean="0">
              <a:latin typeface="Arial" pitchFamily="34" charset="0"/>
              <a:cs typeface="Arial" pitchFamily="34" charset="0"/>
            </a:endParaRPr>
          </a:p>
          <a:p>
            <a:r>
              <a:rPr lang="ar-SA" sz="2000" dirty="0" smtClean="0">
                <a:latin typeface="Arial" pitchFamily="34" charset="0"/>
                <a:cs typeface="Arial" pitchFamily="34" charset="0"/>
              </a:rPr>
              <a:t>تحت رعاية  خادم الحرمين الشرفين الملك عبدالله  , تحت اشراف وتنظيم وزارة التربية والتعليم </a:t>
            </a:r>
          </a:p>
          <a:p>
            <a:endParaRPr lang="ar-SA" sz="2000" dirty="0">
              <a:latin typeface="Arial" pitchFamily="34" charset="0"/>
              <a:cs typeface="Arial" pitchFamily="34" charset="0"/>
            </a:endParaRPr>
          </a:p>
          <a:p>
            <a:r>
              <a:rPr lang="ar-SA" sz="2000" dirty="0" smtClean="0">
                <a:latin typeface="Arial" pitchFamily="34" charset="0"/>
                <a:cs typeface="Arial" pitchFamily="34" charset="0"/>
              </a:rPr>
              <a:t>اختتم المؤتمر جلساته بمجموعة من التوصيات </a:t>
            </a:r>
            <a:r>
              <a:rPr lang="ar-SA" sz="2000" dirty="0" smtClean="0">
                <a:latin typeface="Arial" pitchFamily="34" charset="0"/>
                <a:cs typeface="Arial" pitchFamily="34" charset="0"/>
              </a:rPr>
              <a:t>تأكد </a:t>
            </a:r>
            <a:r>
              <a:rPr lang="ar-SA" sz="2000" dirty="0" smtClean="0">
                <a:latin typeface="Arial" pitchFamily="34" charset="0"/>
                <a:cs typeface="Arial" pitchFamily="34" charset="0"/>
              </a:rPr>
              <a:t>اهمية التربية الاعلامية </a:t>
            </a:r>
          </a:p>
          <a:p>
            <a:endParaRPr lang="ar-SA" sz="2000" dirty="0">
              <a:latin typeface="Arial" pitchFamily="34" charset="0"/>
              <a:cs typeface="Arial" pitchFamily="34" charset="0"/>
            </a:endParaRPr>
          </a:p>
          <a:p>
            <a:r>
              <a:rPr lang="ar-SA" sz="2000" dirty="0" smtClean="0">
                <a:latin typeface="Arial" pitchFamily="34" charset="0"/>
                <a:cs typeface="Arial" pitchFamily="34" charset="0"/>
              </a:rPr>
              <a:t>واعتمادها كمقرر تدرس في مراحل التعليم العالي .</a:t>
            </a:r>
          </a:p>
          <a:p>
            <a:endParaRPr lang="ar-SA" sz="2000" dirty="0">
              <a:latin typeface="Arial" pitchFamily="34" charset="0"/>
              <a:cs typeface="Arial" pitchFamily="34" charset="0"/>
            </a:endParaRPr>
          </a:p>
          <a:p>
            <a:endParaRPr lang="ar-SA" sz="2000" dirty="0" smtClean="0">
              <a:latin typeface="Arial" pitchFamily="34" charset="0"/>
              <a:cs typeface="Arial" pitchFamily="34" charset="0"/>
            </a:endParaRPr>
          </a:p>
          <a:p>
            <a:r>
              <a:rPr lang="ar-SA" sz="2000" dirty="0" smtClean="0">
                <a:latin typeface="Arial" pitchFamily="34" charset="0"/>
                <a:cs typeface="Arial" pitchFamily="34" charset="0"/>
              </a:rPr>
              <a:t>تقرير عن المؤتمر : </a:t>
            </a:r>
            <a:endParaRPr lang="ar-SA" sz="2000" dirty="0">
              <a:latin typeface="Arial" pitchFamily="34" charset="0"/>
              <a:cs typeface="Arial" pitchFamily="34" charset="0"/>
            </a:endParaRPr>
          </a:p>
        </p:txBody>
      </p:sp>
      <p:sp>
        <p:nvSpPr>
          <p:cNvPr id="4" name="مستطيل 3"/>
          <p:cNvSpPr/>
          <p:nvPr/>
        </p:nvSpPr>
        <p:spPr>
          <a:xfrm>
            <a:off x="959494" y="5738425"/>
            <a:ext cx="7572396" cy="646331"/>
          </a:xfrm>
          <a:prstGeom prst="rect">
            <a:avLst/>
          </a:prstGeom>
        </p:spPr>
        <p:txBody>
          <a:bodyPr wrap="square">
            <a:spAutoFit/>
          </a:bodyPr>
          <a:lstStyle/>
          <a:p>
            <a:r>
              <a:rPr lang="en-US" dirty="0" smtClean="0">
                <a:hlinkClick r:id="rId2"/>
              </a:rPr>
              <a:t>http://www.al-jazirah.com/2007/20070309/ln3.htm</a:t>
            </a:r>
            <a:endParaRPr lang="ar-SA" dirty="0" smtClean="0"/>
          </a:p>
          <a:p>
            <a:endParaRPr lang="ar-SA" dirty="0"/>
          </a:p>
        </p:txBody>
      </p:sp>
      <p:pic>
        <p:nvPicPr>
          <p:cNvPr id="5" name="صورة 4" descr="تنزيل (7).jpg"/>
          <p:cNvPicPr>
            <a:picLocks noChangeAspect="1"/>
          </p:cNvPicPr>
          <p:nvPr/>
        </p:nvPicPr>
        <p:blipFill>
          <a:blip r:embed="rId3"/>
          <a:stretch>
            <a:fillRect/>
          </a:stretch>
        </p:blipFill>
        <p:spPr>
          <a:xfrm>
            <a:off x="285720" y="214290"/>
            <a:ext cx="3143272" cy="12752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997969" y="642918"/>
            <a:ext cx="2616422" cy="461665"/>
          </a:xfrm>
          <a:prstGeom prst="rect">
            <a:avLst/>
          </a:prstGeom>
          <a:noFill/>
        </p:spPr>
        <p:txBody>
          <a:bodyPr wrap="none" rtlCol="1">
            <a:spAutoFit/>
          </a:bodyPr>
          <a:lstStyle/>
          <a:p>
            <a:r>
              <a:rPr lang="ar-SA" sz="2400" b="1" dirty="0" smtClean="0">
                <a:solidFill>
                  <a:srgbClr val="FF0000"/>
                </a:solidFill>
                <a:latin typeface="Arial" pitchFamily="34" charset="0"/>
                <a:cs typeface="Arial" pitchFamily="34" charset="0"/>
              </a:rPr>
              <a:t>أهمية التربية  الإعلامية </a:t>
            </a:r>
            <a:endParaRPr lang="ar-SA" sz="2400" b="1" dirty="0">
              <a:solidFill>
                <a:srgbClr val="FF0000"/>
              </a:solidFill>
              <a:latin typeface="Arial" pitchFamily="34" charset="0"/>
              <a:cs typeface="Arial" pitchFamily="34" charset="0"/>
            </a:endParaRPr>
          </a:p>
        </p:txBody>
      </p:sp>
      <p:sp>
        <p:nvSpPr>
          <p:cNvPr id="5" name="مربع نص 4"/>
          <p:cNvSpPr txBox="1"/>
          <p:nvPr/>
        </p:nvSpPr>
        <p:spPr>
          <a:xfrm>
            <a:off x="3233078" y="1285860"/>
            <a:ext cx="5538697" cy="5262979"/>
          </a:xfrm>
          <a:prstGeom prst="rect">
            <a:avLst/>
          </a:prstGeom>
          <a:noFill/>
        </p:spPr>
        <p:txBody>
          <a:bodyPr wrap="none" rtlCol="1">
            <a:spAutoFit/>
          </a:bodyPr>
          <a:lstStyle/>
          <a:p>
            <a:pPr>
              <a:buFont typeface="Wingdings" pitchFamily="2" charset="2"/>
              <a:buChar char="Ø"/>
            </a:pPr>
            <a:r>
              <a:rPr lang="ar-SA" dirty="0" smtClean="0"/>
              <a:t>   </a:t>
            </a:r>
            <a:r>
              <a:rPr lang="ar-SA" sz="2000" dirty="0" smtClean="0">
                <a:latin typeface="Arial" pitchFamily="34" charset="0"/>
                <a:cs typeface="Arial" pitchFamily="34" charset="0"/>
              </a:rPr>
              <a:t>تم اعتمادها كمقرر للتدريس </a:t>
            </a:r>
          </a:p>
          <a:p>
            <a:pPr>
              <a:buFont typeface="Wingdings" pitchFamily="2" charset="2"/>
              <a:buChar char="Ø"/>
            </a:pPr>
            <a:endParaRPr lang="ar-SA" sz="2000" dirty="0">
              <a:latin typeface="Arial" pitchFamily="34" charset="0"/>
              <a:cs typeface="Arial" pitchFamily="34" charset="0"/>
            </a:endParaRPr>
          </a:p>
          <a:p>
            <a:pPr>
              <a:buFont typeface="Wingdings" pitchFamily="2" charset="2"/>
              <a:buChar char="Ø"/>
            </a:pPr>
            <a:r>
              <a:rPr lang="ar-SA" sz="2000" dirty="0" smtClean="0">
                <a:latin typeface="Arial" pitchFamily="34" charset="0"/>
                <a:cs typeface="Arial" pitchFamily="34" charset="0"/>
              </a:rPr>
              <a:t> التربية الاعلامية جزء من الحقوق الاساسية لكل مواطن </a:t>
            </a:r>
          </a:p>
          <a:p>
            <a:pPr>
              <a:buFont typeface="Wingdings" pitchFamily="2" charset="2"/>
              <a:buChar char="Ø"/>
            </a:pPr>
            <a:endParaRPr lang="ar-SA" sz="2000" dirty="0">
              <a:latin typeface="Arial" pitchFamily="34" charset="0"/>
              <a:cs typeface="Arial" pitchFamily="34" charset="0"/>
            </a:endParaRPr>
          </a:p>
          <a:p>
            <a:pPr>
              <a:buFont typeface="Wingdings" pitchFamily="2" charset="2"/>
              <a:buChar char="Ø"/>
            </a:pPr>
            <a:r>
              <a:rPr lang="ar-SA" sz="2000" dirty="0" smtClean="0">
                <a:latin typeface="Arial" pitchFamily="34" charset="0"/>
                <a:cs typeface="Arial" pitchFamily="34" charset="0"/>
              </a:rPr>
              <a:t> الحاجة الى الوعي الاعلامي  ( ثورة الاعلام والمعلومات) </a:t>
            </a:r>
          </a:p>
          <a:p>
            <a:pPr>
              <a:buFont typeface="Wingdings" pitchFamily="2" charset="2"/>
              <a:buChar char="Ø"/>
            </a:pPr>
            <a:endParaRPr lang="ar-SA" sz="2000" dirty="0">
              <a:latin typeface="Arial" pitchFamily="34" charset="0"/>
              <a:cs typeface="Arial" pitchFamily="34" charset="0"/>
            </a:endParaRPr>
          </a:p>
          <a:p>
            <a:pPr>
              <a:buFont typeface="Wingdings" pitchFamily="2" charset="2"/>
              <a:buChar char="Ø"/>
            </a:pPr>
            <a:r>
              <a:rPr lang="ar-SA" sz="2000" dirty="0" smtClean="0">
                <a:latin typeface="Arial" pitchFamily="34" charset="0"/>
                <a:cs typeface="Arial" pitchFamily="34" charset="0"/>
              </a:rPr>
              <a:t> بدون الوعي </a:t>
            </a:r>
            <a:r>
              <a:rPr lang="ar-SA" sz="2000" dirty="0" smtClean="0">
                <a:latin typeface="Arial" pitchFamily="34" charset="0"/>
                <a:cs typeface="Arial" pitchFamily="34" charset="0"/>
              </a:rPr>
              <a:t>الإعلامي </a:t>
            </a:r>
            <a:r>
              <a:rPr lang="ar-SA" sz="2000" dirty="0" smtClean="0">
                <a:latin typeface="Arial" pitchFamily="34" charset="0"/>
                <a:cs typeface="Arial" pitchFamily="34" charset="0"/>
              </a:rPr>
              <a:t>( جمهور سلبي ) </a:t>
            </a:r>
          </a:p>
          <a:p>
            <a:pPr>
              <a:buFont typeface="Wingdings" pitchFamily="2" charset="2"/>
              <a:buChar char="Ø"/>
            </a:pPr>
            <a:endParaRPr lang="ar-SA" sz="2000" dirty="0">
              <a:latin typeface="Arial" pitchFamily="34" charset="0"/>
              <a:cs typeface="Arial" pitchFamily="34" charset="0"/>
            </a:endParaRPr>
          </a:p>
          <a:p>
            <a:pPr>
              <a:buFont typeface="Wingdings" pitchFamily="2" charset="2"/>
              <a:buChar char="Ø"/>
            </a:pPr>
            <a:r>
              <a:rPr lang="ar-SA" sz="2000" dirty="0" smtClean="0">
                <a:latin typeface="Arial" pitchFamily="34" charset="0"/>
                <a:cs typeface="Arial" pitchFamily="34" charset="0"/>
              </a:rPr>
              <a:t> عن طريقة التربية الاعلامية نكتسب الوعي الاعلامي </a:t>
            </a:r>
          </a:p>
          <a:p>
            <a:pPr>
              <a:buFont typeface="Wingdings" pitchFamily="2" charset="2"/>
              <a:buChar char="Ø"/>
            </a:pPr>
            <a:endParaRPr lang="ar-SA" sz="2000" dirty="0">
              <a:latin typeface="Arial" pitchFamily="34" charset="0"/>
              <a:cs typeface="Arial" pitchFamily="34" charset="0"/>
            </a:endParaRPr>
          </a:p>
          <a:p>
            <a:pPr>
              <a:buFont typeface="Wingdings" pitchFamily="2" charset="2"/>
              <a:buChar char="Ø"/>
            </a:pPr>
            <a:r>
              <a:rPr lang="ar-SA" sz="2000" dirty="0" smtClean="0">
                <a:latin typeface="Arial" pitchFamily="34" charset="0"/>
                <a:cs typeface="Arial" pitchFamily="34" charset="0"/>
              </a:rPr>
              <a:t> الوعي الاعلامي مهارة – وليست مادة دراسية </a:t>
            </a:r>
          </a:p>
          <a:p>
            <a:pPr>
              <a:buFont typeface="Wingdings" pitchFamily="2" charset="2"/>
              <a:buChar char="Ø"/>
            </a:pPr>
            <a:endParaRPr lang="ar-SA" sz="2000" dirty="0">
              <a:latin typeface="Arial" pitchFamily="34" charset="0"/>
              <a:cs typeface="Arial" pitchFamily="34" charset="0"/>
            </a:endParaRPr>
          </a:p>
          <a:p>
            <a:pPr>
              <a:buFont typeface="Wingdings" pitchFamily="2" charset="2"/>
              <a:buChar char="Ø"/>
            </a:pPr>
            <a:r>
              <a:rPr lang="ar-SA" sz="2000" dirty="0" smtClean="0">
                <a:latin typeface="Arial" pitchFamily="34" charset="0"/>
                <a:cs typeface="Arial" pitchFamily="34" charset="0"/>
              </a:rPr>
              <a:t> على المستوى المحلي تعد عاملا في نشر ثقافة الحوار   </a:t>
            </a:r>
          </a:p>
          <a:p>
            <a:pPr>
              <a:buFont typeface="Wingdings" pitchFamily="2" charset="2"/>
              <a:buChar char="Ø"/>
            </a:pPr>
            <a:endParaRPr lang="ar-SA" sz="2000" dirty="0">
              <a:latin typeface="Arial" pitchFamily="34" charset="0"/>
              <a:cs typeface="Arial" pitchFamily="34" charset="0"/>
            </a:endParaRPr>
          </a:p>
          <a:p>
            <a:pPr>
              <a:buFont typeface="Wingdings" pitchFamily="2" charset="2"/>
              <a:buChar char="Ø"/>
            </a:pPr>
            <a:r>
              <a:rPr lang="ar-SA" sz="2000" dirty="0" smtClean="0">
                <a:latin typeface="Arial" pitchFamily="34" charset="0"/>
                <a:cs typeface="Arial" pitchFamily="34" charset="0"/>
              </a:rPr>
              <a:t> انتاج مضامين اعلامية جيدة ونشرها وبثها ( </a:t>
            </a:r>
            <a:r>
              <a:rPr lang="ar-SA" sz="2000" dirty="0" smtClean="0">
                <a:latin typeface="Arial" pitchFamily="34" charset="0"/>
                <a:cs typeface="Arial" pitchFamily="34" charset="0"/>
              </a:rPr>
              <a:t>التربية </a:t>
            </a:r>
            <a:r>
              <a:rPr lang="ar-SA" sz="2000" dirty="0" smtClean="0">
                <a:latin typeface="Arial" pitchFamily="34" charset="0"/>
                <a:cs typeface="Arial" pitchFamily="34" charset="0"/>
              </a:rPr>
              <a:t>الاعلامية </a:t>
            </a:r>
            <a:r>
              <a:rPr lang="ar-SA" dirty="0" smtClean="0"/>
              <a:t>) </a:t>
            </a:r>
          </a:p>
          <a:p>
            <a:pPr>
              <a:buFont typeface="Wingdings" pitchFamily="2" charset="2"/>
              <a:buChar char="Ø"/>
            </a:pPr>
            <a:endParaRPr lang="ar-SA" dirty="0"/>
          </a:p>
          <a:p>
            <a:pPr>
              <a:buFont typeface="Wingdings" pitchFamily="2" charset="2"/>
              <a:buChar char="Ø"/>
            </a:pPr>
            <a:r>
              <a:rPr lang="en-US" dirty="0" smtClean="0">
                <a:hlinkClick r:id="rId2"/>
              </a:rPr>
              <a:t>http://www.youtube.com/watch?v=rHRlikpwIhY</a:t>
            </a:r>
            <a:r>
              <a:rPr lang="ar-SA" dirty="0" smtClean="0"/>
              <a:t> </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932040" y="260648"/>
            <a:ext cx="3823483" cy="584775"/>
          </a:xfrm>
          <a:prstGeom prst="rect">
            <a:avLst/>
          </a:prstGeom>
          <a:noFill/>
        </p:spPr>
        <p:txBody>
          <a:bodyPr wrap="none" rtlCol="1">
            <a:spAutoFit/>
          </a:bodyPr>
          <a:lstStyle/>
          <a:p>
            <a:r>
              <a:rPr lang="ar-SA" sz="3200" dirty="0" smtClean="0">
                <a:solidFill>
                  <a:srgbClr val="FF0000"/>
                </a:solidFill>
                <a:latin typeface="Arial" pitchFamily="34" charset="0"/>
                <a:cs typeface="Arial" pitchFamily="34" charset="0"/>
              </a:rPr>
              <a:t>ماذا تشمل التربية الاعلامية </a:t>
            </a:r>
            <a:endParaRPr lang="ar-SA" sz="3200" dirty="0">
              <a:solidFill>
                <a:srgbClr val="FF0000"/>
              </a:solidFill>
              <a:latin typeface="Arial" pitchFamily="34" charset="0"/>
              <a:cs typeface="Arial" pitchFamily="34" charset="0"/>
            </a:endParaRPr>
          </a:p>
        </p:txBody>
      </p:sp>
      <p:graphicFrame>
        <p:nvGraphicFramePr>
          <p:cNvPr id="3" name="رسم تخطيطي 2"/>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928794" y="357166"/>
            <a:ext cx="6685589" cy="461665"/>
          </a:xfrm>
          <a:prstGeom prst="rect">
            <a:avLst/>
          </a:prstGeom>
          <a:noFill/>
        </p:spPr>
        <p:txBody>
          <a:bodyPr wrap="square" rtlCol="1">
            <a:spAutoFit/>
          </a:bodyPr>
          <a:lstStyle/>
          <a:p>
            <a:r>
              <a:rPr lang="ar-SA" sz="2400" b="1" dirty="0" smtClean="0">
                <a:solidFill>
                  <a:srgbClr val="FF0000"/>
                </a:solidFill>
                <a:latin typeface="Arial" pitchFamily="34" charset="0"/>
                <a:cs typeface="Arial" pitchFamily="34" charset="0"/>
              </a:rPr>
              <a:t>ماذا استفيد من التربية الاعلامية </a:t>
            </a:r>
            <a:endParaRPr lang="ar-SA" sz="2400" b="1" dirty="0">
              <a:solidFill>
                <a:srgbClr val="FF0000"/>
              </a:solidFill>
              <a:latin typeface="Arial" pitchFamily="34" charset="0"/>
              <a:cs typeface="Arial" pitchFamily="34" charset="0"/>
            </a:endParaRPr>
          </a:p>
        </p:txBody>
      </p:sp>
      <p:pic>
        <p:nvPicPr>
          <p:cNvPr id="3" name="صورة 2" descr="تنزيل (8).jpg"/>
          <p:cNvPicPr>
            <a:picLocks noChangeAspect="1"/>
          </p:cNvPicPr>
          <p:nvPr/>
        </p:nvPicPr>
        <p:blipFill>
          <a:blip r:embed="rId2"/>
          <a:stretch>
            <a:fillRect/>
          </a:stretch>
        </p:blipFill>
        <p:spPr>
          <a:xfrm>
            <a:off x="142844" y="214290"/>
            <a:ext cx="2143125" cy="2143125"/>
          </a:xfrm>
          <a:prstGeom prst="rect">
            <a:avLst/>
          </a:prstGeom>
          <a:ln>
            <a:noFill/>
          </a:ln>
          <a:effectLst>
            <a:softEdge rad="112500"/>
          </a:effectLst>
        </p:spPr>
      </p:pic>
      <p:sp>
        <p:nvSpPr>
          <p:cNvPr id="4" name="مربع نص 3"/>
          <p:cNvSpPr txBox="1"/>
          <p:nvPr/>
        </p:nvSpPr>
        <p:spPr>
          <a:xfrm>
            <a:off x="2103957" y="1785926"/>
            <a:ext cx="6867650" cy="4154984"/>
          </a:xfrm>
          <a:prstGeom prst="rect">
            <a:avLst/>
          </a:prstGeom>
          <a:noFill/>
        </p:spPr>
        <p:txBody>
          <a:bodyPr wrap="none" rtlCol="1">
            <a:spAutoFit/>
          </a:bodyPr>
          <a:lstStyle/>
          <a:p>
            <a:r>
              <a:rPr lang="ar-SA" dirty="0" smtClean="0"/>
              <a:t> </a:t>
            </a:r>
            <a:r>
              <a:rPr lang="ar-SA" sz="2400" dirty="0" smtClean="0">
                <a:latin typeface="Arial" pitchFamily="34" charset="0"/>
                <a:cs typeface="Arial" pitchFamily="34" charset="0"/>
              </a:rPr>
              <a:t>فهم الوسائل الاعلامية وتفسيرها </a:t>
            </a:r>
            <a:r>
              <a:rPr lang="ar-SA" sz="2400" dirty="0">
                <a:latin typeface="Arial" pitchFamily="34" charset="0"/>
                <a:cs typeface="Arial" pitchFamily="34" charset="0"/>
              </a:rPr>
              <a:t> </a:t>
            </a:r>
            <a:r>
              <a:rPr lang="ar-SA" sz="2400" dirty="0" smtClean="0">
                <a:latin typeface="Arial" pitchFamily="34" charset="0"/>
                <a:cs typeface="Arial" pitchFamily="34" charset="0"/>
              </a:rPr>
              <a:t>( مضمون ) </a:t>
            </a:r>
          </a:p>
          <a:p>
            <a:endParaRPr lang="ar-SA" sz="2400" dirty="0">
              <a:latin typeface="Arial" pitchFamily="34" charset="0"/>
              <a:cs typeface="Arial" pitchFamily="34" charset="0"/>
            </a:endParaRPr>
          </a:p>
          <a:p>
            <a:r>
              <a:rPr lang="ar-SA" sz="2400" dirty="0" smtClean="0">
                <a:latin typeface="Arial" pitchFamily="34" charset="0"/>
                <a:cs typeface="Arial" pitchFamily="34" charset="0"/>
              </a:rPr>
              <a:t>تقديم اراء نقدية للمضامين الاعلامية  سلبا او ايجابا </a:t>
            </a:r>
          </a:p>
          <a:p>
            <a:endParaRPr lang="ar-SA" sz="2400" dirty="0">
              <a:latin typeface="Arial" pitchFamily="34" charset="0"/>
              <a:cs typeface="Arial" pitchFamily="34" charset="0"/>
            </a:endParaRPr>
          </a:p>
          <a:p>
            <a:r>
              <a:rPr lang="ar-SA" sz="2400" dirty="0" smtClean="0">
                <a:latin typeface="Arial" pitchFamily="34" charset="0"/>
                <a:cs typeface="Arial" pitchFamily="34" charset="0"/>
              </a:rPr>
              <a:t>الاختيار الواعي لوسائل الاعلام و المضامين الاعلامية </a:t>
            </a:r>
          </a:p>
          <a:p>
            <a:endParaRPr lang="ar-SA" sz="2400" dirty="0">
              <a:latin typeface="Arial" pitchFamily="34" charset="0"/>
              <a:cs typeface="Arial" pitchFamily="34" charset="0"/>
            </a:endParaRPr>
          </a:p>
          <a:p>
            <a:r>
              <a:rPr lang="ar-SA" sz="2400" dirty="0" smtClean="0">
                <a:latin typeface="Arial" pitchFamily="34" charset="0"/>
                <a:cs typeface="Arial" pitchFamily="34" charset="0"/>
              </a:rPr>
              <a:t>القدرة على التواصل مع وسائل الاعلام للتعبير عن الراي </a:t>
            </a:r>
          </a:p>
          <a:p>
            <a:endParaRPr lang="ar-SA" sz="2400" dirty="0">
              <a:latin typeface="Arial" pitchFamily="34" charset="0"/>
              <a:cs typeface="Arial" pitchFamily="34" charset="0"/>
            </a:endParaRPr>
          </a:p>
          <a:p>
            <a:r>
              <a:rPr lang="ar-SA" sz="2400" dirty="0" smtClean="0">
                <a:latin typeface="Arial" pitchFamily="34" charset="0"/>
                <a:cs typeface="Arial" pitchFamily="34" charset="0"/>
              </a:rPr>
              <a:t>القدرة على انتاج المضامين الاعلامية وايصالها للجمهور المستهدف </a:t>
            </a:r>
          </a:p>
          <a:p>
            <a:endParaRPr lang="ar-SA" sz="2400" dirty="0">
              <a:latin typeface="Arial" pitchFamily="34" charset="0"/>
              <a:cs typeface="Arial" pitchFamily="34" charset="0"/>
            </a:endParaRPr>
          </a:p>
          <a:p>
            <a:r>
              <a:rPr lang="ar-SA" sz="2400" dirty="0" smtClean="0">
                <a:latin typeface="Arial" pitchFamily="34" charset="0"/>
                <a:cs typeface="Arial" pitchFamily="34" charset="0"/>
              </a:rPr>
              <a:t>القدرة على توجيه الاسرة للاستفادة من وسائل الترفية والتقنية الحديثة </a:t>
            </a:r>
            <a:endParaRPr lang="ar-SA" sz="2400"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6048570" y="642918"/>
            <a:ext cx="2637260" cy="369332"/>
          </a:xfrm>
          <a:prstGeom prst="rect">
            <a:avLst/>
          </a:prstGeom>
          <a:noFill/>
        </p:spPr>
        <p:txBody>
          <a:bodyPr wrap="none" rtlCol="1">
            <a:spAutoFit/>
          </a:bodyPr>
          <a:lstStyle/>
          <a:p>
            <a:r>
              <a:rPr lang="ar-SA" dirty="0" smtClean="0"/>
              <a:t>مميزات التربية الاعلامية : </a:t>
            </a:r>
            <a:endParaRPr lang="ar-SA" dirty="0"/>
          </a:p>
        </p:txBody>
      </p:sp>
      <p:graphicFrame>
        <p:nvGraphicFramePr>
          <p:cNvPr id="3" name="رسم تخطيطي 2"/>
          <p:cNvGraphicFramePr/>
          <p:nvPr>
            <p:extLst>
              <p:ext uri="{D42A27DB-BD31-4B8C-83A1-F6EECF244321}">
                <p14:modId xmlns:p14="http://schemas.microsoft.com/office/powerpoint/2010/main" val="1098595109"/>
              </p:ext>
            </p:extLst>
          </p:nvPr>
        </p:nvGraphicFramePr>
        <p:xfrm>
          <a:off x="107504" y="1357298"/>
          <a:ext cx="8750776" cy="521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صورة 3" descr="تنزيل (9).jpg"/>
          <p:cNvPicPr>
            <a:picLocks noChangeAspect="1"/>
          </p:cNvPicPr>
          <p:nvPr/>
        </p:nvPicPr>
        <p:blipFill>
          <a:blip r:embed="rId7"/>
          <a:stretch>
            <a:fillRect/>
          </a:stretch>
        </p:blipFill>
        <p:spPr>
          <a:xfrm>
            <a:off x="214282" y="214290"/>
            <a:ext cx="2928958" cy="115731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2843" y="476672"/>
            <a:ext cx="6433171" cy="369332"/>
          </a:xfrm>
          <a:prstGeom prst="rect">
            <a:avLst/>
          </a:prstGeom>
        </p:spPr>
        <p:txBody>
          <a:bodyPr wrap="none">
            <a:spAutoFit/>
          </a:bodyPr>
          <a:lstStyle/>
          <a:p>
            <a:r>
              <a:rPr lang="ar-SA" dirty="0" smtClean="0">
                <a:solidFill>
                  <a:srgbClr val="FF0000"/>
                </a:solidFill>
                <a:cs typeface="PT Bold Heading" pitchFamily="2" charset="-78"/>
              </a:rPr>
              <a:t>أعطي صور لدور السلبي للوسائل </a:t>
            </a:r>
            <a:r>
              <a:rPr lang="ar-SA" dirty="0">
                <a:solidFill>
                  <a:srgbClr val="FF0000"/>
                </a:solidFill>
                <a:cs typeface="PT Bold Heading" pitchFamily="2" charset="-78"/>
              </a:rPr>
              <a:t>الإعلام </a:t>
            </a:r>
            <a:r>
              <a:rPr lang="ar-SA" dirty="0" smtClean="0">
                <a:solidFill>
                  <a:srgbClr val="FF0000"/>
                </a:solidFill>
                <a:cs typeface="PT Bold Heading" pitchFamily="2" charset="-78"/>
              </a:rPr>
              <a:t>في </a:t>
            </a:r>
            <a:r>
              <a:rPr lang="ar-SA" dirty="0">
                <a:solidFill>
                  <a:srgbClr val="FF0000"/>
                </a:solidFill>
                <a:cs typeface="PT Bold Heading" pitchFamily="2" charset="-78"/>
              </a:rPr>
              <a:t>تلويث البيئة التربوية العربية</a:t>
            </a:r>
            <a:r>
              <a:rPr lang="en-US" dirty="0">
                <a:solidFill>
                  <a:srgbClr val="FF0000"/>
                </a:solidFill>
              </a:rPr>
              <a:t> </a:t>
            </a:r>
            <a:endParaRPr lang="ar-SA" dirty="0">
              <a:solidFill>
                <a:srgbClr val="FF0000"/>
              </a:solidFill>
            </a:endParaRPr>
          </a:p>
        </p:txBody>
      </p:sp>
    </p:spTree>
    <p:extLst>
      <p:ext uri="{BB962C8B-B14F-4D97-AF65-F5344CB8AC3E}">
        <p14:creationId xmlns:p14="http://schemas.microsoft.com/office/powerpoint/2010/main" val="296554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53975"/>
            <a:ext cx="8229600" cy="1143000"/>
          </a:xfrm>
        </p:spPr>
        <p:txBody>
          <a:bodyPr>
            <a:normAutofit fontScale="90000"/>
          </a:bodyPr>
          <a:lstStyle/>
          <a:p>
            <a:pPr algn="r" eaLnBrk="1" hangingPunct="1">
              <a:defRPr/>
            </a:pPr>
            <a:r>
              <a:rPr lang="ar-SA" sz="4000" dirty="0" smtClean="0">
                <a:solidFill>
                  <a:srgbClr val="FF0000"/>
                </a:solidFill>
                <a:cs typeface="PT Bold Heading" pitchFamily="2" charset="-78"/>
              </a:rPr>
              <a:t>دور وسائل الإعلام فى تلويث البيئة التربوية العربية</a:t>
            </a:r>
            <a:r>
              <a:rPr lang="en-US" sz="4000" dirty="0" smtClean="0">
                <a:solidFill>
                  <a:srgbClr val="FF0000"/>
                </a:solidFill>
              </a:rPr>
              <a:t> </a:t>
            </a:r>
          </a:p>
        </p:txBody>
      </p:sp>
      <p:sp>
        <p:nvSpPr>
          <p:cNvPr id="19459" name="Rectangle 3"/>
          <p:cNvSpPr>
            <a:spLocks noGrp="1" noChangeArrowheads="1"/>
          </p:cNvSpPr>
          <p:nvPr>
            <p:ph type="body" idx="1"/>
          </p:nvPr>
        </p:nvSpPr>
        <p:spPr>
          <a:xfrm>
            <a:off x="179512" y="1340768"/>
            <a:ext cx="8785225" cy="4997450"/>
          </a:xfrm>
        </p:spPr>
        <p:txBody>
          <a:bodyPr/>
          <a:lstStyle/>
          <a:p>
            <a:pPr algn="just" eaLnBrk="1" hangingPunct="1"/>
            <a:r>
              <a:rPr lang="ar-SA" sz="3400" dirty="0" smtClean="0">
                <a:effectLst/>
                <a:cs typeface="AL-Mohanad Bold" pitchFamily="2" charset="-78"/>
              </a:rPr>
              <a:t>إثارة الغرائـز الجنسية نتيجة ما تبثه من موضوعات ومشــاهـــد تتصف بالخلاعة والمجون، وتساعد على انتشار الرذيلة.</a:t>
            </a:r>
          </a:p>
          <a:p>
            <a:pPr algn="just" eaLnBrk="1" hangingPunct="1"/>
            <a:r>
              <a:rPr lang="ar-SA" sz="3400" dirty="0" smtClean="0">
                <a:effectLst/>
                <a:cs typeface="AL-Mohanad Bold" pitchFamily="2" charset="-78"/>
              </a:rPr>
              <a:t>الكسل الذهني والسلبية لدى المشاهدين، فتجعلهم تابعين يميلون مع الريح حيث مالت وتــقلــل من تحملهم المسؤولية، وتصرفهم عن معالي الأمور، وتشغلهم عن الأهداف السامية.</a:t>
            </a:r>
          </a:p>
          <a:p>
            <a:pPr algn="just" eaLnBrk="1" hangingPunct="1"/>
            <a:r>
              <a:rPr lang="ar-SA" sz="3400" dirty="0" smtClean="0">
                <a:effectLst/>
                <a:cs typeface="AL-Mohanad Bold" pitchFamily="2" charset="-78"/>
              </a:rPr>
              <a:t>الاعتياد على السهر الطويل، مما يترتب عليه إهـــدار الأوقــات، والتقصير في الواجبات، والتأخر عن موعد العـمل والمحاضرات والدروس، كما يسبب ذلك قلب نظام الحياة، فينـــام الســـــــــاهر في النهار ويسهر في الليل، وهو أمر مغاير لفطرة الخالق.</a:t>
            </a:r>
            <a:endParaRPr lang="en-US" sz="3400" dirty="0" smtClean="0">
              <a:effectLst/>
              <a:cs typeface="AL-Mohanad Bold" pitchFamily="2" charset="-78"/>
            </a:endParaRPr>
          </a:p>
        </p:txBody>
      </p:sp>
    </p:spTree>
    <p:extLst>
      <p:ext uri="{BB962C8B-B14F-4D97-AF65-F5344CB8AC3E}">
        <p14:creationId xmlns:p14="http://schemas.microsoft.com/office/powerpoint/2010/main" val="26633782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fade">
                                      <p:cBhvr>
                                        <p:cTn id="7" dur="2000"/>
                                        <p:tgtEl>
                                          <p:spTgt spid="37890"/>
                                        </p:tgtEl>
                                      </p:cBhvr>
                                    </p:animEffect>
                                    <p:anim calcmode="lin" valueType="num">
                                      <p:cBhvr>
                                        <p:cTn id="8" dur="2000" fill="hold"/>
                                        <p:tgtEl>
                                          <p:spTgt spid="37890"/>
                                        </p:tgtEl>
                                        <p:attrNameLst>
                                          <p:attrName>style.rotation</p:attrName>
                                        </p:attrNameLst>
                                      </p:cBhvr>
                                      <p:tavLst>
                                        <p:tav tm="0">
                                          <p:val>
                                            <p:fltVal val="720"/>
                                          </p:val>
                                        </p:tav>
                                        <p:tav tm="100000">
                                          <p:val>
                                            <p:fltVal val="0"/>
                                          </p:val>
                                        </p:tav>
                                      </p:tavLst>
                                    </p:anim>
                                    <p:anim calcmode="lin" valueType="num">
                                      <p:cBhvr>
                                        <p:cTn id="9" dur="2000" fill="hold"/>
                                        <p:tgtEl>
                                          <p:spTgt spid="37890"/>
                                        </p:tgtEl>
                                        <p:attrNameLst>
                                          <p:attrName>ppt_h</p:attrName>
                                        </p:attrNameLst>
                                      </p:cBhvr>
                                      <p:tavLst>
                                        <p:tav tm="0">
                                          <p:val>
                                            <p:fltVal val="0"/>
                                          </p:val>
                                        </p:tav>
                                        <p:tav tm="100000">
                                          <p:val>
                                            <p:strVal val="#ppt_h"/>
                                          </p:val>
                                        </p:tav>
                                      </p:tavLst>
                                    </p:anim>
                                    <p:anim calcmode="lin" valueType="num">
                                      <p:cBhvr>
                                        <p:cTn id="10" dur="2000" fill="hold"/>
                                        <p:tgtEl>
                                          <p:spTgt spid="37890"/>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0" presetClass="entr" presetSubtype="0" fill="hold" nodeType="clickEffect">
                                  <p:stCondLst>
                                    <p:cond delay="0"/>
                                  </p:stCondLst>
                                  <p:childTnLst>
                                    <p:set>
                                      <p:cBhvr>
                                        <p:cTn id="14" dur="1" fill="hold">
                                          <p:stCondLst>
                                            <p:cond delay="0"/>
                                          </p:stCondLst>
                                        </p:cTn>
                                        <p:tgtEl>
                                          <p:spTgt spid="19459">
                                            <p:txEl>
                                              <p:pRg st="0" end="0"/>
                                            </p:txEl>
                                          </p:spTgt>
                                        </p:tgtEl>
                                        <p:attrNameLst>
                                          <p:attrName>style.visibility</p:attrName>
                                        </p:attrNameLst>
                                      </p:cBhvr>
                                      <p:to>
                                        <p:strVal val="visible"/>
                                      </p:to>
                                    </p:set>
                                    <p:animEffect transition="in" filter="fade">
                                      <p:cBhvr>
                                        <p:cTn id="15" dur="800" decel="100000"/>
                                        <p:tgtEl>
                                          <p:spTgt spid="19459">
                                            <p:txEl>
                                              <p:pRg st="0" end="0"/>
                                            </p:txEl>
                                          </p:spTgt>
                                        </p:tgtEl>
                                      </p:cBhvr>
                                    </p:animEffect>
                                    <p:anim calcmode="lin" valueType="num">
                                      <p:cBhvr>
                                        <p:cTn id="16" dur="800" decel="100000" fill="hold"/>
                                        <p:tgtEl>
                                          <p:spTgt spid="19459">
                                            <p:txEl>
                                              <p:pRg st="0" end="0"/>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19459">
                                            <p:txEl>
                                              <p:pRg st="0" end="0"/>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19459">
                                            <p:txEl>
                                              <p:pRg st="0" end="0"/>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19459">
                                            <p:txEl>
                                              <p:pRg st="0" end="0"/>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19459">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0" presetClass="entr" presetSubtype="0" fill="hold" nodeType="clickEffect">
                                  <p:stCondLst>
                                    <p:cond delay="0"/>
                                  </p:stCondLst>
                                  <p:childTnLst>
                                    <p:set>
                                      <p:cBhvr>
                                        <p:cTn id="24" dur="1" fill="hold">
                                          <p:stCondLst>
                                            <p:cond delay="0"/>
                                          </p:stCondLst>
                                        </p:cTn>
                                        <p:tgtEl>
                                          <p:spTgt spid="19459">
                                            <p:txEl>
                                              <p:pRg st="1" end="1"/>
                                            </p:txEl>
                                          </p:spTgt>
                                        </p:tgtEl>
                                        <p:attrNameLst>
                                          <p:attrName>style.visibility</p:attrName>
                                        </p:attrNameLst>
                                      </p:cBhvr>
                                      <p:to>
                                        <p:strVal val="visible"/>
                                      </p:to>
                                    </p:set>
                                    <p:animEffect transition="in" filter="fade">
                                      <p:cBhvr>
                                        <p:cTn id="25" dur="800" decel="100000"/>
                                        <p:tgtEl>
                                          <p:spTgt spid="19459">
                                            <p:txEl>
                                              <p:pRg st="1" end="1"/>
                                            </p:txEl>
                                          </p:spTgt>
                                        </p:tgtEl>
                                      </p:cBhvr>
                                    </p:animEffect>
                                    <p:anim calcmode="lin" valueType="num">
                                      <p:cBhvr>
                                        <p:cTn id="26" dur="800" decel="100000" fill="hold"/>
                                        <p:tgtEl>
                                          <p:spTgt spid="19459">
                                            <p:txEl>
                                              <p:pRg st="1" end="1"/>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19459">
                                            <p:txEl>
                                              <p:pRg st="1" end="1"/>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19459">
                                            <p:txEl>
                                              <p:pRg st="1" end="1"/>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19459">
                                            <p:txEl>
                                              <p:pRg st="1" end="1"/>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19459">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0" presetClass="entr" presetSubtype="0" fill="hold" nodeType="clickEffect">
                                  <p:stCondLst>
                                    <p:cond delay="0"/>
                                  </p:stCondLst>
                                  <p:childTnLst>
                                    <p:set>
                                      <p:cBhvr>
                                        <p:cTn id="34" dur="1" fill="hold">
                                          <p:stCondLst>
                                            <p:cond delay="0"/>
                                          </p:stCondLst>
                                        </p:cTn>
                                        <p:tgtEl>
                                          <p:spTgt spid="19459">
                                            <p:txEl>
                                              <p:pRg st="2" end="2"/>
                                            </p:txEl>
                                          </p:spTgt>
                                        </p:tgtEl>
                                        <p:attrNameLst>
                                          <p:attrName>style.visibility</p:attrName>
                                        </p:attrNameLst>
                                      </p:cBhvr>
                                      <p:to>
                                        <p:strVal val="visible"/>
                                      </p:to>
                                    </p:set>
                                    <p:animEffect transition="in" filter="fade">
                                      <p:cBhvr>
                                        <p:cTn id="35" dur="800" decel="100000"/>
                                        <p:tgtEl>
                                          <p:spTgt spid="19459">
                                            <p:txEl>
                                              <p:pRg st="2" end="2"/>
                                            </p:txEl>
                                          </p:spTgt>
                                        </p:tgtEl>
                                      </p:cBhvr>
                                    </p:animEffect>
                                    <p:anim calcmode="lin" valueType="num">
                                      <p:cBhvr>
                                        <p:cTn id="36" dur="800" decel="100000" fill="hold"/>
                                        <p:tgtEl>
                                          <p:spTgt spid="19459">
                                            <p:txEl>
                                              <p:pRg st="2" end="2"/>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19459">
                                            <p:txEl>
                                              <p:pRg st="2" end="2"/>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19459">
                                            <p:txEl>
                                              <p:pRg st="2" end="2"/>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19459">
                                            <p:txEl>
                                              <p:pRg st="2" end="2"/>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19459">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000496" y="357166"/>
            <a:ext cx="4613887" cy="584775"/>
          </a:xfrm>
          <a:prstGeom prst="rect">
            <a:avLst/>
          </a:prstGeom>
          <a:noFill/>
        </p:spPr>
        <p:txBody>
          <a:bodyPr wrap="square" rtlCol="1">
            <a:spAutoFit/>
          </a:bodyPr>
          <a:lstStyle/>
          <a:p>
            <a:r>
              <a:rPr lang="ar-SA" sz="3200" dirty="0" smtClean="0">
                <a:latin typeface="Arial" pitchFamily="34" charset="0"/>
                <a:cs typeface="Arial" pitchFamily="34" charset="0"/>
              </a:rPr>
              <a:t>التربية و الإعلام </a:t>
            </a:r>
            <a:endParaRPr lang="ar-SA" sz="3200" dirty="0">
              <a:latin typeface="Arial" pitchFamily="34" charset="0"/>
              <a:cs typeface="Arial" pitchFamily="34" charset="0"/>
            </a:endParaRPr>
          </a:p>
        </p:txBody>
      </p:sp>
      <p:sp>
        <p:nvSpPr>
          <p:cNvPr id="3" name="مربع نص 2"/>
          <p:cNvSpPr txBox="1"/>
          <p:nvPr/>
        </p:nvSpPr>
        <p:spPr>
          <a:xfrm>
            <a:off x="837605" y="1500174"/>
            <a:ext cx="8134022" cy="3200876"/>
          </a:xfrm>
          <a:prstGeom prst="rect">
            <a:avLst/>
          </a:prstGeom>
          <a:noFill/>
        </p:spPr>
        <p:txBody>
          <a:bodyPr wrap="none" rtlCol="1">
            <a:spAutoFit/>
          </a:bodyPr>
          <a:lstStyle/>
          <a:p>
            <a:endParaRPr lang="ar-SA" dirty="0"/>
          </a:p>
          <a:p>
            <a:r>
              <a:rPr lang="ar-SA" dirty="0"/>
              <a:t> </a:t>
            </a:r>
            <a:r>
              <a:rPr lang="ar-SA" dirty="0" smtClean="0"/>
              <a:t>                       </a:t>
            </a:r>
            <a:r>
              <a:rPr lang="ar-SA" sz="2000" dirty="0" smtClean="0">
                <a:latin typeface="Arial" pitchFamily="34" charset="0"/>
                <a:cs typeface="Arial" pitchFamily="34" charset="0"/>
              </a:rPr>
              <a:t>( القرن العشرين ) - المعلمون ( مصدر يستمد منه معرفتهم بالعالم الخارجي) </a:t>
            </a:r>
          </a:p>
          <a:p>
            <a:endParaRPr lang="ar-SA" sz="2000" dirty="0">
              <a:latin typeface="Arial" pitchFamily="34" charset="0"/>
              <a:cs typeface="Arial" pitchFamily="34" charset="0"/>
            </a:endParaRPr>
          </a:p>
          <a:p>
            <a:endParaRPr lang="ar-SA" dirty="0" smtClean="0"/>
          </a:p>
          <a:p>
            <a:endParaRPr lang="ar-SA" dirty="0"/>
          </a:p>
          <a:p>
            <a:endParaRPr lang="ar-SA" dirty="0" smtClean="0"/>
          </a:p>
          <a:p>
            <a:endParaRPr lang="ar-SA" dirty="0"/>
          </a:p>
          <a:p>
            <a:endParaRPr lang="ar-SA" dirty="0" smtClean="0"/>
          </a:p>
          <a:p>
            <a:endParaRPr lang="ar-SA" dirty="0"/>
          </a:p>
          <a:p>
            <a:endParaRPr lang="ar-SA" dirty="0"/>
          </a:p>
          <a:p>
            <a:endParaRPr lang="ar-SA" dirty="0"/>
          </a:p>
        </p:txBody>
      </p:sp>
      <p:pic>
        <p:nvPicPr>
          <p:cNvPr id="4" name="صورة 3" descr="تنزيل (3).jpg"/>
          <p:cNvPicPr>
            <a:picLocks noChangeAspect="1"/>
          </p:cNvPicPr>
          <p:nvPr/>
        </p:nvPicPr>
        <p:blipFill>
          <a:blip r:embed="rId2"/>
          <a:stretch>
            <a:fillRect/>
          </a:stretch>
        </p:blipFill>
        <p:spPr>
          <a:xfrm>
            <a:off x="7429520" y="1071546"/>
            <a:ext cx="1500166" cy="1506863"/>
          </a:xfrm>
          <a:prstGeom prst="rect">
            <a:avLst/>
          </a:prstGeom>
        </p:spPr>
      </p:pic>
      <p:pic>
        <p:nvPicPr>
          <p:cNvPr id="5" name="صورة 4" descr="images (4).jpg"/>
          <p:cNvPicPr>
            <a:picLocks noChangeAspect="1"/>
          </p:cNvPicPr>
          <p:nvPr/>
        </p:nvPicPr>
        <p:blipFill>
          <a:blip r:embed="rId3"/>
          <a:stretch>
            <a:fillRect/>
          </a:stretch>
        </p:blipFill>
        <p:spPr>
          <a:xfrm>
            <a:off x="6619875" y="4214818"/>
            <a:ext cx="2524125" cy="1809750"/>
          </a:xfrm>
          <a:prstGeom prst="rect">
            <a:avLst/>
          </a:prstGeom>
        </p:spPr>
      </p:pic>
      <p:pic>
        <p:nvPicPr>
          <p:cNvPr id="6" name="صورة 5" descr="images (3).jpg"/>
          <p:cNvPicPr>
            <a:picLocks noChangeAspect="1"/>
          </p:cNvPicPr>
          <p:nvPr/>
        </p:nvPicPr>
        <p:blipFill>
          <a:blip r:embed="rId4"/>
          <a:stretch>
            <a:fillRect/>
          </a:stretch>
        </p:blipFill>
        <p:spPr>
          <a:xfrm>
            <a:off x="6929454" y="2786058"/>
            <a:ext cx="2000264" cy="1120148"/>
          </a:xfrm>
          <a:prstGeom prst="rect">
            <a:avLst/>
          </a:prstGeom>
        </p:spPr>
      </p:pic>
      <p:sp>
        <p:nvSpPr>
          <p:cNvPr id="7" name="سهم إلى اليسار 6"/>
          <p:cNvSpPr/>
          <p:nvPr/>
        </p:nvSpPr>
        <p:spPr>
          <a:xfrm>
            <a:off x="5143504" y="485776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8" name="سهم إلى اليسار 7"/>
          <p:cNvSpPr/>
          <p:nvPr/>
        </p:nvSpPr>
        <p:spPr>
          <a:xfrm>
            <a:off x="5000628" y="3000372"/>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9" name="مربع نص 8"/>
          <p:cNvSpPr txBox="1"/>
          <p:nvPr/>
        </p:nvSpPr>
        <p:spPr>
          <a:xfrm>
            <a:off x="500034" y="3071810"/>
            <a:ext cx="3828069" cy="523220"/>
          </a:xfrm>
          <a:prstGeom prst="rect">
            <a:avLst/>
          </a:prstGeom>
          <a:noFill/>
        </p:spPr>
        <p:txBody>
          <a:bodyPr wrap="square" rtlCol="1">
            <a:spAutoFit/>
          </a:bodyPr>
          <a:lstStyle/>
          <a:p>
            <a:r>
              <a:rPr lang="ar-SA" sz="2800" dirty="0" smtClean="0">
                <a:latin typeface="Arial" pitchFamily="34" charset="0"/>
                <a:cs typeface="Arial" pitchFamily="34" charset="0"/>
              </a:rPr>
              <a:t>تنافس بين المدرسة والمنزل </a:t>
            </a:r>
            <a:endParaRPr lang="ar-SA" sz="2800" dirty="0">
              <a:latin typeface="Arial" pitchFamily="34" charset="0"/>
              <a:cs typeface="Arial" pitchFamily="34" charset="0"/>
            </a:endParaRPr>
          </a:p>
        </p:txBody>
      </p:sp>
      <p:sp>
        <p:nvSpPr>
          <p:cNvPr id="10" name="مربع نص 9"/>
          <p:cNvSpPr txBox="1"/>
          <p:nvPr/>
        </p:nvSpPr>
        <p:spPr>
          <a:xfrm>
            <a:off x="-161167" y="4929198"/>
            <a:ext cx="5256632" cy="1015663"/>
          </a:xfrm>
          <a:prstGeom prst="rect">
            <a:avLst/>
          </a:prstGeom>
          <a:noFill/>
        </p:spPr>
        <p:txBody>
          <a:bodyPr wrap="none" rtlCol="1">
            <a:spAutoFit/>
          </a:bodyPr>
          <a:lstStyle/>
          <a:p>
            <a:r>
              <a:rPr lang="ar-SA" sz="2000" dirty="0" smtClean="0"/>
              <a:t>يساهم في التنشئة الاجتماعية و الترفية والتأثير </a:t>
            </a:r>
          </a:p>
          <a:p>
            <a:endParaRPr lang="ar-SA" sz="2000" dirty="0"/>
          </a:p>
          <a:p>
            <a:r>
              <a:rPr lang="ar-SA" sz="2000" dirty="0" smtClean="0"/>
              <a:t>و التوجيه وتربية الصغار والكبار معا </a:t>
            </a:r>
            <a:endParaRPr lang="ar-SA"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normAutofit fontScale="90000"/>
          </a:bodyPr>
          <a:lstStyle/>
          <a:p>
            <a:pPr algn="r" eaLnBrk="1" hangingPunct="1">
              <a:defRPr/>
            </a:pPr>
            <a:r>
              <a:rPr lang="ar-SA" sz="4000" dirty="0" smtClean="0">
                <a:solidFill>
                  <a:srgbClr val="FF0000"/>
                </a:solidFill>
                <a:cs typeface="PT Bold Heading" pitchFamily="2" charset="-78"/>
              </a:rPr>
              <a:t>تابع دور وسائل الإعلام </a:t>
            </a:r>
            <a:r>
              <a:rPr lang="ar-SA" sz="4000" dirty="0" err="1" smtClean="0">
                <a:solidFill>
                  <a:srgbClr val="FF0000"/>
                </a:solidFill>
                <a:cs typeface="PT Bold Heading" pitchFamily="2" charset="-78"/>
              </a:rPr>
              <a:t>فى</a:t>
            </a:r>
            <a:r>
              <a:rPr lang="ar-SA" sz="4000" dirty="0" smtClean="0">
                <a:solidFill>
                  <a:srgbClr val="FF0000"/>
                </a:solidFill>
                <a:cs typeface="PT Bold Heading" pitchFamily="2" charset="-78"/>
              </a:rPr>
              <a:t> تلويث البيئة التربوية العربية</a:t>
            </a:r>
            <a:endParaRPr lang="en-US" sz="4000" dirty="0" smtClean="0">
              <a:solidFill>
                <a:srgbClr val="FF0000"/>
              </a:solidFill>
              <a:cs typeface="PT Bold Heading" pitchFamily="2" charset="-78"/>
            </a:endParaRPr>
          </a:p>
        </p:txBody>
      </p:sp>
      <p:sp>
        <p:nvSpPr>
          <p:cNvPr id="20483" name="Rectangle 3"/>
          <p:cNvSpPr>
            <a:spLocks noGrp="1" noChangeArrowheads="1"/>
          </p:cNvSpPr>
          <p:nvPr>
            <p:ph type="body" idx="1"/>
          </p:nvPr>
        </p:nvSpPr>
        <p:spPr>
          <a:xfrm>
            <a:off x="179388" y="1600200"/>
            <a:ext cx="8713787" cy="5068888"/>
          </a:xfrm>
        </p:spPr>
        <p:txBody>
          <a:bodyPr/>
          <a:lstStyle/>
          <a:p>
            <a:pPr algn="just" eaLnBrk="1" hangingPunct="1"/>
            <a:r>
              <a:rPr lang="ar-SA" smtClean="0">
                <a:effectLst/>
                <a:cs typeface="AL-Mohanad Bold" pitchFamily="2" charset="-78"/>
              </a:rPr>
              <a:t>التشـجيع على التدخين وشرب الخمور وتعاطي المخدرات ولعب الميسر، ببث بـــــــــرامج الدعـــــــــاية للتدخين وشرب الخمور والمسكرات وتعاطى المخدرات.</a:t>
            </a:r>
          </a:p>
          <a:p>
            <a:pPr algn="just" eaLnBrk="1" hangingPunct="1"/>
            <a:r>
              <a:rPr lang="ar-SA" smtClean="0">
                <a:effectLst/>
                <a:cs typeface="AL-Mohanad Bold" pitchFamily="2" charset="-78"/>
              </a:rPr>
              <a:t>الابتذال بنشر الأخبار المتعلقة بشخصيــــــــات فـــنـيـة، فـيصبح الممثلون والراقصات أبطالاً وأساتذة وقدوة، وذلك على حســاب الاهتمام بالجوانب التى تهم المواطن ومشكلاته الحياتية.</a:t>
            </a:r>
          </a:p>
          <a:p>
            <a:pPr algn="just" eaLnBrk="1" hangingPunct="1"/>
            <a:r>
              <a:rPr lang="ar-SA" smtClean="0">
                <a:effectLst/>
                <a:cs typeface="AL-Mohanad Bold" pitchFamily="2" charset="-78"/>
              </a:rPr>
              <a:t>عــــرض سلوكيات مغلوطة في سياق يجذب المشاهد، فــكـــثيراً ما تعرض مشاهد للمغازلة والاختـــلاط بين الجنسين والخـــلوة، وكثيراً ما يتم الاستخفاف بالقيم التي يتمسك بها المجتمع.</a:t>
            </a:r>
            <a:endParaRPr lang="en-US" smtClean="0">
              <a:effectLst/>
              <a:cs typeface="AL-Mohanad Bold" pitchFamily="2" charset="-78"/>
            </a:endParaRPr>
          </a:p>
        </p:txBody>
      </p:sp>
    </p:spTree>
    <p:extLst>
      <p:ext uri="{BB962C8B-B14F-4D97-AF65-F5344CB8AC3E}">
        <p14:creationId xmlns:p14="http://schemas.microsoft.com/office/powerpoint/2010/main" val="1195670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800" decel="100000"/>
                                        <p:tgtEl>
                                          <p:spTgt spid="38914"/>
                                        </p:tgtEl>
                                      </p:cBhvr>
                                    </p:animEffect>
                                    <p:anim calcmode="lin" valueType="num">
                                      <p:cBhvr>
                                        <p:cTn id="8" dur="800" decel="100000" fill="hold"/>
                                        <p:tgtEl>
                                          <p:spTgt spid="38914"/>
                                        </p:tgtEl>
                                        <p:attrNameLst>
                                          <p:attrName>style.rotation</p:attrName>
                                        </p:attrNameLst>
                                      </p:cBhvr>
                                      <p:tavLst>
                                        <p:tav tm="0">
                                          <p:val>
                                            <p:fltVal val="-90"/>
                                          </p:val>
                                        </p:tav>
                                        <p:tav tm="100000">
                                          <p:val>
                                            <p:fltVal val="0"/>
                                          </p:val>
                                        </p:tav>
                                      </p:tavLst>
                                    </p:anim>
                                    <p:anim calcmode="lin" valueType="num">
                                      <p:cBhvr>
                                        <p:cTn id="9" dur="800" decel="100000" fill="hold"/>
                                        <p:tgtEl>
                                          <p:spTgt spid="38914"/>
                                        </p:tgtEl>
                                        <p:attrNameLst>
                                          <p:attrName>ppt_x</p:attrName>
                                        </p:attrNameLst>
                                      </p:cBhvr>
                                      <p:tavLst>
                                        <p:tav tm="0">
                                          <p:val>
                                            <p:strVal val="#ppt_x+0.4"/>
                                          </p:val>
                                        </p:tav>
                                        <p:tav tm="100000">
                                          <p:val>
                                            <p:strVal val="#ppt_x-0.05"/>
                                          </p:val>
                                        </p:tav>
                                      </p:tavLst>
                                    </p:anim>
                                    <p:anim calcmode="lin" valueType="num">
                                      <p:cBhvr>
                                        <p:cTn id="10" dur="800" decel="100000" fill="hold"/>
                                        <p:tgtEl>
                                          <p:spTgt spid="3891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891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891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8" presetClass="entr" presetSubtype="0" accel="50000" fill="hold" nodeType="clickEffect">
                                  <p:stCondLst>
                                    <p:cond delay="0"/>
                                  </p:stCondLst>
                                  <p:childTnLst>
                                    <p:set>
                                      <p:cBhvr>
                                        <p:cTn id="16" dur="1" fill="hold">
                                          <p:stCondLst>
                                            <p:cond delay="0"/>
                                          </p:stCondLst>
                                        </p:cTn>
                                        <p:tgtEl>
                                          <p:spTgt spid="20483">
                                            <p:txEl>
                                              <p:pRg st="0" end="0"/>
                                            </p:txEl>
                                          </p:spTgt>
                                        </p:tgtEl>
                                        <p:attrNameLst>
                                          <p:attrName>style.visibility</p:attrName>
                                        </p:attrNameLst>
                                      </p:cBhvr>
                                      <p:to>
                                        <p:strVal val="visible"/>
                                      </p:to>
                                    </p:set>
                                    <p:anim calcmode="lin" valueType="num">
                                      <p:cBhvr>
                                        <p:cTn id="17" dur="1000" fill="hold"/>
                                        <p:tgtEl>
                                          <p:spTgt spid="2048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8" dur="1000" fill="hold"/>
                                        <p:tgtEl>
                                          <p:spTgt spid="2048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9" dur="1000" fill="hold"/>
                                        <p:tgtEl>
                                          <p:spTgt spid="20483">
                                            <p:txEl>
                                              <p:pRg st="0" end="0"/>
                                            </p:txEl>
                                          </p:spTgt>
                                        </p:tgtEl>
                                        <p:attrNameLst>
                                          <p:attrName>ppt_y</p:attrName>
                                        </p:attrNameLst>
                                      </p:cBhvr>
                                      <p:tavLst>
                                        <p:tav tm="0">
                                          <p:val>
                                            <p:strVal val="#ppt_y"/>
                                          </p:val>
                                        </p:tav>
                                        <p:tav tm="100000">
                                          <p:val>
                                            <p:strVal val="#ppt_y"/>
                                          </p:val>
                                        </p:tav>
                                      </p:tavLst>
                                    </p:anim>
                                    <p:animEffect transition="in" filter="fade">
                                      <p:cBhvr>
                                        <p:cTn id="20" dur="1000"/>
                                        <p:tgtEl>
                                          <p:spTgt spid="20483">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8" presetClass="entr" presetSubtype="0" accel="50000" fill="hold" nodeType="clickEffect">
                                  <p:stCondLst>
                                    <p:cond delay="0"/>
                                  </p:stCondLst>
                                  <p:childTnLst>
                                    <p:set>
                                      <p:cBhvr>
                                        <p:cTn id="24" dur="1" fill="hold">
                                          <p:stCondLst>
                                            <p:cond delay="0"/>
                                          </p:stCondLst>
                                        </p:cTn>
                                        <p:tgtEl>
                                          <p:spTgt spid="20483">
                                            <p:txEl>
                                              <p:pRg st="1" end="1"/>
                                            </p:txEl>
                                          </p:spTgt>
                                        </p:tgtEl>
                                        <p:attrNameLst>
                                          <p:attrName>style.visibility</p:attrName>
                                        </p:attrNameLst>
                                      </p:cBhvr>
                                      <p:to>
                                        <p:strVal val="visible"/>
                                      </p:to>
                                    </p:set>
                                    <p:anim calcmode="lin" valueType="num">
                                      <p:cBhvr>
                                        <p:cTn id="25" dur="1000" fill="hold"/>
                                        <p:tgtEl>
                                          <p:spTgt spid="2048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6" dur="1000" fill="hold"/>
                                        <p:tgtEl>
                                          <p:spTgt spid="2048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7" dur="1000" fill="hold"/>
                                        <p:tgtEl>
                                          <p:spTgt spid="20483">
                                            <p:txEl>
                                              <p:pRg st="1" end="1"/>
                                            </p:txEl>
                                          </p:spTgt>
                                        </p:tgtEl>
                                        <p:attrNameLst>
                                          <p:attrName>ppt_y</p:attrName>
                                        </p:attrNameLst>
                                      </p:cBhvr>
                                      <p:tavLst>
                                        <p:tav tm="0">
                                          <p:val>
                                            <p:strVal val="#ppt_y"/>
                                          </p:val>
                                        </p:tav>
                                        <p:tav tm="100000">
                                          <p:val>
                                            <p:strVal val="#ppt_y"/>
                                          </p:val>
                                        </p:tav>
                                      </p:tavLst>
                                    </p:anim>
                                    <p:animEffect transition="in" filter="fade">
                                      <p:cBhvr>
                                        <p:cTn id="28" dur="1000"/>
                                        <p:tgtEl>
                                          <p:spTgt spid="20483">
                                            <p:txEl>
                                              <p:pRg st="1" end="1"/>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8" presetClass="entr" presetSubtype="0" accel="50000" fill="hold" nodeType="clickEffect">
                                  <p:stCondLst>
                                    <p:cond delay="0"/>
                                  </p:stCondLst>
                                  <p:childTnLst>
                                    <p:set>
                                      <p:cBhvr>
                                        <p:cTn id="32" dur="1" fill="hold">
                                          <p:stCondLst>
                                            <p:cond delay="0"/>
                                          </p:stCondLst>
                                        </p:cTn>
                                        <p:tgtEl>
                                          <p:spTgt spid="20483">
                                            <p:txEl>
                                              <p:pRg st="2" end="2"/>
                                            </p:txEl>
                                          </p:spTgt>
                                        </p:tgtEl>
                                        <p:attrNameLst>
                                          <p:attrName>style.visibility</p:attrName>
                                        </p:attrNameLst>
                                      </p:cBhvr>
                                      <p:to>
                                        <p:strVal val="visible"/>
                                      </p:to>
                                    </p:set>
                                    <p:anim calcmode="lin" valueType="num">
                                      <p:cBhvr>
                                        <p:cTn id="33" dur="1000" fill="hold"/>
                                        <p:tgtEl>
                                          <p:spTgt spid="2048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4" dur="1000" fill="hold"/>
                                        <p:tgtEl>
                                          <p:spTgt spid="2048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5" dur="1000" fill="hold"/>
                                        <p:tgtEl>
                                          <p:spTgt spid="20483">
                                            <p:txEl>
                                              <p:pRg st="2" end="2"/>
                                            </p:txEl>
                                          </p:spTgt>
                                        </p:tgtEl>
                                        <p:attrNameLst>
                                          <p:attrName>ppt_y</p:attrName>
                                        </p:attrNameLst>
                                      </p:cBhvr>
                                      <p:tavLst>
                                        <p:tav tm="0">
                                          <p:val>
                                            <p:strVal val="#ppt_y"/>
                                          </p:val>
                                        </p:tav>
                                        <p:tav tm="100000">
                                          <p:val>
                                            <p:strVal val="#ppt_y"/>
                                          </p:val>
                                        </p:tav>
                                      </p:tavLst>
                                    </p:anim>
                                    <p:animEffect transition="in" filter="fade">
                                      <p:cBhvr>
                                        <p:cTn id="36" dur="1000"/>
                                        <p:tgtEl>
                                          <p:spTgt spid="2048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fontScale="90000"/>
          </a:bodyPr>
          <a:lstStyle/>
          <a:p>
            <a:pPr algn="r" eaLnBrk="1" hangingPunct="1">
              <a:defRPr/>
            </a:pPr>
            <a:r>
              <a:rPr lang="ar-SA" sz="4000" dirty="0" smtClean="0">
                <a:solidFill>
                  <a:srgbClr val="FF0000"/>
                </a:solidFill>
                <a:cs typeface="PT Bold Heading" pitchFamily="2" charset="-78"/>
              </a:rPr>
              <a:t>تابع دور وسائل الإعلام </a:t>
            </a:r>
            <a:r>
              <a:rPr lang="ar-SA" sz="4000" dirty="0" err="1" smtClean="0">
                <a:solidFill>
                  <a:srgbClr val="FF0000"/>
                </a:solidFill>
                <a:cs typeface="PT Bold Heading" pitchFamily="2" charset="-78"/>
              </a:rPr>
              <a:t>فى</a:t>
            </a:r>
            <a:r>
              <a:rPr lang="ar-SA" sz="4000" dirty="0" smtClean="0">
                <a:solidFill>
                  <a:srgbClr val="FF0000"/>
                </a:solidFill>
                <a:cs typeface="PT Bold Heading" pitchFamily="2" charset="-78"/>
              </a:rPr>
              <a:t> تلويث البيئة التربوية العربية</a:t>
            </a:r>
            <a:endParaRPr lang="en-US" sz="4000" dirty="0" smtClean="0">
              <a:solidFill>
                <a:srgbClr val="FF0000"/>
              </a:solidFill>
              <a:cs typeface="PT Bold Heading" pitchFamily="2" charset="-78"/>
            </a:endParaRPr>
          </a:p>
        </p:txBody>
      </p:sp>
      <p:sp>
        <p:nvSpPr>
          <p:cNvPr id="21507" name="Rectangle 3"/>
          <p:cNvSpPr>
            <a:spLocks noGrp="1" noChangeArrowheads="1"/>
          </p:cNvSpPr>
          <p:nvPr>
            <p:ph type="body" idx="1"/>
          </p:nvPr>
        </p:nvSpPr>
        <p:spPr>
          <a:xfrm>
            <a:off x="457200" y="1600200"/>
            <a:ext cx="8229600" cy="3700463"/>
          </a:xfrm>
        </p:spPr>
        <p:txBody>
          <a:bodyPr/>
          <a:lstStyle/>
          <a:p>
            <a:pPr algn="just" eaLnBrk="1" hangingPunct="1"/>
            <a:r>
              <a:rPr lang="ar-SA" smtClean="0">
                <a:effectLst/>
                <a:latin typeface="Arial" pitchFamily="34" charset="0"/>
                <a:cs typeface="AL-Mohanad Bold" pitchFamily="2" charset="-78"/>
              </a:rPr>
              <a:t>شيوع السلوكيات والمصطلحات اللغوية والمـظـاهر الغـريبة عن تقاليد المجتمع المسلم وعــاداته، ومنها: التـحيـة بلغات غربية، وقصات الشعر الغريبة، وملابس أحدث صيحة.</a:t>
            </a:r>
          </a:p>
          <a:p>
            <a:pPr algn="just" eaLnBrk="1" hangingPunct="1"/>
            <a:r>
              <a:rPr lang="ar-SA" smtClean="0">
                <a:effectLst/>
                <a:latin typeface="Arial" pitchFamily="34" charset="0"/>
                <a:cs typeface="AL-Mohanad Bold" pitchFamily="2" charset="-78"/>
              </a:rPr>
              <a:t>نشـــــر العنـف والعدوان والإجرام بصنوفه المتعددة من قتل وسرقة وغيرها، وذلك من خــلال ما تقدمه من بــرامج ذات مضامين خبيثة، تغوى الشباب للتخلي عن القيم، وتـشجعهم على الانحراف والإجرام.</a:t>
            </a:r>
            <a:endParaRPr lang="en-US" smtClean="0">
              <a:effectLst/>
              <a:latin typeface="Arial" pitchFamily="34" charset="0"/>
              <a:cs typeface="AL-Mohanad Bold" pitchFamily="2" charset="-78"/>
            </a:endParaRPr>
          </a:p>
        </p:txBody>
      </p:sp>
    </p:spTree>
    <p:extLst>
      <p:ext uri="{BB962C8B-B14F-4D97-AF65-F5344CB8AC3E}">
        <p14:creationId xmlns:p14="http://schemas.microsoft.com/office/powerpoint/2010/main" val="39560595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9938"/>
                                        </p:tgtEl>
                                        <p:attrNameLst>
                                          <p:attrName>style.visibility</p:attrName>
                                        </p:attrNameLst>
                                      </p:cBhvr>
                                      <p:to>
                                        <p:strVal val="visible"/>
                                      </p:to>
                                    </p:set>
                                    <p:anim calcmode="lin" valueType="num">
                                      <p:cBhvr>
                                        <p:cTn id="7" dur="500" fill="hold"/>
                                        <p:tgtEl>
                                          <p:spTgt spid="3993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9938"/>
                                        </p:tgtEl>
                                        <p:attrNameLst>
                                          <p:attrName>ppt_y</p:attrName>
                                        </p:attrNameLst>
                                      </p:cBhvr>
                                      <p:tavLst>
                                        <p:tav tm="0">
                                          <p:val>
                                            <p:strVal val="#ppt_y"/>
                                          </p:val>
                                        </p:tav>
                                        <p:tav tm="100000">
                                          <p:val>
                                            <p:strVal val="#ppt_y"/>
                                          </p:val>
                                        </p:tav>
                                      </p:tavLst>
                                    </p:anim>
                                    <p:anim calcmode="lin" valueType="num">
                                      <p:cBhvr>
                                        <p:cTn id="9" dur="500" fill="hold"/>
                                        <p:tgtEl>
                                          <p:spTgt spid="3993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993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993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0" presetClass="entr" presetSubtype="0" fill="hold" nodeType="clickEffect">
                                  <p:stCondLst>
                                    <p:cond delay="0"/>
                                  </p:stCondLst>
                                  <p:childTnLst>
                                    <p:set>
                                      <p:cBhvr>
                                        <p:cTn id="15" dur="1" fill="hold">
                                          <p:stCondLst>
                                            <p:cond delay="0"/>
                                          </p:stCondLst>
                                        </p:cTn>
                                        <p:tgtEl>
                                          <p:spTgt spid="21507">
                                            <p:txEl>
                                              <p:pRg st="0" end="0"/>
                                            </p:txEl>
                                          </p:spTgt>
                                        </p:tgtEl>
                                        <p:attrNameLst>
                                          <p:attrName>style.visibility</p:attrName>
                                        </p:attrNameLst>
                                      </p:cBhvr>
                                      <p:to>
                                        <p:strVal val="visible"/>
                                      </p:to>
                                    </p:set>
                                    <p:animEffect transition="in" filter="fade">
                                      <p:cBhvr>
                                        <p:cTn id="16" dur="800" decel="100000"/>
                                        <p:tgtEl>
                                          <p:spTgt spid="21507">
                                            <p:txEl>
                                              <p:pRg st="0" end="0"/>
                                            </p:txEl>
                                          </p:spTgt>
                                        </p:tgtEl>
                                      </p:cBhvr>
                                    </p:animEffect>
                                    <p:anim calcmode="lin" valueType="num">
                                      <p:cBhvr>
                                        <p:cTn id="17" dur="800" decel="100000" fill="hold"/>
                                        <p:tgtEl>
                                          <p:spTgt spid="21507">
                                            <p:txEl>
                                              <p:pRg st="0" end="0"/>
                                            </p:txEl>
                                          </p:spTgt>
                                        </p:tgtEl>
                                        <p:attrNameLst>
                                          <p:attrName>style.rotation</p:attrName>
                                        </p:attrNameLst>
                                      </p:cBhvr>
                                      <p:tavLst>
                                        <p:tav tm="0">
                                          <p:val>
                                            <p:fltVal val="-90"/>
                                          </p:val>
                                        </p:tav>
                                        <p:tav tm="100000">
                                          <p:val>
                                            <p:fltVal val="0"/>
                                          </p:val>
                                        </p:tav>
                                      </p:tavLst>
                                    </p:anim>
                                    <p:anim calcmode="lin" valueType="num">
                                      <p:cBhvr>
                                        <p:cTn id="18" dur="800" decel="100000" fill="hold"/>
                                        <p:tgtEl>
                                          <p:spTgt spid="21507">
                                            <p:txEl>
                                              <p:pRg st="0" end="0"/>
                                            </p:tx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21507">
                                            <p:txEl>
                                              <p:pRg st="0" end="0"/>
                                            </p:tx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21507">
                                            <p:txEl>
                                              <p:pRg st="0" end="0"/>
                                            </p:tx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21507">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30" presetClass="entr" presetSubtype="0" fill="hold" nodeType="clickEffect">
                                  <p:stCondLst>
                                    <p:cond delay="0"/>
                                  </p:stCondLst>
                                  <p:childTnLst>
                                    <p:set>
                                      <p:cBhvr>
                                        <p:cTn id="25" dur="1" fill="hold">
                                          <p:stCondLst>
                                            <p:cond delay="0"/>
                                          </p:stCondLst>
                                        </p:cTn>
                                        <p:tgtEl>
                                          <p:spTgt spid="21507">
                                            <p:txEl>
                                              <p:pRg st="1" end="1"/>
                                            </p:txEl>
                                          </p:spTgt>
                                        </p:tgtEl>
                                        <p:attrNameLst>
                                          <p:attrName>style.visibility</p:attrName>
                                        </p:attrNameLst>
                                      </p:cBhvr>
                                      <p:to>
                                        <p:strVal val="visible"/>
                                      </p:to>
                                    </p:set>
                                    <p:animEffect transition="in" filter="fade">
                                      <p:cBhvr>
                                        <p:cTn id="26" dur="800" decel="100000"/>
                                        <p:tgtEl>
                                          <p:spTgt spid="21507">
                                            <p:txEl>
                                              <p:pRg st="1" end="1"/>
                                            </p:txEl>
                                          </p:spTgt>
                                        </p:tgtEl>
                                      </p:cBhvr>
                                    </p:animEffect>
                                    <p:anim calcmode="lin" valueType="num">
                                      <p:cBhvr>
                                        <p:cTn id="27" dur="800" decel="100000" fill="hold"/>
                                        <p:tgtEl>
                                          <p:spTgt spid="21507">
                                            <p:txEl>
                                              <p:pRg st="1" end="1"/>
                                            </p:txEl>
                                          </p:spTgt>
                                        </p:tgtEl>
                                        <p:attrNameLst>
                                          <p:attrName>style.rotation</p:attrName>
                                        </p:attrNameLst>
                                      </p:cBhvr>
                                      <p:tavLst>
                                        <p:tav tm="0">
                                          <p:val>
                                            <p:fltVal val="-90"/>
                                          </p:val>
                                        </p:tav>
                                        <p:tav tm="100000">
                                          <p:val>
                                            <p:fltVal val="0"/>
                                          </p:val>
                                        </p:tav>
                                      </p:tavLst>
                                    </p:anim>
                                    <p:anim calcmode="lin" valueType="num">
                                      <p:cBhvr>
                                        <p:cTn id="28" dur="800" decel="100000" fill="hold"/>
                                        <p:tgtEl>
                                          <p:spTgt spid="21507">
                                            <p:txEl>
                                              <p:pRg st="1" end="1"/>
                                            </p:txEl>
                                          </p:spTgt>
                                        </p:tgtEl>
                                        <p:attrNameLst>
                                          <p:attrName>ppt_x</p:attrName>
                                        </p:attrNameLst>
                                      </p:cBhvr>
                                      <p:tavLst>
                                        <p:tav tm="0">
                                          <p:val>
                                            <p:strVal val="#ppt_x+0.4"/>
                                          </p:val>
                                        </p:tav>
                                        <p:tav tm="100000">
                                          <p:val>
                                            <p:strVal val="#ppt_x-0.05"/>
                                          </p:val>
                                        </p:tav>
                                      </p:tavLst>
                                    </p:anim>
                                    <p:anim calcmode="lin" valueType="num">
                                      <p:cBhvr>
                                        <p:cTn id="29" dur="800" decel="100000" fill="hold"/>
                                        <p:tgtEl>
                                          <p:spTgt spid="21507">
                                            <p:txEl>
                                              <p:pRg st="1" end="1"/>
                                            </p:txEl>
                                          </p:spTgt>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21507">
                                            <p:txEl>
                                              <p:pRg st="1" end="1"/>
                                            </p:txEl>
                                          </p:spTgt>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21507">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53975"/>
            <a:ext cx="8229600" cy="1143000"/>
          </a:xfrm>
        </p:spPr>
        <p:txBody>
          <a:bodyPr/>
          <a:lstStyle/>
          <a:p>
            <a:pPr algn="r" eaLnBrk="1" hangingPunct="1">
              <a:defRPr/>
            </a:pPr>
            <a:r>
              <a:rPr lang="ar-SA" b="1" dirty="0" smtClean="0">
                <a:solidFill>
                  <a:srgbClr val="FF0000"/>
                </a:solidFill>
                <a:cs typeface="PT Bold Heading" pitchFamily="2" charset="-78"/>
              </a:rPr>
              <a:t>منطلقات وأسس التربية الإعلامية</a:t>
            </a:r>
            <a:endParaRPr lang="en-US" b="1" dirty="0" smtClean="0">
              <a:solidFill>
                <a:srgbClr val="FF0000"/>
              </a:solidFill>
              <a:cs typeface="PT Bold Heading" pitchFamily="2" charset="-78"/>
            </a:endParaRPr>
          </a:p>
        </p:txBody>
      </p:sp>
      <p:sp>
        <p:nvSpPr>
          <p:cNvPr id="33795" name="Rectangle 3"/>
          <p:cNvSpPr>
            <a:spLocks noGrp="1" noChangeArrowheads="1"/>
          </p:cNvSpPr>
          <p:nvPr>
            <p:ph type="body" idx="1"/>
          </p:nvPr>
        </p:nvSpPr>
        <p:spPr>
          <a:xfrm>
            <a:off x="179388" y="1052513"/>
            <a:ext cx="8785225" cy="5183187"/>
          </a:xfrm>
        </p:spPr>
        <p:txBody>
          <a:bodyPr/>
          <a:lstStyle/>
          <a:p>
            <a:pPr algn="just" eaLnBrk="1" hangingPunct="1">
              <a:lnSpc>
                <a:spcPct val="80000"/>
              </a:lnSpc>
              <a:defRPr/>
            </a:pPr>
            <a:r>
              <a:rPr lang="ar-SA" sz="4000" dirty="0" smtClean="0">
                <a:cs typeface="AL-Mohanad Bold" pitchFamily="2" charset="-78"/>
              </a:rPr>
              <a:t>الالتـــزام بالإســلام وتصوراته الكـــاملة للكون والإنسان والحياة، والمحافظة على عقيدة الأمة، والإيمان بأن الرسالة المحمدية هــي المنهج الصحيح للحياة الفاضلة التي تحقق سعادة الإنسان.</a:t>
            </a:r>
          </a:p>
          <a:p>
            <a:pPr algn="just" eaLnBrk="1" hangingPunct="1">
              <a:lnSpc>
                <a:spcPct val="80000"/>
              </a:lnSpc>
              <a:defRPr/>
            </a:pPr>
            <a:r>
              <a:rPr lang="ar-SA" sz="4000" dirty="0" smtClean="0">
                <a:cs typeface="AL-Mohanad Bold" pitchFamily="2" charset="-78"/>
              </a:rPr>
              <a:t>الارتبــاط الــوثيــق بتــراث الأمة الإسلامية وتاريخها وحضارتها والإفادة من سير أسلافنا العظماء وآثارنا التاريخية.</a:t>
            </a:r>
            <a:endParaRPr lang="en-US" sz="4000" dirty="0" smtClean="0">
              <a:cs typeface="AL-Mohanad Bold" pitchFamily="2" charset="-78"/>
            </a:endParaRPr>
          </a:p>
          <a:p>
            <a:pPr algn="just" eaLnBrk="1" hangingPunct="1">
              <a:lnSpc>
                <a:spcPct val="80000"/>
              </a:lnSpc>
              <a:defRPr/>
            </a:pPr>
            <a:r>
              <a:rPr lang="ar-SA" sz="4000" dirty="0" smtClean="0">
                <a:cs typeface="AL-Mohanad Bold" pitchFamily="2" charset="-78"/>
              </a:rPr>
              <a:t>تعمــيق عـاطـفة الولاء للـــــــوطن من خلال التعريف برسالتـــــه وخصائصه ومكتسباته، وتوعيــة الطالب بدوره في نهضة الوطن وتقدمه والمحافظة على ثرواته ومنجزاته.</a:t>
            </a:r>
            <a:r>
              <a:rPr lang="en-US" sz="2400" dirty="0" smtClean="0">
                <a:cs typeface="AL-Mohanad Bold" pitchFamily="2" charset="-78"/>
              </a:rPr>
              <a:t> </a:t>
            </a:r>
          </a:p>
        </p:txBody>
      </p:sp>
    </p:spTree>
    <p:extLst>
      <p:ext uri="{BB962C8B-B14F-4D97-AF65-F5344CB8AC3E}">
        <p14:creationId xmlns:p14="http://schemas.microsoft.com/office/powerpoint/2010/main" val="22838118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3794"/>
                                        </p:tgtEl>
                                        <p:attrNameLst>
                                          <p:attrName>style.visibility</p:attrName>
                                        </p:attrNameLst>
                                      </p:cBhvr>
                                      <p:to>
                                        <p:strVal val="visible"/>
                                      </p:to>
                                    </p:set>
                                    <p:anim calcmode="lin" valueType="num">
                                      <p:cBhvr>
                                        <p:cTn id="7" dur="500" fill="hold"/>
                                        <p:tgtEl>
                                          <p:spTgt spid="3379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3794"/>
                                        </p:tgtEl>
                                        <p:attrNameLst>
                                          <p:attrName>ppt_y</p:attrName>
                                        </p:attrNameLst>
                                      </p:cBhvr>
                                      <p:tavLst>
                                        <p:tav tm="0">
                                          <p:val>
                                            <p:strVal val="#ppt_y"/>
                                          </p:val>
                                        </p:tav>
                                        <p:tav tm="100000">
                                          <p:val>
                                            <p:strVal val="#ppt_y"/>
                                          </p:val>
                                        </p:tav>
                                      </p:tavLst>
                                    </p:anim>
                                    <p:anim calcmode="lin" valueType="num">
                                      <p:cBhvr>
                                        <p:cTn id="9" dur="500" fill="hold"/>
                                        <p:tgtEl>
                                          <p:spTgt spid="3379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379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379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33795">
                                            <p:txEl>
                                              <p:pRg st="0" end="0"/>
                                            </p:txEl>
                                          </p:spTgt>
                                        </p:tgtEl>
                                        <p:attrNameLst>
                                          <p:attrName>style.visibility</p:attrName>
                                        </p:attrNameLst>
                                      </p:cBhvr>
                                      <p:to>
                                        <p:strVal val="visible"/>
                                      </p:to>
                                    </p:set>
                                    <p:animEffect transition="in" filter="blinds(horizontal)">
                                      <p:cBhvr>
                                        <p:cTn id="16" dur="500"/>
                                        <p:tgtEl>
                                          <p:spTgt spid="33795">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33795">
                                            <p:txEl>
                                              <p:pRg st="1" end="1"/>
                                            </p:txEl>
                                          </p:spTgt>
                                        </p:tgtEl>
                                        <p:attrNameLst>
                                          <p:attrName>style.visibility</p:attrName>
                                        </p:attrNameLst>
                                      </p:cBhvr>
                                      <p:to>
                                        <p:strVal val="visible"/>
                                      </p:to>
                                    </p:set>
                                    <p:animEffect transition="in" filter="blinds(horizontal)">
                                      <p:cBhvr>
                                        <p:cTn id="21" dur="500"/>
                                        <p:tgtEl>
                                          <p:spTgt spid="33795">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33795">
                                            <p:txEl>
                                              <p:pRg st="2" end="2"/>
                                            </p:txEl>
                                          </p:spTgt>
                                        </p:tgtEl>
                                        <p:attrNameLst>
                                          <p:attrName>style.visibility</p:attrName>
                                        </p:attrNameLst>
                                      </p:cBhvr>
                                      <p:to>
                                        <p:strVal val="visible"/>
                                      </p:to>
                                    </p:set>
                                    <p:animEffect transition="in" filter="blinds(horizontal)">
                                      <p:cBhvr>
                                        <p:cTn id="26" dur="5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57200" y="-26988"/>
            <a:ext cx="8229600" cy="1143001"/>
          </a:xfrm>
        </p:spPr>
        <p:txBody>
          <a:bodyPr/>
          <a:lstStyle/>
          <a:p>
            <a:pPr algn="r" eaLnBrk="1" hangingPunct="1">
              <a:defRPr/>
            </a:pPr>
            <a:r>
              <a:rPr lang="ar-SA" b="1" dirty="0" smtClean="0">
                <a:solidFill>
                  <a:srgbClr val="FF0000"/>
                </a:solidFill>
                <a:cs typeface="PT Bold Heading" pitchFamily="2" charset="-78"/>
              </a:rPr>
              <a:t>تابع منطلقات وأسس التربية الإعلامية</a:t>
            </a:r>
            <a:endParaRPr lang="en-US" b="1" dirty="0" smtClean="0">
              <a:solidFill>
                <a:srgbClr val="FF0000"/>
              </a:solidFill>
              <a:cs typeface="PT Bold Heading" pitchFamily="2" charset="-78"/>
            </a:endParaRPr>
          </a:p>
        </p:txBody>
      </p:sp>
      <p:sp>
        <p:nvSpPr>
          <p:cNvPr id="48131" name="Rectangle 3"/>
          <p:cNvSpPr>
            <a:spLocks noGrp="1" noChangeArrowheads="1"/>
          </p:cNvSpPr>
          <p:nvPr>
            <p:ph type="body" idx="1"/>
          </p:nvPr>
        </p:nvSpPr>
        <p:spPr>
          <a:xfrm>
            <a:off x="179388" y="1052513"/>
            <a:ext cx="8785225" cy="4924425"/>
          </a:xfrm>
        </p:spPr>
        <p:txBody>
          <a:bodyPr/>
          <a:lstStyle/>
          <a:p>
            <a:pPr algn="just" eaLnBrk="1" hangingPunct="1">
              <a:lnSpc>
                <a:spcPct val="80000"/>
              </a:lnSpc>
              <a:defRPr/>
            </a:pPr>
            <a:r>
              <a:rPr lang="ar-SA" sz="4000" dirty="0" smtClean="0">
                <a:cs typeface="AL-Mohanad Bold" pitchFamily="2" charset="-78"/>
              </a:rPr>
              <a:t>التأكيد على أن اللغة العربية الــفـصحى هي وعــــــــــاء الإسلام، ومستودع ثقافته، لذا ينبغي الالتزام </a:t>
            </a:r>
            <a:r>
              <a:rPr lang="ar-SA" sz="4000" dirty="0" err="1" smtClean="0">
                <a:cs typeface="AL-Mohanad Bold" pitchFamily="2" charset="-78"/>
              </a:rPr>
              <a:t>بها</a:t>
            </a:r>
            <a:r>
              <a:rPr lang="ar-SA" sz="4000" dirty="0" smtClean="0">
                <a:cs typeface="AL-Mohanad Bold" pitchFamily="2" charset="-78"/>
              </a:rPr>
              <a:t> لغة للتربية الإعلامية.</a:t>
            </a:r>
          </a:p>
          <a:p>
            <a:pPr algn="just" eaLnBrk="1" hangingPunct="1">
              <a:lnSpc>
                <a:spcPct val="80000"/>
              </a:lnSpc>
              <a:defRPr/>
            </a:pPr>
            <a:r>
              <a:rPr lang="ar-SA" sz="4000" dirty="0" smtClean="0">
                <a:cs typeface="AL-Mohanad Bold" pitchFamily="2" charset="-78"/>
              </a:rPr>
              <a:t>الالتزام بالموضوعية في عرض الحقائق والبعــــــد عن المبالغات والمهاترات، وتقدير شــــرف الكلمة ووجوب صيانتها من العبث.</a:t>
            </a:r>
            <a:r>
              <a:rPr lang="en-US" sz="4000" dirty="0" smtClean="0">
                <a:cs typeface="AL-Mohanad Bold" pitchFamily="2" charset="-78"/>
              </a:rPr>
              <a:t> </a:t>
            </a:r>
            <a:endParaRPr lang="ar-SA" sz="4000" dirty="0" smtClean="0">
              <a:cs typeface="AL-Mohanad Bold" pitchFamily="2" charset="-78"/>
            </a:endParaRPr>
          </a:p>
          <a:p>
            <a:pPr algn="just" eaLnBrk="1" hangingPunct="1">
              <a:lnSpc>
                <a:spcPct val="80000"/>
              </a:lnSpc>
              <a:defRPr/>
            </a:pPr>
            <a:r>
              <a:rPr lang="en-US" sz="4000" dirty="0" smtClean="0">
                <a:cs typeface="AL-Mohanad Bold" pitchFamily="2" charset="-78"/>
              </a:rPr>
              <a:t> </a:t>
            </a:r>
            <a:r>
              <a:rPr lang="ar-SA" sz="4000" dirty="0" smtClean="0">
                <a:cs typeface="AL-Mohanad Bold" pitchFamily="2" charset="-78"/>
              </a:rPr>
              <a:t>التفاعل الواعي مع التطورات الحضارية العالمية في ميـــــــادين العلوم والثقافة والآداب، والمشاركة فيها وتوجيهها بما يعود عـلى المجتمع خاصة، والإنسانية عامة بالخير والتقدم.</a:t>
            </a:r>
            <a:r>
              <a:rPr lang="en-US" sz="2800" dirty="0" smtClean="0"/>
              <a:t> </a:t>
            </a:r>
          </a:p>
        </p:txBody>
      </p:sp>
      <p:sp>
        <p:nvSpPr>
          <p:cNvPr id="4" name="مستطيل 3"/>
          <p:cNvSpPr/>
          <p:nvPr/>
        </p:nvSpPr>
        <p:spPr>
          <a:xfrm>
            <a:off x="2411760" y="5157192"/>
            <a:ext cx="5958408" cy="1754326"/>
          </a:xfrm>
          <a:prstGeom prst="rect">
            <a:avLst/>
          </a:prstGeom>
        </p:spPr>
        <p:txBody>
          <a:bodyPr wrap="square">
            <a:spAutoFit/>
          </a:bodyPr>
          <a:lstStyle/>
          <a:p>
            <a:r>
              <a:rPr lang="en-US" dirty="0">
                <a:hlinkClick r:id="rId2"/>
              </a:rPr>
              <a:t>http://</a:t>
            </a:r>
            <a:r>
              <a:rPr lang="en-US" dirty="0" smtClean="0">
                <a:hlinkClick r:id="rId2"/>
              </a:rPr>
              <a:t>www.youtube.com/watch?v=yC-zezZOl7Y&amp;list=PLb9enEj4Ug2F4EteF3KI9nOgvbZN6q5Po&amp;index=2</a:t>
            </a:r>
            <a:r>
              <a:rPr lang="ar-SA" dirty="0" smtClean="0">
                <a:hlinkClick r:id="rId2"/>
              </a:rPr>
              <a:t>\</a:t>
            </a:r>
            <a:endParaRPr lang="ar-SA" dirty="0" smtClean="0"/>
          </a:p>
          <a:p>
            <a:endParaRPr lang="ar-SA" dirty="0"/>
          </a:p>
          <a:p>
            <a:endParaRPr lang="ar-SA" dirty="0" smtClean="0"/>
          </a:p>
          <a:p>
            <a:endParaRPr lang="ar-SA" dirty="0"/>
          </a:p>
        </p:txBody>
      </p:sp>
    </p:spTree>
    <p:extLst>
      <p:ext uri="{BB962C8B-B14F-4D97-AF65-F5344CB8AC3E}">
        <p14:creationId xmlns:p14="http://schemas.microsoft.com/office/powerpoint/2010/main" val="22127567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8130"/>
                                        </p:tgtEl>
                                        <p:attrNameLst>
                                          <p:attrName>style.visibility</p:attrName>
                                        </p:attrNameLst>
                                      </p:cBhvr>
                                      <p:to>
                                        <p:strVal val="visible"/>
                                      </p:to>
                                    </p:set>
                                    <p:anim calcmode="lin" valueType="num">
                                      <p:cBhvr>
                                        <p:cTn id="7" dur="500" fill="hold"/>
                                        <p:tgtEl>
                                          <p:spTgt spid="48130"/>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8130"/>
                                        </p:tgtEl>
                                        <p:attrNameLst>
                                          <p:attrName>ppt_y</p:attrName>
                                        </p:attrNameLst>
                                      </p:cBhvr>
                                      <p:tavLst>
                                        <p:tav tm="0">
                                          <p:val>
                                            <p:strVal val="#ppt_y"/>
                                          </p:val>
                                        </p:tav>
                                        <p:tav tm="100000">
                                          <p:val>
                                            <p:strVal val="#ppt_y"/>
                                          </p:val>
                                        </p:tav>
                                      </p:tavLst>
                                    </p:anim>
                                    <p:anim calcmode="lin" valueType="num">
                                      <p:cBhvr>
                                        <p:cTn id="9" dur="500" fill="hold"/>
                                        <p:tgtEl>
                                          <p:spTgt spid="48130"/>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8130"/>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813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48131">
                                            <p:txEl>
                                              <p:pRg st="0" end="0"/>
                                            </p:txEl>
                                          </p:spTgt>
                                        </p:tgtEl>
                                        <p:attrNameLst>
                                          <p:attrName>style.visibility</p:attrName>
                                        </p:attrNameLst>
                                      </p:cBhvr>
                                      <p:to>
                                        <p:strVal val="visible"/>
                                      </p:to>
                                    </p:set>
                                    <p:animEffect transition="in" filter="blinds(horizontal)">
                                      <p:cBhvr>
                                        <p:cTn id="16" dur="500"/>
                                        <p:tgtEl>
                                          <p:spTgt spid="4813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3" presetClass="entr" presetSubtype="10" fill="hold" nodeType="clickEffect">
                                  <p:stCondLst>
                                    <p:cond delay="0"/>
                                  </p:stCondLst>
                                  <p:childTnLst>
                                    <p:set>
                                      <p:cBhvr>
                                        <p:cTn id="20" dur="1" fill="hold">
                                          <p:stCondLst>
                                            <p:cond delay="0"/>
                                          </p:stCondLst>
                                        </p:cTn>
                                        <p:tgtEl>
                                          <p:spTgt spid="48131">
                                            <p:txEl>
                                              <p:pRg st="1" end="1"/>
                                            </p:txEl>
                                          </p:spTgt>
                                        </p:tgtEl>
                                        <p:attrNameLst>
                                          <p:attrName>style.visibility</p:attrName>
                                        </p:attrNameLst>
                                      </p:cBhvr>
                                      <p:to>
                                        <p:strVal val="visible"/>
                                      </p:to>
                                    </p:set>
                                    <p:animEffect transition="in" filter="blinds(horizontal)">
                                      <p:cBhvr>
                                        <p:cTn id="21" dur="500"/>
                                        <p:tgtEl>
                                          <p:spTgt spid="48131">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ntr" presetSubtype="10" fill="hold" nodeType="clickEffect">
                                  <p:stCondLst>
                                    <p:cond delay="0"/>
                                  </p:stCondLst>
                                  <p:childTnLst>
                                    <p:set>
                                      <p:cBhvr>
                                        <p:cTn id="25" dur="1" fill="hold">
                                          <p:stCondLst>
                                            <p:cond delay="0"/>
                                          </p:stCondLst>
                                        </p:cTn>
                                        <p:tgtEl>
                                          <p:spTgt spid="48131">
                                            <p:txEl>
                                              <p:pRg st="2" end="2"/>
                                            </p:txEl>
                                          </p:spTgt>
                                        </p:tgtEl>
                                        <p:attrNameLst>
                                          <p:attrName>style.visibility</p:attrName>
                                        </p:attrNameLst>
                                      </p:cBhvr>
                                      <p:to>
                                        <p:strVal val="visible"/>
                                      </p:to>
                                    </p:set>
                                    <p:animEffect transition="in" filter="blinds(horizontal)">
                                      <p:cBhvr>
                                        <p:cTn id="26" dur="500"/>
                                        <p:tgtEl>
                                          <p:spTgt spid="481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4388770" y="428604"/>
            <a:ext cx="4102405" cy="461665"/>
          </a:xfrm>
          <a:prstGeom prst="rect">
            <a:avLst/>
          </a:prstGeom>
          <a:noFill/>
        </p:spPr>
        <p:txBody>
          <a:bodyPr wrap="none" rtlCol="1">
            <a:spAutoFit/>
          </a:bodyPr>
          <a:lstStyle/>
          <a:p>
            <a:r>
              <a:rPr lang="ar-SA" sz="2400" b="1" u="sng" dirty="0" smtClean="0">
                <a:solidFill>
                  <a:srgbClr val="FF0000"/>
                </a:solidFill>
                <a:latin typeface="Arial" pitchFamily="34" charset="0"/>
                <a:cs typeface="Arial" pitchFamily="34" charset="0"/>
              </a:rPr>
              <a:t>مراحل تطور مفهوم التربية الإعلامية : </a:t>
            </a:r>
            <a:endParaRPr lang="ar-SA" sz="2400" b="1" u="sng" dirty="0">
              <a:solidFill>
                <a:srgbClr val="FF0000"/>
              </a:solidFill>
              <a:latin typeface="Arial" pitchFamily="34" charset="0"/>
              <a:cs typeface="Arial" pitchFamily="34" charset="0"/>
            </a:endParaRPr>
          </a:p>
        </p:txBody>
      </p:sp>
      <p:sp>
        <p:nvSpPr>
          <p:cNvPr id="3" name="مربع نص 2"/>
          <p:cNvSpPr txBox="1"/>
          <p:nvPr/>
        </p:nvSpPr>
        <p:spPr>
          <a:xfrm>
            <a:off x="980261" y="1785926"/>
            <a:ext cx="7991355" cy="3785652"/>
          </a:xfrm>
          <a:prstGeom prst="rect">
            <a:avLst/>
          </a:prstGeom>
          <a:noFill/>
        </p:spPr>
        <p:txBody>
          <a:bodyPr wrap="none" rtlCol="1">
            <a:spAutoFit/>
          </a:bodyPr>
          <a:lstStyle/>
          <a:p>
            <a:pPr>
              <a:buFont typeface="Wingdings" pitchFamily="2" charset="2"/>
              <a:buChar char="ü"/>
            </a:pPr>
            <a:r>
              <a:rPr lang="ar-SA" dirty="0" smtClean="0"/>
              <a:t>  </a:t>
            </a:r>
            <a:r>
              <a:rPr lang="ar-SA" sz="2000" dirty="0" smtClean="0">
                <a:latin typeface="Arial" pitchFamily="34" charset="0"/>
                <a:cs typeface="Arial" pitchFamily="34" charset="0"/>
              </a:rPr>
              <a:t>ظهر في </a:t>
            </a:r>
            <a:r>
              <a:rPr lang="ar-SA" sz="2000" dirty="0" smtClean="0">
                <a:latin typeface="Arial" pitchFamily="34" charset="0"/>
                <a:cs typeface="Arial" pitchFamily="34" charset="0"/>
              </a:rPr>
              <a:t>أواخر </a:t>
            </a:r>
            <a:r>
              <a:rPr lang="ar-SA" sz="2000" dirty="0" smtClean="0">
                <a:latin typeface="Arial" pitchFamily="34" charset="0"/>
                <a:cs typeface="Arial" pitchFamily="34" charset="0"/>
              </a:rPr>
              <a:t>الستينات الميلادية        - ركز الخبراء على امكانية استخدام ادوات الاتصال </a:t>
            </a:r>
          </a:p>
          <a:p>
            <a:pPr>
              <a:buFont typeface="Wingdings" pitchFamily="2" charset="2"/>
              <a:buChar char="ü"/>
            </a:pPr>
            <a:endParaRPr lang="ar-SA" sz="2000" dirty="0">
              <a:latin typeface="Arial" pitchFamily="34" charset="0"/>
              <a:cs typeface="Arial" pitchFamily="34" charset="0"/>
            </a:endParaRPr>
          </a:p>
          <a:p>
            <a:r>
              <a:rPr lang="ar-SA" sz="2000" dirty="0" smtClean="0">
                <a:latin typeface="Arial" pitchFamily="34" charset="0"/>
                <a:cs typeface="Arial" pitchFamily="34" charset="0"/>
              </a:rPr>
              <a:t>و وسائل الاعلام لتحقيق منافع تربوية ملموسة ( كوسيلة تعليمية ) </a:t>
            </a:r>
          </a:p>
          <a:p>
            <a:endParaRPr lang="ar-SA" sz="2000" dirty="0">
              <a:latin typeface="Arial" pitchFamily="34" charset="0"/>
              <a:cs typeface="Arial" pitchFamily="34" charset="0"/>
            </a:endParaRPr>
          </a:p>
          <a:p>
            <a:endParaRPr lang="ar-SA" sz="2000" dirty="0" smtClean="0">
              <a:latin typeface="Arial" pitchFamily="34" charset="0"/>
              <a:cs typeface="Arial" pitchFamily="34" charset="0"/>
            </a:endParaRPr>
          </a:p>
          <a:p>
            <a:pPr>
              <a:buFont typeface="Wingdings" pitchFamily="2" charset="2"/>
              <a:buChar char="ü"/>
            </a:pPr>
            <a:r>
              <a:rPr lang="ar-SA" sz="2000" dirty="0">
                <a:latin typeface="Arial" pitchFamily="34" charset="0"/>
                <a:cs typeface="Arial" pitchFamily="34" charset="0"/>
              </a:rPr>
              <a:t> </a:t>
            </a:r>
            <a:r>
              <a:rPr lang="ar-SA" sz="2000" dirty="0" smtClean="0">
                <a:latin typeface="Arial" pitchFamily="34" charset="0"/>
                <a:cs typeface="Arial" pitchFamily="34" charset="0"/>
              </a:rPr>
              <a:t>السبعينات الميلادية  ( التربية الاعلامية ) تعليم بشأن الاعلام ( مشروع دفاع) </a:t>
            </a:r>
          </a:p>
          <a:p>
            <a:pPr>
              <a:buFont typeface="Wingdings" pitchFamily="2" charset="2"/>
              <a:buChar char="ü"/>
            </a:pPr>
            <a:endParaRPr lang="ar-SA" sz="2000" dirty="0">
              <a:latin typeface="Arial" pitchFamily="34" charset="0"/>
              <a:cs typeface="Arial" pitchFamily="34" charset="0"/>
            </a:endParaRPr>
          </a:p>
          <a:p>
            <a:pPr>
              <a:buFont typeface="Wingdings" pitchFamily="2" charset="2"/>
              <a:buChar char="ü"/>
            </a:pPr>
            <a:endParaRPr lang="ar-SA" sz="2000" dirty="0" smtClean="0">
              <a:latin typeface="Arial" pitchFamily="34" charset="0"/>
              <a:cs typeface="Arial" pitchFamily="34" charset="0"/>
            </a:endParaRPr>
          </a:p>
          <a:p>
            <a:pPr>
              <a:buFont typeface="Wingdings" pitchFamily="2" charset="2"/>
              <a:buChar char="ü"/>
            </a:pPr>
            <a:r>
              <a:rPr lang="ar-SA" sz="2000" dirty="0">
                <a:latin typeface="Arial" pitchFamily="34" charset="0"/>
                <a:cs typeface="Arial" pitchFamily="34" charset="0"/>
              </a:rPr>
              <a:t> </a:t>
            </a:r>
            <a:r>
              <a:rPr lang="ar-SA" sz="2000" dirty="0" smtClean="0">
                <a:latin typeface="Arial" pitchFamily="34" charset="0"/>
                <a:cs typeface="Arial" pitchFamily="34" charset="0"/>
              </a:rPr>
              <a:t>تطور مفهوم التربية الاعلامية  من ( مشروع دفاع ) الى ( مشروع تمكين ) </a:t>
            </a:r>
          </a:p>
          <a:p>
            <a:pPr>
              <a:buFont typeface="Wingdings" pitchFamily="2" charset="2"/>
              <a:buChar char="ü"/>
            </a:pPr>
            <a:endParaRPr lang="ar-SA" sz="2000" dirty="0">
              <a:latin typeface="Arial" pitchFamily="34" charset="0"/>
              <a:cs typeface="Arial" pitchFamily="34" charset="0"/>
            </a:endParaRPr>
          </a:p>
          <a:p>
            <a:pPr>
              <a:buFont typeface="Wingdings" pitchFamily="2" charset="2"/>
              <a:buChar char="ü"/>
            </a:pPr>
            <a:endParaRPr lang="ar-SA" sz="2000" dirty="0" smtClean="0">
              <a:latin typeface="Arial" pitchFamily="34" charset="0"/>
              <a:cs typeface="Arial" pitchFamily="34" charset="0"/>
            </a:endParaRPr>
          </a:p>
          <a:p>
            <a:endParaRPr lang="ar-SA" sz="2000" dirty="0">
              <a:latin typeface="Arial" pitchFamily="34" charset="0"/>
              <a:cs typeface="Arial" pitchFamily="34" charset="0"/>
            </a:endParaRPr>
          </a:p>
        </p:txBody>
      </p:sp>
      <p:graphicFrame>
        <p:nvGraphicFramePr>
          <p:cNvPr id="4" name="رسم تخطيطي 3"/>
          <p:cNvGraphicFramePr/>
          <p:nvPr>
            <p:extLst>
              <p:ext uri="{D42A27DB-BD31-4B8C-83A1-F6EECF244321}">
                <p14:modId xmlns:p14="http://schemas.microsoft.com/office/powerpoint/2010/main" val="3753517598"/>
              </p:ext>
            </p:extLst>
          </p:nvPr>
        </p:nvGraphicFramePr>
        <p:xfrm>
          <a:off x="539552" y="4221088"/>
          <a:ext cx="8049346" cy="3182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710553" y="571480"/>
            <a:ext cx="3118161" cy="400110"/>
          </a:xfrm>
          <a:prstGeom prst="rect">
            <a:avLst/>
          </a:prstGeom>
          <a:noFill/>
        </p:spPr>
        <p:txBody>
          <a:bodyPr wrap="none" rtlCol="1">
            <a:spAutoFit/>
          </a:bodyPr>
          <a:lstStyle/>
          <a:p>
            <a:r>
              <a:rPr lang="ar-SA" sz="2000" b="1" u="sng" dirty="0" smtClean="0">
                <a:solidFill>
                  <a:srgbClr val="FF0000"/>
                </a:solidFill>
                <a:latin typeface="Arial" pitchFamily="34" charset="0"/>
                <a:cs typeface="Arial" pitchFamily="34" charset="0"/>
              </a:rPr>
              <a:t>منظمة اليونسكو والتربية الاعلامية </a:t>
            </a:r>
            <a:endParaRPr lang="ar-SA" sz="2000" b="1" u="sng" dirty="0">
              <a:solidFill>
                <a:srgbClr val="FF0000"/>
              </a:solidFill>
              <a:latin typeface="Arial" pitchFamily="34" charset="0"/>
              <a:cs typeface="Arial" pitchFamily="34" charset="0"/>
            </a:endParaRPr>
          </a:p>
        </p:txBody>
      </p:sp>
      <p:pic>
        <p:nvPicPr>
          <p:cNvPr id="3" name="صورة 2" descr="تنزيل (4).jpg"/>
          <p:cNvPicPr>
            <a:picLocks noChangeAspect="1"/>
          </p:cNvPicPr>
          <p:nvPr/>
        </p:nvPicPr>
        <p:blipFill>
          <a:blip r:embed="rId2"/>
          <a:stretch>
            <a:fillRect/>
          </a:stretch>
        </p:blipFill>
        <p:spPr>
          <a:xfrm>
            <a:off x="214282" y="214290"/>
            <a:ext cx="2828925" cy="1619250"/>
          </a:xfrm>
          <a:prstGeom prst="rect">
            <a:avLst/>
          </a:prstGeom>
        </p:spPr>
      </p:pic>
      <p:sp>
        <p:nvSpPr>
          <p:cNvPr id="4" name="مربع نص 3"/>
          <p:cNvSpPr txBox="1"/>
          <p:nvPr/>
        </p:nvSpPr>
        <p:spPr>
          <a:xfrm>
            <a:off x="125167" y="1857364"/>
            <a:ext cx="8917891" cy="4154984"/>
          </a:xfrm>
          <a:prstGeom prst="rect">
            <a:avLst/>
          </a:prstGeom>
          <a:noFill/>
        </p:spPr>
        <p:txBody>
          <a:bodyPr wrap="none" rtlCol="1">
            <a:spAutoFit/>
          </a:bodyPr>
          <a:lstStyle/>
          <a:p>
            <a:pPr>
              <a:buFont typeface="Wingdings" pitchFamily="2" charset="2"/>
              <a:buChar char="ü"/>
            </a:pPr>
            <a:r>
              <a:rPr lang="ar-SA" dirty="0" smtClean="0"/>
              <a:t>   </a:t>
            </a:r>
            <a:r>
              <a:rPr lang="ar-SA" sz="2400" dirty="0" smtClean="0">
                <a:latin typeface="Arial" pitchFamily="34" charset="0"/>
                <a:cs typeface="Arial" pitchFamily="34" charset="0"/>
              </a:rPr>
              <a:t>الداعم </a:t>
            </a:r>
            <a:r>
              <a:rPr lang="ar-SA" sz="2400" dirty="0" smtClean="0">
                <a:latin typeface="Arial" pitchFamily="34" charset="0"/>
                <a:cs typeface="Arial" pitchFamily="34" charset="0"/>
              </a:rPr>
              <a:t>الأكبر </a:t>
            </a:r>
            <a:r>
              <a:rPr lang="ar-SA" sz="2400" dirty="0" smtClean="0">
                <a:latin typeface="Arial" pitchFamily="34" charset="0"/>
                <a:cs typeface="Arial" pitchFamily="34" charset="0"/>
              </a:rPr>
              <a:t>عالميا للتربية الاعلامية </a:t>
            </a:r>
          </a:p>
          <a:p>
            <a:pPr>
              <a:buFont typeface="Wingdings" pitchFamily="2" charset="2"/>
              <a:buChar char="ü"/>
            </a:pPr>
            <a:endParaRPr lang="ar-SA" sz="2400" dirty="0">
              <a:latin typeface="Arial" pitchFamily="34" charset="0"/>
              <a:cs typeface="Arial" pitchFamily="34" charset="0"/>
            </a:endParaRPr>
          </a:p>
          <a:p>
            <a:pPr>
              <a:buFont typeface="Wingdings" pitchFamily="2" charset="2"/>
              <a:buChar char="ü"/>
            </a:pPr>
            <a:r>
              <a:rPr lang="ar-SA" sz="2400" dirty="0" smtClean="0">
                <a:latin typeface="Arial" pitchFamily="34" charset="0"/>
                <a:cs typeface="Arial" pitchFamily="34" charset="0"/>
              </a:rPr>
              <a:t>   الإعلام يملك سلطة مؤثرة على القيم و المعتقدات و الممارسات في مختلف الجوانب </a:t>
            </a:r>
          </a:p>
          <a:p>
            <a:endParaRPr lang="ar-SA" sz="2400" dirty="0" smtClean="0">
              <a:latin typeface="Arial" pitchFamily="34" charset="0"/>
              <a:cs typeface="Arial" pitchFamily="34" charset="0"/>
            </a:endParaRPr>
          </a:p>
          <a:p>
            <a:r>
              <a:rPr lang="ar-SA" sz="2400" dirty="0" smtClean="0">
                <a:latin typeface="Arial" pitchFamily="34" charset="0"/>
                <a:cs typeface="Arial" pitchFamily="34" charset="0"/>
              </a:rPr>
              <a:t>الاقتصادية – ثقافية – الاجتماعية </a:t>
            </a:r>
          </a:p>
          <a:p>
            <a:endParaRPr lang="ar-SA" sz="2400" dirty="0">
              <a:latin typeface="Arial" pitchFamily="34" charset="0"/>
              <a:cs typeface="Arial" pitchFamily="34" charset="0"/>
            </a:endParaRPr>
          </a:p>
          <a:p>
            <a:pPr>
              <a:buFont typeface="Wingdings" pitchFamily="2" charset="2"/>
              <a:buChar char="ü"/>
            </a:pPr>
            <a:r>
              <a:rPr lang="ar-SA" sz="2400" dirty="0" smtClean="0">
                <a:latin typeface="Arial" pitchFamily="34" charset="0"/>
                <a:cs typeface="Arial" pitchFamily="34" charset="0"/>
              </a:rPr>
              <a:t>” يجب ان نعد النشء للعيش في عالم سلطة الصورة و الصوت والكلمة ” </a:t>
            </a:r>
          </a:p>
          <a:p>
            <a:pPr>
              <a:buFont typeface="Wingdings" pitchFamily="2" charset="2"/>
              <a:buChar char="ü"/>
            </a:pPr>
            <a:endParaRPr lang="ar-SA" sz="2400" dirty="0">
              <a:latin typeface="Arial" pitchFamily="34" charset="0"/>
              <a:cs typeface="Arial" pitchFamily="34" charset="0"/>
            </a:endParaRPr>
          </a:p>
          <a:p>
            <a:pPr>
              <a:buFont typeface="Wingdings" pitchFamily="2" charset="2"/>
              <a:buChar char="ü"/>
            </a:pPr>
            <a:r>
              <a:rPr lang="ar-SA" sz="2400" dirty="0">
                <a:latin typeface="Arial" pitchFamily="34" charset="0"/>
                <a:cs typeface="Arial" pitchFamily="34" charset="0"/>
              </a:rPr>
              <a:t> </a:t>
            </a:r>
            <a:r>
              <a:rPr lang="ar-SA" sz="2400" dirty="0" smtClean="0">
                <a:latin typeface="Arial" pitchFamily="34" charset="0"/>
                <a:cs typeface="Arial" pitchFamily="34" charset="0"/>
              </a:rPr>
              <a:t>تعد التربية الاعلامية جزاء من الحقوق الاساسية لكل مواطن في كل بلد من بلدان العالم </a:t>
            </a:r>
          </a:p>
          <a:p>
            <a:pPr>
              <a:buFont typeface="Wingdings" pitchFamily="2" charset="2"/>
              <a:buChar char="ü"/>
            </a:pPr>
            <a:endParaRPr lang="ar-SA" sz="2400" dirty="0">
              <a:latin typeface="Arial" pitchFamily="34" charset="0"/>
              <a:cs typeface="Arial" pitchFamily="34" charset="0"/>
            </a:endParaRPr>
          </a:p>
          <a:p>
            <a:r>
              <a:rPr lang="ar-SA" sz="2400" dirty="0" smtClean="0">
                <a:latin typeface="Arial" pitchFamily="34" charset="0"/>
                <a:cs typeface="Arial" pitchFamily="34" charset="0"/>
              </a:rPr>
              <a:t> </a:t>
            </a:r>
            <a:endParaRPr lang="ar-SA" sz="24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fontScale="90000"/>
          </a:bodyPr>
          <a:lstStyle/>
          <a:p>
            <a:pPr algn="r">
              <a:defRPr/>
            </a:pPr>
            <a:r>
              <a:rPr lang="ar-SA" dirty="0" smtClean="0">
                <a:solidFill>
                  <a:srgbClr val="FF0000"/>
                </a:solidFill>
                <a:cs typeface="PT Bold Heading" pitchFamily="2" charset="-78"/>
              </a:rPr>
              <a:t/>
            </a:r>
            <a:br>
              <a:rPr lang="ar-SA" dirty="0" smtClean="0">
                <a:solidFill>
                  <a:srgbClr val="FF0000"/>
                </a:solidFill>
                <a:cs typeface="PT Bold Heading" pitchFamily="2" charset="-78"/>
              </a:rPr>
            </a:br>
            <a:r>
              <a:rPr lang="ar-SA" dirty="0" smtClean="0">
                <a:solidFill>
                  <a:srgbClr val="FF0000"/>
                </a:solidFill>
                <a:cs typeface="PT Bold Heading" pitchFamily="2" charset="-78"/>
              </a:rPr>
              <a:t>مفهوم </a:t>
            </a:r>
            <a:r>
              <a:rPr lang="ar-SA" dirty="0">
                <a:solidFill>
                  <a:srgbClr val="FF0000"/>
                </a:solidFill>
                <a:cs typeface="PT Bold Heading" pitchFamily="2" charset="-78"/>
              </a:rPr>
              <a:t>التربية الإعلامية</a:t>
            </a:r>
            <a:r>
              <a:rPr lang="ar-SA" dirty="0">
                <a:solidFill>
                  <a:srgbClr val="FF0000"/>
                </a:solidFill>
                <a:cs typeface="DecoType Naskh Variants" pitchFamily="2" charset="-78"/>
              </a:rPr>
              <a:t/>
            </a:r>
            <a:br>
              <a:rPr lang="ar-SA" dirty="0">
                <a:solidFill>
                  <a:srgbClr val="FF0000"/>
                </a:solidFill>
                <a:cs typeface="DecoType Naskh Variants" pitchFamily="2" charset="-78"/>
              </a:rPr>
            </a:br>
            <a:r>
              <a:rPr lang="ar-SA" dirty="0">
                <a:solidFill>
                  <a:srgbClr val="FF0000"/>
                </a:solidFill>
              </a:rPr>
              <a:t> </a:t>
            </a:r>
            <a:r>
              <a:rPr lang="ar-SA" dirty="0"/>
              <a:t/>
            </a:r>
            <a:br>
              <a:rPr lang="ar-SA" dirty="0"/>
            </a:br>
            <a:endParaRPr lang="en-US" dirty="0" smtClean="0">
              <a:solidFill>
                <a:srgbClr val="FF0000"/>
              </a:solidFill>
              <a:cs typeface="PT Bold Heading" pitchFamily="2" charset="-78"/>
            </a:endParaRPr>
          </a:p>
        </p:txBody>
      </p:sp>
      <p:sp>
        <p:nvSpPr>
          <p:cNvPr id="36867" name="Rectangle 3"/>
          <p:cNvSpPr>
            <a:spLocks noGrp="1" noChangeArrowheads="1"/>
          </p:cNvSpPr>
          <p:nvPr>
            <p:ph type="body" idx="1"/>
          </p:nvPr>
        </p:nvSpPr>
        <p:spPr>
          <a:xfrm>
            <a:off x="107950" y="1268413"/>
            <a:ext cx="8893175" cy="5400675"/>
          </a:xfrm>
        </p:spPr>
        <p:txBody>
          <a:bodyPr/>
          <a:lstStyle/>
          <a:p>
            <a:pPr algn="just" eaLnBrk="1" hangingPunct="1">
              <a:defRPr/>
            </a:pPr>
            <a:r>
              <a:rPr lang="ar-SA" u="sng" dirty="0" smtClean="0">
                <a:solidFill>
                  <a:srgbClr val="FF0000"/>
                </a:solidFill>
                <a:cs typeface="AL-Mohanad Bold" pitchFamily="2" charset="-78"/>
              </a:rPr>
              <a:t>ما هو </a:t>
            </a:r>
            <a:r>
              <a:rPr lang="ar-SA" u="sng" dirty="0" smtClean="0">
                <a:solidFill>
                  <a:srgbClr val="FF0000"/>
                </a:solidFill>
                <a:cs typeface="AL-Mohanad Bold" pitchFamily="2" charset="-78"/>
              </a:rPr>
              <a:t>الإعلام</a:t>
            </a:r>
            <a:r>
              <a:rPr lang="ar-SA" u="sng" dirty="0" smtClean="0">
                <a:solidFill>
                  <a:srgbClr val="FF0000"/>
                </a:solidFill>
                <a:cs typeface="AL-Mohanad Bold" pitchFamily="2" charset="-78"/>
              </a:rPr>
              <a:t>؟</a:t>
            </a:r>
          </a:p>
          <a:p>
            <a:pPr algn="just" eaLnBrk="1" hangingPunct="1">
              <a:defRPr/>
            </a:pPr>
            <a:r>
              <a:rPr lang="ar-SA" dirty="0" smtClean="0">
                <a:cs typeface="AL-Mohanad Bold" pitchFamily="2" charset="-78"/>
              </a:rPr>
              <a:t>الإعــلام مصطلح جديد، اشتــــق من العلم ومن ايصال المعلومات الصحيحة للناس، وكـــــلمة الاعــــــلام في اللغـــة: نقل المعلومات إلى الآخرين عن طريق الكلمة أو غيرها بسرعة. وهو بثّ رسـائل واقعية أو خيالية موحدة إلى أعداد كبيرة من الناس. </a:t>
            </a:r>
          </a:p>
          <a:p>
            <a:pPr algn="just" eaLnBrk="1" hangingPunct="1">
              <a:defRPr/>
            </a:pPr>
            <a:r>
              <a:rPr lang="ar-SA" dirty="0" smtClean="0">
                <a:cs typeface="AL-Mohanad Bold" pitchFamily="2" charset="-78"/>
              </a:rPr>
              <a:t>الإعـــلام هــو: العـــملية الاجتماعية التي يتم بمقتضاها تبادل المعلومات والآراء، والأفكار بين الأفراد أو الجماعات داخل المجتمع، وبين الثقافات المختلفة، لتحقيق أهداف معينة.</a:t>
            </a:r>
          </a:p>
          <a:p>
            <a:pPr algn="just" eaLnBrk="1" hangingPunct="1">
              <a:defRPr/>
            </a:pPr>
            <a:r>
              <a:rPr lang="ar-SA" dirty="0" smtClean="0">
                <a:cs typeface="AL-Mohanad Bold" pitchFamily="2" charset="-78"/>
              </a:rPr>
              <a:t>وهــو: تبني قضية من القضايا وطــرحها من خـلال قناعات معينة بقصد إيصالها إلى المتلقي سامعاً أو مشاهداً أو قارئاً.</a:t>
            </a:r>
            <a:endParaRPr lang="en-US" dirty="0" smtClean="0">
              <a:cs typeface="AL-Mohanad Bold" pitchFamily="2" charset="-78"/>
            </a:endParaRPr>
          </a:p>
        </p:txBody>
      </p:sp>
    </p:spTree>
    <p:extLst>
      <p:ext uri="{BB962C8B-B14F-4D97-AF65-F5344CB8AC3E}">
        <p14:creationId xmlns:p14="http://schemas.microsoft.com/office/powerpoint/2010/main" val="27186722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fade">
                                      <p:cBhvr>
                                        <p:cTn id="7" dur="770" decel="100000"/>
                                        <p:tgtEl>
                                          <p:spTgt spid="36866"/>
                                        </p:tgtEl>
                                      </p:cBhvr>
                                    </p:animEffect>
                                    <p:animScale>
                                      <p:cBhvr>
                                        <p:cTn id="8" dur="770" decel="100000"/>
                                        <p:tgtEl>
                                          <p:spTgt spid="36866"/>
                                        </p:tgtEl>
                                      </p:cBhvr>
                                      <p:from x="10000" y="10000"/>
                                      <p:to x="200000" y="450000"/>
                                    </p:animScale>
                                    <p:animScale>
                                      <p:cBhvr>
                                        <p:cTn id="9" dur="1230" accel="100000" fill="hold">
                                          <p:stCondLst>
                                            <p:cond delay="770"/>
                                          </p:stCondLst>
                                        </p:cTn>
                                        <p:tgtEl>
                                          <p:spTgt spid="36866"/>
                                        </p:tgtEl>
                                      </p:cBhvr>
                                      <p:from x="200000" y="450000"/>
                                      <p:to x="100000" y="100000"/>
                                    </p:animScale>
                                    <p:set>
                                      <p:cBhvr>
                                        <p:cTn id="10" dur="770" fill="hold"/>
                                        <p:tgtEl>
                                          <p:spTgt spid="36866"/>
                                        </p:tgtEl>
                                        <p:attrNameLst>
                                          <p:attrName>ppt_x</p:attrName>
                                        </p:attrNameLst>
                                      </p:cBhvr>
                                      <p:to>
                                        <p:strVal val="(0.5)"/>
                                      </p:to>
                                    </p:set>
                                    <p:anim from="(0.5)" to="(#ppt_x)" calcmode="lin" valueType="num">
                                      <p:cBhvr>
                                        <p:cTn id="11" dur="1230" accel="100000" fill="hold">
                                          <p:stCondLst>
                                            <p:cond delay="770"/>
                                          </p:stCondLst>
                                        </p:cTn>
                                        <p:tgtEl>
                                          <p:spTgt spid="36866"/>
                                        </p:tgtEl>
                                        <p:attrNameLst>
                                          <p:attrName>ppt_x</p:attrName>
                                        </p:attrNameLst>
                                      </p:cBhvr>
                                    </p:anim>
                                    <p:set>
                                      <p:cBhvr>
                                        <p:cTn id="12" dur="770" fill="hold"/>
                                        <p:tgtEl>
                                          <p:spTgt spid="36866"/>
                                        </p:tgtEl>
                                        <p:attrNameLst>
                                          <p:attrName>ppt_y</p:attrName>
                                        </p:attrNameLst>
                                      </p:cBhvr>
                                      <p:to>
                                        <p:strVal val="(#ppt_y+0.4)"/>
                                      </p:to>
                                    </p:set>
                                    <p:anim from="(#ppt_y+0.4)" to="(#ppt_y)" calcmode="lin" valueType="num">
                                      <p:cBhvr>
                                        <p:cTn id="13" dur="1230" accel="100000" fill="hold">
                                          <p:stCondLst>
                                            <p:cond delay="770"/>
                                          </p:stCondLst>
                                        </p:cTn>
                                        <p:tgtEl>
                                          <p:spTgt spid="36866"/>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41" presetClass="entr" presetSubtype="0" fill="hold" nodeType="clickEffect">
                                  <p:stCondLst>
                                    <p:cond delay="0"/>
                                  </p:stCondLst>
                                  <p:iterate type="lt">
                                    <p:tmPct val="10000"/>
                                  </p:iterate>
                                  <p:childTnLst>
                                    <p:set>
                                      <p:cBhvr>
                                        <p:cTn id="17" dur="1" fill="hold">
                                          <p:stCondLst>
                                            <p:cond delay="0"/>
                                          </p:stCondLst>
                                        </p:cTn>
                                        <p:tgtEl>
                                          <p:spTgt spid="36867">
                                            <p:txEl>
                                              <p:pRg st="0" end="0"/>
                                            </p:txEl>
                                          </p:spTgt>
                                        </p:tgtEl>
                                        <p:attrNameLst>
                                          <p:attrName>style.visibility</p:attrName>
                                        </p:attrNameLst>
                                      </p:cBhvr>
                                      <p:to>
                                        <p:strVal val="visible"/>
                                      </p:to>
                                    </p:set>
                                    <p:anim calcmode="lin" valueType="num">
                                      <p:cBhvr>
                                        <p:cTn id="18" dur="500" fill="hold"/>
                                        <p:tgtEl>
                                          <p:spTgt spid="3686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9" dur="500" fill="hold"/>
                                        <p:tgtEl>
                                          <p:spTgt spid="36867">
                                            <p:txEl>
                                              <p:pRg st="0" end="0"/>
                                            </p:txEl>
                                          </p:spTgt>
                                        </p:tgtEl>
                                        <p:attrNameLst>
                                          <p:attrName>ppt_y</p:attrName>
                                        </p:attrNameLst>
                                      </p:cBhvr>
                                      <p:tavLst>
                                        <p:tav tm="0">
                                          <p:val>
                                            <p:strVal val="#ppt_y"/>
                                          </p:val>
                                        </p:tav>
                                        <p:tav tm="100000">
                                          <p:val>
                                            <p:strVal val="#ppt_y"/>
                                          </p:val>
                                        </p:tav>
                                      </p:tavLst>
                                    </p:anim>
                                    <p:anim calcmode="lin" valueType="num">
                                      <p:cBhvr>
                                        <p:cTn id="20" dur="500" fill="hold"/>
                                        <p:tgtEl>
                                          <p:spTgt spid="3686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1" dur="500" fill="hold"/>
                                        <p:tgtEl>
                                          <p:spTgt spid="3686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2" dur="500" tmFilter="0,0; .5, 1; 1, 1"/>
                                        <p:tgtEl>
                                          <p:spTgt spid="36867">
                                            <p:txEl>
                                              <p:pRg st="0" end="0"/>
                                            </p:txEl>
                                          </p:spTgt>
                                        </p:tgtEl>
                                      </p:cBhvr>
                                    </p:animEffect>
                                  </p:childTnLst>
                                </p:cTn>
                              </p:par>
                              <p:par>
                                <p:cTn id="23" presetID="41" presetClass="entr" presetSubtype="0" fill="hold" nodeType="withEffect">
                                  <p:stCondLst>
                                    <p:cond delay="0"/>
                                  </p:stCondLst>
                                  <p:iterate type="lt">
                                    <p:tmPct val="10000"/>
                                  </p:iterate>
                                  <p:childTnLst>
                                    <p:set>
                                      <p:cBhvr>
                                        <p:cTn id="24" dur="1" fill="hold">
                                          <p:stCondLst>
                                            <p:cond delay="0"/>
                                          </p:stCondLst>
                                        </p:cTn>
                                        <p:tgtEl>
                                          <p:spTgt spid="36867">
                                            <p:txEl>
                                              <p:pRg st="1" end="1"/>
                                            </p:txEl>
                                          </p:spTgt>
                                        </p:tgtEl>
                                        <p:attrNameLst>
                                          <p:attrName>style.visibility</p:attrName>
                                        </p:attrNameLst>
                                      </p:cBhvr>
                                      <p:to>
                                        <p:strVal val="visible"/>
                                      </p:to>
                                    </p:set>
                                    <p:anim calcmode="lin" valueType="num">
                                      <p:cBhvr>
                                        <p:cTn id="25" dur="500" fill="hold"/>
                                        <p:tgtEl>
                                          <p:spTgt spid="36867">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36867">
                                            <p:txEl>
                                              <p:pRg st="1" end="1"/>
                                            </p:txEl>
                                          </p:spTgt>
                                        </p:tgtEl>
                                        <p:attrNameLst>
                                          <p:attrName>ppt_y</p:attrName>
                                        </p:attrNameLst>
                                      </p:cBhvr>
                                      <p:tavLst>
                                        <p:tav tm="0">
                                          <p:val>
                                            <p:strVal val="#ppt_y"/>
                                          </p:val>
                                        </p:tav>
                                        <p:tav tm="100000">
                                          <p:val>
                                            <p:strVal val="#ppt_y"/>
                                          </p:val>
                                        </p:tav>
                                      </p:tavLst>
                                    </p:anim>
                                    <p:anim calcmode="lin" valueType="num">
                                      <p:cBhvr>
                                        <p:cTn id="27" dur="500" fill="hold"/>
                                        <p:tgtEl>
                                          <p:spTgt spid="36867">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36867">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36867">
                                            <p:txEl>
                                              <p:pRg st="1" end="1"/>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1" presetClass="entr" presetSubtype="0" fill="hold" nodeType="clickEffect">
                                  <p:stCondLst>
                                    <p:cond delay="0"/>
                                  </p:stCondLst>
                                  <p:iterate type="lt">
                                    <p:tmPct val="10000"/>
                                  </p:iterate>
                                  <p:childTnLst>
                                    <p:set>
                                      <p:cBhvr>
                                        <p:cTn id="33" dur="1" fill="hold">
                                          <p:stCondLst>
                                            <p:cond delay="0"/>
                                          </p:stCondLst>
                                        </p:cTn>
                                        <p:tgtEl>
                                          <p:spTgt spid="36867">
                                            <p:txEl>
                                              <p:pRg st="2" end="2"/>
                                            </p:txEl>
                                          </p:spTgt>
                                        </p:tgtEl>
                                        <p:attrNameLst>
                                          <p:attrName>style.visibility</p:attrName>
                                        </p:attrNameLst>
                                      </p:cBhvr>
                                      <p:to>
                                        <p:strVal val="visible"/>
                                      </p:to>
                                    </p:set>
                                    <p:anim calcmode="lin" valueType="num">
                                      <p:cBhvr>
                                        <p:cTn id="34" dur="500" fill="hold"/>
                                        <p:tgtEl>
                                          <p:spTgt spid="36867">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36867">
                                            <p:txEl>
                                              <p:pRg st="2" end="2"/>
                                            </p:txEl>
                                          </p:spTgt>
                                        </p:tgtEl>
                                        <p:attrNameLst>
                                          <p:attrName>ppt_y</p:attrName>
                                        </p:attrNameLst>
                                      </p:cBhvr>
                                      <p:tavLst>
                                        <p:tav tm="0">
                                          <p:val>
                                            <p:strVal val="#ppt_y"/>
                                          </p:val>
                                        </p:tav>
                                        <p:tav tm="100000">
                                          <p:val>
                                            <p:strVal val="#ppt_y"/>
                                          </p:val>
                                        </p:tav>
                                      </p:tavLst>
                                    </p:anim>
                                    <p:anim calcmode="lin" valueType="num">
                                      <p:cBhvr>
                                        <p:cTn id="36" dur="500" fill="hold"/>
                                        <p:tgtEl>
                                          <p:spTgt spid="36867">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36867">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36867">
                                            <p:txEl>
                                              <p:pRg st="2" end="2"/>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1" presetClass="entr" presetSubtype="0" fill="hold" nodeType="clickEffect">
                                  <p:stCondLst>
                                    <p:cond delay="0"/>
                                  </p:stCondLst>
                                  <p:iterate type="lt">
                                    <p:tmPct val="10000"/>
                                  </p:iterate>
                                  <p:childTnLst>
                                    <p:set>
                                      <p:cBhvr>
                                        <p:cTn id="42" dur="1" fill="hold">
                                          <p:stCondLst>
                                            <p:cond delay="0"/>
                                          </p:stCondLst>
                                        </p:cTn>
                                        <p:tgtEl>
                                          <p:spTgt spid="36867">
                                            <p:txEl>
                                              <p:pRg st="3" end="3"/>
                                            </p:txEl>
                                          </p:spTgt>
                                        </p:tgtEl>
                                        <p:attrNameLst>
                                          <p:attrName>style.visibility</p:attrName>
                                        </p:attrNameLst>
                                      </p:cBhvr>
                                      <p:to>
                                        <p:strVal val="visible"/>
                                      </p:to>
                                    </p:set>
                                    <p:anim calcmode="lin" valueType="num">
                                      <p:cBhvr>
                                        <p:cTn id="43" dur="500" fill="hold"/>
                                        <p:tgtEl>
                                          <p:spTgt spid="36867">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36867">
                                            <p:txEl>
                                              <p:pRg st="3" end="3"/>
                                            </p:txEl>
                                          </p:spTgt>
                                        </p:tgtEl>
                                        <p:attrNameLst>
                                          <p:attrName>ppt_y</p:attrName>
                                        </p:attrNameLst>
                                      </p:cBhvr>
                                      <p:tavLst>
                                        <p:tav tm="0">
                                          <p:val>
                                            <p:strVal val="#ppt_y"/>
                                          </p:val>
                                        </p:tav>
                                        <p:tav tm="100000">
                                          <p:val>
                                            <p:strVal val="#ppt_y"/>
                                          </p:val>
                                        </p:tav>
                                      </p:tavLst>
                                    </p:anim>
                                    <p:anim calcmode="lin" valueType="num">
                                      <p:cBhvr>
                                        <p:cTn id="45" dur="500" fill="hold"/>
                                        <p:tgtEl>
                                          <p:spTgt spid="36867">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36867">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36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r" eaLnBrk="1" hangingPunct="1">
              <a:defRPr/>
            </a:pPr>
            <a:r>
              <a:rPr lang="ar-SA" sz="4000" dirty="0" smtClean="0">
                <a:solidFill>
                  <a:srgbClr val="FF0000"/>
                </a:solidFill>
                <a:cs typeface="PT Bold Heading" pitchFamily="2" charset="-78"/>
              </a:rPr>
              <a:t>مفهوم التربية</a:t>
            </a:r>
            <a:endParaRPr lang="en-US" sz="4000" dirty="0" smtClean="0">
              <a:solidFill>
                <a:srgbClr val="FF0000"/>
              </a:solidFill>
              <a:cs typeface="PT Bold Heading" pitchFamily="2" charset="-78"/>
            </a:endParaRPr>
          </a:p>
        </p:txBody>
      </p:sp>
      <p:sp>
        <p:nvSpPr>
          <p:cNvPr id="46083" name="Rectangle 3"/>
          <p:cNvSpPr>
            <a:spLocks noGrp="1" noChangeArrowheads="1"/>
          </p:cNvSpPr>
          <p:nvPr>
            <p:ph type="body" idx="1"/>
          </p:nvPr>
        </p:nvSpPr>
        <p:spPr>
          <a:xfrm>
            <a:off x="144463" y="1341438"/>
            <a:ext cx="8964612" cy="5256212"/>
          </a:xfrm>
        </p:spPr>
        <p:txBody>
          <a:bodyPr/>
          <a:lstStyle/>
          <a:p>
            <a:pPr algn="just" eaLnBrk="1" hangingPunct="1">
              <a:defRPr/>
            </a:pPr>
            <a:r>
              <a:rPr lang="ar-SA" sz="3600" dirty="0" smtClean="0">
                <a:cs typeface="AL-Mohanad Bold" pitchFamily="2" charset="-78"/>
              </a:rPr>
              <a:t>في اللغة هي: النمو والزيادة، والتنشئة والرعاية، والإصلاح والرعاية.</a:t>
            </a:r>
          </a:p>
          <a:p>
            <a:pPr algn="just" eaLnBrk="1" hangingPunct="1">
              <a:defRPr/>
            </a:pPr>
            <a:r>
              <a:rPr lang="ar-SA" sz="3600" dirty="0" smtClean="0">
                <a:cs typeface="AL-Mohanad Bold" pitchFamily="2" charset="-78"/>
              </a:rPr>
              <a:t>وفي الاصطلاح هي: عملية بناء وتوجيه الانسان، والوصول </a:t>
            </a:r>
            <a:r>
              <a:rPr lang="ar-SA" sz="3600" dirty="0" err="1" smtClean="0">
                <a:cs typeface="AL-Mohanad Bold" pitchFamily="2" charset="-78"/>
              </a:rPr>
              <a:t>به</a:t>
            </a:r>
            <a:r>
              <a:rPr lang="ar-SA" sz="3600" dirty="0" smtClean="0">
                <a:cs typeface="AL-Mohanad Bold" pitchFamily="2" charset="-78"/>
              </a:rPr>
              <a:t> إلى مرحلة النضج والكمال الإنساني.</a:t>
            </a:r>
            <a:endParaRPr lang="en-US" sz="3600" dirty="0" smtClean="0">
              <a:cs typeface="AL-Mohanad Bold" pitchFamily="2" charset="-78"/>
            </a:endParaRPr>
          </a:p>
          <a:p>
            <a:pPr algn="just" eaLnBrk="1" hangingPunct="1">
              <a:defRPr/>
            </a:pPr>
            <a:r>
              <a:rPr lang="ar-SA" sz="3600" dirty="0" smtClean="0">
                <a:cs typeface="AL-Mohanad Bold" pitchFamily="2" charset="-78"/>
              </a:rPr>
              <a:t>وهي عملية يُقصد </a:t>
            </a:r>
            <a:r>
              <a:rPr lang="ar-SA" sz="3600" dirty="0" err="1" smtClean="0">
                <a:cs typeface="AL-Mohanad Bold" pitchFamily="2" charset="-78"/>
              </a:rPr>
              <a:t>بها</a:t>
            </a:r>
            <a:r>
              <a:rPr lang="ar-SA" sz="3600" dirty="0" smtClean="0">
                <a:cs typeface="AL-Mohanad Bold" pitchFamily="2" charset="-78"/>
              </a:rPr>
              <a:t> تنمية وتطوير قدرات ومهارات الأفراد من أجل مواجهة متطلبات الحياة بأوجهها </a:t>
            </a:r>
            <a:r>
              <a:rPr lang="ar-SA" sz="3600" dirty="0" err="1" smtClean="0">
                <a:cs typeface="AL-Mohanad Bold" pitchFamily="2" charset="-78"/>
              </a:rPr>
              <a:t>المختلفة </a:t>
            </a:r>
            <a:r>
              <a:rPr lang="ar-SA" sz="3600" dirty="0" smtClean="0">
                <a:cs typeface="AL-Mohanad Bold" pitchFamily="2" charset="-78"/>
              </a:rPr>
              <a:t>– أو هــي عملية بناء شخصية الأفراد بناء شاملاً كي يستطيعوا التعامـل مع كـــل ما يحيط بهم، أو التأقلم والتكــيــف مع البيــئــة التي يعيشون </a:t>
            </a:r>
            <a:r>
              <a:rPr lang="ar-SA" sz="3600" dirty="0" err="1" smtClean="0">
                <a:cs typeface="AL-Mohanad Bold" pitchFamily="2" charset="-78"/>
              </a:rPr>
              <a:t>بها</a:t>
            </a:r>
            <a:r>
              <a:rPr lang="ar-SA" sz="3600" dirty="0" smtClean="0">
                <a:cs typeface="AL-Mohanad Bold" pitchFamily="2" charset="-78"/>
              </a:rPr>
              <a:t> – وتكون التربية للفرد </a:t>
            </a:r>
            <a:r>
              <a:rPr lang="ar-SA" sz="3600" dirty="0" err="1" smtClean="0">
                <a:cs typeface="AL-Mohanad Bold" pitchFamily="2" charset="-78"/>
              </a:rPr>
              <a:t>والمجتمع.</a:t>
            </a:r>
            <a:r>
              <a:rPr lang="ar-SA" sz="3600" dirty="0" smtClean="0">
                <a:cs typeface="AL-Mohanad Bold" pitchFamily="2" charset="-78"/>
              </a:rPr>
              <a:t> </a:t>
            </a:r>
            <a:endParaRPr lang="en-US" sz="3600" dirty="0" smtClean="0">
              <a:cs typeface="AL-Mohanad Bold" pitchFamily="2" charset="-78"/>
            </a:endParaRPr>
          </a:p>
        </p:txBody>
      </p:sp>
    </p:spTree>
    <p:extLst>
      <p:ext uri="{BB962C8B-B14F-4D97-AF65-F5344CB8AC3E}">
        <p14:creationId xmlns:p14="http://schemas.microsoft.com/office/powerpoint/2010/main" val="3968203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fade">
                                      <p:cBhvr>
                                        <p:cTn id="7" dur="2000"/>
                                        <p:tgtEl>
                                          <p:spTgt spid="46082"/>
                                        </p:tgtEl>
                                      </p:cBhvr>
                                    </p:animEffect>
                                    <p:anim calcmode="lin" valueType="num">
                                      <p:cBhvr>
                                        <p:cTn id="8" dur="2000" fill="hold"/>
                                        <p:tgtEl>
                                          <p:spTgt spid="46082"/>
                                        </p:tgtEl>
                                        <p:attrNameLst>
                                          <p:attrName>style.rotation</p:attrName>
                                        </p:attrNameLst>
                                      </p:cBhvr>
                                      <p:tavLst>
                                        <p:tav tm="0">
                                          <p:val>
                                            <p:fltVal val="720"/>
                                          </p:val>
                                        </p:tav>
                                        <p:tav tm="100000">
                                          <p:val>
                                            <p:fltVal val="0"/>
                                          </p:val>
                                        </p:tav>
                                      </p:tavLst>
                                    </p:anim>
                                    <p:anim calcmode="lin" valueType="num">
                                      <p:cBhvr>
                                        <p:cTn id="9" dur="2000" fill="hold"/>
                                        <p:tgtEl>
                                          <p:spTgt spid="46082"/>
                                        </p:tgtEl>
                                        <p:attrNameLst>
                                          <p:attrName>ppt_h</p:attrName>
                                        </p:attrNameLst>
                                      </p:cBhvr>
                                      <p:tavLst>
                                        <p:tav tm="0">
                                          <p:val>
                                            <p:fltVal val="0"/>
                                          </p:val>
                                        </p:tav>
                                        <p:tav tm="100000">
                                          <p:val>
                                            <p:strVal val="#ppt_h"/>
                                          </p:val>
                                        </p:tav>
                                      </p:tavLst>
                                    </p:anim>
                                    <p:anim calcmode="lin" valueType="num">
                                      <p:cBhvr>
                                        <p:cTn id="10" dur="2000" fill="hold"/>
                                        <p:tgtEl>
                                          <p:spTgt spid="46082"/>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0" presetClass="entr" presetSubtype="0" fill="hold" nodeType="clickEffect">
                                  <p:stCondLst>
                                    <p:cond delay="0"/>
                                  </p:stCondLst>
                                  <p:childTnLst>
                                    <p:set>
                                      <p:cBhvr>
                                        <p:cTn id="14" dur="1" fill="hold">
                                          <p:stCondLst>
                                            <p:cond delay="0"/>
                                          </p:stCondLst>
                                        </p:cTn>
                                        <p:tgtEl>
                                          <p:spTgt spid="46083">
                                            <p:txEl>
                                              <p:pRg st="0" end="0"/>
                                            </p:txEl>
                                          </p:spTgt>
                                        </p:tgtEl>
                                        <p:attrNameLst>
                                          <p:attrName>style.visibility</p:attrName>
                                        </p:attrNameLst>
                                      </p:cBhvr>
                                      <p:to>
                                        <p:strVal val="visible"/>
                                      </p:to>
                                    </p:set>
                                    <p:animEffect transition="in" filter="fade">
                                      <p:cBhvr>
                                        <p:cTn id="15" dur="800" decel="100000"/>
                                        <p:tgtEl>
                                          <p:spTgt spid="46083">
                                            <p:txEl>
                                              <p:pRg st="0" end="0"/>
                                            </p:txEl>
                                          </p:spTgt>
                                        </p:tgtEl>
                                      </p:cBhvr>
                                    </p:animEffect>
                                    <p:anim calcmode="lin" valueType="num">
                                      <p:cBhvr>
                                        <p:cTn id="16" dur="800" decel="100000" fill="hold"/>
                                        <p:tgtEl>
                                          <p:spTgt spid="46083">
                                            <p:txEl>
                                              <p:pRg st="0" end="0"/>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46083">
                                            <p:txEl>
                                              <p:pRg st="0" end="0"/>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46083">
                                            <p:txEl>
                                              <p:pRg st="0" end="0"/>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46083">
                                            <p:txEl>
                                              <p:pRg st="0" end="0"/>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4608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0" presetClass="entr" presetSubtype="0" fill="hold" nodeType="clickEffect">
                                  <p:stCondLst>
                                    <p:cond delay="0"/>
                                  </p:stCondLst>
                                  <p:childTnLst>
                                    <p:set>
                                      <p:cBhvr>
                                        <p:cTn id="24" dur="1" fill="hold">
                                          <p:stCondLst>
                                            <p:cond delay="0"/>
                                          </p:stCondLst>
                                        </p:cTn>
                                        <p:tgtEl>
                                          <p:spTgt spid="46083">
                                            <p:txEl>
                                              <p:pRg st="1" end="1"/>
                                            </p:txEl>
                                          </p:spTgt>
                                        </p:tgtEl>
                                        <p:attrNameLst>
                                          <p:attrName>style.visibility</p:attrName>
                                        </p:attrNameLst>
                                      </p:cBhvr>
                                      <p:to>
                                        <p:strVal val="visible"/>
                                      </p:to>
                                    </p:set>
                                    <p:animEffect transition="in" filter="fade">
                                      <p:cBhvr>
                                        <p:cTn id="25" dur="800" decel="100000"/>
                                        <p:tgtEl>
                                          <p:spTgt spid="46083">
                                            <p:txEl>
                                              <p:pRg st="1" end="1"/>
                                            </p:txEl>
                                          </p:spTgt>
                                        </p:tgtEl>
                                      </p:cBhvr>
                                    </p:animEffect>
                                    <p:anim calcmode="lin" valueType="num">
                                      <p:cBhvr>
                                        <p:cTn id="26" dur="800" decel="100000" fill="hold"/>
                                        <p:tgtEl>
                                          <p:spTgt spid="46083">
                                            <p:txEl>
                                              <p:pRg st="1" end="1"/>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46083">
                                            <p:txEl>
                                              <p:pRg st="1" end="1"/>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46083">
                                            <p:txEl>
                                              <p:pRg st="1" end="1"/>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46083">
                                            <p:txEl>
                                              <p:pRg st="1" end="1"/>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4608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0" presetClass="entr" presetSubtype="0" fill="hold" nodeType="clickEffect">
                                  <p:stCondLst>
                                    <p:cond delay="0"/>
                                  </p:stCondLst>
                                  <p:childTnLst>
                                    <p:set>
                                      <p:cBhvr>
                                        <p:cTn id="34" dur="1" fill="hold">
                                          <p:stCondLst>
                                            <p:cond delay="0"/>
                                          </p:stCondLst>
                                        </p:cTn>
                                        <p:tgtEl>
                                          <p:spTgt spid="46083">
                                            <p:txEl>
                                              <p:pRg st="2" end="2"/>
                                            </p:txEl>
                                          </p:spTgt>
                                        </p:tgtEl>
                                        <p:attrNameLst>
                                          <p:attrName>style.visibility</p:attrName>
                                        </p:attrNameLst>
                                      </p:cBhvr>
                                      <p:to>
                                        <p:strVal val="visible"/>
                                      </p:to>
                                    </p:set>
                                    <p:animEffect transition="in" filter="fade">
                                      <p:cBhvr>
                                        <p:cTn id="35" dur="800" decel="100000"/>
                                        <p:tgtEl>
                                          <p:spTgt spid="46083">
                                            <p:txEl>
                                              <p:pRg st="2" end="2"/>
                                            </p:txEl>
                                          </p:spTgt>
                                        </p:tgtEl>
                                      </p:cBhvr>
                                    </p:animEffect>
                                    <p:anim calcmode="lin" valueType="num">
                                      <p:cBhvr>
                                        <p:cTn id="36" dur="800" decel="100000" fill="hold"/>
                                        <p:tgtEl>
                                          <p:spTgt spid="46083">
                                            <p:txEl>
                                              <p:pRg st="2" end="2"/>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46083">
                                            <p:txEl>
                                              <p:pRg st="2" end="2"/>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46083">
                                            <p:txEl>
                                              <p:pRg st="2" end="2"/>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46083">
                                            <p:txEl>
                                              <p:pRg st="2" end="2"/>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4608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normAutofit fontScale="90000"/>
          </a:bodyPr>
          <a:lstStyle/>
          <a:p>
            <a:pPr algn="r" eaLnBrk="1" hangingPunct="1">
              <a:defRPr/>
            </a:pPr>
            <a:r>
              <a:rPr lang="ar-SA" sz="4000" dirty="0" smtClean="0">
                <a:solidFill>
                  <a:srgbClr val="FF0000"/>
                </a:solidFill>
                <a:cs typeface="PT Bold Heading" pitchFamily="2" charset="-78"/>
              </a:rPr>
              <a:t>مفهوم التربية الإعلامية</a:t>
            </a:r>
            <a:r>
              <a:rPr lang="ar-SA" sz="4000" dirty="0" smtClean="0">
                <a:solidFill>
                  <a:srgbClr val="FF0000"/>
                </a:solidFill>
                <a:cs typeface="DecoType Naskh Variants" pitchFamily="2" charset="-78"/>
              </a:rPr>
              <a:t/>
            </a:r>
            <a:br>
              <a:rPr lang="ar-SA" sz="4000" dirty="0" smtClean="0">
                <a:solidFill>
                  <a:srgbClr val="FF0000"/>
                </a:solidFill>
                <a:cs typeface="DecoType Naskh Variants" pitchFamily="2" charset="-78"/>
              </a:rPr>
            </a:br>
            <a:r>
              <a:rPr lang="ar-SA" sz="4000" dirty="0" smtClean="0">
                <a:solidFill>
                  <a:srgbClr val="FF0000"/>
                </a:solidFill>
              </a:rPr>
              <a:t> </a:t>
            </a:r>
            <a:r>
              <a:rPr lang="en-US" sz="4000" dirty="0" smtClean="0">
                <a:solidFill>
                  <a:srgbClr val="FF0000"/>
                </a:solidFill>
              </a:rPr>
              <a:t>Media Education </a:t>
            </a:r>
          </a:p>
        </p:txBody>
      </p:sp>
      <p:sp>
        <p:nvSpPr>
          <p:cNvPr id="2053" name="Rectangle 5"/>
          <p:cNvSpPr>
            <a:spLocks noGrp="1" noChangeArrowheads="1"/>
          </p:cNvSpPr>
          <p:nvPr>
            <p:ph idx="1"/>
          </p:nvPr>
        </p:nvSpPr>
        <p:spPr>
          <a:xfrm>
            <a:off x="179388" y="1600200"/>
            <a:ext cx="8964612" cy="4997450"/>
          </a:xfrm>
        </p:spPr>
        <p:txBody>
          <a:bodyPr/>
          <a:lstStyle/>
          <a:p>
            <a:pPr algn="just" eaLnBrk="1" hangingPunct="1">
              <a:defRPr/>
            </a:pPr>
            <a:r>
              <a:rPr lang="ar-SA" sz="3600" dirty="0" smtClean="0">
                <a:cs typeface="AL-Mohanad Bold" pitchFamily="2" charset="-78"/>
              </a:rPr>
              <a:t>عرف تقرير </a:t>
            </a:r>
            <a:r>
              <a:rPr lang="ar-SA" sz="3600" dirty="0" err="1" smtClean="0">
                <a:cs typeface="AL-Mohanad Bold" pitchFamily="2" charset="-78"/>
              </a:rPr>
              <a:t>توماس </a:t>
            </a:r>
            <a:r>
              <a:rPr lang="ar-SA" sz="3600" dirty="0" smtClean="0">
                <a:cs typeface="AL-Mohanad Bold" pitchFamily="2" charset="-78"/>
              </a:rPr>
              <a:t>(1990) التربية الإعلامية بـــــــأنـها: المقدرة على القراءة ومعالجة المعلومات، لكي تتم المشاركة بشكل كامل  في المجتمع.</a:t>
            </a:r>
            <a:r>
              <a:rPr lang="en-US" sz="3600" dirty="0" smtClean="0">
                <a:cs typeface="AL-Mohanad Bold" pitchFamily="2" charset="-78"/>
              </a:rPr>
              <a:t> </a:t>
            </a:r>
            <a:endParaRPr lang="ar-SA" sz="3600" dirty="0" smtClean="0">
              <a:cs typeface="AL-Mohanad Bold" pitchFamily="2" charset="-78"/>
            </a:endParaRPr>
          </a:p>
          <a:p>
            <a:pPr algn="just" eaLnBrk="1" hangingPunct="1">
              <a:defRPr/>
            </a:pPr>
            <a:r>
              <a:rPr lang="ar-SA" sz="3600" dirty="0" smtClean="0">
                <a:cs typeface="AL-Mohanad Bold" pitchFamily="2" charset="-78"/>
              </a:rPr>
              <a:t> وعــرفها مـــــؤتمر التربية من أجل عصر الإعلام والتقنية </a:t>
            </a:r>
            <a:r>
              <a:rPr lang="ar-SA" sz="3600" dirty="0" err="1" smtClean="0">
                <a:cs typeface="AL-Mohanad Bold" pitchFamily="2" charset="-78"/>
              </a:rPr>
              <a:t>الرقمية </a:t>
            </a:r>
            <a:r>
              <a:rPr lang="ar-SA" sz="3600" dirty="0" smtClean="0">
                <a:cs typeface="AL-Mohanad Bold" pitchFamily="2" charset="-78"/>
              </a:rPr>
              <a:t>(1999) بأنها: التربية التي تختص في التعــامل مع كل وسائل الإعلام الاتصـــالي وتشمل الكـــلمات والـرسـوم المطبوعة والصوت والصورة الساكنة والمتحركة الـتي يـتم تقديمها عن طريق أي نوع من أنواع </a:t>
            </a:r>
            <a:r>
              <a:rPr lang="ar-SA" sz="3600" dirty="0" err="1" smtClean="0">
                <a:cs typeface="AL-Mohanad Bold" pitchFamily="2" charset="-78"/>
              </a:rPr>
              <a:t>التقنيات.</a:t>
            </a:r>
            <a:r>
              <a:rPr lang="ar-SA" sz="3600" dirty="0" smtClean="0">
                <a:cs typeface="AL-Mohanad Bold" pitchFamily="2" charset="-78"/>
              </a:rPr>
              <a:t> </a:t>
            </a:r>
            <a:endParaRPr lang="en-US" sz="3600" dirty="0" smtClean="0">
              <a:cs typeface="AL-Mohanad Bold" pitchFamily="2" charset="-78"/>
            </a:endParaRPr>
          </a:p>
        </p:txBody>
      </p:sp>
    </p:spTree>
    <p:extLst>
      <p:ext uri="{BB962C8B-B14F-4D97-AF65-F5344CB8AC3E}">
        <p14:creationId xmlns:p14="http://schemas.microsoft.com/office/powerpoint/2010/main" val="7239932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wipe(down)">
                                      <p:cBhvr>
                                        <p:cTn id="7" dur="580">
                                          <p:stCondLst>
                                            <p:cond delay="0"/>
                                          </p:stCondLst>
                                        </p:cTn>
                                        <p:tgtEl>
                                          <p:spTgt spid="2052"/>
                                        </p:tgtEl>
                                      </p:cBhvr>
                                    </p:animEffect>
                                    <p:anim calcmode="lin" valueType="num">
                                      <p:cBhvr>
                                        <p:cTn id="8" dur="1822" tmFilter="0,0; 0.14,0.36; 0.43,0.73; 0.71,0.91; 1.0,1.0">
                                          <p:stCondLst>
                                            <p:cond delay="0"/>
                                          </p:stCondLst>
                                        </p:cTn>
                                        <p:tgtEl>
                                          <p:spTgt spid="205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2"/>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2"/>
                                        </p:tgtEl>
                                      </p:cBhvr>
                                      <p:to x="100000" y="60000"/>
                                    </p:animScale>
                                    <p:animScale>
                                      <p:cBhvr>
                                        <p:cTn id="14" dur="166" decel="50000">
                                          <p:stCondLst>
                                            <p:cond delay="676"/>
                                          </p:stCondLst>
                                        </p:cTn>
                                        <p:tgtEl>
                                          <p:spTgt spid="2052"/>
                                        </p:tgtEl>
                                      </p:cBhvr>
                                      <p:to x="100000" y="100000"/>
                                    </p:animScale>
                                    <p:animScale>
                                      <p:cBhvr>
                                        <p:cTn id="15" dur="26">
                                          <p:stCondLst>
                                            <p:cond delay="1312"/>
                                          </p:stCondLst>
                                        </p:cTn>
                                        <p:tgtEl>
                                          <p:spTgt spid="2052"/>
                                        </p:tgtEl>
                                      </p:cBhvr>
                                      <p:to x="100000" y="80000"/>
                                    </p:animScale>
                                    <p:animScale>
                                      <p:cBhvr>
                                        <p:cTn id="16" dur="166" decel="50000">
                                          <p:stCondLst>
                                            <p:cond delay="1338"/>
                                          </p:stCondLst>
                                        </p:cTn>
                                        <p:tgtEl>
                                          <p:spTgt spid="2052"/>
                                        </p:tgtEl>
                                      </p:cBhvr>
                                      <p:to x="100000" y="100000"/>
                                    </p:animScale>
                                    <p:animScale>
                                      <p:cBhvr>
                                        <p:cTn id="17" dur="26">
                                          <p:stCondLst>
                                            <p:cond delay="1642"/>
                                          </p:stCondLst>
                                        </p:cTn>
                                        <p:tgtEl>
                                          <p:spTgt spid="2052"/>
                                        </p:tgtEl>
                                      </p:cBhvr>
                                      <p:to x="100000" y="90000"/>
                                    </p:animScale>
                                    <p:animScale>
                                      <p:cBhvr>
                                        <p:cTn id="18" dur="166" decel="50000">
                                          <p:stCondLst>
                                            <p:cond delay="1668"/>
                                          </p:stCondLst>
                                        </p:cTn>
                                        <p:tgtEl>
                                          <p:spTgt spid="2052"/>
                                        </p:tgtEl>
                                      </p:cBhvr>
                                      <p:to x="100000" y="100000"/>
                                    </p:animScale>
                                    <p:animScale>
                                      <p:cBhvr>
                                        <p:cTn id="19" dur="26">
                                          <p:stCondLst>
                                            <p:cond delay="1808"/>
                                          </p:stCondLst>
                                        </p:cTn>
                                        <p:tgtEl>
                                          <p:spTgt spid="2052"/>
                                        </p:tgtEl>
                                      </p:cBhvr>
                                      <p:to x="100000" y="95000"/>
                                    </p:animScale>
                                    <p:animScale>
                                      <p:cBhvr>
                                        <p:cTn id="20" dur="166" decel="50000">
                                          <p:stCondLst>
                                            <p:cond delay="1834"/>
                                          </p:stCondLst>
                                        </p:cTn>
                                        <p:tgtEl>
                                          <p:spTgt spid="205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48" presetClass="entr" presetSubtype="0" accel="50000" fill="hold" nodeType="clickEffect">
                                  <p:stCondLst>
                                    <p:cond delay="0"/>
                                  </p:stCondLst>
                                  <p:childTnLst>
                                    <p:set>
                                      <p:cBhvr>
                                        <p:cTn id="24" dur="1" fill="hold">
                                          <p:stCondLst>
                                            <p:cond delay="0"/>
                                          </p:stCondLst>
                                        </p:cTn>
                                        <p:tgtEl>
                                          <p:spTgt spid="2053">
                                            <p:txEl>
                                              <p:pRg st="0" end="0"/>
                                            </p:txEl>
                                          </p:spTgt>
                                        </p:tgtEl>
                                        <p:attrNameLst>
                                          <p:attrName>style.visibility</p:attrName>
                                        </p:attrNameLst>
                                      </p:cBhvr>
                                      <p:to>
                                        <p:strVal val="visible"/>
                                      </p:to>
                                    </p:set>
                                    <p:anim calcmode="lin" valueType="num">
                                      <p:cBhvr>
                                        <p:cTn id="25" dur="1000" fill="hold"/>
                                        <p:tgtEl>
                                          <p:spTgt spid="205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6" dur="1000" fill="hold"/>
                                        <p:tgtEl>
                                          <p:spTgt spid="205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27" dur="1000" fill="hold"/>
                                        <p:tgtEl>
                                          <p:spTgt spid="2053">
                                            <p:txEl>
                                              <p:pRg st="0" end="0"/>
                                            </p:txEl>
                                          </p:spTgt>
                                        </p:tgtEl>
                                        <p:attrNameLst>
                                          <p:attrName>ppt_y</p:attrName>
                                        </p:attrNameLst>
                                      </p:cBhvr>
                                      <p:tavLst>
                                        <p:tav tm="0">
                                          <p:val>
                                            <p:strVal val="#ppt_y"/>
                                          </p:val>
                                        </p:tav>
                                        <p:tav tm="100000">
                                          <p:val>
                                            <p:strVal val="#ppt_y"/>
                                          </p:val>
                                        </p:tav>
                                      </p:tavLst>
                                    </p:anim>
                                    <p:animEffect transition="in" filter="fade">
                                      <p:cBhvr>
                                        <p:cTn id="28" dur="1000"/>
                                        <p:tgtEl>
                                          <p:spTgt spid="2053">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8" presetClass="entr" presetSubtype="0" accel="50000" fill="hold" nodeType="clickEffect">
                                  <p:stCondLst>
                                    <p:cond delay="0"/>
                                  </p:stCondLst>
                                  <p:childTnLst>
                                    <p:set>
                                      <p:cBhvr>
                                        <p:cTn id="32" dur="1" fill="hold">
                                          <p:stCondLst>
                                            <p:cond delay="0"/>
                                          </p:stCondLst>
                                        </p:cTn>
                                        <p:tgtEl>
                                          <p:spTgt spid="2053">
                                            <p:txEl>
                                              <p:pRg st="1" end="1"/>
                                            </p:txEl>
                                          </p:spTgt>
                                        </p:tgtEl>
                                        <p:attrNameLst>
                                          <p:attrName>style.visibility</p:attrName>
                                        </p:attrNameLst>
                                      </p:cBhvr>
                                      <p:to>
                                        <p:strVal val="visible"/>
                                      </p:to>
                                    </p:set>
                                    <p:anim calcmode="lin" valueType="num">
                                      <p:cBhvr>
                                        <p:cTn id="33" dur="1000" fill="hold"/>
                                        <p:tgtEl>
                                          <p:spTgt spid="205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4" dur="1000" fill="hold"/>
                                        <p:tgtEl>
                                          <p:spTgt spid="205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35" dur="1000" fill="hold"/>
                                        <p:tgtEl>
                                          <p:spTgt spid="2053">
                                            <p:txEl>
                                              <p:pRg st="1" end="1"/>
                                            </p:txEl>
                                          </p:spTgt>
                                        </p:tgtEl>
                                        <p:attrNameLst>
                                          <p:attrName>ppt_y</p:attrName>
                                        </p:attrNameLst>
                                      </p:cBhvr>
                                      <p:tavLst>
                                        <p:tav tm="0">
                                          <p:val>
                                            <p:strVal val="#ppt_y"/>
                                          </p:val>
                                        </p:tav>
                                        <p:tav tm="100000">
                                          <p:val>
                                            <p:strVal val="#ppt_y"/>
                                          </p:val>
                                        </p:tav>
                                      </p:tavLst>
                                    </p:anim>
                                    <p:animEffect transition="in" filter="fade">
                                      <p:cBhvr>
                                        <p:cTn id="36" dur="1000"/>
                                        <p:tgtEl>
                                          <p:spTgt spid="205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5873845" y="642918"/>
            <a:ext cx="2811988" cy="461665"/>
          </a:xfrm>
          <a:prstGeom prst="rect">
            <a:avLst/>
          </a:prstGeom>
          <a:noFill/>
        </p:spPr>
        <p:txBody>
          <a:bodyPr wrap="none" rtlCol="1">
            <a:spAutoFit/>
          </a:bodyPr>
          <a:lstStyle/>
          <a:p>
            <a:r>
              <a:rPr lang="ar-SA" sz="2400" b="1" u="sng" dirty="0" smtClean="0">
                <a:solidFill>
                  <a:srgbClr val="FF0000"/>
                </a:solidFill>
                <a:latin typeface="Arial" pitchFamily="34" charset="0"/>
                <a:cs typeface="Arial" pitchFamily="34" charset="0"/>
              </a:rPr>
              <a:t>تعريف التربية الاعلامية : </a:t>
            </a:r>
            <a:endParaRPr lang="ar-SA" sz="2400" b="1" u="sng" dirty="0">
              <a:solidFill>
                <a:srgbClr val="FF0000"/>
              </a:solidFill>
              <a:latin typeface="Arial" pitchFamily="34" charset="0"/>
              <a:cs typeface="Arial" pitchFamily="34" charset="0"/>
            </a:endParaRPr>
          </a:p>
        </p:txBody>
      </p:sp>
      <p:sp>
        <p:nvSpPr>
          <p:cNvPr id="3" name="مربع نص 2"/>
          <p:cNvSpPr txBox="1"/>
          <p:nvPr/>
        </p:nvSpPr>
        <p:spPr>
          <a:xfrm>
            <a:off x="214282" y="2924944"/>
            <a:ext cx="8661410" cy="2215991"/>
          </a:xfrm>
          <a:prstGeom prst="rect">
            <a:avLst/>
          </a:prstGeom>
          <a:noFill/>
        </p:spPr>
        <p:txBody>
          <a:bodyPr wrap="none" rtlCol="1">
            <a:spAutoFit/>
          </a:bodyPr>
          <a:lstStyle/>
          <a:p>
            <a:r>
              <a:rPr lang="ar-SA" dirty="0" smtClean="0"/>
              <a:t> </a:t>
            </a:r>
            <a:endParaRPr lang="ar-SA" sz="2400" dirty="0" smtClean="0">
              <a:latin typeface="Arial" pitchFamily="34" charset="0"/>
              <a:cs typeface="Arial" pitchFamily="34" charset="0"/>
            </a:endParaRPr>
          </a:p>
          <a:p>
            <a:pPr>
              <a:buFont typeface="Wingdings" pitchFamily="2" charset="2"/>
              <a:buChar char="Ø"/>
            </a:pPr>
            <a:r>
              <a:rPr lang="ar-SA" sz="2400" dirty="0">
                <a:latin typeface="Arial" pitchFamily="34" charset="0"/>
                <a:cs typeface="Arial" pitchFamily="34" charset="0"/>
              </a:rPr>
              <a:t> </a:t>
            </a:r>
            <a:r>
              <a:rPr lang="ar-SA" sz="2400" dirty="0" smtClean="0">
                <a:latin typeface="Arial" pitchFamily="34" charset="0"/>
                <a:cs typeface="Arial" pitchFamily="34" charset="0"/>
              </a:rPr>
              <a:t>تمكين افراد المجتمع من الوصول الى فهم لوسائل الاعلام الاتصالية التي تستخدم  في </a:t>
            </a:r>
          </a:p>
          <a:p>
            <a:pPr>
              <a:buFont typeface="Wingdings" pitchFamily="2" charset="2"/>
              <a:buChar char="Ø"/>
            </a:pPr>
            <a:endParaRPr lang="ar-SA" sz="2400" dirty="0">
              <a:latin typeface="Arial" pitchFamily="34" charset="0"/>
              <a:cs typeface="Arial" pitchFamily="34" charset="0"/>
            </a:endParaRPr>
          </a:p>
          <a:p>
            <a:r>
              <a:rPr lang="ar-SA" sz="2400" dirty="0" smtClean="0">
                <a:latin typeface="Arial" pitchFamily="34" charset="0"/>
                <a:cs typeface="Arial" pitchFamily="34" charset="0"/>
              </a:rPr>
              <a:t>مجتمعهم و الطريقة التي تعمل بها هذه الوسائل ومن ثم تمكنهم من اكتساب المهارات في</a:t>
            </a:r>
          </a:p>
          <a:p>
            <a:endParaRPr lang="ar-SA" sz="2400" dirty="0">
              <a:latin typeface="Arial" pitchFamily="34" charset="0"/>
              <a:cs typeface="Arial" pitchFamily="34" charset="0"/>
            </a:endParaRPr>
          </a:p>
          <a:p>
            <a:r>
              <a:rPr lang="ar-SA" sz="2400" dirty="0" smtClean="0">
                <a:latin typeface="Arial" pitchFamily="34" charset="0"/>
                <a:cs typeface="Arial" pitchFamily="34" charset="0"/>
              </a:rPr>
              <a:t> استخدام  وسائل الاعلام للتفاهم مع الاخرين. </a:t>
            </a:r>
          </a:p>
        </p:txBody>
      </p:sp>
      <p:pic>
        <p:nvPicPr>
          <p:cNvPr id="4" name="صورة 3" descr="تنزيل (5).jpg"/>
          <p:cNvPicPr>
            <a:picLocks noChangeAspect="1"/>
          </p:cNvPicPr>
          <p:nvPr/>
        </p:nvPicPr>
        <p:blipFill>
          <a:blip r:embed="rId2"/>
          <a:stretch>
            <a:fillRect/>
          </a:stretch>
        </p:blipFill>
        <p:spPr>
          <a:xfrm>
            <a:off x="214282" y="0"/>
            <a:ext cx="2076450" cy="22002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r" eaLnBrk="1" hangingPunct="1">
              <a:defRPr/>
            </a:pPr>
            <a:r>
              <a:rPr lang="ar-SA" dirty="0" smtClean="0">
                <a:solidFill>
                  <a:srgbClr val="FF0000"/>
                </a:solidFill>
                <a:cs typeface="PT Bold Heading" pitchFamily="2" charset="-78"/>
              </a:rPr>
              <a:t>تابع مفهوم التربية الإعلامية</a:t>
            </a:r>
            <a:endParaRPr lang="en-US" dirty="0" smtClean="0">
              <a:solidFill>
                <a:srgbClr val="FF0000"/>
              </a:solidFill>
              <a:cs typeface="PT Bold Heading" pitchFamily="2" charset="-78"/>
            </a:endParaRPr>
          </a:p>
        </p:txBody>
      </p:sp>
      <p:sp>
        <p:nvSpPr>
          <p:cNvPr id="35843" name="Rectangle 3"/>
          <p:cNvSpPr>
            <a:spLocks noGrp="1" noChangeArrowheads="1"/>
          </p:cNvSpPr>
          <p:nvPr>
            <p:ph type="body" idx="1"/>
          </p:nvPr>
        </p:nvSpPr>
        <p:spPr>
          <a:xfrm>
            <a:off x="179388" y="1268413"/>
            <a:ext cx="8713787" cy="5256212"/>
          </a:xfrm>
        </p:spPr>
        <p:txBody>
          <a:bodyPr/>
          <a:lstStyle/>
          <a:p>
            <a:pPr algn="just" eaLnBrk="1" hangingPunct="1">
              <a:lnSpc>
                <a:spcPct val="80000"/>
              </a:lnSpc>
              <a:defRPr/>
            </a:pPr>
            <a:r>
              <a:rPr lang="ar-SA" sz="4400" dirty="0" smtClean="0">
                <a:cs typeface="AL-Mohanad Bold" pitchFamily="2" charset="-78"/>
              </a:rPr>
              <a:t>وعرفت بأنها: عــمـلية توظيف وسائل الاتصال بطريقة مثلى من أجل تحقيـق الأهداف التربوية المرســـــومة في السياســـة التـعليمية والسياسة الإعلامية للدولة. </a:t>
            </a:r>
            <a:endParaRPr lang="en-US" sz="4400" dirty="0" smtClean="0">
              <a:cs typeface="AL-Mohanad Bold" pitchFamily="2" charset="-78"/>
            </a:endParaRPr>
          </a:p>
          <a:p>
            <a:pPr eaLnBrk="1" hangingPunct="1">
              <a:lnSpc>
                <a:spcPct val="80000"/>
              </a:lnSpc>
              <a:defRPr/>
            </a:pPr>
            <a:r>
              <a:rPr lang="ar-SA" sz="4400" dirty="0" smtClean="0">
                <a:cs typeface="AL-Mohanad Bold" pitchFamily="2" charset="-78"/>
              </a:rPr>
              <a:t>التربية الإعلامية هى: المبادئ والأحكــــام التى يكتسبها الفرد من وسائل الاعـلام عن طــــريق تحـصـين الــطــلاب فى مـــواجهة الانــفـــلات الاعــــلامى</a:t>
            </a:r>
            <a:r>
              <a:rPr lang="ar-SA" sz="4400" dirty="0" smtClean="0">
                <a:cs typeface="AL-Mohanad Bold" pitchFamily="2" charset="-78"/>
              </a:rPr>
              <a:t>، وتعريفهم بالأســلــوب الـصحيــح للتعامل مع هذه الوسائل.</a:t>
            </a:r>
            <a:r>
              <a:rPr lang="ar-SA" sz="1600" dirty="0" smtClean="0">
                <a:cs typeface="AL-Mohanad Bold" pitchFamily="2" charset="-78"/>
              </a:rPr>
              <a:t> </a:t>
            </a:r>
            <a:r>
              <a:rPr lang="ar-SA" sz="1600" dirty="0" smtClean="0"/>
              <a:t/>
            </a:r>
            <a:br>
              <a:rPr lang="ar-SA" sz="1600" dirty="0" smtClean="0"/>
            </a:br>
            <a:endParaRPr lang="en-US" sz="1600" dirty="0" smtClean="0"/>
          </a:p>
          <a:p>
            <a:pPr eaLnBrk="1" hangingPunct="1">
              <a:lnSpc>
                <a:spcPct val="80000"/>
              </a:lnSpc>
              <a:defRPr/>
            </a:pPr>
            <a:endParaRPr lang="en-US" sz="1600" dirty="0" smtClean="0"/>
          </a:p>
        </p:txBody>
      </p:sp>
    </p:spTree>
    <p:extLst>
      <p:ext uri="{BB962C8B-B14F-4D97-AF65-F5344CB8AC3E}">
        <p14:creationId xmlns:p14="http://schemas.microsoft.com/office/powerpoint/2010/main" val="18384903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wipe(down)">
                                      <p:cBhvr>
                                        <p:cTn id="7" dur="580">
                                          <p:stCondLst>
                                            <p:cond delay="0"/>
                                          </p:stCondLst>
                                        </p:cTn>
                                        <p:tgtEl>
                                          <p:spTgt spid="35842"/>
                                        </p:tgtEl>
                                      </p:cBhvr>
                                    </p:animEffect>
                                    <p:anim calcmode="lin" valueType="num">
                                      <p:cBhvr>
                                        <p:cTn id="8" dur="1822" tmFilter="0,0; 0.14,0.36; 0.43,0.73; 0.71,0.91; 1.0,1.0">
                                          <p:stCondLst>
                                            <p:cond delay="0"/>
                                          </p:stCondLst>
                                        </p:cTn>
                                        <p:tgtEl>
                                          <p:spTgt spid="3584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584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584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584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5842"/>
                                        </p:tgtEl>
                                        <p:attrNameLst>
                                          <p:attrName>ppt_y</p:attrName>
                                        </p:attrNameLst>
                                      </p:cBhvr>
                                      <p:tavLst>
                                        <p:tav tm="0" fmla="#ppt_y-sin(pi*$)/81">
                                          <p:val>
                                            <p:fltVal val="0"/>
                                          </p:val>
                                        </p:tav>
                                        <p:tav tm="100000">
                                          <p:val>
                                            <p:fltVal val="1"/>
                                          </p:val>
                                        </p:tav>
                                      </p:tavLst>
                                    </p:anim>
                                    <p:animScale>
                                      <p:cBhvr>
                                        <p:cTn id="13" dur="26">
                                          <p:stCondLst>
                                            <p:cond delay="650"/>
                                          </p:stCondLst>
                                        </p:cTn>
                                        <p:tgtEl>
                                          <p:spTgt spid="35842"/>
                                        </p:tgtEl>
                                      </p:cBhvr>
                                      <p:to x="100000" y="60000"/>
                                    </p:animScale>
                                    <p:animScale>
                                      <p:cBhvr>
                                        <p:cTn id="14" dur="166" decel="50000">
                                          <p:stCondLst>
                                            <p:cond delay="676"/>
                                          </p:stCondLst>
                                        </p:cTn>
                                        <p:tgtEl>
                                          <p:spTgt spid="35842"/>
                                        </p:tgtEl>
                                      </p:cBhvr>
                                      <p:to x="100000" y="100000"/>
                                    </p:animScale>
                                    <p:animScale>
                                      <p:cBhvr>
                                        <p:cTn id="15" dur="26">
                                          <p:stCondLst>
                                            <p:cond delay="1312"/>
                                          </p:stCondLst>
                                        </p:cTn>
                                        <p:tgtEl>
                                          <p:spTgt spid="35842"/>
                                        </p:tgtEl>
                                      </p:cBhvr>
                                      <p:to x="100000" y="80000"/>
                                    </p:animScale>
                                    <p:animScale>
                                      <p:cBhvr>
                                        <p:cTn id="16" dur="166" decel="50000">
                                          <p:stCondLst>
                                            <p:cond delay="1338"/>
                                          </p:stCondLst>
                                        </p:cTn>
                                        <p:tgtEl>
                                          <p:spTgt spid="35842"/>
                                        </p:tgtEl>
                                      </p:cBhvr>
                                      <p:to x="100000" y="100000"/>
                                    </p:animScale>
                                    <p:animScale>
                                      <p:cBhvr>
                                        <p:cTn id="17" dur="26">
                                          <p:stCondLst>
                                            <p:cond delay="1642"/>
                                          </p:stCondLst>
                                        </p:cTn>
                                        <p:tgtEl>
                                          <p:spTgt spid="35842"/>
                                        </p:tgtEl>
                                      </p:cBhvr>
                                      <p:to x="100000" y="90000"/>
                                    </p:animScale>
                                    <p:animScale>
                                      <p:cBhvr>
                                        <p:cTn id="18" dur="166" decel="50000">
                                          <p:stCondLst>
                                            <p:cond delay="1668"/>
                                          </p:stCondLst>
                                        </p:cTn>
                                        <p:tgtEl>
                                          <p:spTgt spid="35842"/>
                                        </p:tgtEl>
                                      </p:cBhvr>
                                      <p:to x="100000" y="100000"/>
                                    </p:animScale>
                                    <p:animScale>
                                      <p:cBhvr>
                                        <p:cTn id="19" dur="26">
                                          <p:stCondLst>
                                            <p:cond delay="1808"/>
                                          </p:stCondLst>
                                        </p:cTn>
                                        <p:tgtEl>
                                          <p:spTgt spid="35842"/>
                                        </p:tgtEl>
                                      </p:cBhvr>
                                      <p:to x="100000" y="95000"/>
                                    </p:animScale>
                                    <p:animScale>
                                      <p:cBhvr>
                                        <p:cTn id="20" dur="166" decel="50000">
                                          <p:stCondLst>
                                            <p:cond delay="1834"/>
                                          </p:stCondLst>
                                        </p:cTn>
                                        <p:tgtEl>
                                          <p:spTgt spid="35842"/>
                                        </p:tgtEl>
                                      </p:cBhvr>
                                      <p:to x="100000" y="100000"/>
                                    </p:animScale>
                                  </p:childTnLst>
                                </p:cTn>
                              </p:par>
                            </p:childTnLst>
                          </p:cTn>
                        </p:par>
                      </p:childTnLst>
                    </p:cTn>
                  </p:par>
                  <p:par>
                    <p:cTn id="21" fill="hold" nodeType="clickPar">
                      <p:stCondLst>
                        <p:cond delay="indefinite"/>
                      </p:stCondLst>
                      <p:childTnLst>
                        <p:par>
                          <p:cTn id="22" fill="hold" nodeType="withGroup">
                            <p:stCondLst>
                              <p:cond delay="0"/>
                            </p:stCondLst>
                            <p:childTnLst>
                              <p:par>
                                <p:cTn id="23" presetID="48" presetClass="entr" presetSubtype="0" accel="50000" fill="hold" nodeType="clickEffect">
                                  <p:stCondLst>
                                    <p:cond delay="0"/>
                                  </p:stCondLst>
                                  <p:childTnLst>
                                    <p:set>
                                      <p:cBhvr>
                                        <p:cTn id="24" dur="1" fill="hold">
                                          <p:stCondLst>
                                            <p:cond delay="0"/>
                                          </p:stCondLst>
                                        </p:cTn>
                                        <p:tgtEl>
                                          <p:spTgt spid="35843">
                                            <p:txEl>
                                              <p:pRg st="0" end="0"/>
                                            </p:txEl>
                                          </p:spTgt>
                                        </p:tgtEl>
                                        <p:attrNameLst>
                                          <p:attrName>style.visibility</p:attrName>
                                        </p:attrNameLst>
                                      </p:cBhvr>
                                      <p:to>
                                        <p:strVal val="visible"/>
                                      </p:to>
                                    </p:set>
                                    <p:anim calcmode="lin" valueType="num">
                                      <p:cBhvr>
                                        <p:cTn id="25" dur="1000" fill="hold"/>
                                        <p:tgtEl>
                                          <p:spTgt spid="3584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6" dur="1000" fill="hold"/>
                                        <p:tgtEl>
                                          <p:spTgt spid="3584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27" dur="1000" fill="hold"/>
                                        <p:tgtEl>
                                          <p:spTgt spid="35843">
                                            <p:txEl>
                                              <p:pRg st="0" end="0"/>
                                            </p:txEl>
                                          </p:spTgt>
                                        </p:tgtEl>
                                        <p:attrNameLst>
                                          <p:attrName>ppt_y</p:attrName>
                                        </p:attrNameLst>
                                      </p:cBhvr>
                                      <p:tavLst>
                                        <p:tav tm="0">
                                          <p:val>
                                            <p:strVal val="#ppt_y"/>
                                          </p:val>
                                        </p:tav>
                                        <p:tav tm="100000">
                                          <p:val>
                                            <p:strVal val="#ppt_y"/>
                                          </p:val>
                                        </p:tav>
                                      </p:tavLst>
                                    </p:anim>
                                    <p:animEffect transition="in" filter="fade">
                                      <p:cBhvr>
                                        <p:cTn id="28" dur="1000"/>
                                        <p:tgtEl>
                                          <p:spTgt spid="35843">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26" presetClass="entr" presetSubtype="0" fill="hold" nodeType="clickEffect">
                                  <p:stCondLst>
                                    <p:cond delay="0"/>
                                  </p:stCondLst>
                                  <p:childTnLst>
                                    <p:set>
                                      <p:cBhvr>
                                        <p:cTn id="32" dur="1" fill="hold">
                                          <p:stCondLst>
                                            <p:cond delay="0"/>
                                          </p:stCondLst>
                                        </p:cTn>
                                        <p:tgtEl>
                                          <p:spTgt spid="35843">
                                            <p:txEl>
                                              <p:pRg st="1" end="1"/>
                                            </p:txEl>
                                          </p:spTgt>
                                        </p:tgtEl>
                                        <p:attrNameLst>
                                          <p:attrName>style.visibility</p:attrName>
                                        </p:attrNameLst>
                                      </p:cBhvr>
                                      <p:to>
                                        <p:strVal val="visible"/>
                                      </p:to>
                                    </p:set>
                                    <p:animEffect transition="in" filter="wipe(down)">
                                      <p:cBhvr>
                                        <p:cTn id="33" dur="580">
                                          <p:stCondLst>
                                            <p:cond delay="0"/>
                                          </p:stCondLst>
                                        </p:cTn>
                                        <p:tgtEl>
                                          <p:spTgt spid="35843">
                                            <p:txEl>
                                              <p:pRg st="1" end="1"/>
                                            </p:txEl>
                                          </p:spTgt>
                                        </p:tgtEl>
                                      </p:cBhvr>
                                    </p:animEffect>
                                    <p:anim calcmode="lin" valueType="num">
                                      <p:cBhvr>
                                        <p:cTn id="34" dur="1822" tmFilter="0,0; 0.14,0.36; 0.43,0.73; 0.71,0.91; 1.0,1.0">
                                          <p:stCondLst>
                                            <p:cond delay="0"/>
                                          </p:stCondLst>
                                        </p:cTn>
                                        <p:tgtEl>
                                          <p:spTgt spid="35843">
                                            <p:txEl>
                                              <p:pRg st="1" end="1"/>
                                            </p:txEl>
                                          </p:spTgt>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35843">
                                            <p:txEl>
                                              <p:pRg st="1" end="1"/>
                                            </p:txEl>
                                          </p:spTgt>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35843">
                                            <p:txEl>
                                              <p:pRg st="1" end="1"/>
                                            </p:txEl>
                                          </p:spTgt>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35843">
                                            <p:txEl>
                                              <p:pRg st="1" end="1"/>
                                            </p:txEl>
                                          </p:spTgt>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35843">
                                            <p:txEl>
                                              <p:pRg st="1" end="1"/>
                                            </p:txEl>
                                          </p:spTgt>
                                        </p:tgtEl>
                                        <p:attrNameLst>
                                          <p:attrName>ppt_y</p:attrName>
                                        </p:attrNameLst>
                                      </p:cBhvr>
                                      <p:tavLst>
                                        <p:tav tm="0" fmla="#ppt_y-sin(pi*$)/81">
                                          <p:val>
                                            <p:fltVal val="0"/>
                                          </p:val>
                                        </p:tav>
                                        <p:tav tm="100000">
                                          <p:val>
                                            <p:fltVal val="1"/>
                                          </p:val>
                                        </p:tav>
                                      </p:tavLst>
                                    </p:anim>
                                    <p:animScale>
                                      <p:cBhvr>
                                        <p:cTn id="39" dur="26">
                                          <p:stCondLst>
                                            <p:cond delay="650"/>
                                          </p:stCondLst>
                                        </p:cTn>
                                        <p:tgtEl>
                                          <p:spTgt spid="35843">
                                            <p:txEl>
                                              <p:pRg st="1" end="1"/>
                                            </p:txEl>
                                          </p:spTgt>
                                        </p:tgtEl>
                                      </p:cBhvr>
                                      <p:to x="100000" y="60000"/>
                                    </p:animScale>
                                    <p:animScale>
                                      <p:cBhvr>
                                        <p:cTn id="40" dur="166" decel="50000">
                                          <p:stCondLst>
                                            <p:cond delay="676"/>
                                          </p:stCondLst>
                                        </p:cTn>
                                        <p:tgtEl>
                                          <p:spTgt spid="35843">
                                            <p:txEl>
                                              <p:pRg st="1" end="1"/>
                                            </p:txEl>
                                          </p:spTgt>
                                        </p:tgtEl>
                                      </p:cBhvr>
                                      <p:to x="100000" y="100000"/>
                                    </p:animScale>
                                    <p:animScale>
                                      <p:cBhvr>
                                        <p:cTn id="41" dur="26">
                                          <p:stCondLst>
                                            <p:cond delay="1312"/>
                                          </p:stCondLst>
                                        </p:cTn>
                                        <p:tgtEl>
                                          <p:spTgt spid="35843">
                                            <p:txEl>
                                              <p:pRg st="1" end="1"/>
                                            </p:txEl>
                                          </p:spTgt>
                                        </p:tgtEl>
                                      </p:cBhvr>
                                      <p:to x="100000" y="80000"/>
                                    </p:animScale>
                                    <p:animScale>
                                      <p:cBhvr>
                                        <p:cTn id="42" dur="166" decel="50000">
                                          <p:stCondLst>
                                            <p:cond delay="1338"/>
                                          </p:stCondLst>
                                        </p:cTn>
                                        <p:tgtEl>
                                          <p:spTgt spid="35843">
                                            <p:txEl>
                                              <p:pRg st="1" end="1"/>
                                            </p:txEl>
                                          </p:spTgt>
                                        </p:tgtEl>
                                      </p:cBhvr>
                                      <p:to x="100000" y="100000"/>
                                    </p:animScale>
                                    <p:animScale>
                                      <p:cBhvr>
                                        <p:cTn id="43" dur="26">
                                          <p:stCondLst>
                                            <p:cond delay="1642"/>
                                          </p:stCondLst>
                                        </p:cTn>
                                        <p:tgtEl>
                                          <p:spTgt spid="35843">
                                            <p:txEl>
                                              <p:pRg st="1" end="1"/>
                                            </p:txEl>
                                          </p:spTgt>
                                        </p:tgtEl>
                                      </p:cBhvr>
                                      <p:to x="100000" y="90000"/>
                                    </p:animScale>
                                    <p:animScale>
                                      <p:cBhvr>
                                        <p:cTn id="44" dur="166" decel="50000">
                                          <p:stCondLst>
                                            <p:cond delay="1668"/>
                                          </p:stCondLst>
                                        </p:cTn>
                                        <p:tgtEl>
                                          <p:spTgt spid="35843">
                                            <p:txEl>
                                              <p:pRg st="1" end="1"/>
                                            </p:txEl>
                                          </p:spTgt>
                                        </p:tgtEl>
                                      </p:cBhvr>
                                      <p:to x="100000" y="100000"/>
                                    </p:animScale>
                                    <p:animScale>
                                      <p:cBhvr>
                                        <p:cTn id="45" dur="26">
                                          <p:stCondLst>
                                            <p:cond delay="1808"/>
                                          </p:stCondLst>
                                        </p:cTn>
                                        <p:tgtEl>
                                          <p:spTgt spid="35843">
                                            <p:txEl>
                                              <p:pRg st="1" end="1"/>
                                            </p:txEl>
                                          </p:spTgt>
                                        </p:tgtEl>
                                      </p:cBhvr>
                                      <p:to x="100000" y="95000"/>
                                    </p:animScale>
                                    <p:animScale>
                                      <p:cBhvr>
                                        <p:cTn id="46" dur="166" decel="50000">
                                          <p:stCondLst>
                                            <p:cond delay="1834"/>
                                          </p:stCondLst>
                                        </p:cTn>
                                        <p:tgtEl>
                                          <p:spTgt spid="3584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599</TotalTime>
  <Words>1299</Words>
  <Application>Microsoft Office PowerPoint</Application>
  <PresentationFormat>عرض على الشاشة (3:4)‏</PresentationFormat>
  <Paragraphs>165</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رحلة</vt:lpstr>
      <vt:lpstr>مقرر التربية الإعلامية </vt:lpstr>
      <vt:lpstr>عرض تقديمي في PowerPoint</vt:lpstr>
      <vt:lpstr>عرض تقديمي في PowerPoint</vt:lpstr>
      <vt:lpstr>عرض تقديمي في PowerPoint</vt:lpstr>
      <vt:lpstr> مفهوم التربية الإعلامية   </vt:lpstr>
      <vt:lpstr>مفهوم التربية</vt:lpstr>
      <vt:lpstr>مفهوم التربية الإعلامية  Media Education </vt:lpstr>
      <vt:lpstr>عرض تقديمي في PowerPoint</vt:lpstr>
      <vt:lpstr>تابع مفهوم التربية الإعلامية</vt:lpstr>
      <vt:lpstr>عرض تقديمي في PowerPoint</vt:lpstr>
      <vt:lpstr>يمكن القول أن التربية الإعلامية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دور وسائل الإعلام فى تلويث البيئة التربوية العربية </vt:lpstr>
      <vt:lpstr>تابع دور وسائل الإعلام فى تلويث البيئة التربوية العربية</vt:lpstr>
      <vt:lpstr>تابع دور وسائل الإعلام فى تلويث البيئة التربوية العربية</vt:lpstr>
      <vt:lpstr>منطلقات وأسس التربية الإعلامية</vt:lpstr>
      <vt:lpstr>تابع منطلقات وأسس التربية الإعلامية</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مقرر التربية الإعلامية </dc:title>
  <dc:creator>Asus</dc:creator>
  <cp:lastModifiedBy>aljawhara</cp:lastModifiedBy>
  <cp:revision>36</cp:revision>
  <dcterms:created xsi:type="dcterms:W3CDTF">2014-09-14T13:10:29Z</dcterms:created>
  <dcterms:modified xsi:type="dcterms:W3CDTF">2014-09-15T09:36:57Z</dcterms:modified>
</cp:coreProperties>
</file>