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9"/>
  </p:notesMasterIdLst>
  <p:handoutMasterIdLst>
    <p:handoutMasterId r:id="rId30"/>
  </p:handoutMasterIdLst>
  <p:sldIdLst>
    <p:sldId id="270" r:id="rId3"/>
    <p:sldId id="268" r:id="rId4"/>
    <p:sldId id="281" r:id="rId5"/>
    <p:sldId id="273" r:id="rId6"/>
    <p:sldId id="274" r:id="rId7"/>
    <p:sldId id="275" r:id="rId8"/>
    <p:sldId id="258" r:id="rId9"/>
    <p:sldId id="282" r:id="rId10"/>
    <p:sldId id="276" r:id="rId11"/>
    <p:sldId id="278" r:id="rId12"/>
    <p:sldId id="277" r:id="rId13"/>
    <p:sldId id="259" r:id="rId14"/>
    <p:sldId id="260" r:id="rId15"/>
    <p:sldId id="261"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autoAdjust="0"/>
  </p:normalViewPr>
  <p:slideViewPr>
    <p:cSldViewPr snapToGrid="0" showGuides="1">
      <p:cViewPr>
        <p:scale>
          <a:sx n="80" d="100"/>
          <a:sy n="80" d="100"/>
        </p:scale>
        <p:origin x="-1752" y="-888"/>
      </p:cViewPr>
      <p:guideLst>
        <p:guide orient="horz" pos="2160"/>
        <p:guide pos="3840"/>
      </p:guideLst>
    </p:cSldViewPr>
  </p:slideViewPr>
  <p:outlineViewPr>
    <p:cViewPr>
      <p:scale>
        <a:sx n="33" d="100"/>
        <a:sy n="33" d="100"/>
      </p:scale>
      <p:origin x="0" y="3450"/>
    </p:cViewPr>
  </p:outlineViewPr>
  <p:notesTextViewPr>
    <p:cViewPr>
      <p:scale>
        <a:sx n="1" d="1"/>
        <a:sy n="1" d="1"/>
      </p:scale>
      <p:origin x="0" y="0"/>
    </p:cViewPr>
  </p:notesTextViewPr>
  <p:sorterViewPr>
    <p:cViewPr>
      <p:scale>
        <a:sx n="100" d="100"/>
        <a:sy n="100" d="100"/>
      </p:scale>
      <p:origin x="0" y="5712"/>
    </p:cViewPr>
  </p:sorterViewPr>
  <p:notesViewPr>
    <p:cSldViewPr snapToGrid="0" showGuides="1">
      <p:cViewPr varScale="1">
        <p:scale>
          <a:sx n="82" d="100"/>
          <a:sy n="82" d="100"/>
        </p:scale>
        <p:origin x="3852"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diagrams/_rels/data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gif"/><Relationship Id="rId1" Type="http://schemas.openxmlformats.org/officeDocument/2006/relationships/image" Target="../media/image10.png"/><Relationship Id="rId4" Type="http://schemas.openxmlformats.org/officeDocument/2006/relationships/image" Target="../media/image13.jpeg"/></Relationships>
</file>

<file path=ppt/diagrams/_rels/data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 Id="rId4" Type="http://schemas.openxmlformats.org/officeDocument/2006/relationships/image" Target="../media/image17.png"/></Relationships>
</file>

<file path=ppt/diagrams/_rels/data6.xml.rels><?xml version="1.0" encoding="UTF-8" standalone="yes"?>
<Relationships xmlns="http://schemas.openxmlformats.org/package/2006/relationships"><Relationship Id="rId1" Type="http://schemas.openxmlformats.org/officeDocument/2006/relationships/image" Target="../media/image18.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gif"/><Relationship Id="rId1" Type="http://schemas.openxmlformats.org/officeDocument/2006/relationships/image" Target="../media/image10.png"/><Relationship Id="rId4" Type="http://schemas.openxmlformats.org/officeDocument/2006/relationships/image" Target="../media/image13.jpeg"/></Relationships>
</file>

<file path=ppt/diagrams/_rels/drawing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 Id="rId4" Type="http://schemas.openxmlformats.org/officeDocument/2006/relationships/image" Target="../media/image17.png"/></Relationships>
</file>

<file path=ppt/diagrams/_rels/drawing6.xml.rels><?xml version="1.0" encoding="UTF-8" standalone="yes"?>
<Relationships xmlns="http://schemas.openxmlformats.org/package/2006/relationships"><Relationship Id="rId1" Type="http://schemas.openxmlformats.org/officeDocument/2006/relationships/image" Target="../media/image18.jpe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1E3EF7-6182-4A45-8ABC-16ED3A1860F3}" type="doc">
      <dgm:prSet loTypeId="urn:microsoft.com/office/officeart/2005/8/layout/hierarchy1" loCatId="hierarchy" qsTypeId="urn:microsoft.com/office/officeart/2005/8/quickstyle/simple5" qsCatId="simple" csTypeId="urn:microsoft.com/office/officeart/2005/8/colors/colorful2" csCatId="colorful" phldr="1"/>
      <dgm:spPr/>
      <dgm:t>
        <a:bodyPr/>
        <a:lstStyle/>
        <a:p>
          <a:endParaRPr lang="en-US"/>
        </a:p>
      </dgm:t>
    </dgm:pt>
    <dgm:pt modelId="{9093D5A2-C4A3-4982-B846-4B99CADD8664}">
      <dgm:prSet phldrT="[Text]" custT="1"/>
      <dgm:spPr/>
      <dgm:t>
        <a:bodyPr/>
        <a:lstStyle/>
        <a:p>
          <a:r>
            <a:rPr lang="ar-SA" sz="2000" dirty="0" smtClean="0">
              <a:latin typeface="Arial" pitchFamily="34" charset="0"/>
              <a:cs typeface="Arial" pitchFamily="34" charset="0"/>
            </a:rPr>
            <a:t>أنواع الاتصال</a:t>
          </a:r>
          <a:endParaRPr lang="en-US" sz="2000" dirty="0">
            <a:latin typeface="Arial" pitchFamily="34" charset="0"/>
            <a:cs typeface="Arial" pitchFamily="34" charset="0"/>
          </a:endParaRPr>
        </a:p>
      </dgm:t>
    </dgm:pt>
    <dgm:pt modelId="{F2ACD75A-33E5-4E03-8F23-0AE3BBFE561D}" type="parTrans" cxnId="{F7E8ADEE-7354-43C3-A11D-E7193DD8BC02}">
      <dgm:prSet/>
      <dgm:spPr/>
      <dgm:t>
        <a:bodyPr/>
        <a:lstStyle/>
        <a:p>
          <a:endParaRPr lang="en-US" sz="2400">
            <a:latin typeface="Arial" pitchFamily="34" charset="0"/>
            <a:cs typeface="Arial" pitchFamily="34" charset="0"/>
          </a:endParaRPr>
        </a:p>
      </dgm:t>
    </dgm:pt>
    <dgm:pt modelId="{A6F03452-D627-41EC-82E3-B3F3B4A78314}" type="sibTrans" cxnId="{F7E8ADEE-7354-43C3-A11D-E7193DD8BC02}">
      <dgm:prSet/>
      <dgm:spPr/>
      <dgm:t>
        <a:bodyPr/>
        <a:lstStyle/>
        <a:p>
          <a:endParaRPr lang="en-US" sz="2400">
            <a:latin typeface="Arial" pitchFamily="34" charset="0"/>
            <a:cs typeface="Arial" pitchFamily="34" charset="0"/>
          </a:endParaRPr>
        </a:p>
      </dgm:t>
    </dgm:pt>
    <dgm:pt modelId="{39EA0FB7-E7B5-4A92-9877-1072F85028DC}">
      <dgm:prSet phldrT="[Text]" custT="1"/>
      <dgm:spPr/>
      <dgm:t>
        <a:bodyPr/>
        <a:lstStyle/>
        <a:p>
          <a:r>
            <a:rPr lang="ar-SA" sz="2000" dirty="0" smtClean="0">
              <a:latin typeface="Arial" pitchFamily="34" charset="0"/>
              <a:cs typeface="Arial" pitchFamily="34" charset="0"/>
            </a:rPr>
            <a:t>على أساس مستوى الاتصال</a:t>
          </a:r>
          <a:endParaRPr lang="en-US" sz="2000" dirty="0">
            <a:latin typeface="Arial" pitchFamily="34" charset="0"/>
            <a:cs typeface="Arial" pitchFamily="34" charset="0"/>
          </a:endParaRPr>
        </a:p>
      </dgm:t>
    </dgm:pt>
    <dgm:pt modelId="{0FC5AB57-2C5A-49B8-B90B-B3C649335F52}" type="parTrans" cxnId="{0E254EDE-3FF1-4655-9FB5-02BE3FC6AA6A}">
      <dgm:prSet/>
      <dgm:spPr/>
      <dgm:t>
        <a:bodyPr/>
        <a:lstStyle/>
        <a:p>
          <a:endParaRPr lang="en-US" sz="2400">
            <a:latin typeface="Arial" pitchFamily="34" charset="0"/>
            <a:cs typeface="Arial" pitchFamily="34" charset="0"/>
          </a:endParaRPr>
        </a:p>
      </dgm:t>
    </dgm:pt>
    <dgm:pt modelId="{2A4625E6-5CDE-4264-BBD3-22EA290BC78A}" type="sibTrans" cxnId="{0E254EDE-3FF1-4655-9FB5-02BE3FC6AA6A}">
      <dgm:prSet/>
      <dgm:spPr/>
      <dgm:t>
        <a:bodyPr/>
        <a:lstStyle/>
        <a:p>
          <a:endParaRPr lang="en-US" sz="2400">
            <a:latin typeface="Arial" pitchFamily="34" charset="0"/>
            <a:cs typeface="Arial" pitchFamily="34" charset="0"/>
          </a:endParaRPr>
        </a:p>
      </dgm:t>
    </dgm:pt>
    <dgm:pt modelId="{060D7B75-1BBA-4727-8B12-4E0613C8C74C}">
      <dgm:prSet phldrT="[Text]" custT="1"/>
      <dgm:spPr/>
      <dgm:t>
        <a:bodyPr/>
        <a:lstStyle/>
        <a:p>
          <a:r>
            <a:rPr lang="ar-SA" sz="2000" dirty="0" smtClean="0">
              <a:latin typeface="Arial" pitchFamily="34" charset="0"/>
              <a:cs typeface="Arial" pitchFamily="34" charset="0"/>
            </a:rPr>
            <a:t>جماهيري</a:t>
          </a:r>
          <a:endParaRPr lang="en-US" sz="2000" dirty="0">
            <a:latin typeface="Arial" pitchFamily="34" charset="0"/>
            <a:cs typeface="Arial" pitchFamily="34" charset="0"/>
          </a:endParaRPr>
        </a:p>
      </dgm:t>
    </dgm:pt>
    <dgm:pt modelId="{F7B03079-0371-4367-A2C9-14346EB5F170}" type="parTrans" cxnId="{BD2C3F16-165A-49DC-9225-ACB51B60E7AA}">
      <dgm:prSet/>
      <dgm:spPr/>
      <dgm:t>
        <a:bodyPr/>
        <a:lstStyle/>
        <a:p>
          <a:endParaRPr lang="en-US" sz="2400">
            <a:latin typeface="Arial" pitchFamily="34" charset="0"/>
            <a:cs typeface="Arial" pitchFamily="34" charset="0"/>
          </a:endParaRPr>
        </a:p>
      </dgm:t>
    </dgm:pt>
    <dgm:pt modelId="{E971E475-FBD6-462B-8151-D518FEED0AF9}" type="sibTrans" cxnId="{BD2C3F16-165A-49DC-9225-ACB51B60E7AA}">
      <dgm:prSet/>
      <dgm:spPr/>
      <dgm:t>
        <a:bodyPr/>
        <a:lstStyle/>
        <a:p>
          <a:endParaRPr lang="en-US" sz="2400">
            <a:latin typeface="Arial" pitchFamily="34" charset="0"/>
            <a:cs typeface="Arial" pitchFamily="34" charset="0"/>
          </a:endParaRPr>
        </a:p>
      </dgm:t>
    </dgm:pt>
    <dgm:pt modelId="{E2DB1296-7292-4A2A-98AE-C35CAD50F8AF}">
      <dgm:prSet phldrT="[Text]" custT="1"/>
      <dgm:spPr/>
      <dgm:t>
        <a:bodyPr/>
        <a:lstStyle/>
        <a:p>
          <a:r>
            <a:rPr lang="ar-SA" sz="2000" dirty="0" smtClean="0">
              <a:latin typeface="Arial" pitchFamily="34" charset="0"/>
              <a:cs typeface="Arial" pitchFamily="34" charset="0"/>
            </a:rPr>
            <a:t>ذاتي</a:t>
          </a:r>
          <a:endParaRPr lang="en-US" sz="2000" dirty="0">
            <a:latin typeface="Arial" pitchFamily="34" charset="0"/>
            <a:cs typeface="Arial" pitchFamily="34" charset="0"/>
          </a:endParaRPr>
        </a:p>
      </dgm:t>
    </dgm:pt>
    <dgm:pt modelId="{EA522A75-8A15-4D49-BE74-9C9F84DFED17}" type="parTrans" cxnId="{586A24E5-6C96-4D88-B071-1DC035AA3594}">
      <dgm:prSet/>
      <dgm:spPr/>
      <dgm:t>
        <a:bodyPr/>
        <a:lstStyle/>
        <a:p>
          <a:endParaRPr lang="en-US" sz="2400">
            <a:latin typeface="Arial" pitchFamily="34" charset="0"/>
            <a:cs typeface="Arial" pitchFamily="34" charset="0"/>
          </a:endParaRPr>
        </a:p>
      </dgm:t>
    </dgm:pt>
    <dgm:pt modelId="{3309D20B-E6A6-42A9-BDFE-489E30D62575}" type="sibTrans" cxnId="{586A24E5-6C96-4D88-B071-1DC035AA3594}">
      <dgm:prSet/>
      <dgm:spPr/>
      <dgm:t>
        <a:bodyPr/>
        <a:lstStyle/>
        <a:p>
          <a:endParaRPr lang="en-US" sz="2400">
            <a:latin typeface="Arial" pitchFamily="34" charset="0"/>
            <a:cs typeface="Arial" pitchFamily="34" charset="0"/>
          </a:endParaRPr>
        </a:p>
      </dgm:t>
    </dgm:pt>
    <dgm:pt modelId="{1DF43EDC-6877-466E-A75B-B5043F237EF1}">
      <dgm:prSet phldrT="[Text]" custT="1"/>
      <dgm:spPr/>
      <dgm:t>
        <a:bodyPr/>
        <a:lstStyle/>
        <a:p>
          <a:r>
            <a:rPr lang="ar-SA" sz="2000" dirty="0" smtClean="0">
              <a:latin typeface="Arial" pitchFamily="34" charset="0"/>
              <a:cs typeface="Arial" pitchFamily="34" charset="0"/>
            </a:rPr>
            <a:t>على أساس اللغة المستخدمة</a:t>
          </a:r>
          <a:endParaRPr lang="en-US" sz="2000" dirty="0">
            <a:latin typeface="Arial" pitchFamily="34" charset="0"/>
            <a:cs typeface="Arial" pitchFamily="34" charset="0"/>
          </a:endParaRPr>
        </a:p>
      </dgm:t>
    </dgm:pt>
    <dgm:pt modelId="{1C805935-E94C-4DC2-8289-B79F8A925C14}" type="parTrans" cxnId="{0C71C5E1-DF5E-446A-903A-9CBC1DC69AE1}">
      <dgm:prSet/>
      <dgm:spPr/>
      <dgm:t>
        <a:bodyPr/>
        <a:lstStyle/>
        <a:p>
          <a:endParaRPr lang="en-US" sz="2400">
            <a:latin typeface="Arial" pitchFamily="34" charset="0"/>
            <a:cs typeface="Arial" pitchFamily="34" charset="0"/>
          </a:endParaRPr>
        </a:p>
      </dgm:t>
    </dgm:pt>
    <dgm:pt modelId="{51B3B7D9-C12B-41B6-94C8-806C03FA6D54}" type="sibTrans" cxnId="{0C71C5E1-DF5E-446A-903A-9CBC1DC69AE1}">
      <dgm:prSet/>
      <dgm:spPr/>
      <dgm:t>
        <a:bodyPr/>
        <a:lstStyle/>
        <a:p>
          <a:endParaRPr lang="en-US" sz="2400">
            <a:latin typeface="Arial" pitchFamily="34" charset="0"/>
            <a:cs typeface="Arial" pitchFamily="34" charset="0"/>
          </a:endParaRPr>
        </a:p>
      </dgm:t>
    </dgm:pt>
    <dgm:pt modelId="{B00B7CD6-EF1F-403C-9937-DF5AA938A03D}">
      <dgm:prSet phldrT="[Text]" custT="1"/>
      <dgm:spPr/>
      <dgm:t>
        <a:bodyPr/>
        <a:lstStyle/>
        <a:p>
          <a:r>
            <a:rPr lang="ar-SA" sz="2000" dirty="0" smtClean="0">
              <a:latin typeface="Arial" pitchFamily="34" charset="0"/>
              <a:cs typeface="Arial" pitchFamily="34" charset="0"/>
            </a:rPr>
            <a:t>غير لفظي</a:t>
          </a:r>
          <a:endParaRPr lang="en-US" sz="2000" dirty="0">
            <a:latin typeface="Arial" pitchFamily="34" charset="0"/>
            <a:cs typeface="Arial" pitchFamily="34" charset="0"/>
          </a:endParaRPr>
        </a:p>
      </dgm:t>
    </dgm:pt>
    <dgm:pt modelId="{C0A738BF-B5DD-49E8-AC06-832293170D37}" type="parTrans" cxnId="{E9679CCE-91A4-4DCD-AE3B-9EBD4914B435}">
      <dgm:prSet/>
      <dgm:spPr/>
      <dgm:t>
        <a:bodyPr/>
        <a:lstStyle/>
        <a:p>
          <a:endParaRPr lang="en-US" sz="2400">
            <a:latin typeface="Arial" pitchFamily="34" charset="0"/>
            <a:cs typeface="Arial" pitchFamily="34" charset="0"/>
          </a:endParaRPr>
        </a:p>
      </dgm:t>
    </dgm:pt>
    <dgm:pt modelId="{6BAF2168-DDB9-450E-8DC6-70A9A717D4BF}" type="sibTrans" cxnId="{E9679CCE-91A4-4DCD-AE3B-9EBD4914B435}">
      <dgm:prSet/>
      <dgm:spPr/>
      <dgm:t>
        <a:bodyPr/>
        <a:lstStyle/>
        <a:p>
          <a:endParaRPr lang="en-US" sz="2400">
            <a:latin typeface="Arial" pitchFamily="34" charset="0"/>
            <a:cs typeface="Arial" pitchFamily="34" charset="0"/>
          </a:endParaRPr>
        </a:p>
      </dgm:t>
    </dgm:pt>
    <dgm:pt modelId="{C481FCF0-AE8D-4FAC-B050-7A08C946D670}">
      <dgm:prSet custT="1"/>
      <dgm:spPr/>
      <dgm:t>
        <a:bodyPr/>
        <a:lstStyle/>
        <a:p>
          <a:r>
            <a:rPr lang="ar-SA" sz="2000" dirty="0" smtClean="0">
              <a:latin typeface="Arial" pitchFamily="34" charset="0"/>
              <a:cs typeface="Arial" pitchFamily="34" charset="0"/>
            </a:rPr>
            <a:t>لفظي</a:t>
          </a:r>
          <a:endParaRPr lang="en-US" sz="2000" dirty="0">
            <a:latin typeface="Arial" pitchFamily="34" charset="0"/>
            <a:cs typeface="Arial" pitchFamily="34" charset="0"/>
          </a:endParaRPr>
        </a:p>
      </dgm:t>
    </dgm:pt>
    <dgm:pt modelId="{6DFDC7E9-C45E-4A03-A586-AEB7D99B3E4E}" type="parTrans" cxnId="{11EC63EB-8609-421C-9D24-ABE59A32AF9A}">
      <dgm:prSet/>
      <dgm:spPr/>
      <dgm:t>
        <a:bodyPr/>
        <a:lstStyle/>
        <a:p>
          <a:endParaRPr lang="en-US" sz="2400">
            <a:latin typeface="Arial" pitchFamily="34" charset="0"/>
            <a:cs typeface="Arial" pitchFamily="34" charset="0"/>
          </a:endParaRPr>
        </a:p>
      </dgm:t>
    </dgm:pt>
    <dgm:pt modelId="{17B89E8B-612A-48BA-97CE-5CDFA6697748}" type="sibTrans" cxnId="{11EC63EB-8609-421C-9D24-ABE59A32AF9A}">
      <dgm:prSet/>
      <dgm:spPr/>
      <dgm:t>
        <a:bodyPr/>
        <a:lstStyle/>
        <a:p>
          <a:endParaRPr lang="en-US" sz="2400">
            <a:latin typeface="Arial" pitchFamily="34" charset="0"/>
            <a:cs typeface="Arial" pitchFamily="34" charset="0"/>
          </a:endParaRPr>
        </a:p>
      </dgm:t>
    </dgm:pt>
    <dgm:pt modelId="{F7A67241-1498-4634-95AC-02D883D71AC9}">
      <dgm:prSet custT="1"/>
      <dgm:spPr/>
      <dgm:t>
        <a:bodyPr/>
        <a:lstStyle/>
        <a:p>
          <a:r>
            <a:rPr lang="ar-SA" sz="2000" dirty="0" smtClean="0">
              <a:latin typeface="Arial" pitchFamily="34" charset="0"/>
              <a:cs typeface="Arial" pitchFamily="34" charset="0"/>
            </a:rPr>
            <a:t>وسطي</a:t>
          </a:r>
          <a:endParaRPr lang="en-US" sz="2000" dirty="0">
            <a:latin typeface="Arial" pitchFamily="34" charset="0"/>
            <a:cs typeface="Arial" pitchFamily="34" charset="0"/>
          </a:endParaRPr>
        </a:p>
      </dgm:t>
    </dgm:pt>
    <dgm:pt modelId="{B2438BE6-9EB5-4757-9C0F-D8C6FA7F41B0}" type="parTrans" cxnId="{99B68252-EE36-4B70-BCBF-4A9CA2C8413B}">
      <dgm:prSet/>
      <dgm:spPr/>
      <dgm:t>
        <a:bodyPr/>
        <a:lstStyle/>
        <a:p>
          <a:endParaRPr lang="en-US" sz="2400">
            <a:latin typeface="Arial" pitchFamily="34" charset="0"/>
            <a:cs typeface="Arial" pitchFamily="34" charset="0"/>
          </a:endParaRPr>
        </a:p>
      </dgm:t>
    </dgm:pt>
    <dgm:pt modelId="{20CCF013-BE34-45AC-84A8-6AA793B70571}" type="sibTrans" cxnId="{99B68252-EE36-4B70-BCBF-4A9CA2C8413B}">
      <dgm:prSet/>
      <dgm:spPr/>
      <dgm:t>
        <a:bodyPr/>
        <a:lstStyle/>
        <a:p>
          <a:endParaRPr lang="en-US" sz="2400">
            <a:latin typeface="Arial" pitchFamily="34" charset="0"/>
            <a:cs typeface="Arial" pitchFamily="34" charset="0"/>
          </a:endParaRPr>
        </a:p>
      </dgm:t>
    </dgm:pt>
    <dgm:pt modelId="{15E06E27-6A3C-4BA5-8299-1F8A27459387}">
      <dgm:prSet custT="1"/>
      <dgm:spPr/>
      <dgm:t>
        <a:bodyPr/>
        <a:lstStyle/>
        <a:p>
          <a:r>
            <a:rPr lang="ar-SA" sz="2000" dirty="0" smtClean="0">
              <a:latin typeface="Arial" pitchFamily="34" charset="0"/>
              <a:cs typeface="Arial" pitchFamily="34" charset="0"/>
            </a:rPr>
            <a:t>عام</a:t>
          </a:r>
          <a:endParaRPr lang="en-US" sz="2000" dirty="0">
            <a:latin typeface="Arial" pitchFamily="34" charset="0"/>
            <a:cs typeface="Arial" pitchFamily="34" charset="0"/>
          </a:endParaRPr>
        </a:p>
      </dgm:t>
    </dgm:pt>
    <dgm:pt modelId="{1394E8BC-7B02-4AEC-A443-DA1CDB228ED1}" type="parTrans" cxnId="{5F2B8ECA-E87F-42BA-B44F-995B4E53EA81}">
      <dgm:prSet/>
      <dgm:spPr/>
      <dgm:t>
        <a:bodyPr/>
        <a:lstStyle/>
        <a:p>
          <a:endParaRPr lang="en-US" sz="2400">
            <a:latin typeface="Arial" pitchFamily="34" charset="0"/>
            <a:cs typeface="Arial" pitchFamily="34" charset="0"/>
          </a:endParaRPr>
        </a:p>
      </dgm:t>
    </dgm:pt>
    <dgm:pt modelId="{7EF6AD5A-D452-42DB-8E5D-BA5378326E77}" type="sibTrans" cxnId="{5F2B8ECA-E87F-42BA-B44F-995B4E53EA81}">
      <dgm:prSet/>
      <dgm:spPr/>
      <dgm:t>
        <a:bodyPr/>
        <a:lstStyle/>
        <a:p>
          <a:endParaRPr lang="en-US" sz="2400">
            <a:latin typeface="Arial" pitchFamily="34" charset="0"/>
            <a:cs typeface="Arial" pitchFamily="34" charset="0"/>
          </a:endParaRPr>
        </a:p>
      </dgm:t>
    </dgm:pt>
    <dgm:pt modelId="{E5501B7E-6991-493D-BB42-7F40C150F00A}">
      <dgm:prSet custT="1"/>
      <dgm:spPr/>
      <dgm:t>
        <a:bodyPr/>
        <a:lstStyle/>
        <a:p>
          <a:r>
            <a:rPr lang="ar-SA" sz="2000" dirty="0" smtClean="0">
              <a:latin typeface="Arial" pitchFamily="34" charset="0"/>
              <a:cs typeface="Arial" pitchFamily="34" charset="0"/>
            </a:rPr>
            <a:t>شخصي	</a:t>
          </a:r>
          <a:endParaRPr lang="en-US" sz="2000" dirty="0">
            <a:latin typeface="Arial" pitchFamily="34" charset="0"/>
            <a:cs typeface="Arial" pitchFamily="34" charset="0"/>
          </a:endParaRPr>
        </a:p>
      </dgm:t>
    </dgm:pt>
    <dgm:pt modelId="{0143CF18-A1EB-496F-9AB6-56A53F5912D1}" type="parTrans" cxnId="{25D9332F-CF68-4BC3-B5DB-08FA240C5C47}">
      <dgm:prSet/>
      <dgm:spPr/>
      <dgm:t>
        <a:bodyPr/>
        <a:lstStyle/>
        <a:p>
          <a:endParaRPr lang="en-US" sz="2400">
            <a:latin typeface="Arial" pitchFamily="34" charset="0"/>
            <a:cs typeface="Arial" pitchFamily="34" charset="0"/>
          </a:endParaRPr>
        </a:p>
      </dgm:t>
    </dgm:pt>
    <dgm:pt modelId="{3EFFEB6D-2B92-44F9-8F1F-D588B175F665}" type="sibTrans" cxnId="{25D9332F-CF68-4BC3-B5DB-08FA240C5C47}">
      <dgm:prSet/>
      <dgm:spPr/>
      <dgm:t>
        <a:bodyPr/>
        <a:lstStyle/>
        <a:p>
          <a:endParaRPr lang="en-US" sz="2400">
            <a:latin typeface="Arial" pitchFamily="34" charset="0"/>
            <a:cs typeface="Arial" pitchFamily="34" charset="0"/>
          </a:endParaRPr>
        </a:p>
      </dgm:t>
    </dgm:pt>
    <dgm:pt modelId="{74A18557-43BD-4DA8-B776-0D08DEDB86F3}">
      <dgm:prSet custT="1"/>
      <dgm:spPr/>
      <dgm:t>
        <a:bodyPr/>
        <a:lstStyle/>
        <a:p>
          <a:r>
            <a:rPr lang="ar-SA" sz="2000" dirty="0" smtClean="0">
              <a:latin typeface="Arial" pitchFamily="34" charset="0"/>
              <a:cs typeface="Arial" pitchFamily="34" charset="0"/>
            </a:rPr>
            <a:t>جمعي</a:t>
          </a:r>
          <a:endParaRPr lang="en-US" sz="2000" dirty="0">
            <a:latin typeface="Arial" pitchFamily="34" charset="0"/>
            <a:cs typeface="Arial" pitchFamily="34" charset="0"/>
          </a:endParaRPr>
        </a:p>
      </dgm:t>
    </dgm:pt>
    <dgm:pt modelId="{5DE32654-45CB-43B8-BA77-90851038CD90}" type="parTrans" cxnId="{B12F61CB-46C4-4B74-B41E-21A7577716D2}">
      <dgm:prSet/>
      <dgm:spPr/>
      <dgm:t>
        <a:bodyPr/>
        <a:lstStyle/>
        <a:p>
          <a:endParaRPr lang="en-US" sz="2400">
            <a:latin typeface="Arial" pitchFamily="34" charset="0"/>
            <a:cs typeface="Arial" pitchFamily="34" charset="0"/>
          </a:endParaRPr>
        </a:p>
      </dgm:t>
    </dgm:pt>
    <dgm:pt modelId="{1C4ABB78-2E69-4AB7-85E9-2A929A9E87EC}" type="sibTrans" cxnId="{B12F61CB-46C4-4B74-B41E-21A7577716D2}">
      <dgm:prSet/>
      <dgm:spPr/>
      <dgm:t>
        <a:bodyPr/>
        <a:lstStyle/>
        <a:p>
          <a:endParaRPr lang="en-US" sz="2400">
            <a:latin typeface="Arial" pitchFamily="34" charset="0"/>
            <a:cs typeface="Arial" pitchFamily="34" charset="0"/>
          </a:endParaRPr>
        </a:p>
      </dgm:t>
    </dgm:pt>
    <dgm:pt modelId="{4B846D01-258F-4E00-9EDB-670E60BD0AA7}" type="pres">
      <dgm:prSet presAssocID="{821E3EF7-6182-4A45-8ABC-16ED3A1860F3}" presName="hierChild1" presStyleCnt="0">
        <dgm:presLayoutVars>
          <dgm:chPref val="1"/>
          <dgm:dir/>
          <dgm:animOne val="branch"/>
          <dgm:animLvl val="lvl"/>
          <dgm:resizeHandles/>
        </dgm:presLayoutVars>
      </dgm:prSet>
      <dgm:spPr/>
      <dgm:t>
        <a:bodyPr/>
        <a:lstStyle/>
        <a:p>
          <a:endParaRPr lang="en-US"/>
        </a:p>
      </dgm:t>
    </dgm:pt>
    <dgm:pt modelId="{42888E18-CB85-470D-AA30-295F08FFF090}" type="pres">
      <dgm:prSet presAssocID="{9093D5A2-C4A3-4982-B846-4B99CADD8664}" presName="hierRoot1" presStyleCnt="0"/>
      <dgm:spPr/>
    </dgm:pt>
    <dgm:pt modelId="{3A687B93-DE4E-4A34-812D-D6DEC6EF58C5}" type="pres">
      <dgm:prSet presAssocID="{9093D5A2-C4A3-4982-B846-4B99CADD8664}" presName="composite" presStyleCnt="0"/>
      <dgm:spPr/>
    </dgm:pt>
    <dgm:pt modelId="{247B1503-D0CA-4921-B8B9-36D8099F5E86}" type="pres">
      <dgm:prSet presAssocID="{9093D5A2-C4A3-4982-B846-4B99CADD8664}" presName="background" presStyleLbl="node0" presStyleIdx="0" presStyleCnt="1"/>
      <dgm:spPr>
        <a:solidFill>
          <a:srgbClr val="92D050"/>
        </a:solidFill>
      </dgm:spPr>
    </dgm:pt>
    <dgm:pt modelId="{ADE91FB3-CA13-41FC-8721-BBA313EA9CF4}" type="pres">
      <dgm:prSet presAssocID="{9093D5A2-C4A3-4982-B846-4B99CADD8664}" presName="text" presStyleLbl="fgAcc0" presStyleIdx="0" presStyleCnt="1" custLinFactY="-100000" custLinFactNeighborX="-48240" custLinFactNeighborY="-109334">
        <dgm:presLayoutVars>
          <dgm:chPref val="3"/>
        </dgm:presLayoutVars>
      </dgm:prSet>
      <dgm:spPr/>
      <dgm:t>
        <a:bodyPr/>
        <a:lstStyle/>
        <a:p>
          <a:endParaRPr lang="en-US"/>
        </a:p>
      </dgm:t>
    </dgm:pt>
    <dgm:pt modelId="{54A22E7C-4183-4A94-9DE8-52DC921EF046}" type="pres">
      <dgm:prSet presAssocID="{9093D5A2-C4A3-4982-B846-4B99CADD8664}" presName="hierChild2" presStyleCnt="0"/>
      <dgm:spPr/>
    </dgm:pt>
    <dgm:pt modelId="{5A4F27B5-2488-4D8A-A10C-CE503FFBB194}" type="pres">
      <dgm:prSet presAssocID="{0FC5AB57-2C5A-49B8-B90B-B3C649335F52}" presName="Name10" presStyleLbl="parChTrans1D2" presStyleIdx="0" presStyleCnt="2"/>
      <dgm:spPr/>
      <dgm:t>
        <a:bodyPr/>
        <a:lstStyle/>
        <a:p>
          <a:endParaRPr lang="en-US"/>
        </a:p>
      </dgm:t>
    </dgm:pt>
    <dgm:pt modelId="{1C23C350-D0D0-4F76-88F8-5ED4849EA180}" type="pres">
      <dgm:prSet presAssocID="{39EA0FB7-E7B5-4A92-9877-1072F85028DC}" presName="hierRoot2" presStyleCnt="0"/>
      <dgm:spPr/>
    </dgm:pt>
    <dgm:pt modelId="{F7A5E7B8-025A-43EF-A055-943634C643BD}" type="pres">
      <dgm:prSet presAssocID="{39EA0FB7-E7B5-4A92-9877-1072F85028DC}" presName="composite2" presStyleCnt="0"/>
      <dgm:spPr/>
    </dgm:pt>
    <dgm:pt modelId="{0E40DC7F-3138-46B4-A4A6-6D310373808B}" type="pres">
      <dgm:prSet presAssocID="{39EA0FB7-E7B5-4A92-9877-1072F85028DC}" presName="background2" presStyleLbl="node2" presStyleIdx="0" presStyleCnt="2"/>
      <dgm:spPr/>
    </dgm:pt>
    <dgm:pt modelId="{36590CE9-C652-46B9-8AC4-8B61A5455EFA}" type="pres">
      <dgm:prSet presAssocID="{39EA0FB7-E7B5-4A92-9877-1072F85028DC}" presName="text2" presStyleLbl="fgAcc2" presStyleIdx="0" presStyleCnt="2" custLinFactY="-99204" custLinFactNeighborX="-91119" custLinFactNeighborY="-100000">
        <dgm:presLayoutVars>
          <dgm:chPref val="3"/>
        </dgm:presLayoutVars>
      </dgm:prSet>
      <dgm:spPr/>
      <dgm:t>
        <a:bodyPr/>
        <a:lstStyle/>
        <a:p>
          <a:endParaRPr lang="en-US"/>
        </a:p>
      </dgm:t>
    </dgm:pt>
    <dgm:pt modelId="{7C016C1A-1D7A-4106-AA2E-997A9B74E2E7}" type="pres">
      <dgm:prSet presAssocID="{39EA0FB7-E7B5-4A92-9877-1072F85028DC}" presName="hierChild3" presStyleCnt="0"/>
      <dgm:spPr/>
    </dgm:pt>
    <dgm:pt modelId="{AB8BAEC6-61AC-4111-AAE3-F3F324E01C82}" type="pres">
      <dgm:prSet presAssocID="{F7B03079-0371-4367-A2C9-14346EB5F170}" presName="Name17" presStyleLbl="parChTrans1D3" presStyleIdx="0" presStyleCnt="8"/>
      <dgm:spPr/>
      <dgm:t>
        <a:bodyPr/>
        <a:lstStyle/>
        <a:p>
          <a:endParaRPr lang="en-US"/>
        </a:p>
      </dgm:t>
    </dgm:pt>
    <dgm:pt modelId="{411CB1D0-D45D-4DCA-BC1D-802A68BA5DEB}" type="pres">
      <dgm:prSet presAssocID="{060D7B75-1BBA-4727-8B12-4E0613C8C74C}" presName="hierRoot3" presStyleCnt="0"/>
      <dgm:spPr/>
    </dgm:pt>
    <dgm:pt modelId="{148FCCA1-759B-4C27-9015-67E798FA579E}" type="pres">
      <dgm:prSet presAssocID="{060D7B75-1BBA-4727-8B12-4E0613C8C74C}" presName="composite3" presStyleCnt="0"/>
      <dgm:spPr/>
    </dgm:pt>
    <dgm:pt modelId="{6F1D96D3-5A59-43C7-96FA-08F55EF5EF32}" type="pres">
      <dgm:prSet presAssocID="{060D7B75-1BBA-4727-8B12-4E0613C8C74C}" presName="background3" presStyleLbl="node3" presStyleIdx="0" presStyleCnt="8"/>
      <dgm:spPr/>
    </dgm:pt>
    <dgm:pt modelId="{202EF762-2ABB-46FC-B216-9664E3CF238D}" type="pres">
      <dgm:prSet presAssocID="{060D7B75-1BBA-4727-8B12-4E0613C8C74C}" presName="text3" presStyleLbl="fgAcc3" presStyleIdx="0" presStyleCnt="8" custLinFactY="75570" custLinFactNeighborX="57887" custLinFactNeighborY="100000">
        <dgm:presLayoutVars>
          <dgm:chPref val="3"/>
        </dgm:presLayoutVars>
      </dgm:prSet>
      <dgm:spPr/>
      <dgm:t>
        <a:bodyPr/>
        <a:lstStyle/>
        <a:p>
          <a:endParaRPr lang="en-US"/>
        </a:p>
      </dgm:t>
    </dgm:pt>
    <dgm:pt modelId="{9D4EAC92-CFED-4FE5-A6BD-4354D5C38E57}" type="pres">
      <dgm:prSet presAssocID="{060D7B75-1BBA-4727-8B12-4E0613C8C74C}" presName="hierChild4" presStyleCnt="0"/>
      <dgm:spPr/>
    </dgm:pt>
    <dgm:pt modelId="{1B06D7C3-F783-4799-8BDC-0D6CA9CA3740}" type="pres">
      <dgm:prSet presAssocID="{B2438BE6-9EB5-4757-9C0F-D8C6FA7F41B0}" presName="Name17" presStyleLbl="parChTrans1D3" presStyleIdx="1" presStyleCnt="8"/>
      <dgm:spPr/>
      <dgm:t>
        <a:bodyPr/>
        <a:lstStyle/>
        <a:p>
          <a:endParaRPr lang="en-US"/>
        </a:p>
      </dgm:t>
    </dgm:pt>
    <dgm:pt modelId="{3DCFD97B-8300-4278-B9BC-7EC028FFDD74}" type="pres">
      <dgm:prSet presAssocID="{F7A67241-1498-4634-95AC-02D883D71AC9}" presName="hierRoot3" presStyleCnt="0"/>
      <dgm:spPr/>
    </dgm:pt>
    <dgm:pt modelId="{72337919-09D4-4C91-B832-E50AA89C910F}" type="pres">
      <dgm:prSet presAssocID="{F7A67241-1498-4634-95AC-02D883D71AC9}" presName="composite3" presStyleCnt="0"/>
      <dgm:spPr/>
    </dgm:pt>
    <dgm:pt modelId="{A081FB62-D65F-4ADC-99C6-34AB1271591E}" type="pres">
      <dgm:prSet presAssocID="{F7A67241-1498-4634-95AC-02D883D71AC9}" presName="background3" presStyleLbl="node3" presStyleIdx="1" presStyleCnt="8"/>
      <dgm:spPr/>
    </dgm:pt>
    <dgm:pt modelId="{ED3FE2E3-26E6-495C-9DA2-A464E8A69EAC}" type="pres">
      <dgm:prSet presAssocID="{F7A67241-1498-4634-95AC-02D883D71AC9}" presName="text3" presStyleLbl="fgAcc3" presStyleIdx="1" presStyleCnt="8" custLinFactNeighborX="-63247" custLinFactNeighborY="-27017">
        <dgm:presLayoutVars>
          <dgm:chPref val="3"/>
        </dgm:presLayoutVars>
      </dgm:prSet>
      <dgm:spPr/>
      <dgm:t>
        <a:bodyPr/>
        <a:lstStyle/>
        <a:p>
          <a:endParaRPr lang="en-US"/>
        </a:p>
      </dgm:t>
    </dgm:pt>
    <dgm:pt modelId="{84FA9B8E-AEF0-4078-B3BE-35EB799A990B}" type="pres">
      <dgm:prSet presAssocID="{F7A67241-1498-4634-95AC-02D883D71AC9}" presName="hierChild4" presStyleCnt="0"/>
      <dgm:spPr/>
    </dgm:pt>
    <dgm:pt modelId="{32DD5ECE-0077-4F58-9210-36BBB80DF176}" type="pres">
      <dgm:prSet presAssocID="{1394E8BC-7B02-4AEC-A443-DA1CDB228ED1}" presName="Name17" presStyleLbl="parChTrans1D3" presStyleIdx="2" presStyleCnt="8"/>
      <dgm:spPr/>
      <dgm:t>
        <a:bodyPr/>
        <a:lstStyle/>
        <a:p>
          <a:endParaRPr lang="en-US"/>
        </a:p>
      </dgm:t>
    </dgm:pt>
    <dgm:pt modelId="{652AAD4D-98DB-4570-AC21-7A3F08821759}" type="pres">
      <dgm:prSet presAssocID="{15E06E27-6A3C-4BA5-8299-1F8A27459387}" presName="hierRoot3" presStyleCnt="0"/>
      <dgm:spPr/>
    </dgm:pt>
    <dgm:pt modelId="{40FA0491-B738-45A3-AAF5-91108BD7CD9C}" type="pres">
      <dgm:prSet presAssocID="{15E06E27-6A3C-4BA5-8299-1F8A27459387}" presName="composite3" presStyleCnt="0"/>
      <dgm:spPr/>
    </dgm:pt>
    <dgm:pt modelId="{71A0B729-8F3A-4B55-AC2B-922F5245756F}" type="pres">
      <dgm:prSet presAssocID="{15E06E27-6A3C-4BA5-8299-1F8A27459387}" presName="background3" presStyleLbl="node3" presStyleIdx="2" presStyleCnt="8"/>
      <dgm:spPr/>
    </dgm:pt>
    <dgm:pt modelId="{089D21A1-19B7-4BAE-B08E-4EF088503BA0}" type="pres">
      <dgm:prSet presAssocID="{15E06E27-6A3C-4BA5-8299-1F8A27459387}" presName="text3" presStyleLbl="fgAcc3" presStyleIdx="2" presStyleCnt="8" custLinFactX="-84382" custLinFactY="-100000" custLinFactNeighborX="-100000" custLinFactNeighborY="-131284">
        <dgm:presLayoutVars>
          <dgm:chPref val="3"/>
        </dgm:presLayoutVars>
      </dgm:prSet>
      <dgm:spPr/>
      <dgm:t>
        <a:bodyPr/>
        <a:lstStyle/>
        <a:p>
          <a:endParaRPr lang="en-US"/>
        </a:p>
      </dgm:t>
    </dgm:pt>
    <dgm:pt modelId="{0FAD174A-3EE7-43DF-814D-F32DAA80A05D}" type="pres">
      <dgm:prSet presAssocID="{15E06E27-6A3C-4BA5-8299-1F8A27459387}" presName="hierChild4" presStyleCnt="0"/>
      <dgm:spPr/>
    </dgm:pt>
    <dgm:pt modelId="{FB8BE0BD-7A18-403D-B8B7-44A05CB986ED}" type="pres">
      <dgm:prSet presAssocID="{5DE32654-45CB-43B8-BA77-90851038CD90}" presName="Name17" presStyleLbl="parChTrans1D3" presStyleIdx="3" presStyleCnt="8"/>
      <dgm:spPr/>
      <dgm:t>
        <a:bodyPr/>
        <a:lstStyle/>
        <a:p>
          <a:endParaRPr lang="en-US"/>
        </a:p>
      </dgm:t>
    </dgm:pt>
    <dgm:pt modelId="{CC653F6E-44BA-44CD-BD2C-C19107E93E53}" type="pres">
      <dgm:prSet presAssocID="{74A18557-43BD-4DA8-B776-0D08DEDB86F3}" presName="hierRoot3" presStyleCnt="0"/>
      <dgm:spPr/>
    </dgm:pt>
    <dgm:pt modelId="{3153DA41-1212-4C6C-9CBA-91EDAFC5A798}" type="pres">
      <dgm:prSet presAssocID="{74A18557-43BD-4DA8-B776-0D08DEDB86F3}" presName="composite3" presStyleCnt="0"/>
      <dgm:spPr/>
    </dgm:pt>
    <dgm:pt modelId="{E85629F2-9EC5-44BE-8034-38AD311A3E44}" type="pres">
      <dgm:prSet presAssocID="{74A18557-43BD-4DA8-B776-0D08DEDB86F3}" presName="background3" presStyleLbl="node3" presStyleIdx="3" presStyleCnt="8"/>
      <dgm:spPr/>
    </dgm:pt>
    <dgm:pt modelId="{51ED4ADF-C709-460C-8800-6DF2B898A159}" type="pres">
      <dgm:prSet presAssocID="{74A18557-43BD-4DA8-B776-0D08DEDB86F3}" presName="text3" presStyleLbl="fgAcc3" presStyleIdx="3" presStyleCnt="8" custLinFactY="75571" custLinFactNeighborX="18224" custLinFactNeighborY="100000">
        <dgm:presLayoutVars>
          <dgm:chPref val="3"/>
        </dgm:presLayoutVars>
      </dgm:prSet>
      <dgm:spPr/>
      <dgm:t>
        <a:bodyPr/>
        <a:lstStyle/>
        <a:p>
          <a:endParaRPr lang="en-US"/>
        </a:p>
      </dgm:t>
    </dgm:pt>
    <dgm:pt modelId="{E1CFA938-03BC-4F9D-BD7F-BC3E7A3EB18B}" type="pres">
      <dgm:prSet presAssocID="{74A18557-43BD-4DA8-B776-0D08DEDB86F3}" presName="hierChild4" presStyleCnt="0"/>
      <dgm:spPr/>
    </dgm:pt>
    <dgm:pt modelId="{A8E03828-A40F-4F89-B0E0-55A3AEF8651B}" type="pres">
      <dgm:prSet presAssocID="{0143CF18-A1EB-496F-9AB6-56A53F5912D1}" presName="Name17" presStyleLbl="parChTrans1D3" presStyleIdx="4" presStyleCnt="8"/>
      <dgm:spPr/>
      <dgm:t>
        <a:bodyPr/>
        <a:lstStyle/>
        <a:p>
          <a:endParaRPr lang="en-US"/>
        </a:p>
      </dgm:t>
    </dgm:pt>
    <dgm:pt modelId="{759DF6BF-2FC7-47F1-AC09-793506A86C3F}" type="pres">
      <dgm:prSet presAssocID="{E5501B7E-6991-493D-BB42-7F40C150F00A}" presName="hierRoot3" presStyleCnt="0"/>
      <dgm:spPr/>
    </dgm:pt>
    <dgm:pt modelId="{1A17995A-9CE0-4397-84DE-6192F3002C16}" type="pres">
      <dgm:prSet presAssocID="{E5501B7E-6991-493D-BB42-7F40C150F00A}" presName="composite3" presStyleCnt="0"/>
      <dgm:spPr/>
    </dgm:pt>
    <dgm:pt modelId="{68EF18A2-E094-4F37-BFD3-A08E5F112EC7}" type="pres">
      <dgm:prSet presAssocID="{E5501B7E-6991-493D-BB42-7F40C150F00A}" presName="background3" presStyleLbl="node3" presStyleIdx="4" presStyleCnt="8"/>
      <dgm:spPr/>
    </dgm:pt>
    <dgm:pt modelId="{BF988B59-84B2-4BEA-8ACC-852C322ABB34}" type="pres">
      <dgm:prSet presAssocID="{E5501B7E-6991-493D-BB42-7F40C150F00A}" presName="text3" presStyleLbl="fgAcc3" presStyleIdx="4" presStyleCnt="8" custLinFactX="-7199" custLinFactNeighborX="-100000" custLinFactNeighborY="-25328">
        <dgm:presLayoutVars>
          <dgm:chPref val="3"/>
        </dgm:presLayoutVars>
      </dgm:prSet>
      <dgm:spPr/>
      <dgm:t>
        <a:bodyPr/>
        <a:lstStyle/>
        <a:p>
          <a:endParaRPr lang="en-US"/>
        </a:p>
      </dgm:t>
    </dgm:pt>
    <dgm:pt modelId="{DEC9B2C3-04B6-494E-9E9C-F9AE41E14427}" type="pres">
      <dgm:prSet presAssocID="{E5501B7E-6991-493D-BB42-7F40C150F00A}" presName="hierChild4" presStyleCnt="0"/>
      <dgm:spPr/>
    </dgm:pt>
    <dgm:pt modelId="{CD51641D-E113-4D07-8ABB-03460926523F}" type="pres">
      <dgm:prSet presAssocID="{EA522A75-8A15-4D49-BE74-9C9F84DFED17}" presName="Name17" presStyleLbl="parChTrans1D3" presStyleIdx="5" presStyleCnt="8"/>
      <dgm:spPr/>
      <dgm:t>
        <a:bodyPr/>
        <a:lstStyle/>
        <a:p>
          <a:endParaRPr lang="en-US"/>
        </a:p>
      </dgm:t>
    </dgm:pt>
    <dgm:pt modelId="{D8B84D39-7C7A-4801-9463-9CA96005D53D}" type="pres">
      <dgm:prSet presAssocID="{E2DB1296-7292-4A2A-98AE-C35CAD50F8AF}" presName="hierRoot3" presStyleCnt="0"/>
      <dgm:spPr/>
    </dgm:pt>
    <dgm:pt modelId="{CE1C2BE7-C4FE-42AB-BDDB-CB1D03B474C0}" type="pres">
      <dgm:prSet presAssocID="{E2DB1296-7292-4A2A-98AE-C35CAD50F8AF}" presName="composite3" presStyleCnt="0"/>
      <dgm:spPr/>
    </dgm:pt>
    <dgm:pt modelId="{C0F4F9B5-3804-4990-AFEC-C4443A66047A}" type="pres">
      <dgm:prSet presAssocID="{E2DB1296-7292-4A2A-98AE-C35CAD50F8AF}" presName="background3" presStyleLbl="node3" presStyleIdx="5" presStyleCnt="8"/>
      <dgm:spPr/>
    </dgm:pt>
    <dgm:pt modelId="{54A65BFF-C36F-4FFB-B2B3-7962852C29D5}" type="pres">
      <dgm:prSet presAssocID="{E2DB1296-7292-4A2A-98AE-C35CAD50F8AF}" presName="text3" presStyleLbl="fgAcc3" presStyleIdx="5" presStyleCnt="8" custLinFactX="-100000" custLinFactY="-100000" custLinFactNeighborX="-125118" custLinFactNeighborY="-136348">
        <dgm:presLayoutVars>
          <dgm:chPref val="3"/>
        </dgm:presLayoutVars>
      </dgm:prSet>
      <dgm:spPr/>
      <dgm:t>
        <a:bodyPr/>
        <a:lstStyle/>
        <a:p>
          <a:endParaRPr lang="en-US"/>
        </a:p>
      </dgm:t>
    </dgm:pt>
    <dgm:pt modelId="{2B04AD45-4C12-4D8E-81D9-52036651E72A}" type="pres">
      <dgm:prSet presAssocID="{E2DB1296-7292-4A2A-98AE-C35CAD50F8AF}" presName="hierChild4" presStyleCnt="0"/>
      <dgm:spPr/>
    </dgm:pt>
    <dgm:pt modelId="{AD4446B5-C8A0-4EDA-A101-F2E93CE0157E}" type="pres">
      <dgm:prSet presAssocID="{1C805935-E94C-4DC2-8289-B79F8A925C14}" presName="Name10" presStyleLbl="parChTrans1D2" presStyleIdx="1" presStyleCnt="2"/>
      <dgm:spPr/>
      <dgm:t>
        <a:bodyPr/>
        <a:lstStyle/>
        <a:p>
          <a:endParaRPr lang="en-US"/>
        </a:p>
      </dgm:t>
    </dgm:pt>
    <dgm:pt modelId="{C0C6C7CB-3175-416B-9571-CF9C1E15F6CB}" type="pres">
      <dgm:prSet presAssocID="{1DF43EDC-6877-466E-A75B-B5043F237EF1}" presName="hierRoot2" presStyleCnt="0"/>
      <dgm:spPr/>
    </dgm:pt>
    <dgm:pt modelId="{35830FEC-42C3-4E09-A636-71BB8C45BDBA}" type="pres">
      <dgm:prSet presAssocID="{1DF43EDC-6877-466E-A75B-B5043F237EF1}" presName="composite2" presStyleCnt="0"/>
      <dgm:spPr/>
    </dgm:pt>
    <dgm:pt modelId="{67F6568D-6252-404E-AFBB-02EC98986A05}" type="pres">
      <dgm:prSet presAssocID="{1DF43EDC-6877-466E-A75B-B5043F237EF1}" presName="background2" presStyleLbl="node2" presStyleIdx="1" presStyleCnt="2"/>
      <dgm:spPr/>
    </dgm:pt>
    <dgm:pt modelId="{8CA82090-D00F-4D4E-B59C-AB18B9D4EBE6}" type="pres">
      <dgm:prSet presAssocID="{1DF43EDC-6877-466E-A75B-B5043F237EF1}" presName="text2" presStyleLbl="fgAcc2" presStyleIdx="1" presStyleCnt="2" custLinFactY="-97515" custLinFactNeighborX="-31088" custLinFactNeighborY="-100000">
        <dgm:presLayoutVars>
          <dgm:chPref val="3"/>
        </dgm:presLayoutVars>
      </dgm:prSet>
      <dgm:spPr/>
      <dgm:t>
        <a:bodyPr/>
        <a:lstStyle/>
        <a:p>
          <a:endParaRPr lang="en-US"/>
        </a:p>
      </dgm:t>
    </dgm:pt>
    <dgm:pt modelId="{F11AA11D-26DE-4126-891B-4D8D2280CBE3}" type="pres">
      <dgm:prSet presAssocID="{1DF43EDC-6877-466E-A75B-B5043F237EF1}" presName="hierChild3" presStyleCnt="0"/>
      <dgm:spPr/>
    </dgm:pt>
    <dgm:pt modelId="{B4AC1881-BD31-4BDE-9A35-66D98B6111EB}" type="pres">
      <dgm:prSet presAssocID="{C0A738BF-B5DD-49E8-AC06-832293170D37}" presName="Name17" presStyleLbl="parChTrans1D3" presStyleIdx="6" presStyleCnt="8"/>
      <dgm:spPr/>
      <dgm:t>
        <a:bodyPr/>
        <a:lstStyle/>
        <a:p>
          <a:endParaRPr lang="en-US"/>
        </a:p>
      </dgm:t>
    </dgm:pt>
    <dgm:pt modelId="{CE12B93C-0457-42C8-834B-3D66EFCF82B3}" type="pres">
      <dgm:prSet presAssocID="{B00B7CD6-EF1F-403C-9937-DF5AA938A03D}" presName="hierRoot3" presStyleCnt="0"/>
      <dgm:spPr/>
    </dgm:pt>
    <dgm:pt modelId="{1E489953-E000-48A4-9D0D-168D82C780E5}" type="pres">
      <dgm:prSet presAssocID="{B00B7CD6-EF1F-403C-9937-DF5AA938A03D}" presName="composite3" presStyleCnt="0"/>
      <dgm:spPr/>
    </dgm:pt>
    <dgm:pt modelId="{BC985BC5-0060-4D71-A7EB-60B85BCDDB0D}" type="pres">
      <dgm:prSet presAssocID="{B00B7CD6-EF1F-403C-9937-DF5AA938A03D}" presName="background3" presStyleLbl="node3" presStyleIdx="6" presStyleCnt="8"/>
      <dgm:spPr/>
    </dgm:pt>
    <dgm:pt modelId="{BE916861-3C63-4BED-8085-6130C55EEB77}" type="pres">
      <dgm:prSet presAssocID="{B00B7CD6-EF1F-403C-9937-DF5AA938A03D}" presName="text3" presStyleLbl="fgAcc3" presStyleIdx="6" presStyleCnt="8" custLinFactY="-36906" custLinFactNeighborX="-41807" custLinFactNeighborY="-100000">
        <dgm:presLayoutVars>
          <dgm:chPref val="3"/>
        </dgm:presLayoutVars>
      </dgm:prSet>
      <dgm:spPr/>
      <dgm:t>
        <a:bodyPr/>
        <a:lstStyle/>
        <a:p>
          <a:endParaRPr lang="en-US"/>
        </a:p>
      </dgm:t>
    </dgm:pt>
    <dgm:pt modelId="{C1A04F69-37CE-45FC-9464-0FB0874C5ACE}" type="pres">
      <dgm:prSet presAssocID="{B00B7CD6-EF1F-403C-9937-DF5AA938A03D}" presName="hierChild4" presStyleCnt="0"/>
      <dgm:spPr/>
    </dgm:pt>
    <dgm:pt modelId="{91934CDE-7757-4995-A1BE-52CDA91CE9FA}" type="pres">
      <dgm:prSet presAssocID="{6DFDC7E9-C45E-4A03-A586-AEB7D99B3E4E}" presName="Name17" presStyleLbl="parChTrans1D3" presStyleIdx="7" presStyleCnt="8"/>
      <dgm:spPr/>
      <dgm:t>
        <a:bodyPr/>
        <a:lstStyle/>
        <a:p>
          <a:endParaRPr lang="en-US"/>
        </a:p>
      </dgm:t>
    </dgm:pt>
    <dgm:pt modelId="{C980D7EB-2BD4-43B3-80A8-70AB0CAE4B3B}" type="pres">
      <dgm:prSet presAssocID="{C481FCF0-AE8D-4FAC-B050-7A08C946D670}" presName="hierRoot3" presStyleCnt="0"/>
      <dgm:spPr/>
    </dgm:pt>
    <dgm:pt modelId="{4BA959EA-EA26-487A-9A75-5D29A5AEA670}" type="pres">
      <dgm:prSet presAssocID="{C481FCF0-AE8D-4FAC-B050-7A08C946D670}" presName="composite3" presStyleCnt="0"/>
      <dgm:spPr/>
    </dgm:pt>
    <dgm:pt modelId="{6C263D31-C0DA-4F8A-935E-A24DFB3C881B}" type="pres">
      <dgm:prSet presAssocID="{C481FCF0-AE8D-4FAC-B050-7A08C946D670}" presName="background3" presStyleLbl="node3" presStyleIdx="7" presStyleCnt="8"/>
      <dgm:spPr/>
    </dgm:pt>
    <dgm:pt modelId="{D066DB26-FEDA-42C8-9BB3-27C56B37C191}" type="pres">
      <dgm:prSet presAssocID="{C481FCF0-AE8D-4FAC-B050-7A08C946D670}" presName="text3" presStyleLbl="fgAcc3" presStyleIdx="7" presStyleCnt="8" custLinFactY="-36742" custLinFactNeighborX="-9648" custLinFactNeighborY="-100000">
        <dgm:presLayoutVars>
          <dgm:chPref val="3"/>
        </dgm:presLayoutVars>
      </dgm:prSet>
      <dgm:spPr/>
      <dgm:t>
        <a:bodyPr/>
        <a:lstStyle/>
        <a:p>
          <a:endParaRPr lang="en-US"/>
        </a:p>
      </dgm:t>
    </dgm:pt>
    <dgm:pt modelId="{3A6B238B-FB91-40C9-AF0F-376FD5A05C77}" type="pres">
      <dgm:prSet presAssocID="{C481FCF0-AE8D-4FAC-B050-7A08C946D670}" presName="hierChild4" presStyleCnt="0"/>
      <dgm:spPr/>
    </dgm:pt>
  </dgm:ptLst>
  <dgm:cxnLst>
    <dgm:cxn modelId="{96F02FEA-D648-4DFF-8CEF-9C7618D84D74}" type="presOf" srcId="{0143CF18-A1EB-496F-9AB6-56A53F5912D1}" destId="{A8E03828-A40F-4F89-B0E0-55A3AEF8651B}" srcOrd="0" destOrd="0" presId="urn:microsoft.com/office/officeart/2005/8/layout/hierarchy1"/>
    <dgm:cxn modelId="{EB5D1413-18E2-44F3-89A6-637D5621FD99}" type="presOf" srcId="{1DF43EDC-6877-466E-A75B-B5043F237EF1}" destId="{8CA82090-D00F-4D4E-B59C-AB18B9D4EBE6}" srcOrd="0" destOrd="0" presId="urn:microsoft.com/office/officeart/2005/8/layout/hierarchy1"/>
    <dgm:cxn modelId="{25D9332F-CF68-4BC3-B5DB-08FA240C5C47}" srcId="{39EA0FB7-E7B5-4A92-9877-1072F85028DC}" destId="{E5501B7E-6991-493D-BB42-7F40C150F00A}" srcOrd="4" destOrd="0" parTransId="{0143CF18-A1EB-496F-9AB6-56A53F5912D1}" sibTransId="{3EFFEB6D-2B92-44F9-8F1F-D588B175F665}"/>
    <dgm:cxn modelId="{99B68252-EE36-4B70-BCBF-4A9CA2C8413B}" srcId="{39EA0FB7-E7B5-4A92-9877-1072F85028DC}" destId="{F7A67241-1498-4634-95AC-02D883D71AC9}" srcOrd="1" destOrd="0" parTransId="{B2438BE6-9EB5-4757-9C0F-D8C6FA7F41B0}" sibTransId="{20CCF013-BE34-45AC-84A8-6AA793B70571}"/>
    <dgm:cxn modelId="{23CEE12C-514E-4292-A778-C19499FDBDD9}" type="presOf" srcId="{EA522A75-8A15-4D49-BE74-9C9F84DFED17}" destId="{CD51641D-E113-4D07-8ABB-03460926523F}" srcOrd="0" destOrd="0" presId="urn:microsoft.com/office/officeart/2005/8/layout/hierarchy1"/>
    <dgm:cxn modelId="{11EC63EB-8609-421C-9D24-ABE59A32AF9A}" srcId="{1DF43EDC-6877-466E-A75B-B5043F237EF1}" destId="{C481FCF0-AE8D-4FAC-B050-7A08C946D670}" srcOrd="1" destOrd="0" parTransId="{6DFDC7E9-C45E-4A03-A586-AEB7D99B3E4E}" sibTransId="{17B89E8B-612A-48BA-97CE-5CDFA6697748}"/>
    <dgm:cxn modelId="{08ACA92E-D0A4-4EEA-9423-4656681768B0}" type="presOf" srcId="{F7A67241-1498-4634-95AC-02D883D71AC9}" destId="{ED3FE2E3-26E6-495C-9DA2-A464E8A69EAC}" srcOrd="0" destOrd="0" presId="urn:microsoft.com/office/officeart/2005/8/layout/hierarchy1"/>
    <dgm:cxn modelId="{E9679CCE-91A4-4DCD-AE3B-9EBD4914B435}" srcId="{1DF43EDC-6877-466E-A75B-B5043F237EF1}" destId="{B00B7CD6-EF1F-403C-9937-DF5AA938A03D}" srcOrd="0" destOrd="0" parTransId="{C0A738BF-B5DD-49E8-AC06-832293170D37}" sibTransId="{6BAF2168-DDB9-450E-8DC6-70A9A717D4BF}"/>
    <dgm:cxn modelId="{3D193FC2-6C86-4AAD-B4E1-3F3C8AE62BB2}" type="presOf" srcId="{39EA0FB7-E7B5-4A92-9877-1072F85028DC}" destId="{36590CE9-C652-46B9-8AC4-8B61A5455EFA}" srcOrd="0" destOrd="0" presId="urn:microsoft.com/office/officeart/2005/8/layout/hierarchy1"/>
    <dgm:cxn modelId="{A374EEEA-0B7F-41F1-894C-D8D6791E3305}" type="presOf" srcId="{C481FCF0-AE8D-4FAC-B050-7A08C946D670}" destId="{D066DB26-FEDA-42C8-9BB3-27C56B37C191}" srcOrd="0" destOrd="0" presId="urn:microsoft.com/office/officeart/2005/8/layout/hierarchy1"/>
    <dgm:cxn modelId="{A9D23E35-FA75-443F-8047-C11E4A18E3F8}" type="presOf" srcId="{C0A738BF-B5DD-49E8-AC06-832293170D37}" destId="{B4AC1881-BD31-4BDE-9A35-66D98B6111EB}" srcOrd="0" destOrd="0" presId="urn:microsoft.com/office/officeart/2005/8/layout/hierarchy1"/>
    <dgm:cxn modelId="{4DFD4A3F-7863-46E0-A3FE-C6183D202E1E}" type="presOf" srcId="{B00B7CD6-EF1F-403C-9937-DF5AA938A03D}" destId="{BE916861-3C63-4BED-8085-6130C55EEB77}" srcOrd="0" destOrd="0" presId="urn:microsoft.com/office/officeart/2005/8/layout/hierarchy1"/>
    <dgm:cxn modelId="{912E3FBF-3051-40CD-B431-A848682D4B41}" type="presOf" srcId="{E5501B7E-6991-493D-BB42-7F40C150F00A}" destId="{BF988B59-84B2-4BEA-8ACC-852C322ABB34}" srcOrd="0" destOrd="0" presId="urn:microsoft.com/office/officeart/2005/8/layout/hierarchy1"/>
    <dgm:cxn modelId="{586A24E5-6C96-4D88-B071-1DC035AA3594}" srcId="{39EA0FB7-E7B5-4A92-9877-1072F85028DC}" destId="{E2DB1296-7292-4A2A-98AE-C35CAD50F8AF}" srcOrd="5" destOrd="0" parTransId="{EA522A75-8A15-4D49-BE74-9C9F84DFED17}" sibTransId="{3309D20B-E6A6-42A9-BDFE-489E30D62575}"/>
    <dgm:cxn modelId="{B7EE963F-BF14-4D2E-B2CA-B1F3FDA5D6E9}" type="presOf" srcId="{E2DB1296-7292-4A2A-98AE-C35CAD50F8AF}" destId="{54A65BFF-C36F-4FFB-B2B3-7962852C29D5}" srcOrd="0" destOrd="0" presId="urn:microsoft.com/office/officeart/2005/8/layout/hierarchy1"/>
    <dgm:cxn modelId="{BD2C3F16-165A-49DC-9225-ACB51B60E7AA}" srcId="{39EA0FB7-E7B5-4A92-9877-1072F85028DC}" destId="{060D7B75-1BBA-4727-8B12-4E0613C8C74C}" srcOrd="0" destOrd="0" parTransId="{F7B03079-0371-4367-A2C9-14346EB5F170}" sibTransId="{E971E475-FBD6-462B-8151-D518FEED0AF9}"/>
    <dgm:cxn modelId="{83050985-7C82-462A-822E-384D8ADA42B7}" type="presOf" srcId="{0FC5AB57-2C5A-49B8-B90B-B3C649335F52}" destId="{5A4F27B5-2488-4D8A-A10C-CE503FFBB194}" srcOrd="0" destOrd="0" presId="urn:microsoft.com/office/officeart/2005/8/layout/hierarchy1"/>
    <dgm:cxn modelId="{1350E98A-266F-483F-9CBA-57CB1E71318B}" type="presOf" srcId="{74A18557-43BD-4DA8-B776-0D08DEDB86F3}" destId="{51ED4ADF-C709-460C-8800-6DF2B898A159}" srcOrd="0" destOrd="0" presId="urn:microsoft.com/office/officeart/2005/8/layout/hierarchy1"/>
    <dgm:cxn modelId="{F7E8ADEE-7354-43C3-A11D-E7193DD8BC02}" srcId="{821E3EF7-6182-4A45-8ABC-16ED3A1860F3}" destId="{9093D5A2-C4A3-4982-B846-4B99CADD8664}" srcOrd="0" destOrd="0" parTransId="{F2ACD75A-33E5-4E03-8F23-0AE3BBFE561D}" sibTransId="{A6F03452-D627-41EC-82E3-B3F3B4A78314}"/>
    <dgm:cxn modelId="{129BE809-391D-487A-96FF-FDC3CFD4A015}" type="presOf" srcId="{9093D5A2-C4A3-4982-B846-4B99CADD8664}" destId="{ADE91FB3-CA13-41FC-8721-BBA313EA9CF4}" srcOrd="0" destOrd="0" presId="urn:microsoft.com/office/officeart/2005/8/layout/hierarchy1"/>
    <dgm:cxn modelId="{819208FD-A424-4700-AB2E-8F2CBBD6B5A7}" type="presOf" srcId="{821E3EF7-6182-4A45-8ABC-16ED3A1860F3}" destId="{4B846D01-258F-4E00-9EDB-670E60BD0AA7}" srcOrd="0" destOrd="0" presId="urn:microsoft.com/office/officeart/2005/8/layout/hierarchy1"/>
    <dgm:cxn modelId="{B12F61CB-46C4-4B74-B41E-21A7577716D2}" srcId="{39EA0FB7-E7B5-4A92-9877-1072F85028DC}" destId="{74A18557-43BD-4DA8-B776-0D08DEDB86F3}" srcOrd="3" destOrd="0" parTransId="{5DE32654-45CB-43B8-BA77-90851038CD90}" sibTransId="{1C4ABB78-2E69-4AB7-85E9-2A929A9E87EC}"/>
    <dgm:cxn modelId="{0139A56B-6FC5-4CB0-8D61-92531B245E98}" type="presOf" srcId="{15E06E27-6A3C-4BA5-8299-1F8A27459387}" destId="{089D21A1-19B7-4BAE-B08E-4EF088503BA0}" srcOrd="0" destOrd="0" presId="urn:microsoft.com/office/officeart/2005/8/layout/hierarchy1"/>
    <dgm:cxn modelId="{544FE54D-AA80-4854-B7FC-E2DF9520EED9}" type="presOf" srcId="{060D7B75-1BBA-4727-8B12-4E0613C8C74C}" destId="{202EF762-2ABB-46FC-B216-9664E3CF238D}" srcOrd="0" destOrd="0" presId="urn:microsoft.com/office/officeart/2005/8/layout/hierarchy1"/>
    <dgm:cxn modelId="{5111303C-08A0-492E-BC50-C7B54510CFB5}" type="presOf" srcId="{B2438BE6-9EB5-4757-9C0F-D8C6FA7F41B0}" destId="{1B06D7C3-F783-4799-8BDC-0D6CA9CA3740}" srcOrd="0" destOrd="0" presId="urn:microsoft.com/office/officeart/2005/8/layout/hierarchy1"/>
    <dgm:cxn modelId="{0C71C5E1-DF5E-446A-903A-9CBC1DC69AE1}" srcId="{9093D5A2-C4A3-4982-B846-4B99CADD8664}" destId="{1DF43EDC-6877-466E-A75B-B5043F237EF1}" srcOrd="1" destOrd="0" parTransId="{1C805935-E94C-4DC2-8289-B79F8A925C14}" sibTransId="{51B3B7D9-C12B-41B6-94C8-806C03FA6D54}"/>
    <dgm:cxn modelId="{0E254EDE-3FF1-4655-9FB5-02BE3FC6AA6A}" srcId="{9093D5A2-C4A3-4982-B846-4B99CADD8664}" destId="{39EA0FB7-E7B5-4A92-9877-1072F85028DC}" srcOrd="0" destOrd="0" parTransId="{0FC5AB57-2C5A-49B8-B90B-B3C649335F52}" sibTransId="{2A4625E6-5CDE-4264-BBD3-22EA290BC78A}"/>
    <dgm:cxn modelId="{7AA1DEE5-9893-463C-B568-97465C87C1DE}" type="presOf" srcId="{F7B03079-0371-4367-A2C9-14346EB5F170}" destId="{AB8BAEC6-61AC-4111-AAE3-F3F324E01C82}" srcOrd="0" destOrd="0" presId="urn:microsoft.com/office/officeart/2005/8/layout/hierarchy1"/>
    <dgm:cxn modelId="{A460F75C-1E02-4412-A1FF-63E060B32B8E}" type="presOf" srcId="{1C805935-E94C-4DC2-8289-B79F8A925C14}" destId="{AD4446B5-C8A0-4EDA-A101-F2E93CE0157E}" srcOrd="0" destOrd="0" presId="urn:microsoft.com/office/officeart/2005/8/layout/hierarchy1"/>
    <dgm:cxn modelId="{5F2B8ECA-E87F-42BA-B44F-995B4E53EA81}" srcId="{39EA0FB7-E7B5-4A92-9877-1072F85028DC}" destId="{15E06E27-6A3C-4BA5-8299-1F8A27459387}" srcOrd="2" destOrd="0" parTransId="{1394E8BC-7B02-4AEC-A443-DA1CDB228ED1}" sibTransId="{7EF6AD5A-D452-42DB-8E5D-BA5378326E77}"/>
    <dgm:cxn modelId="{1F8159A8-F738-4FBC-8F63-B701AC369772}" type="presOf" srcId="{6DFDC7E9-C45E-4A03-A586-AEB7D99B3E4E}" destId="{91934CDE-7757-4995-A1BE-52CDA91CE9FA}" srcOrd="0" destOrd="0" presId="urn:microsoft.com/office/officeart/2005/8/layout/hierarchy1"/>
    <dgm:cxn modelId="{40A3CB5A-AE50-4A91-B9DA-FB72FCDAE372}" type="presOf" srcId="{5DE32654-45CB-43B8-BA77-90851038CD90}" destId="{FB8BE0BD-7A18-403D-B8B7-44A05CB986ED}" srcOrd="0" destOrd="0" presId="urn:microsoft.com/office/officeart/2005/8/layout/hierarchy1"/>
    <dgm:cxn modelId="{09098616-7381-4EEB-AA59-43F5472C4BB7}" type="presOf" srcId="{1394E8BC-7B02-4AEC-A443-DA1CDB228ED1}" destId="{32DD5ECE-0077-4F58-9210-36BBB80DF176}" srcOrd="0" destOrd="0" presId="urn:microsoft.com/office/officeart/2005/8/layout/hierarchy1"/>
    <dgm:cxn modelId="{70BB0BC8-C884-4A1B-94BE-C99D8E53C2A3}" type="presParOf" srcId="{4B846D01-258F-4E00-9EDB-670E60BD0AA7}" destId="{42888E18-CB85-470D-AA30-295F08FFF090}" srcOrd="0" destOrd="0" presId="urn:microsoft.com/office/officeart/2005/8/layout/hierarchy1"/>
    <dgm:cxn modelId="{8563C87E-D86D-4C19-B250-28423E31EA25}" type="presParOf" srcId="{42888E18-CB85-470D-AA30-295F08FFF090}" destId="{3A687B93-DE4E-4A34-812D-D6DEC6EF58C5}" srcOrd="0" destOrd="0" presId="urn:microsoft.com/office/officeart/2005/8/layout/hierarchy1"/>
    <dgm:cxn modelId="{BBB192E9-A650-4A99-9589-8DCC35C68E1B}" type="presParOf" srcId="{3A687B93-DE4E-4A34-812D-D6DEC6EF58C5}" destId="{247B1503-D0CA-4921-B8B9-36D8099F5E86}" srcOrd="0" destOrd="0" presId="urn:microsoft.com/office/officeart/2005/8/layout/hierarchy1"/>
    <dgm:cxn modelId="{24C7DB14-83D8-48E7-8BE0-6F130AB38519}" type="presParOf" srcId="{3A687B93-DE4E-4A34-812D-D6DEC6EF58C5}" destId="{ADE91FB3-CA13-41FC-8721-BBA313EA9CF4}" srcOrd="1" destOrd="0" presId="urn:microsoft.com/office/officeart/2005/8/layout/hierarchy1"/>
    <dgm:cxn modelId="{8F8E5ABD-28AD-42EA-89FB-815144D28D6B}" type="presParOf" srcId="{42888E18-CB85-470D-AA30-295F08FFF090}" destId="{54A22E7C-4183-4A94-9DE8-52DC921EF046}" srcOrd="1" destOrd="0" presId="urn:microsoft.com/office/officeart/2005/8/layout/hierarchy1"/>
    <dgm:cxn modelId="{0BC8B05F-6D6D-4EF9-8668-B9BC5DB7420D}" type="presParOf" srcId="{54A22E7C-4183-4A94-9DE8-52DC921EF046}" destId="{5A4F27B5-2488-4D8A-A10C-CE503FFBB194}" srcOrd="0" destOrd="0" presId="urn:microsoft.com/office/officeart/2005/8/layout/hierarchy1"/>
    <dgm:cxn modelId="{A30537C7-8A27-499C-A1C5-4FAA02807A4B}" type="presParOf" srcId="{54A22E7C-4183-4A94-9DE8-52DC921EF046}" destId="{1C23C350-D0D0-4F76-88F8-5ED4849EA180}" srcOrd="1" destOrd="0" presId="urn:microsoft.com/office/officeart/2005/8/layout/hierarchy1"/>
    <dgm:cxn modelId="{E1C21EAF-180D-4E64-94C7-825B7A7B58D0}" type="presParOf" srcId="{1C23C350-D0D0-4F76-88F8-5ED4849EA180}" destId="{F7A5E7B8-025A-43EF-A055-943634C643BD}" srcOrd="0" destOrd="0" presId="urn:microsoft.com/office/officeart/2005/8/layout/hierarchy1"/>
    <dgm:cxn modelId="{05787D5A-B0E5-467F-8E97-B54A29802027}" type="presParOf" srcId="{F7A5E7B8-025A-43EF-A055-943634C643BD}" destId="{0E40DC7F-3138-46B4-A4A6-6D310373808B}" srcOrd="0" destOrd="0" presId="urn:microsoft.com/office/officeart/2005/8/layout/hierarchy1"/>
    <dgm:cxn modelId="{C6BB6623-1287-4E2C-B33D-3A926E2C267C}" type="presParOf" srcId="{F7A5E7B8-025A-43EF-A055-943634C643BD}" destId="{36590CE9-C652-46B9-8AC4-8B61A5455EFA}" srcOrd="1" destOrd="0" presId="urn:microsoft.com/office/officeart/2005/8/layout/hierarchy1"/>
    <dgm:cxn modelId="{33550626-E5B4-4492-A766-D07CB5161CE4}" type="presParOf" srcId="{1C23C350-D0D0-4F76-88F8-5ED4849EA180}" destId="{7C016C1A-1D7A-4106-AA2E-997A9B74E2E7}" srcOrd="1" destOrd="0" presId="urn:microsoft.com/office/officeart/2005/8/layout/hierarchy1"/>
    <dgm:cxn modelId="{31DF8C65-55A1-438E-8875-A297B169F121}" type="presParOf" srcId="{7C016C1A-1D7A-4106-AA2E-997A9B74E2E7}" destId="{AB8BAEC6-61AC-4111-AAE3-F3F324E01C82}" srcOrd="0" destOrd="0" presId="urn:microsoft.com/office/officeart/2005/8/layout/hierarchy1"/>
    <dgm:cxn modelId="{7DB9CF27-E4E4-4049-895C-2C4AF1351F70}" type="presParOf" srcId="{7C016C1A-1D7A-4106-AA2E-997A9B74E2E7}" destId="{411CB1D0-D45D-4DCA-BC1D-802A68BA5DEB}" srcOrd="1" destOrd="0" presId="urn:microsoft.com/office/officeart/2005/8/layout/hierarchy1"/>
    <dgm:cxn modelId="{640A046F-85D6-47ED-BB42-A9EC25192BAD}" type="presParOf" srcId="{411CB1D0-D45D-4DCA-BC1D-802A68BA5DEB}" destId="{148FCCA1-759B-4C27-9015-67E798FA579E}" srcOrd="0" destOrd="0" presId="urn:microsoft.com/office/officeart/2005/8/layout/hierarchy1"/>
    <dgm:cxn modelId="{5F945EE9-1273-4CC0-9D70-3FA0113CE541}" type="presParOf" srcId="{148FCCA1-759B-4C27-9015-67E798FA579E}" destId="{6F1D96D3-5A59-43C7-96FA-08F55EF5EF32}" srcOrd="0" destOrd="0" presId="urn:microsoft.com/office/officeart/2005/8/layout/hierarchy1"/>
    <dgm:cxn modelId="{B7802FD3-FFB9-4D40-B92E-A97D846F44DC}" type="presParOf" srcId="{148FCCA1-759B-4C27-9015-67E798FA579E}" destId="{202EF762-2ABB-46FC-B216-9664E3CF238D}" srcOrd="1" destOrd="0" presId="urn:microsoft.com/office/officeart/2005/8/layout/hierarchy1"/>
    <dgm:cxn modelId="{88DC0CA6-54A7-4C44-B2CD-BF5C484CD055}" type="presParOf" srcId="{411CB1D0-D45D-4DCA-BC1D-802A68BA5DEB}" destId="{9D4EAC92-CFED-4FE5-A6BD-4354D5C38E57}" srcOrd="1" destOrd="0" presId="urn:microsoft.com/office/officeart/2005/8/layout/hierarchy1"/>
    <dgm:cxn modelId="{84482642-29FE-442D-82E9-C298576BDEF3}" type="presParOf" srcId="{7C016C1A-1D7A-4106-AA2E-997A9B74E2E7}" destId="{1B06D7C3-F783-4799-8BDC-0D6CA9CA3740}" srcOrd="2" destOrd="0" presId="urn:microsoft.com/office/officeart/2005/8/layout/hierarchy1"/>
    <dgm:cxn modelId="{50D428A5-6039-4BF1-A4AB-701A0FD152E3}" type="presParOf" srcId="{7C016C1A-1D7A-4106-AA2E-997A9B74E2E7}" destId="{3DCFD97B-8300-4278-B9BC-7EC028FFDD74}" srcOrd="3" destOrd="0" presId="urn:microsoft.com/office/officeart/2005/8/layout/hierarchy1"/>
    <dgm:cxn modelId="{146E9942-51BB-4ECD-B153-46D72F95396B}" type="presParOf" srcId="{3DCFD97B-8300-4278-B9BC-7EC028FFDD74}" destId="{72337919-09D4-4C91-B832-E50AA89C910F}" srcOrd="0" destOrd="0" presId="urn:microsoft.com/office/officeart/2005/8/layout/hierarchy1"/>
    <dgm:cxn modelId="{BBC1D1CD-551F-48DE-BB19-D4257178C30F}" type="presParOf" srcId="{72337919-09D4-4C91-B832-E50AA89C910F}" destId="{A081FB62-D65F-4ADC-99C6-34AB1271591E}" srcOrd="0" destOrd="0" presId="urn:microsoft.com/office/officeart/2005/8/layout/hierarchy1"/>
    <dgm:cxn modelId="{F509AADB-B9AE-47D4-8975-B9D65B599A48}" type="presParOf" srcId="{72337919-09D4-4C91-B832-E50AA89C910F}" destId="{ED3FE2E3-26E6-495C-9DA2-A464E8A69EAC}" srcOrd="1" destOrd="0" presId="urn:microsoft.com/office/officeart/2005/8/layout/hierarchy1"/>
    <dgm:cxn modelId="{06DB4C83-7523-4B1F-A263-2A1379B8B09E}" type="presParOf" srcId="{3DCFD97B-8300-4278-B9BC-7EC028FFDD74}" destId="{84FA9B8E-AEF0-4078-B3BE-35EB799A990B}" srcOrd="1" destOrd="0" presId="urn:microsoft.com/office/officeart/2005/8/layout/hierarchy1"/>
    <dgm:cxn modelId="{04B94A09-18DE-4E69-BD44-24308D3391CF}" type="presParOf" srcId="{7C016C1A-1D7A-4106-AA2E-997A9B74E2E7}" destId="{32DD5ECE-0077-4F58-9210-36BBB80DF176}" srcOrd="4" destOrd="0" presId="urn:microsoft.com/office/officeart/2005/8/layout/hierarchy1"/>
    <dgm:cxn modelId="{9E6D379B-412F-4D79-93B8-F5A31508832D}" type="presParOf" srcId="{7C016C1A-1D7A-4106-AA2E-997A9B74E2E7}" destId="{652AAD4D-98DB-4570-AC21-7A3F08821759}" srcOrd="5" destOrd="0" presId="urn:microsoft.com/office/officeart/2005/8/layout/hierarchy1"/>
    <dgm:cxn modelId="{9BBFE56C-D19D-43ED-A64C-6DB78F805A06}" type="presParOf" srcId="{652AAD4D-98DB-4570-AC21-7A3F08821759}" destId="{40FA0491-B738-45A3-AAF5-91108BD7CD9C}" srcOrd="0" destOrd="0" presId="urn:microsoft.com/office/officeart/2005/8/layout/hierarchy1"/>
    <dgm:cxn modelId="{1F1F8ECA-CC2A-4386-B522-63AE25EA52FE}" type="presParOf" srcId="{40FA0491-B738-45A3-AAF5-91108BD7CD9C}" destId="{71A0B729-8F3A-4B55-AC2B-922F5245756F}" srcOrd="0" destOrd="0" presId="urn:microsoft.com/office/officeart/2005/8/layout/hierarchy1"/>
    <dgm:cxn modelId="{8E96DBC1-9192-4589-9FAE-EE38EF6FA3F0}" type="presParOf" srcId="{40FA0491-B738-45A3-AAF5-91108BD7CD9C}" destId="{089D21A1-19B7-4BAE-B08E-4EF088503BA0}" srcOrd="1" destOrd="0" presId="urn:microsoft.com/office/officeart/2005/8/layout/hierarchy1"/>
    <dgm:cxn modelId="{AD8E2063-703A-4545-9E4D-56D53D09F38B}" type="presParOf" srcId="{652AAD4D-98DB-4570-AC21-7A3F08821759}" destId="{0FAD174A-3EE7-43DF-814D-F32DAA80A05D}" srcOrd="1" destOrd="0" presId="urn:microsoft.com/office/officeart/2005/8/layout/hierarchy1"/>
    <dgm:cxn modelId="{DF61BAA5-7F94-4B12-9503-3C71273032FE}" type="presParOf" srcId="{7C016C1A-1D7A-4106-AA2E-997A9B74E2E7}" destId="{FB8BE0BD-7A18-403D-B8B7-44A05CB986ED}" srcOrd="6" destOrd="0" presId="urn:microsoft.com/office/officeart/2005/8/layout/hierarchy1"/>
    <dgm:cxn modelId="{4B3C3FB4-55EC-43CA-9FD3-33312AA1DC0D}" type="presParOf" srcId="{7C016C1A-1D7A-4106-AA2E-997A9B74E2E7}" destId="{CC653F6E-44BA-44CD-BD2C-C19107E93E53}" srcOrd="7" destOrd="0" presId="urn:microsoft.com/office/officeart/2005/8/layout/hierarchy1"/>
    <dgm:cxn modelId="{66EF2E24-E859-44A1-9D7E-C7A45894D4F8}" type="presParOf" srcId="{CC653F6E-44BA-44CD-BD2C-C19107E93E53}" destId="{3153DA41-1212-4C6C-9CBA-91EDAFC5A798}" srcOrd="0" destOrd="0" presId="urn:microsoft.com/office/officeart/2005/8/layout/hierarchy1"/>
    <dgm:cxn modelId="{24CC9847-8FAD-4F3D-A732-49D6D719716A}" type="presParOf" srcId="{3153DA41-1212-4C6C-9CBA-91EDAFC5A798}" destId="{E85629F2-9EC5-44BE-8034-38AD311A3E44}" srcOrd="0" destOrd="0" presId="urn:microsoft.com/office/officeart/2005/8/layout/hierarchy1"/>
    <dgm:cxn modelId="{2124FF88-FF2E-4E2F-8CF2-E4F289B985DE}" type="presParOf" srcId="{3153DA41-1212-4C6C-9CBA-91EDAFC5A798}" destId="{51ED4ADF-C709-460C-8800-6DF2B898A159}" srcOrd="1" destOrd="0" presId="urn:microsoft.com/office/officeart/2005/8/layout/hierarchy1"/>
    <dgm:cxn modelId="{B3E88039-FF82-4BF1-A49F-6C0641B8665A}" type="presParOf" srcId="{CC653F6E-44BA-44CD-BD2C-C19107E93E53}" destId="{E1CFA938-03BC-4F9D-BD7F-BC3E7A3EB18B}" srcOrd="1" destOrd="0" presId="urn:microsoft.com/office/officeart/2005/8/layout/hierarchy1"/>
    <dgm:cxn modelId="{0AB41EF6-9D74-4BD8-B1B8-0D9544525637}" type="presParOf" srcId="{7C016C1A-1D7A-4106-AA2E-997A9B74E2E7}" destId="{A8E03828-A40F-4F89-B0E0-55A3AEF8651B}" srcOrd="8" destOrd="0" presId="urn:microsoft.com/office/officeart/2005/8/layout/hierarchy1"/>
    <dgm:cxn modelId="{F04CD367-B834-4410-9198-33BB299F2A35}" type="presParOf" srcId="{7C016C1A-1D7A-4106-AA2E-997A9B74E2E7}" destId="{759DF6BF-2FC7-47F1-AC09-793506A86C3F}" srcOrd="9" destOrd="0" presId="urn:microsoft.com/office/officeart/2005/8/layout/hierarchy1"/>
    <dgm:cxn modelId="{530E15F8-E546-4E87-91A4-D8858230A67D}" type="presParOf" srcId="{759DF6BF-2FC7-47F1-AC09-793506A86C3F}" destId="{1A17995A-9CE0-4397-84DE-6192F3002C16}" srcOrd="0" destOrd="0" presId="urn:microsoft.com/office/officeart/2005/8/layout/hierarchy1"/>
    <dgm:cxn modelId="{E5155498-45DE-4AEB-9D5B-8D63197F4FC5}" type="presParOf" srcId="{1A17995A-9CE0-4397-84DE-6192F3002C16}" destId="{68EF18A2-E094-4F37-BFD3-A08E5F112EC7}" srcOrd="0" destOrd="0" presId="urn:microsoft.com/office/officeart/2005/8/layout/hierarchy1"/>
    <dgm:cxn modelId="{089056BE-2A1E-494C-84EA-012A217C6E13}" type="presParOf" srcId="{1A17995A-9CE0-4397-84DE-6192F3002C16}" destId="{BF988B59-84B2-4BEA-8ACC-852C322ABB34}" srcOrd="1" destOrd="0" presId="urn:microsoft.com/office/officeart/2005/8/layout/hierarchy1"/>
    <dgm:cxn modelId="{87AC1BA0-568C-4B7D-8DB7-B9CBB6EE1491}" type="presParOf" srcId="{759DF6BF-2FC7-47F1-AC09-793506A86C3F}" destId="{DEC9B2C3-04B6-494E-9E9C-F9AE41E14427}" srcOrd="1" destOrd="0" presId="urn:microsoft.com/office/officeart/2005/8/layout/hierarchy1"/>
    <dgm:cxn modelId="{6B97AD25-01C5-4D25-B9E6-865ABAE5A7C0}" type="presParOf" srcId="{7C016C1A-1D7A-4106-AA2E-997A9B74E2E7}" destId="{CD51641D-E113-4D07-8ABB-03460926523F}" srcOrd="10" destOrd="0" presId="urn:microsoft.com/office/officeart/2005/8/layout/hierarchy1"/>
    <dgm:cxn modelId="{ADD49B5F-E9F6-40C9-8730-D850C5134B46}" type="presParOf" srcId="{7C016C1A-1D7A-4106-AA2E-997A9B74E2E7}" destId="{D8B84D39-7C7A-4801-9463-9CA96005D53D}" srcOrd="11" destOrd="0" presId="urn:microsoft.com/office/officeart/2005/8/layout/hierarchy1"/>
    <dgm:cxn modelId="{E84BA10A-8439-48F0-AC60-B6CCE25FDA8A}" type="presParOf" srcId="{D8B84D39-7C7A-4801-9463-9CA96005D53D}" destId="{CE1C2BE7-C4FE-42AB-BDDB-CB1D03B474C0}" srcOrd="0" destOrd="0" presId="urn:microsoft.com/office/officeart/2005/8/layout/hierarchy1"/>
    <dgm:cxn modelId="{40C6DBBB-6D1A-44E8-958B-3AC6B70A7F49}" type="presParOf" srcId="{CE1C2BE7-C4FE-42AB-BDDB-CB1D03B474C0}" destId="{C0F4F9B5-3804-4990-AFEC-C4443A66047A}" srcOrd="0" destOrd="0" presId="urn:microsoft.com/office/officeart/2005/8/layout/hierarchy1"/>
    <dgm:cxn modelId="{205833E0-6691-40D4-8CD8-94E74699F318}" type="presParOf" srcId="{CE1C2BE7-C4FE-42AB-BDDB-CB1D03B474C0}" destId="{54A65BFF-C36F-4FFB-B2B3-7962852C29D5}" srcOrd="1" destOrd="0" presId="urn:microsoft.com/office/officeart/2005/8/layout/hierarchy1"/>
    <dgm:cxn modelId="{A13059AF-0F04-4102-89B3-DE18DF94D429}" type="presParOf" srcId="{D8B84D39-7C7A-4801-9463-9CA96005D53D}" destId="{2B04AD45-4C12-4D8E-81D9-52036651E72A}" srcOrd="1" destOrd="0" presId="urn:microsoft.com/office/officeart/2005/8/layout/hierarchy1"/>
    <dgm:cxn modelId="{E00544AC-19F0-45FE-B120-1E1214CC9970}" type="presParOf" srcId="{54A22E7C-4183-4A94-9DE8-52DC921EF046}" destId="{AD4446B5-C8A0-4EDA-A101-F2E93CE0157E}" srcOrd="2" destOrd="0" presId="urn:microsoft.com/office/officeart/2005/8/layout/hierarchy1"/>
    <dgm:cxn modelId="{9B250D7E-3AC2-4722-80EF-CFF9C2568BCB}" type="presParOf" srcId="{54A22E7C-4183-4A94-9DE8-52DC921EF046}" destId="{C0C6C7CB-3175-416B-9571-CF9C1E15F6CB}" srcOrd="3" destOrd="0" presId="urn:microsoft.com/office/officeart/2005/8/layout/hierarchy1"/>
    <dgm:cxn modelId="{39BFF3C4-5DA9-43B8-AF66-C329F73BAD91}" type="presParOf" srcId="{C0C6C7CB-3175-416B-9571-CF9C1E15F6CB}" destId="{35830FEC-42C3-4E09-A636-71BB8C45BDBA}" srcOrd="0" destOrd="0" presId="urn:microsoft.com/office/officeart/2005/8/layout/hierarchy1"/>
    <dgm:cxn modelId="{0BD79F49-D8EF-404E-8382-2653DDC304E8}" type="presParOf" srcId="{35830FEC-42C3-4E09-A636-71BB8C45BDBA}" destId="{67F6568D-6252-404E-AFBB-02EC98986A05}" srcOrd="0" destOrd="0" presId="urn:microsoft.com/office/officeart/2005/8/layout/hierarchy1"/>
    <dgm:cxn modelId="{8A43F38A-FDEC-497A-AE01-6E6D7F849034}" type="presParOf" srcId="{35830FEC-42C3-4E09-A636-71BB8C45BDBA}" destId="{8CA82090-D00F-4D4E-B59C-AB18B9D4EBE6}" srcOrd="1" destOrd="0" presId="urn:microsoft.com/office/officeart/2005/8/layout/hierarchy1"/>
    <dgm:cxn modelId="{EDED5228-6ED9-4FD3-B827-CA26D49DD1B1}" type="presParOf" srcId="{C0C6C7CB-3175-416B-9571-CF9C1E15F6CB}" destId="{F11AA11D-26DE-4126-891B-4D8D2280CBE3}" srcOrd="1" destOrd="0" presId="urn:microsoft.com/office/officeart/2005/8/layout/hierarchy1"/>
    <dgm:cxn modelId="{BE68D104-F6D2-4D96-8823-520A73598F9A}" type="presParOf" srcId="{F11AA11D-26DE-4126-891B-4D8D2280CBE3}" destId="{B4AC1881-BD31-4BDE-9A35-66D98B6111EB}" srcOrd="0" destOrd="0" presId="urn:microsoft.com/office/officeart/2005/8/layout/hierarchy1"/>
    <dgm:cxn modelId="{BD4E2366-66EA-44AC-9D44-55556E082CC9}" type="presParOf" srcId="{F11AA11D-26DE-4126-891B-4D8D2280CBE3}" destId="{CE12B93C-0457-42C8-834B-3D66EFCF82B3}" srcOrd="1" destOrd="0" presId="urn:microsoft.com/office/officeart/2005/8/layout/hierarchy1"/>
    <dgm:cxn modelId="{1708FABD-146C-41D4-A21F-8A9A0F468D45}" type="presParOf" srcId="{CE12B93C-0457-42C8-834B-3D66EFCF82B3}" destId="{1E489953-E000-48A4-9D0D-168D82C780E5}" srcOrd="0" destOrd="0" presId="urn:microsoft.com/office/officeart/2005/8/layout/hierarchy1"/>
    <dgm:cxn modelId="{ECEEE935-40AA-429D-9331-3DB1FAE81BA2}" type="presParOf" srcId="{1E489953-E000-48A4-9D0D-168D82C780E5}" destId="{BC985BC5-0060-4D71-A7EB-60B85BCDDB0D}" srcOrd="0" destOrd="0" presId="urn:microsoft.com/office/officeart/2005/8/layout/hierarchy1"/>
    <dgm:cxn modelId="{E127E7DB-BFE7-4C5B-B990-C872B14AFF0E}" type="presParOf" srcId="{1E489953-E000-48A4-9D0D-168D82C780E5}" destId="{BE916861-3C63-4BED-8085-6130C55EEB77}" srcOrd="1" destOrd="0" presId="urn:microsoft.com/office/officeart/2005/8/layout/hierarchy1"/>
    <dgm:cxn modelId="{B89E94E4-E4EB-47E2-A43E-E70EA0BA2DA1}" type="presParOf" srcId="{CE12B93C-0457-42C8-834B-3D66EFCF82B3}" destId="{C1A04F69-37CE-45FC-9464-0FB0874C5ACE}" srcOrd="1" destOrd="0" presId="urn:microsoft.com/office/officeart/2005/8/layout/hierarchy1"/>
    <dgm:cxn modelId="{DD7D17EF-6106-406F-B6A9-55CC8E9BEC39}" type="presParOf" srcId="{F11AA11D-26DE-4126-891B-4D8D2280CBE3}" destId="{91934CDE-7757-4995-A1BE-52CDA91CE9FA}" srcOrd="2" destOrd="0" presId="urn:microsoft.com/office/officeart/2005/8/layout/hierarchy1"/>
    <dgm:cxn modelId="{2CDAD02C-C1A9-4EB9-98BE-A579C445A30E}" type="presParOf" srcId="{F11AA11D-26DE-4126-891B-4D8D2280CBE3}" destId="{C980D7EB-2BD4-43B3-80A8-70AB0CAE4B3B}" srcOrd="3" destOrd="0" presId="urn:microsoft.com/office/officeart/2005/8/layout/hierarchy1"/>
    <dgm:cxn modelId="{AB5436D9-3718-4360-AF8B-24B8FA912556}" type="presParOf" srcId="{C980D7EB-2BD4-43B3-80A8-70AB0CAE4B3B}" destId="{4BA959EA-EA26-487A-9A75-5D29A5AEA670}" srcOrd="0" destOrd="0" presId="urn:microsoft.com/office/officeart/2005/8/layout/hierarchy1"/>
    <dgm:cxn modelId="{85D4DB9B-3622-403B-BEBC-FF8162A7C838}" type="presParOf" srcId="{4BA959EA-EA26-487A-9A75-5D29A5AEA670}" destId="{6C263D31-C0DA-4F8A-935E-A24DFB3C881B}" srcOrd="0" destOrd="0" presId="urn:microsoft.com/office/officeart/2005/8/layout/hierarchy1"/>
    <dgm:cxn modelId="{56C0E962-F0ED-472B-942D-F3F77D3C8CBB}" type="presParOf" srcId="{4BA959EA-EA26-487A-9A75-5D29A5AEA670}" destId="{D066DB26-FEDA-42C8-9BB3-27C56B37C191}" srcOrd="1" destOrd="0" presId="urn:microsoft.com/office/officeart/2005/8/layout/hierarchy1"/>
    <dgm:cxn modelId="{D69CAEDB-5540-40E7-AEBA-6FE83A9B496A}" type="presParOf" srcId="{C980D7EB-2BD4-43B3-80A8-70AB0CAE4B3B}" destId="{3A6B238B-FB91-40C9-AF0F-376FD5A05C7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3C3A50-8808-4907-8688-50FCCD25B5BC}" type="doc">
      <dgm:prSet loTypeId="urn:microsoft.com/office/officeart/2005/8/layout/process4" loCatId="list" qsTypeId="urn:microsoft.com/office/officeart/2005/8/quickstyle/simple3" qsCatId="simple" csTypeId="urn:microsoft.com/office/officeart/2005/8/colors/accent1_2" csCatId="accent1" phldr="1"/>
      <dgm:spPr/>
      <dgm:t>
        <a:bodyPr/>
        <a:lstStyle/>
        <a:p>
          <a:pPr rtl="1"/>
          <a:endParaRPr lang="ar-SA"/>
        </a:p>
      </dgm:t>
    </dgm:pt>
    <dgm:pt modelId="{40D00F43-8F8B-4572-8A4B-255C950BE609}">
      <dgm:prSet phldrT="[نص]"/>
      <dgm:spPr/>
      <dgm:t>
        <a:bodyPr/>
        <a:lstStyle/>
        <a:p>
          <a:pPr rtl="1"/>
          <a:r>
            <a:rPr lang="ar-SA" dirty="0" smtClean="0">
              <a:latin typeface="Arial" pitchFamily="34" charset="0"/>
              <a:cs typeface="Arial" pitchFamily="34" charset="0"/>
            </a:rPr>
            <a:t>خصائص الاتصال الجماهيري </a:t>
          </a:r>
          <a:endParaRPr lang="ar-SA" dirty="0">
            <a:latin typeface="Arial" pitchFamily="34" charset="0"/>
            <a:cs typeface="Arial" pitchFamily="34" charset="0"/>
          </a:endParaRPr>
        </a:p>
      </dgm:t>
    </dgm:pt>
    <dgm:pt modelId="{806D9C54-1B19-4D82-92AF-906B064CBE49}" type="parTrans" cxnId="{BCD51A3F-2349-4A14-B807-F1A8F6173620}">
      <dgm:prSet/>
      <dgm:spPr/>
      <dgm:t>
        <a:bodyPr/>
        <a:lstStyle/>
        <a:p>
          <a:pPr rtl="1"/>
          <a:endParaRPr lang="ar-SA"/>
        </a:p>
      </dgm:t>
    </dgm:pt>
    <dgm:pt modelId="{995753FF-8086-4151-9A0D-C0BA7776F5D7}" type="sibTrans" cxnId="{BCD51A3F-2349-4A14-B807-F1A8F6173620}">
      <dgm:prSet/>
      <dgm:spPr/>
      <dgm:t>
        <a:bodyPr/>
        <a:lstStyle/>
        <a:p>
          <a:pPr rtl="1"/>
          <a:endParaRPr lang="ar-SA"/>
        </a:p>
      </dgm:t>
    </dgm:pt>
    <dgm:pt modelId="{CFF0A3A5-CE48-4F1F-94B9-5FF177E12974}">
      <dgm:prSet phldrT="[نص]"/>
      <dgm:spPr/>
      <dgm:t>
        <a:bodyPr/>
        <a:lstStyle/>
        <a:p>
          <a:pPr rtl="1"/>
          <a:r>
            <a:rPr lang="ar-SA" dirty="0" smtClean="0">
              <a:latin typeface="Arial" pitchFamily="34" charset="0"/>
              <a:cs typeface="Arial" pitchFamily="34" charset="0"/>
            </a:rPr>
            <a:t>تقديم معاني مشتركة لجمهور متباين</a:t>
          </a:r>
          <a:endParaRPr lang="ar-SA" dirty="0">
            <a:latin typeface="Arial" pitchFamily="34" charset="0"/>
            <a:cs typeface="Arial" pitchFamily="34" charset="0"/>
          </a:endParaRPr>
        </a:p>
      </dgm:t>
    </dgm:pt>
    <dgm:pt modelId="{459253B6-CBB4-4D36-BDA8-F023419A1C7E}" type="parTrans" cxnId="{0D79CE80-6244-4CBF-8D46-94149E96293C}">
      <dgm:prSet/>
      <dgm:spPr/>
      <dgm:t>
        <a:bodyPr/>
        <a:lstStyle/>
        <a:p>
          <a:pPr rtl="1"/>
          <a:endParaRPr lang="ar-SA"/>
        </a:p>
      </dgm:t>
    </dgm:pt>
    <dgm:pt modelId="{1AC4E494-BBCB-4D21-BF10-B67EBCBCB4B5}" type="sibTrans" cxnId="{0D79CE80-6244-4CBF-8D46-94149E96293C}">
      <dgm:prSet/>
      <dgm:spPr/>
      <dgm:t>
        <a:bodyPr/>
        <a:lstStyle/>
        <a:p>
          <a:pPr rtl="1"/>
          <a:endParaRPr lang="ar-SA"/>
        </a:p>
      </dgm:t>
    </dgm:pt>
    <dgm:pt modelId="{BACE26E0-1781-4D9D-BC60-C3E9FC0C0B6C}">
      <dgm:prSet phldrT="[نص]"/>
      <dgm:spPr/>
      <dgm:t>
        <a:bodyPr/>
        <a:lstStyle/>
        <a:p>
          <a:pPr rtl="1"/>
          <a:r>
            <a:rPr lang="ar-SA" dirty="0" smtClean="0">
              <a:latin typeface="Arial" pitchFamily="34" charset="0"/>
              <a:cs typeface="Arial" pitchFamily="34" charset="0"/>
            </a:rPr>
            <a:t>تعتمد على التكنولوجيا</a:t>
          </a:r>
          <a:endParaRPr lang="ar-SA" dirty="0">
            <a:latin typeface="Arial" pitchFamily="34" charset="0"/>
            <a:cs typeface="Arial" pitchFamily="34" charset="0"/>
          </a:endParaRPr>
        </a:p>
      </dgm:t>
    </dgm:pt>
    <dgm:pt modelId="{8E65C119-C0D1-4064-83EF-372F38D8879C}" type="parTrans" cxnId="{3473C263-D6DD-44B7-BD25-8F8D02D74D70}">
      <dgm:prSet/>
      <dgm:spPr/>
      <dgm:t>
        <a:bodyPr/>
        <a:lstStyle/>
        <a:p>
          <a:pPr rtl="1"/>
          <a:endParaRPr lang="ar-SA"/>
        </a:p>
      </dgm:t>
    </dgm:pt>
    <dgm:pt modelId="{AEB6BC45-5B61-4915-9849-27A5A1BBE53E}" type="sibTrans" cxnId="{3473C263-D6DD-44B7-BD25-8F8D02D74D70}">
      <dgm:prSet/>
      <dgm:spPr/>
      <dgm:t>
        <a:bodyPr/>
        <a:lstStyle/>
        <a:p>
          <a:pPr rtl="1"/>
          <a:endParaRPr lang="ar-SA"/>
        </a:p>
      </dgm:t>
    </dgm:pt>
    <dgm:pt modelId="{B1860B6C-2C79-47B6-8CCD-3B930B4B59D5}">
      <dgm:prSet phldrT="[نص]"/>
      <dgm:spPr/>
      <dgm:t>
        <a:bodyPr/>
        <a:lstStyle/>
        <a:p>
          <a:pPr rtl="1"/>
          <a:r>
            <a:rPr lang="ar-SA" dirty="0" smtClean="0">
              <a:latin typeface="Arial" pitchFamily="34" charset="0"/>
              <a:cs typeface="Arial" pitchFamily="34" charset="0"/>
            </a:rPr>
            <a:t>حارس البوابة </a:t>
          </a:r>
          <a:endParaRPr lang="ar-SA" dirty="0">
            <a:latin typeface="Arial" pitchFamily="34" charset="0"/>
            <a:cs typeface="Arial" pitchFamily="34" charset="0"/>
          </a:endParaRPr>
        </a:p>
      </dgm:t>
    </dgm:pt>
    <dgm:pt modelId="{F5357349-03FA-482E-AF4B-CEBC0D7A3446}" type="parTrans" cxnId="{21219C5E-5D90-4962-962C-455A1FEA07AB}">
      <dgm:prSet/>
      <dgm:spPr/>
      <dgm:t>
        <a:bodyPr/>
        <a:lstStyle/>
        <a:p>
          <a:pPr rtl="1"/>
          <a:endParaRPr lang="ar-SA"/>
        </a:p>
      </dgm:t>
    </dgm:pt>
    <dgm:pt modelId="{845FF607-0888-46E4-BA01-3B3C494074FC}" type="sibTrans" cxnId="{21219C5E-5D90-4962-962C-455A1FEA07AB}">
      <dgm:prSet/>
      <dgm:spPr/>
      <dgm:t>
        <a:bodyPr/>
        <a:lstStyle/>
        <a:p>
          <a:pPr rtl="1"/>
          <a:endParaRPr lang="ar-SA"/>
        </a:p>
      </dgm:t>
    </dgm:pt>
    <dgm:pt modelId="{D604DEE7-0DAF-405E-8CAA-956A95FE58CB}">
      <dgm:prSet phldrT="[نص]"/>
      <dgm:spPr/>
      <dgm:t>
        <a:bodyPr/>
        <a:lstStyle/>
        <a:p>
          <a:pPr rtl="1"/>
          <a:r>
            <a:rPr lang="ar-SA" dirty="0" smtClean="0">
              <a:latin typeface="Arial" pitchFamily="34" charset="0"/>
              <a:cs typeface="Arial" pitchFamily="34" charset="0"/>
            </a:rPr>
            <a:t>رسائل عامة ومفهومة </a:t>
          </a:r>
          <a:endParaRPr lang="ar-SA" dirty="0">
            <a:latin typeface="Arial" pitchFamily="34" charset="0"/>
            <a:cs typeface="Arial" pitchFamily="34" charset="0"/>
          </a:endParaRPr>
        </a:p>
      </dgm:t>
    </dgm:pt>
    <dgm:pt modelId="{B9A4A3EE-CABB-4895-BFBE-776282BD74EC}" type="parTrans" cxnId="{3EBEBB89-2601-4DF0-82A5-AB773C4D1C04}">
      <dgm:prSet/>
      <dgm:spPr/>
      <dgm:t>
        <a:bodyPr/>
        <a:lstStyle/>
        <a:p>
          <a:pPr rtl="1"/>
          <a:endParaRPr lang="ar-SA"/>
        </a:p>
      </dgm:t>
    </dgm:pt>
    <dgm:pt modelId="{AAB96D89-1E3B-45D0-82DA-3F3541D3DF8C}" type="sibTrans" cxnId="{3EBEBB89-2601-4DF0-82A5-AB773C4D1C04}">
      <dgm:prSet/>
      <dgm:spPr/>
      <dgm:t>
        <a:bodyPr/>
        <a:lstStyle/>
        <a:p>
          <a:pPr rtl="1"/>
          <a:endParaRPr lang="ar-SA"/>
        </a:p>
      </dgm:t>
    </dgm:pt>
    <dgm:pt modelId="{1E7CF456-9291-4B4F-A672-766C5A64F1F7}">
      <dgm:prSet phldrT="[نص]"/>
      <dgm:spPr/>
      <dgm:t>
        <a:bodyPr/>
        <a:lstStyle/>
        <a:p>
          <a:pPr rtl="1"/>
          <a:r>
            <a:rPr lang="ar-SA" dirty="0" smtClean="0">
              <a:latin typeface="Arial" pitchFamily="34" charset="0"/>
              <a:cs typeface="Arial" pitchFamily="34" charset="0"/>
            </a:rPr>
            <a:t>رجع الصدى ( متأخر ) </a:t>
          </a:r>
          <a:endParaRPr lang="ar-SA" dirty="0">
            <a:latin typeface="Arial" pitchFamily="34" charset="0"/>
            <a:cs typeface="Arial" pitchFamily="34" charset="0"/>
          </a:endParaRPr>
        </a:p>
      </dgm:t>
    </dgm:pt>
    <dgm:pt modelId="{749533D7-6621-4D44-A009-0B0C2C894F9A}" type="parTrans" cxnId="{A25518C1-0D59-4E33-82E9-B7D2E318E6F8}">
      <dgm:prSet/>
      <dgm:spPr/>
      <dgm:t>
        <a:bodyPr/>
        <a:lstStyle/>
        <a:p>
          <a:pPr rtl="1"/>
          <a:endParaRPr lang="ar-SA"/>
        </a:p>
      </dgm:t>
    </dgm:pt>
    <dgm:pt modelId="{B5DF49DB-EAE9-45F0-936D-32BF3CF68E86}" type="sibTrans" cxnId="{A25518C1-0D59-4E33-82E9-B7D2E318E6F8}">
      <dgm:prSet/>
      <dgm:spPr/>
      <dgm:t>
        <a:bodyPr/>
        <a:lstStyle/>
        <a:p>
          <a:pPr rtl="1"/>
          <a:endParaRPr lang="ar-SA"/>
        </a:p>
      </dgm:t>
    </dgm:pt>
    <dgm:pt modelId="{3B8757C7-3B08-44A7-BE44-524565C40B7C}">
      <dgm:prSet phldrT="[نص]"/>
      <dgm:spPr/>
      <dgm:t>
        <a:bodyPr/>
        <a:lstStyle/>
        <a:p>
          <a:pPr rtl="1"/>
          <a:r>
            <a:rPr lang="ar-SA" dirty="0" smtClean="0">
              <a:latin typeface="Arial" pitchFamily="34" charset="0"/>
              <a:cs typeface="Arial" pitchFamily="34" charset="0"/>
            </a:rPr>
            <a:t>مصادر الاتصال الجماهيري – منظمات رسمية </a:t>
          </a:r>
          <a:endParaRPr lang="ar-SA" dirty="0">
            <a:latin typeface="Arial" pitchFamily="34" charset="0"/>
            <a:cs typeface="Arial" pitchFamily="34" charset="0"/>
          </a:endParaRPr>
        </a:p>
      </dgm:t>
    </dgm:pt>
    <dgm:pt modelId="{F5432C2B-81B2-4C14-A08A-C4D9933CD4BA}" type="sibTrans" cxnId="{794407EC-E5F6-432D-986F-240A3EE3078C}">
      <dgm:prSet/>
      <dgm:spPr/>
      <dgm:t>
        <a:bodyPr/>
        <a:lstStyle/>
        <a:p>
          <a:pPr rtl="1"/>
          <a:endParaRPr lang="ar-SA"/>
        </a:p>
      </dgm:t>
    </dgm:pt>
    <dgm:pt modelId="{5AED07CF-2F57-4839-BEDB-CF85926379D2}" type="parTrans" cxnId="{794407EC-E5F6-432D-986F-240A3EE3078C}">
      <dgm:prSet/>
      <dgm:spPr/>
      <dgm:t>
        <a:bodyPr/>
        <a:lstStyle/>
        <a:p>
          <a:pPr rtl="1"/>
          <a:endParaRPr lang="ar-SA"/>
        </a:p>
      </dgm:t>
    </dgm:pt>
    <dgm:pt modelId="{A81D53CB-F8EC-4179-980A-30781D6F7085}" type="pres">
      <dgm:prSet presAssocID="{CB3C3A50-8808-4907-8688-50FCCD25B5BC}" presName="Name0" presStyleCnt="0">
        <dgm:presLayoutVars>
          <dgm:dir/>
          <dgm:animLvl val="lvl"/>
          <dgm:resizeHandles val="exact"/>
        </dgm:presLayoutVars>
      </dgm:prSet>
      <dgm:spPr/>
      <dgm:t>
        <a:bodyPr/>
        <a:lstStyle/>
        <a:p>
          <a:pPr rtl="1"/>
          <a:endParaRPr lang="ar-SA"/>
        </a:p>
      </dgm:t>
    </dgm:pt>
    <dgm:pt modelId="{98C4B48B-F0C0-4919-B494-908AAB85D47F}" type="pres">
      <dgm:prSet presAssocID="{1E7CF456-9291-4B4F-A672-766C5A64F1F7}" presName="boxAndChildren" presStyleCnt="0"/>
      <dgm:spPr/>
    </dgm:pt>
    <dgm:pt modelId="{64571450-F689-4D3C-8332-7723AED9FF0E}" type="pres">
      <dgm:prSet presAssocID="{1E7CF456-9291-4B4F-A672-766C5A64F1F7}" presName="parentTextBox" presStyleLbl="node1" presStyleIdx="0" presStyleCnt="3"/>
      <dgm:spPr/>
      <dgm:t>
        <a:bodyPr/>
        <a:lstStyle/>
        <a:p>
          <a:pPr rtl="1"/>
          <a:endParaRPr lang="ar-SA"/>
        </a:p>
      </dgm:t>
    </dgm:pt>
    <dgm:pt modelId="{46439E82-1712-4F40-9C68-9EEFB0E8EBAE}" type="pres">
      <dgm:prSet presAssocID="{F5432C2B-81B2-4C14-A08A-C4D9933CD4BA}" presName="sp" presStyleCnt="0"/>
      <dgm:spPr/>
    </dgm:pt>
    <dgm:pt modelId="{7E986EAF-FA68-4028-A06E-7AAB6792B7C3}" type="pres">
      <dgm:prSet presAssocID="{3B8757C7-3B08-44A7-BE44-524565C40B7C}" presName="arrowAndChildren" presStyleCnt="0"/>
      <dgm:spPr/>
    </dgm:pt>
    <dgm:pt modelId="{EADFA694-FBBF-4E10-855D-62EF466A7B90}" type="pres">
      <dgm:prSet presAssocID="{3B8757C7-3B08-44A7-BE44-524565C40B7C}" presName="parentTextArrow" presStyleLbl="node1" presStyleIdx="0" presStyleCnt="3"/>
      <dgm:spPr/>
      <dgm:t>
        <a:bodyPr/>
        <a:lstStyle/>
        <a:p>
          <a:pPr rtl="1"/>
          <a:endParaRPr lang="ar-SA"/>
        </a:p>
      </dgm:t>
    </dgm:pt>
    <dgm:pt modelId="{1B520690-804D-4A4D-B3AD-B48F1EDF882F}" type="pres">
      <dgm:prSet presAssocID="{3B8757C7-3B08-44A7-BE44-524565C40B7C}" presName="arrow" presStyleLbl="node1" presStyleIdx="1" presStyleCnt="3"/>
      <dgm:spPr/>
      <dgm:t>
        <a:bodyPr/>
        <a:lstStyle/>
        <a:p>
          <a:pPr rtl="1"/>
          <a:endParaRPr lang="ar-SA"/>
        </a:p>
      </dgm:t>
    </dgm:pt>
    <dgm:pt modelId="{DF3D3422-33B1-4C1A-A25A-96198D8BA01B}" type="pres">
      <dgm:prSet presAssocID="{3B8757C7-3B08-44A7-BE44-524565C40B7C}" presName="descendantArrow" presStyleCnt="0"/>
      <dgm:spPr/>
    </dgm:pt>
    <dgm:pt modelId="{8AE5DE66-CABF-47A7-97FC-BA60F5FF3BF8}" type="pres">
      <dgm:prSet presAssocID="{B1860B6C-2C79-47B6-8CCD-3B930B4B59D5}" presName="childTextArrow" presStyleLbl="fgAccFollowNode1" presStyleIdx="0" presStyleCnt="4">
        <dgm:presLayoutVars>
          <dgm:bulletEnabled val="1"/>
        </dgm:presLayoutVars>
      </dgm:prSet>
      <dgm:spPr/>
      <dgm:t>
        <a:bodyPr/>
        <a:lstStyle/>
        <a:p>
          <a:pPr rtl="1"/>
          <a:endParaRPr lang="ar-SA"/>
        </a:p>
      </dgm:t>
    </dgm:pt>
    <dgm:pt modelId="{1EE31323-9947-4002-863A-32E25728BDD8}" type="pres">
      <dgm:prSet presAssocID="{D604DEE7-0DAF-405E-8CAA-956A95FE58CB}" presName="childTextArrow" presStyleLbl="fgAccFollowNode1" presStyleIdx="1" presStyleCnt="4">
        <dgm:presLayoutVars>
          <dgm:bulletEnabled val="1"/>
        </dgm:presLayoutVars>
      </dgm:prSet>
      <dgm:spPr/>
      <dgm:t>
        <a:bodyPr/>
        <a:lstStyle/>
        <a:p>
          <a:pPr rtl="1"/>
          <a:endParaRPr lang="ar-SA"/>
        </a:p>
      </dgm:t>
    </dgm:pt>
    <dgm:pt modelId="{F2AA10D1-F9DD-4B53-AB6D-C798A4AFCF1A}" type="pres">
      <dgm:prSet presAssocID="{995753FF-8086-4151-9A0D-C0BA7776F5D7}" presName="sp" presStyleCnt="0"/>
      <dgm:spPr/>
    </dgm:pt>
    <dgm:pt modelId="{A6038378-4836-4460-B633-B4841FD36CA4}" type="pres">
      <dgm:prSet presAssocID="{40D00F43-8F8B-4572-8A4B-255C950BE609}" presName="arrowAndChildren" presStyleCnt="0"/>
      <dgm:spPr/>
    </dgm:pt>
    <dgm:pt modelId="{B425FFD3-A166-4A45-9F1A-5F2200D53EC6}" type="pres">
      <dgm:prSet presAssocID="{40D00F43-8F8B-4572-8A4B-255C950BE609}" presName="parentTextArrow" presStyleLbl="node1" presStyleIdx="1" presStyleCnt="3"/>
      <dgm:spPr/>
      <dgm:t>
        <a:bodyPr/>
        <a:lstStyle/>
        <a:p>
          <a:pPr rtl="1"/>
          <a:endParaRPr lang="ar-SA"/>
        </a:p>
      </dgm:t>
    </dgm:pt>
    <dgm:pt modelId="{3F9E5807-C076-4B58-A35E-AD9F85ED3C2C}" type="pres">
      <dgm:prSet presAssocID="{40D00F43-8F8B-4572-8A4B-255C950BE609}" presName="arrow" presStyleLbl="node1" presStyleIdx="2" presStyleCnt="3"/>
      <dgm:spPr/>
      <dgm:t>
        <a:bodyPr/>
        <a:lstStyle/>
        <a:p>
          <a:pPr rtl="1"/>
          <a:endParaRPr lang="ar-SA"/>
        </a:p>
      </dgm:t>
    </dgm:pt>
    <dgm:pt modelId="{BB0DBA07-C8C4-4BDE-91B9-B597051021CC}" type="pres">
      <dgm:prSet presAssocID="{40D00F43-8F8B-4572-8A4B-255C950BE609}" presName="descendantArrow" presStyleCnt="0"/>
      <dgm:spPr/>
    </dgm:pt>
    <dgm:pt modelId="{87E1EC23-74CF-4B90-B920-599575D0497B}" type="pres">
      <dgm:prSet presAssocID="{CFF0A3A5-CE48-4F1F-94B9-5FF177E12974}" presName="childTextArrow" presStyleLbl="fgAccFollowNode1" presStyleIdx="2" presStyleCnt="4">
        <dgm:presLayoutVars>
          <dgm:bulletEnabled val="1"/>
        </dgm:presLayoutVars>
      </dgm:prSet>
      <dgm:spPr/>
      <dgm:t>
        <a:bodyPr/>
        <a:lstStyle/>
        <a:p>
          <a:pPr rtl="1"/>
          <a:endParaRPr lang="ar-SA"/>
        </a:p>
      </dgm:t>
    </dgm:pt>
    <dgm:pt modelId="{539B1BE7-A26E-48B2-8D9A-0B7F7774C4CE}" type="pres">
      <dgm:prSet presAssocID="{BACE26E0-1781-4D9D-BC60-C3E9FC0C0B6C}" presName="childTextArrow" presStyleLbl="fgAccFollowNode1" presStyleIdx="3" presStyleCnt="4">
        <dgm:presLayoutVars>
          <dgm:bulletEnabled val="1"/>
        </dgm:presLayoutVars>
      </dgm:prSet>
      <dgm:spPr/>
      <dgm:t>
        <a:bodyPr/>
        <a:lstStyle/>
        <a:p>
          <a:pPr rtl="1"/>
          <a:endParaRPr lang="ar-SA"/>
        </a:p>
      </dgm:t>
    </dgm:pt>
  </dgm:ptLst>
  <dgm:cxnLst>
    <dgm:cxn modelId="{BCD51A3F-2349-4A14-B807-F1A8F6173620}" srcId="{CB3C3A50-8808-4907-8688-50FCCD25B5BC}" destId="{40D00F43-8F8B-4572-8A4B-255C950BE609}" srcOrd="0" destOrd="0" parTransId="{806D9C54-1B19-4D82-92AF-906B064CBE49}" sibTransId="{995753FF-8086-4151-9A0D-C0BA7776F5D7}"/>
    <dgm:cxn modelId="{D9493CC1-7B7D-479D-9111-12694801C6EC}" type="presOf" srcId="{3B8757C7-3B08-44A7-BE44-524565C40B7C}" destId="{EADFA694-FBBF-4E10-855D-62EF466A7B90}" srcOrd="0" destOrd="0" presId="urn:microsoft.com/office/officeart/2005/8/layout/process4"/>
    <dgm:cxn modelId="{A25518C1-0D59-4E33-82E9-B7D2E318E6F8}" srcId="{CB3C3A50-8808-4907-8688-50FCCD25B5BC}" destId="{1E7CF456-9291-4B4F-A672-766C5A64F1F7}" srcOrd="2" destOrd="0" parTransId="{749533D7-6621-4D44-A009-0B0C2C894F9A}" sibTransId="{B5DF49DB-EAE9-45F0-936D-32BF3CF68E86}"/>
    <dgm:cxn modelId="{F43111CE-687B-4050-91D8-69517E3610C0}" type="presOf" srcId="{40D00F43-8F8B-4572-8A4B-255C950BE609}" destId="{3F9E5807-C076-4B58-A35E-AD9F85ED3C2C}" srcOrd="1" destOrd="0" presId="urn:microsoft.com/office/officeart/2005/8/layout/process4"/>
    <dgm:cxn modelId="{0D79CE80-6244-4CBF-8D46-94149E96293C}" srcId="{40D00F43-8F8B-4572-8A4B-255C950BE609}" destId="{CFF0A3A5-CE48-4F1F-94B9-5FF177E12974}" srcOrd="0" destOrd="0" parTransId="{459253B6-CBB4-4D36-BDA8-F023419A1C7E}" sibTransId="{1AC4E494-BBCB-4D21-BF10-B67EBCBCB4B5}"/>
    <dgm:cxn modelId="{AB6DC1FF-110E-456A-B6A6-20A80604CBEE}" type="presOf" srcId="{1E7CF456-9291-4B4F-A672-766C5A64F1F7}" destId="{64571450-F689-4D3C-8332-7723AED9FF0E}" srcOrd="0" destOrd="0" presId="urn:microsoft.com/office/officeart/2005/8/layout/process4"/>
    <dgm:cxn modelId="{3473C263-D6DD-44B7-BD25-8F8D02D74D70}" srcId="{40D00F43-8F8B-4572-8A4B-255C950BE609}" destId="{BACE26E0-1781-4D9D-BC60-C3E9FC0C0B6C}" srcOrd="1" destOrd="0" parTransId="{8E65C119-C0D1-4064-83EF-372F38D8879C}" sibTransId="{AEB6BC45-5B61-4915-9849-27A5A1BBE53E}"/>
    <dgm:cxn modelId="{1156DC54-CCA4-4B76-9BB7-73F95B320578}" type="presOf" srcId="{BACE26E0-1781-4D9D-BC60-C3E9FC0C0B6C}" destId="{539B1BE7-A26E-48B2-8D9A-0B7F7774C4CE}" srcOrd="0" destOrd="0" presId="urn:microsoft.com/office/officeart/2005/8/layout/process4"/>
    <dgm:cxn modelId="{0CEC5F37-19D1-4A20-9C05-15D39CFD5090}" type="presOf" srcId="{CB3C3A50-8808-4907-8688-50FCCD25B5BC}" destId="{A81D53CB-F8EC-4179-980A-30781D6F7085}" srcOrd="0" destOrd="0" presId="urn:microsoft.com/office/officeart/2005/8/layout/process4"/>
    <dgm:cxn modelId="{3EBEBB89-2601-4DF0-82A5-AB773C4D1C04}" srcId="{3B8757C7-3B08-44A7-BE44-524565C40B7C}" destId="{D604DEE7-0DAF-405E-8CAA-956A95FE58CB}" srcOrd="1" destOrd="0" parTransId="{B9A4A3EE-CABB-4895-BFBE-776282BD74EC}" sibTransId="{AAB96D89-1E3B-45D0-82DA-3F3541D3DF8C}"/>
    <dgm:cxn modelId="{085F545E-7F01-4A79-A601-AA4ED35C57EA}" type="presOf" srcId="{3B8757C7-3B08-44A7-BE44-524565C40B7C}" destId="{1B520690-804D-4A4D-B3AD-B48F1EDF882F}" srcOrd="1" destOrd="0" presId="urn:microsoft.com/office/officeart/2005/8/layout/process4"/>
    <dgm:cxn modelId="{0A8EDEF6-D563-4F87-88DB-8EC7AD90D603}" type="presOf" srcId="{B1860B6C-2C79-47B6-8CCD-3B930B4B59D5}" destId="{8AE5DE66-CABF-47A7-97FC-BA60F5FF3BF8}" srcOrd="0" destOrd="0" presId="urn:microsoft.com/office/officeart/2005/8/layout/process4"/>
    <dgm:cxn modelId="{91D3104F-BEEC-4D60-ABF0-82137C987A00}" type="presOf" srcId="{40D00F43-8F8B-4572-8A4B-255C950BE609}" destId="{B425FFD3-A166-4A45-9F1A-5F2200D53EC6}" srcOrd="0" destOrd="0" presId="urn:microsoft.com/office/officeart/2005/8/layout/process4"/>
    <dgm:cxn modelId="{CF6594D0-A98C-4A6B-9FE2-CED1CEC15A63}" type="presOf" srcId="{CFF0A3A5-CE48-4F1F-94B9-5FF177E12974}" destId="{87E1EC23-74CF-4B90-B920-599575D0497B}" srcOrd="0" destOrd="0" presId="urn:microsoft.com/office/officeart/2005/8/layout/process4"/>
    <dgm:cxn modelId="{21219C5E-5D90-4962-962C-455A1FEA07AB}" srcId="{3B8757C7-3B08-44A7-BE44-524565C40B7C}" destId="{B1860B6C-2C79-47B6-8CCD-3B930B4B59D5}" srcOrd="0" destOrd="0" parTransId="{F5357349-03FA-482E-AF4B-CEBC0D7A3446}" sibTransId="{845FF607-0888-46E4-BA01-3B3C494074FC}"/>
    <dgm:cxn modelId="{3587F340-376C-4092-AC6C-6ED1B353640B}" type="presOf" srcId="{D604DEE7-0DAF-405E-8CAA-956A95FE58CB}" destId="{1EE31323-9947-4002-863A-32E25728BDD8}" srcOrd="0" destOrd="0" presId="urn:microsoft.com/office/officeart/2005/8/layout/process4"/>
    <dgm:cxn modelId="{794407EC-E5F6-432D-986F-240A3EE3078C}" srcId="{CB3C3A50-8808-4907-8688-50FCCD25B5BC}" destId="{3B8757C7-3B08-44A7-BE44-524565C40B7C}" srcOrd="1" destOrd="0" parTransId="{5AED07CF-2F57-4839-BEDB-CF85926379D2}" sibTransId="{F5432C2B-81B2-4C14-A08A-C4D9933CD4BA}"/>
    <dgm:cxn modelId="{2E08BEAF-9892-4F11-9104-25165EAAC763}" type="presParOf" srcId="{A81D53CB-F8EC-4179-980A-30781D6F7085}" destId="{98C4B48B-F0C0-4919-B494-908AAB85D47F}" srcOrd="0" destOrd="0" presId="urn:microsoft.com/office/officeart/2005/8/layout/process4"/>
    <dgm:cxn modelId="{9B91F53B-209E-4142-8901-FD334E340650}" type="presParOf" srcId="{98C4B48B-F0C0-4919-B494-908AAB85D47F}" destId="{64571450-F689-4D3C-8332-7723AED9FF0E}" srcOrd="0" destOrd="0" presId="urn:microsoft.com/office/officeart/2005/8/layout/process4"/>
    <dgm:cxn modelId="{C077CB80-05B5-4B7F-801D-96AF652E711D}" type="presParOf" srcId="{A81D53CB-F8EC-4179-980A-30781D6F7085}" destId="{46439E82-1712-4F40-9C68-9EEFB0E8EBAE}" srcOrd="1" destOrd="0" presId="urn:microsoft.com/office/officeart/2005/8/layout/process4"/>
    <dgm:cxn modelId="{5AAB47EF-E623-4D50-B3E3-2033A2377438}" type="presParOf" srcId="{A81D53CB-F8EC-4179-980A-30781D6F7085}" destId="{7E986EAF-FA68-4028-A06E-7AAB6792B7C3}" srcOrd="2" destOrd="0" presId="urn:microsoft.com/office/officeart/2005/8/layout/process4"/>
    <dgm:cxn modelId="{8DFFB5D5-64C0-4145-998E-A83447D51E05}" type="presParOf" srcId="{7E986EAF-FA68-4028-A06E-7AAB6792B7C3}" destId="{EADFA694-FBBF-4E10-855D-62EF466A7B90}" srcOrd="0" destOrd="0" presId="urn:microsoft.com/office/officeart/2005/8/layout/process4"/>
    <dgm:cxn modelId="{0ABADD7E-7041-4A65-8930-32D0961891C9}" type="presParOf" srcId="{7E986EAF-FA68-4028-A06E-7AAB6792B7C3}" destId="{1B520690-804D-4A4D-B3AD-B48F1EDF882F}" srcOrd="1" destOrd="0" presId="urn:microsoft.com/office/officeart/2005/8/layout/process4"/>
    <dgm:cxn modelId="{C06AEF3F-3DBE-4B80-A243-5813C1447143}" type="presParOf" srcId="{7E986EAF-FA68-4028-A06E-7AAB6792B7C3}" destId="{DF3D3422-33B1-4C1A-A25A-96198D8BA01B}" srcOrd="2" destOrd="0" presId="urn:microsoft.com/office/officeart/2005/8/layout/process4"/>
    <dgm:cxn modelId="{F71BA5BF-593A-4410-9E31-78D0BCC3A609}" type="presParOf" srcId="{DF3D3422-33B1-4C1A-A25A-96198D8BA01B}" destId="{8AE5DE66-CABF-47A7-97FC-BA60F5FF3BF8}" srcOrd="0" destOrd="0" presId="urn:microsoft.com/office/officeart/2005/8/layout/process4"/>
    <dgm:cxn modelId="{24DB477D-B43D-42E7-B7F0-884866E7310E}" type="presParOf" srcId="{DF3D3422-33B1-4C1A-A25A-96198D8BA01B}" destId="{1EE31323-9947-4002-863A-32E25728BDD8}" srcOrd="1" destOrd="0" presId="urn:microsoft.com/office/officeart/2005/8/layout/process4"/>
    <dgm:cxn modelId="{B30551F3-903A-41B8-8FDE-7ADDEBA9C0E6}" type="presParOf" srcId="{A81D53CB-F8EC-4179-980A-30781D6F7085}" destId="{F2AA10D1-F9DD-4B53-AB6D-C798A4AFCF1A}" srcOrd="3" destOrd="0" presId="urn:microsoft.com/office/officeart/2005/8/layout/process4"/>
    <dgm:cxn modelId="{2B27A985-4F40-48A1-8E64-A7694457E662}" type="presParOf" srcId="{A81D53CB-F8EC-4179-980A-30781D6F7085}" destId="{A6038378-4836-4460-B633-B4841FD36CA4}" srcOrd="4" destOrd="0" presId="urn:microsoft.com/office/officeart/2005/8/layout/process4"/>
    <dgm:cxn modelId="{7D1741FD-E4EA-42B6-9778-87CEFA1A00FE}" type="presParOf" srcId="{A6038378-4836-4460-B633-B4841FD36CA4}" destId="{B425FFD3-A166-4A45-9F1A-5F2200D53EC6}" srcOrd="0" destOrd="0" presId="urn:microsoft.com/office/officeart/2005/8/layout/process4"/>
    <dgm:cxn modelId="{62969A9D-51A2-46FE-A37E-FD8392E50098}" type="presParOf" srcId="{A6038378-4836-4460-B633-B4841FD36CA4}" destId="{3F9E5807-C076-4B58-A35E-AD9F85ED3C2C}" srcOrd="1" destOrd="0" presId="urn:microsoft.com/office/officeart/2005/8/layout/process4"/>
    <dgm:cxn modelId="{E3B73A63-CDF1-44C5-87E6-56116C973BA6}" type="presParOf" srcId="{A6038378-4836-4460-B633-B4841FD36CA4}" destId="{BB0DBA07-C8C4-4BDE-91B9-B597051021CC}" srcOrd="2" destOrd="0" presId="urn:microsoft.com/office/officeart/2005/8/layout/process4"/>
    <dgm:cxn modelId="{BBD8A0F6-1A0C-400C-A9FE-ED550288F631}" type="presParOf" srcId="{BB0DBA07-C8C4-4BDE-91B9-B597051021CC}" destId="{87E1EC23-74CF-4B90-B920-599575D0497B}" srcOrd="0" destOrd="0" presId="urn:microsoft.com/office/officeart/2005/8/layout/process4"/>
    <dgm:cxn modelId="{DB74ADA0-9BBE-4A93-9C28-6660DB0269F5}" type="presParOf" srcId="{BB0DBA07-C8C4-4BDE-91B9-B597051021CC}" destId="{539B1BE7-A26E-48B2-8D9A-0B7F7774C4CE}"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BBFC93-770C-4214-AAB6-7FC0FAB8CBBC}"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en-US"/>
        </a:p>
      </dgm:t>
    </dgm:pt>
    <dgm:pt modelId="{5E986C1F-6C99-468B-9519-12100AD6B4D5}">
      <dgm:prSet phldrT="[Text]"/>
      <dgm:spPr/>
      <dgm:t>
        <a:bodyPr/>
        <a:lstStyle/>
        <a:p>
          <a:r>
            <a:rPr lang="ar-SA" dirty="0" smtClean="0">
              <a:solidFill>
                <a:schemeClr val="tx2">
                  <a:lumMod val="95000"/>
                  <a:lumOff val="5000"/>
                </a:schemeClr>
              </a:solidFill>
              <a:latin typeface="Arial" pitchFamily="34" charset="0"/>
              <a:cs typeface="Arial" pitchFamily="34" charset="0"/>
            </a:rPr>
            <a:t>فك الترميز</a:t>
          </a:r>
          <a:endParaRPr lang="en-US" dirty="0">
            <a:solidFill>
              <a:schemeClr val="tx2">
                <a:lumMod val="95000"/>
                <a:lumOff val="5000"/>
              </a:schemeClr>
            </a:solidFill>
            <a:latin typeface="Arial" pitchFamily="34" charset="0"/>
            <a:cs typeface="Arial" pitchFamily="34" charset="0"/>
          </a:endParaRPr>
        </a:p>
      </dgm:t>
    </dgm:pt>
    <dgm:pt modelId="{9BF9A915-7484-4B35-8AB7-AFFFFF63E954}" type="parTrans" cxnId="{7F969D8A-0F9F-4785-A3B0-982E4AE67050}">
      <dgm:prSet/>
      <dgm:spPr/>
      <dgm:t>
        <a:bodyPr/>
        <a:lstStyle/>
        <a:p>
          <a:endParaRPr lang="en-US">
            <a:solidFill>
              <a:schemeClr val="tx2">
                <a:lumMod val="95000"/>
                <a:lumOff val="5000"/>
              </a:schemeClr>
            </a:solidFill>
            <a:latin typeface="Arial" pitchFamily="34" charset="0"/>
            <a:cs typeface="Arial" pitchFamily="34" charset="0"/>
          </a:endParaRPr>
        </a:p>
      </dgm:t>
    </dgm:pt>
    <dgm:pt modelId="{9F66F792-B56B-4A72-A297-094088CD135C}" type="sibTrans" cxnId="{7F969D8A-0F9F-4785-A3B0-982E4AE67050}">
      <dgm:prSet/>
      <dgm:spPr/>
      <dgm:t>
        <a:bodyPr/>
        <a:lstStyle/>
        <a:p>
          <a:endParaRPr lang="en-US">
            <a:solidFill>
              <a:schemeClr val="tx2">
                <a:lumMod val="95000"/>
                <a:lumOff val="5000"/>
              </a:schemeClr>
            </a:solidFill>
            <a:latin typeface="Arial" pitchFamily="34" charset="0"/>
            <a:cs typeface="Arial" pitchFamily="34" charset="0"/>
          </a:endParaRPr>
        </a:p>
      </dgm:t>
    </dgm:pt>
    <dgm:pt modelId="{753D9612-0AE5-47B5-ABAF-32A06A777E3F}">
      <dgm:prSet phldrT="[Text]"/>
      <dgm:spPr/>
      <dgm:t>
        <a:bodyPr/>
        <a:lstStyle/>
        <a:p>
          <a:r>
            <a:rPr lang="ar-SA" dirty="0" smtClean="0">
              <a:solidFill>
                <a:schemeClr val="tx2">
                  <a:lumMod val="95000"/>
                  <a:lumOff val="5000"/>
                </a:schemeClr>
              </a:solidFill>
              <a:latin typeface="Arial" pitchFamily="34" charset="0"/>
              <a:cs typeface="Arial" pitchFamily="34" charset="0"/>
            </a:rPr>
            <a:t>المستقبل</a:t>
          </a:r>
          <a:endParaRPr lang="en-US" dirty="0">
            <a:solidFill>
              <a:schemeClr val="tx2">
                <a:lumMod val="95000"/>
                <a:lumOff val="5000"/>
              </a:schemeClr>
            </a:solidFill>
            <a:latin typeface="Arial" pitchFamily="34" charset="0"/>
            <a:cs typeface="Arial" pitchFamily="34" charset="0"/>
          </a:endParaRPr>
        </a:p>
      </dgm:t>
    </dgm:pt>
    <dgm:pt modelId="{E5CE9556-0E84-4DE6-8238-85D40A5DB660}" type="parTrans" cxnId="{0649D2FC-B269-4027-9B2E-EA203CBA6EEE}">
      <dgm:prSet/>
      <dgm:spPr/>
      <dgm:t>
        <a:bodyPr/>
        <a:lstStyle/>
        <a:p>
          <a:endParaRPr lang="en-US">
            <a:solidFill>
              <a:schemeClr val="tx2">
                <a:lumMod val="95000"/>
                <a:lumOff val="5000"/>
              </a:schemeClr>
            </a:solidFill>
            <a:latin typeface="Arial" pitchFamily="34" charset="0"/>
            <a:cs typeface="Arial" pitchFamily="34" charset="0"/>
          </a:endParaRPr>
        </a:p>
      </dgm:t>
    </dgm:pt>
    <dgm:pt modelId="{03D48588-DFCC-40A9-A626-808670114F7C}" type="sibTrans" cxnId="{0649D2FC-B269-4027-9B2E-EA203CBA6EEE}">
      <dgm:prSet/>
      <dgm:spPr/>
      <dgm:t>
        <a:bodyPr/>
        <a:lstStyle/>
        <a:p>
          <a:endParaRPr lang="en-US">
            <a:solidFill>
              <a:schemeClr val="tx2">
                <a:lumMod val="95000"/>
                <a:lumOff val="5000"/>
              </a:schemeClr>
            </a:solidFill>
            <a:latin typeface="Arial" pitchFamily="34" charset="0"/>
            <a:cs typeface="Arial" pitchFamily="34" charset="0"/>
          </a:endParaRPr>
        </a:p>
      </dgm:t>
    </dgm:pt>
    <dgm:pt modelId="{7F238FC6-4BF3-4F88-962A-AF36F61369C7}">
      <dgm:prSet phldrT="[Text]"/>
      <dgm:spPr/>
      <dgm:t>
        <a:bodyPr/>
        <a:lstStyle/>
        <a:p>
          <a:r>
            <a:rPr lang="ar-SA" dirty="0" smtClean="0">
              <a:solidFill>
                <a:schemeClr val="tx2">
                  <a:lumMod val="95000"/>
                  <a:lumOff val="5000"/>
                </a:schemeClr>
              </a:solidFill>
              <a:latin typeface="Arial" pitchFamily="34" charset="0"/>
              <a:cs typeface="Arial" pitchFamily="34" charset="0"/>
            </a:rPr>
            <a:t>الرسالة</a:t>
          </a:r>
        </a:p>
        <a:p>
          <a:r>
            <a:rPr lang="ar-SA" dirty="0" smtClean="0">
              <a:solidFill>
                <a:schemeClr val="tx2">
                  <a:lumMod val="95000"/>
                  <a:lumOff val="5000"/>
                </a:schemeClr>
              </a:solidFill>
              <a:latin typeface="Arial" pitchFamily="34" charset="0"/>
              <a:cs typeface="Arial" pitchFamily="34" charset="0"/>
            </a:rPr>
            <a:t>الوسيلة</a:t>
          </a:r>
          <a:endParaRPr lang="en-US" dirty="0">
            <a:solidFill>
              <a:schemeClr val="tx2">
                <a:lumMod val="95000"/>
                <a:lumOff val="5000"/>
              </a:schemeClr>
            </a:solidFill>
            <a:latin typeface="Arial" pitchFamily="34" charset="0"/>
            <a:cs typeface="Arial" pitchFamily="34" charset="0"/>
          </a:endParaRPr>
        </a:p>
      </dgm:t>
    </dgm:pt>
    <dgm:pt modelId="{D9965F37-E1E5-4AF3-8B7B-94033C37215B}" type="parTrans" cxnId="{94B67E0F-5E45-46EF-AC2D-6EDFC2CEF5EB}">
      <dgm:prSet/>
      <dgm:spPr/>
      <dgm:t>
        <a:bodyPr/>
        <a:lstStyle/>
        <a:p>
          <a:endParaRPr lang="en-US">
            <a:solidFill>
              <a:schemeClr val="tx2">
                <a:lumMod val="95000"/>
                <a:lumOff val="5000"/>
              </a:schemeClr>
            </a:solidFill>
            <a:latin typeface="Arial" pitchFamily="34" charset="0"/>
            <a:cs typeface="Arial" pitchFamily="34" charset="0"/>
          </a:endParaRPr>
        </a:p>
      </dgm:t>
    </dgm:pt>
    <dgm:pt modelId="{1CFAE9A3-AB00-48D0-9189-A4EFDFA5D13B}" type="sibTrans" cxnId="{94B67E0F-5E45-46EF-AC2D-6EDFC2CEF5EB}">
      <dgm:prSet/>
      <dgm:spPr/>
      <dgm:t>
        <a:bodyPr/>
        <a:lstStyle/>
        <a:p>
          <a:endParaRPr lang="en-US">
            <a:solidFill>
              <a:schemeClr val="tx2">
                <a:lumMod val="95000"/>
                <a:lumOff val="5000"/>
              </a:schemeClr>
            </a:solidFill>
            <a:latin typeface="Arial" pitchFamily="34" charset="0"/>
            <a:cs typeface="Arial" pitchFamily="34" charset="0"/>
          </a:endParaRPr>
        </a:p>
      </dgm:t>
    </dgm:pt>
    <dgm:pt modelId="{45D8EE41-8B40-47C0-A031-9B22D58B2EC4}">
      <dgm:prSet phldrT="[Text]"/>
      <dgm:spPr/>
      <dgm:t>
        <a:bodyPr/>
        <a:lstStyle/>
        <a:p>
          <a:r>
            <a:rPr lang="ar-SA" dirty="0" smtClean="0">
              <a:solidFill>
                <a:schemeClr val="tx2">
                  <a:lumMod val="95000"/>
                  <a:lumOff val="5000"/>
                </a:schemeClr>
              </a:solidFill>
              <a:latin typeface="Arial" pitchFamily="34" charset="0"/>
              <a:cs typeface="Arial" pitchFamily="34" charset="0"/>
            </a:rPr>
            <a:t>الترميز</a:t>
          </a:r>
          <a:endParaRPr lang="en-US" dirty="0">
            <a:solidFill>
              <a:schemeClr val="tx2">
                <a:lumMod val="95000"/>
                <a:lumOff val="5000"/>
              </a:schemeClr>
            </a:solidFill>
            <a:latin typeface="Arial" pitchFamily="34" charset="0"/>
            <a:cs typeface="Arial" pitchFamily="34" charset="0"/>
          </a:endParaRPr>
        </a:p>
      </dgm:t>
    </dgm:pt>
    <dgm:pt modelId="{7205AC09-89EE-4D19-85FB-76A0FF088038}" type="parTrans" cxnId="{AF84EFB3-9F50-4CC4-ACC0-27F7B0744908}">
      <dgm:prSet/>
      <dgm:spPr/>
      <dgm:t>
        <a:bodyPr/>
        <a:lstStyle/>
        <a:p>
          <a:endParaRPr lang="en-US">
            <a:solidFill>
              <a:schemeClr val="tx2">
                <a:lumMod val="95000"/>
                <a:lumOff val="5000"/>
              </a:schemeClr>
            </a:solidFill>
            <a:latin typeface="Arial" pitchFamily="34" charset="0"/>
            <a:cs typeface="Arial" pitchFamily="34" charset="0"/>
          </a:endParaRPr>
        </a:p>
      </dgm:t>
    </dgm:pt>
    <dgm:pt modelId="{DCEB6EF2-434F-4C45-A17E-E0667F57E7E5}" type="sibTrans" cxnId="{AF84EFB3-9F50-4CC4-ACC0-27F7B0744908}">
      <dgm:prSet/>
      <dgm:spPr/>
      <dgm:t>
        <a:bodyPr/>
        <a:lstStyle/>
        <a:p>
          <a:endParaRPr lang="en-US">
            <a:solidFill>
              <a:schemeClr val="tx2">
                <a:lumMod val="95000"/>
                <a:lumOff val="5000"/>
              </a:schemeClr>
            </a:solidFill>
            <a:latin typeface="Arial" pitchFamily="34" charset="0"/>
            <a:cs typeface="Arial" pitchFamily="34" charset="0"/>
          </a:endParaRPr>
        </a:p>
      </dgm:t>
    </dgm:pt>
    <dgm:pt modelId="{2E43C60F-2DC1-421C-A58B-E3D69BB876A7}">
      <dgm:prSet phldrT="[Text]"/>
      <dgm:spPr/>
      <dgm:t>
        <a:bodyPr/>
        <a:lstStyle/>
        <a:p>
          <a:r>
            <a:rPr lang="ar-SA" dirty="0" smtClean="0">
              <a:solidFill>
                <a:schemeClr val="tx2">
                  <a:lumMod val="95000"/>
                  <a:lumOff val="5000"/>
                </a:schemeClr>
              </a:solidFill>
              <a:latin typeface="Arial" pitchFamily="34" charset="0"/>
              <a:cs typeface="Arial" pitchFamily="34" charset="0"/>
            </a:rPr>
            <a:t>المرسل</a:t>
          </a:r>
          <a:endParaRPr lang="en-US" dirty="0">
            <a:solidFill>
              <a:schemeClr val="tx2">
                <a:lumMod val="95000"/>
                <a:lumOff val="5000"/>
              </a:schemeClr>
            </a:solidFill>
            <a:latin typeface="Arial" pitchFamily="34" charset="0"/>
            <a:cs typeface="Arial" pitchFamily="34" charset="0"/>
          </a:endParaRPr>
        </a:p>
      </dgm:t>
    </dgm:pt>
    <dgm:pt modelId="{D6EB9048-DBC5-4D82-AD89-56D335D09826}" type="parTrans" cxnId="{EF09A03B-F8EF-412A-A9B1-BF0F5EBADD98}">
      <dgm:prSet/>
      <dgm:spPr/>
      <dgm:t>
        <a:bodyPr/>
        <a:lstStyle/>
        <a:p>
          <a:endParaRPr lang="en-US">
            <a:solidFill>
              <a:schemeClr val="tx2">
                <a:lumMod val="95000"/>
                <a:lumOff val="5000"/>
              </a:schemeClr>
            </a:solidFill>
            <a:latin typeface="Arial" pitchFamily="34" charset="0"/>
            <a:cs typeface="Arial" pitchFamily="34" charset="0"/>
          </a:endParaRPr>
        </a:p>
      </dgm:t>
    </dgm:pt>
    <dgm:pt modelId="{8C53DA61-9787-4551-BE6C-A68D4BD9C9C0}" type="sibTrans" cxnId="{EF09A03B-F8EF-412A-A9B1-BF0F5EBADD98}">
      <dgm:prSet/>
      <dgm:spPr/>
      <dgm:t>
        <a:bodyPr/>
        <a:lstStyle/>
        <a:p>
          <a:endParaRPr lang="en-US">
            <a:solidFill>
              <a:schemeClr val="tx2">
                <a:lumMod val="95000"/>
                <a:lumOff val="5000"/>
              </a:schemeClr>
            </a:solidFill>
            <a:latin typeface="Arial" pitchFamily="34" charset="0"/>
            <a:cs typeface="Arial" pitchFamily="34" charset="0"/>
          </a:endParaRPr>
        </a:p>
      </dgm:t>
    </dgm:pt>
    <dgm:pt modelId="{C330AB4B-F215-4B61-8419-1BFC221D8CDA}" type="pres">
      <dgm:prSet presAssocID="{EDBBFC93-770C-4214-AAB6-7FC0FAB8CBBC}" presName="diagram" presStyleCnt="0">
        <dgm:presLayoutVars>
          <dgm:dir/>
          <dgm:resizeHandles val="exact"/>
        </dgm:presLayoutVars>
      </dgm:prSet>
      <dgm:spPr/>
      <dgm:t>
        <a:bodyPr/>
        <a:lstStyle/>
        <a:p>
          <a:endParaRPr lang="en-US"/>
        </a:p>
      </dgm:t>
    </dgm:pt>
    <dgm:pt modelId="{0C679DBB-42D7-455C-8482-E00445F16F21}" type="pres">
      <dgm:prSet presAssocID="{5E986C1F-6C99-468B-9519-12100AD6B4D5}" presName="node" presStyleLbl="node1" presStyleIdx="0" presStyleCnt="5" custScaleX="43798" custScaleY="35426">
        <dgm:presLayoutVars>
          <dgm:bulletEnabled val="1"/>
        </dgm:presLayoutVars>
      </dgm:prSet>
      <dgm:spPr/>
      <dgm:t>
        <a:bodyPr/>
        <a:lstStyle/>
        <a:p>
          <a:endParaRPr lang="en-US"/>
        </a:p>
      </dgm:t>
    </dgm:pt>
    <dgm:pt modelId="{2B6BED1E-002C-499D-AAC4-46C643F042FA}" type="pres">
      <dgm:prSet presAssocID="{9F66F792-B56B-4A72-A297-094088CD135C}" presName="sibTrans" presStyleLbl="sibTrans2D1" presStyleIdx="0" presStyleCnt="4" custFlipHor="1" custScaleX="118033" custScaleY="56191"/>
      <dgm:spPr/>
      <dgm:t>
        <a:bodyPr/>
        <a:lstStyle/>
        <a:p>
          <a:endParaRPr lang="en-US"/>
        </a:p>
      </dgm:t>
    </dgm:pt>
    <dgm:pt modelId="{3626503F-1B83-45CE-8D30-3D9157075DAC}" type="pres">
      <dgm:prSet presAssocID="{9F66F792-B56B-4A72-A297-094088CD135C}" presName="connectorText" presStyleLbl="sibTrans2D1" presStyleIdx="0" presStyleCnt="4"/>
      <dgm:spPr/>
      <dgm:t>
        <a:bodyPr/>
        <a:lstStyle/>
        <a:p>
          <a:endParaRPr lang="en-US"/>
        </a:p>
      </dgm:t>
    </dgm:pt>
    <dgm:pt modelId="{6EA37D3D-13AE-48CA-9295-8994BD5970A0}" type="pres">
      <dgm:prSet presAssocID="{753D9612-0AE5-47B5-ABAF-32A06A777E3F}" presName="node" presStyleLbl="node1" presStyleIdx="1" presStyleCnt="5" custScaleX="42971" custScaleY="44006">
        <dgm:presLayoutVars>
          <dgm:bulletEnabled val="1"/>
        </dgm:presLayoutVars>
      </dgm:prSet>
      <dgm:spPr/>
      <dgm:t>
        <a:bodyPr/>
        <a:lstStyle/>
        <a:p>
          <a:endParaRPr lang="en-US"/>
        </a:p>
      </dgm:t>
    </dgm:pt>
    <dgm:pt modelId="{69086652-11FF-4F41-AE20-3E24602AF3A4}" type="pres">
      <dgm:prSet presAssocID="{03D48588-DFCC-40A9-A626-808670114F7C}" presName="sibTrans" presStyleLbl="sibTrans2D1" presStyleIdx="1" presStyleCnt="4" custFlipHor="1" custScaleX="136769" custScaleY="60309"/>
      <dgm:spPr/>
      <dgm:t>
        <a:bodyPr/>
        <a:lstStyle/>
        <a:p>
          <a:endParaRPr lang="en-US"/>
        </a:p>
      </dgm:t>
    </dgm:pt>
    <dgm:pt modelId="{FC1C7D58-CF0C-4E45-80F1-BD54CDEDFF0C}" type="pres">
      <dgm:prSet presAssocID="{03D48588-DFCC-40A9-A626-808670114F7C}" presName="connectorText" presStyleLbl="sibTrans2D1" presStyleIdx="1" presStyleCnt="4"/>
      <dgm:spPr/>
      <dgm:t>
        <a:bodyPr/>
        <a:lstStyle/>
        <a:p>
          <a:endParaRPr lang="en-US"/>
        </a:p>
      </dgm:t>
    </dgm:pt>
    <dgm:pt modelId="{7D49F4DD-5EA5-455F-A44A-BA02DD62FF4E}" type="pres">
      <dgm:prSet presAssocID="{7F238FC6-4BF3-4F88-962A-AF36F61369C7}" presName="node" presStyleLbl="node1" presStyleIdx="2" presStyleCnt="5" custScaleX="42596" custScaleY="63565">
        <dgm:presLayoutVars>
          <dgm:bulletEnabled val="1"/>
        </dgm:presLayoutVars>
      </dgm:prSet>
      <dgm:spPr/>
      <dgm:t>
        <a:bodyPr/>
        <a:lstStyle/>
        <a:p>
          <a:endParaRPr lang="en-US"/>
        </a:p>
      </dgm:t>
    </dgm:pt>
    <dgm:pt modelId="{E14EA0F5-3D24-4857-8B44-1E2BE8398B72}" type="pres">
      <dgm:prSet presAssocID="{1CFAE9A3-AB00-48D0-9189-A4EFDFA5D13B}" presName="sibTrans" presStyleLbl="sibTrans2D1" presStyleIdx="2" presStyleCnt="4" custFlipHor="1" custScaleX="127189" custScaleY="53248"/>
      <dgm:spPr/>
      <dgm:t>
        <a:bodyPr/>
        <a:lstStyle/>
        <a:p>
          <a:endParaRPr lang="en-US"/>
        </a:p>
      </dgm:t>
    </dgm:pt>
    <dgm:pt modelId="{61BEC406-E43C-423E-86D2-70F39A43E3B4}" type="pres">
      <dgm:prSet presAssocID="{1CFAE9A3-AB00-48D0-9189-A4EFDFA5D13B}" presName="connectorText" presStyleLbl="sibTrans2D1" presStyleIdx="2" presStyleCnt="4"/>
      <dgm:spPr/>
      <dgm:t>
        <a:bodyPr/>
        <a:lstStyle/>
        <a:p>
          <a:endParaRPr lang="en-US"/>
        </a:p>
      </dgm:t>
    </dgm:pt>
    <dgm:pt modelId="{13B57FA1-6FBF-4290-98B5-B8A73974B9B3}" type="pres">
      <dgm:prSet presAssocID="{45D8EE41-8B40-47C0-A031-9B22D58B2EC4}" presName="node" presStyleLbl="node1" presStyleIdx="3" presStyleCnt="5" custScaleX="48403" custScaleY="33336">
        <dgm:presLayoutVars>
          <dgm:bulletEnabled val="1"/>
        </dgm:presLayoutVars>
      </dgm:prSet>
      <dgm:spPr/>
      <dgm:t>
        <a:bodyPr/>
        <a:lstStyle/>
        <a:p>
          <a:endParaRPr lang="en-US"/>
        </a:p>
      </dgm:t>
    </dgm:pt>
    <dgm:pt modelId="{ED21648A-1621-46B6-9A0A-51F7D0DC2827}" type="pres">
      <dgm:prSet presAssocID="{DCEB6EF2-434F-4C45-A17E-E0667F57E7E5}" presName="sibTrans" presStyleLbl="sibTrans2D1" presStyleIdx="3" presStyleCnt="4" custFlipHor="1" custScaleX="131094" custScaleY="63840"/>
      <dgm:spPr/>
      <dgm:t>
        <a:bodyPr/>
        <a:lstStyle/>
        <a:p>
          <a:endParaRPr lang="en-US"/>
        </a:p>
      </dgm:t>
    </dgm:pt>
    <dgm:pt modelId="{D7D1DFC5-43E6-412E-A489-3B5C832C7D8E}" type="pres">
      <dgm:prSet presAssocID="{DCEB6EF2-434F-4C45-A17E-E0667F57E7E5}" presName="connectorText" presStyleLbl="sibTrans2D1" presStyleIdx="3" presStyleCnt="4"/>
      <dgm:spPr/>
      <dgm:t>
        <a:bodyPr/>
        <a:lstStyle/>
        <a:p>
          <a:endParaRPr lang="en-US"/>
        </a:p>
      </dgm:t>
    </dgm:pt>
    <dgm:pt modelId="{9BFC31E6-D7CC-4276-9703-051BCF626FD1}" type="pres">
      <dgm:prSet presAssocID="{2E43C60F-2DC1-421C-A58B-E3D69BB876A7}" presName="node" presStyleLbl="node1" presStyleIdx="4" presStyleCnt="5" custScaleX="47354" custScaleY="28081">
        <dgm:presLayoutVars>
          <dgm:bulletEnabled val="1"/>
        </dgm:presLayoutVars>
      </dgm:prSet>
      <dgm:spPr/>
      <dgm:t>
        <a:bodyPr/>
        <a:lstStyle/>
        <a:p>
          <a:endParaRPr lang="en-US"/>
        </a:p>
      </dgm:t>
    </dgm:pt>
  </dgm:ptLst>
  <dgm:cxnLst>
    <dgm:cxn modelId="{516819F2-570D-44BA-9504-209C20E6A9FA}" type="presOf" srcId="{7F238FC6-4BF3-4F88-962A-AF36F61369C7}" destId="{7D49F4DD-5EA5-455F-A44A-BA02DD62FF4E}" srcOrd="0" destOrd="0" presId="urn:microsoft.com/office/officeart/2005/8/layout/process5"/>
    <dgm:cxn modelId="{4892E240-DE75-4AA2-ABDF-853D4203BFC3}" type="presOf" srcId="{1CFAE9A3-AB00-48D0-9189-A4EFDFA5D13B}" destId="{61BEC406-E43C-423E-86D2-70F39A43E3B4}" srcOrd="1" destOrd="0" presId="urn:microsoft.com/office/officeart/2005/8/layout/process5"/>
    <dgm:cxn modelId="{4443EF49-2C89-4FD5-AA1A-37B058532CF2}" type="presOf" srcId="{DCEB6EF2-434F-4C45-A17E-E0667F57E7E5}" destId="{D7D1DFC5-43E6-412E-A489-3B5C832C7D8E}" srcOrd="1" destOrd="0" presId="urn:microsoft.com/office/officeart/2005/8/layout/process5"/>
    <dgm:cxn modelId="{1413EDDD-51A0-43AE-BA4F-E5BD08BBDBA3}" type="presOf" srcId="{1CFAE9A3-AB00-48D0-9189-A4EFDFA5D13B}" destId="{E14EA0F5-3D24-4857-8B44-1E2BE8398B72}" srcOrd="0" destOrd="0" presId="urn:microsoft.com/office/officeart/2005/8/layout/process5"/>
    <dgm:cxn modelId="{7F969D8A-0F9F-4785-A3B0-982E4AE67050}" srcId="{EDBBFC93-770C-4214-AAB6-7FC0FAB8CBBC}" destId="{5E986C1F-6C99-468B-9519-12100AD6B4D5}" srcOrd="0" destOrd="0" parTransId="{9BF9A915-7484-4B35-8AB7-AFFFFF63E954}" sibTransId="{9F66F792-B56B-4A72-A297-094088CD135C}"/>
    <dgm:cxn modelId="{EF09A03B-F8EF-412A-A9B1-BF0F5EBADD98}" srcId="{EDBBFC93-770C-4214-AAB6-7FC0FAB8CBBC}" destId="{2E43C60F-2DC1-421C-A58B-E3D69BB876A7}" srcOrd="4" destOrd="0" parTransId="{D6EB9048-DBC5-4D82-AD89-56D335D09826}" sibTransId="{8C53DA61-9787-4551-BE6C-A68D4BD9C9C0}"/>
    <dgm:cxn modelId="{8D518100-C6D7-4BEC-8803-447EC2E15212}" type="presOf" srcId="{EDBBFC93-770C-4214-AAB6-7FC0FAB8CBBC}" destId="{C330AB4B-F215-4B61-8419-1BFC221D8CDA}" srcOrd="0" destOrd="0" presId="urn:microsoft.com/office/officeart/2005/8/layout/process5"/>
    <dgm:cxn modelId="{9812EC03-8D03-4BEF-B5DE-A6B2F20B8F01}" type="presOf" srcId="{9F66F792-B56B-4A72-A297-094088CD135C}" destId="{3626503F-1B83-45CE-8D30-3D9157075DAC}" srcOrd="1" destOrd="0" presId="urn:microsoft.com/office/officeart/2005/8/layout/process5"/>
    <dgm:cxn modelId="{FA55AC30-BBB1-438B-BDE1-53605CFD3698}" type="presOf" srcId="{9F66F792-B56B-4A72-A297-094088CD135C}" destId="{2B6BED1E-002C-499D-AAC4-46C643F042FA}" srcOrd="0" destOrd="0" presId="urn:microsoft.com/office/officeart/2005/8/layout/process5"/>
    <dgm:cxn modelId="{29B5D70D-5142-4AFA-B5DC-39CDD67E5B7C}" type="presOf" srcId="{03D48588-DFCC-40A9-A626-808670114F7C}" destId="{FC1C7D58-CF0C-4E45-80F1-BD54CDEDFF0C}" srcOrd="1" destOrd="0" presId="urn:microsoft.com/office/officeart/2005/8/layout/process5"/>
    <dgm:cxn modelId="{606EB8A2-15E2-4DBB-BAFE-A512D0B0D15A}" type="presOf" srcId="{5E986C1F-6C99-468B-9519-12100AD6B4D5}" destId="{0C679DBB-42D7-455C-8482-E00445F16F21}" srcOrd="0" destOrd="0" presId="urn:microsoft.com/office/officeart/2005/8/layout/process5"/>
    <dgm:cxn modelId="{9EB29160-448D-490A-9A15-F0492B75304D}" type="presOf" srcId="{03D48588-DFCC-40A9-A626-808670114F7C}" destId="{69086652-11FF-4F41-AE20-3E24602AF3A4}" srcOrd="0" destOrd="0" presId="urn:microsoft.com/office/officeart/2005/8/layout/process5"/>
    <dgm:cxn modelId="{AF84EFB3-9F50-4CC4-ACC0-27F7B0744908}" srcId="{EDBBFC93-770C-4214-AAB6-7FC0FAB8CBBC}" destId="{45D8EE41-8B40-47C0-A031-9B22D58B2EC4}" srcOrd="3" destOrd="0" parTransId="{7205AC09-89EE-4D19-85FB-76A0FF088038}" sibTransId="{DCEB6EF2-434F-4C45-A17E-E0667F57E7E5}"/>
    <dgm:cxn modelId="{0649D2FC-B269-4027-9B2E-EA203CBA6EEE}" srcId="{EDBBFC93-770C-4214-AAB6-7FC0FAB8CBBC}" destId="{753D9612-0AE5-47B5-ABAF-32A06A777E3F}" srcOrd="1" destOrd="0" parTransId="{E5CE9556-0E84-4DE6-8238-85D40A5DB660}" sibTransId="{03D48588-DFCC-40A9-A626-808670114F7C}"/>
    <dgm:cxn modelId="{27BF8C25-FBAA-48E5-A64C-E4534A9D8783}" type="presOf" srcId="{45D8EE41-8B40-47C0-A031-9B22D58B2EC4}" destId="{13B57FA1-6FBF-4290-98B5-B8A73974B9B3}" srcOrd="0" destOrd="0" presId="urn:microsoft.com/office/officeart/2005/8/layout/process5"/>
    <dgm:cxn modelId="{D3502EFB-8D50-4B62-956D-5AD37EFE0C83}" type="presOf" srcId="{753D9612-0AE5-47B5-ABAF-32A06A777E3F}" destId="{6EA37D3D-13AE-48CA-9295-8994BD5970A0}" srcOrd="0" destOrd="0" presId="urn:microsoft.com/office/officeart/2005/8/layout/process5"/>
    <dgm:cxn modelId="{94B67E0F-5E45-46EF-AC2D-6EDFC2CEF5EB}" srcId="{EDBBFC93-770C-4214-AAB6-7FC0FAB8CBBC}" destId="{7F238FC6-4BF3-4F88-962A-AF36F61369C7}" srcOrd="2" destOrd="0" parTransId="{D9965F37-E1E5-4AF3-8B7B-94033C37215B}" sibTransId="{1CFAE9A3-AB00-48D0-9189-A4EFDFA5D13B}"/>
    <dgm:cxn modelId="{D8CC87BD-21D7-4B01-B61A-8270AEFF7C26}" type="presOf" srcId="{2E43C60F-2DC1-421C-A58B-E3D69BB876A7}" destId="{9BFC31E6-D7CC-4276-9703-051BCF626FD1}" srcOrd="0" destOrd="0" presId="urn:microsoft.com/office/officeart/2005/8/layout/process5"/>
    <dgm:cxn modelId="{C3003BA9-2131-4873-84AB-27EB7A09BA2A}" type="presOf" srcId="{DCEB6EF2-434F-4C45-A17E-E0667F57E7E5}" destId="{ED21648A-1621-46B6-9A0A-51F7D0DC2827}" srcOrd="0" destOrd="0" presId="urn:microsoft.com/office/officeart/2005/8/layout/process5"/>
    <dgm:cxn modelId="{519C3B22-A7C9-4BD8-A7E3-FEB62FAE1403}" type="presParOf" srcId="{C330AB4B-F215-4B61-8419-1BFC221D8CDA}" destId="{0C679DBB-42D7-455C-8482-E00445F16F21}" srcOrd="0" destOrd="0" presId="urn:microsoft.com/office/officeart/2005/8/layout/process5"/>
    <dgm:cxn modelId="{B0392800-770E-482F-8CAC-2D974B44829C}" type="presParOf" srcId="{C330AB4B-F215-4B61-8419-1BFC221D8CDA}" destId="{2B6BED1E-002C-499D-AAC4-46C643F042FA}" srcOrd="1" destOrd="0" presId="urn:microsoft.com/office/officeart/2005/8/layout/process5"/>
    <dgm:cxn modelId="{0DD85F3B-484C-4DBD-8AA8-383CCAE3B189}" type="presParOf" srcId="{2B6BED1E-002C-499D-AAC4-46C643F042FA}" destId="{3626503F-1B83-45CE-8D30-3D9157075DAC}" srcOrd="0" destOrd="0" presId="urn:microsoft.com/office/officeart/2005/8/layout/process5"/>
    <dgm:cxn modelId="{91DC8DCA-C696-4134-BCE7-81567C1006EA}" type="presParOf" srcId="{C330AB4B-F215-4B61-8419-1BFC221D8CDA}" destId="{6EA37D3D-13AE-48CA-9295-8994BD5970A0}" srcOrd="2" destOrd="0" presId="urn:microsoft.com/office/officeart/2005/8/layout/process5"/>
    <dgm:cxn modelId="{91E92983-8C34-4C11-A565-493542D63F7E}" type="presParOf" srcId="{C330AB4B-F215-4B61-8419-1BFC221D8CDA}" destId="{69086652-11FF-4F41-AE20-3E24602AF3A4}" srcOrd="3" destOrd="0" presId="urn:microsoft.com/office/officeart/2005/8/layout/process5"/>
    <dgm:cxn modelId="{2B256BEE-9650-45FB-A49D-19E69598E571}" type="presParOf" srcId="{69086652-11FF-4F41-AE20-3E24602AF3A4}" destId="{FC1C7D58-CF0C-4E45-80F1-BD54CDEDFF0C}" srcOrd="0" destOrd="0" presId="urn:microsoft.com/office/officeart/2005/8/layout/process5"/>
    <dgm:cxn modelId="{6EC0B4DE-9940-4241-A797-20E3C2C53013}" type="presParOf" srcId="{C330AB4B-F215-4B61-8419-1BFC221D8CDA}" destId="{7D49F4DD-5EA5-455F-A44A-BA02DD62FF4E}" srcOrd="4" destOrd="0" presId="urn:microsoft.com/office/officeart/2005/8/layout/process5"/>
    <dgm:cxn modelId="{ABBB1FCE-99B3-4A44-986B-C9C39F6B0F82}" type="presParOf" srcId="{C330AB4B-F215-4B61-8419-1BFC221D8CDA}" destId="{E14EA0F5-3D24-4857-8B44-1E2BE8398B72}" srcOrd="5" destOrd="0" presId="urn:microsoft.com/office/officeart/2005/8/layout/process5"/>
    <dgm:cxn modelId="{2D993DB0-91AE-4180-B9C3-D8BD12638BB8}" type="presParOf" srcId="{E14EA0F5-3D24-4857-8B44-1E2BE8398B72}" destId="{61BEC406-E43C-423E-86D2-70F39A43E3B4}" srcOrd="0" destOrd="0" presId="urn:microsoft.com/office/officeart/2005/8/layout/process5"/>
    <dgm:cxn modelId="{495E4B40-40AA-43C5-88E7-1498B46B27E3}" type="presParOf" srcId="{C330AB4B-F215-4B61-8419-1BFC221D8CDA}" destId="{13B57FA1-6FBF-4290-98B5-B8A73974B9B3}" srcOrd="6" destOrd="0" presId="urn:microsoft.com/office/officeart/2005/8/layout/process5"/>
    <dgm:cxn modelId="{FD013FB9-00B5-4313-94DD-5517E89E7AA2}" type="presParOf" srcId="{C330AB4B-F215-4B61-8419-1BFC221D8CDA}" destId="{ED21648A-1621-46B6-9A0A-51F7D0DC2827}" srcOrd="7" destOrd="0" presId="urn:microsoft.com/office/officeart/2005/8/layout/process5"/>
    <dgm:cxn modelId="{B64B8218-7D6A-45F1-BA34-B4D32F371F24}" type="presParOf" srcId="{ED21648A-1621-46B6-9A0A-51F7D0DC2827}" destId="{D7D1DFC5-43E6-412E-A489-3B5C832C7D8E}" srcOrd="0" destOrd="0" presId="urn:microsoft.com/office/officeart/2005/8/layout/process5"/>
    <dgm:cxn modelId="{A2C5EAFB-5BF9-49DF-9964-E485A30E9CAD}" type="presParOf" srcId="{C330AB4B-F215-4B61-8419-1BFC221D8CDA}" destId="{9BFC31E6-D7CC-4276-9703-051BCF626FD1}" srcOrd="8"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5D7CD6C-89B0-48E2-B0BA-828483751392}" type="doc">
      <dgm:prSet loTypeId="urn:microsoft.com/office/officeart/2005/8/layout/vList4#1" loCatId="list" qsTypeId="urn:microsoft.com/office/officeart/2005/8/quickstyle/simple1" qsCatId="simple" csTypeId="urn:microsoft.com/office/officeart/2005/8/colors/accent1_2" csCatId="accent1" phldr="1"/>
      <dgm:spPr/>
      <dgm:t>
        <a:bodyPr/>
        <a:lstStyle/>
        <a:p>
          <a:endParaRPr lang="en-US"/>
        </a:p>
      </dgm:t>
    </dgm:pt>
    <dgm:pt modelId="{7525DAEA-AE8E-4EF0-9CF6-E86854F0F76B}">
      <dgm:prSet phldrT="[Text]"/>
      <dgm:spPr/>
      <dgm:t>
        <a:bodyPr/>
        <a:lstStyle/>
        <a:p>
          <a:r>
            <a:rPr lang="ar-SA" dirty="0" smtClean="0">
              <a:latin typeface="Arial" pitchFamily="34" charset="0"/>
              <a:cs typeface="Arial" pitchFamily="34" charset="0"/>
            </a:rPr>
            <a:t>المرسل</a:t>
          </a:r>
          <a:endParaRPr lang="en-US" dirty="0">
            <a:latin typeface="Arial" pitchFamily="34" charset="0"/>
            <a:cs typeface="Arial" pitchFamily="34" charset="0"/>
          </a:endParaRPr>
        </a:p>
      </dgm:t>
    </dgm:pt>
    <dgm:pt modelId="{B59F36A7-90FE-4FD2-8F2F-0A174EFD4F97}" type="parTrans" cxnId="{9793461C-FB94-4387-A9D6-23FA624B615A}">
      <dgm:prSet/>
      <dgm:spPr/>
      <dgm:t>
        <a:bodyPr/>
        <a:lstStyle/>
        <a:p>
          <a:endParaRPr lang="en-US">
            <a:latin typeface="Arial" pitchFamily="34" charset="0"/>
            <a:cs typeface="Arial" pitchFamily="34" charset="0"/>
          </a:endParaRPr>
        </a:p>
      </dgm:t>
    </dgm:pt>
    <dgm:pt modelId="{1EBA5A34-C7E6-4063-A624-7BBDE28974B4}" type="sibTrans" cxnId="{9793461C-FB94-4387-A9D6-23FA624B615A}">
      <dgm:prSet/>
      <dgm:spPr/>
      <dgm:t>
        <a:bodyPr/>
        <a:lstStyle/>
        <a:p>
          <a:endParaRPr lang="en-US">
            <a:latin typeface="Arial" pitchFamily="34" charset="0"/>
            <a:cs typeface="Arial" pitchFamily="34" charset="0"/>
          </a:endParaRPr>
        </a:p>
      </dgm:t>
    </dgm:pt>
    <dgm:pt modelId="{135F63CD-89DA-4A1C-AA71-7D75A5DB593F}">
      <dgm:prSet phldrT="[Text]"/>
      <dgm:spPr/>
      <dgm:t>
        <a:bodyPr/>
        <a:lstStyle/>
        <a:p>
          <a:r>
            <a:rPr lang="ar-SA" dirty="0" smtClean="0">
              <a:latin typeface="Arial" pitchFamily="34" charset="0"/>
              <a:cs typeface="Arial" pitchFamily="34" charset="0"/>
            </a:rPr>
            <a:t>المتلقي</a:t>
          </a:r>
          <a:endParaRPr lang="en-US" dirty="0">
            <a:latin typeface="Arial" pitchFamily="34" charset="0"/>
            <a:cs typeface="Arial" pitchFamily="34" charset="0"/>
          </a:endParaRPr>
        </a:p>
      </dgm:t>
    </dgm:pt>
    <dgm:pt modelId="{225A2DDF-2FA5-4850-B7DE-4CB4AEFF1FEF}" type="parTrans" cxnId="{AB2F96D6-39CF-4BDD-991F-ED2EEDD604FF}">
      <dgm:prSet/>
      <dgm:spPr/>
      <dgm:t>
        <a:bodyPr/>
        <a:lstStyle/>
        <a:p>
          <a:endParaRPr lang="en-US">
            <a:latin typeface="Arial" pitchFamily="34" charset="0"/>
            <a:cs typeface="Arial" pitchFamily="34" charset="0"/>
          </a:endParaRPr>
        </a:p>
      </dgm:t>
    </dgm:pt>
    <dgm:pt modelId="{D9A0FBFB-FCFD-4527-AA82-1D18E5EB171C}" type="sibTrans" cxnId="{AB2F96D6-39CF-4BDD-991F-ED2EEDD604FF}">
      <dgm:prSet/>
      <dgm:spPr/>
      <dgm:t>
        <a:bodyPr/>
        <a:lstStyle/>
        <a:p>
          <a:endParaRPr lang="en-US">
            <a:latin typeface="Arial" pitchFamily="34" charset="0"/>
            <a:cs typeface="Arial" pitchFamily="34" charset="0"/>
          </a:endParaRPr>
        </a:p>
      </dgm:t>
    </dgm:pt>
    <dgm:pt modelId="{7AECC738-B64E-45D5-BC7F-473E4279C901}">
      <dgm:prSet phldrT="[Text]"/>
      <dgm:spPr/>
      <dgm:t>
        <a:bodyPr/>
        <a:lstStyle/>
        <a:p>
          <a:r>
            <a:rPr lang="ar-SA" dirty="0" smtClean="0">
              <a:latin typeface="Arial" pitchFamily="34" charset="0"/>
              <a:cs typeface="Arial" pitchFamily="34" charset="0"/>
            </a:rPr>
            <a:t>الخبرة المشتركة</a:t>
          </a:r>
          <a:endParaRPr lang="en-US" dirty="0">
            <a:latin typeface="Arial" pitchFamily="34" charset="0"/>
            <a:cs typeface="Arial" pitchFamily="34" charset="0"/>
          </a:endParaRPr>
        </a:p>
      </dgm:t>
    </dgm:pt>
    <dgm:pt modelId="{52067CF3-6A99-4017-A0D5-25616B7FABF3}" type="parTrans" cxnId="{09E8643C-303A-4F35-8E44-E73154F6EA6F}">
      <dgm:prSet/>
      <dgm:spPr/>
      <dgm:t>
        <a:bodyPr/>
        <a:lstStyle/>
        <a:p>
          <a:endParaRPr lang="en-US">
            <a:latin typeface="Arial" pitchFamily="34" charset="0"/>
            <a:cs typeface="Arial" pitchFamily="34" charset="0"/>
          </a:endParaRPr>
        </a:p>
      </dgm:t>
    </dgm:pt>
    <dgm:pt modelId="{AB563697-FC66-4FA7-B891-7CC2F73FAF2D}" type="sibTrans" cxnId="{09E8643C-303A-4F35-8E44-E73154F6EA6F}">
      <dgm:prSet/>
      <dgm:spPr/>
      <dgm:t>
        <a:bodyPr/>
        <a:lstStyle/>
        <a:p>
          <a:endParaRPr lang="en-US">
            <a:latin typeface="Arial" pitchFamily="34" charset="0"/>
            <a:cs typeface="Arial" pitchFamily="34" charset="0"/>
          </a:endParaRPr>
        </a:p>
      </dgm:t>
    </dgm:pt>
    <dgm:pt modelId="{31F0F88B-AE30-465A-962D-929E3B725619}">
      <dgm:prSet phldrT="[Text]"/>
      <dgm:spPr/>
      <dgm:t>
        <a:bodyPr/>
        <a:lstStyle/>
        <a:p>
          <a:r>
            <a:rPr lang="ar-SA" dirty="0" smtClean="0">
              <a:latin typeface="Arial" pitchFamily="34" charset="0"/>
              <a:cs typeface="Arial" pitchFamily="34" charset="0"/>
            </a:rPr>
            <a:t>الرسالة</a:t>
          </a:r>
          <a:endParaRPr lang="en-US" dirty="0">
            <a:latin typeface="Arial" pitchFamily="34" charset="0"/>
            <a:cs typeface="Arial" pitchFamily="34" charset="0"/>
          </a:endParaRPr>
        </a:p>
      </dgm:t>
    </dgm:pt>
    <dgm:pt modelId="{E54D6C58-8EE2-4D6D-8310-AD7DB8C1A172}" type="sibTrans" cxnId="{03A40D26-C7D2-487D-8ECF-CD63412F41C2}">
      <dgm:prSet/>
      <dgm:spPr/>
      <dgm:t>
        <a:bodyPr/>
        <a:lstStyle/>
        <a:p>
          <a:endParaRPr lang="en-US">
            <a:latin typeface="Arial" pitchFamily="34" charset="0"/>
            <a:cs typeface="Arial" pitchFamily="34" charset="0"/>
          </a:endParaRPr>
        </a:p>
      </dgm:t>
    </dgm:pt>
    <dgm:pt modelId="{06D2821C-8FB1-4B65-9B90-49816A0264B1}" type="parTrans" cxnId="{03A40D26-C7D2-487D-8ECF-CD63412F41C2}">
      <dgm:prSet/>
      <dgm:spPr/>
      <dgm:t>
        <a:bodyPr/>
        <a:lstStyle/>
        <a:p>
          <a:endParaRPr lang="en-US">
            <a:latin typeface="Arial" pitchFamily="34" charset="0"/>
            <a:cs typeface="Arial" pitchFamily="34" charset="0"/>
          </a:endParaRPr>
        </a:p>
      </dgm:t>
    </dgm:pt>
    <dgm:pt modelId="{5FCB7124-B7E2-4C5D-83E6-69E3B9B43C09}" type="pres">
      <dgm:prSet presAssocID="{15D7CD6C-89B0-48E2-B0BA-828483751392}" presName="linear" presStyleCnt="0">
        <dgm:presLayoutVars>
          <dgm:dir/>
          <dgm:resizeHandles val="exact"/>
        </dgm:presLayoutVars>
      </dgm:prSet>
      <dgm:spPr/>
      <dgm:t>
        <a:bodyPr/>
        <a:lstStyle/>
        <a:p>
          <a:endParaRPr lang="en-US"/>
        </a:p>
      </dgm:t>
    </dgm:pt>
    <dgm:pt modelId="{1702CB9F-7473-4187-92B4-5F3E57465EA7}" type="pres">
      <dgm:prSet presAssocID="{7525DAEA-AE8E-4EF0-9CF6-E86854F0F76B}" presName="comp" presStyleCnt="0"/>
      <dgm:spPr/>
    </dgm:pt>
    <dgm:pt modelId="{297B89E3-CBB0-4637-9712-17E1B2DD3305}" type="pres">
      <dgm:prSet presAssocID="{7525DAEA-AE8E-4EF0-9CF6-E86854F0F76B}" presName="box" presStyleLbl="node1" presStyleIdx="0" presStyleCnt="4"/>
      <dgm:spPr/>
      <dgm:t>
        <a:bodyPr/>
        <a:lstStyle/>
        <a:p>
          <a:endParaRPr lang="en-US"/>
        </a:p>
      </dgm:t>
    </dgm:pt>
    <dgm:pt modelId="{E3C13742-1626-4F43-9F79-617B530CC3AB}" type="pres">
      <dgm:prSet presAssocID="{7525DAEA-AE8E-4EF0-9CF6-E86854F0F76B}" presName="img" presStyleLbl="fgImgPlace1" presStyleIdx="0" presStyleCnt="4"/>
      <dgm:spPr>
        <a:blipFill rotWithShape="0">
          <a:blip xmlns:r="http://schemas.openxmlformats.org/officeDocument/2006/relationships" r:embed="rId1"/>
          <a:stretch>
            <a:fillRect/>
          </a:stretch>
        </a:blipFill>
      </dgm:spPr>
    </dgm:pt>
    <dgm:pt modelId="{67A2AFA7-1BA4-415D-A547-479221C22956}" type="pres">
      <dgm:prSet presAssocID="{7525DAEA-AE8E-4EF0-9CF6-E86854F0F76B}" presName="text" presStyleLbl="node1" presStyleIdx="0" presStyleCnt="4">
        <dgm:presLayoutVars>
          <dgm:bulletEnabled val="1"/>
        </dgm:presLayoutVars>
      </dgm:prSet>
      <dgm:spPr/>
      <dgm:t>
        <a:bodyPr/>
        <a:lstStyle/>
        <a:p>
          <a:endParaRPr lang="en-US"/>
        </a:p>
      </dgm:t>
    </dgm:pt>
    <dgm:pt modelId="{6F89806B-3CE7-474A-B051-C5E305632E3B}" type="pres">
      <dgm:prSet presAssocID="{1EBA5A34-C7E6-4063-A624-7BBDE28974B4}" presName="spacer" presStyleCnt="0"/>
      <dgm:spPr/>
    </dgm:pt>
    <dgm:pt modelId="{52D02776-5186-4B9E-8F02-387B200CA819}" type="pres">
      <dgm:prSet presAssocID="{135F63CD-89DA-4A1C-AA71-7D75A5DB593F}" presName="comp" presStyleCnt="0"/>
      <dgm:spPr/>
    </dgm:pt>
    <dgm:pt modelId="{2E6BA0AC-75BA-4169-991D-928E4AD35308}" type="pres">
      <dgm:prSet presAssocID="{135F63CD-89DA-4A1C-AA71-7D75A5DB593F}" presName="box" presStyleLbl="node1" presStyleIdx="1" presStyleCnt="4"/>
      <dgm:spPr/>
      <dgm:t>
        <a:bodyPr/>
        <a:lstStyle/>
        <a:p>
          <a:endParaRPr lang="en-US"/>
        </a:p>
      </dgm:t>
    </dgm:pt>
    <dgm:pt modelId="{7CA0E3CC-60E8-42EC-A6D5-0EEEEDC1C29D}" type="pres">
      <dgm:prSet presAssocID="{135F63CD-89DA-4A1C-AA71-7D75A5DB593F}" presName="img" presStyleLbl="fgImgPlace1" presStyleIdx="1" presStyleCnt="4"/>
      <dgm:spPr>
        <a:blipFill rotWithShape="0">
          <a:blip xmlns:r="http://schemas.openxmlformats.org/officeDocument/2006/relationships" r:embed="rId2"/>
          <a:stretch>
            <a:fillRect/>
          </a:stretch>
        </a:blipFill>
      </dgm:spPr>
    </dgm:pt>
    <dgm:pt modelId="{A9CA8E11-A2E7-4326-B4EE-1A94D191306C}" type="pres">
      <dgm:prSet presAssocID="{135F63CD-89DA-4A1C-AA71-7D75A5DB593F}" presName="text" presStyleLbl="node1" presStyleIdx="1" presStyleCnt="4">
        <dgm:presLayoutVars>
          <dgm:bulletEnabled val="1"/>
        </dgm:presLayoutVars>
      </dgm:prSet>
      <dgm:spPr/>
      <dgm:t>
        <a:bodyPr/>
        <a:lstStyle/>
        <a:p>
          <a:endParaRPr lang="en-US"/>
        </a:p>
      </dgm:t>
    </dgm:pt>
    <dgm:pt modelId="{26FC4B5C-312A-421F-ACE9-5B9B29AEF543}" type="pres">
      <dgm:prSet presAssocID="{D9A0FBFB-FCFD-4527-AA82-1D18E5EB171C}" presName="spacer" presStyleCnt="0"/>
      <dgm:spPr/>
    </dgm:pt>
    <dgm:pt modelId="{78A41B75-D78E-4895-9C79-1955FF547FD6}" type="pres">
      <dgm:prSet presAssocID="{7AECC738-B64E-45D5-BC7F-473E4279C901}" presName="comp" presStyleCnt="0"/>
      <dgm:spPr/>
    </dgm:pt>
    <dgm:pt modelId="{3CADFB8C-3062-403E-A9AF-FC30DAAD630D}" type="pres">
      <dgm:prSet presAssocID="{7AECC738-B64E-45D5-BC7F-473E4279C901}" presName="box" presStyleLbl="node1" presStyleIdx="2" presStyleCnt="4"/>
      <dgm:spPr/>
      <dgm:t>
        <a:bodyPr/>
        <a:lstStyle/>
        <a:p>
          <a:endParaRPr lang="en-US"/>
        </a:p>
      </dgm:t>
    </dgm:pt>
    <dgm:pt modelId="{C9476738-8007-4071-85EC-B505DF2FE6CD}" type="pres">
      <dgm:prSet presAssocID="{7AECC738-B64E-45D5-BC7F-473E4279C901}" presName="img" presStyleLbl="fgImgPlace1" presStyleIdx="2" presStyleCnt="4"/>
      <dgm:spPr>
        <a:blipFill rotWithShape="0">
          <a:blip xmlns:r="http://schemas.openxmlformats.org/officeDocument/2006/relationships" r:embed="rId3"/>
          <a:stretch>
            <a:fillRect/>
          </a:stretch>
        </a:blipFill>
      </dgm:spPr>
    </dgm:pt>
    <dgm:pt modelId="{130B84BD-96ED-4596-BFA0-D46EDA9E2E17}" type="pres">
      <dgm:prSet presAssocID="{7AECC738-B64E-45D5-BC7F-473E4279C901}" presName="text" presStyleLbl="node1" presStyleIdx="2" presStyleCnt="4">
        <dgm:presLayoutVars>
          <dgm:bulletEnabled val="1"/>
        </dgm:presLayoutVars>
      </dgm:prSet>
      <dgm:spPr/>
      <dgm:t>
        <a:bodyPr/>
        <a:lstStyle/>
        <a:p>
          <a:endParaRPr lang="en-US"/>
        </a:p>
      </dgm:t>
    </dgm:pt>
    <dgm:pt modelId="{D67C67A2-EC2C-4D60-A988-9E644B231792}" type="pres">
      <dgm:prSet presAssocID="{AB563697-FC66-4FA7-B891-7CC2F73FAF2D}" presName="spacer" presStyleCnt="0"/>
      <dgm:spPr/>
    </dgm:pt>
    <dgm:pt modelId="{2E0F326F-0375-4251-AAD6-935B05C88316}" type="pres">
      <dgm:prSet presAssocID="{31F0F88B-AE30-465A-962D-929E3B725619}" presName="comp" presStyleCnt="0"/>
      <dgm:spPr/>
    </dgm:pt>
    <dgm:pt modelId="{9212DCCF-00CE-4D98-AA67-DBF275E5F8A0}" type="pres">
      <dgm:prSet presAssocID="{31F0F88B-AE30-465A-962D-929E3B725619}" presName="box" presStyleLbl="node1" presStyleIdx="3" presStyleCnt="4"/>
      <dgm:spPr/>
      <dgm:t>
        <a:bodyPr/>
        <a:lstStyle/>
        <a:p>
          <a:endParaRPr lang="en-US"/>
        </a:p>
      </dgm:t>
    </dgm:pt>
    <dgm:pt modelId="{75D6AF8F-2D2F-492E-9FAC-41A5C951223B}" type="pres">
      <dgm:prSet presAssocID="{31F0F88B-AE30-465A-962D-929E3B725619}" presName="img" presStyleLbl="fgImgPlace1" presStyleIdx="3" presStyleCnt="4"/>
      <dgm:spPr>
        <a:blipFill rotWithShape="0">
          <a:blip xmlns:r="http://schemas.openxmlformats.org/officeDocument/2006/relationships" r:embed="rId4"/>
          <a:stretch>
            <a:fillRect/>
          </a:stretch>
        </a:blipFill>
      </dgm:spPr>
      <dgm:t>
        <a:bodyPr/>
        <a:lstStyle/>
        <a:p>
          <a:endParaRPr lang="en-US"/>
        </a:p>
      </dgm:t>
    </dgm:pt>
    <dgm:pt modelId="{CE11FB59-7064-466E-9A6E-372258051848}" type="pres">
      <dgm:prSet presAssocID="{31F0F88B-AE30-465A-962D-929E3B725619}" presName="text" presStyleLbl="node1" presStyleIdx="3" presStyleCnt="4">
        <dgm:presLayoutVars>
          <dgm:bulletEnabled val="1"/>
        </dgm:presLayoutVars>
      </dgm:prSet>
      <dgm:spPr/>
      <dgm:t>
        <a:bodyPr/>
        <a:lstStyle/>
        <a:p>
          <a:endParaRPr lang="en-US"/>
        </a:p>
      </dgm:t>
    </dgm:pt>
  </dgm:ptLst>
  <dgm:cxnLst>
    <dgm:cxn modelId="{FB57E68E-CDCF-4CD2-BF14-60E8154530AB}" type="presOf" srcId="{7525DAEA-AE8E-4EF0-9CF6-E86854F0F76B}" destId="{297B89E3-CBB0-4637-9712-17E1B2DD3305}" srcOrd="0" destOrd="0" presId="urn:microsoft.com/office/officeart/2005/8/layout/vList4#1"/>
    <dgm:cxn modelId="{81FE196D-8023-4850-9D0B-6E97447FD1B5}" type="presOf" srcId="{7AECC738-B64E-45D5-BC7F-473E4279C901}" destId="{130B84BD-96ED-4596-BFA0-D46EDA9E2E17}" srcOrd="1" destOrd="0" presId="urn:microsoft.com/office/officeart/2005/8/layout/vList4#1"/>
    <dgm:cxn modelId="{2803E3CF-DFE7-40EB-BF56-B6936A0D4C80}" type="presOf" srcId="{31F0F88B-AE30-465A-962D-929E3B725619}" destId="{CE11FB59-7064-466E-9A6E-372258051848}" srcOrd="1" destOrd="0" presId="urn:microsoft.com/office/officeart/2005/8/layout/vList4#1"/>
    <dgm:cxn modelId="{DD237CCF-35F5-4846-9406-DF597179F2A4}" type="presOf" srcId="{7525DAEA-AE8E-4EF0-9CF6-E86854F0F76B}" destId="{67A2AFA7-1BA4-415D-A547-479221C22956}" srcOrd="1" destOrd="0" presId="urn:microsoft.com/office/officeart/2005/8/layout/vList4#1"/>
    <dgm:cxn modelId="{2AC64B11-A11A-4E90-BA87-5E0CA1556CBD}" type="presOf" srcId="{7AECC738-B64E-45D5-BC7F-473E4279C901}" destId="{3CADFB8C-3062-403E-A9AF-FC30DAAD630D}" srcOrd="0" destOrd="0" presId="urn:microsoft.com/office/officeart/2005/8/layout/vList4#1"/>
    <dgm:cxn modelId="{AB2F96D6-39CF-4BDD-991F-ED2EEDD604FF}" srcId="{15D7CD6C-89B0-48E2-B0BA-828483751392}" destId="{135F63CD-89DA-4A1C-AA71-7D75A5DB593F}" srcOrd="1" destOrd="0" parTransId="{225A2DDF-2FA5-4850-B7DE-4CB4AEFF1FEF}" sibTransId="{D9A0FBFB-FCFD-4527-AA82-1D18E5EB171C}"/>
    <dgm:cxn modelId="{41E5084B-AD74-40D4-96F6-C2F9CF006F89}" type="presOf" srcId="{135F63CD-89DA-4A1C-AA71-7D75A5DB593F}" destId="{2E6BA0AC-75BA-4169-991D-928E4AD35308}" srcOrd="0" destOrd="0" presId="urn:microsoft.com/office/officeart/2005/8/layout/vList4#1"/>
    <dgm:cxn modelId="{09E8643C-303A-4F35-8E44-E73154F6EA6F}" srcId="{15D7CD6C-89B0-48E2-B0BA-828483751392}" destId="{7AECC738-B64E-45D5-BC7F-473E4279C901}" srcOrd="2" destOrd="0" parTransId="{52067CF3-6A99-4017-A0D5-25616B7FABF3}" sibTransId="{AB563697-FC66-4FA7-B891-7CC2F73FAF2D}"/>
    <dgm:cxn modelId="{C95334A1-908C-4547-BD69-2C6C18C1D39F}" type="presOf" srcId="{31F0F88B-AE30-465A-962D-929E3B725619}" destId="{9212DCCF-00CE-4D98-AA67-DBF275E5F8A0}" srcOrd="0" destOrd="0" presId="urn:microsoft.com/office/officeart/2005/8/layout/vList4#1"/>
    <dgm:cxn modelId="{30F7EBC9-B552-4AF8-ADCC-2570DB9DDFA5}" type="presOf" srcId="{15D7CD6C-89B0-48E2-B0BA-828483751392}" destId="{5FCB7124-B7E2-4C5D-83E6-69E3B9B43C09}" srcOrd="0" destOrd="0" presId="urn:microsoft.com/office/officeart/2005/8/layout/vList4#1"/>
    <dgm:cxn modelId="{9E873C6E-5214-4610-A903-543CE32FA4D3}" type="presOf" srcId="{135F63CD-89DA-4A1C-AA71-7D75A5DB593F}" destId="{A9CA8E11-A2E7-4326-B4EE-1A94D191306C}" srcOrd="1" destOrd="0" presId="urn:microsoft.com/office/officeart/2005/8/layout/vList4#1"/>
    <dgm:cxn modelId="{03A40D26-C7D2-487D-8ECF-CD63412F41C2}" srcId="{15D7CD6C-89B0-48E2-B0BA-828483751392}" destId="{31F0F88B-AE30-465A-962D-929E3B725619}" srcOrd="3" destOrd="0" parTransId="{06D2821C-8FB1-4B65-9B90-49816A0264B1}" sibTransId="{E54D6C58-8EE2-4D6D-8310-AD7DB8C1A172}"/>
    <dgm:cxn modelId="{9793461C-FB94-4387-A9D6-23FA624B615A}" srcId="{15D7CD6C-89B0-48E2-B0BA-828483751392}" destId="{7525DAEA-AE8E-4EF0-9CF6-E86854F0F76B}" srcOrd="0" destOrd="0" parTransId="{B59F36A7-90FE-4FD2-8F2F-0A174EFD4F97}" sibTransId="{1EBA5A34-C7E6-4063-A624-7BBDE28974B4}"/>
    <dgm:cxn modelId="{0C53847E-C7B8-4A65-AD38-8779797C8D31}" type="presParOf" srcId="{5FCB7124-B7E2-4C5D-83E6-69E3B9B43C09}" destId="{1702CB9F-7473-4187-92B4-5F3E57465EA7}" srcOrd="0" destOrd="0" presId="urn:microsoft.com/office/officeart/2005/8/layout/vList4#1"/>
    <dgm:cxn modelId="{8F21C257-ABB9-4FBC-A8AF-2BF87180C095}" type="presParOf" srcId="{1702CB9F-7473-4187-92B4-5F3E57465EA7}" destId="{297B89E3-CBB0-4637-9712-17E1B2DD3305}" srcOrd="0" destOrd="0" presId="urn:microsoft.com/office/officeart/2005/8/layout/vList4#1"/>
    <dgm:cxn modelId="{253DD77B-D595-4D81-86C1-C818AC86B34E}" type="presParOf" srcId="{1702CB9F-7473-4187-92B4-5F3E57465EA7}" destId="{E3C13742-1626-4F43-9F79-617B530CC3AB}" srcOrd="1" destOrd="0" presId="urn:microsoft.com/office/officeart/2005/8/layout/vList4#1"/>
    <dgm:cxn modelId="{C783ECBC-E594-475F-9826-157F0A2A4CFD}" type="presParOf" srcId="{1702CB9F-7473-4187-92B4-5F3E57465EA7}" destId="{67A2AFA7-1BA4-415D-A547-479221C22956}" srcOrd="2" destOrd="0" presId="urn:microsoft.com/office/officeart/2005/8/layout/vList4#1"/>
    <dgm:cxn modelId="{2F77DC52-3A9D-49EA-85B2-52C7B85629C5}" type="presParOf" srcId="{5FCB7124-B7E2-4C5D-83E6-69E3B9B43C09}" destId="{6F89806B-3CE7-474A-B051-C5E305632E3B}" srcOrd="1" destOrd="0" presId="urn:microsoft.com/office/officeart/2005/8/layout/vList4#1"/>
    <dgm:cxn modelId="{F5F1CB33-ED46-4DA7-8B4C-F190BDA008B0}" type="presParOf" srcId="{5FCB7124-B7E2-4C5D-83E6-69E3B9B43C09}" destId="{52D02776-5186-4B9E-8F02-387B200CA819}" srcOrd="2" destOrd="0" presId="urn:microsoft.com/office/officeart/2005/8/layout/vList4#1"/>
    <dgm:cxn modelId="{CCBE0D9C-7A61-4B2B-A6B9-3C0693E1A06B}" type="presParOf" srcId="{52D02776-5186-4B9E-8F02-387B200CA819}" destId="{2E6BA0AC-75BA-4169-991D-928E4AD35308}" srcOrd="0" destOrd="0" presId="urn:microsoft.com/office/officeart/2005/8/layout/vList4#1"/>
    <dgm:cxn modelId="{CD150691-1522-451E-90A2-6B0DD378FDB0}" type="presParOf" srcId="{52D02776-5186-4B9E-8F02-387B200CA819}" destId="{7CA0E3CC-60E8-42EC-A6D5-0EEEEDC1C29D}" srcOrd="1" destOrd="0" presId="urn:microsoft.com/office/officeart/2005/8/layout/vList4#1"/>
    <dgm:cxn modelId="{F1A6D5DA-F56F-4263-8F1E-871A0815CC77}" type="presParOf" srcId="{52D02776-5186-4B9E-8F02-387B200CA819}" destId="{A9CA8E11-A2E7-4326-B4EE-1A94D191306C}" srcOrd="2" destOrd="0" presId="urn:microsoft.com/office/officeart/2005/8/layout/vList4#1"/>
    <dgm:cxn modelId="{16FD8D4C-016C-478E-89D5-77B9F9080F1D}" type="presParOf" srcId="{5FCB7124-B7E2-4C5D-83E6-69E3B9B43C09}" destId="{26FC4B5C-312A-421F-ACE9-5B9B29AEF543}" srcOrd="3" destOrd="0" presId="urn:microsoft.com/office/officeart/2005/8/layout/vList4#1"/>
    <dgm:cxn modelId="{CBB79485-1C34-4E13-97BD-1D0482C08C65}" type="presParOf" srcId="{5FCB7124-B7E2-4C5D-83E6-69E3B9B43C09}" destId="{78A41B75-D78E-4895-9C79-1955FF547FD6}" srcOrd="4" destOrd="0" presId="urn:microsoft.com/office/officeart/2005/8/layout/vList4#1"/>
    <dgm:cxn modelId="{A0A14145-F516-4A83-A422-62F4B0F8BF63}" type="presParOf" srcId="{78A41B75-D78E-4895-9C79-1955FF547FD6}" destId="{3CADFB8C-3062-403E-A9AF-FC30DAAD630D}" srcOrd="0" destOrd="0" presId="urn:microsoft.com/office/officeart/2005/8/layout/vList4#1"/>
    <dgm:cxn modelId="{7D136302-FB65-4C93-9DC6-2B9A31EB4B6A}" type="presParOf" srcId="{78A41B75-D78E-4895-9C79-1955FF547FD6}" destId="{C9476738-8007-4071-85EC-B505DF2FE6CD}" srcOrd="1" destOrd="0" presId="urn:microsoft.com/office/officeart/2005/8/layout/vList4#1"/>
    <dgm:cxn modelId="{70880782-94C8-4060-B4FF-C8B2A185600E}" type="presParOf" srcId="{78A41B75-D78E-4895-9C79-1955FF547FD6}" destId="{130B84BD-96ED-4596-BFA0-D46EDA9E2E17}" srcOrd="2" destOrd="0" presId="urn:microsoft.com/office/officeart/2005/8/layout/vList4#1"/>
    <dgm:cxn modelId="{B394788B-F6FC-4EFE-9925-3D62FDA2B0C7}" type="presParOf" srcId="{5FCB7124-B7E2-4C5D-83E6-69E3B9B43C09}" destId="{D67C67A2-EC2C-4D60-A988-9E644B231792}" srcOrd="5" destOrd="0" presId="urn:microsoft.com/office/officeart/2005/8/layout/vList4#1"/>
    <dgm:cxn modelId="{D91A697B-3C98-4091-8DE1-53B7C89DFA04}" type="presParOf" srcId="{5FCB7124-B7E2-4C5D-83E6-69E3B9B43C09}" destId="{2E0F326F-0375-4251-AAD6-935B05C88316}" srcOrd="6" destOrd="0" presId="urn:microsoft.com/office/officeart/2005/8/layout/vList4#1"/>
    <dgm:cxn modelId="{42A34405-C5DB-42B2-A0A4-E27269776A82}" type="presParOf" srcId="{2E0F326F-0375-4251-AAD6-935B05C88316}" destId="{9212DCCF-00CE-4D98-AA67-DBF275E5F8A0}" srcOrd="0" destOrd="0" presId="urn:microsoft.com/office/officeart/2005/8/layout/vList4#1"/>
    <dgm:cxn modelId="{58CBEE7C-E3A0-4119-B58B-6521CCDF0CEE}" type="presParOf" srcId="{2E0F326F-0375-4251-AAD6-935B05C88316}" destId="{75D6AF8F-2D2F-492E-9FAC-41A5C951223B}" srcOrd="1" destOrd="0" presId="urn:microsoft.com/office/officeart/2005/8/layout/vList4#1"/>
    <dgm:cxn modelId="{C8DFB5F6-E6BC-47E3-B7B1-AAA54BF2D18C}" type="presParOf" srcId="{2E0F326F-0375-4251-AAD6-935B05C88316}" destId="{CE11FB59-7064-466E-9A6E-372258051848}" srcOrd="2" destOrd="0" presId="urn:microsoft.com/office/officeart/2005/8/layout/vList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5D7CD6C-89B0-48E2-B0BA-828483751392}" type="doc">
      <dgm:prSet loTypeId="urn:microsoft.com/office/officeart/2005/8/layout/vList4#2" loCatId="list" qsTypeId="urn:microsoft.com/office/officeart/2005/8/quickstyle/simple1" qsCatId="simple" csTypeId="urn:microsoft.com/office/officeart/2005/8/colors/accent1_2" csCatId="accent1" phldr="1"/>
      <dgm:spPr/>
      <dgm:t>
        <a:bodyPr/>
        <a:lstStyle/>
        <a:p>
          <a:endParaRPr lang="en-US"/>
        </a:p>
      </dgm:t>
    </dgm:pt>
    <dgm:pt modelId="{135F63CD-89DA-4A1C-AA71-7D75A5DB593F}">
      <dgm:prSet phldrT="[Text]"/>
      <dgm:spPr/>
      <dgm:t>
        <a:bodyPr/>
        <a:lstStyle/>
        <a:p>
          <a:r>
            <a:rPr lang="ar-SA" dirty="0" smtClean="0">
              <a:latin typeface="Arial" pitchFamily="34" charset="0"/>
              <a:cs typeface="Arial" pitchFamily="34" charset="0"/>
            </a:rPr>
            <a:t>رجع الصدى</a:t>
          </a:r>
          <a:endParaRPr lang="en-US" dirty="0">
            <a:latin typeface="Arial" pitchFamily="34" charset="0"/>
            <a:cs typeface="Arial" pitchFamily="34" charset="0"/>
          </a:endParaRPr>
        </a:p>
      </dgm:t>
    </dgm:pt>
    <dgm:pt modelId="{225A2DDF-2FA5-4850-B7DE-4CB4AEFF1FEF}" type="parTrans" cxnId="{AB2F96D6-39CF-4BDD-991F-ED2EEDD604FF}">
      <dgm:prSet/>
      <dgm:spPr/>
      <dgm:t>
        <a:bodyPr/>
        <a:lstStyle/>
        <a:p>
          <a:endParaRPr lang="en-US">
            <a:latin typeface="Arial" pitchFamily="34" charset="0"/>
            <a:cs typeface="Arial" pitchFamily="34" charset="0"/>
          </a:endParaRPr>
        </a:p>
      </dgm:t>
    </dgm:pt>
    <dgm:pt modelId="{D9A0FBFB-FCFD-4527-AA82-1D18E5EB171C}" type="sibTrans" cxnId="{AB2F96D6-39CF-4BDD-991F-ED2EEDD604FF}">
      <dgm:prSet/>
      <dgm:spPr/>
      <dgm:t>
        <a:bodyPr/>
        <a:lstStyle/>
        <a:p>
          <a:endParaRPr lang="en-US">
            <a:latin typeface="Arial" pitchFamily="34" charset="0"/>
            <a:cs typeface="Arial" pitchFamily="34" charset="0"/>
          </a:endParaRPr>
        </a:p>
      </dgm:t>
    </dgm:pt>
    <dgm:pt modelId="{7AECC738-B64E-45D5-BC7F-473E4279C901}">
      <dgm:prSet phldrT="[Text]"/>
      <dgm:spPr/>
      <dgm:t>
        <a:bodyPr/>
        <a:lstStyle/>
        <a:p>
          <a:r>
            <a:rPr lang="ar-SA" dirty="0" smtClean="0">
              <a:latin typeface="Arial" pitchFamily="34" charset="0"/>
              <a:cs typeface="Arial" pitchFamily="34" charset="0"/>
            </a:rPr>
            <a:t>الأثر</a:t>
          </a:r>
          <a:endParaRPr lang="en-US" dirty="0">
            <a:latin typeface="Arial" pitchFamily="34" charset="0"/>
            <a:cs typeface="Arial" pitchFamily="34" charset="0"/>
          </a:endParaRPr>
        </a:p>
      </dgm:t>
    </dgm:pt>
    <dgm:pt modelId="{52067CF3-6A99-4017-A0D5-25616B7FABF3}" type="parTrans" cxnId="{09E8643C-303A-4F35-8E44-E73154F6EA6F}">
      <dgm:prSet/>
      <dgm:spPr/>
      <dgm:t>
        <a:bodyPr/>
        <a:lstStyle/>
        <a:p>
          <a:endParaRPr lang="en-US">
            <a:latin typeface="Arial" pitchFamily="34" charset="0"/>
            <a:cs typeface="Arial" pitchFamily="34" charset="0"/>
          </a:endParaRPr>
        </a:p>
      </dgm:t>
    </dgm:pt>
    <dgm:pt modelId="{AB563697-FC66-4FA7-B891-7CC2F73FAF2D}" type="sibTrans" cxnId="{09E8643C-303A-4F35-8E44-E73154F6EA6F}">
      <dgm:prSet/>
      <dgm:spPr/>
      <dgm:t>
        <a:bodyPr/>
        <a:lstStyle/>
        <a:p>
          <a:endParaRPr lang="en-US">
            <a:latin typeface="Arial" pitchFamily="34" charset="0"/>
            <a:cs typeface="Arial" pitchFamily="34" charset="0"/>
          </a:endParaRPr>
        </a:p>
      </dgm:t>
    </dgm:pt>
    <dgm:pt modelId="{31F0F88B-AE30-465A-962D-929E3B725619}">
      <dgm:prSet phldrT="[Text]"/>
      <dgm:spPr/>
      <dgm:t>
        <a:bodyPr/>
        <a:lstStyle/>
        <a:p>
          <a:r>
            <a:rPr lang="ar-SA" dirty="0" smtClean="0">
              <a:latin typeface="Arial" pitchFamily="34" charset="0"/>
              <a:cs typeface="Arial" pitchFamily="34" charset="0"/>
            </a:rPr>
            <a:t>التشويش</a:t>
          </a:r>
          <a:endParaRPr lang="en-US" dirty="0">
            <a:latin typeface="Arial" pitchFamily="34" charset="0"/>
            <a:cs typeface="Arial" pitchFamily="34" charset="0"/>
          </a:endParaRPr>
        </a:p>
      </dgm:t>
    </dgm:pt>
    <dgm:pt modelId="{E54D6C58-8EE2-4D6D-8310-AD7DB8C1A172}" type="sibTrans" cxnId="{03A40D26-C7D2-487D-8ECF-CD63412F41C2}">
      <dgm:prSet/>
      <dgm:spPr/>
      <dgm:t>
        <a:bodyPr/>
        <a:lstStyle/>
        <a:p>
          <a:endParaRPr lang="en-US">
            <a:latin typeface="Arial" pitchFamily="34" charset="0"/>
            <a:cs typeface="Arial" pitchFamily="34" charset="0"/>
          </a:endParaRPr>
        </a:p>
      </dgm:t>
    </dgm:pt>
    <dgm:pt modelId="{06D2821C-8FB1-4B65-9B90-49816A0264B1}" type="parTrans" cxnId="{03A40D26-C7D2-487D-8ECF-CD63412F41C2}">
      <dgm:prSet/>
      <dgm:spPr/>
      <dgm:t>
        <a:bodyPr/>
        <a:lstStyle/>
        <a:p>
          <a:endParaRPr lang="en-US">
            <a:latin typeface="Arial" pitchFamily="34" charset="0"/>
            <a:cs typeface="Arial" pitchFamily="34" charset="0"/>
          </a:endParaRPr>
        </a:p>
      </dgm:t>
    </dgm:pt>
    <dgm:pt modelId="{8232982B-0766-44AF-B96E-91DE005CDA15}">
      <dgm:prSet phldrT="[Text]"/>
      <dgm:spPr/>
      <dgm:t>
        <a:bodyPr/>
        <a:lstStyle/>
        <a:p>
          <a:r>
            <a:rPr lang="ar-SA" dirty="0" smtClean="0">
              <a:latin typeface="Arial" pitchFamily="34" charset="0"/>
              <a:cs typeface="Arial" pitchFamily="34" charset="0"/>
            </a:rPr>
            <a:t>السياق</a:t>
          </a:r>
          <a:endParaRPr lang="en-US" dirty="0">
            <a:latin typeface="Arial" pitchFamily="34" charset="0"/>
            <a:cs typeface="Arial" pitchFamily="34" charset="0"/>
          </a:endParaRPr>
        </a:p>
      </dgm:t>
    </dgm:pt>
    <dgm:pt modelId="{DF4CCE94-38E8-462C-9A26-16FCD5E06E18}" type="parTrans" cxnId="{AD5559F2-BCF8-45B3-8EF0-BE90CFB8E9FE}">
      <dgm:prSet/>
      <dgm:spPr/>
      <dgm:t>
        <a:bodyPr/>
        <a:lstStyle/>
        <a:p>
          <a:endParaRPr lang="en-US"/>
        </a:p>
      </dgm:t>
    </dgm:pt>
    <dgm:pt modelId="{61AFEBBA-1ED2-47E5-908E-4403DFCDF998}" type="sibTrans" cxnId="{AD5559F2-BCF8-45B3-8EF0-BE90CFB8E9FE}">
      <dgm:prSet/>
      <dgm:spPr/>
      <dgm:t>
        <a:bodyPr/>
        <a:lstStyle/>
        <a:p>
          <a:endParaRPr lang="en-US"/>
        </a:p>
      </dgm:t>
    </dgm:pt>
    <dgm:pt modelId="{5FCB7124-B7E2-4C5D-83E6-69E3B9B43C09}" type="pres">
      <dgm:prSet presAssocID="{15D7CD6C-89B0-48E2-B0BA-828483751392}" presName="linear" presStyleCnt="0">
        <dgm:presLayoutVars>
          <dgm:dir/>
          <dgm:resizeHandles val="exact"/>
        </dgm:presLayoutVars>
      </dgm:prSet>
      <dgm:spPr/>
      <dgm:t>
        <a:bodyPr/>
        <a:lstStyle/>
        <a:p>
          <a:endParaRPr lang="en-US"/>
        </a:p>
      </dgm:t>
    </dgm:pt>
    <dgm:pt modelId="{52D02776-5186-4B9E-8F02-387B200CA819}" type="pres">
      <dgm:prSet presAssocID="{135F63CD-89DA-4A1C-AA71-7D75A5DB593F}" presName="comp" presStyleCnt="0"/>
      <dgm:spPr/>
    </dgm:pt>
    <dgm:pt modelId="{2E6BA0AC-75BA-4169-991D-928E4AD35308}" type="pres">
      <dgm:prSet presAssocID="{135F63CD-89DA-4A1C-AA71-7D75A5DB593F}" presName="box" presStyleLbl="node1" presStyleIdx="0" presStyleCnt="4"/>
      <dgm:spPr/>
      <dgm:t>
        <a:bodyPr/>
        <a:lstStyle/>
        <a:p>
          <a:endParaRPr lang="en-US"/>
        </a:p>
      </dgm:t>
    </dgm:pt>
    <dgm:pt modelId="{7CA0E3CC-60E8-42EC-A6D5-0EEEEDC1C29D}" type="pres">
      <dgm:prSet presAssocID="{135F63CD-89DA-4A1C-AA71-7D75A5DB593F}" presName="img" presStyleLbl="fgImgPlace1" presStyleIdx="0" presStyleCnt="4"/>
      <dgm:spPr>
        <a:blipFill rotWithShape="0">
          <a:blip xmlns:r="http://schemas.openxmlformats.org/officeDocument/2006/relationships" r:embed="rId1"/>
          <a:stretch>
            <a:fillRect/>
          </a:stretch>
        </a:blipFill>
      </dgm:spPr>
    </dgm:pt>
    <dgm:pt modelId="{A9CA8E11-A2E7-4326-B4EE-1A94D191306C}" type="pres">
      <dgm:prSet presAssocID="{135F63CD-89DA-4A1C-AA71-7D75A5DB593F}" presName="text" presStyleLbl="node1" presStyleIdx="0" presStyleCnt="4">
        <dgm:presLayoutVars>
          <dgm:bulletEnabled val="1"/>
        </dgm:presLayoutVars>
      </dgm:prSet>
      <dgm:spPr/>
      <dgm:t>
        <a:bodyPr/>
        <a:lstStyle/>
        <a:p>
          <a:endParaRPr lang="en-US"/>
        </a:p>
      </dgm:t>
    </dgm:pt>
    <dgm:pt modelId="{26FC4B5C-312A-421F-ACE9-5B9B29AEF543}" type="pres">
      <dgm:prSet presAssocID="{D9A0FBFB-FCFD-4527-AA82-1D18E5EB171C}" presName="spacer" presStyleCnt="0"/>
      <dgm:spPr/>
    </dgm:pt>
    <dgm:pt modelId="{78A41B75-D78E-4895-9C79-1955FF547FD6}" type="pres">
      <dgm:prSet presAssocID="{7AECC738-B64E-45D5-BC7F-473E4279C901}" presName="comp" presStyleCnt="0"/>
      <dgm:spPr/>
    </dgm:pt>
    <dgm:pt modelId="{3CADFB8C-3062-403E-A9AF-FC30DAAD630D}" type="pres">
      <dgm:prSet presAssocID="{7AECC738-B64E-45D5-BC7F-473E4279C901}" presName="box" presStyleLbl="node1" presStyleIdx="1" presStyleCnt="4"/>
      <dgm:spPr/>
      <dgm:t>
        <a:bodyPr/>
        <a:lstStyle/>
        <a:p>
          <a:endParaRPr lang="en-US"/>
        </a:p>
      </dgm:t>
    </dgm:pt>
    <dgm:pt modelId="{C9476738-8007-4071-85EC-B505DF2FE6CD}" type="pres">
      <dgm:prSet presAssocID="{7AECC738-B64E-45D5-BC7F-473E4279C901}" presName="img" presStyleLbl="fgImgPlace1" presStyleIdx="1" presStyleCnt="4"/>
      <dgm:spPr>
        <a:blipFill rotWithShape="0">
          <a:blip xmlns:r="http://schemas.openxmlformats.org/officeDocument/2006/relationships" r:embed="rId2"/>
          <a:stretch>
            <a:fillRect/>
          </a:stretch>
        </a:blipFill>
      </dgm:spPr>
    </dgm:pt>
    <dgm:pt modelId="{130B84BD-96ED-4596-BFA0-D46EDA9E2E17}" type="pres">
      <dgm:prSet presAssocID="{7AECC738-B64E-45D5-BC7F-473E4279C901}" presName="text" presStyleLbl="node1" presStyleIdx="1" presStyleCnt="4">
        <dgm:presLayoutVars>
          <dgm:bulletEnabled val="1"/>
        </dgm:presLayoutVars>
      </dgm:prSet>
      <dgm:spPr/>
      <dgm:t>
        <a:bodyPr/>
        <a:lstStyle/>
        <a:p>
          <a:endParaRPr lang="en-US"/>
        </a:p>
      </dgm:t>
    </dgm:pt>
    <dgm:pt modelId="{D67C67A2-EC2C-4D60-A988-9E644B231792}" type="pres">
      <dgm:prSet presAssocID="{AB563697-FC66-4FA7-B891-7CC2F73FAF2D}" presName="spacer" presStyleCnt="0"/>
      <dgm:spPr/>
    </dgm:pt>
    <dgm:pt modelId="{2E0F326F-0375-4251-AAD6-935B05C88316}" type="pres">
      <dgm:prSet presAssocID="{31F0F88B-AE30-465A-962D-929E3B725619}" presName="comp" presStyleCnt="0"/>
      <dgm:spPr/>
    </dgm:pt>
    <dgm:pt modelId="{9212DCCF-00CE-4D98-AA67-DBF275E5F8A0}" type="pres">
      <dgm:prSet presAssocID="{31F0F88B-AE30-465A-962D-929E3B725619}" presName="box" presStyleLbl="node1" presStyleIdx="2" presStyleCnt="4"/>
      <dgm:spPr/>
      <dgm:t>
        <a:bodyPr/>
        <a:lstStyle/>
        <a:p>
          <a:endParaRPr lang="en-US"/>
        </a:p>
      </dgm:t>
    </dgm:pt>
    <dgm:pt modelId="{75D6AF8F-2D2F-492E-9FAC-41A5C951223B}" type="pres">
      <dgm:prSet presAssocID="{31F0F88B-AE30-465A-962D-929E3B725619}" presName="img" presStyleLbl="fgImgPlace1" presStyleIdx="2" presStyleCnt="4"/>
      <dgm:spPr>
        <a:blipFill rotWithShape="0">
          <a:blip xmlns:r="http://schemas.openxmlformats.org/officeDocument/2006/relationships" r:embed="rId3"/>
          <a:stretch>
            <a:fillRect/>
          </a:stretch>
        </a:blipFill>
      </dgm:spPr>
    </dgm:pt>
    <dgm:pt modelId="{CE11FB59-7064-466E-9A6E-372258051848}" type="pres">
      <dgm:prSet presAssocID="{31F0F88B-AE30-465A-962D-929E3B725619}" presName="text" presStyleLbl="node1" presStyleIdx="2" presStyleCnt="4">
        <dgm:presLayoutVars>
          <dgm:bulletEnabled val="1"/>
        </dgm:presLayoutVars>
      </dgm:prSet>
      <dgm:spPr/>
      <dgm:t>
        <a:bodyPr/>
        <a:lstStyle/>
        <a:p>
          <a:endParaRPr lang="en-US"/>
        </a:p>
      </dgm:t>
    </dgm:pt>
    <dgm:pt modelId="{BFC464F2-F1DE-441F-B4DD-123981F6B98D}" type="pres">
      <dgm:prSet presAssocID="{E54D6C58-8EE2-4D6D-8310-AD7DB8C1A172}" presName="spacer" presStyleCnt="0"/>
      <dgm:spPr/>
    </dgm:pt>
    <dgm:pt modelId="{6D8AE943-AA86-4A18-A90E-982BF5FFFCA5}" type="pres">
      <dgm:prSet presAssocID="{8232982B-0766-44AF-B96E-91DE005CDA15}" presName="comp" presStyleCnt="0"/>
      <dgm:spPr/>
    </dgm:pt>
    <dgm:pt modelId="{EDF7C27A-2B87-443C-A0CC-599F331077A8}" type="pres">
      <dgm:prSet presAssocID="{8232982B-0766-44AF-B96E-91DE005CDA15}" presName="box" presStyleLbl="node1" presStyleIdx="3" presStyleCnt="4"/>
      <dgm:spPr/>
      <dgm:t>
        <a:bodyPr/>
        <a:lstStyle/>
        <a:p>
          <a:endParaRPr lang="en-US"/>
        </a:p>
      </dgm:t>
    </dgm:pt>
    <dgm:pt modelId="{FB662D4F-9047-4EEF-A0FC-ADD639FBDBAB}" type="pres">
      <dgm:prSet presAssocID="{8232982B-0766-44AF-B96E-91DE005CDA15}" presName="img" presStyleLbl="fgImgPlace1" presStyleIdx="3" presStyleCnt="4"/>
      <dgm:spPr>
        <a:blipFill rotWithShape="0">
          <a:blip xmlns:r="http://schemas.openxmlformats.org/officeDocument/2006/relationships" r:embed="rId4"/>
          <a:stretch>
            <a:fillRect/>
          </a:stretch>
        </a:blipFill>
      </dgm:spPr>
    </dgm:pt>
    <dgm:pt modelId="{43A97E5B-ABBE-48BD-9B4D-4DCABBCF2756}" type="pres">
      <dgm:prSet presAssocID="{8232982B-0766-44AF-B96E-91DE005CDA15}" presName="text" presStyleLbl="node1" presStyleIdx="3" presStyleCnt="4">
        <dgm:presLayoutVars>
          <dgm:bulletEnabled val="1"/>
        </dgm:presLayoutVars>
      </dgm:prSet>
      <dgm:spPr/>
      <dgm:t>
        <a:bodyPr/>
        <a:lstStyle/>
        <a:p>
          <a:endParaRPr lang="en-US"/>
        </a:p>
      </dgm:t>
    </dgm:pt>
  </dgm:ptLst>
  <dgm:cxnLst>
    <dgm:cxn modelId="{5AADA0DC-3AA3-48A9-919A-2FBBFA9EA66A}" type="presOf" srcId="{31F0F88B-AE30-465A-962D-929E3B725619}" destId="{9212DCCF-00CE-4D98-AA67-DBF275E5F8A0}" srcOrd="0" destOrd="0" presId="urn:microsoft.com/office/officeart/2005/8/layout/vList4#2"/>
    <dgm:cxn modelId="{5B3C44EE-EB28-4E0C-A416-2D3BF8161170}" type="presOf" srcId="{31F0F88B-AE30-465A-962D-929E3B725619}" destId="{CE11FB59-7064-466E-9A6E-372258051848}" srcOrd="1" destOrd="0" presId="urn:microsoft.com/office/officeart/2005/8/layout/vList4#2"/>
    <dgm:cxn modelId="{202D7E73-2938-4C92-95A6-08318BDD2E34}" type="presOf" srcId="{135F63CD-89DA-4A1C-AA71-7D75A5DB593F}" destId="{A9CA8E11-A2E7-4326-B4EE-1A94D191306C}" srcOrd="1" destOrd="0" presId="urn:microsoft.com/office/officeart/2005/8/layout/vList4#2"/>
    <dgm:cxn modelId="{57E378CD-19C1-4298-9489-81BC86AECCFB}" type="presOf" srcId="{8232982B-0766-44AF-B96E-91DE005CDA15}" destId="{EDF7C27A-2B87-443C-A0CC-599F331077A8}" srcOrd="0" destOrd="0" presId="urn:microsoft.com/office/officeart/2005/8/layout/vList4#2"/>
    <dgm:cxn modelId="{5ED98647-03E4-4DD7-9F83-69E875AA049A}" type="presOf" srcId="{15D7CD6C-89B0-48E2-B0BA-828483751392}" destId="{5FCB7124-B7E2-4C5D-83E6-69E3B9B43C09}" srcOrd="0" destOrd="0" presId="urn:microsoft.com/office/officeart/2005/8/layout/vList4#2"/>
    <dgm:cxn modelId="{AD5559F2-BCF8-45B3-8EF0-BE90CFB8E9FE}" srcId="{15D7CD6C-89B0-48E2-B0BA-828483751392}" destId="{8232982B-0766-44AF-B96E-91DE005CDA15}" srcOrd="3" destOrd="0" parTransId="{DF4CCE94-38E8-462C-9A26-16FCD5E06E18}" sibTransId="{61AFEBBA-1ED2-47E5-908E-4403DFCDF998}"/>
    <dgm:cxn modelId="{B8068D6B-967A-47B0-8945-8461A7CAD428}" type="presOf" srcId="{7AECC738-B64E-45D5-BC7F-473E4279C901}" destId="{130B84BD-96ED-4596-BFA0-D46EDA9E2E17}" srcOrd="1" destOrd="0" presId="urn:microsoft.com/office/officeart/2005/8/layout/vList4#2"/>
    <dgm:cxn modelId="{D8A159F1-7388-43C2-B26B-7FBF015DA087}" type="presOf" srcId="{8232982B-0766-44AF-B96E-91DE005CDA15}" destId="{43A97E5B-ABBE-48BD-9B4D-4DCABBCF2756}" srcOrd="1" destOrd="0" presId="urn:microsoft.com/office/officeart/2005/8/layout/vList4#2"/>
    <dgm:cxn modelId="{884C5CA9-1FFB-49A8-B889-AC5D1F4999E4}" type="presOf" srcId="{135F63CD-89DA-4A1C-AA71-7D75A5DB593F}" destId="{2E6BA0AC-75BA-4169-991D-928E4AD35308}" srcOrd="0" destOrd="0" presId="urn:microsoft.com/office/officeart/2005/8/layout/vList4#2"/>
    <dgm:cxn modelId="{1A4F20BF-1C0F-4C86-A7A5-E003E709036B}" type="presOf" srcId="{7AECC738-B64E-45D5-BC7F-473E4279C901}" destId="{3CADFB8C-3062-403E-A9AF-FC30DAAD630D}" srcOrd="0" destOrd="0" presId="urn:microsoft.com/office/officeart/2005/8/layout/vList4#2"/>
    <dgm:cxn modelId="{AB2F96D6-39CF-4BDD-991F-ED2EEDD604FF}" srcId="{15D7CD6C-89B0-48E2-B0BA-828483751392}" destId="{135F63CD-89DA-4A1C-AA71-7D75A5DB593F}" srcOrd="0" destOrd="0" parTransId="{225A2DDF-2FA5-4850-B7DE-4CB4AEFF1FEF}" sibTransId="{D9A0FBFB-FCFD-4527-AA82-1D18E5EB171C}"/>
    <dgm:cxn modelId="{09E8643C-303A-4F35-8E44-E73154F6EA6F}" srcId="{15D7CD6C-89B0-48E2-B0BA-828483751392}" destId="{7AECC738-B64E-45D5-BC7F-473E4279C901}" srcOrd="1" destOrd="0" parTransId="{52067CF3-6A99-4017-A0D5-25616B7FABF3}" sibTransId="{AB563697-FC66-4FA7-B891-7CC2F73FAF2D}"/>
    <dgm:cxn modelId="{03A40D26-C7D2-487D-8ECF-CD63412F41C2}" srcId="{15D7CD6C-89B0-48E2-B0BA-828483751392}" destId="{31F0F88B-AE30-465A-962D-929E3B725619}" srcOrd="2" destOrd="0" parTransId="{06D2821C-8FB1-4B65-9B90-49816A0264B1}" sibTransId="{E54D6C58-8EE2-4D6D-8310-AD7DB8C1A172}"/>
    <dgm:cxn modelId="{3757CF58-C5AE-4462-8204-BB94DE0EB3F2}" type="presParOf" srcId="{5FCB7124-B7E2-4C5D-83E6-69E3B9B43C09}" destId="{52D02776-5186-4B9E-8F02-387B200CA819}" srcOrd="0" destOrd="0" presId="urn:microsoft.com/office/officeart/2005/8/layout/vList4#2"/>
    <dgm:cxn modelId="{70CC3710-64D5-4B9C-B62C-FFF93523A930}" type="presParOf" srcId="{52D02776-5186-4B9E-8F02-387B200CA819}" destId="{2E6BA0AC-75BA-4169-991D-928E4AD35308}" srcOrd="0" destOrd="0" presId="urn:microsoft.com/office/officeart/2005/8/layout/vList4#2"/>
    <dgm:cxn modelId="{77324627-ADB5-479C-A52F-B0417608AE9E}" type="presParOf" srcId="{52D02776-5186-4B9E-8F02-387B200CA819}" destId="{7CA0E3CC-60E8-42EC-A6D5-0EEEEDC1C29D}" srcOrd="1" destOrd="0" presId="urn:microsoft.com/office/officeart/2005/8/layout/vList4#2"/>
    <dgm:cxn modelId="{8D06D680-0D7C-4C5C-AA41-96FAFBBAFE12}" type="presParOf" srcId="{52D02776-5186-4B9E-8F02-387B200CA819}" destId="{A9CA8E11-A2E7-4326-B4EE-1A94D191306C}" srcOrd="2" destOrd="0" presId="urn:microsoft.com/office/officeart/2005/8/layout/vList4#2"/>
    <dgm:cxn modelId="{B84B0215-F20B-4EF0-BEA0-F01F258936B6}" type="presParOf" srcId="{5FCB7124-B7E2-4C5D-83E6-69E3B9B43C09}" destId="{26FC4B5C-312A-421F-ACE9-5B9B29AEF543}" srcOrd="1" destOrd="0" presId="urn:microsoft.com/office/officeart/2005/8/layout/vList4#2"/>
    <dgm:cxn modelId="{5290B019-FB5F-404D-95F6-29CEF7ACCFFD}" type="presParOf" srcId="{5FCB7124-B7E2-4C5D-83E6-69E3B9B43C09}" destId="{78A41B75-D78E-4895-9C79-1955FF547FD6}" srcOrd="2" destOrd="0" presId="urn:microsoft.com/office/officeart/2005/8/layout/vList4#2"/>
    <dgm:cxn modelId="{DF2D5517-1EEF-4F61-9C06-4B64047E4FE1}" type="presParOf" srcId="{78A41B75-D78E-4895-9C79-1955FF547FD6}" destId="{3CADFB8C-3062-403E-A9AF-FC30DAAD630D}" srcOrd="0" destOrd="0" presId="urn:microsoft.com/office/officeart/2005/8/layout/vList4#2"/>
    <dgm:cxn modelId="{9BE89248-3077-4AD5-B43A-F35CCCA60EAA}" type="presParOf" srcId="{78A41B75-D78E-4895-9C79-1955FF547FD6}" destId="{C9476738-8007-4071-85EC-B505DF2FE6CD}" srcOrd="1" destOrd="0" presId="urn:microsoft.com/office/officeart/2005/8/layout/vList4#2"/>
    <dgm:cxn modelId="{FFE51906-1A45-472D-8BC4-046BC818CD99}" type="presParOf" srcId="{78A41B75-D78E-4895-9C79-1955FF547FD6}" destId="{130B84BD-96ED-4596-BFA0-D46EDA9E2E17}" srcOrd="2" destOrd="0" presId="urn:microsoft.com/office/officeart/2005/8/layout/vList4#2"/>
    <dgm:cxn modelId="{D389609A-82FF-472C-865E-0CC84C79DE0C}" type="presParOf" srcId="{5FCB7124-B7E2-4C5D-83E6-69E3B9B43C09}" destId="{D67C67A2-EC2C-4D60-A988-9E644B231792}" srcOrd="3" destOrd="0" presId="urn:microsoft.com/office/officeart/2005/8/layout/vList4#2"/>
    <dgm:cxn modelId="{BD9CAACA-F9CB-4541-8625-8F0E0D718F0E}" type="presParOf" srcId="{5FCB7124-B7E2-4C5D-83E6-69E3B9B43C09}" destId="{2E0F326F-0375-4251-AAD6-935B05C88316}" srcOrd="4" destOrd="0" presId="urn:microsoft.com/office/officeart/2005/8/layout/vList4#2"/>
    <dgm:cxn modelId="{03FDCA4F-F600-484A-A109-C77E95221E11}" type="presParOf" srcId="{2E0F326F-0375-4251-AAD6-935B05C88316}" destId="{9212DCCF-00CE-4D98-AA67-DBF275E5F8A0}" srcOrd="0" destOrd="0" presId="urn:microsoft.com/office/officeart/2005/8/layout/vList4#2"/>
    <dgm:cxn modelId="{FFD88CB0-4CF5-453D-A1BB-A964A2727E1F}" type="presParOf" srcId="{2E0F326F-0375-4251-AAD6-935B05C88316}" destId="{75D6AF8F-2D2F-492E-9FAC-41A5C951223B}" srcOrd="1" destOrd="0" presId="urn:microsoft.com/office/officeart/2005/8/layout/vList4#2"/>
    <dgm:cxn modelId="{E44BC2C2-A482-4650-9599-6490ED4E79A5}" type="presParOf" srcId="{2E0F326F-0375-4251-AAD6-935B05C88316}" destId="{CE11FB59-7064-466E-9A6E-372258051848}" srcOrd="2" destOrd="0" presId="urn:microsoft.com/office/officeart/2005/8/layout/vList4#2"/>
    <dgm:cxn modelId="{E913A686-2A1C-41F0-9BF2-26AD7F75D1B6}" type="presParOf" srcId="{5FCB7124-B7E2-4C5D-83E6-69E3B9B43C09}" destId="{BFC464F2-F1DE-441F-B4DD-123981F6B98D}" srcOrd="5" destOrd="0" presId="urn:microsoft.com/office/officeart/2005/8/layout/vList4#2"/>
    <dgm:cxn modelId="{6F4F012F-1C45-437F-84DB-CD0D69712BEA}" type="presParOf" srcId="{5FCB7124-B7E2-4C5D-83E6-69E3B9B43C09}" destId="{6D8AE943-AA86-4A18-A90E-982BF5FFFCA5}" srcOrd="6" destOrd="0" presId="urn:microsoft.com/office/officeart/2005/8/layout/vList4#2"/>
    <dgm:cxn modelId="{4EA82103-C618-4136-81BE-C50A514FB279}" type="presParOf" srcId="{6D8AE943-AA86-4A18-A90E-982BF5FFFCA5}" destId="{EDF7C27A-2B87-443C-A0CC-599F331077A8}" srcOrd="0" destOrd="0" presId="urn:microsoft.com/office/officeart/2005/8/layout/vList4#2"/>
    <dgm:cxn modelId="{239D1919-F31A-4C56-8839-BCF65C593A35}" type="presParOf" srcId="{6D8AE943-AA86-4A18-A90E-982BF5FFFCA5}" destId="{FB662D4F-9047-4EEF-A0FC-ADD639FBDBAB}" srcOrd="1" destOrd="0" presId="urn:microsoft.com/office/officeart/2005/8/layout/vList4#2"/>
    <dgm:cxn modelId="{979440D0-B8C3-439A-AAB0-33A792BCE17F}" type="presParOf" srcId="{6D8AE943-AA86-4A18-A90E-982BF5FFFCA5}" destId="{43A97E5B-ABBE-48BD-9B4D-4DCABBCF2756}" srcOrd="2" destOrd="0" presId="urn:microsoft.com/office/officeart/2005/8/layout/vList4#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5D7CD6C-89B0-48E2-B0BA-828483751392}" type="doc">
      <dgm:prSet loTypeId="urn:microsoft.com/office/officeart/2005/8/layout/vList4#3" loCatId="list" qsTypeId="urn:microsoft.com/office/officeart/2005/8/quickstyle/simple1" qsCatId="simple" csTypeId="urn:microsoft.com/office/officeart/2005/8/colors/accent1_2" csCatId="accent1" phldr="1"/>
      <dgm:spPr/>
      <dgm:t>
        <a:bodyPr/>
        <a:lstStyle/>
        <a:p>
          <a:endParaRPr lang="en-US"/>
        </a:p>
      </dgm:t>
    </dgm:pt>
    <dgm:pt modelId="{7525DAEA-AE8E-4EF0-9CF6-E86854F0F76B}">
      <dgm:prSet phldrT="[Text]"/>
      <dgm:spPr/>
      <dgm:t>
        <a:bodyPr/>
        <a:lstStyle/>
        <a:p>
          <a:r>
            <a:rPr lang="ar-SA" dirty="0" smtClean="0">
              <a:latin typeface="Arial" pitchFamily="34" charset="0"/>
              <a:cs typeface="Arial" pitchFamily="34" charset="0"/>
            </a:rPr>
            <a:t>الوسيلة</a:t>
          </a:r>
          <a:endParaRPr lang="en-US" dirty="0">
            <a:latin typeface="Arial" pitchFamily="34" charset="0"/>
            <a:cs typeface="Arial" pitchFamily="34" charset="0"/>
          </a:endParaRPr>
        </a:p>
      </dgm:t>
    </dgm:pt>
    <dgm:pt modelId="{B59F36A7-90FE-4FD2-8F2F-0A174EFD4F97}" type="parTrans" cxnId="{9793461C-FB94-4387-A9D6-23FA624B615A}">
      <dgm:prSet/>
      <dgm:spPr/>
      <dgm:t>
        <a:bodyPr/>
        <a:lstStyle/>
        <a:p>
          <a:endParaRPr lang="en-US"/>
        </a:p>
      </dgm:t>
    </dgm:pt>
    <dgm:pt modelId="{1EBA5A34-C7E6-4063-A624-7BBDE28974B4}" type="sibTrans" cxnId="{9793461C-FB94-4387-A9D6-23FA624B615A}">
      <dgm:prSet/>
      <dgm:spPr/>
      <dgm:t>
        <a:bodyPr/>
        <a:lstStyle/>
        <a:p>
          <a:endParaRPr lang="en-US"/>
        </a:p>
      </dgm:t>
    </dgm:pt>
    <dgm:pt modelId="{5FCB7124-B7E2-4C5D-83E6-69E3B9B43C09}" type="pres">
      <dgm:prSet presAssocID="{15D7CD6C-89B0-48E2-B0BA-828483751392}" presName="linear" presStyleCnt="0">
        <dgm:presLayoutVars>
          <dgm:dir/>
          <dgm:resizeHandles val="exact"/>
        </dgm:presLayoutVars>
      </dgm:prSet>
      <dgm:spPr/>
      <dgm:t>
        <a:bodyPr/>
        <a:lstStyle/>
        <a:p>
          <a:endParaRPr lang="en-US"/>
        </a:p>
      </dgm:t>
    </dgm:pt>
    <dgm:pt modelId="{1702CB9F-7473-4187-92B4-5F3E57465EA7}" type="pres">
      <dgm:prSet presAssocID="{7525DAEA-AE8E-4EF0-9CF6-E86854F0F76B}" presName="comp" presStyleCnt="0"/>
      <dgm:spPr/>
    </dgm:pt>
    <dgm:pt modelId="{297B89E3-CBB0-4637-9712-17E1B2DD3305}" type="pres">
      <dgm:prSet presAssocID="{7525DAEA-AE8E-4EF0-9CF6-E86854F0F76B}" presName="box" presStyleLbl="node1" presStyleIdx="0" presStyleCnt="1"/>
      <dgm:spPr/>
      <dgm:t>
        <a:bodyPr/>
        <a:lstStyle/>
        <a:p>
          <a:endParaRPr lang="en-US"/>
        </a:p>
      </dgm:t>
    </dgm:pt>
    <dgm:pt modelId="{E3C13742-1626-4F43-9F79-617B530CC3AB}" type="pres">
      <dgm:prSet presAssocID="{7525DAEA-AE8E-4EF0-9CF6-E86854F0F76B}" presName="img" presStyleLbl="fgImgPlace1" presStyleIdx="0" presStyleCnt="1"/>
      <dgm:spPr>
        <a:blipFill rotWithShape="0">
          <a:blip xmlns:r="http://schemas.openxmlformats.org/officeDocument/2006/relationships" r:embed="rId1"/>
          <a:stretch>
            <a:fillRect/>
          </a:stretch>
        </a:blipFill>
      </dgm:spPr>
    </dgm:pt>
    <dgm:pt modelId="{67A2AFA7-1BA4-415D-A547-479221C22956}" type="pres">
      <dgm:prSet presAssocID="{7525DAEA-AE8E-4EF0-9CF6-E86854F0F76B}" presName="text" presStyleLbl="node1" presStyleIdx="0" presStyleCnt="1">
        <dgm:presLayoutVars>
          <dgm:bulletEnabled val="1"/>
        </dgm:presLayoutVars>
      </dgm:prSet>
      <dgm:spPr/>
      <dgm:t>
        <a:bodyPr/>
        <a:lstStyle/>
        <a:p>
          <a:endParaRPr lang="en-US"/>
        </a:p>
      </dgm:t>
    </dgm:pt>
  </dgm:ptLst>
  <dgm:cxnLst>
    <dgm:cxn modelId="{04A17C4B-D09F-4BCA-BC11-427291307395}" type="presOf" srcId="{7525DAEA-AE8E-4EF0-9CF6-E86854F0F76B}" destId="{67A2AFA7-1BA4-415D-A547-479221C22956}" srcOrd="1" destOrd="0" presId="urn:microsoft.com/office/officeart/2005/8/layout/vList4#3"/>
    <dgm:cxn modelId="{9793461C-FB94-4387-A9D6-23FA624B615A}" srcId="{15D7CD6C-89B0-48E2-B0BA-828483751392}" destId="{7525DAEA-AE8E-4EF0-9CF6-E86854F0F76B}" srcOrd="0" destOrd="0" parTransId="{B59F36A7-90FE-4FD2-8F2F-0A174EFD4F97}" sibTransId="{1EBA5A34-C7E6-4063-A624-7BBDE28974B4}"/>
    <dgm:cxn modelId="{D5839E4A-FBB0-45A0-9D91-72CE3900378A}" type="presOf" srcId="{15D7CD6C-89B0-48E2-B0BA-828483751392}" destId="{5FCB7124-B7E2-4C5D-83E6-69E3B9B43C09}" srcOrd="0" destOrd="0" presId="urn:microsoft.com/office/officeart/2005/8/layout/vList4#3"/>
    <dgm:cxn modelId="{42F4D3C4-310D-4B5F-BEC0-469429620CC5}" type="presOf" srcId="{7525DAEA-AE8E-4EF0-9CF6-E86854F0F76B}" destId="{297B89E3-CBB0-4637-9712-17E1B2DD3305}" srcOrd="0" destOrd="0" presId="urn:microsoft.com/office/officeart/2005/8/layout/vList4#3"/>
    <dgm:cxn modelId="{56E6CC3D-F052-45A6-9735-001FAC71B110}" type="presParOf" srcId="{5FCB7124-B7E2-4C5D-83E6-69E3B9B43C09}" destId="{1702CB9F-7473-4187-92B4-5F3E57465EA7}" srcOrd="0" destOrd="0" presId="urn:microsoft.com/office/officeart/2005/8/layout/vList4#3"/>
    <dgm:cxn modelId="{603EE30C-79A0-4745-AB62-F8108964A7FD}" type="presParOf" srcId="{1702CB9F-7473-4187-92B4-5F3E57465EA7}" destId="{297B89E3-CBB0-4637-9712-17E1B2DD3305}" srcOrd="0" destOrd="0" presId="urn:microsoft.com/office/officeart/2005/8/layout/vList4#3"/>
    <dgm:cxn modelId="{24F9C89F-BD52-45F2-93F9-0A2FE1D5CBC0}" type="presParOf" srcId="{1702CB9F-7473-4187-92B4-5F3E57465EA7}" destId="{E3C13742-1626-4F43-9F79-617B530CC3AB}" srcOrd="1" destOrd="0" presId="urn:microsoft.com/office/officeart/2005/8/layout/vList4#3"/>
    <dgm:cxn modelId="{1333E180-1F25-4406-9248-AAF494588D80}" type="presParOf" srcId="{1702CB9F-7473-4187-92B4-5F3E57465EA7}" destId="{67A2AFA7-1BA4-415D-A547-479221C22956}" srcOrd="2" destOrd="0" presId="urn:microsoft.com/office/officeart/2005/8/layout/vList4#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2584336-D0B1-4B0E-BA5C-55B2CED1D394}" type="doc">
      <dgm:prSet loTypeId="urn:microsoft.com/office/officeart/2005/8/layout/radial3" loCatId="cycle" qsTypeId="urn:microsoft.com/office/officeart/2005/8/quickstyle/simple1" qsCatId="simple" csTypeId="urn:microsoft.com/office/officeart/2005/8/colors/colorful1#3" csCatId="colorful" phldr="1"/>
      <dgm:spPr/>
      <dgm:t>
        <a:bodyPr/>
        <a:lstStyle/>
        <a:p>
          <a:endParaRPr lang="en-US"/>
        </a:p>
      </dgm:t>
    </dgm:pt>
    <dgm:pt modelId="{E1F87E0E-FF3E-47D3-BFF3-1936BDC1B9A7}">
      <dgm:prSet phldrT="[Text]"/>
      <dgm:spPr/>
      <dgm:t>
        <a:bodyPr/>
        <a:lstStyle/>
        <a:p>
          <a:r>
            <a:rPr lang="ar-SA" dirty="0" smtClean="0">
              <a:latin typeface="Arial" pitchFamily="34" charset="0"/>
              <a:cs typeface="Arial" pitchFamily="34" charset="0"/>
            </a:rPr>
            <a:t>الأربعة عناصر الرئيسية في فاعلية الاتصال</a:t>
          </a:r>
          <a:endParaRPr lang="en-US" dirty="0">
            <a:latin typeface="Arial" pitchFamily="34" charset="0"/>
            <a:cs typeface="Arial" pitchFamily="34" charset="0"/>
          </a:endParaRPr>
        </a:p>
      </dgm:t>
    </dgm:pt>
    <dgm:pt modelId="{169E7CD4-95A5-4EA3-A305-1668AA4A744D}" type="parTrans" cxnId="{98FD00BD-2599-433A-AC2F-14A7D52BA766}">
      <dgm:prSet/>
      <dgm:spPr/>
      <dgm:t>
        <a:bodyPr/>
        <a:lstStyle/>
        <a:p>
          <a:endParaRPr lang="en-US">
            <a:latin typeface="Arial" pitchFamily="34" charset="0"/>
            <a:cs typeface="Arial" pitchFamily="34" charset="0"/>
          </a:endParaRPr>
        </a:p>
      </dgm:t>
    </dgm:pt>
    <dgm:pt modelId="{9C10DDF3-A40F-4978-A049-EE2D16408C99}" type="sibTrans" cxnId="{98FD00BD-2599-433A-AC2F-14A7D52BA766}">
      <dgm:prSet/>
      <dgm:spPr/>
      <dgm:t>
        <a:bodyPr/>
        <a:lstStyle/>
        <a:p>
          <a:endParaRPr lang="en-US">
            <a:latin typeface="Arial" pitchFamily="34" charset="0"/>
            <a:cs typeface="Arial" pitchFamily="34" charset="0"/>
          </a:endParaRPr>
        </a:p>
      </dgm:t>
    </dgm:pt>
    <dgm:pt modelId="{2356E178-4180-471B-A95D-2442FCF758CB}">
      <dgm:prSet phldrT="[Text]"/>
      <dgm:spPr/>
      <dgm:t>
        <a:bodyPr/>
        <a:lstStyle/>
        <a:p>
          <a:r>
            <a:rPr lang="ar-SA" dirty="0" smtClean="0">
              <a:latin typeface="Arial" pitchFamily="34" charset="0"/>
              <a:cs typeface="Arial" pitchFamily="34" charset="0"/>
            </a:rPr>
            <a:t>المصدر</a:t>
          </a:r>
          <a:endParaRPr lang="en-US" dirty="0">
            <a:latin typeface="Arial" pitchFamily="34" charset="0"/>
            <a:cs typeface="Arial" pitchFamily="34" charset="0"/>
          </a:endParaRPr>
        </a:p>
      </dgm:t>
    </dgm:pt>
    <dgm:pt modelId="{28637787-CABB-4AAD-B4EC-042A0B395341}" type="parTrans" cxnId="{3D751365-FC4E-4999-8138-5C7B52A6F84F}">
      <dgm:prSet/>
      <dgm:spPr/>
      <dgm:t>
        <a:bodyPr/>
        <a:lstStyle/>
        <a:p>
          <a:endParaRPr lang="en-US">
            <a:latin typeface="Arial" pitchFamily="34" charset="0"/>
            <a:cs typeface="Arial" pitchFamily="34" charset="0"/>
          </a:endParaRPr>
        </a:p>
      </dgm:t>
    </dgm:pt>
    <dgm:pt modelId="{419F9E5C-97BF-4A9A-8E09-71B55289B3AE}" type="sibTrans" cxnId="{3D751365-FC4E-4999-8138-5C7B52A6F84F}">
      <dgm:prSet/>
      <dgm:spPr/>
      <dgm:t>
        <a:bodyPr/>
        <a:lstStyle/>
        <a:p>
          <a:endParaRPr lang="en-US">
            <a:latin typeface="Arial" pitchFamily="34" charset="0"/>
            <a:cs typeface="Arial" pitchFamily="34" charset="0"/>
          </a:endParaRPr>
        </a:p>
      </dgm:t>
    </dgm:pt>
    <dgm:pt modelId="{D6369594-53CA-4743-BFF7-C2D904DA742C}">
      <dgm:prSet phldrT="[Text]"/>
      <dgm:spPr/>
      <dgm:t>
        <a:bodyPr/>
        <a:lstStyle/>
        <a:p>
          <a:r>
            <a:rPr lang="ar-SA" dirty="0" smtClean="0">
              <a:latin typeface="Arial" pitchFamily="34" charset="0"/>
              <a:cs typeface="Arial" pitchFamily="34" charset="0"/>
            </a:rPr>
            <a:t>الرسالة</a:t>
          </a:r>
          <a:endParaRPr lang="en-US" dirty="0">
            <a:latin typeface="Arial" pitchFamily="34" charset="0"/>
            <a:cs typeface="Arial" pitchFamily="34" charset="0"/>
          </a:endParaRPr>
        </a:p>
      </dgm:t>
    </dgm:pt>
    <dgm:pt modelId="{5433BCDE-D01B-4C43-9770-3BCF6A203491}" type="parTrans" cxnId="{AFAA54E3-514A-4D36-807E-9FBD4120AF30}">
      <dgm:prSet/>
      <dgm:spPr/>
      <dgm:t>
        <a:bodyPr/>
        <a:lstStyle/>
        <a:p>
          <a:endParaRPr lang="en-US">
            <a:latin typeface="Arial" pitchFamily="34" charset="0"/>
            <a:cs typeface="Arial" pitchFamily="34" charset="0"/>
          </a:endParaRPr>
        </a:p>
      </dgm:t>
    </dgm:pt>
    <dgm:pt modelId="{5B98D9CA-9FDF-44BD-98EC-0F6E2E37923A}" type="sibTrans" cxnId="{AFAA54E3-514A-4D36-807E-9FBD4120AF30}">
      <dgm:prSet/>
      <dgm:spPr/>
      <dgm:t>
        <a:bodyPr/>
        <a:lstStyle/>
        <a:p>
          <a:endParaRPr lang="en-US">
            <a:latin typeface="Arial" pitchFamily="34" charset="0"/>
            <a:cs typeface="Arial" pitchFamily="34" charset="0"/>
          </a:endParaRPr>
        </a:p>
      </dgm:t>
    </dgm:pt>
    <dgm:pt modelId="{B626C495-F3A7-4ADE-A0FE-4E7983E98359}">
      <dgm:prSet phldrT="[Text]"/>
      <dgm:spPr/>
      <dgm:t>
        <a:bodyPr/>
        <a:lstStyle/>
        <a:p>
          <a:r>
            <a:rPr lang="ar-SA" dirty="0" smtClean="0">
              <a:latin typeface="Arial" pitchFamily="34" charset="0"/>
              <a:cs typeface="Arial" pitchFamily="34" charset="0"/>
            </a:rPr>
            <a:t>الوسيلة</a:t>
          </a:r>
          <a:endParaRPr lang="en-US" dirty="0">
            <a:latin typeface="Arial" pitchFamily="34" charset="0"/>
            <a:cs typeface="Arial" pitchFamily="34" charset="0"/>
          </a:endParaRPr>
        </a:p>
      </dgm:t>
    </dgm:pt>
    <dgm:pt modelId="{6F2AC2C2-8163-4C6A-99C5-72A6C2B2A33F}" type="parTrans" cxnId="{13AF98FC-2DB9-4B5F-85B0-E587DE19880D}">
      <dgm:prSet/>
      <dgm:spPr/>
      <dgm:t>
        <a:bodyPr/>
        <a:lstStyle/>
        <a:p>
          <a:endParaRPr lang="en-US">
            <a:latin typeface="Arial" pitchFamily="34" charset="0"/>
            <a:cs typeface="Arial" pitchFamily="34" charset="0"/>
          </a:endParaRPr>
        </a:p>
      </dgm:t>
    </dgm:pt>
    <dgm:pt modelId="{91A8EA40-4823-4FE8-82D6-C24B81F0FC1F}" type="sibTrans" cxnId="{13AF98FC-2DB9-4B5F-85B0-E587DE19880D}">
      <dgm:prSet/>
      <dgm:spPr/>
      <dgm:t>
        <a:bodyPr/>
        <a:lstStyle/>
        <a:p>
          <a:endParaRPr lang="en-US">
            <a:latin typeface="Arial" pitchFamily="34" charset="0"/>
            <a:cs typeface="Arial" pitchFamily="34" charset="0"/>
          </a:endParaRPr>
        </a:p>
      </dgm:t>
    </dgm:pt>
    <dgm:pt modelId="{BC2DF43D-A878-4B6A-B15F-7FFBED6EC842}">
      <dgm:prSet phldrT="[Text]"/>
      <dgm:spPr/>
      <dgm:t>
        <a:bodyPr/>
        <a:lstStyle/>
        <a:p>
          <a:r>
            <a:rPr lang="ar-SA" dirty="0" smtClean="0">
              <a:latin typeface="Arial" pitchFamily="34" charset="0"/>
              <a:cs typeface="Arial" pitchFamily="34" charset="0"/>
            </a:rPr>
            <a:t>المتلقي</a:t>
          </a:r>
        </a:p>
        <a:p>
          <a:r>
            <a:rPr lang="ar-SA" dirty="0" smtClean="0">
              <a:latin typeface="Arial" pitchFamily="34" charset="0"/>
              <a:cs typeface="Arial" pitchFamily="34" charset="0"/>
            </a:rPr>
            <a:t>(الجمهور)</a:t>
          </a:r>
          <a:endParaRPr lang="en-US" dirty="0">
            <a:latin typeface="Arial" pitchFamily="34" charset="0"/>
            <a:cs typeface="Arial" pitchFamily="34" charset="0"/>
          </a:endParaRPr>
        </a:p>
      </dgm:t>
    </dgm:pt>
    <dgm:pt modelId="{17DD7635-F2DC-43BE-A312-49946A09DBA4}" type="parTrans" cxnId="{5C40F758-5264-4653-AF57-ED244AC8F3A3}">
      <dgm:prSet/>
      <dgm:spPr/>
      <dgm:t>
        <a:bodyPr/>
        <a:lstStyle/>
        <a:p>
          <a:endParaRPr lang="en-US">
            <a:latin typeface="Arial" pitchFamily="34" charset="0"/>
            <a:cs typeface="Arial" pitchFamily="34" charset="0"/>
          </a:endParaRPr>
        </a:p>
      </dgm:t>
    </dgm:pt>
    <dgm:pt modelId="{E6A990DC-0228-4E23-ABC6-C9EE879B9A00}" type="sibTrans" cxnId="{5C40F758-5264-4653-AF57-ED244AC8F3A3}">
      <dgm:prSet/>
      <dgm:spPr/>
      <dgm:t>
        <a:bodyPr/>
        <a:lstStyle/>
        <a:p>
          <a:endParaRPr lang="en-US">
            <a:latin typeface="Arial" pitchFamily="34" charset="0"/>
            <a:cs typeface="Arial" pitchFamily="34" charset="0"/>
          </a:endParaRPr>
        </a:p>
      </dgm:t>
    </dgm:pt>
    <dgm:pt modelId="{175F1DAC-7B7E-4D09-8DB8-99368C0C72D4}" type="pres">
      <dgm:prSet presAssocID="{62584336-D0B1-4B0E-BA5C-55B2CED1D394}" presName="composite" presStyleCnt="0">
        <dgm:presLayoutVars>
          <dgm:chMax val="1"/>
          <dgm:dir/>
          <dgm:resizeHandles val="exact"/>
        </dgm:presLayoutVars>
      </dgm:prSet>
      <dgm:spPr/>
      <dgm:t>
        <a:bodyPr/>
        <a:lstStyle/>
        <a:p>
          <a:endParaRPr lang="en-US"/>
        </a:p>
      </dgm:t>
    </dgm:pt>
    <dgm:pt modelId="{1C01A5B2-67EA-4686-B86C-CBFC598D5477}" type="pres">
      <dgm:prSet presAssocID="{62584336-D0B1-4B0E-BA5C-55B2CED1D394}" presName="radial" presStyleCnt="0">
        <dgm:presLayoutVars>
          <dgm:animLvl val="ctr"/>
        </dgm:presLayoutVars>
      </dgm:prSet>
      <dgm:spPr/>
    </dgm:pt>
    <dgm:pt modelId="{D4E6F5B5-CA2C-475F-A4B6-5AB59CD1A7CA}" type="pres">
      <dgm:prSet presAssocID="{E1F87E0E-FF3E-47D3-BFF3-1936BDC1B9A7}" presName="centerShape" presStyleLbl="vennNode1" presStyleIdx="0" presStyleCnt="5"/>
      <dgm:spPr/>
      <dgm:t>
        <a:bodyPr/>
        <a:lstStyle/>
        <a:p>
          <a:endParaRPr lang="en-US"/>
        </a:p>
      </dgm:t>
    </dgm:pt>
    <dgm:pt modelId="{E7BFA9EE-B858-4016-80BA-575963560F75}" type="pres">
      <dgm:prSet presAssocID="{2356E178-4180-471B-A95D-2442FCF758CB}" presName="node" presStyleLbl="vennNode1" presStyleIdx="1" presStyleCnt="5">
        <dgm:presLayoutVars>
          <dgm:bulletEnabled val="1"/>
        </dgm:presLayoutVars>
      </dgm:prSet>
      <dgm:spPr/>
      <dgm:t>
        <a:bodyPr/>
        <a:lstStyle/>
        <a:p>
          <a:endParaRPr lang="en-US"/>
        </a:p>
      </dgm:t>
    </dgm:pt>
    <dgm:pt modelId="{3255F1BD-E04A-41BF-B64D-B06E6D0468D8}" type="pres">
      <dgm:prSet presAssocID="{D6369594-53CA-4743-BFF7-C2D904DA742C}" presName="node" presStyleLbl="vennNode1" presStyleIdx="2" presStyleCnt="5">
        <dgm:presLayoutVars>
          <dgm:bulletEnabled val="1"/>
        </dgm:presLayoutVars>
      </dgm:prSet>
      <dgm:spPr/>
      <dgm:t>
        <a:bodyPr/>
        <a:lstStyle/>
        <a:p>
          <a:endParaRPr lang="en-US"/>
        </a:p>
      </dgm:t>
    </dgm:pt>
    <dgm:pt modelId="{BCC6AE36-1AA5-4143-A95B-3979139E867E}" type="pres">
      <dgm:prSet presAssocID="{B626C495-F3A7-4ADE-A0FE-4E7983E98359}" presName="node" presStyleLbl="vennNode1" presStyleIdx="3" presStyleCnt="5">
        <dgm:presLayoutVars>
          <dgm:bulletEnabled val="1"/>
        </dgm:presLayoutVars>
      </dgm:prSet>
      <dgm:spPr/>
      <dgm:t>
        <a:bodyPr/>
        <a:lstStyle/>
        <a:p>
          <a:endParaRPr lang="en-US"/>
        </a:p>
      </dgm:t>
    </dgm:pt>
    <dgm:pt modelId="{E0DEE663-04E6-49D6-A3C7-F8FB5F8BE33B}" type="pres">
      <dgm:prSet presAssocID="{BC2DF43D-A878-4B6A-B15F-7FFBED6EC842}" presName="node" presStyleLbl="vennNode1" presStyleIdx="4" presStyleCnt="5">
        <dgm:presLayoutVars>
          <dgm:bulletEnabled val="1"/>
        </dgm:presLayoutVars>
      </dgm:prSet>
      <dgm:spPr/>
      <dgm:t>
        <a:bodyPr/>
        <a:lstStyle/>
        <a:p>
          <a:endParaRPr lang="en-US"/>
        </a:p>
      </dgm:t>
    </dgm:pt>
  </dgm:ptLst>
  <dgm:cxnLst>
    <dgm:cxn modelId="{3D751365-FC4E-4999-8138-5C7B52A6F84F}" srcId="{E1F87E0E-FF3E-47D3-BFF3-1936BDC1B9A7}" destId="{2356E178-4180-471B-A95D-2442FCF758CB}" srcOrd="0" destOrd="0" parTransId="{28637787-CABB-4AAD-B4EC-042A0B395341}" sibTransId="{419F9E5C-97BF-4A9A-8E09-71B55289B3AE}"/>
    <dgm:cxn modelId="{C7C97B5A-DAB0-425D-8190-7B36D881A196}" type="presOf" srcId="{2356E178-4180-471B-A95D-2442FCF758CB}" destId="{E7BFA9EE-B858-4016-80BA-575963560F75}" srcOrd="0" destOrd="0" presId="urn:microsoft.com/office/officeart/2005/8/layout/radial3"/>
    <dgm:cxn modelId="{A1085363-045E-4F47-B723-8682EAC9231F}" type="presOf" srcId="{E1F87E0E-FF3E-47D3-BFF3-1936BDC1B9A7}" destId="{D4E6F5B5-CA2C-475F-A4B6-5AB59CD1A7CA}" srcOrd="0" destOrd="0" presId="urn:microsoft.com/office/officeart/2005/8/layout/radial3"/>
    <dgm:cxn modelId="{5C40F758-5264-4653-AF57-ED244AC8F3A3}" srcId="{E1F87E0E-FF3E-47D3-BFF3-1936BDC1B9A7}" destId="{BC2DF43D-A878-4B6A-B15F-7FFBED6EC842}" srcOrd="3" destOrd="0" parTransId="{17DD7635-F2DC-43BE-A312-49946A09DBA4}" sibTransId="{E6A990DC-0228-4E23-ABC6-C9EE879B9A00}"/>
    <dgm:cxn modelId="{13AF98FC-2DB9-4B5F-85B0-E587DE19880D}" srcId="{E1F87E0E-FF3E-47D3-BFF3-1936BDC1B9A7}" destId="{B626C495-F3A7-4ADE-A0FE-4E7983E98359}" srcOrd="2" destOrd="0" parTransId="{6F2AC2C2-8163-4C6A-99C5-72A6C2B2A33F}" sibTransId="{91A8EA40-4823-4FE8-82D6-C24B81F0FC1F}"/>
    <dgm:cxn modelId="{AEE98D22-A9F2-4255-AFB6-A0ED2CB1873F}" type="presOf" srcId="{D6369594-53CA-4743-BFF7-C2D904DA742C}" destId="{3255F1BD-E04A-41BF-B64D-B06E6D0468D8}" srcOrd="0" destOrd="0" presId="urn:microsoft.com/office/officeart/2005/8/layout/radial3"/>
    <dgm:cxn modelId="{B6E83B19-5D11-44BC-AD17-99B028D996DF}" type="presOf" srcId="{B626C495-F3A7-4ADE-A0FE-4E7983E98359}" destId="{BCC6AE36-1AA5-4143-A95B-3979139E867E}" srcOrd="0" destOrd="0" presId="urn:microsoft.com/office/officeart/2005/8/layout/radial3"/>
    <dgm:cxn modelId="{AFAA54E3-514A-4D36-807E-9FBD4120AF30}" srcId="{E1F87E0E-FF3E-47D3-BFF3-1936BDC1B9A7}" destId="{D6369594-53CA-4743-BFF7-C2D904DA742C}" srcOrd="1" destOrd="0" parTransId="{5433BCDE-D01B-4C43-9770-3BCF6A203491}" sibTransId="{5B98D9CA-9FDF-44BD-98EC-0F6E2E37923A}"/>
    <dgm:cxn modelId="{98FD00BD-2599-433A-AC2F-14A7D52BA766}" srcId="{62584336-D0B1-4B0E-BA5C-55B2CED1D394}" destId="{E1F87E0E-FF3E-47D3-BFF3-1936BDC1B9A7}" srcOrd="0" destOrd="0" parTransId="{169E7CD4-95A5-4EA3-A305-1668AA4A744D}" sibTransId="{9C10DDF3-A40F-4978-A049-EE2D16408C99}"/>
    <dgm:cxn modelId="{BAFD616A-48D4-4CE2-BE90-B473CBD27401}" type="presOf" srcId="{62584336-D0B1-4B0E-BA5C-55B2CED1D394}" destId="{175F1DAC-7B7E-4D09-8DB8-99368C0C72D4}" srcOrd="0" destOrd="0" presId="urn:microsoft.com/office/officeart/2005/8/layout/radial3"/>
    <dgm:cxn modelId="{CCE7D73C-2F15-4D9E-9FC7-CDC0102E98DD}" type="presOf" srcId="{BC2DF43D-A878-4B6A-B15F-7FFBED6EC842}" destId="{E0DEE663-04E6-49D6-A3C7-F8FB5F8BE33B}" srcOrd="0" destOrd="0" presId="urn:microsoft.com/office/officeart/2005/8/layout/radial3"/>
    <dgm:cxn modelId="{322F8310-51C0-41AC-BA86-878469AEE493}" type="presParOf" srcId="{175F1DAC-7B7E-4D09-8DB8-99368C0C72D4}" destId="{1C01A5B2-67EA-4686-B86C-CBFC598D5477}" srcOrd="0" destOrd="0" presId="urn:microsoft.com/office/officeart/2005/8/layout/radial3"/>
    <dgm:cxn modelId="{FB900D26-307F-470A-A5A9-AF75A570F909}" type="presParOf" srcId="{1C01A5B2-67EA-4686-B86C-CBFC598D5477}" destId="{D4E6F5B5-CA2C-475F-A4B6-5AB59CD1A7CA}" srcOrd="0" destOrd="0" presId="urn:microsoft.com/office/officeart/2005/8/layout/radial3"/>
    <dgm:cxn modelId="{1DC02741-8F5F-446C-82F9-5DEE6810631E}" type="presParOf" srcId="{1C01A5B2-67EA-4686-B86C-CBFC598D5477}" destId="{E7BFA9EE-B858-4016-80BA-575963560F75}" srcOrd="1" destOrd="0" presId="urn:microsoft.com/office/officeart/2005/8/layout/radial3"/>
    <dgm:cxn modelId="{E4CFE2F0-8814-4D45-A112-66C25B52A3B9}" type="presParOf" srcId="{1C01A5B2-67EA-4686-B86C-CBFC598D5477}" destId="{3255F1BD-E04A-41BF-B64D-B06E6D0468D8}" srcOrd="2" destOrd="0" presId="urn:microsoft.com/office/officeart/2005/8/layout/radial3"/>
    <dgm:cxn modelId="{D5D1BF6F-28A7-4A59-B882-B2B4B916C482}" type="presParOf" srcId="{1C01A5B2-67EA-4686-B86C-CBFC598D5477}" destId="{BCC6AE36-1AA5-4143-A95B-3979139E867E}" srcOrd="3" destOrd="0" presId="urn:microsoft.com/office/officeart/2005/8/layout/radial3"/>
    <dgm:cxn modelId="{E7218E32-519A-4638-B5DB-B4F82BB06877}" type="presParOf" srcId="{1C01A5B2-67EA-4686-B86C-CBFC598D5477}" destId="{E0DEE663-04E6-49D6-A3C7-F8FB5F8BE33B}"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934CDE-7757-4995-A1BE-52CDA91CE9FA}">
      <dsp:nvSpPr>
        <dsp:cNvPr id="0" name=""/>
        <dsp:cNvSpPr/>
      </dsp:nvSpPr>
      <dsp:spPr>
        <a:xfrm>
          <a:off x="9915059" y="2223236"/>
          <a:ext cx="1005935" cy="824651"/>
        </a:xfrm>
        <a:custGeom>
          <a:avLst/>
          <a:gdLst/>
          <a:ahLst/>
          <a:cxnLst/>
          <a:rect l="0" t="0" r="0" b="0"/>
          <a:pathLst>
            <a:path>
              <a:moveTo>
                <a:pt x="0" y="0"/>
              </a:moveTo>
              <a:lnTo>
                <a:pt x="0" y="711765"/>
              </a:lnTo>
              <a:lnTo>
                <a:pt x="1005935" y="711765"/>
              </a:lnTo>
              <a:lnTo>
                <a:pt x="1005935" y="82465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AC1881-BD31-4BDE-9A35-66D98B6111EB}">
      <dsp:nvSpPr>
        <dsp:cNvPr id="0" name=""/>
        <dsp:cNvSpPr/>
      </dsp:nvSpPr>
      <dsp:spPr>
        <a:xfrm>
          <a:off x="9039765" y="2223236"/>
          <a:ext cx="875293" cy="823382"/>
        </a:xfrm>
        <a:custGeom>
          <a:avLst/>
          <a:gdLst/>
          <a:ahLst/>
          <a:cxnLst/>
          <a:rect l="0" t="0" r="0" b="0"/>
          <a:pathLst>
            <a:path>
              <a:moveTo>
                <a:pt x="875293" y="0"/>
              </a:moveTo>
              <a:lnTo>
                <a:pt x="875293" y="710496"/>
              </a:lnTo>
              <a:lnTo>
                <a:pt x="0" y="710496"/>
              </a:lnTo>
              <a:lnTo>
                <a:pt x="0" y="82338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4446B5-C8A0-4EDA-A101-F2E93CE0157E}">
      <dsp:nvSpPr>
        <dsp:cNvPr id="0" name=""/>
        <dsp:cNvSpPr/>
      </dsp:nvSpPr>
      <dsp:spPr>
        <a:xfrm>
          <a:off x="6727346" y="1003597"/>
          <a:ext cx="3187712" cy="445852"/>
        </a:xfrm>
        <a:custGeom>
          <a:avLst/>
          <a:gdLst/>
          <a:ahLst/>
          <a:cxnLst/>
          <a:rect l="0" t="0" r="0" b="0"/>
          <a:pathLst>
            <a:path>
              <a:moveTo>
                <a:pt x="0" y="0"/>
              </a:moveTo>
              <a:lnTo>
                <a:pt x="0" y="332965"/>
              </a:lnTo>
              <a:lnTo>
                <a:pt x="3187712" y="332965"/>
              </a:lnTo>
              <a:lnTo>
                <a:pt x="3187712" y="445852"/>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D51641D-E113-4D07-8ABB-03460926523F}">
      <dsp:nvSpPr>
        <dsp:cNvPr id="0" name=""/>
        <dsp:cNvSpPr/>
      </dsp:nvSpPr>
      <dsp:spPr>
        <a:xfrm>
          <a:off x="3226134" y="2164446"/>
          <a:ext cx="2090521" cy="91440"/>
        </a:xfrm>
        <a:custGeom>
          <a:avLst/>
          <a:gdLst/>
          <a:ahLst/>
          <a:cxnLst/>
          <a:rect l="0" t="0" r="0" b="0"/>
          <a:pathLst>
            <a:path>
              <a:moveTo>
                <a:pt x="0" y="45720"/>
              </a:moveTo>
              <a:lnTo>
                <a:pt x="2090521" y="45720"/>
              </a:lnTo>
              <a:lnTo>
                <a:pt x="2090521" y="11270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8E03828-A40F-4F89-B0E0-55A3AEF8651B}">
      <dsp:nvSpPr>
        <dsp:cNvPr id="0" name=""/>
        <dsp:cNvSpPr/>
      </dsp:nvSpPr>
      <dsp:spPr>
        <a:xfrm>
          <a:off x="3226134" y="2210166"/>
          <a:ext cx="2038084" cy="1699827"/>
        </a:xfrm>
        <a:custGeom>
          <a:avLst/>
          <a:gdLst/>
          <a:ahLst/>
          <a:cxnLst/>
          <a:rect l="0" t="0" r="0" b="0"/>
          <a:pathLst>
            <a:path>
              <a:moveTo>
                <a:pt x="0" y="0"/>
              </a:moveTo>
              <a:lnTo>
                <a:pt x="0" y="1586940"/>
              </a:lnTo>
              <a:lnTo>
                <a:pt x="2038084" y="1586940"/>
              </a:lnTo>
              <a:lnTo>
                <a:pt x="2038084" y="169982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B8BE0BD-7A18-403D-B8B7-44A05CB986ED}">
      <dsp:nvSpPr>
        <dsp:cNvPr id="0" name=""/>
        <dsp:cNvSpPr/>
      </dsp:nvSpPr>
      <dsp:spPr>
        <a:xfrm>
          <a:off x="3226134" y="2210166"/>
          <a:ext cx="2077087" cy="3254356"/>
        </a:xfrm>
        <a:custGeom>
          <a:avLst/>
          <a:gdLst/>
          <a:ahLst/>
          <a:cxnLst/>
          <a:rect l="0" t="0" r="0" b="0"/>
          <a:pathLst>
            <a:path>
              <a:moveTo>
                <a:pt x="0" y="0"/>
              </a:moveTo>
              <a:lnTo>
                <a:pt x="0" y="3141469"/>
              </a:lnTo>
              <a:lnTo>
                <a:pt x="2077087" y="3141469"/>
              </a:lnTo>
              <a:lnTo>
                <a:pt x="2077087" y="32543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2DD5ECE-0077-4F58-9210-36BBB80DF176}">
      <dsp:nvSpPr>
        <dsp:cNvPr id="0" name=""/>
        <dsp:cNvSpPr/>
      </dsp:nvSpPr>
      <dsp:spPr>
        <a:xfrm>
          <a:off x="1344991" y="2210166"/>
          <a:ext cx="1881143" cy="106167"/>
        </a:xfrm>
        <a:custGeom>
          <a:avLst/>
          <a:gdLst/>
          <a:ahLst/>
          <a:cxnLst/>
          <a:rect l="0" t="0" r="0" b="0"/>
          <a:pathLst>
            <a:path>
              <a:moveTo>
                <a:pt x="1881143" y="0"/>
              </a:moveTo>
              <a:lnTo>
                <a:pt x="0" y="0"/>
              </a:lnTo>
              <a:lnTo>
                <a:pt x="0" y="10616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06D7C3-F783-4799-8BDC-0D6CA9CA3740}">
      <dsp:nvSpPr>
        <dsp:cNvPr id="0" name=""/>
        <dsp:cNvSpPr/>
      </dsp:nvSpPr>
      <dsp:spPr>
        <a:xfrm>
          <a:off x="1331742" y="2210166"/>
          <a:ext cx="1894391" cy="1686757"/>
        </a:xfrm>
        <a:custGeom>
          <a:avLst/>
          <a:gdLst/>
          <a:ahLst/>
          <a:cxnLst/>
          <a:rect l="0" t="0" r="0" b="0"/>
          <a:pathLst>
            <a:path>
              <a:moveTo>
                <a:pt x="1894391" y="0"/>
              </a:moveTo>
              <a:lnTo>
                <a:pt x="1894391" y="1573871"/>
              </a:lnTo>
              <a:lnTo>
                <a:pt x="0" y="1573871"/>
              </a:lnTo>
              <a:lnTo>
                <a:pt x="0" y="16867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B8BAEC6-61AC-4111-AAE3-F3F324E01C82}">
      <dsp:nvSpPr>
        <dsp:cNvPr id="0" name=""/>
        <dsp:cNvSpPr/>
      </dsp:nvSpPr>
      <dsp:spPr>
        <a:xfrm>
          <a:off x="1318482" y="2210166"/>
          <a:ext cx="1907652" cy="3254348"/>
        </a:xfrm>
        <a:custGeom>
          <a:avLst/>
          <a:gdLst/>
          <a:ahLst/>
          <a:cxnLst/>
          <a:rect l="0" t="0" r="0" b="0"/>
          <a:pathLst>
            <a:path>
              <a:moveTo>
                <a:pt x="1907652" y="0"/>
              </a:moveTo>
              <a:lnTo>
                <a:pt x="1907652" y="3141462"/>
              </a:lnTo>
              <a:lnTo>
                <a:pt x="0" y="3141462"/>
              </a:lnTo>
              <a:lnTo>
                <a:pt x="0" y="32543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A4F27B5-2488-4D8A-A10C-CE503FFBB194}">
      <dsp:nvSpPr>
        <dsp:cNvPr id="0" name=""/>
        <dsp:cNvSpPr/>
      </dsp:nvSpPr>
      <dsp:spPr>
        <a:xfrm>
          <a:off x="3226134" y="1003597"/>
          <a:ext cx="3501212" cy="432782"/>
        </a:xfrm>
        <a:custGeom>
          <a:avLst/>
          <a:gdLst/>
          <a:ahLst/>
          <a:cxnLst/>
          <a:rect l="0" t="0" r="0" b="0"/>
          <a:pathLst>
            <a:path>
              <a:moveTo>
                <a:pt x="3501212" y="0"/>
              </a:moveTo>
              <a:lnTo>
                <a:pt x="3501212" y="319896"/>
              </a:lnTo>
              <a:lnTo>
                <a:pt x="0" y="319896"/>
              </a:lnTo>
              <a:lnTo>
                <a:pt x="0" y="432782"/>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7B1503-D0CA-4921-B8B9-36D8099F5E86}">
      <dsp:nvSpPr>
        <dsp:cNvPr id="0" name=""/>
        <dsp:cNvSpPr/>
      </dsp:nvSpPr>
      <dsp:spPr>
        <a:xfrm>
          <a:off x="6118065" y="229811"/>
          <a:ext cx="1218561" cy="773786"/>
        </a:xfrm>
        <a:prstGeom prst="roundRect">
          <a:avLst>
            <a:gd name="adj" fmla="val 10000"/>
          </a:avLst>
        </a:prstGeom>
        <a:solidFill>
          <a:srgbClr val="92D05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DE91FB3-CA13-41FC-8721-BBA313EA9CF4}">
      <dsp:nvSpPr>
        <dsp:cNvPr id="0" name=""/>
        <dsp:cNvSpPr/>
      </dsp:nvSpPr>
      <dsp:spPr>
        <a:xfrm>
          <a:off x="6253461" y="358437"/>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أنواع الاتصال</a:t>
          </a:r>
          <a:endParaRPr lang="en-US" sz="2000" kern="1200" dirty="0">
            <a:latin typeface="Arial" pitchFamily="34" charset="0"/>
            <a:cs typeface="Arial" pitchFamily="34" charset="0"/>
          </a:endParaRPr>
        </a:p>
      </dsp:txBody>
      <dsp:txXfrm>
        <a:off x="6276124" y="381100"/>
        <a:ext cx="1173235" cy="728460"/>
      </dsp:txXfrm>
    </dsp:sp>
    <dsp:sp modelId="{0E40DC7F-3138-46B4-A4A6-6D310373808B}">
      <dsp:nvSpPr>
        <dsp:cNvPr id="0" name=""/>
        <dsp:cNvSpPr/>
      </dsp:nvSpPr>
      <dsp:spPr>
        <a:xfrm>
          <a:off x="2616853" y="1436380"/>
          <a:ext cx="1218561" cy="773786"/>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36590CE9-C652-46B9-8AC4-8B61A5455EFA}">
      <dsp:nvSpPr>
        <dsp:cNvPr id="0" name=""/>
        <dsp:cNvSpPr/>
      </dsp:nvSpPr>
      <dsp:spPr>
        <a:xfrm>
          <a:off x="2752249" y="1565006"/>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على أساس مستوى الاتصال</a:t>
          </a:r>
          <a:endParaRPr lang="en-US" sz="2000" kern="1200" dirty="0">
            <a:latin typeface="Arial" pitchFamily="34" charset="0"/>
            <a:cs typeface="Arial" pitchFamily="34" charset="0"/>
          </a:endParaRPr>
        </a:p>
      </dsp:txBody>
      <dsp:txXfrm>
        <a:off x="2774912" y="1587669"/>
        <a:ext cx="1173235" cy="728460"/>
      </dsp:txXfrm>
    </dsp:sp>
    <dsp:sp modelId="{6F1D96D3-5A59-43C7-96FA-08F55EF5EF32}">
      <dsp:nvSpPr>
        <dsp:cNvPr id="0" name=""/>
        <dsp:cNvSpPr/>
      </dsp:nvSpPr>
      <dsp:spPr>
        <a:xfrm>
          <a:off x="709201" y="5464515"/>
          <a:ext cx="1218561" cy="773786"/>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202EF762-2ABB-46FC-B216-9664E3CF238D}">
      <dsp:nvSpPr>
        <dsp:cNvPr id="0" name=""/>
        <dsp:cNvSpPr/>
      </dsp:nvSpPr>
      <dsp:spPr>
        <a:xfrm>
          <a:off x="844597" y="5593141"/>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جماهيري</a:t>
          </a:r>
          <a:endParaRPr lang="en-US" sz="2000" kern="1200" dirty="0">
            <a:latin typeface="Arial" pitchFamily="34" charset="0"/>
            <a:cs typeface="Arial" pitchFamily="34" charset="0"/>
          </a:endParaRPr>
        </a:p>
      </dsp:txBody>
      <dsp:txXfrm>
        <a:off x="867260" y="5615804"/>
        <a:ext cx="1173235" cy="728460"/>
      </dsp:txXfrm>
    </dsp:sp>
    <dsp:sp modelId="{A081FB62-D65F-4ADC-99C6-34AB1271591E}">
      <dsp:nvSpPr>
        <dsp:cNvPr id="0" name=""/>
        <dsp:cNvSpPr/>
      </dsp:nvSpPr>
      <dsp:spPr>
        <a:xfrm>
          <a:off x="722462" y="3896924"/>
          <a:ext cx="1218561" cy="773786"/>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D3FE2E3-26E6-495C-9DA2-A464E8A69EAC}">
      <dsp:nvSpPr>
        <dsp:cNvPr id="0" name=""/>
        <dsp:cNvSpPr/>
      </dsp:nvSpPr>
      <dsp:spPr>
        <a:xfrm>
          <a:off x="857857" y="4025550"/>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وسطي</a:t>
          </a:r>
          <a:endParaRPr lang="en-US" sz="2000" kern="1200" dirty="0">
            <a:latin typeface="Arial" pitchFamily="34" charset="0"/>
            <a:cs typeface="Arial" pitchFamily="34" charset="0"/>
          </a:endParaRPr>
        </a:p>
      </dsp:txBody>
      <dsp:txXfrm>
        <a:off x="880520" y="4048213"/>
        <a:ext cx="1173235" cy="728460"/>
      </dsp:txXfrm>
    </dsp:sp>
    <dsp:sp modelId="{71A0B729-8F3A-4B55-AC2B-922F5245756F}">
      <dsp:nvSpPr>
        <dsp:cNvPr id="0" name=""/>
        <dsp:cNvSpPr/>
      </dsp:nvSpPr>
      <dsp:spPr>
        <a:xfrm>
          <a:off x="735710" y="2316334"/>
          <a:ext cx="1218561" cy="773786"/>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89D21A1-19B7-4BAE-B08E-4EF088503BA0}">
      <dsp:nvSpPr>
        <dsp:cNvPr id="0" name=""/>
        <dsp:cNvSpPr/>
      </dsp:nvSpPr>
      <dsp:spPr>
        <a:xfrm>
          <a:off x="871106" y="2444960"/>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عام</a:t>
          </a:r>
          <a:endParaRPr lang="en-US" sz="2000" kern="1200" dirty="0">
            <a:latin typeface="Arial" pitchFamily="34" charset="0"/>
            <a:cs typeface="Arial" pitchFamily="34" charset="0"/>
          </a:endParaRPr>
        </a:p>
      </dsp:txBody>
      <dsp:txXfrm>
        <a:off x="893769" y="2467623"/>
        <a:ext cx="1173235" cy="728460"/>
      </dsp:txXfrm>
    </dsp:sp>
    <dsp:sp modelId="{E85629F2-9EC5-44BE-8034-38AD311A3E44}">
      <dsp:nvSpPr>
        <dsp:cNvPr id="0" name=""/>
        <dsp:cNvSpPr/>
      </dsp:nvSpPr>
      <dsp:spPr>
        <a:xfrm>
          <a:off x="4693941" y="5464522"/>
          <a:ext cx="1218561" cy="773786"/>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51ED4ADF-C709-460C-8800-6DF2B898A159}">
      <dsp:nvSpPr>
        <dsp:cNvPr id="0" name=""/>
        <dsp:cNvSpPr/>
      </dsp:nvSpPr>
      <dsp:spPr>
        <a:xfrm>
          <a:off x="4829337" y="5593148"/>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جمعي</a:t>
          </a:r>
          <a:endParaRPr lang="en-US" sz="2000" kern="1200" dirty="0">
            <a:latin typeface="Arial" pitchFamily="34" charset="0"/>
            <a:cs typeface="Arial" pitchFamily="34" charset="0"/>
          </a:endParaRPr>
        </a:p>
      </dsp:txBody>
      <dsp:txXfrm>
        <a:off x="4852000" y="5615811"/>
        <a:ext cx="1173235" cy="728460"/>
      </dsp:txXfrm>
    </dsp:sp>
    <dsp:sp modelId="{68EF18A2-E094-4F37-BFD3-A08E5F112EC7}">
      <dsp:nvSpPr>
        <dsp:cNvPr id="0" name=""/>
        <dsp:cNvSpPr/>
      </dsp:nvSpPr>
      <dsp:spPr>
        <a:xfrm>
          <a:off x="4654937" y="3909993"/>
          <a:ext cx="1218561" cy="773786"/>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F988B59-84B2-4BEA-8ACC-852C322ABB34}">
      <dsp:nvSpPr>
        <dsp:cNvPr id="0" name=""/>
        <dsp:cNvSpPr/>
      </dsp:nvSpPr>
      <dsp:spPr>
        <a:xfrm>
          <a:off x="4790333" y="4038619"/>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شخصي	</a:t>
          </a:r>
          <a:endParaRPr lang="en-US" sz="2000" kern="1200" dirty="0">
            <a:latin typeface="Arial" pitchFamily="34" charset="0"/>
            <a:cs typeface="Arial" pitchFamily="34" charset="0"/>
          </a:endParaRPr>
        </a:p>
      </dsp:txBody>
      <dsp:txXfrm>
        <a:off x="4812996" y="4061282"/>
        <a:ext cx="1173235" cy="728460"/>
      </dsp:txXfrm>
    </dsp:sp>
    <dsp:sp modelId="{C0F4F9B5-3804-4990-AFEC-C4443A66047A}">
      <dsp:nvSpPr>
        <dsp:cNvPr id="0" name=""/>
        <dsp:cNvSpPr/>
      </dsp:nvSpPr>
      <dsp:spPr>
        <a:xfrm>
          <a:off x="4707375" y="2277149"/>
          <a:ext cx="1218561" cy="773786"/>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54A65BFF-C36F-4FFB-B2B3-7962852C29D5}">
      <dsp:nvSpPr>
        <dsp:cNvPr id="0" name=""/>
        <dsp:cNvSpPr/>
      </dsp:nvSpPr>
      <dsp:spPr>
        <a:xfrm>
          <a:off x="4842770" y="2405775"/>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ذاتي</a:t>
          </a:r>
          <a:endParaRPr lang="en-US" sz="2000" kern="1200" dirty="0">
            <a:latin typeface="Arial" pitchFamily="34" charset="0"/>
            <a:cs typeface="Arial" pitchFamily="34" charset="0"/>
          </a:endParaRPr>
        </a:p>
      </dsp:txBody>
      <dsp:txXfrm>
        <a:off x="4865433" y="2428438"/>
        <a:ext cx="1173235" cy="728460"/>
      </dsp:txXfrm>
    </dsp:sp>
    <dsp:sp modelId="{67F6568D-6252-404E-AFBB-02EC98986A05}">
      <dsp:nvSpPr>
        <dsp:cNvPr id="0" name=""/>
        <dsp:cNvSpPr/>
      </dsp:nvSpPr>
      <dsp:spPr>
        <a:xfrm>
          <a:off x="9305778" y="1449449"/>
          <a:ext cx="1218561" cy="773786"/>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CA82090-D00F-4D4E-B59C-AB18B9D4EBE6}">
      <dsp:nvSpPr>
        <dsp:cNvPr id="0" name=""/>
        <dsp:cNvSpPr/>
      </dsp:nvSpPr>
      <dsp:spPr>
        <a:xfrm>
          <a:off x="9441174" y="1578075"/>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على أساس اللغة المستخدمة</a:t>
          </a:r>
          <a:endParaRPr lang="en-US" sz="2000" kern="1200" dirty="0">
            <a:latin typeface="Arial" pitchFamily="34" charset="0"/>
            <a:cs typeface="Arial" pitchFamily="34" charset="0"/>
          </a:endParaRPr>
        </a:p>
      </dsp:txBody>
      <dsp:txXfrm>
        <a:off x="9463837" y="1600738"/>
        <a:ext cx="1173235" cy="728460"/>
      </dsp:txXfrm>
    </dsp:sp>
    <dsp:sp modelId="{BC985BC5-0060-4D71-A7EB-60B85BCDDB0D}">
      <dsp:nvSpPr>
        <dsp:cNvPr id="0" name=""/>
        <dsp:cNvSpPr/>
      </dsp:nvSpPr>
      <dsp:spPr>
        <a:xfrm>
          <a:off x="8430484" y="3046618"/>
          <a:ext cx="1218561" cy="773786"/>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E916861-3C63-4BED-8085-6130C55EEB77}">
      <dsp:nvSpPr>
        <dsp:cNvPr id="0" name=""/>
        <dsp:cNvSpPr/>
      </dsp:nvSpPr>
      <dsp:spPr>
        <a:xfrm>
          <a:off x="8565880" y="3175244"/>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غير لفظي</a:t>
          </a:r>
          <a:endParaRPr lang="en-US" sz="2000" kern="1200" dirty="0">
            <a:latin typeface="Arial" pitchFamily="34" charset="0"/>
            <a:cs typeface="Arial" pitchFamily="34" charset="0"/>
          </a:endParaRPr>
        </a:p>
      </dsp:txBody>
      <dsp:txXfrm>
        <a:off x="8588543" y="3197907"/>
        <a:ext cx="1173235" cy="728460"/>
      </dsp:txXfrm>
    </dsp:sp>
    <dsp:sp modelId="{6C263D31-C0DA-4F8A-935E-A24DFB3C881B}">
      <dsp:nvSpPr>
        <dsp:cNvPr id="0" name=""/>
        <dsp:cNvSpPr/>
      </dsp:nvSpPr>
      <dsp:spPr>
        <a:xfrm>
          <a:off x="10311714" y="3047887"/>
          <a:ext cx="1218561" cy="773786"/>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D066DB26-FEDA-42C8-9BB3-27C56B37C191}">
      <dsp:nvSpPr>
        <dsp:cNvPr id="0" name=""/>
        <dsp:cNvSpPr/>
      </dsp:nvSpPr>
      <dsp:spPr>
        <a:xfrm>
          <a:off x="10447110" y="3176513"/>
          <a:ext cx="1218561" cy="773786"/>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kern="1200" dirty="0" smtClean="0">
              <a:latin typeface="Arial" pitchFamily="34" charset="0"/>
              <a:cs typeface="Arial" pitchFamily="34" charset="0"/>
            </a:rPr>
            <a:t>لفظي</a:t>
          </a:r>
          <a:endParaRPr lang="en-US" sz="2000" kern="1200" dirty="0">
            <a:latin typeface="Arial" pitchFamily="34" charset="0"/>
            <a:cs typeface="Arial" pitchFamily="34" charset="0"/>
          </a:endParaRPr>
        </a:p>
      </dsp:txBody>
      <dsp:txXfrm>
        <a:off x="10469773" y="3199176"/>
        <a:ext cx="1173235" cy="7284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571450-F689-4D3C-8332-7723AED9FF0E}">
      <dsp:nvSpPr>
        <dsp:cNvPr id="0" name=""/>
        <dsp:cNvSpPr/>
      </dsp:nvSpPr>
      <dsp:spPr>
        <a:xfrm>
          <a:off x="0" y="4017124"/>
          <a:ext cx="8993809" cy="1318509"/>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4912" tIns="184912" rIns="184912" bIns="184912" numCol="1" spcCol="1270" anchor="ctr" anchorCtr="0">
          <a:noAutofit/>
        </a:bodyPr>
        <a:lstStyle/>
        <a:p>
          <a:pPr lvl="0" algn="ctr" defTabSz="1155700" rtl="1">
            <a:lnSpc>
              <a:spcPct val="90000"/>
            </a:lnSpc>
            <a:spcBef>
              <a:spcPct val="0"/>
            </a:spcBef>
            <a:spcAft>
              <a:spcPct val="35000"/>
            </a:spcAft>
          </a:pPr>
          <a:r>
            <a:rPr lang="ar-SA" sz="2600" kern="1200" dirty="0" smtClean="0">
              <a:latin typeface="Arial" pitchFamily="34" charset="0"/>
              <a:cs typeface="Arial" pitchFamily="34" charset="0"/>
            </a:rPr>
            <a:t>رجع الصدى ( متأخر ) </a:t>
          </a:r>
          <a:endParaRPr lang="ar-SA" sz="2600" kern="1200" dirty="0">
            <a:latin typeface="Arial" pitchFamily="34" charset="0"/>
            <a:cs typeface="Arial" pitchFamily="34" charset="0"/>
          </a:endParaRPr>
        </a:p>
      </dsp:txBody>
      <dsp:txXfrm>
        <a:off x="0" y="4017124"/>
        <a:ext cx="8993809" cy="1318509"/>
      </dsp:txXfrm>
    </dsp:sp>
    <dsp:sp modelId="{1B520690-804D-4A4D-B3AD-B48F1EDF882F}">
      <dsp:nvSpPr>
        <dsp:cNvPr id="0" name=""/>
        <dsp:cNvSpPr/>
      </dsp:nvSpPr>
      <dsp:spPr>
        <a:xfrm rot="10800000">
          <a:off x="0" y="2009034"/>
          <a:ext cx="8993809" cy="2027868"/>
        </a:xfrm>
        <a:prstGeom prst="upArrowCallou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4912" tIns="184912" rIns="184912" bIns="184912" numCol="1" spcCol="1270" anchor="ctr" anchorCtr="0">
          <a:noAutofit/>
        </a:bodyPr>
        <a:lstStyle/>
        <a:p>
          <a:pPr lvl="0" algn="ctr" defTabSz="1155700" rtl="1">
            <a:lnSpc>
              <a:spcPct val="90000"/>
            </a:lnSpc>
            <a:spcBef>
              <a:spcPct val="0"/>
            </a:spcBef>
            <a:spcAft>
              <a:spcPct val="35000"/>
            </a:spcAft>
          </a:pPr>
          <a:r>
            <a:rPr lang="ar-SA" sz="2600" kern="1200" dirty="0" smtClean="0">
              <a:latin typeface="Arial" pitchFamily="34" charset="0"/>
              <a:cs typeface="Arial" pitchFamily="34" charset="0"/>
            </a:rPr>
            <a:t>مصادر الاتصال الجماهيري – منظمات رسمية </a:t>
          </a:r>
          <a:endParaRPr lang="ar-SA" sz="2600" kern="1200" dirty="0">
            <a:latin typeface="Arial" pitchFamily="34" charset="0"/>
            <a:cs typeface="Arial" pitchFamily="34" charset="0"/>
          </a:endParaRPr>
        </a:p>
      </dsp:txBody>
      <dsp:txXfrm rot="-10800000">
        <a:off x="0" y="2009034"/>
        <a:ext cx="8993809" cy="711781"/>
      </dsp:txXfrm>
    </dsp:sp>
    <dsp:sp modelId="{8AE5DE66-CABF-47A7-97FC-BA60F5FF3BF8}">
      <dsp:nvSpPr>
        <dsp:cNvPr id="0" name=""/>
        <dsp:cNvSpPr/>
      </dsp:nvSpPr>
      <dsp:spPr>
        <a:xfrm>
          <a:off x="0" y="2720815"/>
          <a:ext cx="4496904" cy="606332"/>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9136" tIns="35560" rIns="199136" bIns="35560" numCol="1" spcCol="1270" anchor="ctr" anchorCtr="0">
          <a:noAutofit/>
        </a:bodyPr>
        <a:lstStyle/>
        <a:p>
          <a:pPr lvl="0" algn="ctr" defTabSz="1244600" rtl="1">
            <a:lnSpc>
              <a:spcPct val="90000"/>
            </a:lnSpc>
            <a:spcBef>
              <a:spcPct val="0"/>
            </a:spcBef>
            <a:spcAft>
              <a:spcPct val="35000"/>
            </a:spcAft>
          </a:pPr>
          <a:r>
            <a:rPr lang="ar-SA" sz="2800" kern="1200" dirty="0" smtClean="0">
              <a:latin typeface="Arial" pitchFamily="34" charset="0"/>
              <a:cs typeface="Arial" pitchFamily="34" charset="0"/>
            </a:rPr>
            <a:t>حارس البوابة </a:t>
          </a:r>
          <a:endParaRPr lang="ar-SA" sz="2800" kern="1200" dirty="0">
            <a:latin typeface="Arial" pitchFamily="34" charset="0"/>
            <a:cs typeface="Arial" pitchFamily="34" charset="0"/>
          </a:endParaRPr>
        </a:p>
      </dsp:txBody>
      <dsp:txXfrm>
        <a:off x="0" y="2720815"/>
        <a:ext cx="4496904" cy="606332"/>
      </dsp:txXfrm>
    </dsp:sp>
    <dsp:sp modelId="{1EE31323-9947-4002-863A-32E25728BDD8}">
      <dsp:nvSpPr>
        <dsp:cNvPr id="0" name=""/>
        <dsp:cNvSpPr/>
      </dsp:nvSpPr>
      <dsp:spPr>
        <a:xfrm>
          <a:off x="4496904" y="2720815"/>
          <a:ext cx="4496904" cy="606332"/>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9136" tIns="35560" rIns="199136" bIns="35560" numCol="1" spcCol="1270" anchor="ctr" anchorCtr="0">
          <a:noAutofit/>
        </a:bodyPr>
        <a:lstStyle/>
        <a:p>
          <a:pPr lvl="0" algn="ctr" defTabSz="1244600" rtl="1">
            <a:lnSpc>
              <a:spcPct val="90000"/>
            </a:lnSpc>
            <a:spcBef>
              <a:spcPct val="0"/>
            </a:spcBef>
            <a:spcAft>
              <a:spcPct val="35000"/>
            </a:spcAft>
          </a:pPr>
          <a:r>
            <a:rPr lang="ar-SA" sz="2800" kern="1200" dirty="0" smtClean="0">
              <a:latin typeface="Arial" pitchFamily="34" charset="0"/>
              <a:cs typeface="Arial" pitchFamily="34" charset="0"/>
            </a:rPr>
            <a:t>رسائل عامة ومفهومة </a:t>
          </a:r>
          <a:endParaRPr lang="ar-SA" sz="2800" kern="1200" dirty="0">
            <a:latin typeface="Arial" pitchFamily="34" charset="0"/>
            <a:cs typeface="Arial" pitchFamily="34" charset="0"/>
          </a:endParaRPr>
        </a:p>
      </dsp:txBody>
      <dsp:txXfrm>
        <a:off x="4496904" y="2720815"/>
        <a:ext cx="4496904" cy="606332"/>
      </dsp:txXfrm>
    </dsp:sp>
    <dsp:sp modelId="{3F9E5807-C076-4B58-A35E-AD9F85ED3C2C}">
      <dsp:nvSpPr>
        <dsp:cNvPr id="0" name=""/>
        <dsp:cNvSpPr/>
      </dsp:nvSpPr>
      <dsp:spPr>
        <a:xfrm rot="10800000">
          <a:off x="0" y="943"/>
          <a:ext cx="8993809" cy="2027868"/>
        </a:xfrm>
        <a:prstGeom prst="upArrowCallou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4912" tIns="184912" rIns="184912" bIns="184912" numCol="1" spcCol="1270" anchor="ctr" anchorCtr="0">
          <a:noAutofit/>
        </a:bodyPr>
        <a:lstStyle/>
        <a:p>
          <a:pPr lvl="0" algn="ctr" defTabSz="1155700" rtl="1">
            <a:lnSpc>
              <a:spcPct val="90000"/>
            </a:lnSpc>
            <a:spcBef>
              <a:spcPct val="0"/>
            </a:spcBef>
            <a:spcAft>
              <a:spcPct val="35000"/>
            </a:spcAft>
          </a:pPr>
          <a:r>
            <a:rPr lang="ar-SA" sz="2600" kern="1200" dirty="0" smtClean="0">
              <a:latin typeface="Arial" pitchFamily="34" charset="0"/>
              <a:cs typeface="Arial" pitchFamily="34" charset="0"/>
            </a:rPr>
            <a:t>خصائص الاتصال الجماهيري </a:t>
          </a:r>
          <a:endParaRPr lang="ar-SA" sz="2600" kern="1200" dirty="0">
            <a:latin typeface="Arial" pitchFamily="34" charset="0"/>
            <a:cs typeface="Arial" pitchFamily="34" charset="0"/>
          </a:endParaRPr>
        </a:p>
      </dsp:txBody>
      <dsp:txXfrm rot="-10800000">
        <a:off x="0" y="943"/>
        <a:ext cx="8993809" cy="711781"/>
      </dsp:txXfrm>
    </dsp:sp>
    <dsp:sp modelId="{87E1EC23-74CF-4B90-B920-599575D0497B}">
      <dsp:nvSpPr>
        <dsp:cNvPr id="0" name=""/>
        <dsp:cNvSpPr/>
      </dsp:nvSpPr>
      <dsp:spPr>
        <a:xfrm>
          <a:off x="0" y="712725"/>
          <a:ext cx="4496904" cy="606332"/>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9136" tIns="35560" rIns="199136" bIns="35560" numCol="1" spcCol="1270" anchor="ctr" anchorCtr="0">
          <a:noAutofit/>
        </a:bodyPr>
        <a:lstStyle/>
        <a:p>
          <a:pPr lvl="0" algn="ctr" defTabSz="1244600" rtl="1">
            <a:lnSpc>
              <a:spcPct val="90000"/>
            </a:lnSpc>
            <a:spcBef>
              <a:spcPct val="0"/>
            </a:spcBef>
            <a:spcAft>
              <a:spcPct val="35000"/>
            </a:spcAft>
          </a:pPr>
          <a:r>
            <a:rPr lang="ar-SA" sz="2800" kern="1200" dirty="0" smtClean="0">
              <a:latin typeface="Arial" pitchFamily="34" charset="0"/>
              <a:cs typeface="Arial" pitchFamily="34" charset="0"/>
            </a:rPr>
            <a:t>تقديم معاني مشتركة لجمهور متباين</a:t>
          </a:r>
          <a:endParaRPr lang="ar-SA" sz="2800" kern="1200" dirty="0">
            <a:latin typeface="Arial" pitchFamily="34" charset="0"/>
            <a:cs typeface="Arial" pitchFamily="34" charset="0"/>
          </a:endParaRPr>
        </a:p>
      </dsp:txBody>
      <dsp:txXfrm>
        <a:off x="0" y="712725"/>
        <a:ext cx="4496904" cy="606332"/>
      </dsp:txXfrm>
    </dsp:sp>
    <dsp:sp modelId="{539B1BE7-A26E-48B2-8D9A-0B7F7774C4CE}">
      <dsp:nvSpPr>
        <dsp:cNvPr id="0" name=""/>
        <dsp:cNvSpPr/>
      </dsp:nvSpPr>
      <dsp:spPr>
        <a:xfrm>
          <a:off x="4496904" y="712725"/>
          <a:ext cx="4496904" cy="606332"/>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9136" tIns="35560" rIns="199136" bIns="35560" numCol="1" spcCol="1270" anchor="ctr" anchorCtr="0">
          <a:noAutofit/>
        </a:bodyPr>
        <a:lstStyle/>
        <a:p>
          <a:pPr lvl="0" algn="ctr" defTabSz="1244600" rtl="1">
            <a:lnSpc>
              <a:spcPct val="90000"/>
            </a:lnSpc>
            <a:spcBef>
              <a:spcPct val="0"/>
            </a:spcBef>
            <a:spcAft>
              <a:spcPct val="35000"/>
            </a:spcAft>
          </a:pPr>
          <a:r>
            <a:rPr lang="ar-SA" sz="2800" kern="1200" dirty="0" smtClean="0">
              <a:latin typeface="Arial" pitchFamily="34" charset="0"/>
              <a:cs typeface="Arial" pitchFamily="34" charset="0"/>
            </a:rPr>
            <a:t>تعتمد على التكنولوجيا</a:t>
          </a:r>
          <a:endParaRPr lang="ar-SA" sz="2800" kern="1200" dirty="0">
            <a:latin typeface="Arial" pitchFamily="34" charset="0"/>
            <a:cs typeface="Arial" pitchFamily="34" charset="0"/>
          </a:endParaRPr>
        </a:p>
      </dsp:txBody>
      <dsp:txXfrm>
        <a:off x="4496904" y="712725"/>
        <a:ext cx="4496904" cy="6063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679DBB-42D7-455C-8482-E00445F16F21}">
      <dsp:nvSpPr>
        <dsp:cNvPr id="0" name=""/>
        <dsp:cNvSpPr/>
      </dsp:nvSpPr>
      <dsp:spPr>
        <a:xfrm>
          <a:off x="8368" y="574763"/>
          <a:ext cx="1296487" cy="62919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ar-SA" sz="2200" kern="1200" dirty="0" smtClean="0">
              <a:solidFill>
                <a:schemeClr val="tx2">
                  <a:lumMod val="95000"/>
                  <a:lumOff val="5000"/>
                </a:schemeClr>
              </a:solidFill>
              <a:latin typeface="Arial" pitchFamily="34" charset="0"/>
              <a:cs typeface="Arial" pitchFamily="34" charset="0"/>
            </a:rPr>
            <a:t>فك الترميز</a:t>
          </a:r>
          <a:endParaRPr lang="en-US" sz="2200" kern="1200" dirty="0">
            <a:solidFill>
              <a:schemeClr val="tx2">
                <a:lumMod val="95000"/>
                <a:lumOff val="5000"/>
              </a:schemeClr>
            </a:solidFill>
            <a:latin typeface="Arial" pitchFamily="34" charset="0"/>
            <a:cs typeface="Arial" pitchFamily="34" charset="0"/>
          </a:endParaRPr>
        </a:p>
      </dsp:txBody>
      <dsp:txXfrm>
        <a:off x="26797" y="593192"/>
        <a:ext cx="1259629" cy="592340"/>
      </dsp:txXfrm>
    </dsp:sp>
    <dsp:sp modelId="{2B6BED1E-002C-499D-AAC4-46C643F042FA}">
      <dsp:nvSpPr>
        <dsp:cNvPr id="0" name=""/>
        <dsp:cNvSpPr/>
      </dsp:nvSpPr>
      <dsp:spPr>
        <a:xfrm flipH="1">
          <a:off x="1508766" y="683108"/>
          <a:ext cx="740718" cy="41250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2">
                <a:lumMod val="95000"/>
                <a:lumOff val="5000"/>
              </a:schemeClr>
            </a:solidFill>
            <a:latin typeface="Arial" pitchFamily="34" charset="0"/>
            <a:cs typeface="Arial" pitchFamily="34" charset="0"/>
          </a:endParaRPr>
        </a:p>
      </dsp:txBody>
      <dsp:txXfrm>
        <a:off x="1632518" y="765610"/>
        <a:ext cx="616966" cy="247504"/>
      </dsp:txXfrm>
    </dsp:sp>
    <dsp:sp modelId="{6EA37D3D-13AE-48CA-9295-8994BD5970A0}">
      <dsp:nvSpPr>
        <dsp:cNvPr id="0" name=""/>
        <dsp:cNvSpPr/>
      </dsp:nvSpPr>
      <dsp:spPr>
        <a:xfrm>
          <a:off x="2488916" y="498569"/>
          <a:ext cx="1272007" cy="781586"/>
        </a:xfrm>
        <a:prstGeom prst="roundRect">
          <a:avLst>
            <a:gd name="adj" fmla="val 10000"/>
          </a:avLst>
        </a:prstGeom>
        <a:solidFill>
          <a:schemeClr val="accent5">
            <a:hueOff val="-4838936"/>
            <a:satOff val="-3063"/>
            <a:lumOff val="-2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ar-SA" sz="2200" kern="1200" dirty="0" smtClean="0">
              <a:solidFill>
                <a:schemeClr val="tx2">
                  <a:lumMod val="95000"/>
                  <a:lumOff val="5000"/>
                </a:schemeClr>
              </a:solidFill>
              <a:latin typeface="Arial" pitchFamily="34" charset="0"/>
              <a:cs typeface="Arial" pitchFamily="34" charset="0"/>
            </a:rPr>
            <a:t>المستقبل</a:t>
          </a:r>
          <a:endParaRPr lang="en-US" sz="2200" kern="1200" dirty="0">
            <a:solidFill>
              <a:schemeClr val="tx2">
                <a:lumMod val="95000"/>
                <a:lumOff val="5000"/>
              </a:schemeClr>
            </a:solidFill>
            <a:latin typeface="Arial" pitchFamily="34" charset="0"/>
            <a:cs typeface="Arial" pitchFamily="34" charset="0"/>
          </a:endParaRPr>
        </a:p>
      </dsp:txBody>
      <dsp:txXfrm>
        <a:off x="2511808" y="521461"/>
        <a:ext cx="1226223" cy="735802"/>
      </dsp:txXfrm>
    </dsp:sp>
    <dsp:sp modelId="{69086652-11FF-4F41-AE20-3E24602AF3A4}">
      <dsp:nvSpPr>
        <dsp:cNvPr id="0" name=""/>
        <dsp:cNvSpPr/>
      </dsp:nvSpPr>
      <dsp:spPr>
        <a:xfrm flipH="1">
          <a:off x="3906045" y="667993"/>
          <a:ext cx="858297" cy="442739"/>
        </a:xfrm>
        <a:prstGeom prst="rightArrow">
          <a:avLst>
            <a:gd name="adj1" fmla="val 60000"/>
            <a:gd name="adj2" fmla="val 50000"/>
          </a:avLst>
        </a:prstGeom>
        <a:solidFill>
          <a:schemeClr val="accent5">
            <a:hueOff val="-6451914"/>
            <a:satOff val="-4084"/>
            <a:lumOff val="-37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2">
                <a:lumMod val="95000"/>
                <a:lumOff val="5000"/>
              </a:schemeClr>
            </a:solidFill>
            <a:latin typeface="Arial" pitchFamily="34" charset="0"/>
            <a:cs typeface="Arial" pitchFamily="34" charset="0"/>
          </a:endParaRPr>
        </a:p>
      </dsp:txBody>
      <dsp:txXfrm>
        <a:off x="4038867" y="756541"/>
        <a:ext cx="725475" cy="265643"/>
      </dsp:txXfrm>
    </dsp:sp>
    <dsp:sp modelId="{7D49F4DD-5EA5-455F-A44A-BA02DD62FF4E}">
      <dsp:nvSpPr>
        <dsp:cNvPr id="0" name=""/>
        <dsp:cNvSpPr/>
      </dsp:nvSpPr>
      <dsp:spPr>
        <a:xfrm>
          <a:off x="4944985" y="324876"/>
          <a:ext cx="1260906" cy="1128972"/>
        </a:xfrm>
        <a:prstGeom prst="roundRect">
          <a:avLst>
            <a:gd name="adj" fmla="val 10000"/>
          </a:avLst>
        </a:prstGeom>
        <a:solidFill>
          <a:schemeClr val="accent5">
            <a:hueOff val="-9677871"/>
            <a:satOff val="-6126"/>
            <a:lumOff val="-568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ar-SA" sz="2100" kern="1200" dirty="0" smtClean="0">
              <a:solidFill>
                <a:schemeClr val="tx2">
                  <a:lumMod val="95000"/>
                  <a:lumOff val="5000"/>
                </a:schemeClr>
              </a:solidFill>
              <a:latin typeface="Arial" pitchFamily="34" charset="0"/>
              <a:cs typeface="Arial" pitchFamily="34" charset="0"/>
            </a:rPr>
            <a:t>الرسالة</a:t>
          </a:r>
        </a:p>
        <a:p>
          <a:pPr lvl="0" algn="ctr" defTabSz="933450">
            <a:lnSpc>
              <a:spcPct val="90000"/>
            </a:lnSpc>
            <a:spcBef>
              <a:spcPct val="0"/>
            </a:spcBef>
            <a:spcAft>
              <a:spcPct val="35000"/>
            </a:spcAft>
          </a:pPr>
          <a:r>
            <a:rPr lang="ar-SA" sz="2100" kern="1200" dirty="0" smtClean="0">
              <a:solidFill>
                <a:schemeClr val="tx2">
                  <a:lumMod val="95000"/>
                  <a:lumOff val="5000"/>
                </a:schemeClr>
              </a:solidFill>
              <a:latin typeface="Arial" pitchFamily="34" charset="0"/>
              <a:cs typeface="Arial" pitchFamily="34" charset="0"/>
            </a:rPr>
            <a:t>الوسيلة</a:t>
          </a:r>
          <a:endParaRPr lang="en-US" sz="2100" kern="1200" dirty="0">
            <a:solidFill>
              <a:schemeClr val="tx2">
                <a:lumMod val="95000"/>
                <a:lumOff val="5000"/>
              </a:schemeClr>
            </a:solidFill>
            <a:latin typeface="Arial" pitchFamily="34" charset="0"/>
            <a:cs typeface="Arial" pitchFamily="34" charset="0"/>
          </a:endParaRPr>
        </a:p>
      </dsp:txBody>
      <dsp:txXfrm>
        <a:off x="4978051" y="357942"/>
        <a:ext cx="1194774" cy="1062840"/>
      </dsp:txXfrm>
    </dsp:sp>
    <dsp:sp modelId="{E14EA0F5-3D24-4857-8B44-1E2BE8398B72}">
      <dsp:nvSpPr>
        <dsp:cNvPr id="0" name=""/>
        <dsp:cNvSpPr/>
      </dsp:nvSpPr>
      <dsp:spPr>
        <a:xfrm flipH="1">
          <a:off x="6381072" y="693911"/>
          <a:ext cx="798177" cy="390903"/>
        </a:xfrm>
        <a:prstGeom prst="rightArrow">
          <a:avLst>
            <a:gd name="adj1" fmla="val 60000"/>
            <a:gd name="adj2" fmla="val 50000"/>
          </a:avLst>
        </a:prstGeom>
        <a:solidFill>
          <a:schemeClr val="accent5">
            <a:hueOff val="-12903829"/>
            <a:satOff val="-8168"/>
            <a:lumOff val="-758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2">
                <a:lumMod val="95000"/>
                <a:lumOff val="5000"/>
              </a:schemeClr>
            </a:solidFill>
            <a:latin typeface="Arial" pitchFamily="34" charset="0"/>
            <a:cs typeface="Arial" pitchFamily="34" charset="0"/>
          </a:endParaRPr>
        </a:p>
      </dsp:txBody>
      <dsp:txXfrm>
        <a:off x="6498343" y="772092"/>
        <a:ext cx="680906" cy="234541"/>
      </dsp:txXfrm>
    </dsp:sp>
    <dsp:sp modelId="{13B57FA1-6FBF-4290-98B5-B8A73974B9B3}">
      <dsp:nvSpPr>
        <dsp:cNvPr id="0" name=""/>
        <dsp:cNvSpPr/>
      </dsp:nvSpPr>
      <dsp:spPr>
        <a:xfrm>
          <a:off x="7389953" y="593324"/>
          <a:ext cx="1432802" cy="592077"/>
        </a:xfrm>
        <a:prstGeom prst="roundRect">
          <a:avLst>
            <a:gd name="adj" fmla="val 10000"/>
          </a:avLst>
        </a:prstGeom>
        <a:solidFill>
          <a:schemeClr val="accent5">
            <a:hueOff val="-14516807"/>
            <a:satOff val="-9189"/>
            <a:lumOff val="-85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ar-SA" sz="2100" kern="1200" dirty="0" smtClean="0">
              <a:solidFill>
                <a:schemeClr val="tx2">
                  <a:lumMod val="95000"/>
                  <a:lumOff val="5000"/>
                </a:schemeClr>
              </a:solidFill>
              <a:latin typeface="Arial" pitchFamily="34" charset="0"/>
              <a:cs typeface="Arial" pitchFamily="34" charset="0"/>
            </a:rPr>
            <a:t>الترميز</a:t>
          </a:r>
          <a:endParaRPr lang="en-US" sz="2100" kern="1200" dirty="0">
            <a:solidFill>
              <a:schemeClr val="tx2">
                <a:lumMod val="95000"/>
                <a:lumOff val="5000"/>
              </a:schemeClr>
            </a:solidFill>
            <a:latin typeface="Arial" pitchFamily="34" charset="0"/>
            <a:cs typeface="Arial" pitchFamily="34" charset="0"/>
          </a:endParaRPr>
        </a:p>
      </dsp:txBody>
      <dsp:txXfrm>
        <a:off x="7407294" y="610665"/>
        <a:ext cx="1398120" cy="557395"/>
      </dsp:txXfrm>
    </dsp:sp>
    <dsp:sp modelId="{ED21648A-1621-46B6-9A0A-51F7D0DC2827}">
      <dsp:nvSpPr>
        <dsp:cNvPr id="0" name=""/>
        <dsp:cNvSpPr/>
      </dsp:nvSpPr>
      <dsp:spPr>
        <a:xfrm flipH="1">
          <a:off x="8985683" y="655032"/>
          <a:ext cx="822683" cy="468660"/>
        </a:xfrm>
        <a:prstGeom prst="rightArrow">
          <a:avLst>
            <a:gd name="adj1" fmla="val 60000"/>
            <a:gd name="adj2" fmla="val 50000"/>
          </a:avLst>
        </a:prstGeom>
        <a:solidFill>
          <a:schemeClr val="accent5">
            <a:hueOff val="-19355742"/>
            <a:satOff val="-12252"/>
            <a:lumOff val="-113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2">
                <a:lumMod val="95000"/>
                <a:lumOff val="5000"/>
              </a:schemeClr>
            </a:solidFill>
            <a:latin typeface="Arial" pitchFamily="34" charset="0"/>
            <a:cs typeface="Arial" pitchFamily="34" charset="0"/>
          </a:endParaRPr>
        </a:p>
      </dsp:txBody>
      <dsp:txXfrm>
        <a:off x="9126281" y="748764"/>
        <a:ext cx="682085" cy="281196"/>
      </dsp:txXfrm>
    </dsp:sp>
    <dsp:sp modelId="{9BFC31E6-D7CC-4276-9703-051BCF626FD1}">
      <dsp:nvSpPr>
        <dsp:cNvPr id="0" name=""/>
        <dsp:cNvSpPr/>
      </dsp:nvSpPr>
      <dsp:spPr>
        <a:xfrm>
          <a:off x="10006817" y="639990"/>
          <a:ext cx="1401750" cy="498744"/>
        </a:xfrm>
        <a:prstGeom prst="roundRect">
          <a:avLst>
            <a:gd name="adj" fmla="val 10000"/>
          </a:avLst>
        </a:prstGeom>
        <a:solidFill>
          <a:schemeClr val="accent5">
            <a:hueOff val="-19355742"/>
            <a:satOff val="-12252"/>
            <a:lumOff val="-1137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ar-SA" sz="2100" kern="1200" dirty="0" smtClean="0">
              <a:solidFill>
                <a:schemeClr val="tx2">
                  <a:lumMod val="95000"/>
                  <a:lumOff val="5000"/>
                </a:schemeClr>
              </a:solidFill>
              <a:latin typeface="Arial" pitchFamily="34" charset="0"/>
              <a:cs typeface="Arial" pitchFamily="34" charset="0"/>
            </a:rPr>
            <a:t>المرسل</a:t>
          </a:r>
          <a:endParaRPr lang="en-US" sz="2100" kern="1200" dirty="0">
            <a:solidFill>
              <a:schemeClr val="tx2">
                <a:lumMod val="95000"/>
                <a:lumOff val="5000"/>
              </a:schemeClr>
            </a:solidFill>
            <a:latin typeface="Arial" pitchFamily="34" charset="0"/>
            <a:cs typeface="Arial" pitchFamily="34" charset="0"/>
          </a:endParaRPr>
        </a:p>
      </dsp:txBody>
      <dsp:txXfrm>
        <a:off x="10021425" y="654598"/>
        <a:ext cx="1372534" cy="46952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7B89E3-CBB0-4637-9712-17E1B2DD3305}">
      <dsp:nvSpPr>
        <dsp:cNvPr id="0" name=""/>
        <dsp:cNvSpPr/>
      </dsp:nvSpPr>
      <dsp:spPr>
        <a:xfrm>
          <a:off x="0" y="0"/>
          <a:ext cx="5629835" cy="1043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lvl="0" algn="l" defTabSz="2222500">
            <a:lnSpc>
              <a:spcPct val="90000"/>
            </a:lnSpc>
            <a:spcBef>
              <a:spcPct val="0"/>
            </a:spcBef>
            <a:spcAft>
              <a:spcPct val="35000"/>
            </a:spcAft>
          </a:pPr>
          <a:r>
            <a:rPr lang="ar-SA" sz="5000" kern="1200" dirty="0" smtClean="0">
              <a:latin typeface="Arial" pitchFamily="34" charset="0"/>
              <a:cs typeface="Arial" pitchFamily="34" charset="0"/>
            </a:rPr>
            <a:t>المرسل</a:t>
          </a:r>
          <a:endParaRPr lang="en-US" sz="5000" kern="1200" dirty="0">
            <a:latin typeface="Arial" pitchFamily="34" charset="0"/>
            <a:cs typeface="Arial" pitchFamily="34" charset="0"/>
          </a:endParaRPr>
        </a:p>
      </dsp:txBody>
      <dsp:txXfrm>
        <a:off x="1230355" y="0"/>
        <a:ext cx="4399479" cy="1043880"/>
      </dsp:txXfrm>
    </dsp:sp>
    <dsp:sp modelId="{E3C13742-1626-4F43-9F79-617B530CC3AB}">
      <dsp:nvSpPr>
        <dsp:cNvPr id="0" name=""/>
        <dsp:cNvSpPr/>
      </dsp:nvSpPr>
      <dsp:spPr>
        <a:xfrm>
          <a:off x="104388" y="104388"/>
          <a:ext cx="1125967" cy="835104"/>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6BA0AC-75BA-4169-991D-928E4AD35308}">
      <dsp:nvSpPr>
        <dsp:cNvPr id="0" name=""/>
        <dsp:cNvSpPr/>
      </dsp:nvSpPr>
      <dsp:spPr>
        <a:xfrm>
          <a:off x="0" y="1148268"/>
          <a:ext cx="5629835" cy="1043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lvl="0" algn="l" defTabSz="2222500">
            <a:lnSpc>
              <a:spcPct val="90000"/>
            </a:lnSpc>
            <a:spcBef>
              <a:spcPct val="0"/>
            </a:spcBef>
            <a:spcAft>
              <a:spcPct val="35000"/>
            </a:spcAft>
          </a:pPr>
          <a:r>
            <a:rPr lang="ar-SA" sz="5000" kern="1200" dirty="0" smtClean="0">
              <a:latin typeface="Arial" pitchFamily="34" charset="0"/>
              <a:cs typeface="Arial" pitchFamily="34" charset="0"/>
            </a:rPr>
            <a:t>المتلقي</a:t>
          </a:r>
          <a:endParaRPr lang="en-US" sz="5000" kern="1200" dirty="0">
            <a:latin typeface="Arial" pitchFamily="34" charset="0"/>
            <a:cs typeface="Arial" pitchFamily="34" charset="0"/>
          </a:endParaRPr>
        </a:p>
      </dsp:txBody>
      <dsp:txXfrm>
        <a:off x="1230355" y="1148268"/>
        <a:ext cx="4399479" cy="1043880"/>
      </dsp:txXfrm>
    </dsp:sp>
    <dsp:sp modelId="{7CA0E3CC-60E8-42EC-A6D5-0EEEEDC1C29D}">
      <dsp:nvSpPr>
        <dsp:cNvPr id="0" name=""/>
        <dsp:cNvSpPr/>
      </dsp:nvSpPr>
      <dsp:spPr>
        <a:xfrm>
          <a:off x="104388" y="1252656"/>
          <a:ext cx="1125967" cy="835104"/>
        </a:xfrm>
        <a:prstGeom prst="roundRect">
          <a:avLst>
            <a:gd name="adj" fmla="val 10000"/>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ADFB8C-3062-403E-A9AF-FC30DAAD630D}">
      <dsp:nvSpPr>
        <dsp:cNvPr id="0" name=""/>
        <dsp:cNvSpPr/>
      </dsp:nvSpPr>
      <dsp:spPr>
        <a:xfrm>
          <a:off x="0" y="2296536"/>
          <a:ext cx="5629835" cy="1043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lvl="0" algn="l" defTabSz="2222500">
            <a:lnSpc>
              <a:spcPct val="90000"/>
            </a:lnSpc>
            <a:spcBef>
              <a:spcPct val="0"/>
            </a:spcBef>
            <a:spcAft>
              <a:spcPct val="35000"/>
            </a:spcAft>
          </a:pPr>
          <a:r>
            <a:rPr lang="ar-SA" sz="5000" kern="1200" dirty="0" smtClean="0">
              <a:latin typeface="Arial" pitchFamily="34" charset="0"/>
              <a:cs typeface="Arial" pitchFamily="34" charset="0"/>
            </a:rPr>
            <a:t>الخبرة المشتركة</a:t>
          </a:r>
          <a:endParaRPr lang="en-US" sz="5000" kern="1200" dirty="0">
            <a:latin typeface="Arial" pitchFamily="34" charset="0"/>
            <a:cs typeface="Arial" pitchFamily="34" charset="0"/>
          </a:endParaRPr>
        </a:p>
      </dsp:txBody>
      <dsp:txXfrm>
        <a:off x="1230355" y="2296536"/>
        <a:ext cx="4399479" cy="1043880"/>
      </dsp:txXfrm>
    </dsp:sp>
    <dsp:sp modelId="{C9476738-8007-4071-85EC-B505DF2FE6CD}">
      <dsp:nvSpPr>
        <dsp:cNvPr id="0" name=""/>
        <dsp:cNvSpPr/>
      </dsp:nvSpPr>
      <dsp:spPr>
        <a:xfrm>
          <a:off x="104388" y="2400924"/>
          <a:ext cx="1125967" cy="835104"/>
        </a:xfrm>
        <a:prstGeom prst="roundRect">
          <a:avLst>
            <a:gd name="adj" fmla="val 10000"/>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2DCCF-00CE-4D98-AA67-DBF275E5F8A0}">
      <dsp:nvSpPr>
        <dsp:cNvPr id="0" name=""/>
        <dsp:cNvSpPr/>
      </dsp:nvSpPr>
      <dsp:spPr>
        <a:xfrm>
          <a:off x="0" y="3444805"/>
          <a:ext cx="5629835" cy="1043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lvl="0" algn="l" defTabSz="2222500">
            <a:lnSpc>
              <a:spcPct val="90000"/>
            </a:lnSpc>
            <a:spcBef>
              <a:spcPct val="0"/>
            </a:spcBef>
            <a:spcAft>
              <a:spcPct val="35000"/>
            </a:spcAft>
          </a:pPr>
          <a:r>
            <a:rPr lang="ar-SA" sz="5000" kern="1200" dirty="0" smtClean="0">
              <a:latin typeface="Arial" pitchFamily="34" charset="0"/>
              <a:cs typeface="Arial" pitchFamily="34" charset="0"/>
            </a:rPr>
            <a:t>الرسالة</a:t>
          </a:r>
          <a:endParaRPr lang="en-US" sz="5000" kern="1200" dirty="0">
            <a:latin typeface="Arial" pitchFamily="34" charset="0"/>
            <a:cs typeface="Arial" pitchFamily="34" charset="0"/>
          </a:endParaRPr>
        </a:p>
      </dsp:txBody>
      <dsp:txXfrm>
        <a:off x="1230355" y="3444805"/>
        <a:ext cx="4399479" cy="1043880"/>
      </dsp:txXfrm>
    </dsp:sp>
    <dsp:sp modelId="{75D6AF8F-2D2F-492E-9FAC-41A5C951223B}">
      <dsp:nvSpPr>
        <dsp:cNvPr id="0" name=""/>
        <dsp:cNvSpPr/>
      </dsp:nvSpPr>
      <dsp:spPr>
        <a:xfrm>
          <a:off x="104388" y="3549193"/>
          <a:ext cx="1125967" cy="835104"/>
        </a:xfrm>
        <a:prstGeom prst="roundRect">
          <a:avLst>
            <a:gd name="adj" fmla="val 10000"/>
          </a:avLst>
        </a:prstGeom>
        <a:blipFill rotWithShape="0">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BA0AC-75BA-4169-991D-928E4AD35308}">
      <dsp:nvSpPr>
        <dsp:cNvPr id="0" name=""/>
        <dsp:cNvSpPr/>
      </dsp:nvSpPr>
      <dsp:spPr>
        <a:xfrm>
          <a:off x="0" y="0"/>
          <a:ext cx="4760259" cy="10095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a:lnSpc>
              <a:spcPct val="90000"/>
            </a:lnSpc>
            <a:spcBef>
              <a:spcPct val="0"/>
            </a:spcBef>
            <a:spcAft>
              <a:spcPct val="35000"/>
            </a:spcAft>
          </a:pPr>
          <a:r>
            <a:rPr lang="ar-SA" sz="4800" kern="1200" dirty="0" smtClean="0">
              <a:latin typeface="Arial" pitchFamily="34" charset="0"/>
              <a:cs typeface="Arial" pitchFamily="34" charset="0"/>
            </a:rPr>
            <a:t>رجع الصدى</a:t>
          </a:r>
          <a:endParaRPr lang="en-US" sz="4800" kern="1200" dirty="0">
            <a:latin typeface="Arial" pitchFamily="34" charset="0"/>
            <a:cs typeface="Arial" pitchFamily="34" charset="0"/>
          </a:endParaRPr>
        </a:p>
      </dsp:txBody>
      <dsp:txXfrm>
        <a:off x="1053001" y="0"/>
        <a:ext cx="3707257" cy="1009500"/>
      </dsp:txXfrm>
    </dsp:sp>
    <dsp:sp modelId="{7CA0E3CC-60E8-42EC-A6D5-0EEEEDC1C29D}">
      <dsp:nvSpPr>
        <dsp:cNvPr id="0" name=""/>
        <dsp:cNvSpPr/>
      </dsp:nvSpPr>
      <dsp:spPr>
        <a:xfrm>
          <a:off x="100950" y="100950"/>
          <a:ext cx="952051" cy="807600"/>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ADFB8C-3062-403E-A9AF-FC30DAAD630D}">
      <dsp:nvSpPr>
        <dsp:cNvPr id="0" name=""/>
        <dsp:cNvSpPr/>
      </dsp:nvSpPr>
      <dsp:spPr>
        <a:xfrm>
          <a:off x="0" y="1110450"/>
          <a:ext cx="4760259" cy="10095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a:lnSpc>
              <a:spcPct val="90000"/>
            </a:lnSpc>
            <a:spcBef>
              <a:spcPct val="0"/>
            </a:spcBef>
            <a:spcAft>
              <a:spcPct val="35000"/>
            </a:spcAft>
          </a:pPr>
          <a:r>
            <a:rPr lang="ar-SA" sz="4800" kern="1200" dirty="0" smtClean="0">
              <a:latin typeface="Arial" pitchFamily="34" charset="0"/>
              <a:cs typeface="Arial" pitchFamily="34" charset="0"/>
            </a:rPr>
            <a:t>الأثر</a:t>
          </a:r>
          <a:endParaRPr lang="en-US" sz="4800" kern="1200" dirty="0">
            <a:latin typeface="Arial" pitchFamily="34" charset="0"/>
            <a:cs typeface="Arial" pitchFamily="34" charset="0"/>
          </a:endParaRPr>
        </a:p>
      </dsp:txBody>
      <dsp:txXfrm>
        <a:off x="1053001" y="1110450"/>
        <a:ext cx="3707257" cy="1009500"/>
      </dsp:txXfrm>
    </dsp:sp>
    <dsp:sp modelId="{C9476738-8007-4071-85EC-B505DF2FE6CD}">
      <dsp:nvSpPr>
        <dsp:cNvPr id="0" name=""/>
        <dsp:cNvSpPr/>
      </dsp:nvSpPr>
      <dsp:spPr>
        <a:xfrm>
          <a:off x="100950" y="1211400"/>
          <a:ext cx="952051" cy="807600"/>
        </a:xfrm>
        <a:prstGeom prst="roundRect">
          <a:avLst>
            <a:gd name="adj" fmla="val 10000"/>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2DCCF-00CE-4D98-AA67-DBF275E5F8A0}">
      <dsp:nvSpPr>
        <dsp:cNvPr id="0" name=""/>
        <dsp:cNvSpPr/>
      </dsp:nvSpPr>
      <dsp:spPr>
        <a:xfrm>
          <a:off x="0" y="2220901"/>
          <a:ext cx="4760259" cy="10095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a:lnSpc>
              <a:spcPct val="90000"/>
            </a:lnSpc>
            <a:spcBef>
              <a:spcPct val="0"/>
            </a:spcBef>
            <a:spcAft>
              <a:spcPct val="35000"/>
            </a:spcAft>
          </a:pPr>
          <a:r>
            <a:rPr lang="ar-SA" sz="4800" kern="1200" dirty="0" smtClean="0">
              <a:latin typeface="Arial" pitchFamily="34" charset="0"/>
              <a:cs typeface="Arial" pitchFamily="34" charset="0"/>
            </a:rPr>
            <a:t>التشويش</a:t>
          </a:r>
          <a:endParaRPr lang="en-US" sz="4800" kern="1200" dirty="0">
            <a:latin typeface="Arial" pitchFamily="34" charset="0"/>
            <a:cs typeface="Arial" pitchFamily="34" charset="0"/>
          </a:endParaRPr>
        </a:p>
      </dsp:txBody>
      <dsp:txXfrm>
        <a:off x="1053001" y="2220901"/>
        <a:ext cx="3707257" cy="1009500"/>
      </dsp:txXfrm>
    </dsp:sp>
    <dsp:sp modelId="{75D6AF8F-2D2F-492E-9FAC-41A5C951223B}">
      <dsp:nvSpPr>
        <dsp:cNvPr id="0" name=""/>
        <dsp:cNvSpPr/>
      </dsp:nvSpPr>
      <dsp:spPr>
        <a:xfrm>
          <a:off x="100950" y="2321851"/>
          <a:ext cx="952051" cy="807600"/>
        </a:xfrm>
        <a:prstGeom prst="roundRect">
          <a:avLst>
            <a:gd name="adj" fmla="val 10000"/>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F7C27A-2B87-443C-A0CC-599F331077A8}">
      <dsp:nvSpPr>
        <dsp:cNvPr id="0" name=""/>
        <dsp:cNvSpPr/>
      </dsp:nvSpPr>
      <dsp:spPr>
        <a:xfrm>
          <a:off x="0" y="3331352"/>
          <a:ext cx="4760259" cy="10095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a:lnSpc>
              <a:spcPct val="90000"/>
            </a:lnSpc>
            <a:spcBef>
              <a:spcPct val="0"/>
            </a:spcBef>
            <a:spcAft>
              <a:spcPct val="35000"/>
            </a:spcAft>
          </a:pPr>
          <a:r>
            <a:rPr lang="ar-SA" sz="4800" kern="1200" dirty="0" smtClean="0">
              <a:latin typeface="Arial" pitchFamily="34" charset="0"/>
              <a:cs typeface="Arial" pitchFamily="34" charset="0"/>
            </a:rPr>
            <a:t>السياق</a:t>
          </a:r>
          <a:endParaRPr lang="en-US" sz="4800" kern="1200" dirty="0">
            <a:latin typeface="Arial" pitchFamily="34" charset="0"/>
            <a:cs typeface="Arial" pitchFamily="34" charset="0"/>
          </a:endParaRPr>
        </a:p>
      </dsp:txBody>
      <dsp:txXfrm>
        <a:off x="1053001" y="3331352"/>
        <a:ext cx="3707257" cy="1009500"/>
      </dsp:txXfrm>
    </dsp:sp>
    <dsp:sp modelId="{FB662D4F-9047-4EEF-A0FC-ADD639FBDBAB}">
      <dsp:nvSpPr>
        <dsp:cNvPr id="0" name=""/>
        <dsp:cNvSpPr/>
      </dsp:nvSpPr>
      <dsp:spPr>
        <a:xfrm>
          <a:off x="100950" y="3432302"/>
          <a:ext cx="952051" cy="807600"/>
        </a:xfrm>
        <a:prstGeom prst="roundRect">
          <a:avLst>
            <a:gd name="adj" fmla="val 10000"/>
          </a:avLst>
        </a:prstGeom>
        <a:blipFill rotWithShape="0">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7B89E3-CBB0-4637-9712-17E1B2DD3305}">
      <dsp:nvSpPr>
        <dsp:cNvPr id="0" name=""/>
        <dsp:cNvSpPr/>
      </dsp:nvSpPr>
      <dsp:spPr>
        <a:xfrm>
          <a:off x="0" y="0"/>
          <a:ext cx="4760259" cy="99956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a:lnSpc>
              <a:spcPct val="90000"/>
            </a:lnSpc>
            <a:spcBef>
              <a:spcPct val="0"/>
            </a:spcBef>
            <a:spcAft>
              <a:spcPct val="35000"/>
            </a:spcAft>
          </a:pPr>
          <a:r>
            <a:rPr lang="ar-SA" sz="4800" kern="1200" dirty="0" smtClean="0">
              <a:latin typeface="Arial" pitchFamily="34" charset="0"/>
              <a:cs typeface="Arial" pitchFamily="34" charset="0"/>
            </a:rPr>
            <a:t>الوسيلة</a:t>
          </a:r>
          <a:endParaRPr lang="en-US" sz="4800" kern="1200" dirty="0">
            <a:latin typeface="Arial" pitchFamily="34" charset="0"/>
            <a:cs typeface="Arial" pitchFamily="34" charset="0"/>
          </a:endParaRPr>
        </a:p>
      </dsp:txBody>
      <dsp:txXfrm>
        <a:off x="1052008" y="0"/>
        <a:ext cx="3708250" cy="999565"/>
      </dsp:txXfrm>
    </dsp:sp>
    <dsp:sp modelId="{E3C13742-1626-4F43-9F79-617B530CC3AB}">
      <dsp:nvSpPr>
        <dsp:cNvPr id="0" name=""/>
        <dsp:cNvSpPr/>
      </dsp:nvSpPr>
      <dsp:spPr>
        <a:xfrm>
          <a:off x="99956" y="99956"/>
          <a:ext cx="952051" cy="799652"/>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E6F5B5-CA2C-475F-A4B6-5AB59CD1A7CA}">
      <dsp:nvSpPr>
        <dsp:cNvPr id="0" name=""/>
        <dsp:cNvSpPr/>
      </dsp:nvSpPr>
      <dsp:spPr>
        <a:xfrm>
          <a:off x="2181752" y="1247757"/>
          <a:ext cx="3108449" cy="3108449"/>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ar-SA" sz="3500" kern="1200" dirty="0" smtClean="0">
              <a:latin typeface="Arial" pitchFamily="34" charset="0"/>
              <a:cs typeface="Arial" pitchFamily="34" charset="0"/>
            </a:rPr>
            <a:t>الأربعة عناصر الرئيسية في فاعلية الاتصال</a:t>
          </a:r>
          <a:endParaRPr lang="en-US" sz="3500" kern="1200" dirty="0">
            <a:latin typeface="Arial" pitchFamily="34" charset="0"/>
            <a:cs typeface="Arial" pitchFamily="34" charset="0"/>
          </a:endParaRPr>
        </a:p>
      </dsp:txBody>
      <dsp:txXfrm>
        <a:off x="2636974" y="1702979"/>
        <a:ext cx="2198005" cy="2198005"/>
      </dsp:txXfrm>
    </dsp:sp>
    <dsp:sp modelId="{E7BFA9EE-B858-4016-80BA-575963560F75}">
      <dsp:nvSpPr>
        <dsp:cNvPr id="0" name=""/>
        <dsp:cNvSpPr/>
      </dsp:nvSpPr>
      <dsp:spPr>
        <a:xfrm>
          <a:off x="2958864" y="554"/>
          <a:ext cx="1554224" cy="1554224"/>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ar-SA" sz="2400" kern="1200" dirty="0" smtClean="0">
              <a:latin typeface="Arial" pitchFamily="34" charset="0"/>
              <a:cs typeface="Arial" pitchFamily="34" charset="0"/>
            </a:rPr>
            <a:t>المصدر</a:t>
          </a:r>
          <a:endParaRPr lang="en-US" sz="2400" kern="1200" dirty="0">
            <a:latin typeface="Arial" pitchFamily="34" charset="0"/>
            <a:cs typeface="Arial" pitchFamily="34" charset="0"/>
          </a:endParaRPr>
        </a:p>
      </dsp:txBody>
      <dsp:txXfrm>
        <a:off x="3186475" y="228165"/>
        <a:ext cx="1099002" cy="1099002"/>
      </dsp:txXfrm>
    </dsp:sp>
    <dsp:sp modelId="{3255F1BD-E04A-41BF-B64D-B06E6D0468D8}">
      <dsp:nvSpPr>
        <dsp:cNvPr id="0" name=""/>
        <dsp:cNvSpPr/>
      </dsp:nvSpPr>
      <dsp:spPr>
        <a:xfrm>
          <a:off x="4983179" y="2024870"/>
          <a:ext cx="1554224" cy="1554224"/>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ar-SA" sz="2400" kern="1200" dirty="0" smtClean="0">
              <a:latin typeface="Arial" pitchFamily="34" charset="0"/>
              <a:cs typeface="Arial" pitchFamily="34" charset="0"/>
            </a:rPr>
            <a:t>الرسالة</a:t>
          </a:r>
          <a:endParaRPr lang="en-US" sz="2400" kern="1200" dirty="0">
            <a:latin typeface="Arial" pitchFamily="34" charset="0"/>
            <a:cs typeface="Arial" pitchFamily="34" charset="0"/>
          </a:endParaRPr>
        </a:p>
      </dsp:txBody>
      <dsp:txXfrm>
        <a:off x="5210790" y="2252481"/>
        <a:ext cx="1099002" cy="1099002"/>
      </dsp:txXfrm>
    </dsp:sp>
    <dsp:sp modelId="{BCC6AE36-1AA5-4143-A95B-3979139E867E}">
      <dsp:nvSpPr>
        <dsp:cNvPr id="0" name=""/>
        <dsp:cNvSpPr/>
      </dsp:nvSpPr>
      <dsp:spPr>
        <a:xfrm>
          <a:off x="2958864" y="4049185"/>
          <a:ext cx="1554224" cy="1554224"/>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ar-SA" sz="2400" kern="1200" dirty="0" smtClean="0">
              <a:latin typeface="Arial" pitchFamily="34" charset="0"/>
              <a:cs typeface="Arial" pitchFamily="34" charset="0"/>
            </a:rPr>
            <a:t>الوسيلة</a:t>
          </a:r>
          <a:endParaRPr lang="en-US" sz="2400" kern="1200" dirty="0">
            <a:latin typeface="Arial" pitchFamily="34" charset="0"/>
            <a:cs typeface="Arial" pitchFamily="34" charset="0"/>
          </a:endParaRPr>
        </a:p>
      </dsp:txBody>
      <dsp:txXfrm>
        <a:off x="3186475" y="4276796"/>
        <a:ext cx="1099002" cy="1099002"/>
      </dsp:txXfrm>
    </dsp:sp>
    <dsp:sp modelId="{E0DEE663-04E6-49D6-A3C7-F8FB5F8BE33B}">
      <dsp:nvSpPr>
        <dsp:cNvPr id="0" name=""/>
        <dsp:cNvSpPr/>
      </dsp:nvSpPr>
      <dsp:spPr>
        <a:xfrm>
          <a:off x="934549" y="2024870"/>
          <a:ext cx="1554224" cy="1554224"/>
        </a:xfrm>
        <a:prstGeom prst="ellipse">
          <a:avLst/>
        </a:prstGeom>
        <a:solidFill>
          <a:schemeClr val="accent6">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ar-SA" sz="2400" kern="1200" dirty="0" smtClean="0">
              <a:latin typeface="Arial" pitchFamily="34" charset="0"/>
              <a:cs typeface="Arial" pitchFamily="34" charset="0"/>
            </a:rPr>
            <a:t>المتلقي</a:t>
          </a:r>
        </a:p>
        <a:p>
          <a:pPr lvl="0" algn="ctr" defTabSz="1066800">
            <a:lnSpc>
              <a:spcPct val="90000"/>
            </a:lnSpc>
            <a:spcBef>
              <a:spcPct val="0"/>
            </a:spcBef>
            <a:spcAft>
              <a:spcPct val="35000"/>
            </a:spcAft>
          </a:pPr>
          <a:r>
            <a:rPr lang="ar-SA" sz="2400" kern="1200" dirty="0" smtClean="0">
              <a:latin typeface="Arial" pitchFamily="34" charset="0"/>
              <a:cs typeface="Arial" pitchFamily="34" charset="0"/>
            </a:rPr>
            <a:t>(الجمهور)</a:t>
          </a:r>
          <a:endParaRPr lang="en-US" sz="2400" kern="1200" dirty="0">
            <a:latin typeface="Arial" pitchFamily="34" charset="0"/>
            <a:cs typeface="Arial" pitchFamily="34" charset="0"/>
          </a:endParaRPr>
        </a:p>
      </dsp:txBody>
      <dsp:txXfrm>
        <a:off x="1162160" y="2252481"/>
        <a:ext cx="1099002" cy="109900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2">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4#3">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F93605-0C0C-4258-9724-5F2F9BB3BC90}" type="datetimeFigureOut">
              <a:rPr lang="en-US" smtClean="0"/>
              <a:pPr/>
              <a:t>2/18/2015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3FFE7F-C917-439A-8026-3D301EB5CC28}" type="slidenum">
              <a:rPr lang="en-US" smtClean="0"/>
              <a:pPr/>
              <a:t>‹#›</a:t>
            </a:fld>
            <a:endParaRPr lang="en-US"/>
          </a:p>
        </p:txBody>
      </p:sp>
    </p:spTree>
    <p:extLst>
      <p:ext uri="{BB962C8B-B14F-4D97-AF65-F5344CB8AC3E}">
        <p14:creationId xmlns:p14="http://schemas.microsoft.com/office/powerpoint/2010/main" val="7527998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F31B3D-E4E3-4A80-AB70-C5564C267266}" type="datetimeFigureOut">
              <a:rPr lang="en-US" smtClean="0"/>
              <a:pPr/>
              <a:t>2/18/2015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C0B30D-C07A-425B-A90C-BA7BEB191079}" type="slidenum">
              <a:rPr lang="en-US" smtClean="0"/>
              <a:pPr/>
              <a:t>‹#›</a:t>
            </a:fld>
            <a:endParaRPr lang="en-US"/>
          </a:p>
        </p:txBody>
      </p:sp>
    </p:spTree>
    <p:extLst>
      <p:ext uri="{BB962C8B-B14F-4D97-AF65-F5344CB8AC3E}">
        <p14:creationId xmlns:p14="http://schemas.microsoft.com/office/powerpoint/2010/main" val="3723190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4245434"/>
            <a:ext cx="8686800" cy="1464906"/>
          </a:xfrm>
        </p:spPr>
        <p:txBody>
          <a:bodyPr anchor="b">
            <a:normAutofit/>
          </a:bodyPr>
          <a:lstStyle>
            <a:lvl1pPr algn="l">
              <a:lnSpc>
                <a:spcPct val="80000"/>
              </a:lnSpc>
              <a:defRPr sz="4800">
                <a:solidFill>
                  <a:schemeClr val="bg1"/>
                </a:solidFill>
                <a:effectLst>
                  <a:outerShdw blurRad="63500" algn="ctr" rotWithShape="0">
                    <a:prstClr val="black">
                      <a:alpha val="40000"/>
                    </a:prstClr>
                  </a:outerShdw>
                </a:effectLst>
              </a:defRPr>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1066800" y="5731795"/>
            <a:ext cx="8686800" cy="440405"/>
          </a:xfrm>
        </p:spPr>
        <p:txBody>
          <a:bodyPr/>
          <a:lstStyle>
            <a:lvl1pPr marL="0" indent="0" algn="l">
              <a:spcBef>
                <a:spcPts val="0"/>
              </a:spcBef>
              <a:buNone/>
              <a:defRPr sz="2400">
                <a:solidFill>
                  <a:schemeClr val="bg1"/>
                </a:solidFill>
                <a:effectLst>
                  <a:outerShdw blurRad="63500" algn="ctr"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smtClean="0"/>
              <a:t>انقر لتحرير نمط العنوان الثانوي الرئيسي</a:t>
            </a:r>
            <a:endParaRPr lang="en-US" dirty="0"/>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37CC0096-1860-4642-9CD2-0079EA5E7CD1}" type="datetimeFigureOut">
              <a:rPr lang="en-US" smtClean="0"/>
              <a:pPr/>
              <a:t>2/18/2015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6400" y="457200"/>
            <a:ext cx="1828800" cy="5719762"/>
          </a:xfrm>
        </p:spPr>
        <p:txBody>
          <a:bodyPr vert="eaVert"/>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a:xfrm>
            <a:off x="1066800" y="457200"/>
            <a:ext cx="7955280" cy="5719762"/>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37CC0096-1860-4642-9CD2-0079EA5E7CD1}" type="datetimeFigureOut">
              <a:rPr lang="en-US" smtClean="0"/>
              <a:pPr/>
              <a:t>2/18/2015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Title Slide with Picture">
    <p:spTree>
      <p:nvGrpSpPr>
        <p:cNvPr id="1" name=""/>
        <p:cNvGrpSpPr/>
        <p:nvPr/>
      </p:nvGrpSpPr>
      <p:grpSpPr>
        <a:xfrm>
          <a:off x="0" y="0"/>
          <a:ext cx="0" cy="0"/>
          <a:chOff x="0" y="0"/>
          <a:chExt cx="0" cy="0"/>
        </a:xfrm>
      </p:grpSpPr>
      <p:grpSp>
        <p:nvGrpSpPr>
          <p:cNvPr id="4" name="Group 12"/>
          <p:cNvGrpSpPr/>
          <p:nvPr/>
        </p:nvGrpSpPr>
        <p:grpSpPr>
          <a:xfrm rot="10800000">
            <a:off x="0" y="5645510"/>
            <a:ext cx="12192000" cy="63125"/>
            <a:chOff x="507492" y="1501519"/>
            <a:chExt cx="8129016" cy="63125"/>
          </a:xfrm>
        </p:grpSpPr>
        <p:cxnSp>
          <p:nvCxnSpPr>
            <p:cNvPr id="17" name="Straight Connector 16"/>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5" name="Group 13"/>
          <p:cNvGrpSpPr/>
          <p:nvPr/>
        </p:nvGrpSpPr>
        <p:grpSpPr>
          <a:xfrm>
            <a:off x="0" y="1143000"/>
            <a:ext cx="12192000" cy="63125"/>
            <a:chOff x="507492" y="1501519"/>
            <a:chExt cx="8129016" cy="63125"/>
          </a:xfrm>
        </p:grpSpPr>
        <p:cxnSp>
          <p:nvCxnSpPr>
            <p:cNvPr id="15" name="Straight Connector 14"/>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0" y="5778124"/>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0" y="0"/>
            <a:ext cx="12192000" cy="10798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104900" y="2292094"/>
            <a:ext cx="5734050" cy="2219691"/>
          </a:xfrm>
        </p:spPr>
        <p:txBody>
          <a:bodyPr anchor="ctr">
            <a:normAutofit/>
          </a:bodyPr>
          <a:lstStyle>
            <a:lvl1pPr algn="l">
              <a:defRPr sz="4400" cap="all" baseline="0"/>
            </a:lvl1pPr>
          </a:lstStyle>
          <a:p>
            <a:r>
              <a:rPr lang="ar-SA" smtClean="0"/>
              <a:t>انقر لتحرير نمط العنوان الرئيسي</a:t>
            </a:r>
            <a:endParaRPr/>
          </a:p>
        </p:txBody>
      </p:sp>
      <p:sp>
        <p:nvSpPr>
          <p:cNvPr id="3" name="Subtitle 2"/>
          <p:cNvSpPr>
            <a:spLocks noGrp="1"/>
          </p:cNvSpPr>
          <p:nvPr>
            <p:ph type="subTitle" idx="1"/>
          </p:nvPr>
        </p:nvSpPr>
        <p:spPr>
          <a:xfrm>
            <a:off x="1104900" y="4511784"/>
            <a:ext cx="5734050"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smtClean="0"/>
              <a:t>انقر لتحرير نمط العنوان الثانوي الرئيسي</a:t>
            </a:r>
            <a:endParaRPr/>
          </a:p>
        </p:txBody>
      </p:sp>
      <p:pic>
        <p:nvPicPr>
          <p:cNvPr id="10" name="Picture 9"/>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5880" y="0"/>
            <a:ext cx="1747524" cy="2292094"/>
          </a:xfrm>
          <a:prstGeom prst="rect">
            <a:avLst/>
          </a:prstGeom>
        </p:spPr>
      </p:pic>
      <p:sp>
        <p:nvSpPr>
          <p:cNvPr id="11" name="Picture Placeholder 10"/>
          <p:cNvSpPr>
            <a:spLocks noGrp="1"/>
          </p:cNvSpPr>
          <p:nvPr>
            <p:ph type="pic" sz="quarter" idx="13"/>
          </p:nvPr>
        </p:nvSpPr>
        <p:spPr>
          <a:xfrm>
            <a:off x="6981063" y="1310656"/>
            <a:ext cx="5210937" cy="4208604"/>
          </a:xfrm>
          <a:solidFill>
            <a:schemeClr val="tx1">
              <a:lumMod val="20000"/>
              <a:lumOff val="80000"/>
            </a:schemeClr>
          </a:solidFill>
        </p:spPr>
        <p:txBody>
          <a:bodyPr tIns="1005840"/>
          <a:lstStyle>
            <a:lvl1pPr marL="0" indent="0" algn="ctr">
              <a:buNone/>
              <a:defRPr/>
            </a:lvl1pPr>
          </a:lstStyle>
          <a:p>
            <a:r>
              <a:rPr lang="ar-SA" smtClean="0"/>
              <a:t>انقر فوق الرمز لإضافة صورة</a:t>
            </a:r>
            <a:endParaRPr/>
          </a:p>
        </p:txBody>
      </p:sp>
      <p:sp>
        <p:nvSpPr>
          <p:cNvPr id="19" name="Instructional Text"/>
          <p:cNvSpPr/>
          <p:nvPr/>
        </p:nvSpPr>
        <p:spPr>
          <a:xfrm>
            <a:off x="12344400" y="0"/>
            <a:ext cx="1295400" cy="6858000"/>
          </a:xfrm>
          <a:prstGeom prst="roundRect">
            <a:avLst>
              <a:gd name="adj" fmla="val 971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sz="1200" b="1" i="1">
                <a:latin typeface="Arial" pitchFamily="34" charset="0"/>
                <a:cs typeface="Arial" pitchFamily="34" charset="0"/>
              </a:rPr>
              <a:t>NOTE:</a:t>
            </a:r>
          </a:p>
          <a:p>
            <a:r>
              <a:rPr sz="1200" i="1">
                <a:latin typeface="Arial" pitchFamily="34" charset="0"/>
                <a:cs typeface="Arial" pitchFamily="34" charset="0"/>
              </a:rPr>
              <a:t>To change the  image on this slide, select the picture and delete it. Then click the Pictures icon in the placeholder to insert your own image.</a:t>
            </a:r>
          </a:p>
        </p:txBody>
      </p:sp>
    </p:spTree>
    <p:extLst>
      <p:ext uri="{BB962C8B-B14F-4D97-AF65-F5344CB8AC3E}">
        <p14:creationId xmlns:p14="http://schemas.microsoft.com/office/powerpoint/2010/main" val="2673943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37CC0096-1860-4642-9CD2-0079EA5E7CD1}" type="datetimeFigureOut">
              <a:rPr lang="en-US" smtClean="0"/>
              <a:pPr/>
              <a:t>2/18/2015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9848" y="4242816"/>
            <a:ext cx="8686800" cy="1463040"/>
          </a:xfrm>
        </p:spPr>
        <p:txBody>
          <a:bodyPr anchor="b">
            <a:normAutofit/>
          </a:bodyPr>
          <a:lstStyle>
            <a:lvl1pPr>
              <a:defRPr sz="4800"/>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066799" y="5733288"/>
            <a:ext cx="8686800" cy="438912"/>
          </a:xfrm>
        </p:spPr>
        <p:txBody>
          <a:bodyPr/>
          <a:lstStyle>
            <a:lvl1pPr marL="0" indent="0">
              <a:spcBef>
                <a:spcPts val="0"/>
              </a:spcBef>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ar-SA" smtClean="0"/>
              <a:t>انقر لتحرير أنماط النص الرئيسي</a:t>
            </a:r>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sz="half" idx="1"/>
          </p:nvPr>
        </p:nvSpPr>
        <p:spPr>
          <a:xfrm>
            <a:off x="1066800" y="1904999"/>
            <a:ext cx="4800600" cy="4271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Content Placeholder 3"/>
          <p:cNvSpPr>
            <a:spLocks noGrp="1"/>
          </p:cNvSpPr>
          <p:nvPr>
            <p:ph sz="half" idx="2"/>
          </p:nvPr>
        </p:nvSpPr>
        <p:spPr>
          <a:xfrm>
            <a:off x="6324600" y="1904999"/>
            <a:ext cx="4800600" cy="4271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Date Placeholder 4"/>
          <p:cNvSpPr>
            <a:spLocks noGrp="1"/>
          </p:cNvSpPr>
          <p:nvPr>
            <p:ph type="dt" sz="half" idx="10"/>
          </p:nvPr>
        </p:nvSpPr>
        <p:spPr/>
        <p:txBody>
          <a:bodyPr/>
          <a:lstStyle/>
          <a:p>
            <a:fld id="{37CC0096-1860-4642-9CD2-0079EA5E7CD1}" type="datetimeFigureOut">
              <a:rPr lang="en-US" smtClean="0"/>
              <a:pPr/>
              <a:t>2/18/2015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066800" y="1772815"/>
            <a:ext cx="4800600" cy="737121"/>
          </a:xfrm>
        </p:spPr>
        <p:txBody>
          <a:bodyPr anchor="ctr"/>
          <a:lstStyle>
            <a:lvl1pPr marL="0" indent="0">
              <a:spcBef>
                <a:spcPts val="0"/>
              </a:spcBef>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1066800" y="2509937"/>
            <a:ext cx="4800600" cy="366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6324600" y="1772815"/>
            <a:ext cx="4800600" cy="737121"/>
          </a:xfrm>
        </p:spPr>
        <p:txBody>
          <a:bodyPr anchor="ctr"/>
          <a:lstStyle>
            <a:lvl1pPr marL="0" indent="0">
              <a:spcBef>
                <a:spcPts val="0"/>
              </a:spcBef>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6324600" y="2509937"/>
            <a:ext cx="4800600" cy="36622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Date Placeholder 6"/>
          <p:cNvSpPr>
            <a:spLocks noGrp="1"/>
          </p:cNvSpPr>
          <p:nvPr>
            <p:ph type="dt" sz="half" idx="10"/>
          </p:nvPr>
        </p:nvSpPr>
        <p:spPr/>
        <p:txBody>
          <a:bodyPr/>
          <a:lstStyle/>
          <a:p>
            <a:fld id="{37CC0096-1860-4642-9CD2-0079EA5E7CD1}" type="datetimeFigureOut">
              <a:rPr lang="en-US" smtClean="0"/>
              <a:pPr/>
              <a:t>2/18/2015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37CC0096-1860-4642-9CD2-0079EA5E7CD1}" type="datetimeFigureOut">
              <a:rPr lang="en-US" smtClean="0"/>
              <a:pPr/>
              <a:t>2/18/2015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CC0096-1860-4642-9CD2-0079EA5E7CD1}" type="datetimeFigureOut">
              <a:rPr lang="en-US" smtClean="0"/>
              <a:pPr/>
              <a:t>2/18/2015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6842760" y="3090672"/>
            <a:ext cx="4663440" cy="1828800"/>
          </a:xfrm>
        </p:spPr>
        <p:txBody>
          <a:bodyPr anchor="b">
            <a:normAutofit/>
          </a:bodyPr>
          <a:lstStyle>
            <a:lvl1pPr>
              <a:defRPr sz="3600"/>
            </a:lvl1pPr>
          </a:lstStyle>
          <a:p>
            <a:r>
              <a:rPr lang="ar-SA" smtClean="0"/>
              <a:t>انقر لتحرير نمط العنوان الرئيسي</a:t>
            </a:r>
            <a:endParaRPr lang="en-US"/>
          </a:p>
        </p:txBody>
      </p:sp>
      <p:sp>
        <p:nvSpPr>
          <p:cNvPr id="3" name="Content Placeholder 2"/>
          <p:cNvSpPr>
            <a:spLocks noGrp="1"/>
          </p:cNvSpPr>
          <p:nvPr>
            <p:ph idx="1"/>
          </p:nvPr>
        </p:nvSpPr>
        <p:spPr>
          <a:xfrm>
            <a:off x="685799" y="457200"/>
            <a:ext cx="5410201" cy="57150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a:off x="6842760" y="4983480"/>
            <a:ext cx="4663440" cy="118872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37CC0096-1860-4642-9CD2-0079EA5E7CD1}" type="datetimeFigureOut">
              <a:rPr lang="en-US" smtClean="0"/>
              <a:pPr/>
              <a:t>2/18/2015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6842760" y="3093099"/>
            <a:ext cx="4663440" cy="1828800"/>
          </a:xfrm>
        </p:spPr>
        <p:txBody>
          <a:bodyPr anchor="b">
            <a:normAutofit/>
          </a:bodyPr>
          <a:lstStyle>
            <a:lvl1pPr>
              <a:defRPr sz="3600"/>
            </a:lvl1pPr>
          </a:lstStyle>
          <a:p>
            <a:r>
              <a:rPr lang="ar-SA" smtClean="0"/>
              <a:t>انقر لتحرير نمط العنوان الرئيسي</a:t>
            </a:r>
            <a:endParaRPr lang="en-US" dirty="0"/>
          </a:p>
        </p:txBody>
      </p:sp>
      <p:sp>
        <p:nvSpPr>
          <p:cNvPr id="3" name="Picture Placeholder 2"/>
          <p:cNvSpPr>
            <a:spLocks noGrp="1"/>
          </p:cNvSpPr>
          <p:nvPr>
            <p:ph type="pic" idx="1"/>
          </p:nvPr>
        </p:nvSpPr>
        <p:spPr>
          <a:xfrm>
            <a:off x="0" y="0"/>
            <a:ext cx="6096000" cy="6858000"/>
          </a:xfrm>
        </p:spPr>
        <p:txBody>
          <a:bodyPr tIns="4572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الرمز لإضافة صورة</a:t>
            </a:r>
            <a:endParaRPr lang="en-US"/>
          </a:p>
        </p:txBody>
      </p:sp>
      <p:sp>
        <p:nvSpPr>
          <p:cNvPr id="4" name="Text Placeholder 3"/>
          <p:cNvSpPr>
            <a:spLocks noGrp="1"/>
          </p:cNvSpPr>
          <p:nvPr>
            <p:ph type="body" sz="half" idx="2"/>
          </p:nvPr>
        </p:nvSpPr>
        <p:spPr>
          <a:xfrm>
            <a:off x="6842760" y="4983480"/>
            <a:ext cx="4663440" cy="118872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انقر لتحرير أنماط النص الرئيسي</a:t>
            </a:r>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6800" y="457518"/>
            <a:ext cx="10058400" cy="1188720"/>
          </a:xfrm>
          <a:prstGeom prst="rect">
            <a:avLst/>
          </a:prstGeom>
        </p:spPr>
        <p:txBody>
          <a:bodyPr vert="horz" lIns="91440" tIns="45720" rIns="91440" bIns="45720" rtlCol="0" anchor="b">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066800" y="1905001"/>
            <a:ext cx="10058400" cy="426720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smtClean="0"/>
          </a:p>
        </p:txBody>
      </p:sp>
      <p:sp>
        <p:nvSpPr>
          <p:cNvPr id="4" name="Date Placeholder 3"/>
          <p:cNvSpPr>
            <a:spLocks noGrp="1"/>
          </p:cNvSpPr>
          <p:nvPr>
            <p:ph type="dt" sz="half" idx="2"/>
          </p:nvPr>
        </p:nvSpPr>
        <p:spPr>
          <a:xfrm>
            <a:off x="1066800" y="6400800"/>
            <a:ext cx="1097280" cy="228600"/>
          </a:xfrm>
          <a:prstGeom prst="rect">
            <a:avLst/>
          </a:prstGeom>
        </p:spPr>
        <p:txBody>
          <a:bodyPr vert="horz" lIns="91440" tIns="45720" rIns="91440" bIns="45720" rtlCol="0" anchor="ctr"/>
          <a:lstStyle>
            <a:lvl1pPr algn="l">
              <a:defRPr sz="800">
                <a:solidFill>
                  <a:schemeClr val="tx1"/>
                </a:solidFill>
              </a:defRPr>
            </a:lvl1pPr>
          </a:lstStyle>
          <a:p>
            <a:fld id="{37CC0096-1860-4642-9CD2-0079EA5E7CD1}" type="datetimeFigureOut">
              <a:rPr lang="en-US" smtClean="0"/>
              <a:pPr/>
              <a:t>2/18/2015</a:t>
            </a:fld>
            <a:endParaRPr lang="en-US"/>
          </a:p>
        </p:txBody>
      </p:sp>
      <p:sp>
        <p:nvSpPr>
          <p:cNvPr id="5" name="Footer Placeholder 4"/>
          <p:cNvSpPr>
            <a:spLocks noGrp="1"/>
          </p:cNvSpPr>
          <p:nvPr>
            <p:ph type="ftr" sz="quarter" idx="3"/>
          </p:nvPr>
        </p:nvSpPr>
        <p:spPr>
          <a:xfrm>
            <a:off x="2422849" y="6400800"/>
            <a:ext cx="7315200" cy="228600"/>
          </a:xfrm>
          <a:prstGeom prst="rect">
            <a:avLst/>
          </a:prstGeom>
        </p:spPr>
        <p:txBody>
          <a:bodyPr vert="horz" lIns="91440" tIns="45720" rIns="91440" bIns="45720" rtlCol="0" anchor="ctr"/>
          <a:lstStyle>
            <a:lvl1pPr algn="ctr">
              <a:defRPr sz="800">
                <a:solidFill>
                  <a:schemeClr val="tx1"/>
                </a:solidFill>
              </a:defRPr>
            </a:lvl1pPr>
          </a:lstStyle>
          <a:p>
            <a:endParaRPr lang="en-US" dirty="0"/>
          </a:p>
        </p:txBody>
      </p:sp>
      <p:sp>
        <p:nvSpPr>
          <p:cNvPr id="6" name="Slide Number Placeholder 5"/>
          <p:cNvSpPr>
            <a:spLocks noGrp="1"/>
          </p:cNvSpPr>
          <p:nvPr>
            <p:ph type="sldNum" sz="quarter" idx="4"/>
          </p:nvPr>
        </p:nvSpPr>
        <p:spPr>
          <a:xfrm>
            <a:off x="10027920" y="6400800"/>
            <a:ext cx="1097280" cy="228600"/>
          </a:xfrm>
          <a:prstGeom prst="rect">
            <a:avLst/>
          </a:prstGeom>
        </p:spPr>
        <p:txBody>
          <a:bodyPr vert="horz" lIns="91440" tIns="45720" rIns="91440" bIns="45720" rtlCol="0" anchor="ctr"/>
          <a:lstStyle>
            <a:lvl1pPr algn="r">
              <a:defRPr sz="800">
                <a:solidFill>
                  <a:schemeClr val="tx1"/>
                </a:solidFill>
              </a:defRPr>
            </a:lvl1pPr>
          </a:lstStyle>
          <a:p>
            <a:fld id="{E31375A4-56A4-47D6-9801-1991572033F7}" type="slidenum">
              <a:rPr lang="en-US" smtClean="0"/>
              <a:pPr/>
              <a:t>‹#›</a:t>
            </a:fld>
            <a:endParaRPr lang="en-US"/>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1" eaLnBrk="1" latinLnBrk="0" hangingPunct="1">
        <a:lnSpc>
          <a:spcPct val="90000"/>
        </a:lnSpc>
        <a:spcBef>
          <a:spcPct val="0"/>
        </a:spcBef>
        <a:buNone/>
        <a:defRPr sz="3600" kern="1200">
          <a:solidFill>
            <a:schemeClr val="accent1">
              <a:lumMod val="75000"/>
            </a:schemeClr>
          </a:solidFill>
          <a:latin typeface="+mj-lt"/>
          <a:ea typeface="+mj-ea"/>
          <a:cs typeface="+mj-cs"/>
        </a:defRPr>
      </a:lvl1pPr>
    </p:titleStyle>
    <p:bodyStyle>
      <a:lvl1pPr marL="228600" indent="-228600" algn="r" defTabSz="914400" rtl="1" eaLnBrk="1" latinLnBrk="0" hangingPunct="1">
        <a:lnSpc>
          <a:spcPct val="90000"/>
        </a:lnSpc>
        <a:spcBef>
          <a:spcPts val="1800"/>
        </a:spcBef>
        <a:buClr>
          <a:schemeClr val="accent5"/>
        </a:buClr>
        <a:buSzPct val="90000"/>
        <a:buFont typeface="Arial" pitchFamily="34" charset="0"/>
        <a:buChar char="•"/>
        <a:defRPr sz="2400" kern="1200">
          <a:solidFill>
            <a:schemeClr val="tx1"/>
          </a:solidFill>
          <a:latin typeface="+mn-lt"/>
          <a:ea typeface="+mn-ea"/>
          <a:cs typeface="+mn-cs"/>
        </a:defRPr>
      </a:lvl1pPr>
      <a:lvl2pPr marL="548640" indent="-228600" algn="r" defTabSz="914400" rtl="1" eaLnBrk="1" latinLnBrk="0" hangingPunct="1">
        <a:lnSpc>
          <a:spcPct val="90000"/>
        </a:lnSpc>
        <a:spcBef>
          <a:spcPts val="1200"/>
        </a:spcBef>
        <a:buClr>
          <a:schemeClr val="accent5"/>
        </a:buClr>
        <a:buSzPct val="90000"/>
        <a:buFont typeface="Arial" pitchFamily="34" charset="0"/>
        <a:buChar char="•"/>
        <a:defRPr sz="2000" kern="1200">
          <a:solidFill>
            <a:schemeClr val="tx1"/>
          </a:solidFill>
          <a:latin typeface="+mn-lt"/>
          <a:ea typeface="+mn-ea"/>
          <a:cs typeface="+mn-cs"/>
        </a:defRPr>
      </a:lvl2pPr>
      <a:lvl3pPr marL="822960" indent="-228600" algn="r" defTabSz="914400" rtl="1" eaLnBrk="1" latinLnBrk="0" hangingPunct="1">
        <a:lnSpc>
          <a:spcPct val="90000"/>
        </a:lnSpc>
        <a:spcBef>
          <a:spcPts val="800"/>
        </a:spcBef>
        <a:buClr>
          <a:schemeClr val="accent5"/>
        </a:buClr>
        <a:buSzPct val="90000"/>
        <a:buFont typeface="Arial" pitchFamily="34" charset="0"/>
        <a:buChar char="•"/>
        <a:defRPr sz="1800" kern="1200">
          <a:solidFill>
            <a:schemeClr val="tx1"/>
          </a:solidFill>
          <a:latin typeface="+mn-lt"/>
          <a:ea typeface="+mn-ea"/>
          <a:cs typeface="+mn-cs"/>
        </a:defRPr>
      </a:lvl3pPr>
      <a:lvl4pPr marL="1097280" indent="-182880" algn="r" defTabSz="914400" rtl="1" eaLnBrk="1" latinLnBrk="0" hangingPunct="1">
        <a:lnSpc>
          <a:spcPct val="90000"/>
        </a:lnSpc>
        <a:spcBef>
          <a:spcPts val="800"/>
        </a:spcBef>
        <a:buClr>
          <a:schemeClr val="accent5"/>
        </a:buClr>
        <a:buSzPct val="90000"/>
        <a:buFont typeface="Arial" pitchFamily="34" charset="0"/>
        <a:buChar char="•"/>
        <a:defRPr sz="1600" kern="1200">
          <a:solidFill>
            <a:schemeClr val="tx1"/>
          </a:solidFill>
          <a:latin typeface="+mn-lt"/>
          <a:ea typeface="+mn-ea"/>
          <a:cs typeface="+mn-cs"/>
        </a:defRPr>
      </a:lvl4pPr>
      <a:lvl5pPr marL="13258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5pPr>
      <a:lvl6pPr marL="15544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6pPr>
      <a:lvl7pPr marL="17830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7pPr>
      <a:lvl8pPr marL="20116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8pPr>
      <a:lvl9pPr marL="2240280" indent="-137160" algn="r" defTabSz="914400" rtl="1"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Layout" Target="../diagrams/layout6.xml"/><Relationship Id="rId3" Type="http://schemas.openxmlformats.org/officeDocument/2006/relationships/diagramLayout" Target="../diagrams/layout4.xml"/><Relationship Id="rId7" Type="http://schemas.openxmlformats.org/officeDocument/2006/relationships/diagramData" Target="../diagrams/data5.xml"/><Relationship Id="rId12" Type="http://schemas.openxmlformats.org/officeDocument/2006/relationships/diagramData" Target="../diagrams/data6.xml"/><Relationship Id="rId2" Type="http://schemas.openxmlformats.org/officeDocument/2006/relationships/diagramData" Target="../diagrams/data4.xml"/><Relationship Id="rId16" Type="http://schemas.microsoft.com/office/2007/relationships/diagramDrawing" Target="../diagrams/drawing6.xml"/><Relationship Id="rId1" Type="http://schemas.openxmlformats.org/officeDocument/2006/relationships/slideLayout" Target="../slideLayouts/slideLayout4.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5" Type="http://schemas.openxmlformats.org/officeDocument/2006/relationships/diagramColors" Target="../diagrams/colors6.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 Id="rId1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www.youtube.com/watch?v=giXk7KfrWUU"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04900" y="2292094"/>
            <a:ext cx="5734050" cy="2219691"/>
          </a:xfrm>
        </p:spPr>
        <p:txBody>
          <a:bodyPr anchor="ctr"/>
          <a:lstStyle/>
          <a:p>
            <a:pPr algn="ctr" rtl="1"/>
            <a:r>
              <a:rPr lang="ar-SA" b="1" dirty="0" smtClean="0">
                <a:latin typeface="Arial" pitchFamily="34" charset="0"/>
                <a:cs typeface="Arial" pitchFamily="34" charset="0"/>
              </a:rPr>
              <a:t>مقرر</a:t>
            </a:r>
            <a:br>
              <a:rPr lang="ar-SA" b="1" dirty="0" smtClean="0">
                <a:latin typeface="Arial" pitchFamily="34" charset="0"/>
                <a:cs typeface="Arial" pitchFamily="34" charset="0"/>
              </a:rPr>
            </a:br>
            <a:r>
              <a:rPr lang="ar-SA" b="1" dirty="0" smtClean="0">
                <a:latin typeface="Arial" pitchFamily="34" charset="0"/>
                <a:cs typeface="Arial" pitchFamily="34" charset="0"/>
              </a:rPr>
              <a:t>الاتصال بين الثقافات </a:t>
            </a:r>
            <a:endParaRPr lang="en-US" b="1" dirty="0">
              <a:latin typeface="Arial" pitchFamily="34" charset="0"/>
              <a:cs typeface="Arial" pitchFamily="34" charset="0"/>
            </a:endParaRPr>
          </a:p>
        </p:txBody>
      </p:sp>
      <p:sp>
        <p:nvSpPr>
          <p:cNvPr id="7" name="Subtitle 6"/>
          <p:cNvSpPr>
            <a:spLocks noGrp="1"/>
          </p:cNvSpPr>
          <p:nvPr>
            <p:ph type="subTitle" idx="1"/>
          </p:nvPr>
        </p:nvSpPr>
        <p:spPr/>
        <p:txBody>
          <a:bodyPr/>
          <a:lstStyle/>
          <a:p>
            <a:r>
              <a:rPr lang="ar-SA" b="1" dirty="0" smtClean="0">
                <a:latin typeface="Arial" pitchFamily="34" charset="0"/>
                <a:cs typeface="Arial" pitchFamily="34" charset="0"/>
              </a:rPr>
              <a:t>المحاضرة الأولى</a:t>
            </a:r>
            <a:endParaRPr lang="en-US" b="1" dirty="0">
              <a:latin typeface="Arial" pitchFamily="34" charset="0"/>
              <a:cs typeface="Arial" pitchFamily="34" charset="0"/>
            </a:endParaRPr>
          </a:p>
        </p:txBody>
      </p:sp>
      <p:pic>
        <p:nvPicPr>
          <p:cNvPr id="4" name="Picture Placeholder 3" descr="Open book on table, blurred shelves of books in background"/>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8890" r="8890"/>
          <a:stretch>
            <a:fillRect/>
          </a:stretch>
        </p:blipFill>
        <p:spPr/>
      </p:pic>
    </p:spTree>
    <p:extLst>
      <p:ext uri="{BB962C8B-B14F-4D97-AF65-F5344CB8AC3E}">
        <p14:creationId xmlns:p14="http://schemas.microsoft.com/office/powerpoint/2010/main" val="1652133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42076" y="187626"/>
            <a:ext cx="5687776" cy="646331"/>
          </a:xfrm>
          <a:prstGeom prst="rect">
            <a:avLst/>
          </a:prstGeom>
        </p:spPr>
        <p:txBody>
          <a:bodyPr wrap="none">
            <a:spAutoFit/>
          </a:bodyPr>
          <a:lstStyle/>
          <a:p>
            <a:pPr marL="457200" indent="-457200" algn="r" rtl="1"/>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ثانيا :النماذج الخطية( أحادية الاتجاه)</a:t>
            </a:r>
          </a:p>
        </p:txBody>
      </p:sp>
      <p:sp>
        <p:nvSpPr>
          <p:cNvPr id="6" name="TextBox 5"/>
          <p:cNvSpPr txBox="1"/>
          <p:nvPr/>
        </p:nvSpPr>
        <p:spPr>
          <a:xfrm>
            <a:off x="261256" y="1175658"/>
            <a:ext cx="11253393" cy="5386090"/>
          </a:xfrm>
          <a:prstGeom prst="rect">
            <a:avLst/>
          </a:prstGeom>
          <a:noFill/>
        </p:spPr>
        <p:txBody>
          <a:bodyPr wrap="square" rtlCol="0">
            <a:spAutoFit/>
          </a:bodyPr>
          <a:lstStyle/>
          <a:p>
            <a:pPr marL="342900" indent="-342900" algn="r" rtl="1">
              <a:buFont typeface="+mj-lt"/>
              <a:buAutoNum type="arabicPeriod"/>
            </a:pPr>
            <a:r>
              <a:rPr lang="ar-SA" sz="2800" b="1" dirty="0" smtClean="0">
                <a:latin typeface="Arial" pitchFamily="34" charset="0"/>
                <a:cs typeface="Arial" pitchFamily="34" charset="0"/>
              </a:rPr>
              <a:t>نموذج (أرسطو ):   </a:t>
            </a:r>
            <a:r>
              <a:rPr lang="ar-SA" sz="2400" dirty="0" smtClean="0">
                <a:latin typeface="Arial" pitchFamily="34" charset="0"/>
                <a:cs typeface="Arial" pitchFamily="34" charset="0"/>
              </a:rPr>
              <a:t>يرى أن الاتصال هو البحث عن جميع وسائل الإقناع المتاحة وقد نظم دراسته تحت العناوين :</a:t>
            </a:r>
          </a:p>
          <a:p>
            <a:pPr marL="342900" indent="-342900" algn="r" rtl="1">
              <a:buFont typeface="Arial" pitchFamily="34" charset="0"/>
              <a:buChar char="•"/>
            </a:pPr>
            <a:r>
              <a:rPr lang="ar-SA" sz="2400" dirty="0" smtClean="0">
                <a:latin typeface="Arial" pitchFamily="34" charset="0"/>
                <a:cs typeface="Arial" pitchFamily="34" charset="0"/>
              </a:rPr>
              <a:t>الخطيب (المرسل)</a:t>
            </a:r>
          </a:p>
          <a:p>
            <a:pPr marL="342900" indent="-342900" algn="r" rtl="1">
              <a:buFont typeface="Arial" pitchFamily="34" charset="0"/>
              <a:buChar char="•"/>
            </a:pPr>
            <a:r>
              <a:rPr lang="ar-SA" sz="2400" dirty="0" smtClean="0">
                <a:latin typeface="Arial" pitchFamily="34" charset="0"/>
                <a:cs typeface="Arial" pitchFamily="34" charset="0"/>
              </a:rPr>
              <a:t>الخطبة (الرسالة)</a:t>
            </a:r>
          </a:p>
          <a:p>
            <a:pPr marL="342900" indent="-342900" algn="r" rtl="1">
              <a:buFont typeface="Arial" pitchFamily="34" charset="0"/>
              <a:buChar char="•"/>
            </a:pPr>
            <a:r>
              <a:rPr lang="ar-SA" sz="2400" dirty="0" smtClean="0">
                <a:latin typeface="Arial" pitchFamily="34" charset="0"/>
                <a:cs typeface="Arial" pitchFamily="34" charset="0"/>
              </a:rPr>
              <a:t>المستمع (المتلقي)</a:t>
            </a:r>
          </a:p>
          <a:p>
            <a:pPr marL="342900" indent="-342900" algn="r" rtl="1"/>
            <a:r>
              <a:rPr lang="ar-SA" sz="2400" dirty="0" smtClean="0">
                <a:latin typeface="Arial" pitchFamily="34" charset="0"/>
                <a:cs typeface="Arial" pitchFamily="34" charset="0"/>
              </a:rPr>
              <a:t>الخطابة كانت الوسيلة الأساسية للاتصال السياسي في المدن الإغريقية , فقد كان الإقناع الشفهي هو أقرب الشبه بالاتصال الذي نعرفه الآن .</a:t>
            </a:r>
          </a:p>
          <a:p>
            <a:pPr marL="342900" indent="-342900" algn="r" rtl="1"/>
            <a:endParaRPr lang="ar-SA" sz="2400" dirty="0" smtClean="0">
              <a:latin typeface="Arial" pitchFamily="34" charset="0"/>
              <a:cs typeface="Arial" pitchFamily="34" charset="0"/>
            </a:endParaRPr>
          </a:p>
          <a:p>
            <a:pPr marL="342900" indent="-342900" algn="r" rtl="1">
              <a:buFont typeface="+mj-lt"/>
              <a:buAutoNum type="arabicPeriod"/>
            </a:pPr>
            <a:r>
              <a:rPr lang="ar-SA" sz="2800" b="1" dirty="0" smtClean="0">
                <a:latin typeface="Arial" pitchFamily="34" charset="0"/>
                <a:cs typeface="Arial" pitchFamily="34" charset="0"/>
              </a:rPr>
              <a:t>نموذج (</a:t>
            </a:r>
            <a:r>
              <a:rPr lang="ar-SA" sz="2800" b="1" dirty="0" err="1" smtClean="0">
                <a:latin typeface="Arial" pitchFamily="34" charset="0"/>
                <a:cs typeface="Arial" pitchFamily="34" charset="0"/>
              </a:rPr>
              <a:t>شانون</a:t>
            </a:r>
            <a:r>
              <a:rPr lang="ar-SA" sz="2800" b="1" dirty="0" smtClean="0">
                <a:latin typeface="Arial" pitchFamily="34" charset="0"/>
                <a:cs typeface="Arial" pitchFamily="34" charset="0"/>
              </a:rPr>
              <a:t> ) </a:t>
            </a:r>
            <a:r>
              <a:rPr lang="ar-SA" sz="2800" b="1" dirty="0" err="1" smtClean="0">
                <a:latin typeface="Arial" pitchFamily="34" charset="0"/>
                <a:cs typeface="Arial" pitchFamily="34" charset="0"/>
              </a:rPr>
              <a:t>و</a:t>
            </a:r>
            <a:r>
              <a:rPr lang="ar-SA" sz="2800" b="1" dirty="0" smtClean="0">
                <a:latin typeface="Arial" pitchFamily="34" charset="0"/>
                <a:cs typeface="Arial" pitchFamily="34" charset="0"/>
              </a:rPr>
              <a:t> (ويفر) : </a:t>
            </a:r>
            <a:r>
              <a:rPr lang="ar-SA" sz="2400" dirty="0" smtClean="0">
                <a:latin typeface="Arial" pitchFamily="34" charset="0"/>
                <a:cs typeface="Arial" pitchFamily="34" charset="0"/>
              </a:rPr>
              <a:t>تقوم هذه النظرية على مفاهيم رياضية تجعل الاتصال شبيها بعمل الآلات التي</a:t>
            </a:r>
          </a:p>
          <a:p>
            <a:pPr marL="342900" indent="-342900" algn="r" rtl="1"/>
            <a:r>
              <a:rPr lang="ar-SA" sz="2400" dirty="0" smtClean="0">
                <a:latin typeface="Arial" pitchFamily="34" charset="0"/>
                <a:cs typeface="Arial" pitchFamily="34" charset="0"/>
              </a:rPr>
              <a:t>تنقل معلومات , المكونات الأساسية التي تضع النظام الاتصالي وفقا لهذا النموذج هي : </a:t>
            </a:r>
          </a:p>
          <a:p>
            <a:pPr marL="342900" indent="-342900" algn="r" rtl="1">
              <a:buFont typeface="Arial" pitchFamily="34" charset="0"/>
              <a:buChar char="•"/>
            </a:pPr>
            <a:r>
              <a:rPr lang="ar-SA" sz="2400" dirty="0" smtClean="0">
                <a:latin typeface="Arial" pitchFamily="34" charset="0"/>
                <a:cs typeface="Arial" pitchFamily="34" charset="0"/>
              </a:rPr>
              <a:t>مصدر المعلومات                                       * يحدث التشويش </a:t>
            </a:r>
          </a:p>
          <a:p>
            <a:pPr marL="342900" indent="-342900" algn="r" rtl="1">
              <a:buFont typeface="Arial" pitchFamily="34" charset="0"/>
              <a:buChar char="•"/>
            </a:pPr>
            <a:r>
              <a:rPr lang="ar-SA" sz="2400" dirty="0" smtClean="0">
                <a:latin typeface="Arial" pitchFamily="34" charset="0"/>
                <a:cs typeface="Arial" pitchFamily="34" charset="0"/>
              </a:rPr>
              <a:t>ينقل رسالة                                               * جهاز استقبال يتلقى الإشارة </a:t>
            </a:r>
          </a:p>
          <a:p>
            <a:pPr marL="342900" indent="-342900" algn="r" rtl="1">
              <a:buFont typeface="Arial" pitchFamily="34" charset="0"/>
              <a:buChar char="•"/>
            </a:pPr>
            <a:r>
              <a:rPr lang="ar-SA" sz="2400" dirty="0" smtClean="0">
                <a:latin typeface="Arial" pitchFamily="34" charset="0"/>
                <a:cs typeface="Arial" pitchFamily="34" charset="0"/>
              </a:rPr>
              <a:t>عبر جهاز إرسال                                      * الهدف </a:t>
            </a:r>
          </a:p>
          <a:p>
            <a:pPr marL="342900" indent="-342900" algn="r" rtl="1">
              <a:buFont typeface="Arial" pitchFamily="34" charset="0"/>
              <a:buChar char="•"/>
            </a:pPr>
            <a:r>
              <a:rPr lang="ar-SA" sz="2400" dirty="0" smtClean="0">
                <a:latin typeface="Arial" pitchFamily="34" charset="0"/>
                <a:cs typeface="Arial" pitchFamily="34" charset="0"/>
              </a:rPr>
              <a:t>يحمل الإشارة ( الرموز )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22468" y="187626"/>
            <a:ext cx="5907386" cy="646331"/>
          </a:xfrm>
          <a:prstGeom prst="rect">
            <a:avLst/>
          </a:prstGeom>
        </p:spPr>
        <p:txBody>
          <a:bodyPr wrap="none">
            <a:spAutoFit/>
          </a:bodyPr>
          <a:lstStyle/>
          <a:p>
            <a:pPr marL="457200" indent="-457200" algn="r" rtl="1"/>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أولا :النماذج التفاعلية ( ثنائية الاتجاه)</a:t>
            </a:r>
          </a:p>
        </p:txBody>
      </p:sp>
      <p:sp>
        <p:nvSpPr>
          <p:cNvPr id="6" name="TextBox 5"/>
          <p:cNvSpPr txBox="1"/>
          <p:nvPr/>
        </p:nvSpPr>
        <p:spPr>
          <a:xfrm>
            <a:off x="613953" y="862148"/>
            <a:ext cx="10848445" cy="6555641"/>
          </a:xfrm>
          <a:prstGeom prst="rect">
            <a:avLst/>
          </a:prstGeom>
          <a:noFill/>
        </p:spPr>
        <p:txBody>
          <a:bodyPr wrap="square" rtlCol="0">
            <a:spAutoFit/>
          </a:bodyPr>
          <a:lstStyle/>
          <a:p>
            <a:pPr marL="457200" indent="-457200" algn="r" rtl="1">
              <a:buFont typeface="+mj-lt"/>
              <a:buAutoNum type="arabicPeriod"/>
            </a:pPr>
            <a:endParaRPr lang="ar-SA" sz="2800" dirty="0" smtClean="0">
              <a:latin typeface="Arial" pitchFamily="34" charset="0"/>
              <a:cs typeface="Arial" pitchFamily="34" charset="0"/>
            </a:endParaRPr>
          </a:p>
          <a:p>
            <a:pPr marL="457200" indent="-457200" algn="r" rtl="1">
              <a:buFont typeface="+mj-lt"/>
              <a:buAutoNum type="arabicPeriod"/>
            </a:pPr>
            <a:r>
              <a:rPr lang="ar-SA" sz="2800" dirty="0" smtClean="0">
                <a:latin typeface="Arial" pitchFamily="34" charset="0"/>
                <a:cs typeface="Arial" pitchFamily="34" charset="0"/>
              </a:rPr>
              <a:t>يتطلب النظر إلى الاتصال </a:t>
            </a:r>
            <a:r>
              <a:rPr lang="ar-SA" sz="2800" dirty="0" err="1" smtClean="0">
                <a:latin typeface="Arial" pitchFamily="34" charset="0"/>
                <a:cs typeface="Arial" pitchFamily="34" charset="0"/>
              </a:rPr>
              <a:t>كـ</a:t>
            </a:r>
            <a:r>
              <a:rPr lang="ar-SA" sz="2800" dirty="0" smtClean="0">
                <a:latin typeface="Arial" pitchFamily="34" charset="0"/>
                <a:cs typeface="Arial" pitchFamily="34" charset="0"/>
              </a:rPr>
              <a:t> ”عملية ” مراعاة العديد من الاعتبارات مثل : الجماعات , اتجاهات الفرد والظروف الاجتماعية , وليس فقط الرسالة الإعلامية كما كان الوضع وفقا لنماذج الاتصال الخطية التي ترى في الاتصال عملية أحادية الاتجاه وليس عملية تفاعلية ثنائية الاتجاه , ونكتفي بعرض نموذج . </a:t>
            </a:r>
          </a:p>
          <a:p>
            <a:pPr marL="457200" indent="-457200" algn="r" rtl="1">
              <a:buFont typeface="+mj-lt"/>
              <a:buAutoNum type="arabicPeriod"/>
            </a:pPr>
            <a:endParaRPr lang="ar-SA" sz="2800" dirty="0" smtClean="0">
              <a:latin typeface="Arial" pitchFamily="34" charset="0"/>
              <a:cs typeface="Arial" pitchFamily="34" charset="0"/>
            </a:endParaRPr>
          </a:p>
          <a:p>
            <a:pPr marL="457200" indent="-457200" algn="r" rtl="1">
              <a:buFont typeface="+mj-lt"/>
              <a:buAutoNum type="arabicPeriod"/>
            </a:pPr>
            <a:r>
              <a:rPr lang="ar-SA" sz="2800" b="1" dirty="0" smtClean="0">
                <a:latin typeface="Arial" pitchFamily="34" charset="0"/>
                <a:cs typeface="Arial" pitchFamily="34" charset="0"/>
              </a:rPr>
              <a:t>نموذج (روس ): </a:t>
            </a:r>
            <a:r>
              <a:rPr lang="ar-SA" sz="2800" dirty="0" smtClean="0">
                <a:latin typeface="Arial" pitchFamily="34" charset="0"/>
                <a:cs typeface="Arial" pitchFamily="34" charset="0"/>
              </a:rPr>
              <a:t>يعتمد على ستة عناصر أساسية هي :</a:t>
            </a:r>
          </a:p>
          <a:p>
            <a:pPr marL="457200" indent="-457200" algn="r" rtl="1">
              <a:buFont typeface="Arial" pitchFamily="34" charset="0"/>
              <a:buChar char="•"/>
            </a:pPr>
            <a:r>
              <a:rPr lang="ar-SA" sz="2800" dirty="0" smtClean="0">
                <a:latin typeface="Arial" pitchFamily="34" charset="0"/>
                <a:cs typeface="Arial" pitchFamily="34" charset="0"/>
              </a:rPr>
              <a:t>المرسل .</a:t>
            </a:r>
          </a:p>
          <a:p>
            <a:pPr marL="457200" indent="-457200" algn="r" rtl="1">
              <a:buFont typeface="Arial" pitchFamily="34" charset="0"/>
              <a:buChar char="•"/>
            </a:pPr>
            <a:r>
              <a:rPr lang="ar-SA" sz="2800" dirty="0" smtClean="0">
                <a:latin typeface="Arial" pitchFamily="34" charset="0"/>
                <a:cs typeface="Arial" pitchFamily="34" charset="0"/>
              </a:rPr>
              <a:t>الرسالة .</a:t>
            </a:r>
          </a:p>
          <a:p>
            <a:pPr marL="457200" indent="-457200" algn="r" rtl="1">
              <a:buFont typeface="Arial" pitchFamily="34" charset="0"/>
              <a:buChar char="•"/>
            </a:pPr>
            <a:r>
              <a:rPr lang="ar-SA" sz="2800" dirty="0" smtClean="0">
                <a:latin typeface="Arial" pitchFamily="34" charset="0"/>
                <a:cs typeface="Arial" pitchFamily="34" charset="0"/>
              </a:rPr>
              <a:t>الوسيلة .</a:t>
            </a:r>
          </a:p>
          <a:p>
            <a:pPr marL="457200" indent="-457200" algn="r" rtl="1">
              <a:buFont typeface="Arial" pitchFamily="34" charset="0"/>
              <a:buChar char="•"/>
            </a:pPr>
            <a:r>
              <a:rPr lang="ar-SA" sz="2800" dirty="0" smtClean="0">
                <a:latin typeface="Arial" pitchFamily="34" charset="0"/>
                <a:cs typeface="Arial" pitchFamily="34" charset="0"/>
              </a:rPr>
              <a:t>المتلقي .</a:t>
            </a:r>
          </a:p>
          <a:p>
            <a:pPr marL="457200" indent="-457200" algn="r" rtl="1">
              <a:buFont typeface="Arial" pitchFamily="34" charset="0"/>
              <a:buChar char="•"/>
            </a:pPr>
            <a:r>
              <a:rPr lang="ar-SA" sz="2800" dirty="0" smtClean="0">
                <a:latin typeface="Arial" pitchFamily="34" charset="0"/>
                <a:cs typeface="Arial" pitchFamily="34" charset="0"/>
              </a:rPr>
              <a:t>رجع الصدى .</a:t>
            </a:r>
          </a:p>
          <a:p>
            <a:pPr marL="457200" indent="-457200" algn="r" rtl="1">
              <a:buFont typeface="Arial" pitchFamily="34" charset="0"/>
              <a:buChar char="•"/>
            </a:pPr>
            <a:r>
              <a:rPr lang="ar-SA" sz="2800" dirty="0" smtClean="0">
                <a:latin typeface="Arial" pitchFamily="34" charset="0"/>
                <a:cs typeface="Arial" pitchFamily="34" charset="0"/>
              </a:rPr>
              <a:t>السياق .</a:t>
            </a:r>
          </a:p>
          <a:p>
            <a:pPr marL="342900" indent="-342900" algn="r" rtl="1"/>
            <a:endParaRPr lang="ar-SA" sz="2800" dirty="0" smtClean="0">
              <a:latin typeface="Arial" pitchFamily="34" charset="0"/>
              <a:cs typeface="Arial" pitchFamily="34" charset="0"/>
            </a:endParaRPr>
          </a:p>
          <a:p>
            <a:pPr marL="342900" indent="-342900" algn="r" rtl="1">
              <a:buFont typeface="+mj-lt"/>
              <a:buAutoNum type="arabicPeriod" startAt="2"/>
            </a:pPr>
            <a:endParaRPr lang="en-US" sz="28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checkerboard(across)">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checkerboard(across)">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checkerboard(across)">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checkerboard(across)">
                                      <p:cBhvr>
                                        <p:cTn id="22" dur="500"/>
                                        <p:tgtEl>
                                          <p:spTgt spid="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checkerboard(across)">
                                      <p:cBhvr>
                                        <p:cTn id="27" dur="500"/>
                                        <p:tgtEl>
                                          <p:spTgt spid="6">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Effect transition="in" filter="checkerboard(across)">
                                      <p:cBhvr>
                                        <p:cTn id="32" dur="500"/>
                                        <p:tgtEl>
                                          <p:spTgt spid="6">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animEffect transition="in" filter="checkerboard(across)">
                                      <p:cBhvr>
                                        <p:cTn id="37" dur="500"/>
                                        <p:tgtEl>
                                          <p:spTgt spid="6">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6">
                                            <p:txEl>
                                              <p:pRg st="9" end="9"/>
                                            </p:txEl>
                                          </p:spTgt>
                                        </p:tgtEl>
                                        <p:attrNameLst>
                                          <p:attrName>style.visibility</p:attrName>
                                        </p:attrNameLst>
                                      </p:cBhvr>
                                      <p:to>
                                        <p:strVal val="visible"/>
                                      </p:to>
                                    </p:set>
                                    <p:animEffect transition="in" filter="checkerboard(across)">
                                      <p:cBhvr>
                                        <p:cTn id="42"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6000" dirty="0" smtClean="0">
                <a:latin typeface="Arial" pitchFamily="34" charset="0"/>
                <a:cs typeface="Arial" pitchFamily="34" charset="0"/>
              </a:rPr>
              <a:t>النموذج الشامل للاتصال </a:t>
            </a:r>
            <a:endParaRPr lang="en-US" sz="6000" dirty="0">
              <a:latin typeface="Arial" pitchFamily="34" charset="0"/>
              <a:cs typeface="Arial" pitchFamily="34" charset="0"/>
            </a:endParaRPr>
          </a:p>
        </p:txBody>
      </p:sp>
      <p:graphicFrame>
        <p:nvGraphicFramePr>
          <p:cNvPr id="5" name="Content Placeholder 4"/>
          <p:cNvGraphicFramePr>
            <a:graphicFrameLocks noGrp="1"/>
          </p:cNvGraphicFramePr>
          <p:nvPr>
            <p:ph idx="1"/>
          </p:nvPr>
        </p:nvGraphicFramePr>
        <p:xfrm>
          <a:off x="209007" y="1905001"/>
          <a:ext cx="11416936" cy="1778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Group 6"/>
          <p:cNvGrpSpPr/>
          <p:nvPr/>
        </p:nvGrpSpPr>
        <p:grpSpPr>
          <a:xfrm>
            <a:off x="481192" y="5368733"/>
            <a:ext cx="1275720" cy="614156"/>
            <a:chOff x="8234" y="582284"/>
            <a:chExt cx="1275720" cy="614156"/>
          </a:xfrm>
        </p:grpSpPr>
        <p:sp>
          <p:nvSpPr>
            <p:cNvPr id="8" name="Rounded Rectangle 7"/>
            <p:cNvSpPr/>
            <p:nvPr/>
          </p:nvSpPr>
          <p:spPr>
            <a:xfrm>
              <a:off x="8234" y="582284"/>
              <a:ext cx="1275720" cy="61415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ounded Rectangle 4"/>
            <p:cNvSpPr/>
            <p:nvPr/>
          </p:nvSpPr>
          <p:spPr>
            <a:xfrm>
              <a:off x="26222" y="600272"/>
              <a:ext cx="1239744" cy="5781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ar-SA" sz="1900" kern="1200" dirty="0" smtClean="0">
                  <a:latin typeface="Arial" pitchFamily="34" charset="0"/>
                  <a:cs typeface="Arial" pitchFamily="34" charset="0"/>
                </a:rPr>
                <a:t>الاستجابة</a:t>
              </a:r>
              <a:endParaRPr lang="en-US" sz="1900" kern="1200" dirty="0">
                <a:latin typeface="Arial" pitchFamily="34" charset="0"/>
                <a:cs typeface="Arial" pitchFamily="34" charset="0"/>
              </a:endParaRPr>
            </a:p>
          </p:txBody>
        </p:sp>
      </p:grpSp>
      <p:grpSp>
        <p:nvGrpSpPr>
          <p:cNvPr id="13" name="Group 12"/>
          <p:cNvGrpSpPr/>
          <p:nvPr/>
        </p:nvGrpSpPr>
        <p:grpSpPr>
          <a:xfrm>
            <a:off x="10317524" y="5473236"/>
            <a:ext cx="1275720" cy="614156"/>
            <a:chOff x="8234" y="582284"/>
            <a:chExt cx="1275720" cy="614156"/>
          </a:xfrm>
        </p:grpSpPr>
        <p:sp>
          <p:nvSpPr>
            <p:cNvPr id="14" name="Rounded Rectangle 13"/>
            <p:cNvSpPr/>
            <p:nvPr/>
          </p:nvSpPr>
          <p:spPr>
            <a:xfrm>
              <a:off x="8234" y="582284"/>
              <a:ext cx="1275720" cy="61415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ounded Rectangle 4"/>
            <p:cNvSpPr/>
            <p:nvPr/>
          </p:nvSpPr>
          <p:spPr>
            <a:xfrm>
              <a:off x="26222" y="600272"/>
              <a:ext cx="1239744" cy="5781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ar-SA" sz="1900" kern="1200" dirty="0" smtClean="0">
                  <a:latin typeface="Arial" pitchFamily="34" charset="0"/>
                  <a:cs typeface="Arial" pitchFamily="34" charset="0"/>
                </a:rPr>
                <a:t>ردة الفعل</a:t>
              </a:r>
              <a:endParaRPr lang="en-US" sz="1900" kern="1200" dirty="0">
                <a:latin typeface="Arial" pitchFamily="34" charset="0"/>
                <a:cs typeface="Arial" pitchFamily="34" charset="0"/>
              </a:endParaRPr>
            </a:p>
          </p:txBody>
        </p:sp>
      </p:grpSp>
      <p:sp>
        <p:nvSpPr>
          <p:cNvPr id="19" name="Right Arrow 18"/>
          <p:cNvSpPr/>
          <p:nvPr/>
        </p:nvSpPr>
        <p:spPr>
          <a:xfrm>
            <a:off x="1998617" y="5773782"/>
            <a:ext cx="8046720" cy="235131"/>
          </a:xfrm>
          <a:prstGeom prst="rightArrow">
            <a:avLst>
              <a:gd name="adj1" fmla="val 50000"/>
              <a:gd name="adj2" fmla="val 3611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Quad Arrow Callout 23"/>
          <p:cNvSpPr/>
          <p:nvPr/>
        </p:nvSpPr>
        <p:spPr>
          <a:xfrm>
            <a:off x="4258491" y="3762103"/>
            <a:ext cx="3265715" cy="1698171"/>
          </a:xfrm>
          <a:prstGeom prst="quad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800" dirty="0" smtClean="0">
                <a:latin typeface="Arial" pitchFamily="34" charset="0"/>
                <a:cs typeface="Arial" pitchFamily="34" charset="0"/>
              </a:rPr>
              <a:t>التشويش</a:t>
            </a:r>
            <a:endParaRPr lang="en-US" sz="2800" dirty="0">
              <a:latin typeface="Arial" pitchFamily="34" charset="0"/>
              <a:cs typeface="Arial" pitchFamily="34" charset="0"/>
            </a:endParaRPr>
          </a:p>
        </p:txBody>
      </p:sp>
      <p:sp>
        <p:nvSpPr>
          <p:cNvPr id="25" name="Curved Left Arrow 24"/>
          <p:cNvSpPr/>
          <p:nvPr/>
        </p:nvSpPr>
        <p:spPr>
          <a:xfrm flipV="1">
            <a:off x="11325497" y="3213464"/>
            <a:ext cx="574765" cy="201168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Curved Left Arrow 25"/>
          <p:cNvSpPr/>
          <p:nvPr/>
        </p:nvSpPr>
        <p:spPr>
          <a:xfrm rot="10800000" flipV="1">
            <a:off x="243840" y="3261361"/>
            <a:ext cx="574765" cy="201168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85734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graphicEl>
                                              <a:dgm id="{0C679DBB-42D7-455C-8482-E00445F16F21}"/>
                                            </p:graphicEl>
                                          </p:spTgt>
                                        </p:tgtEl>
                                        <p:attrNameLst>
                                          <p:attrName>style.visibility</p:attrName>
                                        </p:attrNameLst>
                                      </p:cBhvr>
                                      <p:to>
                                        <p:strVal val="visible"/>
                                      </p:to>
                                    </p:set>
                                    <p:anim calcmode="lin" valueType="num">
                                      <p:cBhvr>
                                        <p:cTn id="7" dur="1000" fill="hold"/>
                                        <p:tgtEl>
                                          <p:spTgt spid="5">
                                            <p:graphicEl>
                                              <a:dgm id="{0C679DBB-42D7-455C-8482-E00445F16F21}"/>
                                            </p:graphicEl>
                                          </p:spTgt>
                                        </p:tgtEl>
                                        <p:attrNameLst>
                                          <p:attrName>ppt_w</p:attrName>
                                        </p:attrNameLst>
                                      </p:cBhvr>
                                      <p:tavLst>
                                        <p:tav tm="0">
                                          <p:val>
                                            <p:strVal val="#ppt_w*0.70"/>
                                          </p:val>
                                        </p:tav>
                                        <p:tav tm="100000">
                                          <p:val>
                                            <p:strVal val="#ppt_w"/>
                                          </p:val>
                                        </p:tav>
                                      </p:tavLst>
                                    </p:anim>
                                    <p:anim calcmode="lin" valueType="num">
                                      <p:cBhvr>
                                        <p:cTn id="8" dur="1000" fill="hold"/>
                                        <p:tgtEl>
                                          <p:spTgt spid="5">
                                            <p:graphicEl>
                                              <a:dgm id="{0C679DBB-42D7-455C-8482-E00445F16F21}"/>
                                            </p:graphicEl>
                                          </p:spTgt>
                                        </p:tgtEl>
                                        <p:attrNameLst>
                                          <p:attrName>ppt_h</p:attrName>
                                        </p:attrNameLst>
                                      </p:cBhvr>
                                      <p:tavLst>
                                        <p:tav tm="0">
                                          <p:val>
                                            <p:strVal val="#ppt_h"/>
                                          </p:val>
                                        </p:tav>
                                        <p:tav tm="100000">
                                          <p:val>
                                            <p:strVal val="#ppt_h"/>
                                          </p:val>
                                        </p:tav>
                                      </p:tavLst>
                                    </p:anim>
                                    <p:animEffect transition="in" filter="fade">
                                      <p:cBhvr>
                                        <p:cTn id="9" dur="1000"/>
                                        <p:tgtEl>
                                          <p:spTgt spid="5">
                                            <p:graphicEl>
                                              <a:dgm id="{0C679DBB-42D7-455C-8482-E00445F16F21}"/>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
                                            <p:graphicEl>
                                              <a:dgm id="{2B6BED1E-002C-499D-AAC4-46C643F042FA}"/>
                                            </p:graphicEl>
                                          </p:spTgt>
                                        </p:tgtEl>
                                        <p:attrNameLst>
                                          <p:attrName>style.visibility</p:attrName>
                                        </p:attrNameLst>
                                      </p:cBhvr>
                                      <p:to>
                                        <p:strVal val="visible"/>
                                      </p:to>
                                    </p:set>
                                    <p:anim calcmode="lin" valueType="num">
                                      <p:cBhvr>
                                        <p:cTn id="14" dur="1000" fill="hold"/>
                                        <p:tgtEl>
                                          <p:spTgt spid="5">
                                            <p:graphicEl>
                                              <a:dgm id="{2B6BED1E-002C-499D-AAC4-46C643F042FA}"/>
                                            </p:graphicEl>
                                          </p:spTgt>
                                        </p:tgtEl>
                                        <p:attrNameLst>
                                          <p:attrName>ppt_w</p:attrName>
                                        </p:attrNameLst>
                                      </p:cBhvr>
                                      <p:tavLst>
                                        <p:tav tm="0">
                                          <p:val>
                                            <p:strVal val="#ppt_w*0.70"/>
                                          </p:val>
                                        </p:tav>
                                        <p:tav tm="100000">
                                          <p:val>
                                            <p:strVal val="#ppt_w"/>
                                          </p:val>
                                        </p:tav>
                                      </p:tavLst>
                                    </p:anim>
                                    <p:anim calcmode="lin" valueType="num">
                                      <p:cBhvr>
                                        <p:cTn id="15" dur="1000" fill="hold"/>
                                        <p:tgtEl>
                                          <p:spTgt spid="5">
                                            <p:graphicEl>
                                              <a:dgm id="{2B6BED1E-002C-499D-AAC4-46C643F042FA}"/>
                                            </p:graphicEl>
                                          </p:spTgt>
                                        </p:tgtEl>
                                        <p:attrNameLst>
                                          <p:attrName>ppt_h</p:attrName>
                                        </p:attrNameLst>
                                      </p:cBhvr>
                                      <p:tavLst>
                                        <p:tav tm="0">
                                          <p:val>
                                            <p:strVal val="#ppt_h"/>
                                          </p:val>
                                        </p:tav>
                                        <p:tav tm="100000">
                                          <p:val>
                                            <p:strVal val="#ppt_h"/>
                                          </p:val>
                                        </p:tav>
                                      </p:tavLst>
                                    </p:anim>
                                    <p:animEffect transition="in" filter="fade">
                                      <p:cBhvr>
                                        <p:cTn id="16" dur="1000"/>
                                        <p:tgtEl>
                                          <p:spTgt spid="5">
                                            <p:graphicEl>
                                              <a:dgm id="{2B6BED1E-002C-499D-AAC4-46C643F042FA}"/>
                                            </p:graphicEl>
                                          </p:spTgt>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5">
                                            <p:graphicEl>
                                              <a:dgm id="{6EA37D3D-13AE-48CA-9295-8994BD5970A0}"/>
                                            </p:graphicEl>
                                          </p:spTgt>
                                        </p:tgtEl>
                                        <p:attrNameLst>
                                          <p:attrName>style.visibility</p:attrName>
                                        </p:attrNameLst>
                                      </p:cBhvr>
                                      <p:to>
                                        <p:strVal val="visible"/>
                                      </p:to>
                                    </p:set>
                                    <p:anim calcmode="lin" valueType="num">
                                      <p:cBhvr>
                                        <p:cTn id="19" dur="1000" fill="hold"/>
                                        <p:tgtEl>
                                          <p:spTgt spid="5">
                                            <p:graphicEl>
                                              <a:dgm id="{6EA37D3D-13AE-48CA-9295-8994BD5970A0}"/>
                                            </p:graphicEl>
                                          </p:spTgt>
                                        </p:tgtEl>
                                        <p:attrNameLst>
                                          <p:attrName>ppt_w</p:attrName>
                                        </p:attrNameLst>
                                      </p:cBhvr>
                                      <p:tavLst>
                                        <p:tav tm="0">
                                          <p:val>
                                            <p:strVal val="#ppt_w*0.70"/>
                                          </p:val>
                                        </p:tav>
                                        <p:tav tm="100000">
                                          <p:val>
                                            <p:strVal val="#ppt_w"/>
                                          </p:val>
                                        </p:tav>
                                      </p:tavLst>
                                    </p:anim>
                                    <p:anim calcmode="lin" valueType="num">
                                      <p:cBhvr>
                                        <p:cTn id="20" dur="1000" fill="hold"/>
                                        <p:tgtEl>
                                          <p:spTgt spid="5">
                                            <p:graphicEl>
                                              <a:dgm id="{6EA37D3D-13AE-48CA-9295-8994BD5970A0}"/>
                                            </p:graphicEl>
                                          </p:spTgt>
                                        </p:tgtEl>
                                        <p:attrNameLst>
                                          <p:attrName>ppt_h</p:attrName>
                                        </p:attrNameLst>
                                      </p:cBhvr>
                                      <p:tavLst>
                                        <p:tav tm="0">
                                          <p:val>
                                            <p:strVal val="#ppt_h"/>
                                          </p:val>
                                        </p:tav>
                                        <p:tav tm="100000">
                                          <p:val>
                                            <p:strVal val="#ppt_h"/>
                                          </p:val>
                                        </p:tav>
                                      </p:tavLst>
                                    </p:anim>
                                    <p:animEffect transition="in" filter="fade">
                                      <p:cBhvr>
                                        <p:cTn id="21" dur="1000"/>
                                        <p:tgtEl>
                                          <p:spTgt spid="5">
                                            <p:graphicEl>
                                              <a:dgm id="{6EA37D3D-13AE-48CA-9295-8994BD5970A0}"/>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5">
                                            <p:graphicEl>
                                              <a:dgm id="{69086652-11FF-4F41-AE20-3E24602AF3A4}"/>
                                            </p:graphicEl>
                                          </p:spTgt>
                                        </p:tgtEl>
                                        <p:attrNameLst>
                                          <p:attrName>style.visibility</p:attrName>
                                        </p:attrNameLst>
                                      </p:cBhvr>
                                      <p:to>
                                        <p:strVal val="visible"/>
                                      </p:to>
                                    </p:set>
                                    <p:anim calcmode="lin" valueType="num">
                                      <p:cBhvr>
                                        <p:cTn id="26" dur="1000" fill="hold"/>
                                        <p:tgtEl>
                                          <p:spTgt spid="5">
                                            <p:graphicEl>
                                              <a:dgm id="{69086652-11FF-4F41-AE20-3E24602AF3A4}"/>
                                            </p:graphicEl>
                                          </p:spTgt>
                                        </p:tgtEl>
                                        <p:attrNameLst>
                                          <p:attrName>ppt_w</p:attrName>
                                        </p:attrNameLst>
                                      </p:cBhvr>
                                      <p:tavLst>
                                        <p:tav tm="0">
                                          <p:val>
                                            <p:strVal val="#ppt_w*0.70"/>
                                          </p:val>
                                        </p:tav>
                                        <p:tav tm="100000">
                                          <p:val>
                                            <p:strVal val="#ppt_w"/>
                                          </p:val>
                                        </p:tav>
                                      </p:tavLst>
                                    </p:anim>
                                    <p:anim calcmode="lin" valueType="num">
                                      <p:cBhvr>
                                        <p:cTn id="27" dur="1000" fill="hold"/>
                                        <p:tgtEl>
                                          <p:spTgt spid="5">
                                            <p:graphicEl>
                                              <a:dgm id="{69086652-11FF-4F41-AE20-3E24602AF3A4}"/>
                                            </p:graphicEl>
                                          </p:spTgt>
                                        </p:tgtEl>
                                        <p:attrNameLst>
                                          <p:attrName>ppt_h</p:attrName>
                                        </p:attrNameLst>
                                      </p:cBhvr>
                                      <p:tavLst>
                                        <p:tav tm="0">
                                          <p:val>
                                            <p:strVal val="#ppt_h"/>
                                          </p:val>
                                        </p:tav>
                                        <p:tav tm="100000">
                                          <p:val>
                                            <p:strVal val="#ppt_h"/>
                                          </p:val>
                                        </p:tav>
                                      </p:tavLst>
                                    </p:anim>
                                    <p:animEffect transition="in" filter="fade">
                                      <p:cBhvr>
                                        <p:cTn id="28" dur="1000"/>
                                        <p:tgtEl>
                                          <p:spTgt spid="5">
                                            <p:graphicEl>
                                              <a:dgm id="{69086652-11FF-4F41-AE20-3E24602AF3A4}"/>
                                            </p:graphicEl>
                                          </p:spTgt>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5">
                                            <p:graphicEl>
                                              <a:dgm id="{7D49F4DD-5EA5-455F-A44A-BA02DD62FF4E}"/>
                                            </p:graphicEl>
                                          </p:spTgt>
                                        </p:tgtEl>
                                        <p:attrNameLst>
                                          <p:attrName>style.visibility</p:attrName>
                                        </p:attrNameLst>
                                      </p:cBhvr>
                                      <p:to>
                                        <p:strVal val="visible"/>
                                      </p:to>
                                    </p:set>
                                    <p:anim calcmode="lin" valueType="num">
                                      <p:cBhvr>
                                        <p:cTn id="31" dur="1000" fill="hold"/>
                                        <p:tgtEl>
                                          <p:spTgt spid="5">
                                            <p:graphicEl>
                                              <a:dgm id="{7D49F4DD-5EA5-455F-A44A-BA02DD62FF4E}"/>
                                            </p:graphicEl>
                                          </p:spTgt>
                                        </p:tgtEl>
                                        <p:attrNameLst>
                                          <p:attrName>ppt_w</p:attrName>
                                        </p:attrNameLst>
                                      </p:cBhvr>
                                      <p:tavLst>
                                        <p:tav tm="0">
                                          <p:val>
                                            <p:strVal val="#ppt_w*0.70"/>
                                          </p:val>
                                        </p:tav>
                                        <p:tav tm="100000">
                                          <p:val>
                                            <p:strVal val="#ppt_w"/>
                                          </p:val>
                                        </p:tav>
                                      </p:tavLst>
                                    </p:anim>
                                    <p:anim calcmode="lin" valueType="num">
                                      <p:cBhvr>
                                        <p:cTn id="32" dur="1000" fill="hold"/>
                                        <p:tgtEl>
                                          <p:spTgt spid="5">
                                            <p:graphicEl>
                                              <a:dgm id="{7D49F4DD-5EA5-455F-A44A-BA02DD62FF4E}"/>
                                            </p:graphicEl>
                                          </p:spTgt>
                                        </p:tgtEl>
                                        <p:attrNameLst>
                                          <p:attrName>ppt_h</p:attrName>
                                        </p:attrNameLst>
                                      </p:cBhvr>
                                      <p:tavLst>
                                        <p:tav tm="0">
                                          <p:val>
                                            <p:strVal val="#ppt_h"/>
                                          </p:val>
                                        </p:tav>
                                        <p:tav tm="100000">
                                          <p:val>
                                            <p:strVal val="#ppt_h"/>
                                          </p:val>
                                        </p:tav>
                                      </p:tavLst>
                                    </p:anim>
                                    <p:animEffect transition="in" filter="fade">
                                      <p:cBhvr>
                                        <p:cTn id="33" dur="1000"/>
                                        <p:tgtEl>
                                          <p:spTgt spid="5">
                                            <p:graphicEl>
                                              <a:dgm id="{7D49F4DD-5EA5-455F-A44A-BA02DD62FF4E}"/>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5">
                                            <p:graphicEl>
                                              <a:dgm id="{E14EA0F5-3D24-4857-8B44-1E2BE8398B72}"/>
                                            </p:graphicEl>
                                          </p:spTgt>
                                        </p:tgtEl>
                                        <p:attrNameLst>
                                          <p:attrName>style.visibility</p:attrName>
                                        </p:attrNameLst>
                                      </p:cBhvr>
                                      <p:to>
                                        <p:strVal val="visible"/>
                                      </p:to>
                                    </p:set>
                                    <p:anim calcmode="lin" valueType="num">
                                      <p:cBhvr>
                                        <p:cTn id="38" dur="1000" fill="hold"/>
                                        <p:tgtEl>
                                          <p:spTgt spid="5">
                                            <p:graphicEl>
                                              <a:dgm id="{E14EA0F5-3D24-4857-8B44-1E2BE8398B72}"/>
                                            </p:graphicEl>
                                          </p:spTgt>
                                        </p:tgtEl>
                                        <p:attrNameLst>
                                          <p:attrName>ppt_w</p:attrName>
                                        </p:attrNameLst>
                                      </p:cBhvr>
                                      <p:tavLst>
                                        <p:tav tm="0">
                                          <p:val>
                                            <p:strVal val="#ppt_w*0.70"/>
                                          </p:val>
                                        </p:tav>
                                        <p:tav tm="100000">
                                          <p:val>
                                            <p:strVal val="#ppt_w"/>
                                          </p:val>
                                        </p:tav>
                                      </p:tavLst>
                                    </p:anim>
                                    <p:anim calcmode="lin" valueType="num">
                                      <p:cBhvr>
                                        <p:cTn id="39" dur="1000" fill="hold"/>
                                        <p:tgtEl>
                                          <p:spTgt spid="5">
                                            <p:graphicEl>
                                              <a:dgm id="{E14EA0F5-3D24-4857-8B44-1E2BE8398B72}"/>
                                            </p:graphicEl>
                                          </p:spTgt>
                                        </p:tgtEl>
                                        <p:attrNameLst>
                                          <p:attrName>ppt_h</p:attrName>
                                        </p:attrNameLst>
                                      </p:cBhvr>
                                      <p:tavLst>
                                        <p:tav tm="0">
                                          <p:val>
                                            <p:strVal val="#ppt_h"/>
                                          </p:val>
                                        </p:tav>
                                        <p:tav tm="100000">
                                          <p:val>
                                            <p:strVal val="#ppt_h"/>
                                          </p:val>
                                        </p:tav>
                                      </p:tavLst>
                                    </p:anim>
                                    <p:animEffect transition="in" filter="fade">
                                      <p:cBhvr>
                                        <p:cTn id="40" dur="1000"/>
                                        <p:tgtEl>
                                          <p:spTgt spid="5">
                                            <p:graphicEl>
                                              <a:dgm id="{E14EA0F5-3D24-4857-8B44-1E2BE8398B72}"/>
                                            </p:graphicEl>
                                          </p:spTgt>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5">
                                            <p:graphicEl>
                                              <a:dgm id="{13B57FA1-6FBF-4290-98B5-B8A73974B9B3}"/>
                                            </p:graphicEl>
                                          </p:spTgt>
                                        </p:tgtEl>
                                        <p:attrNameLst>
                                          <p:attrName>style.visibility</p:attrName>
                                        </p:attrNameLst>
                                      </p:cBhvr>
                                      <p:to>
                                        <p:strVal val="visible"/>
                                      </p:to>
                                    </p:set>
                                    <p:anim calcmode="lin" valueType="num">
                                      <p:cBhvr>
                                        <p:cTn id="43" dur="1000" fill="hold"/>
                                        <p:tgtEl>
                                          <p:spTgt spid="5">
                                            <p:graphicEl>
                                              <a:dgm id="{13B57FA1-6FBF-4290-98B5-B8A73974B9B3}"/>
                                            </p:graphicEl>
                                          </p:spTgt>
                                        </p:tgtEl>
                                        <p:attrNameLst>
                                          <p:attrName>ppt_w</p:attrName>
                                        </p:attrNameLst>
                                      </p:cBhvr>
                                      <p:tavLst>
                                        <p:tav tm="0">
                                          <p:val>
                                            <p:strVal val="#ppt_w*0.70"/>
                                          </p:val>
                                        </p:tav>
                                        <p:tav tm="100000">
                                          <p:val>
                                            <p:strVal val="#ppt_w"/>
                                          </p:val>
                                        </p:tav>
                                      </p:tavLst>
                                    </p:anim>
                                    <p:anim calcmode="lin" valueType="num">
                                      <p:cBhvr>
                                        <p:cTn id="44" dur="1000" fill="hold"/>
                                        <p:tgtEl>
                                          <p:spTgt spid="5">
                                            <p:graphicEl>
                                              <a:dgm id="{13B57FA1-6FBF-4290-98B5-B8A73974B9B3}"/>
                                            </p:graphicEl>
                                          </p:spTgt>
                                        </p:tgtEl>
                                        <p:attrNameLst>
                                          <p:attrName>ppt_h</p:attrName>
                                        </p:attrNameLst>
                                      </p:cBhvr>
                                      <p:tavLst>
                                        <p:tav tm="0">
                                          <p:val>
                                            <p:strVal val="#ppt_h"/>
                                          </p:val>
                                        </p:tav>
                                        <p:tav tm="100000">
                                          <p:val>
                                            <p:strVal val="#ppt_h"/>
                                          </p:val>
                                        </p:tav>
                                      </p:tavLst>
                                    </p:anim>
                                    <p:animEffect transition="in" filter="fade">
                                      <p:cBhvr>
                                        <p:cTn id="45" dur="1000"/>
                                        <p:tgtEl>
                                          <p:spTgt spid="5">
                                            <p:graphicEl>
                                              <a:dgm id="{13B57FA1-6FBF-4290-98B5-B8A73974B9B3}"/>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grpId="0" nodeType="clickEffect">
                                  <p:stCondLst>
                                    <p:cond delay="0"/>
                                  </p:stCondLst>
                                  <p:childTnLst>
                                    <p:set>
                                      <p:cBhvr>
                                        <p:cTn id="49" dur="1" fill="hold">
                                          <p:stCondLst>
                                            <p:cond delay="0"/>
                                          </p:stCondLst>
                                        </p:cTn>
                                        <p:tgtEl>
                                          <p:spTgt spid="5">
                                            <p:graphicEl>
                                              <a:dgm id="{ED21648A-1621-46B6-9A0A-51F7D0DC2827}"/>
                                            </p:graphicEl>
                                          </p:spTgt>
                                        </p:tgtEl>
                                        <p:attrNameLst>
                                          <p:attrName>style.visibility</p:attrName>
                                        </p:attrNameLst>
                                      </p:cBhvr>
                                      <p:to>
                                        <p:strVal val="visible"/>
                                      </p:to>
                                    </p:set>
                                    <p:anim calcmode="lin" valueType="num">
                                      <p:cBhvr>
                                        <p:cTn id="50" dur="1000" fill="hold"/>
                                        <p:tgtEl>
                                          <p:spTgt spid="5">
                                            <p:graphicEl>
                                              <a:dgm id="{ED21648A-1621-46B6-9A0A-51F7D0DC2827}"/>
                                            </p:graphicEl>
                                          </p:spTgt>
                                        </p:tgtEl>
                                        <p:attrNameLst>
                                          <p:attrName>ppt_w</p:attrName>
                                        </p:attrNameLst>
                                      </p:cBhvr>
                                      <p:tavLst>
                                        <p:tav tm="0">
                                          <p:val>
                                            <p:strVal val="#ppt_w*0.70"/>
                                          </p:val>
                                        </p:tav>
                                        <p:tav tm="100000">
                                          <p:val>
                                            <p:strVal val="#ppt_w"/>
                                          </p:val>
                                        </p:tav>
                                      </p:tavLst>
                                    </p:anim>
                                    <p:anim calcmode="lin" valueType="num">
                                      <p:cBhvr>
                                        <p:cTn id="51" dur="1000" fill="hold"/>
                                        <p:tgtEl>
                                          <p:spTgt spid="5">
                                            <p:graphicEl>
                                              <a:dgm id="{ED21648A-1621-46B6-9A0A-51F7D0DC2827}"/>
                                            </p:graphicEl>
                                          </p:spTgt>
                                        </p:tgtEl>
                                        <p:attrNameLst>
                                          <p:attrName>ppt_h</p:attrName>
                                        </p:attrNameLst>
                                      </p:cBhvr>
                                      <p:tavLst>
                                        <p:tav tm="0">
                                          <p:val>
                                            <p:strVal val="#ppt_h"/>
                                          </p:val>
                                        </p:tav>
                                        <p:tav tm="100000">
                                          <p:val>
                                            <p:strVal val="#ppt_h"/>
                                          </p:val>
                                        </p:tav>
                                      </p:tavLst>
                                    </p:anim>
                                    <p:animEffect transition="in" filter="fade">
                                      <p:cBhvr>
                                        <p:cTn id="52" dur="1000"/>
                                        <p:tgtEl>
                                          <p:spTgt spid="5">
                                            <p:graphicEl>
                                              <a:dgm id="{ED21648A-1621-46B6-9A0A-51F7D0DC2827}"/>
                                            </p:graphicEl>
                                          </p:spTgt>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5">
                                            <p:graphicEl>
                                              <a:dgm id="{9BFC31E6-D7CC-4276-9703-051BCF626FD1}"/>
                                            </p:graphicEl>
                                          </p:spTgt>
                                        </p:tgtEl>
                                        <p:attrNameLst>
                                          <p:attrName>style.visibility</p:attrName>
                                        </p:attrNameLst>
                                      </p:cBhvr>
                                      <p:to>
                                        <p:strVal val="visible"/>
                                      </p:to>
                                    </p:set>
                                    <p:anim calcmode="lin" valueType="num">
                                      <p:cBhvr>
                                        <p:cTn id="55" dur="1000" fill="hold"/>
                                        <p:tgtEl>
                                          <p:spTgt spid="5">
                                            <p:graphicEl>
                                              <a:dgm id="{9BFC31E6-D7CC-4276-9703-051BCF626FD1}"/>
                                            </p:graphicEl>
                                          </p:spTgt>
                                        </p:tgtEl>
                                        <p:attrNameLst>
                                          <p:attrName>ppt_w</p:attrName>
                                        </p:attrNameLst>
                                      </p:cBhvr>
                                      <p:tavLst>
                                        <p:tav tm="0">
                                          <p:val>
                                            <p:strVal val="#ppt_w*0.70"/>
                                          </p:val>
                                        </p:tav>
                                        <p:tav tm="100000">
                                          <p:val>
                                            <p:strVal val="#ppt_w"/>
                                          </p:val>
                                        </p:tav>
                                      </p:tavLst>
                                    </p:anim>
                                    <p:anim calcmode="lin" valueType="num">
                                      <p:cBhvr>
                                        <p:cTn id="56" dur="1000" fill="hold"/>
                                        <p:tgtEl>
                                          <p:spTgt spid="5">
                                            <p:graphicEl>
                                              <a:dgm id="{9BFC31E6-D7CC-4276-9703-051BCF626FD1}"/>
                                            </p:graphicEl>
                                          </p:spTgt>
                                        </p:tgtEl>
                                        <p:attrNameLst>
                                          <p:attrName>ppt_h</p:attrName>
                                        </p:attrNameLst>
                                      </p:cBhvr>
                                      <p:tavLst>
                                        <p:tav tm="0">
                                          <p:val>
                                            <p:strVal val="#ppt_h"/>
                                          </p:val>
                                        </p:tav>
                                        <p:tav tm="100000">
                                          <p:val>
                                            <p:strVal val="#ppt_h"/>
                                          </p:val>
                                        </p:tav>
                                      </p:tavLst>
                                    </p:anim>
                                    <p:animEffect transition="in" filter="fade">
                                      <p:cBhvr>
                                        <p:cTn id="57" dur="1000"/>
                                        <p:tgtEl>
                                          <p:spTgt spid="5">
                                            <p:graphicEl>
                                              <a:dgm id="{9BFC31E6-D7CC-4276-9703-051BCF626FD1}"/>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7"/>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ppt_w</p:attrName>
                                        </p:attrNameLst>
                                      </p:cBhvr>
                                      <p:tavLst>
                                        <p:tav tm="0">
                                          <p:val>
                                            <p:strVal val="#ppt_w*0.70"/>
                                          </p:val>
                                        </p:tav>
                                        <p:tav tm="100000">
                                          <p:val>
                                            <p:strVal val="#ppt_w"/>
                                          </p:val>
                                        </p:tav>
                                      </p:tavLst>
                                    </p:anim>
                                    <p:anim calcmode="lin" valueType="num">
                                      <p:cBhvr>
                                        <p:cTn id="71" dur="1000" fill="hold"/>
                                        <p:tgtEl>
                                          <p:spTgt spid="19"/>
                                        </p:tgtEl>
                                        <p:attrNameLst>
                                          <p:attrName>ppt_h</p:attrName>
                                        </p:attrNameLst>
                                      </p:cBhvr>
                                      <p:tavLst>
                                        <p:tav tm="0">
                                          <p:val>
                                            <p:strVal val="#ppt_h"/>
                                          </p:val>
                                        </p:tav>
                                        <p:tav tm="100000">
                                          <p:val>
                                            <p:strVal val="#ppt_h"/>
                                          </p:val>
                                        </p:tav>
                                      </p:tavLst>
                                    </p:anim>
                                    <p:animEffect transition="in" filter="fade">
                                      <p:cBhvr>
                                        <p:cTn id="72" dur="10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55" presetClass="entr" presetSubtype="0"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1000" fill="hold"/>
                                        <p:tgtEl>
                                          <p:spTgt spid="24"/>
                                        </p:tgtEl>
                                        <p:attrNameLst>
                                          <p:attrName>ppt_w</p:attrName>
                                        </p:attrNameLst>
                                      </p:cBhvr>
                                      <p:tavLst>
                                        <p:tav tm="0">
                                          <p:val>
                                            <p:strVal val="#ppt_w*0.70"/>
                                          </p:val>
                                        </p:tav>
                                        <p:tav tm="100000">
                                          <p:val>
                                            <p:strVal val="#ppt_w"/>
                                          </p:val>
                                        </p:tav>
                                      </p:tavLst>
                                    </p:anim>
                                    <p:anim calcmode="lin" valueType="num">
                                      <p:cBhvr>
                                        <p:cTn id="86" dur="1000" fill="hold"/>
                                        <p:tgtEl>
                                          <p:spTgt spid="24"/>
                                        </p:tgtEl>
                                        <p:attrNameLst>
                                          <p:attrName>ppt_h</p:attrName>
                                        </p:attrNameLst>
                                      </p:cBhvr>
                                      <p:tavLst>
                                        <p:tav tm="0">
                                          <p:val>
                                            <p:strVal val="#ppt_h"/>
                                          </p:val>
                                        </p:tav>
                                        <p:tav tm="100000">
                                          <p:val>
                                            <p:strVal val="#ppt_h"/>
                                          </p:val>
                                        </p:tav>
                                      </p:tavLst>
                                    </p:anim>
                                    <p:animEffect transition="in" filter="fade">
                                      <p:cBhvr>
                                        <p:cTn id="8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P spid="19" grpId="0" animBg="1"/>
      <p:bldP spid="24" grpId="0" animBg="1"/>
      <p:bldP spid="25"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2404" y="0"/>
            <a:ext cx="4541520" cy="849086"/>
          </a:xfrm>
        </p:spPr>
        <p:txBody>
          <a:bodyPr>
            <a:normAutofit/>
          </a:bodyPr>
          <a:lstStyle/>
          <a:p>
            <a:pPr algn="r" rtl="1"/>
            <a:r>
              <a:rPr lang="ar-SA" sz="4400" dirty="0" smtClean="0">
                <a:latin typeface="Arial" pitchFamily="34" charset="0"/>
                <a:cs typeface="Arial" pitchFamily="34" charset="0"/>
              </a:rPr>
              <a:t>مكونات عملية الاتصال </a:t>
            </a:r>
            <a:endParaRPr lang="en-US" sz="4400" dirty="0">
              <a:latin typeface="Arial" pitchFamily="34" charset="0"/>
              <a:cs typeface="Arial" pitchFamily="34" charset="0"/>
            </a:endParaRPr>
          </a:p>
        </p:txBody>
      </p:sp>
      <p:graphicFrame>
        <p:nvGraphicFramePr>
          <p:cNvPr id="8" name="Diagram 7"/>
          <p:cNvGraphicFramePr/>
          <p:nvPr/>
        </p:nvGraphicFramePr>
        <p:xfrm>
          <a:off x="5634317" y="847165"/>
          <a:ext cx="5629835" cy="44913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1" name="Diagram 40"/>
          <p:cNvGraphicFramePr/>
          <p:nvPr/>
        </p:nvGraphicFramePr>
        <p:xfrm>
          <a:off x="605117" y="954743"/>
          <a:ext cx="4760259" cy="434339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0" name="Diagram 49"/>
          <p:cNvGraphicFramePr/>
          <p:nvPr/>
        </p:nvGraphicFramePr>
        <p:xfrm>
          <a:off x="3151093" y="5858435"/>
          <a:ext cx="4760259" cy="99956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570508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E3C13742-1626-4F43-9F79-617B530CC3AB}"/>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graphicEl>
                                              <a:dgm id="{297B89E3-CBB0-4637-9712-17E1B2DD3305}"/>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graphicEl>
                                              <a:dgm id="{7CA0E3CC-60E8-42EC-A6D5-0EEEEDC1C29D}"/>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graphicEl>
                                              <a:dgm id="{2E6BA0AC-75BA-4169-991D-928E4AD35308}"/>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graphicEl>
                                              <a:dgm id="{C9476738-8007-4071-85EC-B505DF2FE6CD}"/>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graphicEl>
                                              <a:dgm id="{3CADFB8C-3062-403E-A9AF-FC30DAAD630D}"/>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graphicEl>
                                              <a:dgm id="{75D6AF8F-2D2F-492E-9FAC-41A5C951223B}"/>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graphicEl>
                                              <a:dgm id="{9212DCCF-00CE-4D98-AA67-DBF275E5F8A0}"/>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
                                            <p:graphicEl>
                                              <a:dgm id="{7CA0E3CC-60E8-42EC-A6D5-0EEEEDC1C29D}"/>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graphicEl>
                                              <a:dgm id="{2E6BA0AC-75BA-4169-991D-928E4AD35308}"/>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1">
                                            <p:graphicEl>
                                              <a:dgm id="{C9476738-8007-4071-85EC-B505DF2FE6CD}"/>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
                                            <p:graphicEl>
                                              <a:dgm id="{3CADFB8C-3062-403E-A9AF-FC30DAAD630D}"/>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1">
                                            <p:graphicEl>
                                              <a:dgm id="{75D6AF8F-2D2F-492E-9FAC-41A5C951223B}"/>
                                            </p:graphic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1">
                                            <p:graphicEl>
                                              <a:dgm id="{9212DCCF-00CE-4D98-AA67-DBF275E5F8A0}"/>
                                            </p:graphic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graphicEl>
                                              <a:dgm id="{FB662D4F-9047-4EEF-A0FC-ADD639FBDBAB}"/>
                                            </p:graphic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1">
                                            <p:graphicEl>
                                              <a:dgm id="{EDF7C27A-2B87-443C-A0CC-599F331077A8}"/>
                                            </p:graphic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Graphic spid="41" grpId="0">
        <p:bldSub>
          <a:bldDgm bld="one"/>
        </p:bldSub>
      </p:bldGraphic>
      <p:bldGraphic spid="50"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5440" y="653461"/>
            <a:ext cx="10058400" cy="1188720"/>
          </a:xfrm>
        </p:spPr>
        <p:txBody>
          <a:bodyPr>
            <a:normAutofit/>
          </a:bodyPr>
          <a:lstStyle/>
          <a:p>
            <a:pPr algn="r" rtl="1"/>
            <a:r>
              <a:rPr lang="ar-SA" sz="6000" dirty="0" smtClean="0">
                <a:latin typeface="Arial" pitchFamily="34" charset="0"/>
                <a:cs typeface="Arial" pitchFamily="34" charset="0"/>
              </a:rPr>
              <a:t>عوامل فاعلية الاتصال</a:t>
            </a:r>
            <a:endParaRPr lang="en-US" sz="6000" dirty="0">
              <a:latin typeface="Arial" pitchFamily="34" charset="0"/>
              <a:cs typeface="Arial" pitchFamily="34" charset="0"/>
            </a:endParaRPr>
          </a:p>
        </p:txBody>
      </p:sp>
      <p:graphicFrame>
        <p:nvGraphicFramePr>
          <p:cNvPr id="5" name="Content Placeholder 4" descr="Radial Venn"/>
          <p:cNvGraphicFramePr>
            <a:graphicFrameLocks noGrp="1"/>
          </p:cNvGraphicFramePr>
          <p:nvPr>
            <p:ph sz="half" idx="2"/>
            <p:extLst>
              <p:ext uri="{D42A27DB-BD31-4B8C-83A1-F6EECF244321}">
                <p14:modId xmlns:p14="http://schemas.microsoft.com/office/powerpoint/2010/main" val="292487772"/>
              </p:ext>
            </p:extLst>
          </p:nvPr>
        </p:nvGraphicFramePr>
        <p:xfrm>
          <a:off x="0" y="836023"/>
          <a:ext cx="7471954" cy="56039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13178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descr="image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001" y="1928814"/>
            <a:ext cx="100965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1"/>
          <p:cNvSpPr>
            <a:spLocks noGrp="1"/>
          </p:cNvSpPr>
          <p:nvPr>
            <p:ph type="ctrTitle" idx="4294967295"/>
          </p:nvPr>
        </p:nvSpPr>
        <p:spPr>
          <a:xfrm>
            <a:off x="261257" y="131742"/>
            <a:ext cx="10363200" cy="1470025"/>
          </a:xfrm>
        </p:spPr>
        <p:txBody>
          <a:bodyPr/>
          <a:lstStyle/>
          <a:p>
            <a:pPr algn="r" eaLnBrk="1" hangingPunct="1"/>
            <a:r>
              <a:rPr lang="ar-SA" dirty="0" smtClean="0"/>
              <a:t>الاتصال الثقافي: تاريخه ووظائفه</a:t>
            </a:r>
            <a:endParaRPr lang="en-GB" dirty="0" smtClean="0"/>
          </a:p>
        </p:txBody>
      </p:sp>
    </p:spTree>
    <p:extLst>
      <p:ext uri="{BB962C8B-B14F-4D97-AF65-F5344CB8AC3E}">
        <p14:creationId xmlns:p14="http://schemas.microsoft.com/office/powerpoint/2010/main" val="798922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71500" y="214313"/>
            <a:ext cx="10972800" cy="1143000"/>
          </a:xfrm>
        </p:spPr>
        <p:txBody>
          <a:bodyPr/>
          <a:lstStyle/>
          <a:p>
            <a:pPr algn="r" eaLnBrk="1" hangingPunct="1"/>
            <a:r>
              <a:rPr lang="ar-SA" dirty="0" err="1" smtClean="0"/>
              <a:t>ماهو</a:t>
            </a:r>
            <a:r>
              <a:rPr lang="ar-SA" dirty="0" smtClean="0"/>
              <a:t> الاتصال الثقافي؟</a:t>
            </a:r>
            <a:endParaRPr lang="en-GB" dirty="0" smtClean="0"/>
          </a:p>
        </p:txBody>
      </p:sp>
      <p:sp>
        <p:nvSpPr>
          <p:cNvPr id="3075" name="Content Placeholder 2"/>
          <p:cNvSpPr>
            <a:spLocks noGrp="1"/>
          </p:cNvSpPr>
          <p:nvPr>
            <p:ph idx="1"/>
          </p:nvPr>
        </p:nvSpPr>
        <p:spPr/>
        <p:txBody>
          <a:bodyPr>
            <a:normAutofit/>
          </a:bodyPr>
          <a:lstStyle/>
          <a:p>
            <a:pPr algn="just" rtl="1" eaLnBrk="1" hangingPunct="1"/>
            <a:r>
              <a:rPr lang="ar-SA" dirty="0" smtClean="0"/>
              <a:t>يعبّر هذا المصطلح عن كل مظاهر التبادل الفكري واللغوي والاقتصادي التي تجري بشكل مقصود بين أفراد ثقافات مختلفة أو بين جماعاتها أو حكوماتها.</a:t>
            </a:r>
          </a:p>
          <a:p>
            <a:pPr algn="just" rtl="1" eaLnBrk="1" hangingPunct="1"/>
            <a:r>
              <a:rPr lang="ar-SA" dirty="0" smtClean="0"/>
              <a:t>من الصعب علينا أن نفصل كل محاولة لمد الجسور بين  الثقافات إلى فكري/ لغوي/ اقتصادي، فالحقيقة أن التلاقح الثقافي يشمل كل هذه الجوانب وأكثر، وإن كانت </a:t>
            </a:r>
            <a:r>
              <a:rPr lang="ar-SA" sz="3600" dirty="0" smtClean="0">
                <a:solidFill>
                  <a:srgbClr val="FF0000"/>
                </a:solidFill>
              </a:rPr>
              <a:t>المصلحة الاقتصادية السياسية هي الدافع الأكثر قوة ووضوحا في هذه المحاولات.</a:t>
            </a:r>
          </a:p>
          <a:p>
            <a:pPr algn="just" rtl="1" eaLnBrk="1" hangingPunct="1"/>
            <a:endParaRPr lang="ar-SA" sz="3600" dirty="0">
              <a:solidFill>
                <a:srgbClr val="FF0000"/>
              </a:solidFill>
            </a:endParaRPr>
          </a:p>
          <a:p>
            <a:pPr algn="just"/>
            <a:r>
              <a:rPr lang="en-US" dirty="0">
                <a:solidFill>
                  <a:srgbClr val="FF0000"/>
                </a:solidFill>
                <a:hlinkClick r:id="rId2"/>
              </a:rPr>
              <a:t>https://</a:t>
            </a:r>
            <a:r>
              <a:rPr lang="en-US" dirty="0" smtClean="0">
                <a:solidFill>
                  <a:srgbClr val="FF0000"/>
                </a:solidFill>
                <a:hlinkClick r:id="rId2"/>
              </a:rPr>
              <a:t>www.youtube.com/watch?v=giXk7KfrWUU</a:t>
            </a:r>
            <a:endParaRPr lang="ar-SA" dirty="0" smtClean="0">
              <a:solidFill>
                <a:srgbClr val="FF0000"/>
              </a:solidFill>
            </a:endParaRPr>
          </a:p>
          <a:p>
            <a:pPr algn="just"/>
            <a:endParaRPr lang="ar-SA" sz="3600" dirty="0" smtClean="0">
              <a:solidFill>
                <a:srgbClr val="FF0000"/>
              </a:solidFill>
            </a:endParaRPr>
          </a:p>
        </p:txBody>
      </p:sp>
    </p:spTree>
    <p:extLst>
      <p:ext uri="{BB962C8B-B14F-4D97-AF65-F5344CB8AC3E}">
        <p14:creationId xmlns:p14="http://schemas.microsoft.com/office/powerpoint/2010/main" val="2424457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214313"/>
            <a:ext cx="10972800" cy="1143001"/>
          </a:xfrm>
        </p:spPr>
        <p:txBody>
          <a:bodyPr/>
          <a:lstStyle/>
          <a:p>
            <a:pPr algn="r" eaLnBrk="1" hangingPunct="1"/>
            <a:r>
              <a:rPr lang="ar-SA" dirty="0" smtClean="0"/>
              <a:t>تاريخ الاتصال الثقافي: </a:t>
            </a:r>
            <a:endParaRPr lang="en-GB" dirty="0" smtClean="0"/>
          </a:p>
        </p:txBody>
      </p:sp>
      <p:sp>
        <p:nvSpPr>
          <p:cNvPr id="3" name="Content Placeholder 2"/>
          <p:cNvSpPr>
            <a:spLocks noGrp="1"/>
          </p:cNvSpPr>
          <p:nvPr>
            <p:ph idx="1"/>
          </p:nvPr>
        </p:nvSpPr>
        <p:spPr>
          <a:xfrm>
            <a:off x="381000" y="928688"/>
            <a:ext cx="11430000" cy="5572125"/>
          </a:xfrm>
        </p:spPr>
        <p:txBody>
          <a:bodyPr rtlCol="0">
            <a:normAutofit/>
          </a:bodyPr>
          <a:lstStyle/>
          <a:p>
            <a:pPr algn="just" rtl="1" eaLnBrk="1" fontAlgn="auto" hangingPunct="1">
              <a:spcAft>
                <a:spcPts val="0"/>
              </a:spcAft>
              <a:defRPr/>
            </a:pPr>
            <a:r>
              <a:rPr lang="ar-SA" dirty="0" smtClean="0"/>
              <a:t>منذ بدأ التاريخ والإنسان يتفهّم احتياجه للتواصل مع الآخر،</a:t>
            </a:r>
          </a:p>
          <a:p>
            <a:pPr algn="just" rtl="1" eaLnBrk="1" fontAlgn="auto" hangingPunct="1">
              <a:spcAft>
                <a:spcPts val="0"/>
              </a:spcAft>
              <a:defRPr/>
            </a:pPr>
            <a:r>
              <a:rPr lang="ar-SA" dirty="0" smtClean="0"/>
              <a:t> بدءا بلغة العنف و</a:t>
            </a:r>
            <a:r>
              <a:rPr lang="ar-SA" dirty="0" smtClean="0">
                <a:solidFill>
                  <a:srgbClr val="FF0000"/>
                </a:solidFill>
              </a:rPr>
              <a:t>الحرب ( المقايضة في المجتمعات الزراعية والمدنية</a:t>
            </a:r>
            <a:r>
              <a:rPr lang="ar-SA" dirty="0" smtClean="0"/>
              <a:t>.)</a:t>
            </a:r>
          </a:p>
          <a:p>
            <a:pPr algn="just" rtl="1" eaLnBrk="1" fontAlgn="auto" hangingPunct="1">
              <a:spcAft>
                <a:spcPts val="0"/>
              </a:spcAft>
              <a:defRPr/>
            </a:pPr>
            <a:r>
              <a:rPr lang="ar-SA" dirty="0" smtClean="0"/>
              <a:t> والتاريخ يثبت وجود محاولات قديمة للتواصل الإنساني عبر أداة الثقافة غالبا لتحقيق أهداف سياسية_اقتصادية </a:t>
            </a:r>
            <a:r>
              <a:rPr lang="ar-SA" b="1" dirty="0" smtClean="0">
                <a:solidFill>
                  <a:schemeClr val="accent2">
                    <a:lumMod val="75000"/>
                  </a:schemeClr>
                </a:solidFill>
              </a:rPr>
              <a:t>(مثل وفادة قصي بن كلاب على هرقل الروم لتحقيق هدف تأمين رحلات القوافل القرشية على طريق ا</a:t>
            </a:r>
            <a:r>
              <a:rPr lang="ar-SA" b="1" u="sng" dirty="0" smtClean="0">
                <a:solidFill>
                  <a:schemeClr val="accent2">
                    <a:lumMod val="75000"/>
                  </a:schemeClr>
                </a:solidFill>
              </a:rPr>
              <a:t>لتجارة</a:t>
            </a:r>
            <a:r>
              <a:rPr lang="ar-SA" b="1" dirty="0" smtClean="0">
                <a:solidFill>
                  <a:schemeClr val="accent2">
                    <a:lumMod val="75000"/>
                  </a:schemeClr>
                </a:solidFill>
              </a:rPr>
              <a:t> للشام واليمن والتي سميت برحلة الإيلاف) .</a:t>
            </a:r>
          </a:p>
          <a:p>
            <a:pPr algn="just" rtl="1" eaLnBrk="1" fontAlgn="auto" hangingPunct="1">
              <a:spcAft>
                <a:spcPts val="0"/>
              </a:spcAft>
              <a:defRPr/>
            </a:pPr>
            <a:r>
              <a:rPr lang="ar-SA" dirty="0" smtClean="0"/>
              <a:t>وسلوك السفارات وإرسال السفراء . وخلال هذه الاتصالات ا</a:t>
            </a:r>
            <a:r>
              <a:rPr lang="ar-SA" u="sng" dirty="0" smtClean="0"/>
              <a:t>لسياسية</a:t>
            </a:r>
            <a:r>
              <a:rPr lang="ar-SA" dirty="0" smtClean="0"/>
              <a:t> كانت مظاهر الثقافة تتسرب على شكل منتوجات/ محاصيل/ كلمات وتراكيب لغوية/ تقاليد ...إلخ. </a:t>
            </a:r>
            <a:r>
              <a:rPr lang="ar-SA" dirty="0" smtClean="0">
                <a:solidFill>
                  <a:srgbClr val="0070C0"/>
                </a:solidFill>
              </a:rPr>
              <a:t> (اضربي أمثلة).  الخطابات </a:t>
            </a:r>
          </a:p>
          <a:p>
            <a:pPr algn="just" rtl="1" eaLnBrk="1" fontAlgn="auto" hangingPunct="1">
              <a:spcAft>
                <a:spcPts val="0"/>
              </a:spcAft>
              <a:defRPr/>
            </a:pPr>
            <a:r>
              <a:rPr lang="ar-SA" dirty="0" smtClean="0"/>
              <a:t>  من أجمل الأمثلة على قدم التواصل الثقافي واحترام الثقافات المختلفة، هي استخدام لغة أهل السفارة أو لهجتهم في التفاوض السياسي، مثل مافعل النبي صلى الله عليه وسلم عندما خاطب أهل اليمن والأزد بلهجتهم عندما وفدوا إليه لإعلان إسلامهم في قوله (ليس من امبر امصيام في امسفر)..</a:t>
            </a:r>
          </a:p>
        </p:txBody>
      </p:sp>
    </p:spTree>
    <p:extLst>
      <p:ext uri="{BB962C8B-B14F-4D97-AF65-F5344CB8AC3E}">
        <p14:creationId xmlns:p14="http://schemas.microsoft.com/office/powerpoint/2010/main" val="406030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6286501" y="0"/>
            <a:ext cx="6286500" cy="1143000"/>
          </a:xfrm>
        </p:spPr>
        <p:txBody>
          <a:bodyPr/>
          <a:lstStyle/>
          <a:p>
            <a:pPr eaLnBrk="1" hangingPunct="1"/>
            <a:r>
              <a:rPr lang="ar-SA" b="1" smtClean="0"/>
              <a:t>تاريخ الاتصال الثقافي</a:t>
            </a:r>
            <a:endParaRPr lang="en-GB" b="1" smtClean="0"/>
          </a:p>
        </p:txBody>
      </p:sp>
      <p:sp>
        <p:nvSpPr>
          <p:cNvPr id="3" name="Content Placeholder 2"/>
          <p:cNvSpPr>
            <a:spLocks noGrp="1"/>
          </p:cNvSpPr>
          <p:nvPr>
            <p:ph idx="1"/>
          </p:nvPr>
        </p:nvSpPr>
        <p:spPr>
          <a:xfrm>
            <a:off x="5429251" y="1071564"/>
            <a:ext cx="6762749" cy="5572125"/>
          </a:xfrm>
        </p:spPr>
        <p:txBody>
          <a:bodyPr rtlCol="0">
            <a:normAutofit/>
          </a:bodyPr>
          <a:lstStyle/>
          <a:p>
            <a:pPr algn="just" rtl="1" eaLnBrk="1" fontAlgn="auto" hangingPunct="1">
              <a:spcAft>
                <a:spcPts val="0"/>
              </a:spcAft>
              <a:defRPr/>
            </a:pPr>
            <a:r>
              <a:rPr lang="ar-SA" dirty="0" smtClean="0"/>
              <a:t>حركة </a:t>
            </a:r>
            <a:r>
              <a:rPr lang="ar-SA" b="1" dirty="0" smtClean="0"/>
              <a:t>الترجمة</a:t>
            </a:r>
            <a:r>
              <a:rPr lang="ar-SA" dirty="0" smtClean="0"/>
              <a:t> التي تنشأ بين لغات الحضارات المتنافسة</a:t>
            </a:r>
          </a:p>
          <a:p>
            <a:pPr algn="just" rtl="1" eaLnBrk="1" fontAlgn="auto" hangingPunct="1">
              <a:spcAft>
                <a:spcPts val="0"/>
              </a:spcAft>
              <a:defRPr/>
            </a:pPr>
            <a:r>
              <a:rPr lang="ar-SA" dirty="0" smtClean="0"/>
              <a:t> كما فعلت الحضارة العربية الإسلامية بالموروث اليوناني (كفلسفة أرسطو) والهندي</a:t>
            </a:r>
            <a:r>
              <a:rPr lang="en-GB" dirty="0" smtClean="0"/>
              <a:t> </a:t>
            </a:r>
            <a:r>
              <a:rPr lang="ar-SA" dirty="0" smtClean="0"/>
              <a:t>(ككتاب كليلة ودمنة) والفارسي  ( مثل الشاهنامة) التي ترجمت إلى العربية، ومن ثم أثريت المكتبة العربية الإسلامية بسبب هذه التراجم بالإضافة إلى العناصر الكامنة في التراث الإسلامي والعربي نفسه، والنتيجة كانت أن هذه الثروة الفكرية العظيمة انتقلت وعبر حركات ترجمة موسّعة إلى حضارات لاحقة، كالحضارة الغربية في عصر النهضة والأنوار.</a:t>
            </a:r>
          </a:p>
          <a:p>
            <a:pPr algn="just" rtl="1" eaLnBrk="1" fontAlgn="auto" hangingPunct="1">
              <a:spcAft>
                <a:spcPts val="0"/>
              </a:spcAft>
              <a:defRPr/>
            </a:pPr>
            <a:r>
              <a:rPr lang="ar-SA" b="1" dirty="0" smtClean="0">
                <a:solidFill>
                  <a:srgbClr val="0070C0"/>
                </a:solidFill>
              </a:rPr>
              <a:t>(سؤال للطالبات: هل يمكن أن تفعل الترجمة دورا مشابها في عصرنا؟)</a:t>
            </a:r>
          </a:p>
          <a:p>
            <a:pPr algn="just" rtl="1" eaLnBrk="1" fontAlgn="auto" hangingPunct="1">
              <a:spcAft>
                <a:spcPts val="0"/>
              </a:spcAft>
              <a:defRPr/>
            </a:pPr>
            <a:endParaRPr lang="en-GB" b="1" dirty="0">
              <a:solidFill>
                <a:srgbClr val="0070C0"/>
              </a:solidFill>
            </a:endParaRPr>
          </a:p>
        </p:txBody>
      </p:sp>
      <p:pic>
        <p:nvPicPr>
          <p:cNvPr id="5124" name="Picture 3" descr="aristotla.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62251" y="1928814"/>
            <a:ext cx="2667000"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4" descr="kalela.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357563"/>
            <a:ext cx="2762251"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paint1f.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85750"/>
            <a:ext cx="2762251"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429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0" y="1643063"/>
            <a:ext cx="2286000" cy="1928812"/>
          </a:xfrm>
          <a:solidFill>
            <a:schemeClr val="tx2">
              <a:lumMod val="20000"/>
              <a:lumOff val="80000"/>
            </a:schemeClr>
          </a:solidFill>
        </p:spPr>
        <p:txBody>
          <a:bodyPr/>
          <a:lstStyle/>
          <a:p>
            <a:pPr eaLnBrk="1" hangingPunct="1">
              <a:defRPr/>
            </a:pPr>
            <a:r>
              <a:rPr lang="ar-SA" b="1" dirty="0" smtClean="0"/>
              <a:t>تاريخ الاتصال الثقافي</a:t>
            </a:r>
            <a:endParaRPr lang="en-GB" b="1" dirty="0"/>
          </a:p>
        </p:txBody>
      </p:sp>
      <p:sp>
        <p:nvSpPr>
          <p:cNvPr id="6147" name="Content Placeholder 2"/>
          <p:cNvSpPr>
            <a:spLocks noGrp="1"/>
          </p:cNvSpPr>
          <p:nvPr>
            <p:ph idx="1"/>
          </p:nvPr>
        </p:nvSpPr>
        <p:spPr>
          <a:xfrm>
            <a:off x="6477000" y="214314"/>
            <a:ext cx="5486400" cy="6429375"/>
          </a:xfrm>
        </p:spPr>
        <p:txBody>
          <a:bodyPr/>
          <a:lstStyle/>
          <a:p>
            <a:pPr algn="just" rtl="1" eaLnBrk="1" hangingPunct="1"/>
            <a:r>
              <a:rPr lang="ar-SA" sz="2800" smtClean="0"/>
              <a:t>كما تعتبر رحلات الكشف العلمي والجغرافي من أقدم وأهم مظاهر الاتصال الثقافي، سواء كانت بغرض </a:t>
            </a:r>
            <a:r>
              <a:rPr lang="ar-SA" sz="2800" b="1" smtClean="0"/>
              <a:t>الانتشار التجاري </a:t>
            </a:r>
            <a:r>
              <a:rPr lang="ar-SA" sz="2800" smtClean="0"/>
              <a:t>كرحلات طريق الحرير وطريق التوابل، أو كانت بغرض </a:t>
            </a:r>
            <a:r>
              <a:rPr lang="ar-SA" sz="2800" b="1" smtClean="0"/>
              <a:t>تحقيق أهداف إمبريالية </a:t>
            </a:r>
            <a:r>
              <a:rPr lang="ar-SA" sz="2800" smtClean="0"/>
              <a:t>(استعمارية هيمنية) مثل رحلات الاستكشاف إلى القارات الجديدة التي بدأت في عصر النهضة، أو بغرض </a:t>
            </a:r>
            <a:r>
              <a:rPr lang="ar-SA" sz="2800" b="1" smtClean="0"/>
              <a:t>علمي-سياسي</a:t>
            </a:r>
            <a:r>
              <a:rPr lang="ar-SA" sz="2800" smtClean="0"/>
              <a:t> مثل رحلات الاستشراق التي دشنها إرساليون تبشيريون في نهاية القرن الثامن عشر إلى المشرق الإسلامي. </a:t>
            </a:r>
            <a:endParaRPr lang="en-GB" sz="2800" smtClean="0"/>
          </a:p>
          <a:p>
            <a:pPr eaLnBrk="1" hangingPunct="1"/>
            <a:endParaRPr lang="en-GB" smtClean="0"/>
          </a:p>
        </p:txBody>
      </p:sp>
      <p:pic>
        <p:nvPicPr>
          <p:cNvPr id="6148" name="Picture 3" descr="1519hernancortez.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14313"/>
            <a:ext cx="3810000"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Content Placeholder 3" descr="Asad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1" y="4000501"/>
            <a:ext cx="2984500"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896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4914" y="4362999"/>
            <a:ext cx="8686800" cy="1464906"/>
          </a:xfrm>
        </p:spPr>
        <p:txBody>
          <a:bodyPr>
            <a:normAutofit/>
          </a:bodyPr>
          <a:lstStyle/>
          <a:p>
            <a:r>
              <a:rPr lang="ar-SA" sz="6000" dirty="0" smtClean="0">
                <a:latin typeface="Arial" pitchFamily="34" charset="0"/>
                <a:cs typeface="Arial" pitchFamily="34" charset="0"/>
              </a:rPr>
              <a:t>الاتصال ومكوناته </a:t>
            </a:r>
            <a:endParaRPr lang="en-US" sz="6000" dirty="0">
              <a:latin typeface="Arial" pitchFamily="34" charset="0"/>
              <a:cs typeface="Arial" pitchFamily="34" charset="0"/>
            </a:endParaRPr>
          </a:p>
        </p:txBody>
      </p:sp>
      <p:sp>
        <p:nvSpPr>
          <p:cNvPr id="4" name="Subtitle 3"/>
          <p:cNvSpPr>
            <a:spLocks noGrp="1"/>
          </p:cNvSpPr>
          <p:nvPr>
            <p:ph type="subTitle" idx="1"/>
          </p:nvPr>
        </p:nvSpPr>
        <p:spPr/>
        <p:txBody>
          <a:bodyPr/>
          <a:lstStyle/>
          <a:p>
            <a:r>
              <a:rPr lang="ar-SA" dirty="0" err="1" smtClean="0"/>
              <a:t>الإتصال</a:t>
            </a:r>
            <a:r>
              <a:rPr lang="ar-SA" dirty="0" smtClean="0"/>
              <a:t> بين الثقافات </a:t>
            </a:r>
            <a:endParaRPr lang="en-US" dirty="0"/>
          </a:p>
        </p:txBody>
      </p:sp>
    </p:spTree>
    <p:extLst>
      <p:ext uri="{BB962C8B-B14F-4D97-AF65-F5344CB8AC3E}">
        <p14:creationId xmlns:p14="http://schemas.microsoft.com/office/powerpoint/2010/main" val="237011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Content Placeholder 3" descr="195C-Image Cortez defeating Aztecs.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90500" y="142876"/>
            <a:ext cx="6572251" cy="3357563"/>
          </a:xfrm>
        </p:spPr>
      </p:pic>
      <p:pic>
        <p:nvPicPr>
          <p:cNvPr id="7171" name="Picture 4" descr="conquistadors-ec.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53251" y="214314"/>
            <a:ext cx="4991100"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5" descr="kortiz.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751" y="3643314"/>
            <a:ext cx="10795000"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2088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953000" y="0"/>
            <a:ext cx="7239000" cy="857250"/>
          </a:xfrm>
        </p:spPr>
        <p:txBody>
          <a:bodyPr>
            <a:normAutofit fontScale="90000"/>
          </a:bodyPr>
          <a:lstStyle/>
          <a:p>
            <a:pPr eaLnBrk="1" hangingPunct="1"/>
            <a:r>
              <a:rPr lang="en-GB" sz="3600" b="1" smtClean="0"/>
              <a:t> </a:t>
            </a:r>
            <a:r>
              <a:rPr lang="ar-SA" sz="3600" b="1" smtClean="0"/>
              <a:t> الاتصال الثقافي في عصر الحداثة </a:t>
            </a:r>
            <a:endParaRPr lang="en-GB" sz="3600" b="1" smtClean="0"/>
          </a:p>
        </p:txBody>
      </p:sp>
      <p:sp>
        <p:nvSpPr>
          <p:cNvPr id="3" name="Content Placeholder 2"/>
          <p:cNvSpPr>
            <a:spLocks noGrp="1"/>
          </p:cNvSpPr>
          <p:nvPr>
            <p:ph idx="1"/>
          </p:nvPr>
        </p:nvSpPr>
        <p:spPr>
          <a:xfrm>
            <a:off x="4953001" y="857250"/>
            <a:ext cx="6915151" cy="5786438"/>
          </a:xfrm>
          <a:solidFill>
            <a:schemeClr val="accent2">
              <a:lumMod val="40000"/>
              <a:lumOff val="60000"/>
            </a:schemeClr>
          </a:solidFill>
        </p:spPr>
        <p:txBody>
          <a:bodyPr rtlCol="0">
            <a:normAutofit lnSpcReduction="10000"/>
          </a:bodyPr>
          <a:lstStyle/>
          <a:p>
            <a:pPr algn="just" rtl="1" eaLnBrk="1" fontAlgn="auto" hangingPunct="1">
              <a:spcAft>
                <a:spcPts val="0"/>
              </a:spcAft>
              <a:defRPr/>
            </a:pPr>
            <a:r>
              <a:rPr lang="ar-SA" dirty="0" smtClean="0"/>
              <a:t>ارتبطت حقبة الحداثة التي بدأت منذ القرن التاسع عشر بتعاظم دور التواصل الثقافي والفكري عبر: </a:t>
            </a:r>
          </a:p>
          <a:p>
            <a:pPr algn="just" rtl="1" eaLnBrk="1" fontAlgn="auto" hangingPunct="1">
              <a:spcAft>
                <a:spcPts val="0"/>
              </a:spcAft>
              <a:defRPr/>
            </a:pPr>
            <a:r>
              <a:rPr lang="ar-SA" dirty="0" smtClean="0"/>
              <a:t>1) توسّع حركات الترجمة.</a:t>
            </a:r>
          </a:p>
          <a:p>
            <a:pPr algn="just" rtl="1" eaLnBrk="1" fontAlgn="auto" hangingPunct="1">
              <a:spcAft>
                <a:spcPts val="0"/>
              </a:spcAft>
              <a:defRPr/>
            </a:pPr>
            <a:r>
              <a:rPr lang="ar-SA" dirty="0" smtClean="0"/>
              <a:t>2) ازدهار الطباعة في العالم، مما جعل المعرفة في متناول عدد أكبر من الناس.</a:t>
            </a:r>
          </a:p>
          <a:p>
            <a:pPr algn="just" rtl="1" eaLnBrk="1" fontAlgn="auto" hangingPunct="1">
              <a:spcAft>
                <a:spcPts val="0"/>
              </a:spcAft>
              <a:defRPr/>
            </a:pPr>
            <a:r>
              <a:rPr lang="ar-SA" dirty="0" smtClean="0"/>
              <a:t>3) كما لاننسى أن تطوّر وسائل المواصلات وتغيّر الخارطة الاقتصادية للعالم جعلت الأفراد في حركة تنقّل وسفر مستمرة.</a:t>
            </a:r>
          </a:p>
          <a:p>
            <a:pPr algn="just" rtl="1" eaLnBrk="1" fontAlgn="auto" hangingPunct="1">
              <a:spcAft>
                <a:spcPts val="0"/>
              </a:spcAft>
              <a:buFont typeface="Arial" pitchFamily="34" charset="0"/>
              <a:buNone/>
              <a:defRPr/>
            </a:pPr>
            <a:r>
              <a:rPr lang="ar-SA" dirty="0" smtClean="0"/>
              <a:t>    4) المظهر الأوضح لعصر الحداثة هو تعاظم حركة </a:t>
            </a:r>
            <a:r>
              <a:rPr lang="ar-SA" dirty="0" smtClean="0">
                <a:solidFill>
                  <a:srgbClr val="FF0000"/>
                </a:solidFill>
              </a:rPr>
              <a:t>الاستعمار ا</a:t>
            </a:r>
            <a:r>
              <a:rPr lang="ar-SA" dirty="0" smtClean="0"/>
              <a:t>لأوروبي (والتي بدأت منذ وقت مبكّر من عمر التاريخ الأوروبي الحديث)، وقد صاحبت هذه الحركة مظاهر اتصال ثقافي على المستوى السياسي </a:t>
            </a:r>
            <a:r>
              <a:rPr lang="ar-SA" dirty="0" smtClean="0">
                <a:solidFill>
                  <a:srgbClr val="FF0000"/>
                </a:solidFill>
              </a:rPr>
              <a:t>كالسفارات والوفادات وعلى المستوى الفكري كالتراجم والكشوف العلمية، وعلى المستوى الاقتصادي كازدهار التبادل التجاري. </a:t>
            </a:r>
          </a:p>
          <a:p>
            <a:pPr algn="just" rtl="1" eaLnBrk="1" fontAlgn="auto" hangingPunct="1">
              <a:spcAft>
                <a:spcPts val="0"/>
              </a:spcAft>
              <a:buFont typeface="Arial" charset="0"/>
              <a:buNone/>
              <a:defRPr/>
            </a:pPr>
            <a:endParaRPr lang="en-GB" dirty="0">
              <a:solidFill>
                <a:srgbClr val="FF0000"/>
              </a:solidFill>
            </a:endParaRPr>
          </a:p>
        </p:txBody>
      </p:sp>
      <p:pic>
        <p:nvPicPr>
          <p:cNvPr id="8196" name="Picture 3" descr="140_1668775-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751" y="142875"/>
            <a:ext cx="4476749"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colialism.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3714750"/>
            <a:ext cx="4762500"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6696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67501" y="214314"/>
            <a:ext cx="5524500" cy="5572125"/>
          </a:xfrm>
          <a:solidFill>
            <a:schemeClr val="bg1">
              <a:lumMod val="85000"/>
            </a:schemeClr>
          </a:solidFill>
        </p:spPr>
        <p:txBody>
          <a:bodyPr/>
          <a:lstStyle/>
          <a:p>
            <a:pPr algn="just" rtl="1" eaLnBrk="1" fontAlgn="auto" hangingPunct="1">
              <a:spcAft>
                <a:spcPts val="0"/>
              </a:spcAft>
              <a:defRPr/>
            </a:pPr>
            <a:r>
              <a:rPr lang="ar-SA" sz="2800" b="1" dirty="0" smtClean="0"/>
              <a:t>الأدب</a:t>
            </a:r>
            <a:r>
              <a:rPr lang="ar-SA" sz="2800" dirty="0" smtClean="0"/>
              <a:t> الذي ظهرت فيه ألوان جديدة تجاوزت المحلية إلى العالمية كأدب المهجر/ ازدهار آداب </a:t>
            </a:r>
          </a:p>
          <a:p>
            <a:pPr algn="just" rtl="1" eaLnBrk="1" fontAlgn="auto" hangingPunct="1">
              <a:spcAft>
                <a:spcPts val="0"/>
              </a:spcAft>
              <a:defRPr/>
            </a:pPr>
            <a:r>
              <a:rPr lang="ar-SA" sz="2800" b="1" dirty="0" smtClean="0"/>
              <a:t>الرحلات</a:t>
            </a:r>
            <a:r>
              <a:rPr lang="ar-SA" sz="2800" dirty="0" smtClean="0"/>
              <a:t> / وغيرها من المظاهر التي تدل على حقيقة واحدة وهي أن العالم بدأت يتواصل بشكل أوضح وأعظم.</a:t>
            </a:r>
          </a:p>
          <a:p>
            <a:pPr algn="just" rtl="1" eaLnBrk="1" fontAlgn="auto" hangingPunct="1">
              <a:spcAft>
                <a:spcPts val="0"/>
              </a:spcAft>
              <a:defRPr/>
            </a:pPr>
            <a:r>
              <a:rPr lang="ar-SA" sz="2800" dirty="0" smtClean="0"/>
              <a:t> </a:t>
            </a:r>
            <a:endParaRPr lang="en-GB" sz="2800" dirty="0" smtClean="0"/>
          </a:p>
          <a:p>
            <a:pPr eaLnBrk="1" hangingPunct="1">
              <a:buFont typeface="Arial" charset="0"/>
              <a:buChar char="•"/>
              <a:defRPr/>
            </a:pPr>
            <a:endParaRPr lang="en-GB" dirty="0"/>
          </a:p>
        </p:txBody>
      </p:sp>
      <p:pic>
        <p:nvPicPr>
          <p:cNvPr id="9219" name="Picture 3" descr="trade_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1" y="214313"/>
            <a:ext cx="6381751"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85752" y="2928938"/>
            <a:ext cx="6191249" cy="2308324"/>
          </a:xfrm>
          <a:prstGeom prst="rect">
            <a:avLst/>
          </a:prstGeom>
          <a:solidFill>
            <a:schemeClr val="bg1">
              <a:lumMod val="85000"/>
            </a:schemeClr>
          </a:solidFill>
        </p:spPr>
        <p:txBody>
          <a:bodyPr>
            <a:spAutoFit/>
          </a:bodyPr>
          <a:lstStyle/>
          <a:p>
            <a:pPr algn="just" rtl="1">
              <a:defRPr/>
            </a:pPr>
            <a:r>
              <a:rPr lang="ar-SA" sz="2400" dirty="0" smtClean="0">
                <a:latin typeface="Arial" charset="0"/>
                <a:cs typeface="Arial" charset="0"/>
              </a:rPr>
              <a:t>فحركة </a:t>
            </a:r>
            <a:r>
              <a:rPr lang="ar-SA" sz="2400" dirty="0">
                <a:latin typeface="Arial" charset="0"/>
                <a:cs typeface="Arial" charset="0"/>
              </a:rPr>
              <a:t>الاستيراد والتصدير تحوّلت أخيرا إلى ركن جوهري في اقتصاديات الدول الكبرى في القرن التاسع عشر، ومزارع المنتوجات الأساسية (كالسكر والأرز والتوابل والمنسوجات) تحوّلت إلى شركات كبرى عالمية تعتمد في إنتاجها على الأيدي العاملة الرخيصة في المستعمرات وتجني ثروات هائلة. </a:t>
            </a:r>
            <a:endParaRPr lang="ar-SA" sz="2400" dirty="0" smtClean="0">
              <a:latin typeface="Arial" charset="0"/>
              <a:cs typeface="Arial" charset="0"/>
            </a:endParaRPr>
          </a:p>
          <a:p>
            <a:pPr algn="just" rtl="1">
              <a:defRPr/>
            </a:pPr>
            <a:r>
              <a:rPr lang="ar-SA" sz="2400" dirty="0" smtClean="0">
                <a:latin typeface="Arial" charset="0"/>
                <a:cs typeface="Arial" charset="0"/>
              </a:rPr>
              <a:t>المضمون الاعلامي </a:t>
            </a:r>
            <a:endParaRPr lang="en-GB" sz="2400" dirty="0">
              <a:latin typeface="Arial" charset="0"/>
              <a:cs typeface="Arial" charset="0"/>
            </a:endParaRPr>
          </a:p>
        </p:txBody>
      </p:sp>
    </p:spTree>
    <p:extLst>
      <p:ext uri="{BB962C8B-B14F-4D97-AF65-F5344CB8AC3E}">
        <p14:creationId xmlns:p14="http://schemas.microsoft.com/office/powerpoint/2010/main" val="1316724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14313"/>
            <a:ext cx="10001251" cy="1143001"/>
          </a:xfrm>
        </p:spPr>
        <p:txBody>
          <a:bodyPr/>
          <a:lstStyle/>
          <a:p>
            <a:pPr eaLnBrk="1" hangingPunct="1"/>
            <a:r>
              <a:rPr lang="ar-SA" b="1" smtClean="0"/>
              <a:t>تاريخ الاتصال الثقافي/ عصر الحداثة</a:t>
            </a:r>
            <a:endParaRPr lang="en-GB" b="1" smtClean="0"/>
          </a:p>
        </p:txBody>
      </p:sp>
      <p:sp>
        <p:nvSpPr>
          <p:cNvPr id="3" name="Content Placeholder 2"/>
          <p:cNvSpPr>
            <a:spLocks noGrp="1"/>
          </p:cNvSpPr>
          <p:nvPr>
            <p:ph idx="1"/>
          </p:nvPr>
        </p:nvSpPr>
        <p:spPr>
          <a:xfrm>
            <a:off x="3905251" y="928688"/>
            <a:ext cx="8001000" cy="5572125"/>
          </a:xfrm>
          <a:solidFill>
            <a:schemeClr val="accent3">
              <a:lumMod val="60000"/>
              <a:lumOff val="40000"/>
            </a:schemeClr>
          </a:solidFill>
        </p:spPr>
        <p:txBody>
          <a:bodyPr rtlCol="0">
            <a:normAutofit fontScale="92500" lnSpcReduction="10000"/>
          </a:bodyPr>
          <a:lstStyle/>
          <a:p>
            <a:pPr algn="just" rtl="1" eaLnBrk="1" fontAlgn="auto" hangingPunct="1">
              <a:spcAft>
                <a:spcPts val="0"/>
              </a:spcAft>
              <a:defRPr/>
            </a:pPr>
            <a:r>
              <a:rPr lang="ar-SA" dirty="0" smtClean="0"/>
              <a:t>أسلفنا في محاضرة الثقافة الهامشية والثقافة المركزية أن التفكير الاستعماري العنصري كان حاضرا في العلم والأخلاق الحداثية، أي بعبارة أخرى، كان المفكّر والمثقف الحديث ينظر للعالم باعتباره مقسّما إلى أمم متقدمة يحق لها أن تقود العالم وتتوسع وتستعمر، وأمم أخرى متخلفة عليها أن تخضع وتستسلم لإرادة القوة.</a:t>
            </a:r>
          </a:p>
          <a:p>
            <a:pPr algn="just" rtl="1" eaLnBrk="1" fontAlgn="auto" hangingPunct="1">
              <a:spcAft>
                <a:spcPts val="0"/>
              </a:spcAft>
              <a:defRPr/>
            </a:pPr>
            <a:r>
              <a:rPr lang="ar-SA" dirty="0" smtClean="0"/>
              <a:t>هذه الفكرة بدأت تتراجع وتخفت بسبب تزايد الاتصال الثقافي، واكتشاف الثقافات المركزية لعناصر القوة والجمال في الثقافات المهمّشة.</a:t>
            </a:r>
          </a:p>
          <a:p>
            <a:pPr algn="just" rtl="1" eaLnBrk="1" fontAlgn="auto" hangingPunct="1">
              <a:spcAft>
                <a:spcPts val="0"/>
              </a:spcAft>
              <a:defRPr/>
            </a:pPr>
            <a:r>
              <a:rPr lang="ar-SA" dirty="0" smtClean="0"/>
              <a:t>كما أن مثقفي ومفكّري الثقافات التي وصمت بأنها مهمّشة شنّوا حملة على أخلاقيات الفكر الإمبريالي _ الاستعماري، وكشفوا أن المستعمر ليس فاتحا يحمل العلم والفرص والتمدين للأمم المستعمرة كما يزعم، بل هو مجرّد سارق متطفّل على ثروات الشعوب الأخرى يبرر لفعله الاستعماري التوسّعي بأخلاقيات القوة والغلبة (مثل أمير الشعراء أحمد شوقي الذي سخّر شعره لانتقاد المستعمر الإنجليزي فنفي إلى أسبانيا، وغاندي الذي قضى جزءا كبيرا من حياته في السجن بسبب مطالبته المستعمر الإنجليزي بالرحيل وغيرهما) </a:t>
            </a:r>
          </a:p>
        </p:txBody>
      </p:sp>
      <p:pic>
        <p:nvPicPr>
          <p:cNvPr id="10244" name="Picture 3" descr="a,r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1" y="857251"/>
            <a:ext cx="36195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4" descr="Portrait_Gandhi.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3714751"/>
            <a:ext cx="3048000"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6981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p:txBody>
          <a:bodyPr/>
          <a:lstStyle/>
          <a:p>
            <a:pPr algn="just" rtl="1" eaLnBrk="1" hangingPunct="1"/>
            <a:r>
              <a:rPr lang="ar-SA" sz="2800" dirty="0" smtClean="0"/>
              <a:t>ارتبطت حقبة الحداثة بالاستعمار والتوسّع، كما ظهرت فيها ومنذ وقت مبكّر المحاولات الأولى للفكر الماركسي التي فسّرت التاريخ عبر فكرة صراع الطبقات، وجرّدت الفكر الاستعماري من أخلاقياته، ووجدت الأفكار الماركسية رواجا كاسحا لها في الطبقات المسحوقة والأمم المستعمرة المغلوبة، وذلك لكونها أفكارا ثرية ومفرطة في الواقعية ويمكنها تفسير كل الإشكالات الثقافية التي رافقت حقبة الاستعمار والرأسمالية الكلاسيكية. ولذلك كان على الرأسمالية ممثلة بالدول الاستعمارية ذات الأطماع التوسعية أن تواجه الفكر الماركسي بثرائه وقدرته على التحدي، واعتناقه لمبادئ الحداثة والتقدّمية في مواجهة الرجعية الاستعمارية الرأسمالية.</a:t>
            </a:r>
            <a:endParaRPr lang="en-GB" sz="2800" dirty="0" smtClean="0"/>
          </a:p>
          <a:p>
            <a:pPr eaLnBrk="1" hangingPunct="1"/>
            <a:endParaRPr lang="en-GB" dirty="0" smtClean="0"/>
          </a:p>
        </p:txBody>
      </p:sp>
      <p:sp>
        <p:nvSpPr>
          <p:cNvPr id="11267" name="Title 1"/>
          <p:cNvSpPr>
            <a:spLocks noGrp="1"/>
          </p:cNvSpPr>
          <p:nvPr>
            <p:ph type="title"/>
          </p:nvPr>
        </p:nvSpPr>
        <p:spPr/>
        <p:txBody>
          <a:bodyPr/>
          <a:lstStyle/>
          <a:p>
            <a:pPr eaLnBrk="1" hangingPunct="1"/>
            <a:r>
              <a:rPr lang="ar-SA" b="1" smtClean="0"/>
              <a:t>تاريخ الاتصال الثقافي/ عصر الحداثة</a:t>
            </a:r>
            <a:endParaRPr lang="en-GB" b="1" smtClean="0"/>
          </a:p>
        </p:txBody>
      </p:sp>
    </p:spTree>
    <p:extLst>
      <p:ext uri="{BB962C8B-B14F-4D97-AF65-F5344CB8AC3E}">
        <p14:creationId xmlns:p14="http://schemas.microsoft.com/office/powerpoint/2010/main" val="349254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0"/>
            <a:ext cx="10972800" cy="1143000"/>
          </a:xfrm>
        </p:spPr>
        <p:txBody>
          <a:bodyPr/>
          <a:lstStyle/>
          <a:p>
            <a:pPr eaLnBrk="1" hangingPunct="1"/>
            <a:r>
              <a:rPr lang="ar-SA" b="1" smtClean="0"/>
              <a:t>وظائف الاتصال الثقافي</a:t>
            </a:r>
            <a:endParaRPr lang="en-GB" b="1" smtClean="0"/>
          </a:p>
        </p:txBody>
      </p:sp>
      <p:sp>
        <p:nvSpPr>
          <p:cNvPr id="8195" name="Content Placeholder 2"/>
          <p:cNvSpPr>
            <a:spLocks noGrp="1"/>
          </p:cNvSpPr>
          <p:nvPr>
            <p:ph idx="1"/>
          </p:nvPr>
        </p:nvSpPr>
        <p:spPr>
          <a:xfrm>
            <a:off x="381001" y="1163782"/>
            <a:ext cx="11163300" cy="5408469"/>
          </a:xfrm>
          <a:solidFill>
            <a:schemeClr val="accent6">
              <a:lumMod val="20000"/>
              <a:lumOff val="80000"/>
            </a:schemeClr>
          </a:solidFill>
        </p:spPr>
        <p:txBody>
          <a:bodyPr/>
          <a:lstStyle/>
          <a:p>
            <a:pPr algn="just" rtl="1" eaLnBrk="1" hangingPunct="1">
              <a:buFont typeface="Arial" charset="0"/>
              <a:buChar char="•"/>
              <a:defRPr/>
            </a:pPr>
            <a:r>
              <a:rPr lang="ar-SA" sz="2400" dirty="0" smtClean="0"/>
              <a:t>يأتي الاتصال بين الثقافات بشكل مقصود (كما في الاتصالات السياسية والاقتصادية) وخلاله تتدفق العديد من التأثيرات العفوية التي تتقبلها الشعوب المتواصلة أو ترفضها وفقا لسياقاتها..</a:t>
            </a:r>
          </a:p>
          <a:p>
            <a:pPr algn="just" rtl="1" eaLnBrk="1" hangingPunct="1">
              <a:buFont typeface="Arial" charset="0"/>
              <a:buChar char="•"/>
              <a:defRPr/>
            </a:pPr>
            <a:r>
              <a:rPr lang="ar-SA" sz="2400" dirty="0" smtClean="0"/>
              <a:t>يتسبب الاتصال الثقافي في اكتشاف عناصر القوة والضعف الكامنة في الثقافات الأصلية، مما يسهّل عملية التغيير الاجتماعي وتبني العادات الجديدة وربما نبذ الماضي تماما.</a:t>
            </a:r>
          </a:p>
          <a:p>
            <a:pPr algn="just" rtl="1" eaLnBrk="1" hangingPunct="1">
              <a:buFont typeface="Arial" charset="0"/>
              <a:buChar char="•"/>
              <a:defRPr/>
            </a:pPr>
            <a:r>
              <a:rPr lang="ar-SA" sz="2400" dirty="0" smtClean="0"/>
              <a:t>وهذا ماحصل في بدايات البعثات العربية إلى الغرب في القرنين الثامن عشر والتاسع عشر، حيث روى المؤرخون العرب عناصر الجمال والقبح في الحضارة الغربية وقارنوها بنظائرها عند المسلمين، وبهذه الطريقة فتح باب ديالوغ مابين الحضارتين من خلاله تسرّبت الكثير من التصوّرات والمعتقدات الجديدة، التي وجدت قبولا أو رفضا لها مابين مجتمعات الشرق والغرب، ولعل أفضل مثال على هذا هو تأريخ الجبرتي للحملة الفرنسية أثناء وبعد خروجها، حيث رصد ملاحظاته على الفرنسيس حسب تعبيره من أجل أن يقارنهم بالمسلمين، وليشعر المسلم بالفوقية والتعالي من حيث هو أفضل منهم على كل حال .</a:t>
            </a:r>
          </a:p>
          <a:p>
            <a:pPr algn="r" eaLnBrk="1" hangingPunct="1">
              <a:buFont typeface="Arial" charset="0"/>
              <a:buChar char="•"/>
              <a:defRPr/>
            </a:pPr>
            <a:endParaRPr lang="en-GB" sz="2800" dirty="0" smtClean="0"/>
          </a:p>
        </p:txBody>
      </p:sp>
    </p:spTree>
    <p:extLst>
      <p:ext uri="{BB962C8B-B14F-4D97-AF65-F5344CB8AC3E}">
        <p14:creationId xmlns:p14="http://schemas.microsoft.com/office/powerpoint/2010/main" val="843537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ar-SA" smtClean="0"/>
              <a:t>وظائف الاتصال الثقافي</a:t>
            </a:r>
            <a:endParaRPr lang="en-GB" smtClean="0"/>
          </a:p>
        </p:txBody>
      </p:sp>
      <p:sp>
        <p:nvSpPr>
          <p:cNvPr id="13315" name="Content Placeholder 2"/>
          <p:cNvSpPr>
            <a:spLocks noGrp="1"/>
          </p:cNvSpPr>
          <p:nvPr>
            <p:ph idx="1"/>
          </p:nvPr>
        </p:nvSpPr>
        <p:spPr>
          <a:solidFill>
            <a:schemeClr val="bg2"/>
          </a:solidFill>
        </p:spPr>
        <p:txBody>
          <a:bodyPr/>
          <a:lstStyle/>
          <a:p>
            <a:pPr algn="just" rtl="1" eaLnBrk="1" hangingPunct="1"/>
            <a:r>
              <a:rPr lang="ar-SA" smtClean="0"/>
              <a:t>من خلال الاتصال الثقافي يزدهر الاقتصاد، وعبر بوابة ازدهار الاقتصاد تتغير العلاقات الاجتماعية داخل الثقافات.</a:t>
            </a:r>
          </a:p>
          <a:p>
            <a:pPr algn="just" rtl="1" eaLnBrk="1" hangingPunct="1"/>
            <a:r>
              <a:rPr lang="ar-SA" smtClean="0"/>
              <a:t>من خلال الاتصال الثقافي _على مستوى كبير وعالي كما يحصل في عصرنا الحالي_ يمكننا التوصّل إلى معالم ثقافة توحّد العالم ضمن مطالب عليا ، مثل تجريم الحروب ورفض العنف والسعي لتمكين المرأة وحماية الطفل ، وغيرها من المبادئ الأساسية لحقوق الإنسان والتي لم تكن لتنتشر وتصبح ثقافة عالمية لولا تقنيات الاتصال الثقافي وكثافته.</a:t>
            </a:r>
            <a:endParaRPr lang="en-GB" smtClean="0"/>
          </a:p>
        </p:txBody>
      </p:sp>
    </p:spTree>
    <p:extLst>
      <p:ext uri="{BB962C8B-B14F-4D97-AF65-F5344CB8AC3E}">
        <p14:creationId xmlns:p14="http://schemas.microsoft.com/office/powerpoint/2010/main" val="2399726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7905763" y="428604"/>
            <a:ext cx="3772544" cy="523220"/>
          </a:xfrm>
          <a:prstGeom prst="rect">
            <a:avLst/>
          </a:prstGeom>
        </p:spPr>
        <p:txBody>
          <a:bodyPr wrap="square">
            <a:spAutoFit/>
          </a:bodyPr>
          <a:lstStyle/>
          <a:p>
            <a:r>
              <a:rPr lang="ar-SA" sz="2800" b="1" u="sng" dirty="0" smtClean="0">
                <a:latin typeface="Arial" pitchFamily="34" charset="0"/>
                <a:cs typeface="Arial" pitchFamily="34" charset="0"/>
              </a:rPr>
              <a:t>مفهوم الاتصال </a:t>
            </a:r>
            <a:endParaRPr lang="ar-SA" sz="2800" b="1" u="sng" dirty="0"/>
          </a:p>
        </p:txBody>
      </p:sp>
      <p:sp>
        <p:nvSpPr>
          <p:cNvPr id="3" name="مربع نص 2"/>
          <p:cNvSpPr txBox="1"/>
          <p:nvPr/>
        </p:nvSpPr>
        <p:spPr>
          <a:xfrm>
            <a:off x="8477267" y="2786058"/>
            <a:ext cx="2878480" cy="523220"/>
          </a:xfrm>
          <a:prstGeom prst="rect">
            <a:avLst/>
          </a:prstGeom>
          <a:noFill/>
        </p:spPr>
        <p:txBody>
          <a:bodyPr wrap="none" rtlCol="1">
            <a:spAutoFit/>
          </a:bodyPr>
          <a:lstStyle/>
          <a:p>
            <a:r>
              <a:rPr lang="en-US" sz="2800" b="1" dirty="0" smtClean="0"/>
              <a:t>Communication </a:t>
            </a:r>
            <a:endParaRPr lang="ar-SA" sz="2800" b="1" dirty="0"/>
          </a:p>
        </p:txBody>
      </p:sp>
      <p:pic>
        <p:nvPicPr>
          <p:cNvPr id="4" name="صورة 3" descr="images (1).jpg"/>
          <p:cNvPicPr>
            <a:picLocks noChangeAspect="1"/>
          </p:cNvPicPr>
          <p:nvPr/>
        </p:nvPicPr>
        <p:blipFill>
          <a:blip r:embed="rId2"/>
          <a:stretch>
            <a:fillRect/>
          </a:stretch>
        </p:blipFill>
        <p:spPr>
          <a:xfrm>
            <a:off x="0" y="188739"/>
            <a:ext cx="3619525" cy="2714644"/>
          </a:xfrm>
          <a:prstGeom prst="rect">
            <a:avLst/>
          </a:prstGeom>
        </p:spPr>
      </p:pic>
      <p:pic>
        <p:nvPicPr>
          <p:cNvPr id="5" name="صورة 4" descr="تنزيل (1).jpg"/>
          <p:cNvPicPr>
            <a:picLocks noChangeAspect="1"/>
          </p:cNvPicPr>
          <p:nvPr/>
        </p:nvPicPr>
        <p:blipFill>
          <a:blip r:embed="rId3"/>
          <a:stretch>
            <a:fillRect/>
          </a:stretch>
        </p:blipFill>
        <p:spPr>
          <a:xfrm>
            <a:off x="7429510" y="3500439"/>
            <a:ext cx="4286260" cy="3200407"/>
          </a:xfrm>
          <a:prstGeom prst="rect">
            <a:avLst/>
          </a:prstGeom>
        </p:spPr>
      </p:pic>
      <p:pic>
        <p:nvPicPr>
          <p:cNvPr id="6" name="صورة 5" descr="تنزيل.jpg"/>
          <p:cNvPicPr>
            <a:picLocks noChangeAspect="1"/>
          </p:cNvPicPr>
          <p:nvPr/>
        </p:nvPicPr>
        <p:blipFill>
          <a:blip r:embed="rId4"/>
          <a:stretch>
            <a:fillRect/>
          </a:stretch>
        </p:blipFill>
        <p:spPr>
          <a:xfrm>
            <a:off x="3940934" y="617160"/>
            <a:ext cx="3734873" cy="2714644"/>
          </a:xfrm>
          <a:prstGeom prst="rect">
            <a:avLst/>
          </a:prstGeom>
        </p:spPr>
      </p:pic>
      <p:pic>
        <p:nvPicPr>
          <p:cNvPr id="7" name="صورة 6" descr="images.jpg"/>
          <p:cNvPicPr>
            <a:picLocks noChangeAspect="1"/>
          </p:cNvPicPr>
          <p:nvPr/>
        </p:nvPicPr>
        <p:blipFill>
          <a:blip r:embed="rId5"/>
          <a:stretch>
            <a:fillRect/>
          </a:stretch>
        </p:blipFill>
        <p:spPr>
          <a:xfrm>
            <a:off x="1333467" y="3643315"/>
            <a:ext cx="5238787" cy="2614631"/>
          </a:xfrm>
          <a:prstGeom prst="rect">
            <a:avLst/>
          </a:prstGeom>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4226" y="-160667"/>
            <a:ext cx="10058400" cy="1188720"/>
          </a:xfrm>
        </p:spPr>
        <p:txBody>
          <a:bodyPr>
            <a:normAutofit/>
          </a:bodyPr>
          <a:lstStyle/>
          <a:p>
            <a:pPr algn="r"/>
            <a:r>
              <a:rPr lang="ar-SA" sz="4000" dirty="0" smtClean="0">
                <a:latin typeface="Arial" pitchFamily="34" charset="0"/>
                <a:cs typeface="Arial" pitchFamily="34" charset="0"/>
              </a:rPr>
              <a:t>مفهوم الاتصال </a:t>
            </a:r>
            <a:endParaRPr lang="en-US" sz="4000" dirty="0">
              <a:latin typeface="Arial" pitchFamily="34" charset="0"/>
              <a:cs typeface="Arial" pitchFamily="34" charset="0"/>
            </a:endParaRPr>
          </a:p>
        </p:txBody>
      </p:sp>
      <p:sp>
        <p:nvSpPr>
          <p:cNvPr id="3" name="Content Placeholder 2"/>
          <p:cNvSpPr>
            <a:spLocks noGrp="1"/>
          </p:cNvSpPr>
          <p:nvPr>
            <p:ph idx="1"/>
          </p:nvPr>
        </p:nvSpPr>
        <p:spPr>
          <a:xfrm>
            <a:off x="1066800" y="1275008"/>
            <a:ext cx="10058400" cy="4691131"/>
          </a:xfrm>
        </p:spPr>
        <p:txBody>
          <a:bodyPr>
            <a:normAutofit fontScale="92500" lnSpcReduction="20000"/>
          </a:bodyPr>
          <a:lstStyle/>
          <a:p>
            <a:pPr algn="r" rtl="1"/>
            <a:r>
              <a:rPr lang="ar-SA" sz="2800" dirty="0" smtClean="0">
                <a:latin typeface="Arial" pitchFamily="34" charset="0"/>
                <a:cs typeface="Arial" pitchFamily="34" charset="0"/>
              </a:rPr>
              <a:t>يرجع أصل كلمة اتصال </a:t>
            </a:r>
            <a:r>
              <a:rPr lang="en-US" sz="2800" dirty="0" smtClean="0">
                <a:latin typeface="Arial" pitchFamily="34" charset="0"/>
                <a:cs typeface="Arial" pitchFamily="34" charset="0"/>
              </a:rPr>
              <a:t>communication </a:t>
            </a:r>
            <a:r>
              <a:rPr lang="ar-SA" sz="2800" dirty="0" smtClean="0">
                <a:latin typeface="Arial" pitchFamily="34" charset="0"/>
                <a:cs typeface="Arial" pitchFamily="34" charset="0"/>
              </a:rPr>
              <a:t> إلى الكلمة اللاتينية </a:t>
            </a:r>
            <a:r>
              <a:rPr lang="en-US" sz="2800" dirty="0" err="1" smtClean="0">
                <a:latin typeface="Arial" pitchFamily="34" charset="0"/>
                <a:cs typeface="Arial" pitchFamily="34" charset="0"/>
              </a:rPr>
              <a:t>communis</a:t>
            </a:r>
            <a:r>
              <a:rPr lang="en-US" sz="2800" dirty="0" smtClean="0">
                <a:latin typeface="Arial" pitchFamily="34" charset="0"/>
                <a:cs typeface="Arial" pitchFamily="34" charset="0"/>
              </a:rPr>
              <a:t>  </a:t>
            </a:r>
            <a:r>
              <a:rPr lang="ar-SA" sz="2800" dirty="0" smtClean="0">
                <a:latin typeface="Arial" pitchFamily="34" charset="0"/>
                <a:cs typeface="Arial" pitchFamily="34" charset="0"/>
              </a:rPr>
              <a:t>ومعناها </a:t>
            </a:r>
            <a:r>
              <a:rPr lang="en-US" sz="2800" dirty="0" smtClean="0">
                <a:latin typeface="Arial" pitchFamily="34" charset="0"/>
                <a:cs typeface="Arial" pitchFamily="34" charset="0"/>
              </a:rPr>
              <a:t>common </a:t>
            </a:r>
            <a:r>
              <a:rPr lang="ar-SA" sz="2800" dirty="0" smtClean="0">
                <a:latin typeface="Arial" pitchFamily="34" charset="0"/>
                <a:cs typeface="Arial" pitchFamily="34" charset="0"/>
              </a:rPr>
              <a:t> أي مشترك أو عام .</a:t>
            </a:r>
          </a:p>
          <a:p>
            <a:pPr algn="r" rtl="1"/>
            <a:r>
              <a:rPr lang="ar-SA" sz="2800" dirty="0" smtClean="0">
                <a:latin typeface="Arial" pitchFamily="34" charset="0"/>
                <a:cs typeface="Arial" pitchFamily="34" charset="0"/>
              </a:rPr>
              <a:t>وبالتالي إن الاتصال كعملية يتضمن المشاركة أو التفاهم حول شيء أو فكرة أو إحساس أو اتجاه أو سلوك أو فعل ما .</a:t>
            </a:r>
          </a:p>
          <a:p>
            <a:pPr algn="r" rtl="1"/>
            <a:r>
              <a:rPr lang="ar-SA" sz="2800" dirty="0" smtClean="0">
                <a:latin typeface="Arial" pitchFamily="34" charset="0"/>
                <a:cs typeface="Arial" pitchFamily="34" charset="0"/>
              </a:rPr>
              <a:t>فالاتصال هو القناة التي تربطنا بالإنسانية .</a:t>
            </a:r>
          </a:p>
          <a:p>
            <a:pPr algn="r" rtl="1"/>
            <a:r>
              <a:rPr lang="ar-SA" sz="2800" dirty="0" smtClean="0">
                <a:latin typeface="Arial" pitchFamily="34" charset="0"/>
                <a:cs typeface="Arial" pitchFamily="34" charset="0"/>
              </a:rPr>
              <a:t>تعدد الباحثين في تعريف مفهوم الاتصال منها تعريف ” محمد عبد الحميد“</a:t>
            </a:r>
          </a:p>
          <a:p>
            <a:pPr algn="r" rtl="1"/>
            <a:r>
              <a:rPr lang="ar-SA" sz="2800" dirty="0" smtClean="0">
                <a:latin typeface="Arial" pitchFamily="34" charset="0"/>
                <a:cs typeface="Arial" pitchFamily="34" charset="0"/>
              </a:rPr>
              <a:t>العملية الاجتماعية التي يتم بمقتضاها تبادل المعلومات </a:t>
            </a:r>
            <a:r>
              <a:rPr lang="ar-SA" sz="2800" dirty="0" err="1" smtClean="0">
                <a:latin typeface="Arial" pitchFamily="34" charset="0"/>
                <a:cs typeface="Arial" pitchFamily="34" charset="0"/>
              </a:rPr>
              <a:t>و</a:t>
            </a:r>
            <a:r>
              <a:rPr lang="ar-SA" sz="2800" dirty="0" smtClean="0">
                <a:latin typeface="Arial" pitchFamily="34" charset="0"/>
                <a:cs typeface="Arial" pitchFamily="34" charset="0"/>
              </a:rPr>
              <a:t> الآراء والأفكار في رموز دالة </a:t>
            </a:r>
          </a:p>
          <a:p>
            <a:pPr algn="r" rtl="1">
              <a:buNone/>
            </a:pPr>
            <a:r>
              <a:rPr lang="ar-SA" sz="2800" dirty="0" smtClean="0">
                <a:latin typeface="Arial" pitchFamily="34" charset="0"/>
                <a:cs typeface="Arial" pitchFamily="34" charset="0"/>
              </a:rPr>
              <a:t>بين الأفراد أو الجماعات داخل المجتمع وبين الثقافات المختلفة لتحقيق أهداف معينة.</a:t>
            </a:r>
          </a:p>
          <a:p>
            <a:pPr algn="r" rtl="1"/>
            <a:endParaRPr lang="ar-SA" sz="2800" dirty="0" smtClean="0">
              <a:latin typeface="Arial" pitchFamily="34" charset="0"/>
              <a:cs typeface="Arial" pitchFamily="34" charset="0"/>
            </a:endParaRPr>
          </a:p>
          <a:p>
            <a:pPr algn="r" rtl="1"/>
            <a:r>
              <a:rPr lang="en-US" sz="2800" dirty="0" smtClean="0">
                <a:latin typeface="Arial" pitchFamily="34" charset="0"/>
                <a:cs typeface="Arial" pitchFamily="34" charset="0"/>
              </a:rPr>
              <a:t>Communication – communications </a:t>
            </a:r>
            <a:endParaRPr lang="en-US" sz="28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404949" y="0"/>
          <a:ext cx="11787051"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graphicEl>
                                              <a:dgm id="{247B1503-D0CA-4921-B8B9-36D8099F5E86}"/>
                                            </p:graphicEl>
                                          </p:spTgt>
                                        </p:tgtEl>
                                        <p:attrNameLst>
                                          <p:attrName>style.visibility</p:attrName>
                                        </p:attrNameLst>
                                      </p:cBhvr>
                                      <p:to>
                                        <p:strVal val="visible"/>
                                      </p:to>
                                    </p:set>
                                    <p:anim calcmode="lin" valueType="num">
                                      <p:cBhvr>
                                        <p:cTn id="7" dur="1000" fill="hold"/>
                                        <p:tgtEl>
                                          <p:spTgt spid="6">
                                            <p:graphicEl>
                                              <a:dgm id="{247B1503-D0CA-4921-B8B9-36D8099F5E86}"/>
                                            </p:graphicEl>
                                          </p:spTgt>
                                        </p:tgtEl>
                                        <p:attrNameLst>
                                          <p:attrName>ppt_w</p:attrName>
                                        </p:attrNameLst>
                                      </p:cBhvr>
                                      <p:tavLst>
                                        <p:tav tm="0">
                                          <p:val>
                                            <p:strVal val="#ppt_w+.3"/>
                                          </p:val>
                                        </p:tav>
                                        <p:tav tm="100000">
                                          <p:val>
                                            <p:strVal val="#ppt_w"/>
                                          </p:val>
                                        </p:tav>
                                      </p:tavLst>
                                    </p:anim>
                                    <p:anim calcmode="lin" valueType="num">
                                      <p:cBhvr>
                                        <p:cTn id="8" dur="1000" fill="hold"/>
                                        <p:tgtEl>
                                          <p:spTgt spid="6">
                                            <p:graphicEl>
                                              <a:dgm id="{247B1503-D0CA-4921-B8B9-36D8099F5E86}"/>
                                            </p:graphicEl>
                                          </p:spTgt>
                                        </p:tgtEl>
                                        <p:attrNameLst>
                                          <p:attrName>ppt_h</p:attrName>
                                        </p:attrNameLst>
                                      </p:cBhvr>
                                      <p:tavLst>
                                        <p:tav tm="0">
                                          <p:val>
                                            <p:strVal val="#ppt_h"/>
                                          </p:val>
                                        </p:tav>
                                        <p:tav tm="100000">
                                          <p:val>
                                            <p:strVal val="#ppt_h"/>
                                          </p:val>
                                        </p:tav>
                                      </p:tavLst>
                                    </p:anim>
                                    <p:animEffect transition="in" filter="fade">
                                      <p:cBhvr>
                                        <p:cTn id="9" dur="1000"/>
                                        <p:tgtEl>
                                          <p:spTgt spid="6">
                                            <p:graphicEl>
                                              <a:dgm id="{247B1503-D0CA-4921-B8B9-36D8099F5E86}"/>
                                            </p:graphicEl>
                                          </p:spTgt>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6">
                                            <p:graphicEl>
                                              <a:dgm id="{ADE91FB3-CA13-41FC-8721-BBA313EA9CF4}"/>
                                            </p:graphicEl>
                                          </p:spTgt>
                                        </p:tgtEl>
                                        <p:attrNameLst>
                                          <p:attrName>style.visibility</p:attrName>
                                        </p:attrNameLst>
                                      </p:cBhvr>
                                      <p:to>
                                        <p:strVal val="visible"/>
                                      </p:to>
                                    </p:set>
                                    <p:anim calcmode="lin" valueType="num">
                                      <p:cBhvr>
                                        <p:cTn id="12" dur="1000" fill="hold"/>
                                        <p:tgtEl>
                                          <p:spTgt spid="6">
                                            <p:graphicEl>
                                              <a:dgm id="{ADE91FB3-CA13-41FC-8721-BBA313EA9CF4}"/>
                                            </p:graphicEl>
                                          </p:spTgt>
                                        </p:tgtEl>
                                        <p:attrNameLst>
                                          <p:attrName>ppt_w</p:attrName>
                                        </p:attrNameLst>
                                      </p:cBhvr>
                                      <p:tavLst>
                                        <p:tav tm="0">
                                          <p:val>
                                            <p:strVal val="#ppt_w+.3"/>
                                          </p:val>
                                        </p:tav>
                                        <p:tav tm="100000">
                                          <p:val>
                                            <p:strVal val="#ppt_w"/>
                                          </p:val>
                                        </p:tav>
                                      </p:tavLst>
                                    </p:anim>
                                    <p:anim calcmode="lin" valueType="num">
                                      <p:cBhvr>
                                        <p:cTn id="13" dur="1000" fill="hold"/>
                                        <p:tgtEl>
                                          <p:spTgt spid="6">
                                            <p:graphicEl>
                                              <a:dgm id="{ADE91FB3-CA13-41FC-8721-BBA313EA9CF4}"/>
                                            </p:graphicEl>
                                          </p:spTgt>
                                        </p:tgtEl>
                                        <p:attrNameLst>
                                          <p:attrName>ppt_h</p:attrName>
                                        </p:attrNameLst>
                                      </p:cBhvr>
                                      <p:tavLst>
                                        <p:tav tm="0">
                                          <p:val>
                                            <p:strVal val="#ppt_h"/>
                                          </p:val>
                                        </p:tav>
                                        <p:tav tm="100000">
                                          <p:val>
                                            <p:strVal val="#ppt_h"/>
                                          </p:val>
                                        </p:tav>
                                      </p:tavLst>
                                    </p:anim>
                                    <p:animEffect transition="in" filter="fade">
                                      <p:cBhvr>
                                        <p:cTn id="14" dur="1000"/>
                                        <p:tgtEl>
                                          <p:spTgt spid="6">
                                            <p:graphicEl>
                                              <a:dgm id="{ADE91FB3-CA13-41FC-8721-BBA313EA9CF4}"/>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6">
                                            <p:graphicEl>
                                              <a:dgm id="{5A4F27B5-2488-4D8A-A10C-CE503FFBB194}"/>
                                            </p:graphicEl>
                                          </p:spTgt>
                                        </p:tgtEl>
                                        <p:attrNameLst>
                                          <p:attrName>style.visibility</p:attrName>
                                        </p:attrNameLst>
                                      </p:cBhvr>
                                      <p:to>
                                        <p:strVal val="visible"/>
                                      </p:to>
                                    </p:set>
                                    <p:anim calcmode="lin" valueType="num">
                                      <p:cBhvr>
                                        <p:cTn id="19" dur="1000" fill="hold"/>
                                        <p:tgtEl>
                                          <p:spTgt spid="6">
                                            <p:graphicEl>
                                              <a:dgm id="{5A4F27B5-2488-4D8A-A10C-CE503FFBB194}"/>
                                            </p:graphicEl>
                                          </p:spTgt>
                                        </p:tgtEl>
                                        <p:attrNameLst>
                                          <p:attrName>ppt_w</p:attrName>
                                        </p:attrNameLst>
                                      </p:cBhvr>
                                      <p:tavLst>
                                        <p:tav tm="0">
                                          <p:val>
                                            <p:strVal val="#ppt_w+.3"/>
                                          </p:val>
                                        </p:tav>
                                        <p:tav tm="100000">
                                          <p:val>
                                            <p:strVal val="#ppt_w"/>
                                          </p:val>
                                        </p:tav>
                                      </p:tavLst>
                                    </p:anim>
                                    <p:anim calcmode="lin" valueType="num">
                                      <p:cBhvr>
                                        <p:cTn id="20" dur="1000" fill="hold"/>
                                        <p:tgtEl>
                                          <p:spTgt spid="6">
                                            <p:graphicEl>
                                              <a:dgm id="{5A4F27B5-2488-4D8A-A10C-CE503FFBB194}"/>
                                            </p:graphicEl>
                                          </p:spTgt>
                                        </p:tgtEl>
                                        <p:attrNameLst>
                                          <p:attrName>ppt_h</p:attrName>
                                        </p:attrNameLst>
                                      </p:cBhvr>
                                      <p:tavLst>
                                        <p:tav tm="0">
                                          <p:val>
                                            <p:strVal val="#ppt_h"/>
                                          </p:val>
                                        </p:tav>
                                        <p:tav tm="100000">
                                          <p:val>
                                            <p:strVal val="#ppt_h"/>
                                          </p:val>
                                        </p:tav>
                                      </p:tavLst>
                                    </p:anim>
                                    <p:animEffect transition="in" filter="fade">
                                      <p:cBhvr>
                                        <p:cTn id="21" dur="1000"/>
                                        <p:tgtEl>
                                          <p:spTgt spid="6">
                                            <p:graphicEl>
                                              <a:dgm id="{5A4F27B5-2488-4D8A-A10C-CE503FFBB194}"/>
                                            </p:graphicEl>
                                          </p:spTgt>
                                        </p:tgtEl>
                                      </p:cBhvr>
                                    </p:animEffect>
                                  </p:childTnLst>
                                </p:cTn>
                              </p:par>
                              <p:par>
                                <p:cTn id="22" presetID="50" presetClass="entr" presetSubtype="0" decel="100000" fill="hold" grpId="0" nodeType="withEffect">
                                  <p:stCondLst>
                                    <p:cond delay="0"/>
                                  </p:stCondLst>
                                  <p:childTnLst>
                                    <p:set>
                                      <p:cBhvr>
                                        <p:cTn id="23" dur="1" fill="hold">
                                          <p:stCondLst>
                                            <p:cond delay="0"/>
                                          </p:stCondLst>
                                        </p:cTn>
                                        <p:tgtEl>
                                          <p:spTgt spid="6">
                                            <p:graphicEl>
                                              <a:dgm id="{0E40DC7F-3138-46B4-A4A6-6D310373808B}"/>
                                            </p:graphicEl>
                                          </p:spTgt>
                                        </p:tgtEl>
                                        <p:attrNameLst>
                                          <p:attrName>style.visibility</p:attrName>
                                        </p:attrNameLst>
                                      </p:cBhvr>
                                      <p:to>
                                        <p:strVal val="visible"/>
                                      </p:to>
                                    </p:set>
                                    <p:anim calcmode="lin" valueType="num">
                                      <p:cBhvr>
                                        <p:cTn id="24" dur="1000" fill="hold"/>
                                        <p:tgtEl>
                                          <p:spTgt spid="6">
                                            <p:graphicEl>
                                              <a:dgm id="{0E40DC7F-3138-46B4-A4A6-6D310373808B}"/>
                                            </p:graphicEl>
                                          </p:spTgt>
                                        </p:tgtEl>
                                        <p:attrNameLst>
                                          <p:attrName>ppt_w</p:attrName>
                                        </p:attrNameLst>
                                      </p:cBhvr>
                                      <p:tavLst>
                                        <p:tav tm="0">
                                          <p:val>
                                            <p:strVal val="#ppt_w+.3"/>
                                          </p:val>
                                        </p:tav>
                                        <p:tav tm="100000">
                                          <p:val>
                                            <p:strVal val="#ppt_w"/>
                                          </p:val>
                                        </p:tav>
                                      </p:tavLst>
                                    </p:anim>
                                    <p:anim calcmode="lin" valueType="num">
                                      <p:cBhvr>
                                        <p:cTn id="25" dur="1000" fill="hold"/>
                                        <p:tgtEl>
                                          <p:spTgt spid="6">
                                            <p:graphicEl>
                                              <a:dgm id="{0E40DC7F-3138-46B4-A4A6-6D310373808B}"/>
                                            </p:graphicEl>
                                          </p:spTgt>
                                        </p:tgtEl>
                                        <p:attrNameLst>
                                          <p:attrName>ppt_h</p:attrName>
                                        </p:attrNameLst>
                                      </p:cBhvr>
                                      <p:tavLst>
                                        <p:tav tm="0">
                                          <p:val>
                                            <p:strVal val="#ppt_h"/>
                                          </p:val>
                                        </p:tav>
                                        <p:tav tm="100000">
                                          <p:val>
                                            <p:strVal val="#ppt_h"/>
                                          </p:val>
                                        </p:tav>
                                      </p:tavLst>
                                    </p:anim>
                                    <p:animEffect transition="in" filter="fade">
                                      <p:cBhvr>
                                        <p:cTn id="26" dur="1000"/>
                                        <p:tgtEl>
                                          <p:spTgt spid="6">
                                            <p:graphicEl>
                                              <a:dgm id="{0E40DC7F-3138-46B4-A4A6-6D310373808B}"/>
                                            </p:graphicEl>
                                          </p:spTgt>
                                        </p:tgtEl>
                                      </p:cBhvr>
                                    </p:animEffect>
                                  </p:childTnLst>
                                </p:cTn>
                              </p:par>
                              <p:par>
                                <p:cTn id="27" presetID="50" presetClass="entr" presetSubtype="0" decel="100000" fill="hold" grpId="0" nodeType="withEffect">
                                  <p:stCondLst>
                                    <p:cond delay="0"/>
                                  </p:stCondLst>
                                  <p:childTnLst>
                                    <p:set>
                                      <p:cBhvr>
                                        <p:cTn id="28" dur="1" fill="hold">
                                          <p:stCondLst>
                                            <p:cond delay="0"/>
                                          </p:stCondLst>
                                        </p:cTn>
                                        <p:tgtEl>
                                          <p:spTgt spid="6">
                                            <p:graphicEl>
                                              <a:dgm id="{36590CE9-C652-46B9-8AC4-8B61A5455EFA}"/>
                                            </p:graphicEl>
                                          </p:spTgt>
                                        </p:tgtEl>
                                        <p:attrNameLst>
                                          <p:attrName>style.visibility</p:attrName>
                                        </p:attrNameLst>
                                      </p:cBhvr>
                                      <p:to>
                                        <p:strVal val="visible"/>
                                      </p:to>
                                    </p:set>
                                    <p:anim calcmode="lin" valueType="num">
                                      <p:cBhvr>
                                        <p:cTn id="29" dur="1000" fill="hold"/>
                                        <p:tgtEl>
                                          <p:spTgt spid="6">
                                            <p:graphicEl>
                                              <a:dgm id="{36590CE9-C652-46B9-8AC4-8B61A5455EFA}"/>
                                            </p:graphicEl>
                                          </p:spTgt>
                                        </p:tgtEl>
                                        <p:attrNameLst>
                                          <p:attrName>ppt_w</p:attrName>
                                        </p:attrNameLst>
                                      </p:cBhvr>
                                      <p:tavLst>
                                        <p:tav tm="0">
                                          <p:val>
                                            <p:strVal val="#ppt_w+.3"/>
                                          </p:val>
                                        </p:tav>
                                        <p:tav tm="100000">
                                          <p:val>
                                            <p:strVal val="#ppt_w"/>
                                          </p:val>
                                        </p:tav>
                                      </p:tavLst>
                                    </p:anim>
                                    <p:anim calcmode="lin" valueType="num">
                                      <p:cBhvr>
                                        <p:cTn id="30" dur="1000" fill="hold"/>
                                        <p:tgtEl>
                                          <p:spTgt spid="6">
                                            <p:graphicEl>
                                              <a:dgm id="{36590CE9-C652-46B9-8AC4-8B61A5455EFA}"/>
                                            </p:graphicEl>
                                          </p:spTgt>
                                        </p:tgtEl>
                                        <p:attrNameLst>
                                          <p:attrName>ppt_h</p:attrName>
                                        </p:attrNameLst>
                                      </p:cBhvr>
                                      <p:tavLst>
                                        <p:tav tm="0">
                                          <p:val>
                                            <p:strVal val="#ppt_h"/>
                                          </p:val>
                                        </p:tav>
                                        <p:tav tm="100000">
                                          <p:val>
                                            <p:strVal val="#ppt_h"/>
                                          </p:val>
                                        </p:tav>
                                      </p:tavLst>
                                    </p:anim>
                                    <p:animEffect transition="in" filter="fade">
                                      <p:cBhvr>
                                        <p:cTn id="31" dur="1000"/>
                                        <p:tgtEl>
                                          <p:spTgt spid="6">
                                            <p:graphicEl>
                                              <a:dgm id="{36590CE9-C652-46B9-8AC4-8B61A5455EFA}"/>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50" presetClass="entr" presetSubtype="0" decel="100000" fill="hold" grpId="0" nodeType="clickEffect">
                                  <p:stCondLst>
                                    <p:cond delay="0"/>
                                  </p:stCondLst>
                                  <p:childTnLst>
                                    <p:set>
                                      <p:cBhvr>
                                        <p:cTn id="35" dur="1" fill="hold">
                                          <p:stCondLst>
                                            <p:cond delay="0"/>
                                          </p:stCondLst>
                                        </p:cTn>
                                        <p:tgtEl>
                                          <p:spTgt spid="6">
                                            <p:graphicEl>
                                              <a:dgm id="{AD4446B5-C8A0-4EDA-A101-F2E93CE0157E}"/>
                                            </p:graphicEl>
                                          </p:spTgt>
                                        </p:tgtEl>
                                        <p:attrNameLst>
                                          <p:attrName>style.visibility</p:attrName>
                                        </p:attrNameLst>
                                      </p:cBhvr>
                                      <p:to>
                                        <p:strVal val="visible"/>
                                      </p:to>
                                    </p:set>
                                    <p:anim calcmode="lin" valueType="num">
                                      <p:cBhvr>
                                        <p:cTn id="36" dur="1000" fill="hold"/>
                                        <p:tgtEl>
                                          <p:spTgt spid="6">
                                            <p:graphicEl>
                                              <a:dgm id="{AD4446B5-C8A0-4EDA-A101-F2E93CE0157E}"/>
                                            </p:graphicEl>
                                          </p:spTgt>
                                        </p:tgtEl>
                                        <p:attrNameLst>
                                          <p:attrName>ppt_w</p:attrName>
                                        </p:attrNameLst>
                                      </p:cBhvr>
                                      <p:tavLst>
                                        <p:tav tm="0">
                                          <p:val>
                                            <p:strVal val="#ppt_w+.3"/>
                                          </p:val>
                                        </p:tav>
                                        <p:tav tm="100000">
                                          <p:val>
                                            <p:strVal val="#ppt_w"/>
                                          </p:val>
                                        </p:tav>
                                      </p:tavLst>
                                    </p:anim>
                                    <p:anim calcmode="lin" valueType="num">
                                      <p:cBhvr>
                                        <p:cTn id="37" dur="1000" fill="hold"/>
                                        <p:tgtEl>
                                          <p:spTgt spid="6">
                                            <p:graphicEl>
                                              <a:dgm id="{AD4446B5-C8A0-4EDA-A101-F2E93CE0157E}"/>
                                            </p:graphicEl>
                                          </p:spTgt>
                                        </p:tgtEl>
                                        <p:attrNameLst>
                                          <p:attrName>ppt_h</p:attrName>
                                        </p:attrNameLst>
                                      </p:cBhvr>
                                      <p:tavLst>
                                        <p:tav tm="0">
                                          <p:val>
                                            <p:strVal val="#ppt_h"/>
                                          </p:val>
                                        </p:tav>
                                        <p:tav tm="100000">
                                          <p:val>
                                            <p:strVal val="#ppt_h"/>
                                          </p:val>
                                        </p:tav>
                                      </p:tavLst>
                                    </p:anim>
                                    <p:animEffect transition="in" filter="fade">
                                      <p:cBhvr>
                                        <p:cTn id="38" dur="1000"/>
                                        <p:tgtEl>
                                          <p:spTgt spid="6">
                                            <p:graphicEl>
                                              <a:dgm id="{AD4446B5-C8A0-4EDA-A101-F2E93CE0157E}"/>
                                            </p:graphicEl>
                                          </p:spTgt>
                                        </p:tgtEl>
                                      </p:cBhvr>
                                    </p:animEffect>
                                  </p:childTnLst>
                                </p:cTn>
                              </p:par>
                              <p:par>
                                <p:cTn id="39" presetID="50" presetClass="entr" presetSubtype="0" decel="100000" fill="hold" grpId="0" nodeType="withEffect">
                                  <p:stCondLst>
                                    <p:cond delay="0"/>
                                  </p:stCondLst>
                                  <p:childTnLst>
                                    <p:set>
                                      <p:cBhvr>
                                        <p:cTn id="40" dur="1" fill="hold">
                                          <p:stCondLst>
                                            <p:cond delay="0"/>
                                          </p:stCondLst>
                                        </p:cTn>
                                        <p:tgtEl>
                                          <p:spTgt spid="6">
                                            <p:graphicEl>
                                              <a:dgm id="{67F6568D-6252-404E-AFBB-02EC98986A05}"/>
                                            </p:graphicEl>
                                          </p:spTgt>
                                        </p:tgtEl>
                                        <p:attrNameLst>
                                          <p:attrName>style.visibility</p:attrName>
                                        </p:attrNameLst>
                                      </p:cBhvr>
                                      <p:to>
                                        <p:strVal val="visible"/>
                                      </p:to>
                                    </p:set>
                                    <p:anim calcmode="lin" valueType="num">
                                      <p:cBhvr>
                                        <p:cTn id="41" dur="1000" fill="hold"/>
                                        <p:tgtEl>
                                          <p:spTgt spid="6">
                                            <p:graphicEl>
                                              <a:dgm id="{67F6568D-6252-404E-AFBB-02EC98986A05}"/>
                                            </p:graphicEl>
                                          </p:spTgt>
                                        </p:tgtEl>
                                        <p:attrNameLst>
                                          <p:attrName>ppt_w</p:attrName>
                                        </p:attrNameLst>
                                      </p:cBhvr>
                                      <p:tavLst>
                                        <p:tav tm="0">
                                          <p:val>
                                            <p:strVal val="#ppt_w+.3"/>
                                          </p:val>
                                        </p:tav>
                                        <p:tav tm="100000">
                                          <p:val>
                                            <p:strVal val="#ppt_w"/>
                                          </p:val>
                                        </p:tav>
                                      </p:tavLst>
                                    </p:anim>
                                    <p:anim calcmode="lin" valueType="num">
                                      <p:cBhvr>
                                        <p:cTn id="42" dur="1000" fill="hold"/>
                                        <p:tgtEl>
                                          <p:spTgt spid="6">
                                            <p:graphicEl>
                                              <a:dgm id="{67F6568D-6252-404E-AFBB-02EC98986A05}"/>
                                            </p:graphicEl>
                                          </p:spTgt>
                                        </p:tgtEl>
                                        <p:attrNameLst>
                                          <p:attrName>ppt_h</p:attrName>
                                        </p:attrNameLst>
                                      </p:cBhvr>
                                      <p:tavLst>
                                        <p:tav tm="0">
                                          <p:val>
                                            <p:strVal val="#ppt_h"/>
                                          </p:val>
                                        </p:tav>
                                        <p:tav tm="100000">
                                          <p:val>
                                            <p:strVal val="#ppt_h"/>
                                          </p:val>
                                        </p:tav>
                                      </p:tavLst>
                                    </p:anim>
                                    <p:animEffect transition="in" filter="fade">
                                      <p:cBhvr>
                                        <p:cTn id="43" dur="1000"/>
                                        <p:tgtEl>
                                          <p:spTgt spid="6">
                                            <p:graphicEl>
                                              <a:dgm id="{67F6568D-6252-404E-AFBB-02EC98986A05}"/>
                                            </p:graphicEl>
                                          </p:spTgt>
                                        </p:tgtEl>
                                      </p:cBhvr>
                                    </p:animEffect>
                                  </p:childTnLst>
                                </p:cTn>
                              </p:par>
                              <p:par>
                                <p:cTn id="44" presetID="50" presetClass="entr" presetSubtype="0" decel="100000" fill="hold" grpId="0" nodeType="withEffect">
                                  <p:stCondLst>
                                    <p:cond delay="0"/>
                                  </p:stCondLst>
                                  <p:childTnLst>
                                    <p:set>
                                      <p:cBhvr>
                                        <p:cTn id="45" dur="1" fill="hold">
                                          <p:stCondLst>
                                            <p:cond delay="0"/>
                                          </p:stCondLst>
                                        </p:cTn>
                                        <p:tgtEl>
                                          <p:spTgt spid="6">
                                            <p:graphicEl>
                                              <a:dgm id="{8CA82090-D00F-4D4E-B59C-AB18B9D4EBE6}"/>
                                            </p:graphicEl>
                                          </p:spTgt>
                                        </p:tgtEl>
                                        <p:attrNameLst>
                                          <p:attrName>style.visibility</p:attrName>
                                        </p:attrNameLst>
                                      </p:cBhvr>
                                      <p:to>
                                        <p:strVal val="visible"/>
                                      </p:to>
                                    </p:set>
                                    <p:anim calcmode="lin" valueType="num">
                                      <p:cBhvr>
                                        <p:cTn id="46" dur="1000" fill="hold"/>
                                        <p:tgtEl>
                                          <p:spTgt spid="6">
                                            <p:graphicEl>
                                              <a:dgm id="{8CA82090-D00F-4D4E-B59C-AB18B9D4EBE6}"/>
                                            </p:graphicEl>
                                          </p:spTgt>
                                        </p:tgtEl>
                                        <p:attrNameLst>
                                          <p:attrName>ppt_w</p:attrName>
                                        </p:attrNameLst>
                                      </p:cBhvr>
                                      <p:tavLst>
                                        <p:tav tm="0">
                                          <p:val>
                                            <p:strVal val="#ppt_w+.3"/>
                                          </p:val>
                                        </p:tav>
                                        <p:tav tm="100000">
                                          <p:val>
                                            <p:strVal val="#ppt_w"/>
                                          </p:val>
                                        </p:tav>
                                      </p:tavLst>
                                    </p:anim>
                                    <p:anim calcmode="lin" valueType="num">
                                      <p:cBhvr>
                                        <p:cTn id="47" dur="1000" fill="hold"/>
                                        <p:tgtEl>
                                          <p:spTgt spid="6">
                                            <p:graphicEl>
                                              <a:dgm id="{8CA82090-D00F-4D4E-B59C-AB18B9D4EBE6}"/>
                                            </p:graphicEl>
                                          </p:spTgt>
                                        </p:tgtEl>
                                        <p:attrNameLst>
                                          <p:attrName>ppt_h</p:attrName>
                                        </p:attrNameLst>
                                      </p:cBhvr>
                                      <p:tavLst>
                                        <p:tav tm="0">
                                          <p:val>
                                            <p:strVal val="#ppt_h"/>
                                          </p:val>
                                        </p:tav>
                                        <p:tav tm="100000">
                                          <p:val>
                                            <p:strVal val="#ppt_h"/>
                                          </p:val>
                                        </p:tav>
                                      </p:tavLst>
                                    </p:anim>
                                    <p:animEffect transition="in" filter="fade">
                                      <p:cBhvr>
                                        <p:cTn id="48" dur="1000"/>
                                        <p:tgtEl>
                                          <p:spTgt spid="6">
                                            <p:graphicEl>
                                              <a:dgm id="{8CA82090-D00F-4D4E-B59C-AB18B9D4EBE6}"/>
                                            </p:graphicEl>
                                          </p:spTgt>
                                        </p:tgtEl>
                                      </p:cBhvr>
                                    </p:animEffect>
                                  </p:childTnLst>
                                </p:cTn>
                              </p:par>
                            </p:childTnLst>
                          </p:cTn>
                        </p:par>
                      </p:childTnLst>
                    </p:cTn>
                  </p:par>
                  <p:par>
                    <p:cTn id="49" fill="hold">
                      <p:stCondLst>
                        <p:cond delay="indefinite"/>
                      </p:stCondLst>
                      <p:childTnLst>
                        <p:par>
                          <p:cTn id="50" fill="hold">
                            <p:stCondLst>
                              <p:cond delay="0"/>
                            </p:stCondLst>
                            <p:childTnLst>
                              <p:par>
                                <p:cTn id="51" presetID="50" presetClass="entr" presetSubtype="0" decel="100000" fill="hold" grpId="0" nodeType="clickEffect">
                                  <p:stCondLst>
                                    <p:cond delay="0"/>
                                  </p:stCondLst>
                                  <p:childTnLst>
                                    <p:set>
                                      <p:cBhvr>
                                        <p:cTn id="52" dur="1" fill="hold">
                                          <p:stCondLst>
                                            <p:cond delay="0"/>
                                          </p:stCondLst>
                                        </p:cTn>
                                        <p:tgtEl>
                                          <p:spTgt spid="6">
                                            <p:graphicEl>
                                              <a:dgm id="{AB8BAEC6-61AC-4111-AAE3-F3F324E01C82}"/>
                                            </p:graphicEl>
                                          </p:spTgt>
                                        </p:tgtEl>
                                        <p:attrNameLst>
                                          <p:attrName>style.visibility</p:attrName>
                                        </p:attrNameLst>
                                      </p:cBhvr>
                                      <p:to>
                                        <p:strVal val="visible"/>
                                      </p:to>
                                    </p:set>
                                    <p:anim calcmode="lin" valueType="num">
                                      <p:cBhvr>
                                        <p:cTn id="53" dur="1000" fill="hold"/>
                                        <p:tgtEl>
                                          <p:spTgt spid="6">
                                            <p:graphicEl>
                                              <a:dgm id="{AB8BAEC6-61AC-4111-AAE3-F3F324E01C82}"/>
                                            </p:graphicEl>
                                          </p:spTgt>
                                        </p:tgtEl>
                                        <p:attrNameLst>
                                          <p:attrName>ppt_w</p:attrName>
                                        </p:attrNameLst>
                                      </p:cBhvr>
                                      <p:tavLst>
                                        <p:tav tm="0">
                                          <p:val>
                                            <p:strVal val="#ppt_w+.3"/>
                                          </p:val>
                                        </p:tav>
                                        <p:tav tm="100000">
                                          <p:val>
                                            <p:strVal val="#ppt_w"/>
                                          </p:val>
                                        </p:tav>
                                      </p:tavLst>
                                    </p:anim>
                                    <p:anim calcmode="lin" valueType="num">
                                      <p:cBhvr>
                                        <p:cTn id="54" dur="1000" fill="hold"/>
                                        <p:tgtEl>
                                          <p:spTgt spid="6">
                                            <p:graphicEl>
                                              <a:dgm id="{AB8BAEC6-61AC-4111-AAE3-F3F324E01C82}"/>
                                            </p:graphicEl>
                                          </p:spTgt>
                                        </p:tgtEl>
                                        <p:attrNameLst>
                                          <p:attrName>ppt_h</p:attrName>
                                        </p:attrNameLst>
                                      </p:cBhvr>
                                      <p:tavLst>
                                        <p:tav tm="0">
                                          <p:val>
                                            <p:strVal val="#ppt_h"/>
                                          </p:val>
                                        </p:tav>
                                        <p:tav tm="100000">
                                          <p:val>
                                            <p:strVal val="#ppt_h"/>
                                          </p:val>
                                        </p:tav>
                                      </p:tavLst>
                                    </p:anim>
                                    <p:animEffect transition="in" filter="fade">
                                      <p:cBhvr>
                                        <p:cTn id="55" dur="1000"/>
                                        <p:tgtEl>
                                          <p:spTgt spid="6">
                                            <p:graphicEl>
                                              <a:dgm id="{AB8BAEC6-61AC-4111-AAE3-F3F324E01C82}"/>
                                            </p:graphicEl>
                                          </p:spTgt>
                                        </p:tgtEl>
                                      </p:cBhvr>
                                    </p:animEffect>
                                  </p:childTnLst>
                                </p:cTn>
                              </p:par>
                              <p:par>
                                <p:cTn id="56" presetID="50" presetClass="entr" presetSubtype="0" decel="100000" fill="hold" grpId="0" nodeType="withEffect">
                                  <p:stCondLst>
                                    <p:cond delay="0"/>
                                  </p:stCondLst>
                                  <p:childTnLst>
                                    <p:set>
                                      <p:cBhvr>
                                        <p:cTn id="57" dur="1" fill="hold">
                                          <p:stCondLst>
                                            <p:cond delay="0"/>
                                          </p:stCondLst>
                                        </p:cTn>
                                        <p:tgtEl>
                                          <p:spTgt spid="6">
                                            <p:graphicEl>
                                              <a:dgm id="{6F1D96D3-5A59-43C7-96FA-08F55EF5EF32}"/>
                                            </p:graphicEl>
                                          </p:spTgt>
                                        </p:tgtEl>
                                        <p:attrNameLst>
                                          <p:attrName>style.visibility</p:attrName>
                                        </p:attrNameLst>
                                      </p:cBhvr>
                                      <p:to>
                                        <p:strVal val="visible"/>
                                      </p:to>
                                    </p:set>
                                    <p:anim calcmode="lin" valueType="num">
                                      <p:cBhvr>
                                        <p:cTn id="58" dur="1000" fill="hold"/>
                                        <p:tgtEl>
                                          <p:spTgt spid="6">
                                            <p:graphicEl>
                                              <a:dgm id="{6F1D96D3-5A59-43C7-96FA-08F55EF5EF32}"/>
                                            </p:graphicEl>
                                          </p:spTgt>
                                        </p:tgtEl>
                                        <p:attrNameLst>
                                          <p:attrName>ppt_w</p:attrName>
                                        </p:attrNameLst>
                                      </p:cBhvr>
                                      <p:tavLst>
                                        <p:tav tm="0">
                                          <p:val>
                                            <p:strVal val="#ppt_w+.3"/>
                                          </p:val>
                                        </p:tav>
                                        <p:tav tm="100000">
                                          <p:val>
                                            <p:strVal val="#ppt_w"/>
                                          </p:val>
                                        </p:tav>
                                      </p:tavLst>
                                    </p:anim>
                                    <p:anim calcmode="lin" valueType="num">
                                      <p:cBhvr>
                                        <p:cTn id="59" dur="1000" fill="hold"/>
                                        <p:tgtEl>
                                          <p:spTgt spid="6">
                                            <p:graphicEl>
                                              <a:dgm id="{6F1D96D3-5A59-43C7-96FA-08F55EF5EF32}"/>
                                            </p:graphicEl>
                                          </p:spTgt>
                                        </p:tgtEl>
                                        <p:attrNameLst>
                                          <p:attrName>ppt_h</p:attrName>
                                        </p:attrNameLst>
                                      </p:cBhvr>
                                      <p:tavLst>
                                        <p:tav tm="0">
                                          <p:val>
                                            <p:strVal val="#ppt_h"/>
                                          </p:val>
                                        </p:tav>
                                        <p:tav tm="100000">
                                          <p:val>
                                            <p:strVal val="#ppt_h"/>
                                          </p:val>
                                        </p:tav>
                                      </p:tavLst>
                                    </p:anim>
                                    <p:animEffect transition="in" filter="fade">
                                      <p:cBhvr>
                                        <p:cTn id="60" dur="1000"/>
                                        <p:tgtEl>
                                          <p:spTgt spid="6">
                                            <p:graphicEl>
                                              <a:dgm id="{6F1D96D3-5A59-43C7-96FA-08F55EF5EF32}"/>
                                            </p:graphicEl>
                                          </p:spTgt>
                                        </p:tgtEl>
                                      </p:cBhvr>
                                    </p:animEffect>
                                  </p:childTnLst>
                                </p:cTn>
                              </p:par>
                              <p:par>
                                <p:cTn id="61" presetID="50" presetClass="entr" presetSubtype="0" decel="100000" fill="hold" grpId="0" nodeType="withEffect">
                                  <p:stCondLst>
                                    <p:cond delay="0"/>
                                  </p:stCondLst>
                                  <p:childTnLst>
                                    <p:set>
                                      <p:cBhvr>
                                        <p:cTn id="62" dur="1" fill="hold">
                                          <p:stCondLst>
                                            <p:cond delay="0"/>
                                          </p:stCondLst>
                                        </p:cTn>
                                        <p:tgtEl>
                                          <p:spTgt spid="6">
                                            <p:graphicEl>
                                              <a:dgm id="{202EF762-2ABB-46FC-B216-9664E3CF238D}"/>
                                            </p:graphicEl>
                                          </p:spTgt>
                                        </p:tgtEl>
                                        <p:attrNameLst>
                                          <p:attrName>style.visibility</p:attrName>
                                        </p:attrNameLst>
                                      </p:cBhvr>
                                      <p:to>
                                        <p:strVal val="visible"/>
                                      </p:to>
                                    </p:set>
                                    <p:anim calcmode="lin" valueType="num">
                                      <p:cBhvr>
                                        <p:cTn id="63" dur="1000" fill="hold"/>
                                        <p:tgtEl>
                                          <p:spTgt spid="6">
                                            <p:graphicEl>
                                              <a:dgm id="{202EF762-2ABB-46FC-B216-9664E3CF238D}"/>
                                            </p:graphicEl>
                                          </p:spTgt>
                                        </p:tgtEl>
                                        <p:attrNameLst>
                                          <p:attrName>ppt_w</p:attrName>
                                        </p:attrNameLst>
                                      </p:cBhvr>
                                      <p:tavLst>
                                        <p:tav tm="0">
                                          <p:val>
                                            <p:strVal val="#ppt_w+.3"/>
                                          </p:val>
                                        </p:tav>
                                        <p:tav tm="100000">
                                          <p:val>
                                            <p:strVal val="#ppt_w"/>
                                          </p:val>
                                        </p:tav>
                                      </p:tavLst>
                                    </p:anim>
                                    <p:anim calcmode="lin" valueType="num">
                                      <p:cBhvr>
                                        <p:cTn id="64" dur="1000" fill="hold"/>
                                        <p:tgtEl>
                                          <p:spTgt spid="6">
                                            <p:graphicEl>
                                              <a:dgm id="{202EF762-2ABB-46FC-B216-9664E3CF238D}"/>
                                            </p:graphicEl>
                                          </p:spTgt>
                                        </p:tgtEl>
                                        <p:attrNameLst>
                                          <p:attrName>ppt_h</p:attrName>
                                        </p:attrNameLst>
                                      </p:cBhvr>
                                      <p:tavLst>
                                        <p:tav tm="0">
                                          <p:val>
                                            <p:strVal val="#ppt_h"/>
                                          </p:val>
                                        </p:tav>
                                        <p:tav tm="100000">
                                          <p:val>
                                            <p:strVal val="#ppt_h"/>
                                          </p:val>
                                        </p:tav>
                                      </p:tavLst>
                                    </p:anim>
                                    <p:animEffect transition="in" filter="fade">
                                      <p:cBhvr>
                                        <p:cTn id="65" dur="1000"/>
                                        <p:tgtEl>
                                          <p:spTgt spid="6">
                                            <p:graphicEl>
                                              <a:dgm id="{202EF762-2ABB-46FC-B216-9664E3CF238D}"/>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50" presetClass="entr" presetSubtype="0" decel="100000" fill="hold" grpId="0" nodeType="clickEffect">
                                  <p:stCondLst>
                                    <p:cond delay="0"/>
                                  </p:stCondLst>
                                  <p:childTnLst>
                                    <p:set>
                                      <p:cBhvr>
                                        <p:cTn id="69" dur="1" fill="hold">
                                          <p:stCondLst>
                                            <p:cond delay="0"/>
                                          </p:stCondLst>
                                        </p:cTn>
                                        <p:tgtEl>
                                          <p:spTgt spid="6">
                                            <p:graphicEl>
                                              <a:dgm id="{1B06D7C3-F783-4799-8BDC-0D6CA9CA3740}"/>
                                            </p:graphicEl>
                                          </p:spTgt>
                                        </p:tgtEl>
                                        <p:attrNameLst>
                                          <p:attrName>style.visibility</p:attrName>
                                        </p:attrNameLst>
                                      </p:cBhvr>
                                      <p:to>
                                        <p:strVal val="visible"/>
                                      </p:to>
                                    </p:set>
                                    <p:anim calcmode="lin" valueType="num">
                                      <p:cBhvr>
                                        <p:cTn id="70" dur="1000" fill="hold"/>
                                        <p:tgtEl>
                                          <p:spTgt spid="6">
                                            <p:graphicEl>
                                              <a:dgm id="{1B06D7C3-F783-4799-8BDC-0D6CA9CA3740}"/>
                                            </p:graphicEl>
                                          </p:spTgt>
                                        </p:tgtEl>
                                        <p:attrNameLst>
                                          <p:attrName>ppt_w</p:attrName>
                                        </p:attrNameLst>
                                      </p:cBhvr>
                                      <p:tavLst>
                                        <p:tav tm="0">
                                          <p:val>
                                            <p:strVal val="#ppt_w+.3"/>
                                          </p:val>
                                        </p:tav>
                                        <p:tav tm="100000">
                                          <p:val>
                                            <p:strVal val="#ppt_w"/>
                                          </p:val>
                                        </p:tav>
                                      </p:tavLst>
                                    </p:anim>
                                    <p:anim calcmode="lin" valueType="num">
                                      <p:cBhvr>
                                        <p:cTn id="71" dur="1000" fill="hold"/>
                                        <p:tgtEl>
                                          <p:spTgt spid="6">
                                            <p:graphicEl>
                                              <a:dgm id="{1B06D7C3-F783-4799-8BDC-0D6CA9CA3740}"/>
                                            </p:graphicEl>
                                          </p:spTgt>
                                        </p:tgtEl>
                                        <p:attrNameLst>
                                          <p:attrName>ppt_h</p:attrName>
                                        </p:attrNameLst>
                                      </p:cBhvr>
                                      <p:tavLst>
                                        <p:tav tm="0">
                                          <p:val>
                                            <p:strVal val="#ppt_h"/>
                                          </p:val>
                                        </p:tav>
                                        <p:tav tm="100000">
                                          <p:val>
                                            <p:strVal val="#ppt_h"/>
                                          </p:val>
                                        </p:tav>
                                      </p:tavLst>
                                    </p:anim>
                                    <p:animEffect transition="in" filter="fade">
                                      <p:cBhvr>
                                        <p:cTn id="72" dur="1000"/>
                                        <p:tgtEl>
                                          <p:spTgt spid="6">
                                            <p:graphicEl>
                                              <a:dgm id="{1B06D7C3-F783-4799-8BDC-0D6CA9CA3740}"/>
                                            </p:graphicEl>
                                          </p:spTgt>
                                        </p:tgtEl>
                                      </p:cBhvr>
                                    </p:animEffect>
                                  </p:childTnLst>
                                </p:cTn>
                              </p:par>
                              <p:par>
                                <p:cTn id="73" presetID="50" presetClass="entr" presetSubtype="0" decel="100000" fill="hold" grpId="0" nodeType="withEffect">
                                  <p:stCondLst>
                                    <p:cond delay="0"/>
                                  </p:stCondLst>
                                  <p:childTnLst>
                                    <p:set>
                                      <p:cBhvr>
                                        <p:cTn id="74" dur="1" fill="hold">
                                          <p:stCondLst>
                                            <p:cond delay="0"/>
                                          </p:stCondLst>
                                        </p:cTn>
                                        <p:tgtEl>
                                          <p:spTgt spid="6">
                                            <p:graphicEl>
                                              <a:dgm id="{A081FB62-D65F-4ADC-99C6-34AB1271591E}"/>
                                            </p:graphicEl>
                                          </p:spTgt>
                                        </p:tgtEl>
                                        <p:attrNameLst>
                                          <p:attrName>style.visibility</p:attrName>
                                        </p:attrNameLst>
                                      </p:cBhvr>
                                      <p:to>
                                        <p:strVal val="visible"/>
                                      </p:to>
                                    </p:set>
                                    <p:anim calcmode="lin" valueType="num">
                                      <p:cBhvr>
                                        <p:cTn id="75" dur="1000" fill="hold"/>
                                        <p:tgtEl>
                                          <p:spTgt spid="6">
                                            <p:graphicEl>
                                              <a:dgm id="{A081FB62-D65F-4ADC-99C6-34AB1271591E}"/>
                                            </p:graphicEl>
                                          </p:spTgt>
                                        </p:tgtEl>
                                        <p:attrNameLst>
                                          <p:attrName>ppt_w</p:attrName>
                                        </p:attrNameLst>
                                      </p:cBhvr>
                                      <p:tavLst>
                                        <p:tav tm="0">
                                          <p:val>
                                            <p:strVal val="#ppt_w+.3"/>
                                          </p:val>
                                        </p:tav>
                                        <p:tav tm="100000">
                                          <p:val>
                                            <p:strVal val="#ppt_w"/>
                                          </p:val>
                                        </p:tav>
                                      </p:tavLst>
                                    </p:anim>
                                    <p:anim calcmode="lin" valueType="num">
                                      <p:cBhvr>
                                        <p:cTn id="76" dur="1000" fill="hold"/>
                                        <p:tgtEl>
                                          <p:spTgt spid="6">
                                            <p:graphicEl>
                                              <a:dgm id="{A081FB62-D65F-4ADC-99C6-34AB1271591E}"/>
                                            </p:graphicEl>
                                          </p:spTgt>
                                        </p:tgtEl>
                                        <p:attrNameLst>
                                          <p:attrName>ppt_h</p:attrName>
                                        </p:attrNameLst>
                                      </p:cBhvr>
                                      <p:tavLst>
                                        <p:tav tm="0">
                                          <p:val>
                                            <p:strVal val="#ppt_h"/>
                                          </p:val>
                                        </p:tav>
                                        <p:tav tm="100000">
                                          <p:val>
                                            <p:strVal val="#ppt_h"/>
                                          </p:val>
                                        </p:tav>
                                      </p:tavLst>
                                    </p:anim>
                                    <p:animEffect transition="in" filter="fade">
                                      <p:cBhvr>
                                        <p:cTn id="77" dur="1000"/>
                                        <p:tgtEl>
                                          <p:spTgt spid="6">
                                            <p:graphicEl>
                                              <a:dgm id="{A081FB62-D65F-4ADC-99C6-34AB1271591E}"/>
                                            </p:graphicEl>
                                          </p:spTgt>
                                        </p:tgtEl>
                                      </p:cBhvr>
                                    </p:animEffect>
                                  </p:childTnLst>
                                </p:cTn>
                              </p:par>
                              <p:par>
                                <p:cTn id="78" presetID="50" presetClass="entr" presetSubtype="0" decel="100000" fill="hold" grpId="0" nodeType="withEffect">
                                  <p:stCondLst>
                                    <p:cond delay="0"/>
                                  </p:stCondLst>
                                  <p:childTnLst>
                                    <p:set>
                                      <p:cBhvr>
                                        <p:cTn id="79" dur="1" fill="hold">
                                          <p:stCondLst>
                                            <p:cond delay="0"/>
                                          </p:stCondLst>
                                        </p:cTn>
                                        <p:tgtEl>
                                          <p:spTgt spid="6">
                                            <p:graphicEl>
                                              <a:dgm id="{ED3FE2E3-26E6-495C-9DA2-A464E8A69EAC}"/>
                                            </p:graphicEl>
                                          </p:spTgt>
                                        </p:tgtEl>
                                        <p:attrNameLst>
                                          <p:attrName>style.visibility</p:attrName>
                                        </p:attrNameLst>
                                      </p:cBhvr>
                                      <p:to>
                                        <p:strVal val="visible"/>
                                      </p:to>
                                    </p:set>
                                    <p:anim calcmode="lin" valueType="num">
                                      <p:cBhvr>
                                        <p:cTn id="80" dur="1000" fill="hold"/>
                                        <p:tgtEl>
                                          <p:spTgt spid="6">
                                            <p:graphicEl>
                                              <a:dgm id="{ED3FE2E3-26E6-495C-9DA2-A464E8A69EAC}"/>
                                            </p:graphicEl>
                                          </p:spTgt>
                                        </p:tgtEl>
                                        <p:attrNameLst>
                                          <p:attrName>ppt_w</p:attrName>
                                        </p:attrNameLst>
                                      </p:cBhvr>
                                      <p:tavLst>
                                        <p:tav tm="0">
                                          <p:val>
                                            <p:strVal val="#ppt_w+.3"/>
                                          </p:val>
                                        </p:tav>
                                        <p:tav tm="100000">
                                          <p:val>
                                            <p:strVal val="#ppt_w"/>
                                          </p:val>
                                        </p:tav>
                                      </p:tavLst>
                                    </p:anim>
                                    <p:anim calcmode="lin" valueType="num">
                                      <p:cBhvr>
                                        <p:cTn id="81" dur="1000" fill="hold"/>
                                        <p:tgtEl>
                                          <p:spTgt spid="6">
                                            <p:graphicEl>
                                              <a:dgm id="{ED3FE2E3-26E6-495C-9DA2-A464E8A69EAC}"/>
                                            </p:graphicEl>
                                          </p:spTgt>
                                        </p:tgtEl>
                                        <p:attrNameLst>
                                          <p:attrName>ppt_h</p:attrName>
                                        </p:attrNameLst>
                                      </p:cBhvr>
                                      <p:tavLst>
                                        <p:tav tm="0">
                                          <p:val>
                                            <p:strVal val="#ppt_h"/>
                                          </p:val>
                                        </p:tav>
                                        <p:tav tm="100000">
                                          <p:val>
                                            <p:strVal val="#ppt_h"/>
                                          </p:val>
                                        </p:tav>
                                      </p:tavLst>
                                    </p:anim>
                                    <p:animEffect transition="in" filter="fade">
                                      <p:cBhvr>
                                        <p:cTn id="82" dur="1000"/>
                                        <p:tgtEl>
                                          <p:spTgt spid="6">
                                            <p:graphicEl>
                                              <a:dgm id="{ED3FE2E3-26E6-495C-9DA2-A464E8A69EAC}"/>
                                            </p:graphicEl>
                                          </p:spTgt>
                                        </p:tgtEl>
                                      </p:cBhvr>
                                    </p:animEffect>
                                  </p:childTnLst>
                                </p:cTn>
                              </p:par>
                            </p:childTnLst>
                          </p:cTn>
                        </p:par>
                      </p:childTnLst>
                    </p:cTn>
                  </p:par>
                  <p:par>
                    <p:cTn id="83" fill="hold">
                      <p:stCondLst>
                        <p:cond delay="indefinite"/>
                      </p:stCondLst>
                      <p:childTnLst>
                        <p:par>
                          <p:cTn id="84" fill="hold">
                            <p:stCondLst>
                              <p:cond delay="0"/>
                            </p:stCondLst>
                            <p:childTnLst>
                              <p:par>
                                <p:cTn id="85" presetID="50" presetClass="entr" presetSubtype="0" decel="100000" fill="hold" grpId="0" nodeType="clickEffect">
                                  <p:stCondLst>
                                    <p:cond delay="0"/>
                                  </p:stCondLst>
                                  <p:childTnLst>
                                    <p:set>
                                      <p:cBhvr>
                                        <p:cTn id="86" dur="1" fill="hold">
                                          <p:stCondLst>
                                            <p:cond delay="0"/>
                                          </p:stCondLst>
                                        </p:cTn>
                                        <p:tgtEl>
                                          <p:spTgt spid="6">
                                            <p:graphicEl>
                                              <a:dgm id="{32DD5ECE-0077-4F58-9210-36BBB80DF176}"/>
                                            </p:graphicEl>
                                          </p:spTgt>
                                        </p:tgtEl>
                                        <p:attrNameLst>
                                          <p:attrName>style.visibility</p:attrName>
                                        </p:attrNameLst>
                                      </p:cBhvr>
                                      <p:to>
                                        <p:strVal val="visible"/>
                                      </p:to>
                                    </p:set>
                                    <p:anim calcmode="lin" valueType="num">
                                      <p:cBhvr>
                                        <p:cTn id="87" dur="1000" fill="hold"/>
                                        <p:tgtEl>
                                          <p:spTgt spid="6">
                                            <p:graphicEl>
                                              <a:dgm id="{32DD5ECE-0077-4F58-9210-36BBB80DF176}"/>
                                            </p:graphicEl>
                                          </p:spTgt>
                                        </p:tgtEl>
                                        <p:attrNameLst>
                                          <p:attrName>ppt_w</p:attrName>
                                        </p:attrNameLst>
                                      </p:cBhvr>
                                      <p:tavLst>
                                        <p:tav tm="0">
                                          <p:val>
                                            <p:strVal val="#ppt_w+.3"/>
                                          </p:val>
                                        </p:tav>
                                        <p:tav tm="100000">
                                          <p:val>
                                            <p:strVal val="#ppt_w"/>
                                          </p:val>
                                        </p:tav>
                                      </p:tavLst>
                                    </p:anim>
                                    <p:anim calcmode="lin" valueType="num">
                                      <p:cBhvr>
                                        <p:cTn id="88" dur="1000" fill="hold"/>
                                        <p:tgtEl>
                                          <p:spTgt spid="6">
                                            <p:graphicEl>
                                              <a:dgm id="{32DD5ECE-0077-4F58-9210-36BBB80DF176}"/>
                                            </p:graphicEl>
                                          </p:spTgt>
                                        </p:tgtEl>
                                        <p:attrNameLst>
                                          <p:attrName>ppt_h</p:attrName>
                                        </p:attrNameLst>
                                      </p:cBhvr>
                                      <p:tavLst>
                                        <p:tav tm="0">
                                          <p:val>
                                            <p:strVal val="#ppt_h"/>
                                          </p:val>
                                        </p:tav>
                                        <p:tav tm="100000">
                                          <p:val>
                                            <p:strVal val="#ppt_h"/>
                                          </p:val>
                                        </p:tav>
                                      </p:tavLst>
                                    </p:anim>
                                    <p:animEffect transition="in" filter="fade">
                                      <p:cBhvr>
                                        <p:cTn id="89" dur="1000"/>
                                        <p:tgtEl>
                                          <p:spTgt spid="6">
                                            <p:graphicEl>
                                              <a:dgm id="{32DD5ECE-0077-4F58-9210-36BBB80DF176}"/>
                                            </p:graphicEl>
                                          </p:spTgt>
                                        </p:tgtEl>
                                      </p:cBhvr>
                                    </p:animEffect>
                                  </p:childTnLst>
                                </p:cTn>
                              </p:par>
                              <p:par>
                                <p:cTn id="90" presetID="50" presetClass="entr" presetSubtype="0" decel="100000" fill="hold" grpId="0" nodeType="withEffect">
                                  <p:stCondLst>
                                    <p:cond delay="0"/>
                                  </p:stCondLst>
                                  <p:childTnLst>
                                    <p:set>
                                      <p:cBhvr>
                                        <p:cTn id="91" dur="1" fill="hold">
                                          <p:stCondLst>
                                            <p:cond delay="0"/>
                                          </p:stCondLst>
                                        </p:cTn>
                                        <p:tgtEl>
                                          <p:spTgt spid="6">
                                            <p:graphicEl>
                                              <a:dgm id="{71A0B729-8F3A-4B55-AC2B-922F5245756F}"/>
                                            </p:graphicEl>
                                          </p:spTgt>
                                        </p:tgtEl>
                                        <p:attrNameLst>
                                          <p:attrName>style.visibility</p:attrName>
                                        </p:attrNameLst>
                                      </p:cBhvr>
                                      <p:to>
                                        <p:strVal val="visible"/>
                                      </p:to>
                                    </p:set>
                                    <p:anim calcmode="lin" valueType="num">
                                      <p:cBhvr>
                                        <p:cTn id="92" dur="1000" fill="hold"/>
                                        <p:tgtEl>
                                          <p:spTgt spid="6">
                                            <p:graphicEl>
                                              <a:dgm id="{71A0B729-8F3A-4B55-AC2B-922F5245756F}"/>
                                            </p:graphicEl>
                                          </p:spTgt>
                                        </p:tgtEl>
                                        <p:attrNameLst>
                                          <p:attrName>ppt_w</p:attrName>
                                        </p:attrNameLst>
                                      </p:cBhvr>
                                      <p:tavLst>
                                        <p:tav tm="0">
                                          <p:val>
                                            <p:strVal val="#ppt_w+.3"/>
                                          </p:val>
                                        </p:tav>
                                        <p:tav tm="100000">
                                          <p:val>
                                            <p:strVal val="#ppt_w"/>
                                          </p:val>
                                        </p:tav>
                                      </p:tavLst>
                                    </p:anim>
                                    <p:anim calcmode="lin" valueType="num">
                                      <p:cBhvr>
                                        <p:cTn id="93" dur="1000" fill="hold"/>
                                        <p:tgtEl>
                                          <p:spTgt spid="6">
                                            <p:graphicEl>
                                              <a:dgm id="{71A0B729-8F3A-4B55-AC2B-922F5245756F}"/>
                                            </p:graphicEl>
                                          </p:spTgt>
                                        </p:tgtEl>
                                        <p:attrNameLst>
                                          <p:attrName>ppt_h</p:attrName>
                                        </p:attrNameLst>
                                      </p:cBhvr>
                                      <p:tavLst>
                                        <p:tav tm="0">
                                          <p:val>
                                            <p:strVal val="#ppt_h"/>
                                          </p:val>
                                        </p:tav>
                                        <p:tav tm="100000">
                                          <p:val>
                                            <p:strVal val="#ppt_h"/>
                                          </p:val>
                                        </p:tav>
                                      </p:tavLst>
                                    </p:anim>
                                    <p:animEffect transition="in" filter="fade">
                                      <p:cBhvr>
                                        <p:cTn id="94" dur="1000"/>
                                        <p:tgtEl>
                                          <p:spTgt spid="6">
                                            <p:graphicEl>
                                              <a:dgm id="{71A0B729-8F3A-4B55-AC2B-922F5245756F}"/>
                                            </p:graphicEl>
                                          </p:spTgt>
                                        </p:tgtEl>
                                      </p:cBhvr>
                                    </p:animEffect>
                                  </p:childTnLst>
                                </p:cTn>
                              </p:par>
                              <p:par>
                                <p:cTn id="95" presetID="50" presetClass="entr" presetSubtype="0" decel="100000" fill="hold" grpId="0" nodeType="withEffect">
                                  <p:stCondLst>
                                    <p:cond delay="0"/>
                                  </p:stCondLst>
                                  <p:childTnLst>
                                    <p:set>
                                      <p:cBhvr>
                                        <p:cTn id="96" dur="1" fill="hold">
                                          <p:stCondLst>
                                            <p:cond delay="0"/>
                                          </p:stCondLst>
                                        </p:cTn>
                                        <p:tgtEl>
                                          <p:spTgt spid="6">
                                            <p:graphicEl>
                                              <a:dgm id="{089D21A1-19B7-4BAE-B08E-4EF088503BA0}"/>
                                            </p:graphicEl>
                                          </p:spTgt>
                                        </p:tgtEl>
                                        <p:attrNameLst>
                                          <p:attrName>style.visibility</p:attrName>
                                        </p:attrNameLst>
                                      </p:cBhvr>
                                      <p:to>
                                        <p:strVal val="visible"/>
                                      </p:to>
                                    </p:set>
                                    <p:anim calcmode="lin" valueType="num">
                                      <p:cBhvr>
                                        <p:cTn id="97" dur="1000" fill="hold"/>
                                        <p:tgtEl>
                                          <p:spTgt spid="6">
                                            <p:graphicEl>
                                              <a:dgm id="{089D21A1-19B7-4BAE-B08E-4EF088503BA0}"/>
                                            </p:graphicEl>
                                          </p:spTgt>
                                        </p:tgtEl>
                                        <p:attrNameLst>
                                          <p:attrName>ppt_w</p:attrName>
                                        </p:attrNameLst>
                                      </p:cBhvr>
                                      <p:tavLst>
                                        <p:tav tm="0">
                                          <p:val>
                                            <p:strVal val="#ppt_w+.3"/>
                                          </p:val>
                                        </p:tav>
                                        <p:tav tm="100000">
                                          <p:val>
                                            <p:strVal val="#ppt_w"/>
                                          </p:val>
                                        </p:tav>
                                      </p:tavLst>
                                    </p:anim>
                                    <p:anim calcmode="lin" valueType="num">
                                      <p:cBhvr>
                                        <p:cTn id="98" dur="1000" fill="hold"/>
                                        <p:tgtEl>
                                          <p:spTgt spid="6">
                                            <p:graphicEl>
                                              <a:dgm id="{089D21A1-19B7-4BAE-B08E-4EF088503BA0}"/>
                                            </p:graphicEl>
                                          </p:spTgt>
                                        </p:tgtEl>
                                        <p:attrNameLst>
                                          <p:attrName>ppt_h</p:attrName>
                                        </p:attrNameLst>
                                      </p:cBhvr>
                                      <p:tavLst>
                                        <p:tav tm="0">
                                          <p:val>
                                            <p:strVal val="#ppt_h"/>
                                          </p:val>
                                        </p:tav>
                                        <p:tav tm="100000">
                                          <p:val>
                                            <p:strVal val="#ppt_h"/>
                                          </p:val>
                                        </p:tav>
                                      </p:tavLst>
                                    </p:anim>
                                    <p:animEffect transition="in" filter="fade">
                                      <p:cBhvr>
                                        <p:cTn id="99" dur="1000"/>
                                        <p:tgtEl>
                                          <p:spTgt spid="6">
                                            <p:graphicEl>
                                              <a:dgm id="{089D21A1-19B7-4BAE-B08E-4EF088503BA0}"/>
                                            </p:graphicEl>
                                          </p:spTgt>
                                        </p:tgtEl>
                                      </p:cBhvr>
                                    </p:animEffect>
                                  </p:childTnLst>
                                </p:cTn>
                              </p:par>
                            </p:childTnLst>
                          </p:cTn>
                        </p:par>
                      </p:childTnLst>
                    </p:cTn>
                  </p:par>
                  <p:par>
                    <p:cTn id="100" fill="hold">
                      <p:stCondLst>
                        <p:cond delay="indefinite"/>
                      </p:stCondLst>
                      <p:childTnLst>
                        <p:par>
                          <p:cTn id="101" fill="hold">
                            <p:stCondLst>
                              <p:cond delay="0"/>
                            </p:stCondLst>
                            <p:childTnLst>
                              <p:par>
                                <p:cTn id="102" presetID="50" presetClass="entr" presetSubtype="0" decel="100000" fill="hold" grpId="0" nodeType="clickEffect">
                                  <p:stCondLst>
                                    <p:cond delay="0"/>
                                  </p:stCondLst>
                                  <p:childTnLst>
                                    <p:set>
                                      <p:cBhvr>
                                        <p:cTn id="103" dur="1" fill="hold">
                                          <p:stCondLst>
                                            <p:cond delay="0"/>
                                          </p:stCondLst>
                                        </p:cTn>
                                        <p:tgtEl>
                                          <p:spTgt spid="6">
                                            <p:graphicEl>
                                              <a:dgm id="{FB8BE0BD-7A18-403D-B8B7-44A05CB986ED}"/>
                                            </p:graphicEl>
                                          </p:spTgt>
                                        </p:tgtEl>
                                        <p:attrNameLst>
                                          <p:attrName>style.visibility</p:attrName>
                                        </p:attrNameLst>
                                      </p:cBhvr>
                                      <p:to>
                                        <p:strVal val="visible"/>
                                      </p:to>
                                    </p:set>
                                    <p:anim calcmode="lin" valueType="num">
                                      <p:cBhvr>
                                        <p:cTn id="104" dur="1000" fill="hold"/>
                                        <p:tgtEl>
                                          <p:spTgt spid="6">
                                            <p:graphicEl>
                                              <a:dgm id="{FB8BE0BD-7A18-403D-B8B7-44A05CB986ED}"/>
                                            </p:graphicEl>
                                          </p:spTgt>
                                        </p:tgtEl>
                                        <p:attrNameLst>
                                          <p:attrName>ppt_w</p:attrName>
                                        </p:attrNameLst>
                                      </p:cBhvr>
                                      <p:tavLst>
                                        <p:tav tm="0">
                                          <p:val>
                                            <p:strVal val="#ppt_w+.3"/>
                                          </p:val>
                                        </p:tav>
                                        <p:tav tm="100000">
                                          <p:val>
                                            <p:strVal val="#ppt_w"/>
                                          </p:val>
                                        </p:tav>
                                      </p:tavLst>
                                    </p:anim>
                                    <p:anim calcmode="lin" valueType="num">
                                      <p:cBhvr>
                                        <p:cTn id="105" dur="1000" fill="hold"/>
                                        <p:tgtEl>
                                          <p:spTgt spid="6">
                                            <p:graphicEl>
                                              <a:dgm id="{FB8BE0BD-7A18-403D-B8B7-44A05CB986ED}"/>
                                            </p:graphicEl>
                                          </p:spTgt>
                                        </p:tgtEl>
                                        <p:attrNameLst>
                                          <p:attrName>ppt_h</p:attrName>
                                        </p:attrNameLst>
                                      </p:cBhvr>
                                      <p:tavLst>
                                        <p:tav tm="0">
                                          <p:val>
                                            <p:strVal val="#ppt_h"/>
                                          </p:val>
                                        </p:tav>
                                        <p:tav tm="100000">
                                          <p:val>
                                            <p:strVal val="#ppt_h"/>
                                          </p:val>
                                        </p:tav>
                                      </p:tavLst>
                                    </p:anim>
                                    <p:animEffect transition="in" filter="fade">
                                      <p:cBhvr>
                                        <p:cTn id="106" dur="1000"/>
                                        <p:tgtEl>
                                          <p:spTgt spid="6">
                                            <p:graphicEl>
                                              <a:dgm id="{FB8BE0BD-7A18-403D-B8B7-44A05CB986ED}"/>
                                            </p:graphicEl>
                                          </p:spTgt>
                                        </p:tgtEl>
                                      </p:cBhvr>
                                    </p:animEffect>
                                  </p:childTnLst>
                                </p:cTn>
                              </p:par>
                              <p:par>
                                <p:cTn id="107" presetID="50" presetClass="entr" presetSubtype="0" decel="100000" fill="hold" grpId="0" nodeType="withEffect">
                                  <p:stCondLst>
                                    <p:cond delay="0"/>
                                  </p:stCondLst>
                                  <p:childTnLst>
                                    <p:set>
                                      <p:cBhvr>
                                        <p:cTn id="108" dur="1" fill="hold">
                                          <p:stCondLst>
                                            <p:cond delay="0"/>
                                          </p:stCondLst>
                                        </p:cTn>
                                        <p:tgtEl>
                                          <p:spTgt spid="6">
                                            <p:graphicEl>
                                              <a:dgm id="{E85629F2-9EC5-44BE-8034-38AD311A3E44}"/>
                                            </p:graphicEl>
                                          </p:spTgt>
                                        </p:tgtEl>
                                        <p:attrNameLst>
                                          <p:attrName>style.visibility</p:attrName>
                                        </p:attrNameLst>
                                      </p:cBhvr>
                                      <p:to>
                                        <p:strVal val="visible"/>
                                      </p:to>
                                    </p:set>
                                    <p:anim calcmode="lin" valueType="num">
                                      <p:cBhvr>
                                        <p:cTn id="109" dur="1000" fill="hold"/>
                                        <p:tgtEl>
                                          <p:spTgt spid="6">
                                            <p:graphicEl>
                                              <a:dgm id="{E85629F2-9EC5-44BE-8034-38AD311A3E44}"/>
                                            </p:graphicEl>
                                          </p:spTgt>
                                        </p:tgtEl>
                                        <p:attrNameLst>
                                          <p:attrName>ppt_w</p:attrName>
                                        </p:attrNameLst>
                                      </p:cBhvr>
                                      <p:tavLst>
                                        <p:tav tm="0">
                                          <p:val>
                                            <p:strVal val="#ppt_w+.3"/>
                                          </p:val>
                                        </p:tav>
                                        <p:tav tm="100000">
                                          <p:val>
                                            <p:strVal val="#ppt_w"/>
                                          </p:val>
                                        </p:tav>
                                      </p:tavLst>
                                    </p:anim>
                                    <p:anim calcmode="lin" valueType="num">
                                      <p:cBhvr>
                                        <p:cTn id="110" dur="1000" fill="hold"/>
                                        <p:tgtEl>
                                          <p:spTgt spid="6">
                                            <p:graphicEl>
                                              <a:dgm id="{E85629F2-9EC5-44BE-8034-38AD311A3E44}"/>
                                            </p:graphicEl>
                                          </p:spTgt>
                                        </p:tgtEl>
                                        <p:attrNameLst>
                                          <p:attrName>ppt_h</p:attrName>
                                        </p:attrNameLst>
                                      </p:cBhvr>
                                      <p:tavLst>
                                        <p:tav tm="0">
                                          <p:val>
                                            <p:strVal val="#ppt_h"/>
                                          </p:val>
                                        </p:tav>
                                        <p:tav tm="100000">
                                          <p:val>
                                            <p:strVal val="#ppt_h"/>
                                          </p:val>
                                        </p:tav>
                                      </p:tavLst>
                                    </p:anim>
                                    <p:animEffect transition="in" filter="fade">
                                      <p:cBhvr>
                                        <p:cTn id="111" dur="1000"/>
                                        <p:tgtEl>
                                          <p:spTgt spid="6">
                                            <p:graphicEl>
                                              <a:dgm id="{E85629F2-9EC5-44BE-8034-38AD311A3E44}"/>
                                            </p:graphicEl>
                                          </p:spTgt>
                                        </p:tgtEl>
                                      </p:cBhvr>
                                    </p:animEffect>
                                  </p:childTnLst>
                                </p:cTn>
                              </p:par>
                              <p:par>
                                <p:cTn id="112" presetID="50" presetClass="entr" presetSubtype="0" decel="100000" fill="hold" grpId="0" nodeType="withEffect">
                                  <p:stCondLst>
                                    <p:cond delay="0"/>
                                  </p:stCondLst>
                                  <p:childTnLst>
                                    <p:set>
                                      <p:cBhvr>
                                        <p:cTn id="113" dur="1" fill="hold">
                                          <p:stCondLst>
                                            <p:cond delay="0"/>
                                          </p:stCondLst>
                                        </p:cTn>
                                        <p:tgtEl>
                                          <p:spTgt spid="6">
                                            <p:graphicEl>
                                              <a:dgm id="{51ED4ADF-C709-460C-8800-6DF2B898A159}"/>
                                            </p:graphicEl>
                                          </p:spTgt>
                                        </p:tgtEl>
                                        <p:attrNameLst>
                                          <p:attrName>style.visibility</p:attrName>
                                        </p:attrNameLst>
                                      </p:cBhvr>
                                      <p:to>
                                        <p:strVal val="visible"/>
                                      </p:to>
                                    </p:set>
                                    <p:anim calcmode="lin" valueType="num">
                                      <p:cBhvr>
                                        <p:cTn id="114" dur="1000" fill="hold"/>
                                        <p:tgtEl>
                                          <p:spTgt spid="6">
                                            <p:graphicEl>
                                              <a:dgm id="{51ED4ADF-C709-460C-8800-6DF2B898A159}"/>
                                            </p:graphicEl>
                                          </p:spTgt>
                                        </p:tgtEl>
                                        <p:attrNameLst>
                                          <p:attrName>ppt_w</p:attrName>
                                        </p:attrNameLst>
                                      </p:cBhvr>
                                      <p:tavLst>
                                        <p:tav tm="0">
                                          <p:val>
                                            <p:strVal val="#ppt_w+.3"/>
                                          </p:val>
                                        </p:tav>
                                        <p:tav tm="100000">
                                          <p:val>
                                            <p:strVal val="#ppt_w"/>
                                          </p:val>
                                        </p:tav>
                                      </p:tavLst>
                                    </p:anim>
                                    <p:anim calcmode="lin" valueType="num">
                                      <p:cBhvr>
                                        <p:cTn id="115" dur="1000" fill="hold"/>
                                        <p:tgtEl>
                                          <p:spTgt spid="6">
                                            <p:graphicEl>
                                              <a:dgm id="{51ED4ADF-C709-460C-8800-6DF2B898A159}"/>
                                            </p:graphicEl>
                                          </p:spTgt>
                                        </p:tgtEl>
                                        <p:attrNameLst>
                                          <p:attrName>ppt_h</p:attrName>
                                        </p:attrNameLst>
                                      </p:cBhvr>
                                      <p:tavLst>
                                        <p:tav tm="0">
                                          <p:val>
                                            <p:strVal val="#ppt_h"/>
                                          </p:val>
                                        </p:tav>
                                        <p:tav tm="100000">
                                          <p:val>
                                            <p:strVal val="#ppt_h"/>
                                          </p:val>
                                        </p:tav>
                                      </p:tavLst>
                                    </p:anim>
                                    <p:animEffect transition="in" filter="fade">
                                      <p:cBhvr>
                                        <p:cTn id="116" dur="1000"/>
                                        <p:tgtEl>
                                          <p:spTgt spid="6">
                                            <p:graphicEl>
                                              <a:dgm id="{51ED4ADF-C709-460C-8800-6DF2B898A159}"/>
                                            </p:graphicEl>
                                          </p:spTgt>
                                        </p:tgtEl>
                                      </p:cBhvr>
                                    </p:animEffect>
                                  </p:childTnLst>
                                </p:cTn>
                              </p:par>
                            </p:childTnLst>
                          </p:cTn>
                        </p:par>
                      </p:childTnLst>
                    </p:cTn>
                  </p:par>
                  <p:par>
                    <p:cTn id="117" fill="hold">
                      <p:stCondLst>
                        <p:cond delay="indefinite"/>
                      </p:stCondLst>
                      <p:childTnLst>
                        <p:par>
                          <p:cTn id="118" fill="hold">
                            <p:stCondLst>
                              <p:cond delay="0"/>
                            </p:stCondLst>
                            <p:childTnLst>
                              <p:par>
                                <p:cTn id="119" presetID="50" presetClass="entr" presetSubtype="0" decel="100000" fill="hold" grpId="0" nodeType="clickEffect">
                                  <p:stCondLst>
                                    <p:cond delay="0"/>
                                  </p:stCondLst>
                                  <p:childTnLst>
                                    <p:set>
                                      <p:cBhvr>
                                        <p:cTn id="120" dur="1" fill="hold">
                                          <p:stCondLst>
                                            <p:cond delay="0"/>
                                          </p:stCondLst>
                                        </p:cTn>
                                        <p:tgtEl>
                                          <p:spTgt spid="6">
                                            <p:graphicEl>
                                              <a:dgm id="{A8E03828-A40F-4F89-B0E0-55A3AEF8651B}"/>
                                            </p:graphicEl>
                                          </p:spTgt>
                                        </p:tgtEl>
                                        <p:attrNameLst>
                                          <p:attrName>style.visibility</p:attrName>
                                        </p:attrNameLst>
                                      </p:cBhvr>
                                      <p:to>
                                        <p:strVal val="visible"/>
                                      </p:to>
                                    </p:set>
                                    <p:anim calcmode="lin" valueType="num">
                                      <p:cBhvr>
                                        <p:cTn id="121" dur="1000" fill="hold"/>
                                        <p:tgtEl>
                                          <p:spTgt spid="6">
                                            <p:graphicEl>
                                              <a:dgm id="{A8E03828-A40F-4F89-B0E0-55A3AEF8651B}"/>
                                            </p:graphicEl>
                                          </p:spTgt>
                                        </p:tgtEl>
                                        <p:attrNameLst>
                                          <p:attrName>ppt_w</p:attrName>
                                        </p:attrNameLst>
                                      </p:cBhvr>
                                      <p:tavLst>
                                        <p:tav tm="0">
                                          <p:val>
                                            <p:strVal val="#ppt_w+.3"/>
                                          </p:val>
                                        </p:tav>
                                        <p:tav tm="100000">
                                          <p:val>
                                            <p:strVal val="#ppt_w"/>
                                          </p:val>
                                        </p:tav>
                                      </p:tavLst>
                                    </p:anim>
                                    <p:anim calcmode="lin" valueType="num">
                                      <p:cBhvr>
                                        <p:cTn id="122" dur="1000" fill="hold"/>
                                        <p:tgtEl>
                                          <p:spTgt spid="6">
                                            <p:graphicEl>
                                              <a:dgm id="{A8E03828-A40F-4F89-B0E0-55A3AEF8651B}"/>
                                            </p:graphicEl>
                                          </p:spTgt>
                                        </p:tgtEl>
                                        <p:attrNameLst>
                                          <p:attrName>ppt_h</p:attrName>
                                        </p:attrNameLst>
                                      </p:cBhvr>
                                      <p:tavLst>
                                        <p:tav tm="0">
                                          <p:val>
                                            <p:strVal val="#ppt_h"/>
                                          </p:val>
                                        </p:tav>
                                        <p:tav tm="100000">
                                          <p:val>
                                            <p:strVal val="#ppt_h"/>
                                          </p:val>
                                        </p:tav>
                                      </p:tavLst>
                                    </p:anim>
                                    <p:animEffect transition="in" filter="fade">
                                      <p:cBhvr>
                                        <p:cTn id="123" dur="1000"/>
                                        <p:tgtEl>
                                          <p:spTgt spid="6">
                                            <p:graphicEl>
                                              <a:dgm id="{A8E03828-A40F-4F89-B0E0-55A3AEF8651B}"/>
                                            </p:graphicEl>
                                          </p:spTgt>
                                        </p:tgtEl>
                                      </p:cBhvr>
                                    </p:animEffect>
                                  </p:childTnLst>
                                </p:cTn>
                              </p:par>
                              <p:par>
                                <p:cTn id="124" presetID="50" presetClass="entr" presetSubtype="0" decel="100000" fill="hold" grpId="0" nodeType="withEffect">
                                  <p:stCondLst>
                                    <p:cond delay="0"/>
                                  </p:stCondLst>
                                  <p:childTnLst>
                                    <p:set>
                                      <p:cBhvr>
                                        <p:cTn id="125" dur="1" fill="hold">
                                          <p:stCondLst>
                                            <p:cond delay="0"/>
                                          </p:stCondLst>
                                        </p:cTn>
                                        <p:tgtEl>
                                          <p:spTgt spid="6">
                                            <p:graphicEl>
                                              <a:dgm id="{68EF18A2-E094-4F37-BFD3-A08E5F112EC7}"/>
                                            </p:graphicEl>
                                          </p:spTgt>
                                        </p:tgtEl>
                                        <p:attrNameLst>
                                          <p:attrName>style.visibility</p:attrName>
                                        </p:attrNameLst>
                                      </p:cBhvr>
                                      <p:to>
                                        <p:strVal val="visible"/>
                                      </p:to>
                                    </p:set>
                                    <p:anim calcmode="lin" valueType="num">
                                      <p:cBhvr>
                                        <p:cTn id="126" dur="1000" fill="hold"/>
                                        <p:tgtEl>
                                          <p:spTgt spid="6">
                                            <p:graphicEl>
                                              <a:dgm id="{68EF18A2-E094-4F37-BFD3-A08E5F112EC7}"/>
                                            </p:graphicEl>
                                          </p:spTgt>
                                        </p:tgtEl>
                                        <p:attrNameLst>
                                          <p:attrName>ppt_w</p:attrName>
                                        </p:attrNameLst>
                                      </p:cBhvr>
                                      <p:tavLst>
                                        <p:tav tm="0">
                                          <p:val>
                                            <p:strVal val="#ppt_w+.3"/>
                                          </p:val>
                                        </p:tav>
                                        <p:tav tm="100000">
                                          <p:val>
                                            <p:strVal val="#ppt_w"/>
                                          </p:val>
                                        </p:tav>
                                      </p:tavLst>
                                    </p:anim>
                                    <p:anim calcmode="lin" valueType="num">
                                      <p:cBhvr>
                                        <p:cTn id="127" dur="1000" fill="hold"/>
                                        <p:tgtEl>
                                          <p:spTgt spid="6">
                                            <p:graphicEl>
                                              <a:dgm id="{68EF18A2-E094-4F37-BFD3-A08E5F112EC7}"/>
                                            </p:graphicEl>
                                          </p:spTgt>
                                        </p:tgtEl>
                                        <p:attrNameLst>
                                          <p:attrName>ppt_h</p:attrName>
                                        </p:attrNameLst>
                                      </p:cBhvr>
                                      <p:tavLst>
                                        <p:tav tm="0">
                                          <p:val>
                                            <p:strVal val="#ppt_h"/>
                                          </p:val>
                                        </p:tav>
                                        <p:tav tm="100000">
                                          <p:val>
                                            <p:strVal val="#ppt_h"/>
                                          </p:val>
                                        </p:tav>
                                      </p:tavLst>
                                    </p:anim>
                                    <p:animEffect transition="in" filter="fade">
                                      <p:cBhvr>
                                        <p:cTn id="128" dur="1000"/>
                                        <p:tgtEl>
                                          <p:spTgt spid="6">
                                            <p:graphicEl>
                                              <a:dgm id="{68EF18A2-E094-4F37-BFD3-A08E5F112EC7}"/>
                                            </p:graphicEl>
                                          </p:spTgt>
                                        </p:tgtEl>
                                      </p:cBhvr>
                                    </p:animEffect>
                                  </p:childTnLst>
                                </p:cTn>
                              </p:par>
                              <p:par>
                                <p:cTn id="129" presetID="50" presetClass="entr" presetSubtype="0" decel="100000" fill="hold" grpId="0" nodeType="withEffect">
                                  <p:stCondLst>
                                    <p:cond delay="0"/>
                                  </p:stCondLst>
                                  <p:childTnLst>
                                    <p:set>
                                      <p:cBhvr>
                                        <p:cTn id="130" dur="1" fill="hold">
                                          <p:stCondLst>
                                            <p:cond delay="0"/>
                                          </p:stCondLst>
                                        </p:cTn>
                                        <p:tgtEl>
                                          <p:spTgt spid="6">
                                            <p:graphicEl>
                                              <a:dgm id="{BF988B59-84B2-4BEA-8ACC-852C322ABB34}"/>
                                            </p:graphicEl>
                                          </p:spTgt>
                                        </p:tgtEl>
                                        <p:attrNameLst>
                                          <p:attrName>style.visibility</p:attrName>
                                        </p:attrNameLst>
                                      </p:cBhvr>
                                      <p:to>
                                        <p:strVal val="visible"/>
                                      </p:to>
                                    </p:set>
                                    <p:anim calcmode="lin" valueType="num">
                                      <p:cBhvr>
                                        <p:cTn id="131" dur="1000" fill="hold"/>
                                        <p:tgtEl>
                                          <p:spTgt spid="6">
                                            <p:graphicEl>
                                              <a:dgm id="{BF988B59-84B2-4BEA-8ACC-852C322ABB34}"/>
                                            </p:graphicEl>
                                          </p:spTgt>
                                        </p:tgtEl>
                                        <p:attrNameLst>
                                          <p:attrName>ppt_w</p:attrName>
                                        </p:attrNameLst>
                                      </p:cBhvr>
                                      <p:tavLst>
                                        <p:tav tm="0">
                                          <p:val>
                                            <p:strVal val="#ppt_w+.3"/>
                                          </p:val>
                                        </p:tav>
                                        <p:tav tm="100000">
                                          <p:val>
                                            <p:strVal val="#ppt_w"/>
                                          </p:val>
                                        </p:tav>
                                      </p:tavLst>
                                    </p:anim>
                                    <p:anim calcmode="lin" valueType="num">
                                      <p:cBhvr>
                                        <p:cTn id="132" dur="1000" fill="hold"/>
                                        <p:tgtEl>
                                          <p:spTgt spid="6">
                                            <p:graphicEl>
                                              <a:dgm id="{BF988B59-84B2-4BEA-8ACC-852C322ABB34}"/>
                                            </p:graphicEl>
                                          </p:spTgt>
                                        </p:tgtEl>
                                        <p:attrNameLst>
                                          <p:attrName>ppt_h</p:attrName>
                                        </p:attrNameLst>
                                      </p:cBhvr>
                                      <p:tavLst>
                                        <p:tav tm="0">
                                          <p:val>
                                            <p:strVal val="#ppt_h"/>
                                          </p:val>
                                        </p:tav>
                                        <p:tav tm="100000">
                                          <p:val>
                                            <p:strVal val="#ppt_h"/>
                                          </p:val>
                                        </p:tav>
                                      </p:tavLst>
                                    </p:anim>
                                    <p:animEffect transition="in" filter="fade">
                                      <p:cBhvr>
                                        <p:cTn id="133" dur="1000"/>
                                        <p:tgtEl>
                                          <p:spTgt spid="6">
                                            <p:graphicEl>
                                              <a:dgm id="{BF988B59-84B2-4BEA-8ACC-852C322ABB34}"/>
                                            </p:graphicEl>
                                          </p:spTgt>
                                        </p:tgtEl>
                                      </p:cBhvr>
                                    </p:animEffect>
                                  </p:childTnLst>
                                </p:cTn>
                              </p:par>
                            </p:childTnLst>
                          </p:cTn>
                        </p:par>
                      </p:childTnLst>
                    </p:cTn>
                  </p:par>
                  <p:par>
                    <p:cTn id="134" fill="hold">
                      <p:stCondLst>
                        <p:cond delay="indefinite"/>
                      </p:stCondLst>
                      <p:childTnLst>
                        <p:par>
                          <p:cTn id="135" fill="hold">
                            <p:stCondLst>
                              <p:cond delay="0"/>
                            </p:stCondLst>
                            <p:childTnLst>
                              <p:par>
                                <p:cTn id="136" presetID="50" presetClass="entr" presetSubtype="0" decel="100000" fill="hold" grpId="0" nodeType="clickEffect">
                                  <p:stCondLst>
                                    <p:cond delay="0"/>
                                  </p:stCondLst>
                                  <p:childTnLst>
                                    <p:set>
                                      <p:cBhvr>
                                        <p:cTn id="137" dur="1" fill="hold">
                                          <p:stCondLst>
                                            <p:cond delay="0"/>
                                          </p:stCondLst>
                                        </p:cTn>
                                        <p:tgtEl>
                                          <p:spTgt spid="6">
                                            <p:graphicEl>
                                              <a:dgm id="{CD51641D-E113-4D07-8ABB-03460926523F}"/>
                                            </p:graphicEl>
                                          </p:spTgt>
                                        </p:tgtEl>
                                        <p:attrNameLst>
                                          <p:attrName>style.visibility</p:attrName>
                                        </p:attrNameLst>
                                      </p:cBhvr>
                                      <p:to>
                                        <p:strVal val="visible"/>
                                      </p:to>
                                    </p:set>
                                    <p:anim calcmode="lin" valueType="num">
                                      <p:cBhvr>
                                        <p:cTn id="138" dur="1000" fill="hold"/>
                                        <p:tgtEl>
                                          <p:spTgt spid="6">
                                            <p:graphicEl>
                                              <a:dgm id="{CD51641D-E113-4D07-8ABB-03460926523F}"/>
                                            </p:graphicEl>
                                          </p:spTgt>
                                        </p:tgtEl>
                                        <p:attrNameLst>
                                          <p:attrName>ppt_w</p:attrName>
                                        </p:attrNameLst>
                                      </p:cBhvr>
                                      <p:tavLst>
                                        <p:tav tm="0">
                                          <p:val>
                                            <p:strVal val="#ppt_w+.3"/>
                                          </p:val>
                                        </p:tav>
                                        <p:tav tm="100000">
                                          <p:val>
                                            <p:strVal val="#ppt_w"/>
                                          </p:val>
                                        </p:tav>
                                      </p:tavLst>
                                    </p:anim>
                                    <p:anim calcmode="lin" valueType="num">
                                      <p:cBhvr>
                                        <p:cTn id="139" dur="1000" fill="hold"/>
                                        <p:tgtEl>
                                          <p:spTgt spid="6">
                                            <p:graphicEl>
                                              <a:dgm id="{CD51641D-E113-4D07-8ABB-03460926523F}"/>
                                            </p:graphicEl>
                                          </p:spTgt>
                                        </p:tgtEl>
                                        <p:attrNameLst>
                                          <p:attrName>ppt_h</p:attrName>
                                        </p:attrNameLst>
                                      </p:cBhvr>
                                      <p:tavLst>
                                        <p:tav tm="0">
                                          <p:val>
                                            <p:strVal val="#ppt_h"/>
                                          </p:val>
                                        </p:tav>
                                        <p:tav tm="100000">
                                          <p:val>
                                            <p:strVal val="#ppt_h"/>
                                          </p:val>
                                        </p:tav>
                                      </p:tavLst>
                                    </p:anim>
                                    <p:animEffect transition="in" filter="fade">
                                      <p:cBhvr>
                                        <p:cTn id="140" dur="1000"/>
                                        <p:tgtEl>
                                          <p:spTgt spid="6">
                                            <p:graphicEl>
                                              <a:dgm id="{CD51641D-E113-4D07-8ABB-03460926523F}"/>
                                            </p:graphicEl>
                                          </p:spTgt>
                                        </p:tgtEl>
                                      </p:cBhvr>
                                    </p:animEffect>
                                  </p:childTnLst>
                                </p:cTn>
                              </p:par>
                              <p:par>
                                <p:cTn id="141" presetID="50" presetClass="entr" presetSubtype="0" decel="100000" fill="hold" grpId="0" nodeType="withEffect">
                                  <p:stCondLst>
                                    <p:cond delay="0"/>
                                  </p:stCondLst>
                                  <p:childTnLst>
                                    <p:set>
                                      <p:cBhvr>
                                        <p:cTn id="142" dur="1" fill="hold">
                                          <p:stCondLst>
                                            <p:cond delay="0"/>
                                          </p:stCondLst>
                                        </p:cTn>
                                        <p:tgtEl>
                                          <p:spTgt spid="6">
                                            <p:graphicEl>
                                              <a:dgm id="{C0F4F9B5-3804-4990-AFEC-C4443A66047A}"/>
                                            </p:graphicEl>
                                          </p:spTgt>
                                        </p:tgtEl>
                                        <p:attrNameLst>
                                          <p:attrName>style.visibility</p:attrName>
                                        </p:attrNameLst>
                                      </p:cBhvr>
                                      <p:to>
                                        <p:strVal val="visible"/>
                                      </p:to>
                                    </p:set>
                                    <p:anim calcmode="lin" valueType="num">
                                      <p:cBhvr>
                                        <p:cTn id="143" dur="1000" fill="hold"/>
                                        <p:tgtEl>
                                          <p:spTgt spid="6">
                                            <p:graphicEl>
                                              <a:dgm id="{C0F4F9B5-3804-4990-AFEC-C4443A66047A}"/>
                                            </p:graphicEl>
                                          </p:spTgt>
                                        </p:tgtEl>
                                        <p:attrNameLst>
                                          <p:attrName>ppt_w</p:attrName>
                                        </p:attrNameLst>
                                      </p:cBhvr>
                                      <p:tavLst>
                                        <p:tav tm="0">
                                          <p:val>
                                            <p:strVal val="#ppt_w+.3"/>
                                          </p:val>
                                        </p:tav>
                                        <p:tav tm="100000">
                                          <p:val>
                                            <p:strVal val="#ppt_w"/>
                                          </p:val>
                                        </p:tav>
                                      </p:tavLst>
                                    </p:anim>
                                    <p:anim calcmode="lin" valueType="num">
                                      <p:cBhvr>
                                        <p:cTn id="144" dur="1000" fill="hold"/>
                                        <p:tgtEl>
                                          <p:spTgt spid="6">
                                            <p:graphicEl>
                                              <a:dgm id="{C0F4F9B5-3804-4990-AFEC-C4443A66047A}"/>
                                            </p:graphicEl>
                                          </p:spTgt>
                                        </p:tgtEl>
                                        <p:attrNameLst>
                                          <p:attrName>ppt_h</p:attrName>
                                        </p:attrNameLst>
                                      </p:cBhvr>
                                      <p:tavLst>
                                        <p:tav tm="0">
                                          <p:val>
                                            <p:strVal val="#ppt_h"/>
                                          </p:val>
                                        </p:tav>
                                        <p:tav tm="100000">
                                          <p:val>
                                            <p:strVal val="#ppt_h"/>
                                          </p:val>
                                        </p:tav>
                                      </p:tavLst>
                                    </p:anim>
                                    <p:animEffect transition="in" filter="fade">
                                      <p:cBhvr>
                                        <p:cTn id="145" dur="1000"/>
                                        <p:tgtEl>
                                          <p:spTgt spid="6">
                                            <p:graphicEl>
                                              <a:dgm id="{C0F4F9B5-3804-4990-AFEC-C4443A66047A}"/>
                                            </p:graphicEl>
                                          </p:spTgt>
                                        </p:tgtEl>
                                      </p:cBhvr>
                                    </p:animEffect>
                                  </p:childTnLst>
                                </p:cTn>
                              </p:par>
                              <p:par>
                                <p:cTn id="146" presetID="50" presetClass="entr" presetSubtype="0" decel="100000" fill="hold" grpId="0" nodeType="withEffect">
                                  <p:stCondLst>
                                    <p:cond delay="0"/>
                                  </p:stCondLst>
                                  <p:childTnLst>
                                    <p:set>
                                      <p:cBhvr>
                                        <p:cTn id="147" dur="1" fill="hold">
                                          <p:stCondLst>
                                            <p:cond delay="0"/>
                                          </p:stCondLst>
                                        </p:cTn>
                                        <p:tgtEl>
                                          <p:spTgt spid="6">
                                            <p:graphicEl>
                                              <a:dgm id="{54A65BFF-C36F-4FFB-B2B3-7962852C29D5}"/>
                                            </p:graphicEl>
                                          </p:spTgt>
                                        </p:tgtEl>
                                        <p:attrNameLst>
                                          <p:attrName>style.visibility</p:attrName>
                                        </p:attrNameLst>
                                      </p:cBhvr>
                                      <p:to>
                                        <p:strVal val="visible"/>
                                      </p:to>
                                    </p:set>
                                    <p:anim calcmode="lin" valueType="num">
                                      <p:cBhvr>
                                        <p:cTn id="148" dur="1000" fill="hold"/>
                                        <p:tgtEl>
                                          <p:spTgt spid="6">
                                            <p:graphicEl>
                                              <a:dgm id="{54A65BFF-C36F-4FFB-B2B3-7962852C29D5}"/>
                                            </p:graphicEl>
                                          </p:spTgt>
                                        </p:tgtEl>
                                        <p:attrNameLst>
                                          <p:attrName>ppt_w</p:attrName>
                                        </p:attrNameLst>
                                      </p:cBhvr>
                                      <p:tavLst>
                                        <p:tav tm="0">
                                          <p:val>
                                            <p:strVal val="#ppt_w+.3"/>
                                          </p:val>
                                        </p:tav>
                                        <p:tav tm="100000">
                                          <p:val>
                                            <p:strVal val="#ppt_w"/>
                                          </p:val>
                                        </p:tav>
                                      </p:tavLst>
                                    </p:anim>
                                    <p:anim calcmode="lin" valueType="num">
                                      <p:cBhvr>
                                        <p:cTn id="149" dur="1000" fill="hold"/>
                                        <p:tgtEl>
                                          <p:spTgt spid="6">
                                            <p:graphicEl>
                                              <a:dgm id="{54A65BFF-C36F-4FFB-B2B3-7962852C29D5}"/>
                                            </p:graphicEl>
                                          </p:spTgt>
                                        </p:tgtEl>
                                        <p:attrNameLst>
                                          <p:attrName>ppt_h</p:attrName>
                                        </p:attrNameLst>
                                      </p:cBhvr>
                                      <p:tavLst>
                                        <p:tav tm="0">
                                          <p:val>
                                            <p:strVal val="#ppt_h"/>
                                          </p:val>
                                        </p:tav>
                                        <p:tav tm="100000">
                                          <p:val>
                                            <p:strVal val="#ppt_h"/>
                                          </p:val>
                                        </p:tav>
                                      </p:tavLst>
                                    </p:anim>
                                    <p:animEffect transition="in" filter="fade">
                                      <p:cBhvr>
                                        <p:cTn id="150" dur="1000"/>
                                        <p:tgtEl>
                                          <p:spTgt spid="6">
                                            <p:graphicEl>
                                              <a:dgm id="{54A65BFF-C36F-4FFB-B2B3-7962852C29D5}"/>
                                            </p:graphicEl>
                                          </p:spTgt>
                                        </p:tgtEl>
                                      </p:cBhvr>
                                    </p:animEffect>
                                  </p:childTnLst>
                                </p:cTn>
                              </p:par>
                            </p:childTnLst>
                          </p:cTn>
                        </p:par>
                      </p:childTnLst>
                    </p:cTn>
                  </p:par>
                  <p:par>
                    <p:cTn id="151" fill="hold">
                      <p:stCondLst>
                        <p:cond delay="indefinite"/>
                      </p:stCondLst>
                      <p:childTnLst>
                        <p:par>
                          <p:cTn id="152" fill="hold">
                            <p:stCondLst>
                              <p:cond delay="0"/>
                            </p:stCondLst>
                            <p:childTnLst>
                              <p:par>
                                <p:cTn id="153" presetID="50" presetClass="entr" presetSubtype="0" decel="100000" fill="hold" grpId="0" nodeType="clickEffect">
                                  <p:stCondLst>
                                    <p:cond delay="0"/>
                                  </p:stCondLst>
                                  <p:childTnLst>
                                    <p:set>
                                      <p:cBhvr>
                                        <p:cTn id="154" dur="1" fill="hold">
                                          <p:stCondLst>
                                            <p:cond delay="0"/>
                                          </p:stCondLst>
                                        </p:cTn>
                                        <p:tgtEl>
                                          <p:spTgt spid="6">
                                            <p:graphicEl>
                                              <a:dgm id="{B4AC1881-BD31-4BDE-9A35-66D98B6111EB}"/>
                                            </p:graphicEl>
                                          </p:spTgt>
                                        </p:tgtEl>
                                        <p:attrNameLst>
                                          <p:attrName>style.visibility</p:attrName>
                                        </p:attrNameLst>
                                      </p:cBhvr>
                                      <p:to>
                                        <p:strVal val="visible"/>
                                      </p:to>
                                    </p:set>
                                    <p:anim calcmode="lin" valueType="num">
                                      <p:cBhvr>
                                        <p:cTn id="155" dur="1000" fill="hold"/>
                                        <p:tgtEl>
                                          <p:spTgt spid="6">
                                            <p:graphicEl>
                                              <a:dgm id="{B4AC1881-BD31-4BDE-9A35-66D98B6111EB}"/>
                                            </p:graphicEl>
                                          </p:spTgt>
                                        </p:tgtEl>
                                        <p:attrNameLst>
                                          <p:attrName>ppt_w</p:attrName>
                                        </p:attrNameLst>
                                      </p:cBhvr>
                                      <p:tavLst>
                                        <p:tav tm="0">
                                          <p:val>
                                            <p:strVal val="#ppt_w+.3"/>
                                          </p:val>
                                        </p:tav>
                                        <p:tav tm="100000">
                                          <p:val>
                                            <p:strVal val="#ppt_w"/>
                                          </p:val>
                                        </p:tav>
                                      </p:tavLst>
                                    </p:anim>
                                    <p:anim calcmode="lin" valueType="num">
                                      <p:cBhvr>
                                        <p:cTn id="156" dur="1000" fill="hold"/>
                                        <p:tgtEl>
                                          <p:spTgt spid="6">
                                            <p:graphicEl>
                                              <a:dgm id="{B4AC1881-BD31-4BDE-9A35-66D98B6111EB}"/>
                                            </p:graphicEl>
                                          </p:spTgt>
                                        </p:tgtEl>
                                        <p:attrNameLst>
                                          <p:attrName>ppt_h</p:attrName>
                                        </p:attrNameLst>
                                      </p:cBhvr>
                                      <p:tavLst>
                                        <p:tav tm="0">
                                          <p:val>
                                            <p:strVal val="#ppt_h"/>
                                          </p:val>
                                        </p:tav>
                                        <p:tav tm="100000">
                                          <p:val>
                                            <p:strVal val="#ppt_h"/>
                                          </p:val>
                                        </p:tav>
                                      </p:tavLst>
                                    </p:anim>
                                    <p:animEffect transition="in" filter="fade">
                                      <p:cBhvr>
                                        <p:cTn id="157" dur="1000"/>
                                        <p:tgtEl>
                                          <p:spTgt spid="6">
                                            <p:graphicEl>
                                              <a:dgm id="{B4AC1881-BD31-4BDE-9A35-66D98B6111EB}"/>
                                            </p:graphicEl>
                                          </p:spTgt>
                                        </p:tgtEl>
                                      </p:cBhvr>
                                    </p:animEffect>
                                  </p:childTnLst>
                                </p:cTn>
                              </p:par>
                              <p:par>
                                <p:cTn id="158" presetID="50" presetClass="entr" presetSubtype="0" decel="100000" fill="hold" grpId="0" nodeType="withEffect">
                                  <p:stCondLst>
                                    <p:cond delay="0"/>
                                  </p:stCondLst>
                                  <p:childTnLst>
                                    <p:set>
                                      <p:cBhvr>
                                        <p:cTn id="159" dur="1" fill="hold">
                                          <p:stCondLst>
                                            <p:cond delay="0"/>
                                          </p:stCondLst>
                                        </p:cTn>
                                        <p:tgtEl>
                                          <p:spTgt spid="6">
                                            <p:graphicEl>
                                              <a:dgm id="{BC985BC5-0060-4D71-A7EB-60B85BCDDB0D}"/>
                                            </p:graphicEl>
                                          </p:spTgt>
                                        </p:tgtEl>
                                        <p:attrNameLst>
                                          <p:attrName>style.visibility</p:attrName>
                                        </p:attrNameLst>
                                      </p:cBhvr>
                                      <p:to>
                                        <p:strVal val="visible"/>
                                      </p:to>
                                    </p:set>
                                    <p:anim calcmode="lin" valueType="num">
                                      <p:cBhvr>
                                        <p:cTn id="160" dur="1000" fill="hold"/>
                                        <p:tgtEl>
                                          <p:spTgt spid="6">
                                            <p:graphicEl>
                                              <a:dgm id="{BC985BC5-0060-4D71-A7EB-60B85BCDDB0D}"/>
                                            </p:graphicEl>
                                          </p:spTgt>
                                        </p:tgtEl>
                                        <p:attrNameLst>
                                          <p:attrName>ppt_w</p:attrName>
                                        </p:attrNameLst>
                                      </p:cBhvr>
                                      <p:tavLst>
                                        <p:tav tm="0">
                                          <p:val>
                                            <p:strVal val="#ppt_w+.3"/>
                                          </p:val>
                                        </p:tav>
                                        <p:tav tm="100000">
                                          <p:val>
                                            <p:strVal val="#ppt_w"/>
                                          </p:val>
                                        </p:tav>
                                      </p:tavLst>
                                    </p:anim>
                                    <p:anim calcmode="lin" valueType="num">
                                      <p:cBhvr>
                                        <p:cTn id="161" dur="1000" fill="hold"/>
                                        <p:tgtEl>
                                          <p:spTgt spid="6">
                                            <p:graphicEl>
                                              <a:dgm id="{BC985BC5-0060-4D71-A7EB-60B85BCDDB0D}"/>
                                            </p:graphicEl>
                                          </p:spTgt>
                                        </p:tgtEl>
                                        <p:attrNameLst>
                                          <p:attrName>ppt_h</p:attrName>
                                        </p:attrNameLst>
                                      </p:cBhvr>
                                      <p:tavLst>
                                        <p:tav tm="0">
                                          <p:val>
                                            <p:strVal val="#ppt_h"/>
                                          </p:val>
                                        </p:tav>
                                        <p:tav tm="100000">
                                          <p:val>
                                            <p:strVal val="#ppt_h"/>
                                          </p:val>
                                        </p:tav>
                                      </p:tavLst>
                                    </p:anim>
                                    <p:animEffect transition="in" filter="fade">
                                      <p:cBhvr>
                                        <p:cTn id="162" dur="1000"/>
                                        <p:tgtEl>
                                          <p:spTgt spid="6">
                                            <p:graphicEl>
                                              <a:dgm id="{BC985BC5-0060-4D71-A7EB-60B85BCDDB0D}"/>
                                            </p:graphicEl>
                                          </p:spTgt>
                                        </p:tgtEl>
                                      </p:cBhvr>
                                    </p:animEffect>
                                  </p:childTnLst>
                                </p:cTn>
                              </p:par>
                              <p:par>
                                <p:cTn id="163" presetID="50" presetClass="entr" presetSubtype="0" decel="100000" fill="hold" grpId="0" nodeType="withEffect">
                                  <p:stCondLst>
                                    <p:cond delay="0"/>
                                  </p:stCondLst>
                                  <p:childTnLst>
                                    <p:set>
                                      <p:cBhvr>
                                        <p:cTn id="164" dur="1" fill="hold">
                                          <p:stCondLst>
                                            <p:cond delay="0"/>
                                          </p:stCondLst>
                                        </p:cTn>
                                        <p:tgtEl>
                                          <p:spTgt spid="6">
                                            <p:graphicEl>
                                              <a:dgm id="{BE916861-3C63-4BED-8085-6130C55EEB77}"/>
                                            </p:graphicEl>
                                          </p:spTgt>
                                        </p:tgtEl>
                                        <p:attrNameLst>
                                          <p:attrName>style.visibility</p:attrName>
                                        </p:attrNameLst>
                                      </p:cBhvr>
                                      <p:to>
                                        <p:strVal val="visible"/>
                                      </p:to>
                                    </p:set>
                                    <p:anim calcmode="lin" valueType="num">
                                      <p:cBhvr>
                                        <p:cTn id="165" dur="1000" fill="hold"/>
                                        <p:tgtEl>
                                          <p:spTgt spid="6">
                                            <p:graphicEl>
                                              <a:dgm id="{BE916861-3C63-4BED-8085-6130C55EEB77}"/>
                                            </p:graphicEl>
                                          </p:spTgt>
                                        </p:tgtEl>
                                        <p:attrNameLst>
                                          <p:attrName>ppt_w</p:attrName>
                                        </p:attrNameLst>
                                      </p:cBhvr>
                                      <p:tavLst>
                                        <p:tav tm="0">
                                          <p:val>
                                            <p:strVal val="#ppt_w+.3"/>
                                          </p:val>
                                        </p:tav>
                                        <p:tav tm="100000">
                                          <p:val>
                                            <p:strVal val="#ppt_w"/>
                                          </p:val>
                                        </p:tav>
                                      </p:tavLst>
                                    </p:anim>
                                    <p:anim calcmode="lin" valueType="num">
                                      <p:cBhvr>
                                        <p:cTn id="166" dur="1000" fill="hold"/>
                                        <p:tgtEl>
                                          <p:spTgt spid="6">
                                            <p:graphicEl>
                                              <a:dgm id="{BE916861-3C63-4BED-8085-6130C55EEB77}"/>
                                            </p:graphicEl>
                                          </p:spTgt>
                                        </p:tgtEl>
                                        <p:attrNameLst>
                                          <p:attrName>ppt_h</p:attrName>
                                        </p:attrNameLst>
                                      </p:cBhvr>
                                      <p:tavLst>
                                        <p:tav tm="0">
                                          <p:val>
                                            <p:strVal val="#ppt_h"/>
                                          </p:val>
                                        </p:tav>
                                        <p:tav tm="100000">
                                          <p:val>
                                            <p:strVal val="#ppt_h"/>
                                          </p:val>
                                        </p:tav>
                                      </p:tavLst>
                                    </p:anim>
                                    <p:animEffect transition="in" filter="fade">
                                      <p:cBhvr>
                                        <p:cTn id="167" dur="1000"/>
                                        <p:tgtEl>
                                          <p:spTgt spid="6">
                                            <p:graphicEl>
                                              <a:dgm id="{BE916861-3C63-4BED-8085-6130C55EEB77}"/>
                                            </p:graphicEl>
                                          </p:spTgt>
                                        </p:tgtEl>
                                      </p:cBhvr>
                                    </p:animEffect>
                                  </p:childTnLst>
                                </p:cTn>
                              </p:par>
                            </p:childTnLst>
                          </p:cTn>
                        </p:par>
                      </p:childTnLst>
                    </p:cTn>
                  </p:par>
                  <p:par>
                    <p:cTn id="168" fill="hold">
                      <p:stCondLst>
                        <p:cond delay="indefinite"/>
                      </p:stCondLst>
                      <p:childTnLst>
                        <p:par>
                          <p:cTn id="169" fill="hold">
                            <p:stCondLst>
                              <p:cond delay="0"/>
                            </p:stCondLst>
                            <p:childTnLst>
                              <p:par>
                                <p:cTn id="170" presetID="50" presetClass="entr" presetSubtype="0" decel="100000" fill="hold" grpId="0" nodeType="clickEffect">
                                  <p:stCondLst>
                                    <p:cond delay="0"/>
                                  </p:stCondLst>
                                  <p:childTnLst>
                                    <p:set>
                                      <p:cBhvr>
                                        <p:cTn id="171" dur="1" fill="hold">
                                          <p:stCondLst>
                                            <p:cond delay="0"/>
                                          </p:stCondLst>
                                        </p:cTn>
                                        <p:tgtEl>
                                          <p:spTgt spid="6">
                                            <p:graphicEl>
                                              <a:dgm id="{91934CDE-7757-4995-A1BE-52CDA91CE9FA}"/>
                                            </p:graphicEl>
                                          </p:spTgt>
                                        </p:tgtEl>
                                        <p:attrNameLst>
                                          <p:attrName>style.visibility</p:attrName>
                                        </p:attrNameLst>
                                      </p:cBhvr>
                                      <p:to>
                                        <p:strVal val="visible"/>
                                      </p:to>
                                    </p:set>
                                    <p:anim calcmode="lin" valueType="num">
                                      <p:cBhvr>
                                        <p:cTn id="172" dur="1000" fill="hold"/>
                                        <p:tgtEl>
                                          <p:spTgt spid="6">
                                            <p:graphicEl>
                                              <a:dgm id="{91934CDE-7757-4995-A1BE-52CDA91CE9FA}"/>
                                            </p:graphicEl>
                                          </p:spTgt>
                                        </p:tgtEl>
                                        <p:attrNameLst>
                                          <p:attrName>ppt_w</p:attrName>
                                        </p:attrNameLst>
                                      </p:cBhvr>
                                      <p:tavLst>
                                        <p:tav tm="0">
                                          <p:val>
                                            <p:strVal val="#ppt_w+.3"/>
                                          </p:val>
                                        </p:tav>
                                        <p:tav tm="100000">
                                          <p:val>
                                            <p:strVal val="#ppt_w"/>
                                          </p:val>
                                        </p:tav>
                                      </p:tavLst>
                                    </p:anim>
                                    <p:anim calcmode="lin" valueType="num">
                                      <p:cBhvr>
                                        <p:cTn id="173" dur="1000" fill="hold"/>
                                        <p:tgtEl>
                                          <p:spTgt spid="6">
                                            <p:graphicEl>
                                              <a:dgm id="{91934CDE-7757-4995-A1BE-52CDA91CE9FA}"/>
                                            </p:graphicEl>
                                          </p:spTgt>
                                        </p:tgtEl>
                                        <p:attrNameLst>
                                          <p:attrName>ppt_h</p:attrName>
                                        </p:attrNameLst>
                                      </p:cBhvr>
                                      <p:tavLst>
                                        <p:tav tm="0">
                                          <p:val>
                                            <p:strVal val="#ppt_h"/>
                                          </p:val>
                                        </p:tav>
                                        <p:tav tm="100000">
                                          <p:val>
                                            <p:strVal val="#ppt_h"/>
                                          </p:val>
                                        </p:tav>
                                      </p:tavLst>
                                    </p:anim>
                                    <p:animEffect transition="in" filter="fade">
                                      <p:cBhvr>
                                        <p:cTn id="174" dur="1000"/>
                                        <p:tgtEl>
                                          <p:spTgt spid="6">
                                            <p:graphicEl>
                                              <a:dgm id="{91934CDE-7757-4995-A1BE-52CDA91CE9FA}"/>
                                            </p:graphicEl>
                                          </p:spTgt>
                                        </p:tgtEl>
                                      </p:cBhvr>
                                    </p:animEffect>
                                  </p:childTnLst>
                                </p:cTn>
                              </p:par>
                              <p:par>
                                <p:cTn id="175" presetID="50" presetClass="entr" presetSubtype="0" decel="100000" fill="hold" grpId="0" nodeType="withEffect">
                                  <p:stCondLst>
                                    <p:cond delay="0"/>
                                  </p:stCondLst>
                                  <p:childTnLst>
                                    <p:set>
                                      <p:cBhvr>
                                        <p:cTn id="176" dur="1" fill="hold">
                                          <p:stCondLst>
                                            <p:cond delay="0"/>
                                          </p:stCondLst>
                                        </p:cTn>
                                        <p:tgtEl>
                                          <p:spTgt spid="6">
                                            <p:graphicEl>
                                              <a:dgm id="{6C263D31-C0DA-4F8A-935E-A24DFB3C881B}"/>
                                            </p:graphicEl>
                                          </p:spTgt>
                                        </p:tgtEl>
                                        <p:attrNameLst>
                                          <p:attrName>style.visibility</p:attrName>
                                        </p:attrNameLst>
                                      </p:cBhvr>
                                      <p:to>
                                        <p:strVal val="visible"/>
                                      </p:to>
                                    </p:set>
                                    <p:anim calcmode="lin" valueType="num">
                                      <p:cBhvr>
                                        <p:cTn id="177" dur="1000" fill="hold"/>
                                        <p:tgtEl>
                                          <p:spTgt spid="6">
                                            <p:graphicEl>
                                              <a:dgm id="{6C263D31-C0DA-4F8A-935E-A24DFB3C881B}"/>
                                            </p:graphicEl>
                                          </p:spTgt>
                                        </p:tgtEl>
                                        <p:attrNameLst>
                                          <p:attrName>ppt_w</p:attrName>
                                        </p:attrNameLst>
                                      </p:cBhvr>
                                      <p:tavLst>
                                        <p:tav tm="0">
                                          <p:val>
                                            <p:strVal val="#ppt_w+.3"/>
                                          </p:val>
                                        </p:tav>
                                        <p:tav tm="100000">
                                          <p:val>
                                            <p:strVal val="#ppt_w"/>
                                          </p:val>
                                        </p:tav>
                                      </p:tavLst>
                                    </p:anim>
                                    <p:anim calcmode="lin" valueType="num">
                                      <p:cBhvr>
                                        <p:cTn id="178" dur="1000" fill="hold"/>
                                        <p:tgtEl>
                                          <p:spTgt spid="6">
                                            <p:graphicEl>
                                              <a:dgm id="{6C263D31-C0DA-4F8A-935E-A24DFB3C881B}"/>
                                            </p:graphicEl>
                                          </p:spTgt>
                                        </p:tgtEl>
                                        <p:attrNameLst>
                                          <p:attrName>ppt_h</p:attrName>
                                        </p:attrNameLst>
                                      </p:cBhvr>
                                      <p:tavLst>
                                        <p:tav tm="0">
                                          <p:val>
                                            <p:strVal val="#ppt_h"/>
                                          </p:val>
                                        </p:tav>
                                        <p:tav tm="100000">
                                          <p:val>
                                            <p:strVal val="#ppt_h"/>
                                          </p:val>
                                        </p:tav>
                                      </p:tavLst>
                                    </p:anim>
                                    <p:animEffect transition="in" filter="fade">
                                      <p:cBhvr>
                                        <p:cTn id="179" dur="1000"/>
                                        <p:tgtEl>
                                          <p:spTgt spid="6">
                                            <p:graphicEl>
                                              <a:dgm id="{6C263D31-C0DA-4F8A-935E-A24DFB3C881B}"/>
                                            </p:graphicEl>
                                          </p:spTgt>
                                        </p:tgtEl>
                                      </p:cBhvr>
                                    </p:animEffect>
                                  </p:childTnLst>
                                </p:cTn>
                              </p:par>
                              <p:par>
                                <p:cTn id="180" presetID="50" presetClass="entr" presetSubtype="0" decel="100000" fill="hold" grpId="0" nodeType="withEffect">
                                  <p:stCondLst>
                                    <p:cond delay="0"/>
                                  </p:stCondLst>
                                  <p:childTnLst>
                                    <p:set>
                                      <p:cBhvr>
                                        <p:cTn id="181" dur="1" fill="hold">
                                          <p:stCondLst>
                                            <p:cond delay="0"/>
                                          </p:stCondLst>
                                        </p:cTn>
                                        <p:tgtEl>
                                          <p:spTgt spid="6">
                                            <p:graphicEl>
                                              <a:dgm id="{D066DB26-FEDA-42C8-9BB3-27C56B37C191}"/>
                                            </p:graphicEl>
                                          </p:spTgt>
                                        </p:tgtEl>
                                        <p:attrNameLst>
                                          <p:attrName>style.visibility</p:attrName>
                                        </p:attrNameLst>
                                      </p:cBhvr>
                                      <p:to>
                                        <p:strVal val="visible"/>
                                      </p:to>
                                    </p:set>
                                    <p:anim calcmode="lin" valueType="num">
                                      <p:cBhvr>
                                        <p:cTn id="182" dur="1000" fill="hold"/>
                                        <p:tgtEl>
                                          <p:spTgt spid="6">
                                            <p:graphicEl>
                                              <a:dgm id="{D066DB26-FEDA-42C8-9BB3-27C56B37C191}"/>
                                            </p:graphicEl>
                                          </p:spTgt>
                                        </p:tgtEl>
                                        <p:attrNameLst>
                                          <p:attrName>ppt_w</p:attrName>
                                        </p:attrNameLst>
                                      </p:cBhvr>
                                      <p:tavLst>
                                        <p:tav tm="0">
                                          <p:val>
                                            <p:strVal val="#ppt_w+.3"/>
                                          </p:val>
                                        </p:tav>
                                        <p:tav tm="100000">
                                          <p:val>
                                            <p:strVal val="#ppt_w"/>
                                          </p:val>
                                        </p:tav>
                                      </p:tavLst>
                                    </p:anim>
                                    <p:anim calcmode="lin" valueType="num">
                                      <p:cBhvr>
                                        <p:cTn id="183" dur="1000" fill="hold"/>
                                        <p:tgtEl>
                                          <p:spTgt spid="6">
                                            <p:graphicEl>
                                              <a:dgm id="{D066DB26-FEDA-42C8-9BB3-27C56B37C191}"/>
                                            </p:graphicEl>
                                          </p:spTgt>
                                        </p:tgtEl>
                                        <p:attrNameLst>
                                          <p:attrName>ppt_h</p:attrName>
                                        </p:attrNameLst>
                                      </p:cBhvr>
                                      <p:tavLst>
                                        <p:tav tm="0">
                                          <p:val>
                                            <p:strVal val="#ppt_h"/>
                                          </p:val>
                                        </p:tav>
                                        <p:tav tm="100000">
                                          <p:val>
                                            <p:strVal val="#ppt_h"/>
                                          </p:val>
                                        </p:tav>
                                      </p:tavLst>
                                    </p:anim>
                                    <p:animEffect transition="in" filter="fade">
                                      <p:cBhvr>
                                        <p:cTn id="184" dur="1000"/>
                                        <p:tgtEl>
                                          <p:spTgt spid="6">
                                            <p:graphicEl>
                                              <a:dgm id="{D066DB26-FEDA-42C8-9BB3-27C56B37C19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lvl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r" rtl="1"/>
            <a:r>
              <a:rPr lang="ar-SA" sz="4000" b="1" dirty="0" smtClean="0">
                <a:latin typeface="Arial" pitchFamily="34" charset="0"/>
                <a:cs typeface="Arial" pitchFamily="34" charset="0"/>
              </a:rPr>
              <a:t>أنواع الاتصال على أساس اللغة المستخدمة</a:t>
            </a:r>
            <a:r>
              <a:rPr lang="en-US" sz="4000" b="1" dirty="0" smtClean="0">
                <a:latin typeface="Arial" pitchFamily="34" charset="0"/>
                <a:cs typeface="Arial" pitchFamily="34" charset="0"/>
              </a:rPr>
              <a:t/>
            </a:r>
            <a:br>
              <a:rPr lang="en-US" sz="4000" b="1" dirty="0" smtClean="0">
                <a:latin typeface="Arial" pitchFamily="34" charset="0"/>
                <a:cs typeface="Arial" pitchFamily="34" charset="0"/>
              </a:rPr>
            </a:br>
            <a:endParaRPr lang="en-US" sz="4000" b="1" dirty="0"/>
          </a:p>
        </p:txBody>
      </p:sp>
      <p:sp>
        <p:nvSpPr>
          <p:cNvPr id="3" name="Content Placeholder 2"/>
          <p:cNvSpPr>
            <a:spLocks noGrp="1"/>
          </p:cNvSpPr>
          <p:nvPr>
            <p:ph idx="1"/>
          </p:nvPr>
        </p:nvSpPr>
        <p:spPr>
          <a:xfrm>
            <a:off x="470263" y="1905001"/>
            <a:ext cx="11155679" cy="4267200"/>
          </a:xfrm>
        </p:spPr>
        <p:txBody>
          <a:bodyPr>
            <a:noAutofit/>
          </a:bodyPr>
          <a:lstStyle/>
          <a:p>
            <a:pPr marL="457200" indent="-457200" algn="r" rtl="1">
              <a:buFont typeface="+mj-lt"/>
              <a:buAutoNum type="arabicPeriod"/>
            </a:pPr>
            <a:r>
              <a:rPr lang="ar-SA" sz="3200" b="1" dirty="0" smtClean="0">
                <a:latin typeface="Arial" pitchFamily="34" charset="0"/>
                <a:cs typeface="Arial" pitchFamily="34" charset="0"/>
              </a:rPr>
              <a:t>لفظي</a:t>
            </a:r>
            <a:r>
              <a:rPr lang="ar-SA" sz="3200" dirty="0" smtClean="0">
                <a:latin typeface="Arial" pitchFamily="34" charset="0"/>
                <a:cs typeface="Arial" pitchFamily="34" charset="0"/>
              </a:rPr>
              <a:t> :</a:t>
            </a:r>
          </a:p>
          <a:p>
            <a:pPr algn="r" rtl="1">
              <a:buNone/>
            </a:pPr>
            <a:r>
              <a:rPr lang="ar-SA" sz="3200" dirty="0" smtClean="0">
                <a:latin typeface="Arial" pitchFamily="34" charset="0"/>
                <a:cs typeface="Arial" pitchFamily="34" charset="0"/>
              </a:rPr>
              <a:t>وهو كل أنواع الاتصال التي يستخدم فيها ”اللفظ“ كوسيلة لنقل رسالة من المصدر إلى المتلقي , ويكون هذا اللفظ منطوقا فيدركه المستقبل بحاسة السمع .</a:t>
            </a:r>
          </a:p>
          <a:p>
            <a:pPr algn="r" rtl="1">
              <a:buNone/>
            </a:pPr>
            <a:endParaRPr lang="ar-SA" sz="3200" dirty="0" smtClean="0">
              <a:latin typeface="Arial" pitchFamily="34" charset="0"/>
              <a:cs typeface="Arial" pitchFamily="34" charset="0"/>
            </a:endParaRPr>
          </a:p>
          <a:p>
            <a:pPr marL="457200" indent="-457200" algn="r" rtl="1">
              <a:buFont typeface="+mj-lt"/>
              <a:buAutoNum type="arabicPeriod" startAt="2"/>
            </a:pPr>
            <a:r>
              <a:rPr lang="ar-SA" sz="3200" b="1" dirty="0" smtClean="0">
                <a:latin typeface="Arial" pitchFamily="34" charset="0"/>
                <a:cs typeface="Arial" pitchFamily="34" charset="0"/>
              </a:rPr>
              <a:t>غير لفظي :</a:t>
            </a:r>
          </a:p>
          <a:p>
            <a:pPr marL="457200" indent="-457200" algn="r" rtl="1">
              <a:buNone/>
            </a:pPr>
            <a:r>
              <a:rPr lang="ar-SA" sz="3200" dirty="0" smtClean="0">
                <a:latin typeface="Arial" pitchFamily="34" charset="0"/>
                <a:cs typeface="Arial" pitchFamily="34" charset="0"/>
              </a:rPr>
              <a:t>يقسمه العلماء إلى 3 لغات هي ..(لغة الإشارة – لغة الحركة أو الأفعال – لغة الأشياء)</a:t>
            </a:r>
          </a:p>
          <a:p>
            <a:pPr algn="r" rtl="1">
              <a:buNone/>
            </a:pPr>
            <a:endParaRPr lang="en-US" sz="32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r" rtl="1"/>
            <a:r>
              <a:rPr lang="ar-SA" sz="4800" b="1" dirty="0" smtClean="0">
                <a:latin typeface="Arial" pitchFamily="34" charset="0"/>
                <a:cs typeface="Arial" pitchFamily="34" charset="0"/>
              </a:rPr>
              <a:t>أنواع الاتصال</a:t>
            </a:r>
            <a:r>
              <a:rPr lang="en-US" sz="4800" b="1" dirty="0" smtClean="0">
                <a:latin typeface="Arial" pitchFamily="34" charset="0"/>
                <a:cs typeface="Arial" pitchFamily="34" charset="0"/>
              </a:rPr>
              <a:t> </a:t>
            </a:r>
            <a:r>
              <a:rPr lang="ar-SA" sz="4800" b="1" dirty="0" smtClean="0">
                <a:latin typeface="Arial" pitchFamily="34" charset="0"/>
                <a:cs typeface="Arial" pitchFamily="34" charset="0"/>
              </a:rPr>
              <a:t>على أساس مستوى الاتصال</a:t>
            </a:r>
            <a:r>
              <a:rPr lang="en-US" sz="4800" b="1" dirty="0" smtClean="0">
                <a:latin typeface="Arial" pitchFamily="34" charset="0"/>
                <a:cs typeface="Arial" pitchFamily="34" charset="0"/>
              </a:rPr>
              <a:t/>
            </a:r>
            <a:br>
              <a:rPr lang="en-US" sz="4800" b="1" dirty="0" smtClean="0">
                <a:latin typeface="Arial" pitchFamily="34" charset="0"/>
                <a:cs typeface="Arial" pitchFamily="34" charset="0"/>
              </a:rPr>
            </a:br>
            <a:r>
              <a:rPr lang="en-US" sz="4800" b="1" dirty="0" smtClean="0">
                <a:latin typeface="Arial" pitchFamily="34" charset="0"/>
                <a:cs typeface="Arial" pitchFamily="34" charset="0"/>
              </a:rPr>
              <a:t> </a:t>
            </a:r>
            <a:r>
              <a:rPr lang="ar-SA" sz="4800" b="1" dirty="0" smtClean="0">
                <a:latin typeface="Arial" pitchFamily="34" charset="0"/>
                <a:cs typeface="Arial" pitchFamily="34" charset="0"/>
              </a:rPr>
              <a:t> </a:t>
            </a:r>
            <a:endParaRPr lang="en-US" sz="4800" b="1" dirty="0">
              <a:latin typeface="Arial" pitchFamily="34" charset="0"/>
              <a:cs typeface="Arial" pitchFamily="34" charset="0"/>
            </a:endParaRPr>
          </a:p>
        </p:txBody>
      </p:sp>
      <p:sp>
        <p:nvSpPr>
          <p:cNvPr id="3" name="Content Placeholder 2"/>
          <p:cNvSpPr>
            <a:spLocks noGrp="1"/>
          </p:cNvSpPr>
          <p:nvPr>
            <p:ph idx="1"/>
          </p:nvPr>
        </p:nvSpPr>
        <p:spPr>
          <a:xfrm>
            <a:off x="1" y="1219200"/>
            <a:ext cx="12030890" cy="5638800"/>
          </a:xfrm>
        </p:spPr>
        <p:txBody>
          <a:bodyPr>
            <a:normAutofit fontScale="70000" lnSpcReduction="20000"/>
          </a:bodyPr>
          <a:lstStyle/>
          <a:p>
            <a:pPr algn="r" rtl="1">
              <a:lnSpc>
                <a:spcPct val="160000"/>
              </a:lnSpc>
            </a:pPr>
            <a:r>
              <a:rPr lang="ar-SA" sz="2800" b="1" dirty="0" smtClean="0">
                <a:latin typeface="Arial" pitchFamily="34" charset="0"/>
                <a:cs typeface="Arial" pitchFamily="34" charset="0"/>
              </a:rPr>
              <a:t>الاتصال الذاتي</a:t>
            </a:r>
            <a:r>
              <a:rPr lang="en-US" sz="2800" b="1" dirty="0" smtClean="0">
                <a:latin typeface="Arial" pitchFamily="34" charset="0"/>
                <a:cs typeface="Arial" pitchFamily="34" charset="0"/>
              </a:rPr>
              <a:t>  </a:t>
            </a:r>
            <a:r>
              <a:rPr lang="ar-SA" sz="2800" dirty="0" smtClean="0">
                <a:latin typeface="Arial" pitchFamily="34" charset="0"/>
                <a:cs typeface="Arial" pitchFamily="34" charset="0"/>
              </a:rPr>
              <a:t>: هو ما يحدث داخل الفرد حين يتحدث مع نفسه .</a:t>
            </a:r>
          </a:p>
          <a:p>
            <a:pPr algn="r" rtl="1">
              <a:lnSpc>
                <a:spcPct val="160000"/>
              </a:lnSpc>
            </a:pPr>
            <a:r>
              <a:rPr lang="ar-SA" sz="2800" b="1" dirty="0" smtClean="0">
                <a:latin typeface="Arial" pitchFamily="34" charset="0"/>
                <a:cs typeface="Arial" pitchFamily="34" charset="0"/>
              </a:rPr>
              <a:t>الاتصال الشخصي </a:t>
            </a:r>
            <a:r>
              <a:rPr lang="ar-SA" sz="2800" dirty="0" smtClean="0">
                <a:latin typeface="Arial" pitchFamily="34" charset="0"/>
                <a:cs typeface="Arial" pitchFamily="34" charset="0"/>
              </a:rPr>
              <a:t>: وهو الاتصال المباشر أو </a:t>
            </a:r>
            <a:r>
              <a:rPr lang="ar-SA" sz="2800" dirty="0" err="1" smtClean="0">
                <a:latin typeface="Arial" pitchFamily="34" charset="0"/>
                <a:cs typeface="Arial" pitchFamily="34" charset="0"/>
              </a:rPr>
              <a:t>المواجهي</a:t>
            </a:r>
            <a:r>
              <a:rPr lang="ar-SA" sz="2800" dirty="0" smtClean="0">
                <a:latin typeface="Arial" pitchFamily="34" charset="0"/>
                <a:cs typeface="Arial" pitchFamily="34" charset="0"/>
              </a:rPr>
              <a:t> حيث يمكن </a:t>
            </a:r>
            <a:r>
              <a:rPr lang="ar-SA" sz="2800" dirty="0" err="1" smtClean="0">
                <a:latin typeface="Arial" pitchFamily="34" charset="0"/>
                <a:cs typeface="Arial" pitchFamily="34" charset="0"/>
              </a:rPr>
              <a:t>ان</a:t>
            </a:r>
            <a:r>
              <a:rPr lang="ar-SA" sz="2800" dirty="0" smtClean="0">
                <a:latin typeface="Arial" pitchFamily="34" charset="0"/>
                <a:cs typeface="Arial" pitchFamily="34" charset="0"/>
              </a:rPr>
              <a:t> نستخدم حواسنا الخمس ويتيح التفاعل بين شخصين أو أكثر في موضوع مشترك , ونتيجته تكون الصداقات </a:t>
            </a:r>
            <a:r>
              <a:rPr lang="ar-SA" sz="2800" dirty="0" err="1" smtClean="0">
                <a:latin typeface="Arial" pitchFamily="34" charset="0"/>
                <a:cs typeface="Arial" pitchFamily="34" charset="0"/>
              </a:rPr>
              <a:t>و</a:t>
            </a:r>
            <a:r>
              <a:rPr lang="ar-SA" sz="2800" dirty="0" smtClean="0">
                <a:latin typeface="Arial" pitchFamily="34" charset="0"/>
                <a:cs typeface="Arial" pitchFamily="34" charset="0"/>
              </a:rPr>
              <a:t> العلاقات الحميمة بين الأفراد , كذلك التعرف الفوري على تأثير الرسالة , والفرصة أمام القائم بالاتصال سانحة لتعديل رسالته .  - يتميز – تكلفة منخفضة – استخدام اللغة المناسبة – تقدير حجم تعرض الرسالة – تلقائية الاتصال </a:t>
            </a:r>
          </a:p>
          <a:p>
            <a:pPr algn="r" rtl="1">
              <a:lnSpc>
                <a:spcPct val="160000"/>
              </a:lnSpc>
            </a:pPr>
            <a:r>
              <a:rPr lang="ar-SA" sz="2800" b="1" dirty="0" smtClean="0">
                <a:latin typeface="Arial" pitchFamily="34" charset="0"/>
                <a:cs typeface="Arial" pitchFamily="34" charset="0"/>
              </a:rPr>
              <a:t>الاتصال الجمعي </a:t>
            </a:r>
            <a:r>
              <a:rPr lang="ar-SA" sz="2800" dirty="0" smtClean="0">
                <a:latin typeface="Arial" pitchFamily="34" charset="0"/>
                <a:cs typeface="Arial" pitchFamily="34" charset="0"/>
              </a:rPr>
              <a:t>: يكون بين مجموعة من الأفراد مثل : أفراد الأسرة , زملاء الدراسة أو العمل , جماعات الأصدقاء لقضاء وقت الفراغ أو التحادث أو اتخاذ قرار أو حل مشكلة .</a:t>
            </a:r>
          </a:p>
          <a:p>
            <a:pPr algn="r" rtl="1">
              <a:lnSpc>
                <a:spcPct val="160000"/>
              </a:lnSpc>
            </a:pPr>
            <a:r>
              <a:rPr lang="ar-SA" sz="2800" b="1" dirty="0" smtClean="0">
                <a:latin typeface="Arial" pitchFamily="34" charset="0"/>
                <a:cs typeface="Arial" pitchFamily="34" charset="0"/>
              </a:rPr>
              <a:t>الاتصال العام : </a:t>
            </a:r>
            <a:r>
              <a:rPr lang="ar-SA" sz="2800" dirty="0" smtClean="0">
                <a:latin typeface="Arial" pitchFamily="34" charset="0"/>
                <a:cs typeface="Arial" pitchFamily="34" charset="0"/>
              </a:rPr>
              <a:t>وجود الفرد مع مجموعة كبيرة من الأفراد كما هو الحال في المحاضرات والندوات .  ( اتصال مرتفع ) </a:t>
            </a:r>
          </a:p>
          <a:p>
            <a:pPr algn="r" rtl="1">
              <a:lnSpc>
                <a:spcPct val="160000"/>
              </a:lnSpc>
            </a:pPr>
            <a:r>
              <a:rPr lang="ar-SA" sz="2800" b="1" dirty="0" smtClean="0">
                <a:latin typeface="Arial" pitchFamily="34" charset="0"/>
                <a:cs typeface="Arial" pitchFamily="34" charset="0"/>
              </a:rPr>
              <a:t>الاتصال الوسطي: </a:t>
            </a:r>
            <a:r>
              <a:rPr lang="ar-SA" sz="2800" dirty="0" smtClean="0">
                <a:latin typeface="Arial" pitchFamily="34" charset="0"/>
                <a:cs typeface="Arial" pitchFamily="34" charset="0"/>
              </a:rPr>
              <a:t>يسمى بذلك لأنه يحتل مكانا وسطا بين الاتصال </a:t>
            </a:r>
            <a:r>
              <a:rPr lang="ar-SA" sz="2800" dirty="0" err="1" smtClean="0">
                <a:latin typeface="Arial" pitchFamily="34" charset="0"/>
                <a:cs typeface="Arial" pitchFamily="34" charset="0"/>
              </a:rPr>
              <a:t>المواجهي</a:t>
            </a:r>
            <a:r>
              <a:rPr lang="ar-SA" sz="2800" dirty="0" smtClean="0">
                <a:latin typeface="Arial" pitchFamily="34" charset="0"/>
                <a:cs typeface="Arial" pitchFamily="34" charset="0"/>
              </a:rPr>
              <a:t> والاتصال الجماهيري ويشتمل على الاتصال السلكي مثل الهاتف.</a:t>
            </a:r>
          </a:p>
          <a:p>
            <a:pPr algn="r" rtl="1">
              <a:lnSpc>
                <a:spcPct val="160000"/>
              </a:lnSpc>
            </a:pPr>
            <a:r>
              <a:rPr lang="ar-SA" sz="2800" b="1" dirty="0" smtClean="0">
                <a:latin typeface="Arial" pitchFamily="34" charset="0"/>
                <a:cs typeface="Arial" pitchFamily="34" charset="0"/>
              </a:rPr>
              <a:t>الاتصال الجماهيري: </a:t>
            </a:r>
            <a:r>
              <a:rPr lang="ar-SA" sz="2800" dirty="0" smtClean="0">
                <a:latin typeface="Arial" pitchFamily="34" charset="0"/>
                <a:cs typeface="Arial" pitchFamily="34" charset="0"/>
              </a:rPr>
              <a:t>وهي التي تستخدم وسائل الإعلام الجماهيرية , ويتميز بقدرته على توصيل الرسائل إلى جمهور عريض متباين .</a:t>
            </a:r>
            <a:endParaRPr lang="en-US" sz="2800" dirty="0">
              <a:latin typeface="Arial" pitchFamily="34" charset="0"/>
              <a:cs typeface="Arial" pitchFamily="34" charset="0"/>
            </a:endParaRPr>
          </a:p>
        </p:txBody>
      </p:sp>
    </p:spTree>
    <p:extLst>
      <p:ext uri="{BB962C8B-B14F-4D97-AF65-F5344CB8AC3E}">
        <p14:creationId xmlns:p14="http://schemas.microsoft.com/office/powerpoint/2010/main" val="225353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رسم تخطيطي 4"/>
          <p:cNvGraphicFramePr/>
          <p:nvPr/>
        </p:nvGraphicFramePr>
        <p:xfrm>
          <a:off x="1753703" y="679910"/>
          <a:ext cx="8993809" cy="53365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SA" sz="4000" b="1" dirty="0" smtClean="0">
                <a:latin typeface="Arial" pitchFamily="34" charset="0"/>
                <a:cs typeface="Arial" pitchFamily="34" charset="0"/>
              </a:rPr>
              <a:t>نماذج الاتصال </a:t>
            </a:r>
            <a:endParaRPr lang="en-US" sz="4000" b="1"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pPr algn="r" rtl="1"/>
            <a:r>
              <a:rPr lang="ar-SA" sz="2800" dirty="0" smtClean="0">
                <a:latin typeface="Arial" pitchFamily="34" charset="0"/>
                <a:cs typeface="Arial" pitchFamily="34" charset="0"/>
              </a:rPr>
              <a:t>النموذج عبارة عن محاولة لتقديم العلاقات الكامنة التي يفترض وجودها بين المتغيرات التي تصنع حدثا معينا في شكل رمزي .</a:t>
            </a:r>
          </a:p>
          <a:p>
            <a:pPr algn="r" rtl="1"/>
            <a:r>
              <a:rPr lang="ar-SA" sz="2800" b="1" dirty="0" smtClean="0">
                <a:latin typeface="Arial" pitchFamily="34" charset="0"/>
                <a:cs typeface="Arial" pitchFamily="34" charset="0"/>
              </a:rPr>
              <a:t>يمكن تقسيم النماذج إلى نوعين رئيسيين هما :</a:t>
            </a:r>
          </a:p>
          <a:p>
            <a:pPr marL="457200" indent="-457200" algn="r" rtl="1"/>
            <a:r>
              <a:rPr lang="ar-SA"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أولا :النماذج الخطية (أحادية الاتجاه)</a:t>
            </a:r>
          </a:p>
          <a:p>
            <a:pPr marL="457200" indent="-457200" algn="r" rtl="1"/>
            <a:r>
              <a:rPr lang="ar-SA"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ثانيا :النماذج التفاعلية(ثنائية الاتجاه)</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المحاضرة 1 (1)">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15_4109default" id="{E728D685-11FC-4812-BA85-57AC6F9C9F40}" vid="{BC4E008B-95FF-4815-904E-143A8EDFC1D4}"/>
    </a:ext>
  </a:extLst>
</a:theme>
</file>

<file path=ppt/theme/theme2.xml><?xml version="1.0" encoding="utf-8"?>
<a:theme xmlns:a="http://schemas.openxmlformats.org/drawingml/2006/main" name="Office Theme">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7CB48F5-D6B9-4A73-B7C9-0F05E58E1A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المحاضرة 1 (1)</Template>
  <TotalTime>0</TotalTime>
  <Words>1739</Words>
  <Application>Microsoft Office PowerPoint</Application>
  <PresentationFormat>مخصص</PresentationFormat>
  <Paragraphs>144</Paragraphs>
  <Slides>26</Slides>
  <Notes>0</Notes>
  <HiddenSlides>0</HiddenSlides>
  <MMClips>0</MMClips>
  <ScaleCrop>false</ScaleCrop>
  <HeadingPairs>
    <vt:vector size="4" baseType="variant">
      <vt:variant>
        <vt:lpstr>نسق</vt:lpstr>
      </vt:variant>
      <vt:variant>
        <vt:i4>1</vt:i4>
      </vt:variant>
      <vt:variant>
        <vt:lpstr>عناوين الشرائح</vt:lpstr>
      </vt:variant>
      <vt:variant>
        <vt:i4>26</vt:i4>
      </vt:variant>
    </vt:vector>
  </HeadingPairs>
  <TitlesOfParts>
    <vt:vector size="27" baseType="lpstr">
      <vt:lpstr>المحاضرة 1 (1)</vt:lpstr>
      <vt:lpstr>مقرر الاتصال بين الثقافات </vt:lpstr>
      <vt:lpstr>الاتصال ومكوناته </vt:lpstr>
      <vt:lpstr>عرض تقديمي في PowerPoint</vt:lpstr>
      <vt:lpstr>مفهوم الاتصال </vt:lpstr>
      <vt:lpstr>عرض تقديمي في PowerPoint</vt:lpstr>
      <vt:lpstr>أنواع الاتصال على أساس اللغة المستخدمة </vt:lpstr>
      <vt:lpstr>أنواع الاتصال على أساس مستوى الاتصال   </vt:lpstr>
      <vt:lpstr>عرض تقديمي في PowerPoint</vt:lpstr>
      <vt:lpstr>نماذج الاتصال </vt:lpstr>
      <vt:lpstr>عرض تقديمي في PowerPoint</vt:lpstr>
      <vt:lpstr>عرض تقديمي في PowerPoint</vt:lpstr>
      <vt:lpstr>النموذج الشامل للاتصال </vt:lpstr>
      <vt:lpstr>مكونات عملية الاتصال </vt:lpstr>
      <vt:lpstr>عوامل فاعلية الاتصال</vt:lpstr>
      <vt:lpstr>الاتصال الثقافي: تاريخه ووظائفه</vt:lpstr>
      <vt:lpstr>ماهو الاتصال الثقافي؟</vt:lpstr>
      <vt:lpstr>تاريخ الاتصال الثقافي: </vt:lpstr>
      <vt:lpstr>تاريخ الاتصال الثقافي</vt:lpstr>
      <vt:lpstr>تاريخ الاتصال الثقافي</vt:lpstr>
      <vt:lpstr>عرض تقديمي في PowerPoint</vt:lpstr>
      <vt:lpstr>  الاتصال الثقافي في عصر الحداثة </vt:lpstr>
      <vt:lpstr>عرض تقديمي في PowerPoint</vt:lpstr>
      <vt:lpstr>تاريخ الاتصال الثقافي/ عصر الحداثة</vt:lpstr>
      <vt:lpstr>تاريخ الاتصال الثقافي/ عصر الحداثة</vt:lpstr>
      <vt:lpstr>وظائف الاتصال الثقافي</vt:lpstr>
      <vt:lpstr>وظائف الاتصال الثقافي</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2014-09-14T12:48:51Z</dcterms:created>
  <dcterms:modified xsi:type="dcterms:W3CDTF">2015-02-18T06:24:55Z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TC030310029991</vt:lpwstr>
  </property>
</Properties>
</file>