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67" r:id="rId17"/>
    <p:sldId id="268" r:id="rId18"/>
    <p:sldId id="269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DBE839-A892-4CC8-91FF-0ADA8C484F0A}" type="doc">
      <dgm:prSet loTypeId="urn:microsoft.com/office/officeart/2005/8/layout/orgChart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3A904C7D-4694-4198-9D28-D1D12B36328F}">
      <dgm:prSet phldrT="[نص]"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أدوات الاستفهام: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7E53EB47-59E3-4CA1-8BCC-2A867A1B8257}" type="parTrans" cxnId="{63BC40E9-9DEE-4A64-BA3E-0A7B298C9E00}">
      <dgm:prSet/>
      <dgm:spPr/>
      <dgm:t>
        <a:bodyPr/>
        <a:lstStyle/>
        <a:p>
          <a:pPr rtl="1"/>
          <a:endParaRPr lang="ar-SA"/>
        </a:p>
      </dgm:t>
    </dgm:pt>
    <dgm:pt modelId="{14AD6BBE-97A5-4EF3-B3B7-302E1FD1A37E}" type="sibTrans" cxnId="{63BC40E9-9DEE-4A64-BA3E-0A7B298C9E00}">
      <dgm:prSet/>
      <dgm:spPr/>
      <dgm:t>
        <a:bodyPr/>
        <a:lstStyle/>
        <a:p>
          <a:pPr rtl="1"/>
          <a:endParaRPr lang="ar-SA"/>
        </a:p>
      </dgm:t>
    </dgm:pt>
    <dgm:pt modelId="{3037889A-FA65-4634-B898-2738D14E1D11}">
      <dgm:prSet phldrT="[نص]"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حروف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83C346B6-96C3-4220-96D1-903A5834A5A8}" type="parTrans" cxnId="{7C930F44-7B3B-455D-9842-108573BF5A22}">
      <dgm:prSet/>
      <dgm:spPr/>
      <dgm:t>
        <a:bodyPr/>
        <a:lstStyle/>
        <a:p>
          <a:pPr rtl="1"/>
          <a:endParaRPr lang="ar-SA"/>
        </a:p>
      </dgm:t>
    </dgm:pt>
    <dgm:pt modelId="{CC2347AF-F079-4ABE-B186-7869FE793025}" type="sibTrans" cxnId="{7C930F44-7B3B-455D-9842-108573BF5A22}">
      <dgm:prSet/>
      <dgm:spPr/>
      <dgm:t>
        <a:bodyPr/>
        <a:lstStyle/>
        <a:p>
          <a:pPr rtl="1"/>
          <a:endParaRPr lang="ar-SA"/>
        </a:p>
      </dgm:t>
    </dgm:pt>
    <dgm:pt modelId="{AE2E5C49-C702-4A80-A8A2-FBA4E4F24576}">
      <dgm:prSet phldrT="[نص]" custT="1"/>
      <dgm:spPr/>
      <dgm:t>
        <a:bodyPr/>
        <a:lstStyle/>
        <a:p>
          <a:pPr rtl="1"/>
          <a:r>
            <a:rPr lang="ar-SA" sz="4000" dirty="0" smtClean="0">
              <a:latin typeface="Traditional Arabic" pitchFamily="18" charset="-78"/>
              <a:cs typeface="Traditional Arabic" pitchFamily="18" charset="-78"/>
            </a:rPr>
            <a:t>أسماء</a:t>
          </a:r>
          <a:endParaRPr lang="ar-SA" sz="4000" dirty="0">
            <a:latin typeface="Traditional Arabic" pitchFamily="18" charset="-78"/>
            <a:cs typeface="Traditional Arabic" pitchFamily="18" charset="-78"/>
          </a:endParaRPr>
        </a:p>
      </dgm:t>
    </dgm:pt>
    <dgm:pt modelId="{A6E14135-AA92-4A63-9376-A7F90B674F65}" type="parTrans" cxnId="{C128B6E8-B497-4EBC-A5F2-F08A785A0ADF}">
      <dgm:prSet/>
      <dgm:spPr/>
      <dgm:t>
        <a:bodyPr/>
        <a:lstStyle/>
        <a:p>
          <a:pPr rtl="1"/>
          <a:endParaRPr lang="ar-SA"/>
        </a:p>
      </dgm:t>
    </dgm:pt>
    <dgm:pt modelId="{AA5D584C-3F9C-474B-8EF7-8B7F8CD60A1B}" type="sibTrans" cxnId="{C128B6E8-B497-4EBC-A5F2-F08A785A0ADF}">
      <dgm:prSet/>
      <dgm:spPr/>
      <dgm:t>
        <a:bodyPr/>
        <a:lstStyle/>
        <a:p>
          <a:pPr rtl="1"/>
          <a:endParaRPr lang="ar-SA"/>
        </a:p>
      </dgm:t>
    </dgm:pt>
    <dgm:pt modelId="{EF59BE27-2158-4B11-AF26-84AB2D8FCBD0}" type="pres">
      <dgm:prSet presAssocID="{01DBE839-A892-4CC8-91FF-0ADA8C484F0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3FD3D82-32C2-4B9D-858B-3D5C264088E7}" type="pres">
      <dgm:prSet presAssocID="{3A904C7D-4694-4198-9D28-D1D12B36328F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87283EE-D444-46DC-B83F-D102BF67B99F}" type="pres">
      <dgm:prSet presAssocID="{3A904C7D-4694-4198-9D28-D1D12B36328F}" presName="rootComposite1" presStyleCnt="0"/>
      <dgm:spPr/>
      <dgm:t>
        <a:bodyPr/>
        <a:lstStyle/>
        <a:p>
          <a:pPr rtl="1"/>
          <a:endParaRPr lang="ar-SA"/>
        </a:p>
      </dgm:t>
    </dgm:pt>
    <dgm:pt modelId="{CE72CC78-614B-455E-B948-896F828E79EE}" type="pres">
      <dgm:prSet presAssocID="{3A904C7D-4694-4198-9D28-D1D12B36328F}" presName="rootText1" presStyleLbl="node0" presStyleIdx="0" presStyleCnt="1" custScaleX="1514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48D76A2-1E77-4755-94C1-170E1D69643B}" type="pres">
      <dgm:prSet presAssocID="{3A904C7D-4694-4198-9D28-D1D12B36328F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1B1475D-AAB5-4825-A33D-B9DAE8431217}" type="pres">
      <dgm:prSet presAssocID="{3A904C7D-4694-4198-9D28-D1D12B36328F}" presName="hierChild2" presStyleCnt="0"/>
      <dgm:spPr/>
      <dgm:t>
        <a:bodyPr/>
        <a:lstStyle/>
        <a:p>
          <a:pPr rtl="1"/>
          <a:endParaRPr lang="ar-SA"/>
        </a:p>
      </dgm:t>
    </dgm:pt>
    <dgm:pt modelId="{90C49886-A96C-44EA-BC40-A866661813A9}" type="pres">
      <dgm:prSet presAssocID="{83C346B6-96C3-4220-96D1-903A5834A5A8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74E7EB7-24DE-4381-B8D7-07649A3B9258}" type="pres">
      <dgm:prSet presAssocID="{3037889A-FA65-4634-B898-2738D14E1D1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3410A2E7-7962-4B69-9CD0-385F7ED0A5A4}" type="pres">
      <dgm:prSet presAssocID="{3037889A-FA65-4634-B898-2738D14E1D11}" presName="rootComposite" presStyleCnt="0"/>
      <dgm:spPr/>
      <dgm:t>
        <a:bodyPr/>
        <a:lstStyle/>
        <a:p>
          <a:pPr rtl="1"/>
          <a:endParaRPr lang="ar-SA"/>
        </a:p>
      </dgm:t>
    </dgm:pt>
    <dgm:pt modelId="{55808B1E-11C8-4593-9FFA-9879BBD9C435}" type="pres">
      <dgm:prSet presAssocID="{3037889A-FA65-4634-B898-2738D14E1D11}" presName="rootText" presStyleLbl="node2" presStyleIdx="0" presStyleCnt="2" custLinFactNeighborX="877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63919A-164D-4D29-BDDD-4E331F09956A}" type="pres">
      <dgm:prSet presAssocID="{3037889A-FA65-4634-B898-2738D14E1D11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ABC3D6E5-62E9-40CA-A200-FE2F34C69560}" type="pres">
      <dgm:prSet presAssocID="{3037889A-FA65-4634-B898-2738D14E1D11}" presName="hierChild4" presStyleCnt="0"/>
      <dgm:spPr/>
      <dgm:t>
        <a:bodyPr/>
        <a:lstStyle/>
        <a:p>
          <a:pPr rtl="1"/>
          <a:endParaRPr lang="ar-SA"/>
        </a:p>
      </dgm:t>
    </dgm:pt>
    <dgm:pt modelId="{CEBDD776-35E9-4A2B-B73C-BA17410D8908}" type="pres">
      <dgm:prSet presAssocID="{3037889A-FA65-4634-B898-2738D14E1D11}" presName="hierChild5" presStyleCnt="0"/>
      <dgm:spPr/>
      <dgm:t>
        <a:bodyPr/>
        <a:lstStyle/>
        <a:p>
          <a:pPr rtl="1"/>
          <a:endParaRPr lang="ar-SA"/>
        </a:p>
      </dgm:t>
    </dgm:pt>
    <dgm:pt modelId="{32911CEA-2590-46CB-AB87-81DC897FF746}" type="pres">
      <dgm:prSet presAssocID="{A6E14135-AA92-4A63-9376-A7F90B674F65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D1C465D-91C1-4D53-B49E-D1D42CDA8DF6}" type="pres">
      <dgm:prSet presAssocID="{AE2E5C49-C702-4A80-A8A2-FBA4E4F2457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4400FE03-D1FD-44DF-846D-6C3028C5823B}" type="pres">
      <dgm:prSet presAssocID="{AE2E5C49-C702-4A80-A8A2-FBA4E4F24576}" presName="rootComposite" presStyleCnt="0"/>
      <dgm:spPr/>
      <dgm:t>
        <a:bodyPr/>
        <a:lstStyle/>
        <a:p>
          <a:pPr rtl="1"/>
          <a:endParaRPr lang="ar-SA"/>
        </a:p>
      </dgm:t>
    </dgm:pt>
    <dgm:pt modelId="{EFC5311E-0CFC-467C-8269-19DFFEA23B31}" type="pres">
      <dgm:prSet presAssocID="{AE2E5C49-C702-4A80-A8A2-FBA4E4F24576}" presName="rootText" presStyleLbl="node2" presStyleIdx="1" presStyleCnt="2" custLinFactNeighborX="-877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039CB1-8155-4493-AF29-0653149863DF}" type="pres">
      <dgm:prSet presAssocID="{AE2E5C49-C702-4A80-A8A2-FBA4E4F24576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C741F2CD-C23A-49BF-8EC1-2AFB9B5084CE}" type="pres">
      <dgm:prSet presAssocID="{AE2E5C49-C702-4A80-A8A2-FBA4E4F24576}" presName="hierChild4" presStyleCnt="0"/>
      <dgm:spPr/>
      <dgm:t>
        <a:bodyPr/>
        <a:lstStyle/>
        <a:p>
          <a:pPr rtl="1"/>
          <a:endParaRPr lang="ar-SA"/>
        </a:p>
      </dgm:t>
    </dgm:pt>
    <dgm:pt modelId="{E76C544B-1B25-464F-A33F-83D7B3D89CCD}" type="pres">
      <dgm:prSet presAssocID="{AE2E5C49-C702-4A80-A8A2-FBA4E4F24576}" presName="hierChild5" presStyleCnt="0"/>
      <dgm:spPr/>
      <dgm:t>
        <a:bodyPr/>
        <a:lstStyle/>
        <a:p>
          <a:pPr rtl="1"/>
          <a:endParaRPr lang="ar-SA"/>
        </a:p>
      </dgm:t>
    </dgm:pt>
    <dgm:pt modelId="{452FF06A-2420-4D87-B026-DE000A51C273}" type="pres">
      <dgm:prSet presAssocID="{3A904C7D-4694-4198-9D28-D1D12B36328F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86AD30D0-1A02-4839-8E18-A7C43CB82FF7}" type="presOf" srcId="{3A904C7D-4694-4198-9D28-D1D12B36328F}" destId="{848D76A2-1E77-4755-94C1-170E1D69643B}" srcOrd="1" destOrd="0" presId="urn:microsoft.com/office/officeart/2005/8/layout/orgChart1"/>
    <dgm:cxn modelId="{104305D6-4CAB-4188-A3EB-ACEDF6DD1969}" type="presOf" srcId="{83C346B6-96C3-4220-96D1-903A5834A5A8}" destId="{90C49886-A96C-44EA-BC40-A866661813A9}" srcOrd="0" destOrd="0" presId="urn:microsoft.com/office/officeart/2005/8/layout/orgChart1"/>
    <dgm:cxn modelId="{26C3FCAE-2D11-4DFE-BD65-B32911C1C897}" type="presOf" srcId="{AE2E5C49-C702-4A80-A8A2-FBA4E4F24576}" destId="{F1039CB1-8155-4493-AF29-0653149863DF}" srcOrd="1" destOrd="0" presId="urn:microsoft.com/office/officeart/2005/8/layout/orgChart1"/>
    <dgm:cxn modelId="{7C930F44-7B3B-455D-9842-108573BF5A22}" srcId="{3A904C7D-4694-4198-9D28-D1D12B36328F}" destId="{3037889A-FA65-4634-B898-2738D14E1D11}" srcOrd="0" destOrd="0" parTransId="{83C346B6-96C3-4220-96D1-903A5834A5A8}" sibTransId="{CC2347AF-F079-4ABE-B186-7869FE793025}"/>
    <dgm:cxn modelId="{6F19300E-D843-4063-AED8-B3AD781DD232}" type="presOf" srcId="{01DBE839-A892-4CC8-91FF-0ADA8C484F0A}" destId="{EF59BE27-2158-4B11-AF26-84AB2D8FCBD0}" srcOrd="0" destOrd="0" presId="urn:microsoft.com/office/officeart/2005/8/layout/orgChart1"/>
    <dgm:cxn modelId="{C7B53188-BB7C-4290-B1DC-41837055C090}" type="presOf" srcId="{3A904C7D-4694-4198-9D28-D1D12B36328F}" destId="{CE72CC78-614B-455E-B948-896F828E79EE}" srcOrd="0" destOrd="0" presId="urn:microsoft.com/office/officeart/2005/8/layout/orgChart1"/>
    <dgm:cxn modelId="{63BC40E9-9DEE-4A64-BA3E-0A7B298C9E00}" srcId="{01DBE839-A892-4CC8-91FF-0ADA8C484F0A}" destId="{3A904C7D-4694-4198-9D28-D1D12B36328F}" srcOrd="0" destOrd="0" parTransId="{7E53EB47-59E3-4CA1-8BCC-2A867A1B8257}" sibTransId="{14AD6BBE-97A5-4EF3-B3B7-302E1FD1A37E}"/>
    <dgm:cxn modelId="{0C591C00-460C-4EA9-ADBB-7D8711D673BC}" type="presOf" srcId="{3037889A-FA65-4634-B898-2738D14E1D11}" destId="{55808B1E-11C8-4593-9FFA-9879BBD9C435}" srcOrd="0" destOrd="0" presId="urn:microsoft.com/office/officeart/2005/8/layout/orgChart1"/>
    <dgm:cxn modelId="{9B995865-6131-4F1E-920C-84C911E650AD}" type="presOf" srcId="{A6E14135-AA92-4A63-9376-A7F90B674F65}" destId="{32911CEA-2590-46CB-AB87-81DC897FF746}" srcOrd="0" destOrd="0" presId="urn:microsoft.com/office/officeart/2005/8/layout/orgChart1"/>
    <dgm:cxn modelId="{8761A6C7-1F44-4667-B01D-827670DD7E1B}" type="presOf" srcId="{AE2E5C49-C702-4A80-A8A2-FBA4E4F24576}" destId="{EFC5311E-0CFC-467C-8269-19DFFEA23B31}" srcOrd="0" destOrd="0" presId="urn:microsoft.com/office/officeart/2005/8/layout/orgChart1"/>
    <dgm:cxn modelId="{C128B6E8-B497-4EBC-A5F2-F08A785A0ADF}" srcId="{3A904C7D-4694-4198-9D28-D1D12B36328F}" destId="{AE2E5C49-C702-4A80-A8A2-FBA4E4F24576}" srcOrd="1" destOrd="0" parTransId="{A6E14135-AA92-4A63-9376-A7F90B674F65}" sibTransId="{AA5D584C-3F9C-474B-8EF7-8B7F8CD60A1B}"/>
    <dgm:cxn modelId="{BA4211D6-CECD-4CCB-BB08-58EF89A2DA40}" type="presOf" srcId="{3037889A-FA65-4634-B898-2738D14E1D11}" destId="{D763919A-164D-4D29-BDDD-4E331F09956A}" srcOrd="1" destOrd="0" presId="urn:microsoft.com/office/officeart/2005/8/layout/orgChart1"/>
    <dgm:cxn modelId="{C283F124-E4CE-4022-BD87-FB4045530F00}" type="presParOf" srcId="{EF59BE27-2158-4B11-AF26-84AB2D8FCBD0}" destId="{33FD3D82-32C2-4B9D-858B-3D5C264088E7}" srcOrd="0" destOrd="0" presId="urn:microsoft.com/office/officeart/2005/8/layout/orgChart1"/>
    <dgm:cxn modelId="{FDD38346-65D0-46E0-A75D-290193B0B731}" type="presParOf" srcId="{33FD3D82-32C2-4B9D-858B-3D5C264088E7}" destId="{287283EE-D444-46DC-B83F-D102BF67B99F}" srcOrd="0" destOrd="0" presId="urn:microsoft.com/office/officeart/2005/8/layout/orgChart1"/>
    <dgm:cxn modelId="{CC69C34D-3916-4835-A955-3B8387C20F29}" type="presParOf" srcId="{287283EE-D444-46DC-B83F-D102BF67B99F}" destId="{CE72CC78-614B-455E-B948-896F828E79EE}" srcOrd="0" destOrd="0" presId="urn:microsoft.com/office/officeart/2005/8/layout/orgChart1"/>
    <dgm:cxn modelId="{B1D5D477-2504-4C8A-92DD-CFFF1618A60C}" type="presParOf" srcId="{287283EE-D444-46DC-B83F-D102BF67B99F}" destId="{848D76A2-1E77-4755-94C1-170E1D69643B}" srcOrd="1" destOrd="0" presId="urn:microsoft.com/office/officeart/2005/8/layout/orgChart1"/>
    <dgm:cxn modelId="{B9E3E859-78AE-4D63-A42B-B85CF40249CC}" type="presParOf" srcId="{33FD3D82-32C2-4B9D-858B-3D5C264088E7}" destId="{A1B1475D-AAB5-4825-A33D-B9DAE8431217}" srcOrd="1" destOrd="0" presId="urn:microsoft.com/office/officeart/2005/8/layout/orgChart1"/>
    <dgm:cxn modelId="{83647DB9-D461-4DDC-AEE1-2270894382C0}" type="presParOf" srcId="{A1B1475D-AAB5-4825-A33D-B9DAE8431217}" destId="{90C49886-A96C-44EA-BC40-A866661813A9}" srcOrd="0" destOrd="0" presId="urn:microsoft.com/office/officeart/2005/8/layout/orgChart1"/>
    <dgm:cxn modelId="{F29C6D96-BDF6-4ED7-BB88-005F559FFC7D}" type="presParOf" srcId="{A1B1475D-AAB5-4825-A33D-B9DAE8431217}" destId="{674E7EB7-24DE-4381-B8D7-07649A3B9258}" srcOrd="1" destOrd="0" presId="urn:microsoft.com/office/officeart/2005/8/layout/orgChart1"/>
    <dgm:cxn modelId="{160D5120-1A5B-4D77-A628-25E8592B2A27}" type="presParOf" srcId="{674E7EB7-24DE-4381-B8D7-07649A3B9258}" destId="{3410A2E7-7962-4B69-9CD0-385F7ED0A5A4}" srcOrd="0" destOrd="0" presId="urn:microsoft.com/office/officeart/2005/8/layout/orgChart1"/>
    <dgm:cxn modelId="{764B43B9-692D-4124-91C9-343089A2B567}" type="presParOf" srcId="{3410A2E7-7962-4B69-9CD0-385F7ED0A5A4}" destId="{55808B1E-11C8-4593-9FFA-9879BBD9C435}" srcOrd="0" destOrd="0" presId="urn:microsoft.com/office/officeart/2005/8/layout/orgChart1"/>
    <dgm:cxn modelId="{B933DB05-A25A-46D0-A4BB-6324FB3AD0D8}" type="presParOf" srcId="{3410A2E7-7962-4B69-9CD0-385F7ED0A5A4}" destId="{D763919A-164D-4D29-BDDD-4E331F09956A}" srcOrd="1" destOrd="0" presId="urn:microsoft.com/office/officeart/2005/8/layout/orgChart1"/>
    <dgm:cxn modelId="{B1C9E563-8422-4207-AF33-89C31D5D59C0}" type="presParOf" srcId="{674E7EB7-24DE-4381-B8D7-07649A3B9258}" destId="{ABC3D6E5-62E9-40CA-A200-FE2F34C69560}" srcOrd="1" destOrd="0" presId="urn:microsoft.com/office/officeart/2005/8/layout/orgChart1"/>
    <dgm:cxn modelId="{1C6188DD-D80F-4A05-B2A4-9FD118524A24}" type="presParOf" srcId="{674E7EB7-24DE-4381-B8D7-07649A3B9258}" destId="{CEBDD776-35E9-4A2B-B73C-BA17410D8908}" srcOrd="2" destOrd="0" presId="urn:microsoft.com/office/officeart/2005/8/layout/orgChart1"/>
    <dgm:cxn modelId="{BDC3D887-862A-49CF-AFC7-CC60F1EC03B2}" type="presParOf" srcId="{A1B1475D-AAB5-4825-A33D-B9DAE8431217}" destId="{32911CEA-2590-46CB-AB87-81DC897FF746}" srcOrd="2" destOrd="0" presId="urn:microsoft.com/office/officeart/2005/8/layout/orgChart1"/>
    <dgm:cxn modelId="{182E11A3-2BBC-400E-81F3-76DA4FA12F5E}" type="presParOf" srcId="{A1B1475D-AAB5-4825-A33D-B9DAE8431217}" destId="{7D1C465D-91C1-4D53-B49E-D1D42CDA8DF6}" srcOrd="3" destOrd="0" presId="urn:microsoft.com/office/officeart/2005/8/layout/orgChart1"/>
    <dgm:cxn modelId="{D710C329-161D-44A4-9B39-A5E69B08ABFC}" type="presParOf" srcId="{7D1C465D-91C1-4D53-B49E-D1D42CDA8DF6}" destId="{4400FE03-D1FD-44DF-846D-6C3028C5823B}" srcOrd="0" destOrd="0" presId="urn:microsoft.com/office/officeart/2005/8/layout/orgChart1"/>
    <dgm:cxn modelId="{C8760F90-71C2-41C0-8DA0-36433D218B75}" type="presParOf" srcId="{4400FE03-D1FD-44DF-846D-6C3028C5823B}" destId="{EFC5311E-0CFC-467C-8269-19DFFEA23B31}" srcOrd="0" destOrd="0" presId="urn:microsoft.com/office/officeart/2005/8/layout/orgChart1"/>
    <dgm:cxn modelId="{D24BEA16-6901-44A9-8D6E-D6A3F9DB58F5}" type="presParOf" srcId="{4400FE03-D1FD-44DF-846D-6C3028C5823B}" destId="{F1039CB1-8155-4493-AF29-0653149863DF}" srcOrd="1" destOrd="0" presId="urn:microsoft.com/office/officeart/2005/8/layout/orgChart1"/>
    <dgm:cxn modelId="{C352059D-2697-4C3C-A30A-E5A895DF729D}" type="presParOf" srcId="{7D1C465D-91C1-4D53-B49E-D1D42CDA8DF6}" destId="{C741F2CD-C23A-49BF-8EC1-2AFB9B5084CE}" srcOrd="1" destOrd="0" presId="urn:microsoft.com/office/officeart/2005/8/layout/orgChart1"/>
    <dgm:cxn modelId="{AC92C38A-3426-429B-B362-A4A59DE15D7E}" type="presParOf" srcId="{7D1C465D-91C1-4D53-B49E-D1D42CDA8DF6}" destId="{E76C544B-1B25-464F-A33F-83D7B3D89CCD}" srcOrd="2" destOrd="0" presId="urn:microsoft.com/office/officeart/2005/8/layout/orgChart1"/>
    <dgm:cxn modelId="{C20AFC12-E4CA-4878-B0E2-5A8C0E7DF932}" type="presParOf" srcId="{33FD3D82-32C2-4B9D-858B-3D5C264088E7}" destId="{452FF06A-2420-4D87-B026-DE000A51C27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D121A0-2908-4C08-B5F6-B9D599F62D02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B4ECDD2-F361-4B63-80A9-6EEF6047CDBF}">
      <dgm:prSet phldrT="[نص]" custT="1"/>
      <dgm:spPr/>
      <dgm:t>
        <a:bodyPr/>
        <a:lstStyle/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أدوات الشّرط</a:t>
          </a:r>
          <a:endParaRPr lang="ar-SA" sz="3600" dirty="0">
            <a:latin typeface="Traditional Arabic" pitchFamily="18" charset="-78"/>
            <a:cs typeface="Traditional Arabic" pitchFamily="18" charset="-78"/>
          </a:endParaRPr>
        </a:p>
      </dgm:t>
    </dgm:pt>
    <dgm:pt modelId="{AC0F043E-51A3-4574-9928-24DCCDCB31C8}" type="parTrans" cxnId="{07798063-818B-40E7-86F7-5047EC8DC50B}">
      <dgm:prSet/>
      <dgm:spPr/>
      <dgm:t>
        <a:bodyPr/>
        <a:lstStyle/>
        <a:p>
          <a:pPr rtl="1"/>
          <a:endParaRPr lang="ar-SA"/>
        </a:p>
      </dgm:t>
    </dgm:pt>
    <dgm:pt modelId="{3ED7468D-C6CB-47CD-B534-5BBE1C532C20}" type="sibTrans" cxnId="{07798063-818B-40E7-86F7-5047EC8DC50B}">
      <dgm:prSet/>
      <dgm:spPr/>
      <dgm:t>
        <a:bodyPr/>
        <a:lstStyle/>
        <a:p>
          <a:pPr rtl="1"/>
          <a:endParaRPr lang="ar-SA"/>
        </a:p>
      </dgm:t>
    </dgm:pt>
    <dgm:pt modelId="{8DB1E9B3-D665-442E-8C4F-146ADD33A029}">
      <dgm:prSet phldrT="[نص]" custT="1"/>
      <dgm:spPr/>
      <dgm:t>
        <a:bodyPr/>
        <a:lstStyle/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غير جازمة</a:t>
          </a:r>
          <a:endParaRPr lang="ar-SA" sz="3600" dirty="0">
            <a:latin typeface="Traditional Arabic" pitchFamily="18" charset="-78"/>
            <a:cs typeface="Traditional Arabic" pitchFamily="18" charset="-78"/>
          </a:endParaRPr>
        </a:p>
      </dgm:t>
    </dgm:pt>
    <dgm:pt modelId="{F65B2D31-216B-435A-83A3-7CE4E587FDC8}" type="parTrans" cxnId="{98125C99-DC69-45CB-871D-79C23F198562}">
      <dgm:prSet/>
      <dgm:spPr/>
      <dgm:t>
        <a:bodyPr/>
        <a:lstStyle/>
        <a:p>
          <a:pPr rtl="1"/>
          <a:endParaRPr lang="ar-SA"/>
        </a:p>
      </dgm:t>
    </dgm:pt>
    <dgm:pt modelId="{6CBCB6A3-641D-4D83-90F4-D52B429CF816}" type="sibTrans" cxnId="{98125C99-DC69-45CB-871D-79C23F198562}">
      <dgm:prSet/>
      <dgm:spPr/>
      <dgm:t>
        <a:bodyPr/>
        <a:lstStyle/>
        <a:p>
          <a:pPr rtl="1"/>
          <a:endParaRPr lang="ar-SA"/>
        </a:p>
      </dgm:t>
    </dgm:pt>
    <dgm:pt modelId="{2B0FBA07-9753-4FBA-8E6B-009DBFE434F2}">
      <dgm:prSet phldrT="[نص]" custT="1"/>
      <dgm:spPr/>
      <dgm:t>
        <a:bodyPr/>
        <a:lstStyle/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جازمة</a:t>
          </a:r>
          <a:endParaRPr lang="ar-SA" sz="3600" dirty="0">
            <a:latin typeface="Traditional Arabic" pitchFamily="18" charset="-78"/>
            <a:cs typeface="Traditional Arabic" pitchFamily="18" charset="-78"/>
          </a:endParaRPr>
        </a:p>
      </dgm:t>
    </dgm:pt>
    <dgm:pt modelId="{222D626A-66D4-457A-950A-29AFC66FC013}" type="parTrans" cxnId="{9CACF5DF-C17D-48E3-8A1C-4A6DE2CAC3C3}">
      <dgm:prSet/>
      <dgm:spPr/>
      <dgm:t>
        <a:bodyPr/>
        <a:lstStyle/>
        <a:p>
          <a:pPr rtl="1"/>
          <a:endParaRPr lang="ar-SA"/>
        </a:p>
      </dgm:t>
    </dgm:pt>
    <dgm:pt modelId="{E8279923-7DE4-4BF4-8443-168508825EC1}" type="sibTrans" cxnId="{9CACF5DF-C17D-48E3-8A1C-4A6DE2CAC3C3}">
      <dgm:prSet/>
      <dgm:spPr/>
      <dgm:t>
        <a:bodyPr/>
        <a:lstStyle/>
        <a:p>
          <a:pPr rtl="1"/>
          <a:endParaRPr lang="ar-SA"/>
        </a:p>
      </dgm:t>
    </dgm:pt>
    <dgm:pt modelId="{890E5379-31D4-4DB9-A086-5AA60F6A668C}">
      <dgm:prSet custT="1"/>
      <dgm:spPr/>
      <dgm:t>
        <a:bodyPr/>
        <a:lstStyle/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لو، لولا، أمَّا</a:t>
          </a:r>
        </a:p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وهي حروف شرط</a:t>
          </a:r>
          <a:endParaRPr lang="ar-SA" sz="3600" dirty="0">
            <a:latin typeface="Traditional Arabic" pitchFamily="18" charset="-78"/>
            <a:cs typeface="Traditional Arabic" pitchFamily="18" charset="-78"/>
          </a:endParaRPr>
        </a:p>
      </dgm:t>
    </dgm:pt>
    <dgm:pt modelId="{C2F2A193-4904-4DF3-955F-9D9B30561108}" type="parTrans" cxnId="{BB4493BA-2AE9-45B0-903D-C132A19FDB41}">
      <dgm:prSet/>
      <dgm:spPr/>
      <dgm:t>
        <a:bodyPr/>
        <a:lstStyle/>
        <a:p>
          <a:pPr rtl="1"/>
          <a:endParaRPr lang="ar-SA"/>
        </a:p>
      </dgm:t>
    </dgm:pt>
    <dgm:pt modelId="{645AED5A-5786-4087-B32D-B260BFAA8774}" type="sibTrans" cxnId="{BB4493BA-2AE9-45B0-903D-C132A19FDB41}">
      <dgm:prSet/>
      <dgm:spPr/>
      <dgm:t>
        <a:bodyPr/>
        <a:lstStyle/>
        <a:p>
          <a:pPr rtl="1"/>
          <a:endParaRPr lang="ar-SA"/>
        </a:p>
      </dgm:t>
    </dgm:pt>
    <dgm:pt modelId="{60471456-47A5-4093-AEDB-3D0DF5F28D39}">
      <dgm:prSet custT="1"/>
      <dgm:spPr/>
      <dgm:t>
        <a:bodyPr/>
        <a:lstStyle/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إن، من، ما، متى، أينما، أنَّى، حيثما، كيفما، أيَّ</a:t>
          </a:r>
        </a:p>
        <a:p>
          <a:pPr rtl="1"/>
          <a:r>
            <a:rPr lang="ar-SA" sz="3600" dirty="0" smtClean="0">
              <a:latin typeface="Traditional Arabic" pitchFamily="18" charset="-78"/>
              <a:cs typeface="Traditional Arabic" pitchFamily="18" charset="-78"/>
            </a:rPr>
            <a:t>وهي كلها أسماء ما عدا (إن) فهي حرف شرط.</a:t>
          </a:r>
          <a:endParaRPr lang="ar-SA" sz="3600" dirty="0">
            <a:latin typeface="Traditional Arabic" pitchFamily="18" charset="-78"/>
            <a:cs typeface="Traditional Arabic" pitchFamily="18" charset="-78"/>
          </a:endParaRPr>
        </a:p>
      </dgm:t>
    </dgm:pt>
    <dgm:pt modelId="{DEB6FAB4-F474-45D9-A361-5BCBEDB12A99}" type="parTrans" cxnId="{D020F1E1-B95D-40F2-93F3-DADEE7015577}">
      <dgm:prSet/>
      <dgm:spPr/>
      <dgm:t>
        <a:bodyPr/>
        <a:lstStyle/>
        <a:p>
          <a:pPr rtl="1"/>
          <a:endParaRPr lang="ar-SA"/>
        </a:p>
      </dgm:t>
    </dgm:pt>
    <dgm:pt modelId="{1063A213-27E6-458B-A0C9-9D0C71931827}" type="sibTrans" cxnId="{D020F1E1-B95D-40F2-93F3-DADEE7015577}">
      <dgm:prSet/>
      <dgm:spPr/>
      <dgm:t>
        <a:bodyPr/>
        <a:lstStyle/>
        <a:p>
          <a:pPr rtl="1"/>
          <a:endParaRPr lang="ar-SA"/>
        </a:p>
      </dgm:t>
    </dgm:pt>
    <dgm:pt modelId="{DEF91988-8B98-4016-88AB-ED747D210ABB}" type="pres">
      <dgm:prSet presAssocID="{4ED121A0-2908-4C08-B5F6-B9D599F62D0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24DFAB6-44A8-40BB-9448-8411E47FAD5D}" type="pres">
      <dgm:prSet presAssocID="{3B4ECDD2-F361-4B63-80A9-6EEF6047CDBF}" presName="hierRoot1" presStyleCnt="0">
        <dgm:presLayoutVars>
          <dgm:hierBranch val="init"/>
        </dgm:presLayoutVars>
      </dgm:prSet>
      <dgm:spPr/>
    </dgm:pt>
    <dgm:pt modelId="{6551B734-FFA1-4DD0-A00E-08F42A0AF504}" type="pres">
      <dgm:prSet presAssocID="{3B4ECDD2-F361-4B63-80A9-6EEF6047CDBF}" presName="rootComposite1" presStyleCnt="0"/>
      <dgm:spPr/>
    </dgm:pt>
    <dgm:pt modelId="{9659F432-5680-4786-955C-091BE87693AA}" type="pres">
      <dgm:prSet presAssocID="{3B4ECDD2-F361-4B63-80A9-6EEF6047CDBF}" presName="rootText1" presStyleLbl="node0" presStyleIdx="0" presStyleCnt="1" custLinFactNeighborX="216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6B1F97-FC21-4171-ADDE-0EF6B1D3FF2C}" type="pres">
      <dgm:prSet presAssocID="{3B4ECDD2-F361-4B63-80A9-6EEF6047CDBF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2694D86-AC37-4292-99C8-FBE284EE6388}" type="pres">
      <dgm:prSet presAssocID="{3B4ECDD2-F361-4B63-80A9-6EEF6047CDBF}" presName="hierChild2" presStyleCnt="0"/>
      <dgm:spPr/>
    </dgm:pt>
    <dgm:pt modelId="{5C826F6D-9FC7-48B2-A769-C5A935E66959}" type="pres">
      <dgm:prSet presAssocID="{F65B2D31-216B-435A-83A3-7CE4E587FDC8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71691106-4F62-4428-9405-C8B81F3015D0}" type="pres">
      <dgm:prSet presAssocID="{8DB1E9B3-D665-442E-8C4F-146ADD33A029}" presName="hierRoot2" presStyleCnt="0">
        <dgm:presLayoutVars>
          <dgm:hierBranch val="init"/>
        </dgm:presLayoutVars>
      </dgm:prSet>
      <dgm:spPr/>
    </dgm:pt>
    <dgm:pt modelId="{0DD105A3-A092-4ECE-B9E1-F5709E67FD19}" type="pres">
      <dgm:prSet presAssocID="{8DB1E9B3-D665-442E-8C4F-146ADD33A029}" presName="rootComposite" presStyleCnt="0"/>
      <dgm:spPr/>
    </dgm:pt>
    <dgm:pt modelId="{064AFB5B-977F-439E-948F-33D2B01C82A5}" type="pres">
      <dgm:prSet presAssocID="{8DB1E9B3-D665-442E-8C4F-146ADD33A029}" presName="rootText" presStyleLbl="node2" presStyleIdx="0" presStyleCnt="2" custLinFactNeighborX="216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5927065-33E9-4BA2-80DE-417A16D11A36}" type="pres">
      <dgm:prSet presAssocID="{8DB1E9B3-D665-442E-8C4F-146ADD33A029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80317249-2A76-4D48-ADDB-55C2151A3A3D}" type="pres">
      <dgm:prSet presAssocID="{8DB1E9B3-D665-442E-8C4F-146ADD33A029}" presName="hierChild4" presStyleCnt="0"/>
      <dgm:spPr/>
    </dgm:pt>
    <dgm:pt modelId="{81488137-EC60-4FCC-BEC6-CF7E1CC58D07}" type="pres">
      <dgm:prSet presAssocID="{C2F2A193-4904-4DF3-955F-9D9B30561108}" presName="Name3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19677B03-E924-4B6C-B0B2-F35BA7BC774A}" type="pres">
      <dgm:prSet presAssocID="{890E5379-31D4-4DB9-A086-5AA60F6A668C}" presName="hierRoot2" presStyleCnt="0">
        <dgm:presLayoutVars>
          <dgm:hierBranch val="init"/>
        </dgm:presLayoutVars>
      </dgm:prSet>
      <dgm:spPr/>
    </dgm:pt>
    <dgm:pt modelId="{0C3C4623-F4BB-41C9-B70D-5939B181709C}" type="pres">
      <dgm:prSet presAssocID="{890E5379-31D4-4DB9-A086-5AA60F6A668C}" presName="rootComposite" presStyleCnt="0"/>
      <dgm:spPr/>
    </dgm:pt>
    <dgm:pt modelId="{6C3D1F2E-580F-4603-AD37-2382FA9A4DB3}" type="pres">
      <dgm:prSet presAssocID="{890E5379-31D4-4DB9-A086-5AA60F6A668C}" presName="rootText" presStyleLbl="node3" presStyleIdx="0" presStyleCnt="2" custScaleY="152823" custLinFactNeighborX="216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F713E9-04AA-421C-81E0-3D9D4A35763A}" type="pres">
      <dgm:prSet presAssocID="{890E5379-31D4-4DB9-A086-5AA60F6A668C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D1C31AB7-9834-4328-B5C1-6D8E334A7C31}" type="pres">
      <dgm:prSet presAssocID="{890E5379-31D4-4DB9-A086-5AA60F6A668C}" presName="hierChild4" presStyleCnt="0"/>
      <dgm:spPr/>
    </dgm:pt>
    <dgm:pt modelId="{1495ED88-830D-47AB-8B55-28C0A36B80A9}" type="pres">
      <dgm:prSet presAssocID="{890E5379-31D4-4DB9-A086-5AA60F6A668C}" presName="hierChild5" presStyleCnt="0"/>
      <dgm:spPr/>
    </dgm:pt>
    <dgm:pt modelId="{BE272F7D-F913-4CC4-86A6-ECD94A9C53FC}" type="pres">
      <dgm:prSet presAssocID="{8DB1E9B3-D665-442E-8C4F-146ADD33A029}" presName="hierChild5" presStyleCnt="0"/>
      <dgm:spPr/>
    </dgm:pt>
    <dgm:pt modelId="{F2891306-BF8B-4988-BB03-B6FD516EBCD0}" type="pres">
      <dgm:prSet presAssocID="{222D626A-66D4-457A-950A-29AFC66FC013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C748DFD5-3840-419D-A772-CCA264859680}" type="pres">
      <dgm:prSet presAssocID="{2B0FBA07-9753-4FBA-8E6B-009DBFE434F2}" presName="hierRoot2" presStyleCnt="0">
        <dgm:presLayoutVars>
          <dgm:hierBranch val="init"/>
        </dgm:presLayoutVars>
      </dgm:prSet>
      <dgm:spPr/>
    </dgm:pt>
    <dgm:pt modelId="{C8194717-4571-428E-844C-1E16F299191E}" type="pres">
      <dgm:prSet presAssocID="{2B0FBA07-9753-4FBA-8E6B-009DBFE434F2}" presName="rootComposite" presStyleCnt="0"/>
      <dgm:spPr/>
    </dgm:pt>
    <dgm:pt modelId="{61E9E916-602E-4000-853C-3B02D2D9687F}" type="pres">
      <dgm:prSet presAssocID="{2B0FBA07-9753-4FBA-8E6B-009DBFE434F2}" presName="rootText" presStyleLbl="node2" presStyleIdx="1" presStyleCnt="2" custLinFactNeighborX="2168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C1979C-53B2-427C-9920-24CA8F3215F7}" type="pres">
      <dgm:prSet presAssocID="{2B0FBA07-9753-4FBA-8E6B-009DBFE434F2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1DB64B9B-FA64-418C-9AD6-609E4C3FBD23}" type="pres">
      <dgm:prSet presAssocID="{2B0FBA07-9753-4FBA-8E6B-009DBFE434F2}" presName="hierChild4" presStyleCnt="0"/>
      <dgm:spPr/>
    </dgm:pt>
    <dgm:pt modelId="{28CD1D8C-45B4-4987-B4E3-3F4480486C6F}" type="pres">
      <dgm:prSet presAssocID="{DEB6FAB4-F474-45D9-A361-5BCBEDB12A99}" presName="Name3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E651F86-2046-4E38-8683-F87A97323E99}" type="pres">
      <dgm:prSet presAssocID="{60471456-47A5-4093-AEDB-3D0DF5F28D39}" presName="hierRoot2" presStyleCnt="0">
        <dgm:presLayoutVars>
          <dgm:hierBranch val="init"/>
        </dgm:presLayoutVars>
      </dgm:prSet>
      <dgm:spPr/>
    </dgm:pt>
    <dgm:pt modelId="{81FEC92F-F4C6-423F-9645-0540E4E11303}" type="pres">
      <dgm:prSet presAssocID="{60471456-47A5-4093-AEDB-3D0DF5F28D39}" presName="rootComposite" presStyleCnt="0"/>
      <dgm:spPr/>
    </dgm:pt>
    <dgm:pt modelId="{EA006E5D-19BC-43DE-ADDE-3AFD7A2FBD9B}" type="pres">
      <dgm:prSet presAssocID="{60471456-47A5-4093-AEDB-3D0DF5F28D39}" presName="rootText" presStyleLbl="node3" presStyleIdx="1" presStyleCnt="2" custScaleX="152134" custScaleY="207490" custLinFactNeighborX="189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6EE3C62-2CC9-4C07-97F6-8E4DFC156AC0}" type="pres">
      <dgm:prSet presAssocID="{60471456-47A5-4093-AEDB-3D0DF5F28D39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CDF7E927-C61F-4152-B24C-147E014F08C2}" type="pres">
      <dgm:prSet presAssocID="{60471456-47A5-4093-AEDB-3D0DF5F28D39}" presName="hierChild4" presStyleCnt="0"/>
      <dgm:spPr/>
    </dgm:pt>
    <dgm:pt modelId="{EA019D8F-A318-4DE6-BA96-552391519192}" type="pres">
      <dgm:prSet presAssocID="{60471456-47A5-4093-AEDB-3D0DF5F28D39}" presName="hierChild5" presStyleCnt="0"/>
      <dgm:spPr/>
    </dgm:pt>
    <dgm:pt modelId="{1A1637A1-F4FC-4F92-83B7-17C43394702B}" type="pres">
      <dgm:prSet presAssocID="{2B0FBA07-9753-4FBA-8E6B-009DBFE434F2}" presName="hierChild5" presStyleCnt="0"/>
      <dgm:spPr/>
    </dgm:pt>
    <dgm:pt modelId="{5DA6E201-B257-4749-A7EE-38F80F65D4BA}" type="pres">
      <dgm:prSet presAssocID="{3B4ECDD2-F361-4B63-80A9-6EEF6047CDBF}" presName="hierChild3" presStyleCnt="0"/>
      <dgm:spPr/>
    </dgm:pt>
  </dgm:ptLst>
  <dgm:cxnLst>
    <dgm:cxn modelId="{E965AD56-5619-4D62-8387-CF447ED1A298}" type="presOf" srcId="{60471456-47A5-4093-AEDB-3D0DF5F28D39}" destId="{EA006E5D-19BC-43DE-ADDE-3AFD7A2FBD9B}" srcOrd="0" destOrd="0" presId="urn:microsoft.com/office/officeart/2005/8/layout/orgChart1"/>
    <dgm:cxn modelId="{C86AA068-2D25-45A6-B5AD-4FD2202A96B9}" type="presOf" srcId="{8DB1E9B3-D665-442E-8C4F-146ADD33A029}" destId="{15927065-33E9-4BA2-80DE-417A16D11A36}" srcOrd="1" destOrd="0" presId="urn:microsoft.com/office/officeart/2005/8/layout/orgChart1"/>
    <dgm:cxn modelId="{1FDFCA97-EFF5-482E-9BEF-13E1CE59369A}" type="presOf" srcId="{DEB6FAB4-F474-45D9-A361-5BCBEDB12A99}" destId="{28CD1D8C-45B4-4987-B4E3-3F4480486C6F}" srcOrd="0" destOrd="0" presId="urn:microsoft.com/office/officeart/2005/8/layout/orgChart1"/>
    <dgm:cxn modelId="{97D45C8A-3589-4228-B761-FF5BFCEC1C87}" type="presOf" srcId="{890E5379-31D4-4DB9-A086-5AA60F6A668C}" destId="{00F713E9-04AA-421C-81E0-3D9D4A35763A}" srcOrd="1" destOrd="0" presId="urn:microsoft.com/office/officeart/2005/8/layout/orgChart1"/>
    <dgm:cxn modelId="{9CACF5DF-C17D-48E3-8A1C-4A6DE2CAC3C3}" srcId="{3B4ECDD2-F361-4B63-80A9-6EEF6047CDBF}" destId="{2B0FBA07-9753-4FBA-8E6B-009DBFE434F2}" srcOrd="1" destOrd="0" parTransId="{222D626A-66D4-457A-950A-29AFC66FC013}" sibTransId="{E8279923-7DE4-4BF4-8443-168508825EC1}"/>
    <dgm:cxn modelId="{FCBA6105-94A4-4F6F-971A-5F696524F64A}" type="presOf" srcId="{4ED121A0-2908-4C08-B5F6-B9D599F62D02}" destId="{DEF91988-8B98-4016-88AB-ED747D210ABB}" srcOrd="0" destOrd="0" presId="urn:microsoft.com/office/officeart/2005/8/layout/orgChart1"/>
    <dgm:cxn modelId="{384CEF02-4942-463B-9207-C9A8B67C694A}" type="presOf" srcId="{2B0FBA07-9753-4FBA-8E6B-009DBFE434F2}" destId="{61E9E916-602E-4000-853C-3B02D2D9687F}" srcOrd="0" destOrd="0" presId="urn:microsoft.com/office/officeart/2005/8/layout/orgChart1"/>
    <dgm:cxn modelId="{DD51ABFE-CB5D-4C78-BD92-AB4AB88C7042}" type="presOf" srcId="{3B4ECDD2-F361-4B63-80A9-6EEF6047CDBF}" destId="{CD6B1F97-FC21-4171-ADDE-0EF6B1D3FF2C}" srcOrd="1" destOrd="0" presId="urn:microsoft.com/office/officeart/2005/8/layout/orgChart1"/>
    <dgm:cxn modelId="{07798063-818B-40E7-86F7-5047EC8DC50B}" srcId="{4ED121A0-2908-4C08-B5F6-B9D599F62D02}" destId="{3B4ECDD2-F361-4B63-80A9-6EEF6047CDBF}" srcOrd="0" destOrd="0" parTransId="{AC0F043E-51A3-4574-9928-24DCCDCB31C8}" sibTransId="{3ED7468D-C6CB-47CD-B534-5BBE1C532C20}"/>
    <dgm:cxn modelId="{E65BFBB8-8CDF-48CC-B075-829D860C6958}" type="presOf" srcId="{8DB1E9B3-D665-442E-8C4F-146ADD33A029}" destId="{064AFB5B-977F-439E-948F-33D2B01C82A5}" srcOrd="0" destOrd="0" presId="urn:microsoft.com/office/officeart/2005/8/layout/orgChart1"/>
    <dgm:cxn modelId="{2BAED939-2B9D-4117-B0E9-7DDDA805C792}" type="presOf" srcId="{2B0FBA07-9753-4FBA-8E6B-009DBFE434F2}" destId="{72C1979C-53B2-427C-9920-24CA8F3215F7}" srcOrd="1" destOrd="0" presId="urn:microsoft.com/office/officeart/2005/8/layout/orgChart1"/>
    <dgm:cxn modelId="{2F0C21FE-DCD1-4FB9-9DA1-4C3A20C6C000}" type="presOf" srcId="{3B4ECDD2-F361-4B63-80A9-6EEF6047CDBF}" destId="{9659F432-5680-4786-955C-091BE87693AA}" srcOrd="0" destOrd="0" presId="urn:microsoft.com/office/officeart/2005/8/layout/orgChart1"/>
    <dgm:cxn modelId="{616B1D3C-398A-41A1-9BF9-88917B4A4FD6}" type="presOf" srcId="{F65B2D31-216B-435A-83A3-7CE4E587FDC8}" destId="{5C826F6D-9FC7-48B2-A769-C5A935E66959}" srcOrd="0" destOrd="0" presId="urn:microsoft.com/office/officeart/2005/8/layout/orgChart1"/>
    <dgm:cxn modelId="{81266F79-954A-4999-8CE1-3B30A39F48CA}" type="presOf" srcId="{890E5379-31D4-4DB9-A086-5AA60F6A668C}" destId="{6C3D1F2E-580F-4603-AD37-2382FA9A4DB3}" srcOrd="0" destOrd="0" presId="urn:microsoft.com/office/officeart/2005/8/layout/orgChart1"/>
    <dgm:cxn modelId="{D020F1E1-B95D-40F2-93F3-DADEE7015577}" srcId="{2B0FBA07-9753-4FBA-8E6B-009DBFE434F2}" destId="{60471456-47A5-4093-AEDB-3D0DF5F28D39}" srcOrd="0" destOrd="0" parTransId="{DEB6FAB4-F474-45D9-A361-5BCBEDB12A99}" sibTransId="{1063A213-27E6-458B-A0C9-9D0C71931827}"/>
    <dgm:cxn modelId="{5C9F48AC-2E2B-4552-A1E8-7C6B8B0659E1}" type="presOf" srcId="{60471456-47A5-4093-AEDB-3D0DF5F28D39}" destId="{B6EE3C62-2CC9-4C07-97F6-8E4DFC156AC0}" srcOrd="1" destOrd="0" presId="urn:microsoft.com/office/officeart/2005/8/layout/orgChart1"/>
    <dgm:cxn modelId="{B1309EAC-D70A-472B-97E1-C43B39AA9D15}" type="presOf" srcId="{C2F2A193-4904-4DF3-955F-9D9B30561108}" destId="{81488137-EC60-4FCC-BEC6-CF7E1CC58D07}" srcOrd="0" destOrd="0" presId="urn:microsoft.com/office/officeart/2005/8/layout/orgChart1"/>
    <dgm:cxn modelId="{BB4493BA-2AE9-45B0-903D-C132A19FDB41}" srcId="{8DB1E9B3-D665-442E-8C4F-146ADD33A029}" destId="{890E5379-31D4-4DB9-A086-5AA60F6A668C}" srcOrd="0" destOrd="0" parTransId="{C2F2A193-4904-4DF3-955F-9D9B30561108}" sibTransId="{645AED5A-5786-4087-B32D-B260BFAA8774}"/>
    <dgm:cxn modelId="{1BE956B9-139E-4FF0-8D86-9578B27A36A4}" type="presOf" srcId="{222D626A-66D4-457A-950A-29AFC66FC013}" destId="{F2891306-BF8B-4988-BB03-B6FD516EBCD0}" srcOrd="0" destOrd="0" presId="urn:microsoft.com/office/officeart/2005/8/layout/orgChart1"/>
    <dgm:cxn modelId="{98125C99-DC69-45CB-871D-79C23F198562}" srcId="{3B4ECDD2-F361-4B63-80A9-6EEF6047CDBF}" destId="{8DB1E9B3-D665-442E-8C4F-146ADD33A029}" srcOrd="0" destOrd="0" parTransId="{F65B2D31-216B-435A-83A3-7CE4E587FDC8}" sibTransId="{6CBCB6A3-641D-4D83-90F4-D52B429CF816}"/>
    <dgm:cxn modelId="{9CE18EA0-B562-4E32-8AB9-E6D563C977EA}" type="presParOf" srcId="{DEF91988-8B98-4016-88AB-ED747D210ABB}" destId="{324DFAB6-44A8-40BB-9448-8411E47FAD5D}" srcOrd="0" destOrd="0" presId="urn:microsoft.com/office/officeart/2005/8/layout/orgChart1"/>
    <dgm:cxn modelId="{6EFB0085-990F-426E-A4AC-46FDDF23EFA6}" type="presParOf" srcId="{324DFAB6-44A8-40BB-9448-8411E47FAD5D}" destId="{6551B734-FFA1-4DD0-A00E-08F42A0AF504}" srcOrd="0" destOrd="0" presId="urn:microsoft.com/office/officeart/2005/8/layout/orgChart1"/>
    <dgm:cxn modelId="{EA2BFDA0-FCF7-4AE5-94FB-978BF640451E}" type="presParOf" srcId="{6551B734-FFA1-4DD0-A00E-08F42A0AF504}" destId="{9659F432-5680-4786-955C-091BE87693AA}" srcOrd="0" destOrd="0" presId="urn:microsoft.com/office/officeart/2005/8/layout/orgChart1"/>
    <dgm:cxn modelId="{22E05D89-9693-4F02-8D73-6890703F72CD}" type="presParOf" srcId="{6551B734-FFA1-4DD0-A00E-08F42A0AF504}" destId="{CD6B1F97-FC21-4171-ADDE-0EF6B1D3FF2C}" srcOrd="1" destOrd="0" presId="urn:microsoft.com/office/officeart/2005/8/layout/orgChart1"/>
    <dgm:cxn modelId="{F8161E0A-DAC8-4261-8097-65C69A8BA4A7}" type="presParOf" srcId="{324DFAB6-44A8-40BB-9448-8411E47FAD5D}" destId="{12694D86-AC37-4292-99C8-FBE284EE6388}" srcOrd="1" destOrd="0" presId="urn:microsoft.com/office/officeart/2005/8/layout/orgChart1"/>
    <dgm:cxn modelId="{9A5827F6-5D2D-49D5-B9A4-2DA47A81DB3B}" type="presParOf" srcId="{12694D86-AC37-4292-99C8-FBE284EE6388}" destId="{5C826F6D-9FC7-48B2-A769-C5A935E66959}" srcOrd="0" destOrd="0" presId="urn:microsoft.com/office/officeart/2005/8/layout/orgChart1"/>
    <dgm:cxn modelId="{5FA2F53F-F703-4B95-9ACF-FE71081D421C}" type="presParOf" srcId="{12694D86-AC37-4292-99C8-FBE284EE6388}" destId="{71691106-4F62-4428-9405-C8B81F3015D0}" srcOrd="1" destOrd="0" presId="urn:microsoft.com/office/officeart/2005/8/layout/orgChart1"/>
    <dgm:cxn modelId="{EC741B94-AB03-4F64-A00D-9ED54B0FDEA5}" type="presParOf" srcId="{71691106-4F62-4428-9405-C8B81F3015D0}" destId="{0DD105A3-A092-4ECE-B9E1-F5709E67FD19}" srcOrd="0" destOrd="0" presId="urn:microsoft.com/office/officeart/2005/8/layout/orgChart1"/>
    <dgm:cxn modelId="{57F09BCE-82AA-44AE-A652-90DC03068104}" type="presParOf" srcId="{0DD105A3-A092-4ECE-B9E1-F5709E67FD19}" destId="{064AFB5B-977F-439E-948F-33D2B01C82A5}" srcOrd="0" destOrd="0" presId="urn:microsoft.com/office/officeart/2005/8/layout/orgChart1"/>
    <dgm:cxn modelId="{7F8F759C-ABAF-4D48-B678-B41286E50851}" type="presParOf" srcId="{0DD105A3-A092-4ECE-B9E1-F5709E67FD19}" destId="{15927065-33E9-4BA2-80DE-417A16D11A36}" srcOrd="1" destOrd="0" presId="urn:microsoft.com/office/officeart/2005/8/layout/orgChart1"/>
    <dgm:cxn modelId="{7C7A8EC6-7091-4B09-B67F-0DDEEF0D589A}" type="presParOf" srcId="{71691106-4F62-4428-9405-C8B81F3015D0}" destId="{80317249-2A76-4D48-ADDB-55C2151A3A3D}" srcOrd="1" destOrd="0" presId="urn:microsoft.com/office/officeart/2005/8/layout/orgChart1"/>
    <dgm:cxn modelId="{B7C0EB23-53D6-4EA5-83BF-3C2E95A2F69B}" type="presParOf" srcId="{80317249-2A76-4D48-ADDB-55C2151A3A3D}" destId="{81488137-EC60-4FCC-BEC6-CF7E1CC58D07}" srcOrd="0" destOrd="0" presId="urn:microsoft.com/office/officeart/2005/8/layout/orgChart1"/>
    <dgm:cxn modelId="{64404A93-31A7-480B-93D5-04234F3EB486}" type="presParOf" srcId="{80317249-2A76-4D48-ADDB-55C2151A3A3D}" destId="{19677B03-E924-4B6C-B0B2-F35BA7BC774A}" srcOrd="1" destOrd="0" presId="urn:microsoft.com/office/officeart/2005/8/layout/orgChart1"/>
    <dgm:cxn modelId="{745E0283-23B3-4FD5-809D-9AB6BD24265B}" type="presParOf" srcId="{19677B03-E924-4B6C-B0B2-F35BA7BC774A}" destId="{0C3C4623-F4BB-41C9-B70D-5939B181709C}" srcOrd="0" destOrd="0" presId="urn:microsoft.com/office/officeart/2005/8/layout/orgChart1"/>
    <dgm:cxn modelId="{FE9038F0-C469-4C0B-AB37-5FB9C8642895}" type="presParOf" srcId="{0C3C4623-F4BB-41C9-B70D-5939B181709C}" destId="{6C3D1F2E-580F-4603-AD37-2382FA9A4DB3}" srcOrd="0" destOrd="0" presId="urn:microsoft.com/office/officeart/2005/8/layout/orgChart1"/>
    <dgm:cxn modelId="{739E4CAF-4F9C-4DB3-9093-A16C8684B7D3}" type="presParOf" srcId="{0C3C4623-F4BB-41C9-B70D-5939B181709C}" destId="{00F713E9-04AA-421C-81E0-3D9D4A35763A}" srcOrd="1" destOrd="0" presId="urn:microsoft.com/office/officeart/2005/8/layout/orgChart1"/>
    <dgm:cxn modelId="{29F65F13-5DCF-4E96-8118-DF1C810FE543}" type="presParOf" srcId="{19677B03-E924-4B6C-B0B2-F35BA7BC774A}" destId="{D1C31AB7-9834-4328-B5C1-6D8E334A7C31}" srcOrd="1" destOrd="0" presId="urn:microsoft.com/office/officeart/2005/8/layout/orgChart1"/>
    <dgm:cxn modelId="{4D4DE60F-EC5D-4EA9-B837-8EEADF667D2E}" type="presParOf" srcId="{19677B03-E924-4B6C-B0B2-F35BA7BC774A}" destId="{1495ED88-830D-47AB-8B55-28C0A36B80A9}" srcOrd="2" destOrd="0" presId="urn:microsoft.com/office/officeart/2005/8/layout/orgChart1"/>
    <dgm:cxn modelId="{FF1253EA-A216-4F08-9FEF-5D566691CAAD}" type="presParOf" srcId="{71691106-4F62-4428-9405-C8B81F3015D0}" destId="{BE272F7D-F913-4CC4-86A6-ECD94A9C53FC}" srcOrd="2" destOrd="0" presId="urn:microsoft.com/office/officeart/2005/8/layout/orgChart1"/>
    <dgm:cxn modelId="{66600191-85E7-4AB9-92B9-B7CC1EBDFF0E}" type="presParOf" srcId="{12694D86-AC37-4292-99C8-FBE284EE6388}" destId="{F2891306-BF8B-4988-BB03-B6FD516EBCD0}" srcOrd="2" destOrd="0" presId="urn:microsoft.com/office/officeart/2005/8/layout/orgChart1"/>
    <dgm:cxn modelId="{777C7E54-68E5-4EB1-A5E9-59153CF9BADB}" type="presParOf" srcId="{12694D86-AC37-4292-99C8-FBE284EE6388}" destId="{C748DFD5-3840-419D-A772-CCA264859680}" srcOrd="3" destOrd="0" presId="urn:microsoft.com/office/officeart/2005/8/layout/orgChart1"/>
    <dgm:cxn modelId="{F6405622-D9C7-4C2F-8289-858677E99BDF}" type="presParOf" srcId="{C748DFD5-3840-419D-A772-CCA264859680}" destId="{C8194717-4571-428E-844C-1E16F299191E}" srcOrd="0" destOrd="0" presId="urn:microsoft.com/office/officeart/2005/8/layout/orgChart1"/>
    <dgm:cxn modelId="{12BAA19E-4D3D-4F05-932C-F9D486B992DD}" type="presParOf" srcId="{C8194717-4571-428E-844C-1E16F299191E}" destId="{61E9E916-602E-4000-853C-3B02D2D9687F}" srcOrd="0" destOrd="0" presId="urn:microsoft.com/office/officeart/2005/8/layout/orgChart1"/>
    <dgm:cxn modelId="{510187D8-4946-483C-B3E3-2D6AE763AF17}" type="presParOf" srcId="{C8194717-4571-428E-844C-1E16F299191E}" destId="{72C1979C-53B2-427C-9920-24CA8F3215F7}" srcOrd="1" destOrd="0" presId="urn:microsoft.com/office/officeart/2005/8/layout/orgChart1"/>
    <dgm:cxn modelId="{29F1D9E5-DA24-4C51-B5D5-65E15AD761F1}" type="presParOf" srcId="{C748DFD5-3840-419D-A772-CCA264859680}" destId="{1DB64B9B-FA64-418C-9AD6-609E4C3FBD23}" srcOrd="1" destOrd="0" presId="urn:microsoft.com/office/officeart/2005/8/layout/orgChart1"/>
    <dgm:cxn modelId="{2C498B30-D46F-486F-8E22-2815EF1A2C58}" type="presParOf" srcId="{1DB64B9B-FA64-418C-9AD6-609E4C3FBD23}" destId="{28CD1D8C-45B4-4987-B4E3-3F4480486C6F}" srcOrd="0" destOrd="0" presId="urn:microsoft.com/office/officeart/2005/8/layout/orgChart1"/>
    <dgm:cxn modelId="{FA5AED3C-2FFD-42E5-AC01-C8CB5B8A6521}" type="presParOf" srcId="{1DB64B9B-FA64-418C-9AD6-609E4C3FBD23}" destId="{4E651F86-2046-4E38-8683-F87A97323E99}" srcOrd="1" destOrd="0" presId="urn:microsoft.com/office/officeart/2005/8/layout/orgChart1"/>
    <dgm:cxn modelId="{66B216E1-AC53-4CCE-BF54-1947829F12A7}" type="presParOf" srcId="{4E651F86-2046-4E38-8683-F87A97323E99}" destId="{81FEC92F-F4C6-423F-9645-0540E4E11303}" srcOrd="0" destOrd="0" presId="urn:microsoft.com/office/officeart/2005/8/layout/orgChart1"/>
    <dgm:cxn modelId="{D886DE54-5D72-46D2-A20C-14651513F6AF}" type="presParOf" srcId="{81FEC92F-F4C6-423F-9645-0540E4E11303}" destId="{EA006E5D-19BC-43DE-ADDE-3AFD7A2FBD9B}" srcOrd="0" destOrd="0" presId="urn:microsoft.com/office/officeart/2005/8/layout/orgChart1"/>
    <dgm:cxn modelId="{F6F2E261-D910-4332-AF9F-F0FE31616C6E}" type="presParOf" srcId="{81FEC92F-F4C6-423F-9645-0540E4E11303}" destId="{B6EE3C62-2CC9-4C07-97F6-8E4DFC156AC0}" srcOrd="1" destOrd="0" presId="urn:microsoft.com/office/officeart/2005/8/layout/orgChart1"/>
    <dgm:cxn modelId="{FEA3DD71-D261-4570-8562-A7E5F9A9D859}" type="presParOf" srcId="{4E651F86-2046-4E38-8683-F87A97323E99}" destId="{CDF7E927-C61F-4152-B24C-147E014F08C2}" srcOrd="1" destOrd="0" presId="urn:microsoft.com/office/officeart/2005/8/layout/orgChart1"/>
    <dgm:cxn modelId="{5A814F1D-A54E-416D-949E-2DFCFB8A4CE2}" type="presParOf" srcId="{4E651F86-2046-4E38-8683-F87A97323E99}" destId="{EA019D8F-A318-4DE6-BA96-552391519192}" srcOrd="2" destOrd="0" presId="urn:microsoft.com/office/officeart/2005/8/layout/orgChart1"/>
    <dgm:cxn modelId="{D99E2895-3E28-4708-B796-DF5B288373D0}" type="presParOf" srcId="{C748DFD5-3840-419D-A772-CCA264859680}" destId="{1A1637A1-F4FC-4F92-83B7-17C43394702B}" srcOrd="2" destOrd="0" presId="urn:microsoft.com/office/officeart/2005/8/layout/orgChart1"/>
    <dgm:cxn modelId="{B95A8C7F-7C7D-437A-A44C-D58250F0D3A3}" type="presParOf" srcId="{324DFAB6-44A8-40BB-9448-8411E47FAD5D}" destId="{5DA6E201-B257-4749-A7EE-38F80F65D4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911CEA-2590-46CB-AB87-81DC897FF746}">
      <dsp:nvSpPr>
        <dsp:cNvPr id="0" name=""/>
        <dsp:cNvSpPr/>
      </dsp:nvSpPr>
      <dsp:spPr>
        <a:xfrm>
          <a:off x="1176493" y="992088"/>
          <a:ext cx="2938306" cy="416126"/>
        </a:xfrm>
        <a:custGeom>
          <a:avLst/>
          <a:gdLst/>
          <a:ahLst/>
          <a:cxnLst/>
          <a:rect l="0" t="0" r="0" b="0"/>
          <a:pathLst>
            <a:path>
              <a:moveTo>
                <a:pt x="2938306" y="0"/>
              </a:moveTo>
              <a:lnTo>
                <a:pt x="2938306" y="208063"/>
              </a:lnTo>
              <a:lnTo>
                <a:pt x="0" y="208063"/>
              </a:lnTo>
              <a:lnTo>
                <a:pt x="0" y="41612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49886-A96C-44EA-BC40-A866661813A9}">
      <dsp:nvSpPr>
        <dsp:cNvPr id="0" name=""/>
        <dsp:cNvSpPr/>
      </dsp:nvSpPr>
      <dsp:spPr>
        <a:xfrm>
          <a:off x="4114800" y="992088"/>
          <a:ext cx="2938306" cy="416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063"/>
              </a:lnTo>
              <a:lnTo>
                <a:pt x="2938306" y="208063"/>
              </a:lnTo>
              <a:lnTo>
                <a:pt x="2938306" y="41612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2CC78-614B-455E-B948-896F828E79EE}">
      <dsp:nvSpPr>
        <dsp:cNvPr id="0" name=""/>
        <dsp:cNvSpPr/>
      </dsp:nvSpPr>
      <dsp:spPr>
        <a:xfrm>
          <a:off x="2614605" y="1312"/>
          <a:ext cx="3000388" cy="99077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أدوات الاستفهام: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614605" y="1312"/>
        <a:ext cx="3000388" cy="990776"/>
      </dsp:txXfrm>
    </dsp:sp>
    <dsp:sp modelId="{55808B1E-11C8-4593-9FFA-9879BBD9C435}">
      <dsp:nvSpPr>
        <dsp:cNvPr id="0" name=""/>
        <dsp:cNvSpPr/>
      </dsp:nvSpPr>
      <dsp:spPr>
        <a:xfrm>
          <a:off x="6062330" y="1408215"/>
          <a:ext cx="1981553" cy="99077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حروف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6062330" y="1408215"/>
        <a:ext cx="1981553" cy="990776"/>
      </dsp:txXfrm>
    </dsp:sp>
    <dsp:sp modelId="{EFC5311E-0CFC-467C-8269-19DFFEA23B31}">
      <dsp:nvSpPr>
        <dsp:cNvPr id="0" name=""/>
        <dsp:cNvSpPr/>
      </dsp:nvSpPr>
      <dsp:spPr>
        <a:xfrm>
          <a:off x="185716" y="1408215"/>
          <a:ext cx="1981553" cy="99077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Traditional Arabic" pitchFamily="18" charset="-78"/>
              <a:cs typeface="Traditional Arabic" pitchFamily="18" charset="-78"/>
            </a:rPr>
            <a:t>أسماء</a:t>
          </a:r>
          <a:endParaRPr lang="ar-SA" sz="4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85716" y="1408215"/>
        <a:ext cx="1981553" cy="99077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CD1D8C-45B4-4987-B4E3-3F4480486C6F}">
      <dsp:nvSpPr>
        <dsp:cNvPr id="0" name=""/>
        <dsp:cNvSpPr/>
      </dsp:nvSpPr>
      <dsp:spPr>
        <a:xfrm>
          <a:off x="4453023" y="3192319"/>
          <a:ext cx="252427" cy="1920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61"/>
              </a:lnTo>
              <a:lnTo>
                <a:pt x="252427" y="192076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91306-BF8B-4988-BB03-B6FD516EBCD0}">
      <dsp:nvSpPr>
        <dsp:cNvPr id="0" name=""/>
        <dsp:cNvSpPr/>
      </dsp:nvSpPr>
      <dsp:spPr>
        <a:xfrm>
          <a:off x="3912688" y="1320913"/>
          <a:ext cx="1594649" cy="553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757"/>
              </a:lnTo>
              <a:lnTo>
                <a:pt x="1594649" y="276757"/>
              </a:lnTo>
              <a:lnTo>
                <a:pt x="1594649" y="5535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88137-EC60-4FCC-BEC6-CF7E1CC58D07}">
      <dsp:nvSpPr>
        <dsp:cNvPr id="0" name=""/>
        <dsp:cNvSpPr/>
      </dsp:nvSpPr>
      <dsp:spPr>
        <a:xfrm>
          <a:off x="1263725" y="3192319"/>
          <a:ext cx="395367" cy="1560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535"/>
              </a:lnTo>
              <a:lnTo>
                <a:pt x="395367" y="156053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26F6D-9FC7-48B2-A769-C5A935E66959}">
      <dsp:nvSpPr>
        <dsp:cNvPr id="0" name=""/>
        <dsp:cNvSpPr/>
      </dsp:nvSpPr>
      <dsp:spPr>
        <a:xfrm>
          <a:off x="2318038" y="1320913"/>
          <a:ext cx="1594649" cy="553514"/>
        </a:xfrm>
        <a:custGeom>
          <a:avLst/>
          <a:gdLst/>
          <a:ahLst/>
          <a:cxnLst/>
          <a:rect l="0" t="0" r="0" b="0"/>
          <a:pathLst>
            <a:path>
              <a:moveTo>
                <a:pt x="1594649" y="0"/>
              </a:moveTo>
              <a:lnTo>
                <a:pt x="1594649" y="276757"/>
              </a:lnTo>
              <a:lnTo>
                <a:pt x="0" y="276757"/>
              </a:lnTo>
              <a:lnTo>
                <a:pt x="0" y="5535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9F432-5680-4786-955C-091BE87693AA}">
      <dsp:nvSpPr>
        <dsp:cNvPr id="0" name=""/>
        <dsp:cNvSpPr/>
      </dsp:nvSpPr>
      <dsp:spPr>
        <a:xfrm>
          <a:off x="2594796" y="3021"/>
          <a:ext cx="2635783" cy="1317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أدوات الشّرط</a:t>
          </a:r>
          <a:endParaRPr lang="ar-SA" sz="36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594796" y="3021"/>
        <a:ext cx="2635783" cy="1317891"/>
      </dsp:txXfrm>
    </dsp:sp>
    <dsp:sp modelId="{064AFB5B-977F-439E-948F-33D2B01C82A5}">
      <dsp:nvSpPr>
        <dsp:cNvPr id="0" name=""/>
        <dsp:cNvSpPr/>
      </dsp:nvSpPr>
      <dsp:spPr>
        <a:xfrm>
          <a:off x="1000146" y="1874428"/>
          <a:ext cx="2635783" cy="13178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غير جازمة</a:t>
          </a:r>
          <a:endParaRPr lang="ar-SA" sz="36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000146" y="1874428"/>
        <a:ext cx="2635783" cy="1317891"/>
      </dsp:txXfrm>
    </dsp:sp>
    <dsp:sp modelId="{6C3D1F2E-580F-4603-AD37-2382FA9A4DB3}">
      <dsp:nvSpPr>
        <dsp:cNvPr id="0" name=""/>
        <dsp:cNvSpPr/>
      </dsp:nvSpPr>
      <dsp:spPr>
        <a:xfrm>
          <a:off x="1659092" y="3745834"/>
          <a:ext cx="2635783" cy="201404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لو، لولا، أمَّا</a:t>
          </a:r>
        </a:p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وهي حروف شرط</a:t>
          </a:r>
          <a:endParaRPr lang="ar-SA" sz="36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659092" y="3745834"/>
        <a:ext cx="2635783" cy="2014042"/>
      </dsp:txXfrm>
    </dsp:sp>
    <dsp:sp modelId="{61E9E916-602E-4000-853C-3B02D2D9687F}">
      <dsp:nvSpPr>
        <dsp:cNvPr id="0" name=""/>
        <dsp:cNvSpPr/>
      </dsp:nvSpPr>
      <dsp:spPr>
        <a:xfrm>
          <a:off x="4189445" y="1874428"/>
          <a:ext cx="2635783" cy="13178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جازمة</a:t>
          </a:r>
          <a:endParaRPr lang="ar-SA" sz="36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4189445" y="1874428"/>
        <a:ext cx="2635783" cy="1317891"/>
      </dsp:txXfrm>
    </dsp:sp>
    <dsp:sp modelId="{EA006E5D-19BC-43DE-ADDE-3AFD7A2FBD9B}">
      <dsp:nvSpPr>
        <dsp:cNvPr id="0" name=""/>
        <dsp:cNvSpPr/>
      </dsp:nvSpPr>
      <dsp:spPr>
        <a:xfrm>
          <a:off x="4705451" y="3745834"/>
          <a:ext cx="4009923" cy="273449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إن، من، ما، متى، أينما، أنَّى، حيثما، كيفما، أيَّ</a:t>
          </a:r>
        </a:p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latin typeface="Traditional Arabic" pitchFamily="18" charset="-78"/>
              <a:cs typeface="Traditional Arabic" pitchFamily="18" charset="-78"/>
            </a:rPr>
            <a:t>وهي كلها أسماء ما عدا (إن) فهي حرف شرط.</a:t>
          </a:r>
          <a:endParaRPr lang="ar-SA" sz="36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4705451" y="3745834"/>
        <a:ext cx="4009923" cy="2734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FF449AD-1556-4A01-A946-2B5A32302D13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6FE7844-E174-46D5-97F7-465F8B447CC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7844-E174-46D5-97F7-465F8B447CC2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3DBDC-82EA-440C-9AFB-691694CBBBBF}" type="datetimeFigureOut">
              <a:rPr lang="ar-SA" smtClean="0"/>
              <a:pPr/>
              <a:t>22/03/39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3734D-6F78-4CAC-93F3-199BEE62FBD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03493" y="2500306"/>
            <a:ext cx="33258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التَّوابــع</a:t>
            </a:r>
            <a:endParaRPr lang="ar-SA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000628" y="500042"/>
            <a:ext cx="371477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توكيد معنوي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214414" y="1785926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النَّفس، العين: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214414" y="3214686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كلا، كلتا: 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85852" y="5211561"/>
            <a:ext cx="72152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كل، جميع، عامّة: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071538" y="782405"/>
            <a:ext cx="37147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كون بألفاظ محصورة هي: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83568" y="2500306"/>
            <a:ext cx="76746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الإفراد والتّثنية والجمع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.</a:t>
            </a:r>
            <a:endParaRPr lang="ar-SA" sz="3200" dirty="0" smtClean="0">
              <a:solidFill>
                <a:schemeClr val="accent1">
                  <a:lumMod val="75000"/>
                </a:schemeClr>
              </a:solidFill>
              <a:latin typeface="MCS Diwany2 S_U normal." pitchFamily="2" charset="-78"/>
              <a:cs typeface="Traditional Arabic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24036" y="3925677"/>
            <a:ext cx="79643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كلا: تستعمل لتوكيد المثنى المذكّر وحده: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الطّالبان كلاهما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785786" y="4488428"/>
            <a:ext cx="72866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كلتا: لتوكيد المثنى المؤنّث وحدة: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جاءت الطالبتان كلتاهما.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428596" y="3214686"/>
            <a:ext cx="657229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يجب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التثنية.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71406" y="5143512"/>
            <a:ext cx="614366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يجب إضافتها إلى ضمير يعود على المؤكَّد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ويطابقه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 في الإفراد والجمع تذكيرًا وتأنيثًا.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1285852" y="1857364"/>
            <a:ext cx="521497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rgbClr val="FF0000"/>
                </a:solidFill>
                <a:latin typeface="MCS Diwany2 S_U normal." pitchFamily="2" charset="-78"/>
                <a:cs typeface="Traditional Arabic" pitchFamily="2" charset="-78"/>
              </a:rPr>
              <a:t>رأيتُ الأستاذَ نفسَه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1142976" y="6143644"/>
            <a:ext cx="650085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جاء 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الطّلابُ كلُّهم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/ 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جميعُهم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/ 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عامّتُهم</a:t>
            </a:r>
            <a:r>
              <a:rPr lang="ar-SA" sz="32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.</a:t>
            </a:r>
            <a:endParaRPr lang="ar-SA" sz="32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العطف</a:t>
            </a:r>
            <a:endParaRPr lang="ar-SA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الأمثلة:</a:t>
            </a:r>
            <a:endParaRPr lang="ar-SA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5775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تسابق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محمدٌ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صالحٌ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في الجرس. 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تقدّم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فـ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محمدٌ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في السِّباقِ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في نهاية السِّباق وصل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خالدٌ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ثمَّ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محمَّدٌ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ثمَّ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u="sng" dirty="0" smtClean="0">
                <a:latin typeface="Traditional Arabic" pitchFamily="18" charset="-78"/>
                <a:cs typeface="Traditional Arabic" pitchFamily="18" charset="-78"/>
              </a:rPr>
              <a:t>صالحٌ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25030" y="-1214470"/>
            <a:ext cx="41787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ar-SA" sz="3200" b="1" dirty="0">
                <a:solidFill>
                  <a:srgbClr val="FF3300"/>
                </a:solidFill>
                <a:cs typeface="Arabic Transparent" pitchFamily="2" charset="-78"/>
              </a:rPr>
              <a:t>تأمل المثال</a:t>
            </a:r>
            <a:r>
              <a:rPr lang="ar-SA" sz="3200" b="1" dirty="0">
                <a:solidFill>
                  <a:srgbClr val="0066FF"/>
                </a:solidFill>
                <a:cs typeface="Arabic Transparent" pitchFamily="2" charset="-78"/>
              </a:rPr>
              <a:t> : تسابق محمد وخالد وصالح في العدو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" y="928670"/>
            <a:ext cx="892971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75000"/>
              </a:lnSpc>
            </a:pP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العطف: هو التّابع الذي يتوسّط بينه وبين </a:t>
            </a:r>
            <a:r>
              <a:rPr lang="ar-SA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متبوعه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أحد حروف العطف، وهي قسمان:</a:t>
            </a:r>
          </a:p>
          <a:p>
            <a:pPr>
              <a:lnSpc>
                <a:spcPct val="175000"/>
              </a:lnSpc>
            </a:pPr>
            <a:endParaRPr lang="ar-SA" sz="3600" dirty="0" smtClean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75000"/>
              </a:lnSpc>
            </a:pPr>
            <a:endParaRPr lang="en-US" sz="3600" dirty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75000"/>
              </a:lnSpc>
            </a:pPr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- يُسمى الاسم الواقع بعد حرف عطف 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( </a:t>
            </a:r>
            <a:r>
              <a:rPr lang="ar-SA" sz="3600" dirty="0" err="1"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 ). </a:t>
            </a:r>
          </a:p>
          <a:p>
            <a:pPr>
              <a:lnSpc>
                <a:spcPct val="175000"/>
              </a:lnSpc>
            </a:pPr>
            <a:r>
              <a:rPr lang="ar-SA" sz="3600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- يسمى الاسم الواقع قبل حرف عطف 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( </a:t>
            </a:r>
            <a:r>
              <a:rPr lang="ar-SA" sz="3600" dirty="0" err="1"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 عليه</a:t>
            </a:r>
            <a:r>
              <a:rPr lang="ar-SA" sz="3600" dirty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dirty="0" smtClean="0">
                <a:solidFill>
                  <a:srgbClr val="0066FF"/>
                </a:solidFill>
                <a:latin typeface="Traditional Arabic" pitchFamily="18" charset="-78"/>
                <a:cs typeface="Traditional Arabic" pitchFamily="18" charset="-78"/>
              </a:rPr>
              <a:t>)</a:t>
            </a:r>
            <a:endParaRPr lang="ar-SA" sz="3600" dirty="0">
              <a:solidFill>
                <a:srgbClr val="0066FF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3300"/>
                </a:solidFill>
                <a:cs typeface="Arabic Transparent" pitchFamily="2" charset="-78"/>
              </a:rPr>
              <a:t>تأمل المثال</a:t>
            </a:r>
            <a:r>
              <a:rPr lang="ar-SA" b="1" dirty="0" smtClean="0">
                <a:solidFill>
                  <a:srgbClr val="0066FF"/>
                </a:solidFill>
                <a:cs typeface="Arabic Transparent" pitchFamily="2" charset="-78"/>
              </a:rPr>
              <a:t> : </a:t>
            </a:r>
            <a:br>
              <a:rPr lang="ar-SA" b="1" dirty="0" smtClean="0">
                <a:solidFill>
                  <a:srgbClr val="0066FF"/>
                </a:solidFill>
                <a:cs typeface="Arabic Transparent" pitchFamily="2" charset="-78"/>
              </a:rPr>
            </a:b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84634" y="2571744"/>
            <a:ext cx="61161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1. قسم يقتضي التّشريك في الإعراب والمعنى: 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الواو، الفاء، ثمَّ، أم، أو، أمَّا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28596" y="3631172"/>
            <a:ext cx="60007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2. قسم يقتضي التّشريك في الإعراب فقط: 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لا، بل، لكن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ولكل حرف من حروف العطف السّابقة معنى يفيده.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انظر الكتاب:387</a:t>
            </a:r>
            <a:endParaRPr lang="ar-SA" sz="44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البدل</a:t>
            </a:r>
            <a:endParaRPr lang="ar-SA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824091" y="428604"/>
            <a:ext cx="6870700" cy="81438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الامثله</a:t>
            </a:r>
            <a:r>
              <a:rPr kumimoji="0" lang="ar-SA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:</a:t>
            </a:r>
            <a:endParaRPr kumimoji="0" lang="en-US" sz="4000" b="1" i="0" u="sng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22377" y="1557326"/>
            <a:ext cx="7696200" cy="3657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آمنت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برسولِ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الله </a:t>
            </a:r>
            <a:r>
              <a:rPr kumimoji="0" lang="ar-SA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محمدٍ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/>
            </a:r>
            <a:b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</a:b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987777" y="2090726"/>
            <a:ext cx="76419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:رسول الله     </a:t>
            </a:r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البدل: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محمد   </a:t>
            </a:r>
            <a:r>
              <a:rPr lang="ar-SA" sz="400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نوعه:</a:t>
            </a:r>
            <a:r>
              <a:rPr lang="ar-SA" sz="4000">
                <a:latin typeface="Traditional Arabic" pitchFamily="18" charset="-78"/>
                <a:cs typeface="Traditional Arabic" pitchFamily="18" charset="-78"/>
              </a:rPr>
              <a:t> بدل مطابق</a:t>
            </a:r>
            <a:r>
              <a:rPr lang="ar-SA" sz="4000" b="1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SA" sz="4000" b="1">
                <a:latin typeface="Traditional Arabic" pitchFamily="18" charset="-78"/>
                <a:cs typeface="Traditional Arabic" pitchFamily="18" charset="-78"/>
              </a:rPr>
            </a:br>
            <a:endParaRPr lang="en-US" sz="4000" b="1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643306" y="2928926"/>
            <a:ext cx="50133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أحبُّ اللغةَ العربيةَ </a:t>
            </a:r>
            <a:r>
              <a:rPr lang="ar-SA" sz="40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قواعدَها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</a:br>
            <a:endParaRPr lang="en-US" sz="4000" dirty="0">
              <a:solidFill>
                <a:schemeClr val="tx2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7381" y="3571876"/>
            <a:ext cx="87543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:اللغة العربية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:قواعدها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بعض من كل</a:t>
            </a:r>
            <a:br>
              <a:rPr lang="ar-SA" sz="4000" dirty="0">
                <a:latin typeface="Traditional Arabic" pitchFamily="18" charset="-78"/>
                <a:cs typeface="Traditional Arabic" pitchFamily="18" charset="-78"/>
              </a:rPr>
            </a:b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671387" y="4286256"/>
            <a:ext cx="28424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بهرني الأستاذُ </a:t>
            </a:r>
            <a:r>
              <a:rPr lang="ar-SA" sz="4000" b="1" u="sng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علمُه.</a:t>
            </a:r>
            <a:endParaRPr lang="en-US" sz="4000" b="1" u="sng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202364" y="4986326"/>
            <a:ext cx="76209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الأستاذ  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 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علمه   </a:t>
            </a:r>
            <a:r>
              <a:rPr lang="ar-SA" sz="4000" dirty="0" smtClean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>
                <a:solidFill>
                  <a:srgbClr val="0033CC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اشتمال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914400"/>
            <a:ext cx="7520014" cy="58577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البدل هو:</a:t>
            </a:r>
            <a:b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هو الاسم التابع المقصود بالحكم من غير واسطة بينه وبين المبدل منه.</a:t>
            </a:r>
            <a:b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285992"/>
            <a:ext cx="7696200" cy="14287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sz="2800" b="1" dirty="0" err="1">
                <a:solidFill>
                  <a:schemeClr val="tx2"/>
                </a:solidFill>
              </a:rPr>
              <a:t>أ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نواع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البدل: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البدل المطابق: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يكون البدل مساويا للمبدل منه.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57224" y="3429000"/>
            <a:ext cx="7143776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بدل بعض من كل: </a:t>
            </a:r>
            <a:r>
              <a:rPr lang="ar-SA" sz="2800" dirty="0"/>
              <a:t>فيه يكون البدل جزء من المبدل منه ويشتمل على ضمير يعود على المبدل منه</a:t>
            </a:r>
            <a:r>
              <a:rPr lang="ar-SA" dirty="0"/>
              <a:t>. </a:t>
            </a:r>
            <a:br>
              <a:rPr lang="ar-SA" dirty="0"/>
            </a:br>
            <a:r>
              <a:rPr lang="ar-SA" dirty="0"/>
              <a:t> </a:t>
            </a:r>
            <a:br>
              <a:rPr lang="ar-SA" dirty="0"/>
            </a:b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00034" y="4629171"/>
            <a:ext cx="7500966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بدل الاشتمال:</a:t>
            </a:r>
            <a:r>
              <a:rPr lang="ar-SA" sz="2800" dirty="0">
                <a:solidFill>
                  <a:srgbClr val="FF0000"/>
                </a:solidFill>
              </a:rPr>
              <a:t> </a:t>
            </a:r>
            <a:r>
              <a:rPr lang="ar-SA" sz="2800" dirty="0"/>
              <a:t>وهو ما كان المبدل منه مشتملاً على البدل... أو بتعبير آخر: ما كان بين البدل والمبدل منه علاقة بغير الكلية والجزئية </a:t>
            </a:r>
            <a:br>
              <a:rPr lang="ar-SA" sz="2800" dirty="0"/>
            </a:b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95400" y="381000"/>
            <a:ext cx="7420004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عين البدل والمبدل منه فيما </a:t>
            </a:r>
            <a:r>
              <a:rPr kumimoji="0" lang="ar-SA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ياتي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, وبين نوع البدل: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799" y="1357298"/>
            <a:ext cx="8072925" cy="3657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نزلنا في المدينة شمالها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.</a:t>
            </a:r>
            <a:b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</a:br>
            <a:endParaRPr kumimoji="0" lang="ar-SA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folHlink"/>
                </a:solidFill>
                <a:latin typeface="Traditional Arabic" pitchFamily="18" charset="-78"/>
                <a:cs typeface="Traditional Arabic" pitchFamily="18" charset="-78"/>
              </a:rPr>
              <a:t>زرنا عاصمة السودان الخرطوم.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ar-SA" sz="4000" b="1" i="0" u="none" strike="noStrike" kern="1200" cap="none" spc="0" normalizeH="0" baseline="0" noProof="0" dirty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folHlink"/>
                </a:solidFill>
                <a:latin typeface="Traditional Arabic" pitchFamily="18" charset="-78"/>
                <a:cs typeface="Traditional Arabic" pitchFamily="18" charset="-78"/>
              </a:rPr>
              <a:t>أعجبني الكتاب تنسيقه.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1406" y="3357562"/>
            <a:ext cx="88930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عاصمة السودان  </a:t>
            </a:r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الخرطوم   </a:t>
            </a:r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: بدل مطابق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28880" y="5000636"/>
            <a:ext cx="8027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الكتاب 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تنسيقه 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اشتمال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57159" y="2000240"/>
            <a:ext cx="821537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المبدل منه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المدينة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البدل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شمالها   </a:t>
            </a:r>
            <a:r>
              <a:rPr lang="ar-SA" sz="4000" dirty="0">
                <a:solidFill>
                  <a:schemeClr val="tx2"/>
                </a:solidFill>
                <a:latin typeface="Traditional Arabic" pitchFamily="18" charset="-78"/>
                <a:cs typeface="Traditional Arabic" pitchFamily="18" charset="-78"/>
              </a:rPr>
              <a:t>نوعه</a:t>
            </a:r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: بدل بعض من كل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الاستفهام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ص:219-221، وص:229-231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التّابع: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</p:spPr>
        <p:txBody>
          <a:bodyPr>
            <a:noAutofit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صلّيتُ صلاةً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خاشعةً.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أكرمْ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أكرمْ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ضيفك.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صلّيت الفجر ثمَّ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الظهرَ.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الطالبة </a:t>
            </a:r>
            <a:r>
              <a:rPr lang="ar-SA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سعادُ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مهذّبة.</a:t>
            </a:r>
            <a:endParaRPr lang="ar-SA" sz="44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5720" y="5214950"/>
            <a:ext cx="84296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التَّابع: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هو الاسم الذي يشارك ما قبله في إعرابه.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1142976" y="1714488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النعت (الصفة)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1538" y="2428868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توكيد 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785786" y="3214686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معطوف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14414" y="4078436"/>
            <a:ext cx="26432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بدل</a:t>
            </a:r>
            <a:endParaRPr lang="ar-SA" sz="40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rot="10800000">
            <a:off x="3929058" y="207167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>
            <a:off x="4081458" y="2855907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10800000">
            <a:off x="3571868" y="364331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10800000">
            <a:off x="4071934" y="442754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46177"/>
            <a:ext cx="8229600" cy="4525963"/>
          </a:xfrm>
        </p:spPr>
        <p:txBody>
          <a:bodyPr>
            <a:no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ذهبت إلى المسرح؟ 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هل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تريد الذهاب إلى المسرح؟ 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أين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تقع مدينة الرّياض؟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كيف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حال الوالد؟ 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متى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السَّفر؟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هو صديقك؟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الاستفهام: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طلب معرفة شيء خفي أمره، على السائل باستعمال أدوات الاستفهام.</a:t>
            </a:r>
            <a:endParaRPr lang="ar-SA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214554"/>
          <a:ext cx="8229600" cy="2400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4857752" y="4829171"/>
            <a:ext cx="400052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الهمزة.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هل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357222" y="4829171"/>
            <a:ext cx="292895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من، ما، كم، أيّ، كيف، أين، متى.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حروف الاستفهام: </a:t>
            </a:r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حروف مبنية لا محل لها من الإعراب. وهي: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الهمزة: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محمدٌ حاضرٌ أم خالد؟ </a:t>
            </a:r>
          </a:p>
          <a:p>
            <a:pPr algn="ctr">
              <a:buNone/>
            </a:pPr>
            <a:endParaRPr lang="ar-SA" sz="36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محمد ناجحٌ؟</a:t>
            </a: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لم ينجح محمد؟</a:t>
            </a:r>
          </a:p>
          <a:p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هل: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هل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الدَّرسُ مفهومٌ.</a:t>
            </a:r>
          </a:p>
          <a:p>
            <a:endParaRPr lang="ar-SA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428728" y="1571612"/>
            <a:ext cx="578647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تستعمل لطلب التّصوّر (ألتّعيين).</a:t>
            </a:r>
            <a:endParaRPr lang="ar-SA" sz="3600" dirty="0">
              <a:solidFill>
                <a:srgbClr val="92D05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71736" y="2928934"/>
            <a:ext cx="57150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 ولطلب التّصديق الموجب أو المنفي.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143108" y="4925809"/>
            <a:ext cx="550072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حرف استفهام لطلب التّصديق الإيجابي فقط: </a:t>
            </a:r>
            <a:endParaRPr lang="ar-SA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أسماء الاستفهام</a:t>
            </a:r>
            <a:endParaRPr lang="ar-SA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أنت؟/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فعل هذا؟</a:t>
            </a:r>
          </a:p>
          <a:p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ما: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ما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معك؟ /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ما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تقول؟</a:t>
            </a:r>
          </a:p>
          <a:p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كم: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كم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دينارًا أنفقت؟/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كم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قلمًا معك؟</a:t>
            </a:r>
          </a:p>
          <a:p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أيّ:</a:t>
            </a:r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أيُّ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ضيفٍ عندك؟/ 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أيُّ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كتابٍ قرأت؟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00034" y="1214422"/>
            <a:ext cx="7143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مبني على السّكون، ويستفهم </a:t>
            </a:r>
            <a:r>
              <a:rPr lang="ar-SA" sz="3600" dirty="0" err="1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بها</a:t>
            </a:r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 عن العاقل.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42976" y="2500306"/>
            <a:ext cx="67151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مبني على السّكون، بمعنى (أيّ شيء).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00100" y="3854239"/>
            <a:ext cx="67151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مبني على السّكون للاستفهام عن العدد: 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38186" y="5140123"/>
            <a:ext cx="67151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عام (للعاقل/ غير العاقل) يطلب به التّعيين: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كيف:</a:t>
            </a: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كيف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حالك؟/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كيف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حضرتك؟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أين:</a:t>
            </a: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أين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القلم؟/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أين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تُقِيم؟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متى:</a:t>
            </a: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buNone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متى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سفرك؟/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متى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حَضَرتَ؟</a:t>
            </a:r>
            <a:endParaRPr lang="ar-SA" sz="40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5720" y="353777"/>
            <a:ext cx="70723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مبني على الفتح، ويسأل به عن الحال: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71472" y="1785926"/>
            <a:ext cx="70723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تستعمل اسم استفهام عن المكان، وتكون مبنية على الفتح: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71472" y="3286124"/>
            <a:ext cx="70723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اسم استفهام عن الزمان مبني على السّكون:</a:t>
            </a:r>
            <a:endParaRPr lang="ar-SA" sz="3600" dirty="0">
              <a:solidFill>
                <a:srgbClr val="92D05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أسلوب الشَّرط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ص: 223، </a:t>
            </a:r>
            <a:r>
              <a:rPr lang="ar-SA" dirty="0" err="1" smtClean="0"/>
              <a:t>و</a:t>
            </a:r>
            <a:r>
              <a:rPr lang="ar-SA" dirty="0" smtClean="0"/>
              <a:t> 308-312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446364"/>
          </a:xfrm>
        </p:spPr>
        <p:txBody>
          <a:bodyPr>
            <a:noAutofit/>
          </a:bodyPr>
          <a:lstStyle/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من يعمَلْ خيرًا يجزَ به.</a:t>
            </a:r>
          </a:p>
          <a:p>
            <a:r>
              <a:rPr lang="ar-AE" altLang="ar-SA" sz="3600" dirty="0" smtClean="0">
                <a:latin typeface="Traditional Arabic" pitchFamily="18" charset="-78"/>
                <a:cs typeface="Traditional Arabic" pitchFamily="18" charset="-78"/>
              </a:rPr>
              <a:t>قال –تعالى-: ”وما تقدموا لأنفسكم من خير تجدوه عند الله“.</a:t>
            </a:r>
            <a:endParaRPr lang="ar-SA" alt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إن تفعلْ الخيرَ تنلْ رضا الله.</a:t>
            </a:r>
          </a:p>
          <a:p>
            <a:endParaRPr lang="ar-SA" sz="3600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36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ما شرط الجزاء الحسن؟ </a:t>
            </a:r>
          </a:p>
          <a:p>
            <a:r>
              <a:rPr lang="ar-SA" sz="36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ما جزاء فعل الخير؟</a:t>
            </a:r>
          </a:p>
          <a:p>
            <a:r>
              <a:rPr lang="ar-SA" sz="36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ما الأداة التي جلّت على معنى الشَّرط؟</a:t>
            </a:r>
          </a:p>
          <a:p>
            <a:r>
              <a:rPr lang="ar-SA" sz="36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يسمّى هذا الأسلوب: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315435" y="2996952"/>
            <a:ext cx="418525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عمل الخير/ تقديم الخير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857488" y="3639894"/>
            <a:ext cx="26850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الجزاء الحسن من الله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71538" y="4282836"/>
            <a:ext cx="26850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من/ ما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928926" y="4929167"/>
            <a:ext cx="268506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أسلوب الشَّرط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400" y="14285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alt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أولاً:</a:t>
            </a:r>
            <a:r>
              <a:rPr kumimoji="0" lang="ar-AE" altLang="ar-S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kumimoji="0" lang="ar-AE" alt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معنى أسلوب الشرط وعناصره</a:t>
            </a:r>
            <a:endParaRPr kumimoji="0" lang="en-US" altLang="ar-SA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8596" y="1271586"/>
            <a:ext cx="8215369" cy="4943496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تعريفه: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AE" alt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أسلوب يدل على تلازم جملتين وارتباطهما بواسطة أداة تسمى أداة الشرط.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تركيب أسلوب الشرط: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1- </a:t>
            </a: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أداة الشرط (التي تربط بين الجملتين).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2-جملة الشرط.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3-جملة جواب الشرط.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العلاقة بين جملة الشرط وجملة الجواب:</a:t>
            </a: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وقوع جملة الجواب وتحققها مشروط –في الغالب- بوقوع جملة الشرط، فإذا تحقق الشرط تحقق الجواب.</a:t>
            </a:r>
            <a:endParaRPr kumimoji="0" lang="en-US" altLang="ar-SA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571480"/>
            <a:ext cx="835824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إن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ترحموا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من في الأرض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يرحمكمْ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من في السّماء.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مَن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يزرعْ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شوكًا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يحصِدْ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شوكًا.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تفعلْ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من خير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تجزَ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به.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مهما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تُبطِنْ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تُظهِرْه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الأيّام.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أيّان/ متى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تقرأْ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كتاب الله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تشعرْ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بالرّاحة.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أينما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تكونوا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يكنْ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الله معكم.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أنَّى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ترحلْ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تُصِبْ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خيرًا.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حيثما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تسافرْ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تستفدْ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ثقافة.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أيُّ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امرئٍ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يخلصْ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في عمله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يُبَاركْ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الله له.</a:t>
            </a:r>
          </a:p>
          <a:p>
            <a:pPr>
              <a:buFont typeface="Arial" pitchFamily="34" charset="0"/>
              <a:buChar char="•"/>
            </a:pP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كيفما </a:t>
            </a:r>
            <a:r>
              <a:rPr lang="ar-SA" sz="4000" dirty="0" smtClean="0">
                <a:solidFill>
                  <a:srgbClr val="92D050"/>
                </a:solidFill>
                <a:latin typeface="Traditional Arabic" pitchFamily="18" charset="-78"/>
                <a:cs typeface="Traditional Arabic" pitchFamily="18" charset="-78"/>
              </a:rPr>
              <a:t>تكونوا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يولَّ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عليكم.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-7145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الأمثـــلة:</a:t>
            </a:r>
            <a:endParaRPr lang="ar-SA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قوس كبير أيسر 5"/>
          <p:cNvSpPr/>
          <p:nvPr/>
        </p:nvSpPr>
        <p:spPr>
          <a:xfrm>
            <a:off x="3428992" y="3000372"/>
            <a:ext cx="357190" cy="714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قوس كبير أيسر 6"/>
          <p:cNvSpPr/>
          <p:nvPr/>
        </p:nvSpPr>
        <p:spPr>
          <a:xfrm>
            <a:off x="5286380" y="2071678"/>
            <a:ext cx="285752" cy="9286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قوس كبير أيسر 7"/>
          <p:cNvSpPr/>
          <p:nvPr/>
        </p:nvSpPr>
        <p:spPr>
          <a:xfrm>
            <a:off x="4857752" y="3786190"/>
            <a:ext cx="500066" cy="16430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قوس كبير أيسر 8"/>
          <p:cNvSpPr/>
          <p:nvPr/>
        </p:nvSpPr>
        <p:spPr>
          <a:xfrm>
            <a:off x="3571868" y="5500702"/>
            <a:ext cx="366714" cy="5715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كبير أيسر 9"/>
          <p:cNvSpPr/>
          <p:nvPr/>
        </p:nvSpPr>
        <p:spPr>
          <a:xfrm>
            <a:off x="5000628" y="6143644"/>
            <a:ext cx="366714" cy="5715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قوس كبير أيسر 10"/>
          <p:cNvSpPr/>
          <p:nvPr/>
        </p:nvSpPr>
        <p:spPr>
          <a:xfrm>
            <a:off x="4929190" y="1214422"/>
            <a:ext cx="366714" cy="5715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قوس كبير أيسر 11"/>
          <p:cNvSpPr/>
          <p:nvPr/>
        </p:nvSpPr>
        <p:spPr>
          <a:xfrm>
            <a:off x="2500298" y="642918"/>
            <a:ext cx="366714" cy="5715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357158" y="642918"/>
            <a:ext cx="19288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حرف شرط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71472" y="1214422"/>
            <a:ext cx="421484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اسم شرط يدل على العاقل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785786" y="2214554"/>
            <a:ext cx="435771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اسما شرط للدلالة على غير العاقل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0" y="3058539"/>
            <a:ext cx="328611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اسما شرط للدلالة على الزّمان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785786" y="4272985"/>
            <a:ext cx="392909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أسماء شرط للدلالة على المكان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0" y="5429264"/>
            <a:ext cx="35718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اسم شرط بحسب ما تضاف إليه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1428728" y="6143644"/>
            <a:ext cx="342902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اسم شرط يدل على الحال</a:t>
            </a:r>
            <a:endParaRPr lang="ar-SA" sz="3200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71414"/>
            <a:ext cx="8472518" cy="6715148"/>
          </a:xfrm>
        </p:spPr>
        <p:txBody>
          <a:bodyPr>
            <a:noAutofit/>
          </a:bodyPr>
          <a:lstStyle/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ذاكرتَ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لنجحت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ذاكرت ما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رَسبتَ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ذاكرت لم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ترسُبْ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لولا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الله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لضللنا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لولا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الله ما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اهتدينا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لولا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الله لم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نهتدِ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قال تعالى:﴿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فَأَمَّا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الْيَتِيمَ فَلَا </a:t>
            </a:r>
            <a:r>
              <a:rPr lang="ar-SA" sz="4000" dirty="0" smtClean="0">
                <a:solidFill>
                  <a:srgbClr val="FFC000"/>
                </a:solidFill>
                <a:latin typeface="Traditional Arabic" pitchFamily="18" charset="-78"/>
                <a:cs typeface="Traditional Arabic" pitchFamily="18" charset="-78"/>
              </a:rPr>
              <a:t>تَقْهَرْ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 ﴾.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57158" y="214290"/>
            <a:ext cx="5000660" cy="235061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 حرف امتناع لامتناع.</a:t>
            </a:r>
          </a:p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الأكثر في شرطها أن يكون ماضيًا، وقد يكون مضارعًا، أو مصدر مؤوّل.</a:t>
            </a:r>
          </a:p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يكون جوابها: (فعلًا ماضيًا مثبت ”الأكثر يقترن باللام“، أو ماضيًا منفيًّا </a:t>
            </a:r>
            <a:r>
              <a:rPr lang="ar-SA" sz="2600" dirty="0" err="1" smtClean="0">
                <a:latin typeface="Traditional Arabic" pitchFamily="18" charset="-78"/>
                <a:cs typeface="Traditional Arabic" pitchFamily="18" charset="-78"/>
              </a:rPr>
              <a:t>بـ</a:t>
            </a: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 (ما)، أو مضارع منفي بلم.</a:t>
            </a: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57158" y="3071810"/>
            <a:ext cx="5000660" cy="20717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 حرف امتناع لوجود</a:t>
            </a:r>
          </a:p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شرطها جملة اسميّة خبرها محذوف.</a:t>
            </a:r>
          </a:p>
          <a:p>
            <a:pPr>
              <a:buFont typeface="Arial" pitchFamily="34" charset="0"/>
              <a:buChar char="•"/>
            </a:pP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يكون جوابها: (فعلًا ماضيًا مثبت ”الأكثر يقترن باللام“، أو ماضيًا منفيًّا </a:t>
            </a:r>
            <a:r>
              <a:rPr lang="ar-SA" sz="2600" dirty="0" err="1" smtClean="0">
                <a:latin typeface="Traditional Arabic" pitchFamily="18" charset="-78"/>
                <a:cs typeface="Traditional Arabic" pitchFamily="18" charset="-78"/>
              </a:rPr>
              <a:t>بـ</a:t>
            </a:r>
            <a:r>
              <a:rPr lang="ar-SA" sz="2600" dirty="0" smtClean="0">
                <a:latin typeface="Traditional Arabic" pitchFamily="18" charset="-78"/>
                <a:cs typeface="Traditional Arabic" pitchFamily="18" charset="-78"/>
              </a:rPr>
              <a:t> (ما)، أو مضارع منفي بلم.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42876" y="5786454"/>
            <a:ext cx="3714744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Traditional Arabic" pitchFamily="18" charset="-78"/>
                <a:cs typeface="Traditional Arabic" pitchFamily="18" charset="-78"/>
              </a:rPr>
              <a:t>حرف تفصيل فيه معنى الشّرط، وتلزم الفاء في جوابها.</a:t>
            </a:r>
            <a:endParaRPr lang="ar-SA" sz="28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النَّعت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المتنبي الشّاعرُ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العبقريُّ.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جاء محمدٌ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الكريمُ.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يحتاج العلم قراءةٍ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دائمةٍ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، وصبرٍ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طويلٍ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أعوذ بالله من الشّيطانِ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الرّجيمِ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المؤمنُ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القويُّ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خيرٌ من المؤمنِ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الضّعيفِ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تعلمّت اللغة على يد أستاذٍ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واسعٍ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عِلمُه.</a:t>
            </a:r>
          </a:p>
          <a:p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قابلتُ رجلًا </a:t>
            </a:r>
            <a:r>
              <a:rPr lang="ar-SA" sz="44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طيبةً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 أخلاقُه.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313" y="160338"/>
          <a:ext cx="8715375" cy="648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400" y="134937"/>
            <a:ext cx="7772400" cy="72229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رابعاً: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ea typeface="+mj-ea"/>
                <a:cs typeface="Traditional Arabic" pitchFamily="18" charset="-78"/>
              </a:rPr>
              <a:t>إعراب الشرط والجواب</a:t>
            </a:r>
            <a:endParaRPr kumimoji="0" lang="en-US" altLang="ar-SA" sz="360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raditional Arabic" pitchFamily="18" charset="-78"/>
              <a:ea typeface="+mj-ea"/>
              <a:cs typeface="Traditional Arabic" pitchFamily="18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406" y="898563"/>
            <a:ext cx="8929718" cy="5673709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لا تظهر علامة الجزم على جملة الشرط أو الجواب إلا إذا كانت فعلية فعلها مضارع.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أداة الشرط		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     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جملة الشرط</a:t>
            </a:r>
            <a:r>
              <a:rPr lang="ar-SA" altLang="ar-SA" sz="3600" dirty="0" smtClean="0">
                <a:solidFill>
                  <a:srgbClr val="0000FF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          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جملة الجواب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جازمة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/ غير جازمة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	  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فعل/ جملة </a:t>
            </a:r>
            <a:r>
              <a:rPr kumimoji="0" lang="ar-AE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فعلية 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   	فعل/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جملة 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فعلية/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altLang="ar-SA" sz="3600" dirty="0" smtClean="0">
                <a:solidFill>
                  <a:srgbClr val="CC0000"/>
                </a:solidFill>
                <a:latin typeface="Traditional Arabic" pitchFamily="18" charset="-78"/>
                <a:cs typeface="Traditional Arabic" pitchFamily="18" charset="-78"/>
              </a:rPr>
              <a:t>جملة اسمية</a:t>
            </a:r>
            <a:endParaRPr kumimoji="0" lang="ar-SA" altLang="ar-SA" sz="360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يكون فعل الشرط والجواب المضارعين مجزومين، ولذلك تسمى هذه الأدوات: </a:t>
            </a: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أدوات الشرط الجازمة.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ar-SA" altLang="ar-SA" sz="3600" dirty="0" smtClean="0">
                <a:latin typeface="Traditional Arabic" pitchFamily="18" charset="-78"/>
                <a:cs typeface="Traditional Arabic" pitchFamily="18" charset="-78"/>
              </a:rPr>
              <a:t>إذا كان فعل الشّرط والجواب ماضيين يكونان في محل جزم.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وإذا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كان </a:t>
            </a:r>
            <a:r>
              <a:rPr lang="ar-SA" altLang="ar-SA" sz="3600" dirty="0" smtClean="0">
                <a:latin typeface="Traditional Arabic" pitchFamily="18" charset="-78"/>
                <a:cs typeface="Traditional Arabic" pitchFamily="18" charset="-78"/>
              </a:rPr>
              <a:t>جواب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الشّرط جملة فعليّة أو اسميّة وجب اقترانه بالفاء.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ar-SA" altLang="ar-SA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من</a:t>
            </a:r>
            <a:r>
              <a:rPr kumimoji="0" lang="ar-SA" altLang="ar-SA" sz="360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raditional Arabic" pitchFamily="18" charset="-78"/>
                <a:cs typeface="Traditional Arabic" pitchFamily="18" charset="-78"/>
              </a:rPr>
              <a:t> يردْ التّوبة فباب الله مفتوح/ </a:t>
            </a:r>
            <a:r>
              <a:rPr lang="ar-SA" altLang="ar-SA" sz="3600" dirty="0" smtClean="0">
                <a:solidFill>
                  <a:srgbClr val="0000FF"/>
                </a:solidFill>
                <a:latin typeface="Traditional Arabic" pitchFamily="18" charset="-78"/>
                <a:cs typeface="Traditional Arabic" pitchFamily="18" charset="-78"/>
              </a:rPr>
              <a:t>من يشرب الخمر فليس بمؤمن</a:t>
            </a:r>
            <a:endParaRPr kumimoji="0" lang="ar-SA" altLang="ar-SA" sz="360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altLang="ar-SA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علامات جزم الفعل المضارع: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ar-SA" altLang="ar-SA" sz="4000" dirty="0" smtClean="0">
                <a:latin typeface="Traditional Arabic" pitchFamily="18" charset="-78"/>
                <a:cs typeface="Traditional Arabic" pitchFamily="18" charset="-78"/>
              </a:rPr>
              <a:t>1- السكون إذا كان صحيح الآخر.</a:t>
            </a:r>
          </a:p>
          <a:p>
            <a:pPr lvl="0">
              <a:defRPr/>
            </a:pPr>
            <a:r>
              <a:rPr lang="ar-SA" altLang="ar-SA" sz="4000" dirty="0" smtClean="0">
                <a:latin typeface="Traditional Arabic" pitchFamily="18" charset="-78"/>
                <a:cs typeface="Traditional Arabic" pitchFamily="18" charset="-78"/>
              </a:rPr>
              <a:t>2- حذف النون إذا كان من الأفعال الخمسة.</a:t>
            </a:r>
          </a:p>
          <a:p>
            <a:pPr lvl="0">
              <a:defRPr/>
            </a:pPr>
            <a:r>
              <a:rPr lang="ar-SA" altLang="ar-SA" sz="4000" dirty="0" smtClean="0">
                <a:latin typeface="Traditional Arabic" pitchFamily="18" charset="-78"/>
                <a:cs typeface="Traditional Arabic" pitchFamily="18" charset="-78"/>
              </a:rPr>
              <a:t>3- حذف حرف العلة إذا كان معتل الآخر.</a:t>
            </a:r>
            <a:endParaRPr lang="en-US" alt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8596" y="1928802"/>
            <a:ext cx="80759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ar-SA" sz="6000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تمَّ المنهج بحمد الله وتوفيقه .. </a:t>
            </a:r>
          </a:p>
          <a:p>
            <a:pPr algn="ctr">
              <a:buNone/>
            </a:pPr>
            <a:r>
              <a:rPr lang="ar-SA" sz="6000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	دَعواتي لكن بالتَّوفيق والسّداد.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النّعت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500726"/>
          </a:xfrm>
        </p:spPr>
        <p:txBody>
          <a:bodyPr>
            <a:normAutofit fontScale="92500"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هو الاسم المشتق أو المؤول بالمشتق الذي يكمل به المنعوت، إما ببيان صفة من صفاته أو صفة من صفات شيء آخر له علاقة به. ويسمى ( الصّفة، أو الوصف).</a:t>
            </a:r>
          </a:p>
          <a:p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للنعت نوعان: </a:t>
            </a:r>
          </a:p>
          <a:p>
            <a:pPr lvl="0"/>
            <a:r>
              <a:rPr lang="ar-SA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النعت </a:t>
            </a: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الحقيقي: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1"/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يدل على صفة في المنعوت نفسه.</a:t>
            </a:r>
          </a:p>
          <a:p>
            <a:pPr lvl="0"/>
            <a:r>
              <a:rPr lang="ar-SA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النعت </a:t>
            </a:r>
            <a:r>
              <a:rPr lang="ar-SA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السّببي</a:t>
            </a:r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1"/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هو ما يدل على صفة في شيء بعده له صلة وارتباط بالمنعوت.</a:t>
            </a:r>
          </a:p>
          <a:p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  <a:p>
            <a:pPr>
              <a:buNone/>
            </a:pPr>
            <a:endParaRPr lang="ar-SA" sz="40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987436" y="727344"/>
            <a:ext cx="7370778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النعت الحقيقي </a:t>
            </a:r>
            <a:r>
              <a:rPr lang="ar-SA" sz="4000" u="sng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منعوته</a:t>
            </a:r>
            <a:r>
              <a:rPr lang="ar-SA" sz="4000" u="sng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فيما يلي : 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57224" y="1946403"/>
            <a:ext cx="7416815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أ ) في واحد من الرفع أو النصب أو الجر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928662" y="2897873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ب) في واحد من الإفراد أو التثنية أو الجمع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928663" y="3792684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ج ) في واحد من التذكير أو التأنيث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928663" y="4721378"/>
            <a:ext cx="7429552" cy="707886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4000" dirty="0">
                <a:latin typeface="Traditional Arabic" pitchFamily="18" charset="-78"/>
                <a:cs typeface="Traditional Arabic" pitchFamily="18" charset="-78"/>
              </a:rPr>
              <a:t>د) في واحد من التعريف أو التنكير .</a:t>
            </a:r>
            <a:endParaRPr lang="en-US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1714480" y="5643578"/>
            <a:ext cx="62151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أنت أبٌ </a:t>
            </a:r>
            <a:r>
              <a:rPr lang="ar-SA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رحيمٌ	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	/ أنتِ أمٌ </a:t>
            </a:r>
            <a:r>
              <a:rPr lang="ar-SA" sz="40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رحيمةٌ</a:t>
            </a:r>
            <a:endParaRPr lang="ar-SA" sz="4000" u="sng" dirty="0">
              <a:solidFill>
                <a:schemeClr val="tx2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النّعت </a:t>
            </a:r>
            <a:r>
              <a:rPr lang="ar-SA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السّببي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سهم إلى اليمين 11"/>
          <p:cNvSpPr/>
          <p:nvPr/>
        </p:nvSpPr>
        <p:spPr>
          <a:xfrm>
            <a:off x="2143108" y="1285860"/>
            <a:ext cx="6429420" cy="228601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</a:t>
            </a:r>
            <a:r>
              <a:rPr lang="ar-SA" sz="3600" dirty="0" err="1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منعوته</a:t>
            </a:r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(الاسم قبله) في: </a:t>
            </a:r>
            <a:endParaRPr lang="ar-SA" sz="3600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  <a:sym typeface="Symbol"/>
            </a:endParaRPr>
          </a:p>
          <a:p>
            <a:pPr algn="ctr"/>
            <a:r>
              <a:rPr lang="ar-SA" sz="3600" dirty="0" smtClean="0">
                <a:latin typeface="Traditional Arabic" pitchFamily="18" charset="-78"/>
                <a:cs typeface="Traditional Arabic" pitchFamily="18" charset="-78"/>
                <a:sym typeface="Symbol"/>
              </a:rPr>
              <a:t>1. ا</a:t>
            </a: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لإعراب 	</a:t>
            </a:r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	</a:t>
            </a: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2.التعريف والتّنكير.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سهم إلى اليسار 12"/>
          <p:cNvSpPr/>
          <p:nvPr/>
        </p:nvSpPr>
        <p:spPr>
          <a:xfrm>
            <a:off x="500034" y="3106698"/>
            <a:ext cx="6143668" cy="217969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يتبع الاسم بعده في: </a:t>
            </a:r>
          </a:p>
          <a:p>
            <a:pPr algn="ctr">
              <a:buFont typeface="Arial" pitchFamily="34" charset="0"/>
              <a:buChar char="•"/>
            </a:pP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التذكير والتّأنيث..</a:t>
            </a:r>
            <a:endParaRPr lang="ar-SA" sz="3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28596" y="1142984"/>
            <a:ext cx="82868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2176482" y="5305553"/>
            <a:ext cx="5181600" cy="623777"/>
          </a:xfrm>
          <a:prstGeom prst="flowChartPredefinedProcess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3600" dirty="0">
                <a:latin typeface="Traditional Arabic" pitchFamily="18" charset="-78"/>
                <a:cs typeface="Traditional Arabic" pitchFamily="18" charset="-78"/>
              </a:rPr>
              <a:t>ويلزم الإفراد دائماً .</a:t>
            </a:r>
            <a:endParaRPr lang="en-US" sz="36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التّوكيد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محمدٌ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محمدٌ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ناجح.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موافقٌ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موافقٌ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رأيك.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قال تعالى: ﴿</a:t>
            </a:r>
            <a:r>
              <a:rPr lang="ar-SA" sz="4000" b="1" dirty="0">
                <a:latin typeface="Traditional Arabic" pitchFamily="18" charset="-78"/>
                <a:cs typeface="Traditional Arabic" pitchFamily="18" charset="-78"/>
              </a:rPr>
              <a:t> إِنَّكَ </a:t>
            </a:r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أَنتَ</a:t>
            </a:r>
            <a:r>
              <a:rPr lang="ar-SA" sz="4000" b="1" dirty="0">
                <a:latin typeface="Traditional Arabic" pitchFamily="18" charset="-78"/>
                <a:cs typeface="Traditional Arabic" pitchFamily="18" charset="-78"/>
              </a:rPr>
              <a:t> عَلَّامُ </a:t>
            </a:r>
            <a:r>
              <a:rPr lang="ar-SA" sz="4000" b="1" dirty="0" smtClean="0">
                <a:latin typeface="Traditional Arabic" pitchFamily="18" charset="-78"/>
                <a:cs typeface="Traditional Arabic" pitchFamily="18" charset="-78"/>
              </a:rPr>
              <a:t>الْغُيُوبِ 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﴾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قرأت الكتابَ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كلَّه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كلّمتُ الوزير </a:t>
            </a:r>
            <a:r>
              <a:rPr lang="ar-SA" sz="4000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نفسَه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التّوكيد هو: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يقصد به تقوية الكلام السَّابق، ورفع الاحتمال عنه بإعادة اللفظ الأول بعينه، أو باستعمال كلمات خاصّة لهذا الغرض. </a:t>
            </a:r>
          </a:p>
          <a:p>
            <a:pPr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  <a:latin typeface="MCS Diwany2 S_U normal." pitchFamily="2" charset="-78"/>
              <a:cs typeface="Traditional Arabic" pitchFamily="2" charset="-78"/>
            </a:endParaRPr>
          </a:p>
          <a:p>
            <a:r>
              <a:rPr lang="ar-SA" b="1" dirty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ي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MCS Diwany2 S_U normal." pitchFamily="2" charset="-78"/>
                <a:cs typeface="Traditional Arabic" pitchFamily="2" charset="-78"/>
              </a:rPr>
              <a:t>تبع المؤكِّد في إعرابه المؤكَّد ( رفعًا ونصبًا وجرًا ) إذا أضيف إلى الضمير.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Traditional Arabic" pitchFamily="18" charset="-78"/>
                <a:cs typeface="Traditional Arabic" pitchFamily="18" charset="-78"/>
              </a:rPr>
              <a:t>للتوكيد نوعان:</a:t>
            </a:r>
            <a:endParaRPr lang="ar-SA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43504" y="1285860"/>
            <a:ext cx="371477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توكيد لفظي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28596" y="2428868"/>
            <a:ext cx="8286808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إعادة اللفظ الأول بعينه بقصد التقرير، أو خوف النّسيان، أو عدم الإصغاء، سواء كان هذا الله اللفظ اسمًا أو فعلًا أم جملة (اسمية/ فعلية).</a:t>
            </a:r>
          </a:p>
          <a:p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	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285720" y="4792816"/>
            <a:ext cx="84296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أَخَاكَ أَخَاكَ إنَّ مَنْ لاَ أَخَا لَهُ ... كَسَاعٍ إلَى </a:t>
            </a:r>
            <a:r>
              <a:rPr lang="ar-SA" sz="4000" b="1" dirty="0" err="1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الهَيجَا</a:t>
            </a:r>
            <a:r>
              <a:rPr lang="ar-SA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بغَيرِ سِلاَحِ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1420</Words>
  <Application>Microsoft Office PowerPoint</Application>
  <PresentationFormat>عرض على الشاشة (3:4)‏</PresentationFormat>
  <Paragraphs>231</Paragraphs>
  <Slides>33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سمة Office</vt:lpstr>
      <vt:lpstr>الشريحة 1</vt:lpstr>
      <vt:lpstr>التّابع: </vt:lpstr>
      <vt:lpstr>النَّعت</vt:lpstr>
      <vt:lpstr>النّعت</vt:lpstr>
      <vt:lpstr>الشريحة 5</vt:lpstr>
      <vt:lpstr>النّعت السّببي</vt:lpstr>
      <vt:lpstr>التّوكيد</vt:lpstr>
      <vt:lpstr>التّوكيد هو: </vt:lpstr>
      <vt:lpstr>للتوكيد نوعان:</vt:lpstr>
      <vt:lpstr>الشريحة 10</vt:lpstr>
      <vt:lpstr>العطف</vt:lpstr>
      <vt:lpstr>الأمثلة:</vt:lpstr>
      <vt:lpstr>تأمل المثال :  </vt:lpstr>
      <vt:lpstr>ولكل حرف من حروف العطف السّابقة معنى يفيده.</vt:lpstr>
      <vt:lpstr>البدل</vt:lpstr>
      <vt:lpstr>الشريحة 16</vt:lpstr>
      <vt:lpstr>الشريحة 17</vt:lpstr>
      <vt:lpstr>الشريحة 18</vt:lpstr>
      <vt:lpstr>الاستفهام</vt:lpstr>
      <vt:lpstr>الشريحة 20</vt:lpstr>
      <vt:lpstr>الاستفهام: طلب معرفة شيء خفي أمره، على السائل باستعمال أدوات الاستفهام.</vt:lpstr>
      <vt:lpstr>حروف الاستفهام: حروف مبنية لا محل لها من الإعراب. وهي:</vt:lpstr>
      <vt:lpstr>أسماء الاستفهام</vt:lpstr>
      <vt:lpstr>الشريحة 24</vt:lpstr>
      <vt:lpstr>أسلوب الشَّرط</vt:lpstr>
      <vt:lpstr>الشريحة 26</vt:lpstr>
      <vt:lpstr>الشريحة 27</vt:lpstr>
      <vt:lpstr>الأمثـــلة:</vt:lpstr>
      <vt:lpstr>الشريحة 29</vt:lpstr>
      <vt:lpstr>الشريحة 30</vt:lpstr>
      <vt:lpstr>الشريحة 31</vt:lpstr>
      <vt:lpstr>علامات جزم الفعل المضارع: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Lenovo</dc:creator>
  <cp:lastModifiedBy>asus</cp:lastModifiedBy>
  <cp:revision>17</cp:revision>
  <dcterms:created xsi:type="dcterms:W3CDTF">2017-11-26T17:53:56Z</dcterms:created>
  <dcterms:modified xsi:type="dcterms:W3CDTF">2017-12-10T18:35:24Z</dcterms:modified>
</cp:coreProperties>
</file>