
<file path=[Content_Types].xml><?xml version="1.0" encoding="utf-8"?>
<Types xmlns="http://schemas.openxmlformats.org/package/2006/content-types">
  <Override PartName="/ppt/slides/slide6.xml" ContentType="application/vnd.openxmlformats-officedocument.presentationml.slide+xml"/>
  <Override PartName="/ppt/slides/slide29.xml" ContentType="application/vnd.openxmlformats-officedocument.presentationml.slide+xml"/>
  <Override PartName="/ppt/slideLayouts/slideLayout8.xml" ContentType="application/vnd.openxmlformats-officedocument.presentationml.slideLayout+xml"/>
  <Override PartName="/ppt/diagrams/colors1.xml" ContentType="application/vnd.openxmlformats-officedocument.drawingml.diagramColors+xml"/>
  <Override PartName="/ppt/diagrams/drawing2.xml" ContentType="application/vnd.ms-office.drawingml.diagramDrawing+xml"/>
  <Override PartName="/ppt/slideMasters/slideMaster1.xml" ContentType="application/vnd.openxmlformats-officedocument.presentationml.slideMaster+xml"/>
  <Override PartName="/ppt/slides/slide4.xml" ContentType="application/vnd.openxmlformats-officedocument.presentationml.slide+xml"/>
  <Override PartName="/ppt/slides/slide18.xml" ContentType="application/vnd.openxmlformats-officedocument.presentationml.slide+xml"/>
  <Override PartName="/ppt/slides/slide27.xml" ContentType="application/vnd.openxmlformats-officedocument.presentationml.slide+xml"/>
  <Override PartName="/ppt/slideLayouts/slideLayout4.xml" ContentType="application/vnd.openxmlformats-officedocument.presentationml.slideLayout+xml"/>
  <Override PartName="/ppt/slideLayouts/slideLayout6.xml" ContentType="application/vnd.openxmlformats-officedocument.presentationml.slideLayout+xml"/>
  <Override PartName="/ppt/diagrams/quickStyle2.xml" ContentType="application/vnd.openxmlformats-officedocument.drawingml.diagramStyle+xml"/>
  <Override PartName="/ppt/slides/slide2.xml" ContentType="application/vnd.openxmlformats-officedocument.presentationml.slide+xml"/>
  <Override PartName="/ppt/slides/slide16.xml" ContentType="application/vnd.openxmlformats-officedocument.presentationml.slide+xml"/>
  <Override PartName="/ppt/slides/slide25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Default Extension="rels" ContentType="application/vnd.openxmlformats-package.relationships+xml"/>
  <Default Extension="xml" ContentType="application/xml"/>
  <Override PartName="/ppt/slides/slide14.xml" ContentType="application/vnd.openxmlformats-officedocument.presentationml.slide+xml"/>
  <Override PartName="/ppt/slides/slide23.xml" ContentType="application/vnd.openxmlformats-officedocument.presentationml.slide+xml"/>
  <Override PartName="/ppt/slides/slide32.xml" ContentType="application/vnd.openxmlformats-officedocument.presentationml.slide+xml"/>
  <Override PartName="/ppt/notesMasters/notesMaster1.xml" ContentType="application/vnd.openxmlformats-officedocument.presentationml.notesMaster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30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diagrams/layout2.xml" ContentType="application/vnd.openxmlformats-officedocument.drawingml.diagramLayout+xml"/>
  <Override PartName="/ppt/diagrams/layout1.xml" ContentType="application/vnd.openxmlformats-officedocument.drawingml.diagramLayout+xml"/>
  <Override PartName="/ppt/diagrams/data2.xml" ContentType="application/vnd.openxmlformats-officedocument.drawingml.diagramData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diagrams/data1.xml" ContentType="application/vnd.openxmlformats-officedocument.drawingml.diagramData+xml"/>
  <Override PartName="/docProps/core.xml" ContentType="application/vnd.openxmlformats-package.core-properties+xml"/>
  <Override PartName="/ppt/slides/slide5.xml" ContentType="application/vnd.openxmlformats-officedocument.presentationml.slide+xml"/>
  <Override PartName="/ppt/slides/slide19.xml" ContentType="application/vnd.openxmlformats-officedocument.presentationml.slide+xml"/>
  <Override PartName="/ppt/slides/slide28.xml" ContentType="application/vnd.openxmlformats-officedocument.presentationml.slide+xml"/>
  <Override PartName="/ppt/slideLayouts/slideLayout7.xml" ContentType="application/vnd.openxmlformats-officedocument.presentationml.slideLayout+xml"/>
  <Override PartName="/ppt/notesSlides/notesSlide1.xml" ContentType="application/vnd.openxmlformats-officedocument.presentationml.notesSlide+xml"/>
  <Override PartName="/ppt/diagrams/colors2.xml" ContentType="application/vnd.openxmlformats-officedocument.drawingml.diagramColors+xml"/>
  <Override PartName="/ppt/slides/slide3.xml" ContentType="application/vnd.openxmlformats-officedocument.presentationml.slide+xml"/>
  <Override PartName="/ppt/slides/slide17.xml" ContentType="application/vnd.openxmlformats-officedocument.presentationml.slide+xml"/>
  <Override PartName="/ppt/slides/slide26.xml" ContentType="application/vnd.openxmlformats-officedocument.presentationml.slide+xml"/>
  <Override PartName="/ppt/presProps.xml" ContentType="application/vnd.openxmlformats-officedocument.presentationml.presProps+xml"/>
  <Override PartName="/ppt/slideLayouts/slideLayout5.xml" ContentType="application/vnd.openxmlformats-officedocument.presentationml.slideLayout+xml"/>
  <Override PartName="/ppt/theme/theme2.xml" ContentType="application/vnd.openxmlformats-officedocument.theme+xml"/>
  <Override PartName="/ppt/diagrams/drawing1.xml" ContentType="application/vnd.ms-office.drawingml.diagramDrawing+xml"/>
  <Override PartName="/ppt/slides/slide1.xml" ContentType="application/vnd.openxmlformats-officedocument.presentationml.slide+xml"/>
  <Override PartName="/ppt/slides/slide15.xml" ContentType="application/vnd.openxmlformats-officedocument.presentationml.slide+xml"/>
  <Override PartName="/ppt/slides/slide24.xml" ContentType="application/vnd.openxmlformats-officedocument.presentationml.slide+xml"/>
  <Override PartName="/ppt/slides/slide33.xml" ContentType="application/vnd.openxmlformats-officedocument.presentationml.slide+xml"/>
  <Override PartName="/ppt/slideLayouts/slideLayout3.xml" ContentType="application/vnd.openxmlformats-officedocument.presentationml.slideLayout+xml"/>
  <Override PartName="/ppt/diagrams/quickStyle1.xml" ContentType="application/vnd.openxmlformats-officedocument.drawingml.diagramStyle+xml"/>
  <Default Extension="jpeg" ContentType="image/jpeg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22.xml" ContentType="application/vnd.openxmlformats-officedocument.presentationml.slide+xml"/>
  <Override PartName="/ppt/slides/slide31.xml" ContentType="application/vnd.openxmlformats-officedocument.presentationml.slide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tl="1" saveSubsetFonts="1">
  <p:sldMasterIdLst>
    <p:sldMasterId id="2147483648" r:id="rId1"/>
  </p:sldMasterIdLst>
  <p:notesMasterIdLst>
    <p:notesMasterId r:id="rId35"/>
  </p:notes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6" r:id="rId9"/>
    <p:sldId id="264" r:id="rId10"/>
    <p:sldId id="265" r:id="rId11"/>
    <p:sldId id="270" r:id="rId12"/>
    <p:sldId id="271" r:id="rId13"/>
    <p:sldId id="272" r:id="rId14"/>
    <p:sldId id="273" r:id="rId15"/>
    <p:sldId id="274" r:id="rId16"/>
    <p:sldId id="267" r:id="rId17"/>
    <p:sldId id="268" r:id="rId18"/>
    <p:sldId id="269" r:id="rId19"/>
    <p:sldId id="276" r:id="rId20"/>
    <p:sldId id="277" r:id="rId21"/>
    <p:sldId id="278" r:id="rId22"/>
    <p:sldId id="279" r:id="rId23"/>
    <p:sldId id="280" r:id="rId24"/>
    <p:sldId id="281" r:id="rId25"/>
    <p:sldId id="282" r:id="rId26"/>
    <p:sldId id="283" r:id="rId27"/>
    <p:sldId id="284" r:id="rId28"/>
    <p:sldId id="285" r:id="rId29"/>
    <p:sldId id="286" r:id="rId30"/>
    <p:sldId id="287" r:id="rId31"/>
    <p:sldId id="288" r:id="rId32"/>
    <p:sldId id="289" r:id="rId33"/>
    <p:sldId id="290" r:id="rId34"/>
  </p:sldIdLst>
  <p:sldSz cx="9144000" cy="6858000" type="screen4x3"/>
  <p:notesSz cx="6858000" cy="9144000"/>
  <p:defaultTextStyle>
    <a:defPPr>
      <a:defRPr lang="ar-SA"/>
    </a:defPPr>
    <a:lvl1pPr marL="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84380"/>
    <p:restoredTop sz="94660"/>
  </p:normalViewPr>
  <p:slideViewPr>
    <p:cSldViewPr>
      <p:cViewPr varScale="1">
        <p:scale>
          <a:sx n="66" d="100"/>
          <a:sy n="66" d="100"/>
        </p:scale>
        <p:origin x="-1506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9" Type="http://schemas.openxmlformats.org/officeDocument/2006/relationships/tableStyles" Target="tableStyles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34" Type="http://schemas.openxmlformats.org/officeDocument/2006/relationships/slide" Target="slides/slide33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slide" Target="slides/slide32.xml"/><Relationship Id="rId38" Type="http://schemas.openxmlformats.org/officeDocument/2006/relationships/theme" Target="theme/theme1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slide" Target="slides/slide28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slide" Target="slides/slide31.xml"/><Relationship Id="rId37" Type="http://schemas.openxmlformats.org/officeDocument/2006/relationships/viewProps" Target="viewProp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presProps" Target="presProp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slide" Target="slides/slide30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notesMaster" Target="notesMasters/notesMaster1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colorful3">
  <dgm:title val=""/>
  <dgm:desc val=""/>
  <dgm:catLst>
    <dgm:cat type="colorful" pri="10300"/>
  </dgm:catLst>
  <dgm:styleLbl name="node0">
    <dgm:fillClrLst meth="repeat"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node1">
    <dgm:fillClrLst>
      <a:schemeClr val="accent3"/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>
      <a:schemeClr val="accent3"/>
      <a:schemeClr val="accent4"/>
    </dgm:fillClrLst>
    <dgm:linClrLst>
      <a:schemeClr val="accent3"/>
      <a:schemeClr val="accent4"/>
    </dgm:linClrLst>
    <dgm:effectClrLst/>
    <dgm:txLinClrLst/>
    <dgm:txFillClrLst/>
    <dgm:txEffectClrLst/>
  </dgm:styleLbl>
  <dgm:styleLbl name="lnNode1">
    <dgm:fillClrLst>
      <a:schemeClr val="accent3"/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>
      <a:schemeClr val="accent3">
        <a:alpha val="50000"/>
      </a:schemeClr>
      <a:schemeClr val="accent4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>
      <a:schemeClr val="accent3">
        <a:tint val="50000"/>
      </a:schemeClr>
      <a:schemeClr val="accent4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3">
        <a:tint val="50000"/>
      </a:schemeClr>
      <a:schemeClr val="accent4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3">
        <a:tint val="50000"/>
      </a:schemeClr>
      <a:schemeClr val="accent4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>
      <a:schemeClr val="accent3"/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fgSibTrans2D1">
    <dgm:fillClrLst>
      <a:schemeClr val="accent3"/>
      <a:schemeClr val="accent4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>
      <a:schemeClr val="accent3"/>
      <a:schemeClr val="accent4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/>
    <dgm:linClrLst>
      <a:schemeClr val="accent3"/>
      <a:schemeClr val="accent4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3"/>
    </dgm:fillClrLst>
    <dgm:linClrLst meth="repeat">
      <a:schemeClr val="accent3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3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1">
    <dgm:fillClrLst meth="repeat">
      <a:schemeClr val="accent4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2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2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2">
        <a:tint val="90000"/>
      </a:schemeClr>
    </dgm:fillClrLst>
    <dgm:linClrLst meth="repeat">
      <a:schemeClr val="accent4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2">
        <a:tint val="70000"/>
      </a:schemeClr>
    </dgm:fillClrLst>
    <dgm:linClrLst meth="repeat">
      <a:schemeClr val="accent5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6">
        <a:tint val="50000"/>
      </a:schemeClr>
    </dgm:fillClrLst>
    <dgm:linClrLst meth="repeat">
      <a:schemeClr val="accent6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>
      <a:schemeClr val="accent3"/>
      <a:schemeClr val="accent4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>
      <a:schemeClr val="accent3"/>
      <a:schemeClr val="accent4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>
      <a:schemeClr val="accent3"/>
      <a:schemeClr val="accent4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>
      <a:schemeClr val="accent3"/>
      <a:schemeClr val="accent4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>
      <a:schemeClr val="accent3"/>
      <a:schemeClr val="accent4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>
      <a:schemeClr val="accent3"/>
      <a:schemeClr val="accent4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>
      <a:schemeClr val="accent3"/>
      <a:schemeClr val="accent4"/>
    </dgm:linClrLst>
    <dgm:effectClrLst/>
    <dgm:txLinClrLst/>
    <dgm:txFillClrLst meth="repeat">
      <a:schemeClr val="dk1"/>
    </dgm:txFillClrLst>
    <dgm:txEffectClrLst/>
  </dgm:styleLbl>
  <dgm:styleLbl name="fgAccFollowNode1">
    <dgm:fillClrLst>
      <a:schemeClr val="accent3">
        <a:tint val="40000"/>
        <a:alpha val="90000"/>
      </a:schemeClr>
      <a:schemeClr val="accent4">
        <a:tint val="40000"/>
        <a:alpha val="90000"/>
      </a:schemeClr>
    </dgm:fillClrLst>
    <dgm:linClrLst>
      <a:schemeClr val="accent3">
        <a:tint val="40000"/>
        <a:alpha val="90000"/>
      </a:schemeClr>
      <a:schemeClr val="accent4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>
      <a:schemeClr val="accent3">
        <a:tint val="40000"/>
        <a:alpha val="90000"/>
      </a:schemeClr>
      <a:schemeClr val="accent4">
        <a:tint val="40000"/>
        <a:alpha val="90000"/>
      </a:schemeClr>
    </dgm:fillClrLst>
    <dgm:linClrLst>
      <a:schemeClr val="accent3">
        <a:tint val="40000"/>
        <a:alpha val="90000"/>
      </a:schemeClr>
      <a:schemeClr val="accent4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>
      <a:schemeClr val="accent3">
        <a:tint val="40000"/>
        <a:alpha val="90000"/>
      </a:schemeClr>
      <a:schemeClr val="accent4">
        <a:tint val="40000"/>
        <a:alpha val="90000"/>
      </a:schemeClr>
    </dgm:fillClrLst>
    <dgm:linClrLst>
      <a:schemeClr val="accent3">
        <a:tint val="40000"/>
        <a:alpha val="90000"/>
      </a:schemeClr>
      <a:schemeClr val="accent4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2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4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5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6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3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3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2">
        <a:tint val="50000"/>
        <a:alpha val="40000"/>
      </a:schemeClr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3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2.xml><?xml version="1.0" encoding="utf-8"?>
<dgm:colorsDef xmlns:dgm="http://schemas.openxmlformats.org/drawingml/2006/diagram" xmlns:a="http://schemas.openxmlformats.org/drawingml/2006/main" uniqueId="urn:microsoft.com/office/officeart/2005/8/colors/colorful2">
  <dgm:title val=""/>
  <dgm:desc val=""/>
  <dgm:catLst>
    <dgm:cat type="colorful" pri="10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1">
    <dgm:fillClrLst>
      <a:schemeClr val="accent2"/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>
      <a:schemeClr val="accent2"/>
      <a:schemeClr val="accent3"/>
    </dgm:fillClrLst>
    <dgm:linClrLst>
      <a:schemeClr val="accent2"/>
      <a:schemeClr val="accent3"/>
    </dgm:linClrLst>
    <dgm:effectClrLst/>
    <dgm:txLinClrLst/>
    <dgm:txFillClrLst/>
    <dgm:txEffectClrLst/>
  </dgm:styleLbl>
  <dgm:styleLbl name="lnNode1">
    <dgm:fillClrLst>
      <a:schemeClr val="accent2"/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>
      <a:schemeClr val="accent2">
        <a:alpha val="50000"/>
      </a:schemeClr>
      <a:schemeClr val="accent3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>
      <a:schemeClr val="accent2">
        <a:tint val="50000"/>
      </a:schemeClr>
      <a:schemeClr val="accent3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2">
        <a:tint val="50000"/>
      </a:schemeClr>
      <a:schemeClr val="accent3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2">
        <a:tint val="50000"/>
      </a:schemeClr>
      <a:schemeClr val="accent3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>
      <a:schemeClr val="accent2"/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fgSibTrans2D1">
    <dgm:fillClrLst>
      <a:schemeClr val="accent2"/>
      <a:schemeClr val="accent3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>
      <a:schemeClr val="accent2"/>
      <a:schemeClr val="accent3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/>
    <dgm:linClrLst>
      <a:schemeClr val="accent2"/>
      <a:schemeClr val="accent3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2"/>
    </dgm:fillClrLst>
    <dgm:linClrLst meth="repeat">
      <a:schemeClr val="accent2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2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1">
    <dgm:fillClrLst meth="repeat">
      <a:schemeClr val="accent3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2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2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2"/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2">
        <a:tint val="90000"/>
      </a:schemeClr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2">
        <a:tint val="70000"/>
      </a:schemeClr>
    </dgm:fillClrLst>
    <dgm:linClrLst meth="repeat">
      <a:schemeClr val="accent4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2">
        <a:tint val="50000"/>
      </a:schemeClr>
    </dgm:fillClrLst>
    <dgm:linClrLst meth="repeat">
      <a:schemeClr val="accent5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fgAccFollowNode1">
    <dgm:fillClrLst>
      <a:schemeClr val="accent2">
        <a:tint val="40000"/>
        <a:alpha val="90000"/>
      </a:schemeClr>
      <a:schemeClr val="accent3">
        <a:tint val="40000"/>
        <a:alpha val="90000"/>
      </a:schemeClr>
    </dgm:fillClrLst>
    <dgm:linClrLst>
      <a:schemeClr val="accent2">
        <a:tint val="40000"/>
        <a:alpha val="90000"/>
      </a:schemeClr>
      <a:schemeClr val="accent3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>
      <a:schemeClr val="accent2">
        <a:tint val="40000"/>
        <a:alpha val="90000"/>
      </a:schemeClr>
      <a:schemeClr val="accent3">
        <a:tint val="40000"/>
        <a:alpha val="90000"/>
      </a:schemeClr>
    </dgm:fillClrLst>
    <dgm:linClrLst>
      <a:schemeClr val="accent2">
        <a:tint val="40000"/>
        <a:alpha val="90000"/>
      </a:schemeClr>
      <a:schemeClr val="accent3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>
      <a:schemeClr val="accent2">
        <a:tint val="40000"/>
        <a:alpha val="90000"/>
      </a:schemeClr>
      <a:schemeClr val="accent3">
        <a:tint val="40000"/>
        <a:alpha val="90000"/>
      </a:schemeClr>
    </dgm:fillClrLst>
    <dgm:linClrLst>
      <a:schemeClr val="accent2">
        <a:tint val="40000"/>
        <a:alpha val="90000"/>
      </a:schemeClr>
      <a:schemeClr val="accent3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3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4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5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2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2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2">
        <a:tint val="50000"/>
        <a:alpha val="40000"/>
      </a:schemeClr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2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01DBE839-A892-4CC8-91FF-0ADA8C484F0A}" type="doc">
      <dgm:prSet loTypeId="urn:microsoft.com/office/officeart/2005/8/layout/orgChart1" loCatId="hierarchy" qsTypeId="urn:microsoft.com/office/officeart/2005/8/quickstyle/simple3" qsCatId="simple" csTypeId="urn:microsoft.com/office/officeart/2005/8/colors/colorful3" csCatId="colorful" phldr="1"/>
      <dgm:spPr/>
      <dgm:t>
        <a:bodyPr/>
        <a:lstStyle/>
        <a:p>
          <a:pPr rtl="1"/>
          <a:endParaRPr lang="ar-SA"/>
        </a:p>
      </dgm:t>
    </dgm:pt>
    <dgm:pt modelId="{3A904C7D-4694-4198-9D28-D1D12B36328F}">
      <dgm:prSet phldrT="[نص]" custT="1"/>
      <dgm:spPr/>
      <dgm:t>
        <a:bodyPr/>
        <a:lstStyle/>
        <a:p>
          <a:pPr rtl="1"/>
          <a:r>
            <a:rPr lang="ar-SA" sz="4000" dirty="0" smtClean="0">
              <a:latin typeface="Traditional Arabic" pitchFamily="18" charset="-78"/>
              <a:cs typeface="Traditional Arabic" pitchFamily="18" charset="-78"/>
            </a:rPr>
            <a:t>أدوات الاستفهام:</a:t>
          </a:r>
          <a:endParaRPr lang="ar-SA" sz="4000" dirty="0">
            <a:latin typeface="Traditional Arabic" pitchFamily="18" charset="-78"/>
            <a:cs typeface="Traditional Arabic" pitchFamily="18" charset="-78"/>
          </a:endParaRPr>
        </a:p>
      </dgm:t>
    </dgm:pt>
    <dgm:pt modelId="{7E53EB47-59E3-4CA1-8BCC-2A867A1B8257}" type="parTrans" cxnId="{63BC40E9-9DEE-4A64-BA3E-0A7B298C9E00}">
      <dgm:prSet/>
      <dgm:spPr/>
      <dgm:t>
        <a:bodyPr/>
        <a:lstStyle/>
        <a:p>
          <a:pPr rtl="1"/>
          <a:endParaRPr lang="ar-SA"/>
        </a:p>
      </dgm:t>
    </dgm:pt>
    <dgm:pt modelId="{14AD6BBE-97A5-4EF3-B3B7-302E1FD1A37E}" type="sibTrans" cxnId="{63BC40E9-9DEE-4A64-BA3E-0A7B298C9E00}">
      <dgm:prSet/>
      <dgm:spPr/>
      <dgm:t>
        <a:bodyPr/>
        <a:lstStyle/>
        <a:p>
          <a:pPr rtl="1"/>
          <a:endParaRPr lang="ar-SA"/>
        </a:p>
      </dgm:t>
    </dgm:pt>
    <dgm:pt modelId="{3037889A-FA65-4634-B898-2738D14E1D11}">
      <dgm:prSet phldrT="[نص]" custT="1"/>
      <dgm:spPr/>
      <dgm:t>
        <a:bodyPr/>
        <a:lstStyle/>
        <a:p>
          <a:pPr rtl="1"/>
          <a:r>
            <a:rPr lang="ar-SA" sz="4000" dirty="0" smtClean="0">
              <a:latin typeface="Traditional Arabic" pitchFamily="18" charset="-78"/>
              <a:cs typeface="Traditional Arabic" pitchFamily="18" charset="-78"/>
            </a:rPr>
            <a:t>حروف</a:t>
          </a:r>
          <a:endParaRPr lang="ar-SA" sz="4000" dirty="0">
            <a:latin typeface="Traditional Arabic" pitchFamily="18" charset="-78"/>
            <a:cs typeface="Traditional Arabic" pitchFamily="18" charset="-78"/>
          </a:endParaRPr>
        </a:p>
      </dgm:t>
    </dgm:pt>
    <dgm:pt modelId="{83C346B6-96C3-4220-96D1-903A5834A5A8}" type="parTrans" cxnId="{7C930F44-7B3B-455D-9842-108573BF5A22}">
      <dgm:prSet/>
      <dgm:spPr/>
      <dgm:t>
        <a:bodyPr/>
        <a:lstStyle/>
        <a:p>
          <a:pPr rtl="1"/>
          <a:endParaRPr lang="ar-SA"/>
        </a:p>
      </dgm:t>
    </dgm:pt>
    <dgm:pt modelId="{CC2347AF-F079-4ABE-B186-7869FE793025}" type="sibTrans" cxnId="{7C930F44-7B3B-455D-9842-108573BF5A22}">
      <dgm:prSet/>
      <dgm:spPr/>
      <dgm:t>
        <a:bodyPr/>
        <a:lstStyle/>
        <a:p>
          <a:pPr rtl="1"/>
          <a:endParaRPr lang="ar-SA"/>
        </a:p>
      </dgm:t>
    </dgm:pt>
    <dgm:pt modelId="{AE2E5C49-C702-4A80-A8A2-FBA4E4F24576}">
      <dgm:prSet phldrT="[نص]" custT="1"/>
      <dgm:spPr/>
      <dgm:t>
        <a:bodyPr/>
        <a:lstStyle/>
        <a:p>
          <a:pPr rtl="1"/>
          <a:r>
            <a:rPr lang="ar-SA" sz="4000" dirty="0" smtClean="0">
              <a:latin typeface="Traditional Arabic" pitchFamily="18" charset="-78"/>
              <a:cs typeface="Traditional Arabic" pitchFamily="18" charset="-78"/>
            </a:rPr>
            <a:t>أسماء</a:t>
          </a:r>
          <a:endParaRPr lang="ar-SA" sz="4000" dirty="0">
            <a:latin typeface="Traditional Arabic" pitchFamily="18" charset="-78"/>
            <a:cs typeface="Traditional Arabic" pitchFamily="18" charset="-78"/>
          </a:endParaRPr>
        </a:p>
      </dgm:t>
    </dgm:pt>
    <dgm:pt modelId="{A6E14135-AA92-4A63-9376-A7F90B674F65}" type="parTrans" cxnId="{C128B6E8-B497-4EBC-A5F2-F08A785A0ADF}">
      <dgm:prSet/>
      <dgm:spPr/>
      <dgm:t>
        <a:bodyPr/>
        <a:lstStyle/>
        <a:p>
          <a:pPr rtl="1"/>
          <a:endParaRPr lang="ar-SA"/>
        </a:p>
      </dgm:t>
    </dgm:pt>
    <dgm:pt modelId="{AA5D584C-3F9C-474B-8EF7-8B7F8CD60A1B}" type="sibTrans" cxnId="{C128B6E8-B497-4EBC-A5F2-F08A785A0ADF}">
      <dgm:prSet/>
      <dgm:spPr/>
      <dgm:t>
        <a:bodyPr/>
        <a:lstStyle/>
        <a:p>
          <a:pPr rtl="1"/>
          <a:endParaRPr lang="ar-SA"/>
        </a:p>
      </dgm:t>
    </dgm:pt>
    <dgm:pt modelId="{EF59BE27-2158-4B11-AF26-84AB2D8FCBD0}" type="pres">
      <dgm:prSet presAssocID="{01DBE839-A892-4CC8-91FF-0ADA8C484F0A}" presName="hierChild1" presStyleCnt="0">
        <dgm:presLayoutVars>
          <dgm:orgChart val="1"/>
          <dgm:chPref val="1"/>
          <dgm:dir val="rev"/>
          <dgm:animOne val="branch"/>
          <dgm:animLvl val="lvl"/>
          <dgm:resizeHandles/>
        </dgm:presLayoutVars>
      </dgm:prSet>
      <dgm:spPr/>
      <dgm:t>
        <a:bodyPr/>
        <a:lstStyle/>
        <a:p>
          <a:pPr rtl="1"/>
          <a:endParaRPr lang="ar-SA"/>
        </a:p>
      </dgm:t>
    </dgm:pt>
    <dgm:pt modelId="{33FD3D82-32C2-4B9D-858B-3D5C264088E7}" type="pres">
      <dgm:prSet presAssocID="{3A904C7D-4694-4198-9D28-D1D12B36328F}" presName="hierRoot1" presStyleCnt="0">
        <dgm:presLayoutVars>
          <dgm:hierBranch val="init"/>
        </dgm:presLayoutVars>
      </dgm:prSet>
      <dgm:spPr/>
      <dgm:t>
        <a:bodyPr/>
        <a:lstStyle/>
        <a:p>
          <a:pPr rtl="1"/>
          <a:endParaRPr lang="ar-SA"/>
        </a:p>
      </dgm:t>
    </dgm:pt>
    <dgm:pt modelId="{287283EE-D444-46DC-B83F-D102BF67B99F}" type="pres">
      <dgm:prSet presAssocID="{3A904C7D-4694-4198-9D28-D1D12B36328F}" presName="rootComposite1" presStyleCnt="0"/>
      <dgm:spPr/>
      <dgm:t>
        <a:bodyPr/>
        <a:lstStyle/>
        <a:p>
          <a:pPr rtl="1"/>
          <a:endParaRPr lang="ar-SA"/>
        </a:p>
      </dgm:t>
    </dgm:pt>
    <dgm:pt modelId="{CE72CC78-614B-455E-B948-896F828E79EE}" type="pres">
      <dgm:prSet presAssocID="{3A904C7D-4694-4198-9D28-D1D12B36328F}" presName="rootText1" presStyleLbl="node0" presStyleIdx="0" presStyleCnt="1" custScaleX="151416">
        <dgm:presLayoutVars>
          <dgm:chPref val="3"/>
        </dgm:presLayoutVars>
      </dgm:prSet>
      <dgm:spPr/>
      <dgm:t>
        <a:bodyPr/>
        <a:lstStyle/>
        <a:p>
          <a:pPr rtl="1"/>
          <a:endParaRPr lang="ar-SA"/>
        </a:p>
      </dgm:t>
    </dgm:pt>
    <dgm:pt modelId="{848D76A2-1E77-4755-94C1-170E1D69643B}" type="pres">
      <dgm:prSet presAssocID="{3A904C7D-4694-4198-9D28-D1D12B36328F}" presName="rootConnector1" presStyleLbl="node1" presStyleIdx="0" presStyleCnt="0"/>
      <dgm:spPr/>
      <dgm:t>
        <a:bodyPr/>
        <a:lstStyle/>
        <a:p>
          <a:pPr rtl="1"/>
          <a:endParaRPr lang="ar-SA"/>
        </a:p>
      </dgm:t>
    </dgm:pt>
    <dgm:pt modelId="{A1B1475D-AAB5-4825-A33D-B9DAE8431217}" type="pres">
      <dgm:prSet presAssocID="{3A904C7D-4694-4198-9D28-D1D12B36328F}" presName="hierChild2" presStyleCnt="0"/>
      <dgm:spPr/>
      <dgm:t>
        <a:bodyPr/>
        <a:lstStyle/>
        <a:p>
          <a:pPr rtl="1"/>
          <a:endParaRPr lang="ar-SA"/>
        </a:p>
      </dgm:t>
    </dgm:pt>
    <dgm:pt modelId="{90C49886-A96C-44EA-BC40-A866661813A9}" type="pres">
      <dgm:prSet presAssocID="{83C346B6-96C3-4220-96D1-903A5834A5A8}" presName="Name37" presStyleLbl="parChTrans1D2" presStyleIdx="0" presStyleCnt="2"/>
      <dgm:spPr/>
      <dgm:t>
        <a:bodyPr/>
        <a:lstStyle/>
        <a:p>
          <a:pPr rtl="1"/>
          <a:endParaRPr lang="ar-SA"/>
        </a:p>
      </dgm:t>
    </dgm:pt>
    <dgm:pt modelId="{674E7EB7-24DE-4381-B8D7-07649A3B9258}" type="pres">
      <dgm:prSet presAssocID="{3037889A-FA65-4634-B898-2738D14E1D11}" presName="hierRoot2" presStyleCnt="0">
        <dgm:presLayoutVars>
          <dgm:hierBranch val="init"/>
        </dgm:presLayoutVars>
      </dgm:prSet>
      <dgm:spPr/>
      <dgm:t>
        <a:bodyPr/>
        <a:lstStyle/>
        <a:p>
          <a:pPr rtl="1"/>
          <a:endParaRPr lang="ar-SA"/>
        </a:p>
      </dgm:t>
    </dgm:pt>
    <dgm:pt modelId="{3410A2E7-7962-4B69-9CD0-385F7ED0A5A4}" type="pres">
      <dgm:prSet presAssocID="{3037889A-FA65-4634-B898-2738D14E1D11}" presName="rootComposite" presStyleCnt="0"/>
      <dgm:spPr/>
      <dgm:t>
        <a:bodyPr/>
        <a:lstStyle/>
        <a:p>
          <a:pPr rtl="1"/>
          <a:endParaRPr lang="ar-SA"/>
        </a:p>
      </dgm:t>
    </dgm:pt>
    <dgm:pt modelId="{55808B1E-11C8-4593-9FFA-9879BBD9C435}" type="pres">
      <dgm:prSet presAssocID="{3037889A-FA65-4634-B898-2738D14E1D11}" presName="rootText" presStyleLbl="node2" presStyleIdx="0" presStyleCnt="2" custLinFactNeighborX="87783">
        <dgm:presLayoutVars>
          <dgm:chPref val="3"/>
        </dgm:presLayoutVars>
      </dgm:prSet>
      <dgm:spPr/>
      <dgm:t>
        <a:bodyPr/>
        <a:lstStyle/>
        <a:p>
          <a:pPr rtl="1"/>
          <a:endParaRPr lang="ar-SA"/>
        </a:p>
      </dgm:t>
    </dgm:pt>
    <dgm:pt modelId="{D763919A-164D-4D29-BDDD-4E331F09956A}" type="pres">
      <dgm:prSet presAssocID="{3037889A-FA65-4634-B898-2738D14E1D11}" presName="rootConnector" presStyleLbl="node2" presStyleIdx="0" presStyleCnt="2"/>
      <dgm:spPr/>
      <dgm:t>
        <a:bodyPr/>
        <a:lstStyle/>
        <a:p>
          <a:pPr rtl="1"/>
          <a:endParaRPr lang="ar-SA"/>
        </a:p>
      </dgm:t>
    </dgm:pt>
    <dgm:pt modelId="{ABC3D6E5-62E9-40CA-A200-FE2F34C69560}" type="pres">
      <dgm:prSet presAssocID="{3037889A-FA65-4634-B898-2738D14E1D11}" presName="hierChild4" presStyleCnt="0"/>
      <dgm:spPr/>
      <dgm:t>
        <a:bodyPr/>
        <a:lstStyle/>
        <a:p>
          <a:pPr rtl="1"/>
          <a:endParaRPr lang="ar-SA"/>
        </a:p>
      </dgm:t>
    </dgm:pt>
    <dgm:pt modelId="{CEBDD776-35E9-4A2B-B73C-BA17410D8908}" type="pres">
      <dgm:prSet presAssocID="{3037889A-FA65-4634-B898-2738D14E1D11}" presName="hierChild5" presStyleCnt="0"/>
      <dgm:spPr/>
      <dgm:t>
        <a:bodyPr/>
        <a:lstStyle/>
        <a:p>
          <a:pPr rtl="1"/>
          <a:endParaRPr lang="ar-SA"/>
        </a:p>
      </dgm:t>
    </dgm:pt>
    <dgm:pt modelId="{32911CEA-2590-46CB-AB87-81DC897FF746}" type="pres">
      <dgm:prSet presAssocID="{A6E14135-AA92-4A63-9376-A7F90B674F65}" presName="Name37" presStyleLbl="parChTrans1D2" presStyleIdx="1" presStyleCnt="2"/>
      <dgm:spPr/>
      <dgm:t>
        <a:bodyPr/>
        <a:lstStyle/>
        <a:p>
          <a:pPr rtl="1"/>
          <a:endParaRPr lang="ar-SA"/>
        </a:p>
      </dgm:t>
    </dgm:pt>
    <dgm:pt modelId="{7D1C465D-91C1-4D53-B49E-D1D42CDA8DF6}" type="pres">
      <dgm:prSet presAssocID="{AE2E5C49-C702-4A80-A8A2-FBA4E4F24576}" presName="hierRoot2" presStyleCnt="0">
        <dgm:presLayoutVars>
          <dgm:hierBranch val="init"/>
        </dgm:presLayoutVars>
      </dgm:prSet>
      <dgm:spPr/>
      <dgm:t>
        <a:bodyPr/>
        <a:lstStyle/>
        <a:p>
          <a:pPr rtl="1"/>
          <a:endParaRPr lang="ar-SA"/>
        </a:p>
      </dgm:t>
    </dgm:pt>
    <dgm:pt modelId="{4400FE03-D1FD-44DF-846D-6C3028C5823B}" type="pres">
      <dgm:prSet presAssocID="{AE2E5C49-C702-4A80-A8A2-FBA4E4F24576}" presName="rootComposite" presStyleCnt="0"/>
      <dgm:spPr/>
      <dgm:t>
        <a:bodyPr/>
        <a:lstStyle/>
        <a:p>
          <a:pPr rtl="1"/>
          <a:endParaRPr lang="ar-SA"/>
        </a:p>
      </dgm:t>
    </dgm:pt>
    <dgm:pt modelId="{EFC5311E-0CFC-467C-8269-19DFFEA23B31}" type="pres">
      <dgm:prSet presAssocID="{AE2E5C49-C702-4A80-A8A2-FBA4E4F24576}" presName="rootText" presStyleLbl="node2" presStyleIdx="1" presStyleCnt="2" custLinFactNeighborX="-87783">
        <dgm:presLayoutVars>
          <dgm:chPref val="3"/>
        </dgm:presLayoutVars>
      </dgm:prSet>
      <dgm:spPr/>
      <dgm:t>
        <a:bodyPr/>
        <a:lstStyle/>
        <a:p>
          <a:pPr rtl="1"/>
          <a:endParaRPr lang="ar-SA"/>
        </a:p>
      </dgm:t>
    </dgm:pt>
    <dgm:pt modelId="{F1039CB1-8155-4493-AF29-0653149863DF}" type="pres">
      <dgm:prSet presAssocID="{AE2E5C49-C702-4A80-A8A2-FBA4E4F24576}" presName="rootConnector" presStyleLbl="node2" presStyleIdx="1" presStyleCnt="2"/>
      <dgm:spPr/>
      <dgm:t>
        <a:bodyPr/>
        <a:lstStyle/>
        <a:p>
          <a:pPr rtl="1"/>
          <a:endParaRPr lang="ar-SA"/>
        </a:p>
      </dgm:t>
    </dgm:pt>
    <dgm:pt modelId="{C741F2CD-C23A-49BF-8EC1-2AFB9B5084CE}" type="pres">
      <dgm:prSet presAssocID="{AE2E5C49-C702-4A80-A8A2-FBA4E4F24576}" presName="hierChild4" presStyleCnt="0"/>
      <dgm:spPr/>
      <dgm:t>
        <a:bodyPr/>
        <a:lstStyle/>
        <a:p>
          <a:pPr rtl="1"/>
          <a:endParaRPr lang="ar-SA"/>
        </a:p>
      </dgm:t>
    </dgm:pt>
    <dgm:pt modelId="{E76C544B-1B25-464F-A33F-83D7B3D89CCD}" type="pres">
      <dgm:prSet presAssocID="{AE2E5C49-C702-4A80-A8A2-FBA4E4F24576}" presName="hierChild5" presStyleCnt="0"/>
      <dgm:spPr/>
      <dgm:t>
        <a:bodyPr/>
        <a:lstStyle/>
        <a:p>
          <a:pPr rtl="1"/>
          <a:endParaRPr lang="ar-SA"/>
        </a:p>
      </dgm:t>
    </dgm:pt>
    <dgm:pt modelId="{452FF06A-2420-4D87-B026-DE000A51C273}" type="pres">
      <dgm:prSet presAssocID="{3A904C7D-4694-4198-9D28-D1D12B36328F}" presName="hierChild3" presStyleCnt="0"/>
      <dgm:spPr/>
      <dgm:t>
        <a:bodyPr/>
        <a:lstStyle/>
        <a:p>
          <a:pPr rtl="1"/>
          <a:endParaRPr lang="ar-SA"/>
        </a:p>
      </dgm:t>
    </dgm:pt>
  </dgm:ptLst>
  <dgm:cxnLst>
    <dgm:cxn modelId="{86AD30D0-1A02-4839-8E18-A7C43CB82FF7}" type="presOf" srcId="{3A904C7D-4694-4198-9D28-D1D12B36328F}" destId="{848D76A2-1E77-4755-94C1-170E1D69643B}" srcOrd="1" destOrd="0" presId="urn:microsoft.com/office/officeart/2005/8/layout/orgChart1"/>
    <dgm:cxn modelId="{104305D6-4CAB-4188-A3EB-ACEDF6DD1969}" type="presOf" srcId="{83C346B6-96C3-4220-96D1-903A5834A5A8}" destId="{90C49886-A96C-44EA-BC40-A866661813A9}" srcOrd="0" destOrd="0" presId="urn:microsoft.com/office/officeart/2005/8/layout/orgChart1"/>
    <dgm:cxn modelId="{26C3FCAE-2D11-4DFE-BD65-B32911C1C897}" type="presOf" srcId="{AE2E5C49-C702-4A80-A8A2-FBA4E4F24576}" destId="{F1039CB1-8155-4493-AF29-0653149863DF}" srcOrd="1" destOrd="0" presId="urn:microsoft.com/office/officeart/2005/8/layout/orgChart1"/>
    <dgm:cxn modelId="{7C930F44-7B3B-455D-9842-108573BF5A22}" srcId="{3A904C7D-4694-4198-9D28-D1D12B36328F}" destId="{3037889A-FA65-4634-B898-2738D14E1D11}" srcOrd="0" destOrd="0" parTransId="{83C346B6-96C3-4220-96D1-903A5834A5A8}" sibTransId="{CC2347AF-F079-4ABE-B186-7869FE793025}"/>
    <dgm:cxn modelId="{6F19300E-D843-4063-AED8-B3AD781DD232}" type="presOf" srcId="{01DBE839-A892-4CC8-91FF-0ADA8C484F0A}" destId="{EF59BE27-2158-4B11-AF26-84AB2D8FCBD0}" srcOrd="0" destOrd="0" presId="urn:microsoft.com/office/officeart/2005/8/layout/orgChart1"/>
    <dgm:cxn modelId="{C7B53188-BB7C-4290-B1DC-41837055C090}" type="presOf" srcId="{3A904C7D-4694-4198-9D28-D1D12B36328F}" destId="{CE72CC78-614B-455E-B948-896F828E79EE}" srcOrd="0" destOrd="0" presId="urn:microsoft.com/office/officeart/2005/8/layout/orgChart1"/>
    <dgm:cxn modelId="{63BC40E9-9DEE-4A64-BA3E-0A7B298C9E00}" srcId="{01DBE839-A892-4CC8-91FF-0ADA8C484F0A}" destId="{3A904C7D-4694-4198-9D28-D1D12B36328F}" srcOrd="0" destOrd="0" parTransId="{7E53EB47-59E3-4CA1-8BCC-2A867A1B8257}" sibTransId="{14AD6BBE-97A5-4EF3-B3B7-302E1FD1A37E}"/>
    <dgm:cxn modelId="{0C591C00-460C-4EA9-ADBB-7D8711D673BC}" type="presOf" srcId="{3037889A-FA65-4634-B898-2738D14E1D11}" destId="{55808B1E-11C8-4593-9FFA-9879BBD9C435}" srcOrd="0" destOrd="0" presId="urn:microsoft.com/office/officeart/2005/8/layout/orgChart1"/>
    <dgm:cxn modelId="{9B995865-6131-4F1E-920C-84C911E650AD}" type="presOf" srcId="{A6E14135-AA92-4A63-9376-A7F90B674F65}" destId="{32911CEA-2590-46CB-AB87-81DC897FF746}" srcOrd="0" destOrd="0" presId="urn:microsoft.com/office/officeart/2005/8/layout/orgChart1"/>
    <dgm:cxn modelId="{8761A6C7-1F44-4667-B01D-827670DD7E1B}" type="presOf" srcId="{AE2E5C49-C702-4A80-A8A2-FBA4E4F24576}" destId="{EFC5311E-0CFC-467C-8269-19DFFEA23B31}" srcOrd="0" destOrd="0" presId="urn:microsoft.com/office/officeart/2005/8/layout/orgChart1"/>
    <dgm:cxn modelId="{C128B6E8-B497-4EBC-A5F2-F08A785A0ADF}" srcId="{3A904C7D-4694-4198-9D28-D1D12B36328F}" destId="{AE2E5C49-C702-4A80-A8A2-FBA4E4F24576}" srcOrd="1" destOrd="0" parTransId="{A6E14135-AA92-4A63-9376-A7F90B674F65}" sibTransId="{AA5D584C-3F9C-474B-8EF7-8B7F8CD60A1B}"/>
    <dgm:cxn modelId="{BA4211D6-CECD-4CCB-BB08-58EF89A2DA40}" type="presOf" srcId="{3037889A-FA65-4634-B898-2738D14E1D11}" destId="{D763919A-164D-4D29-BDDD-4E331F09956A}" srcOrd="1" destOrd="0" presId="urn:microsoft.com/office/officeart/2005/8/layout/orgChart1"/>
    <dgm:cxn modelId="{C283F124-E4CE-4022-BD87-FB4045530F00}" type="presParOf" srcId="{EF59BE27-2158-4B11-AF26-84AB2D8FCBD0}" destId="{33FD3D82-32C2-4B9D-858B-3D5C264088E7}" srcOrd="0" destOrd="0" presId="urn:microsoft.com/office/officeart/2005/8/layout/orgChart1"/>
    <dgm:cxn modelId="{FDD38346-65D0-46E0-A75D-290193B0B731}" type="presParOf" srcId="{33FD3D82-32C2-4B9D-858B-3D5C264088E7}" destId="{287283EE-D444-46DC-B83F-D102BF67B99F}" srcOrd="0" destOrd="0" presId="urn:microsoft.com/office/officeart/2005/8/layout/orgChart1"/>
    <dgm:cxn modelId="{CC69C34D-3916-4835-A955-3B8387C20F29}" type="presParOf" srcId="{287283EE-D444-46DC-B83F-D102BF67B99F}" destId="{CE72CC78-614B-455E-B948-896F828E79EE}" srcOrd="0" destOrd="0" presId="urn:microsoft.com/office/officeart/2005/8/layout/orgChart1"/>
    <dgm:cxn modelId="{B1D5D477-2504-4C8A-92DD-CFFF1618A60C}" type="presParOf" srcId="{287283EE-D444-46DC-B83F-D102BF67B99F}" destId="{848D76A2-1E77-4755-94C1-170E1D69643B}" srcOrd="1" destOrd="0" presId="urn:microsoft.com/office/officeart/2005/8/layout/orgChart1"/>
    <dgm:cxn modelId="{B9E3E859-78AE-4D63-A42B-B85CF40249CC}" type="presParOf" srcId="{33FD3D82-32C2-4B9D-858B-3D5C264088E7}" destId="{A1B1475D-AAB5-4825-A33D-B9DAE8431217}" srcOrd="1" destOrd="0" presId="urn:microsoft.com/office/officeart/2005/8/layout/orgChart1"/>
    <dgm:cxn modelId="{83647DB9-D461-4DDC-AEE1-2270894382C0}" type="presParOf" srcId="{A1B1475D-AAB5-4825-A33D-B9DAE8431217}" destId="{90C49886-A96C-44EA-BC40-A866661813A9}" srcOrd="0" destOrd="0" presId="urn:microsoft.com/office/officeart/2005/8/layout/orgChart1"/>
    <dgm:cxn modelId="{F29C6D96-BDF6-4ED7-BB88-005F559FFC7D}" type="presParOf" srcId="{A1B1475D-AAB5-4825-A33D-B9DAE8431217}" destId="{674E7EB7-24DE-4381-B8D7-07649A3B9258}" srcOrd="1" destOrd="0" presId="urn:microsoft.com/office/officeart/2005/8/layout/orgChart1"/>
    <dgm:cxn modelId="{160D5120-1A5B-4D77-A628-25E8592B2A27}" type="presParOf" srcId="{674E7EB7-24DE-4381-B8D7-07649A3B9258}" destId="{3410A2E7-7962-4B69-9CD0-385F7ED0A5A4}" srcOrd="0" destOrd="0" presId="urn:microsoft.com/office/officeart/2005/8/layout/orgChart1"/>
    <dgm:cxn modelId="{764B43B9-692D-4124-91C9-343089A2B567}" type="presParOf" srcId="{3410A2E7-7962-4B69-9CD0-385F7ED0A5A4}" destId="{55808B1E-11C8-4593-9FFA-9879BBD9C435}" srcOrd="0" destOrd="0" presId="urn:microsoft.com/office/officeart/2005/8/layout/orgChart1"/>
    <dgm:cxn modelId="{B933DB05-A25A-46D0-A4BB-6324FB3AD0D8}" type="presParOf" srcId="{3410A2E7-7962-4B69-9CD0-385F7ED0A5A4}" destId="{D763919A-164D-4D29-BDDD-4E331F09956A}" srcOrd="1" destOrd="0" presId="urn:microsoft.com/office/officeart/2005/8/layout/orgChart1"/>
    <dgm:cxn modelId="{B1C9E563-8422-4207-AF33-89C31D5D59C0}" type="presParOf" srcId="{674E7EB7-24DE-4381-B8D7-07649A3B9258}" destId="{ABC3D6E5-62E9-40CA-A200-FE2F34C69560}" srcOrd="1" destOrd="0" presId="urn:microsoft.com/office/officeart/2005/8/layout/orgChart1"/>
    <dgm:cxn modelId="{1C6188DD-D80F-4A05-B2A4-9FD118524A24}" type="presParOf" srcId="{674E7EB7-24DE-4381-B8D7-07649A3B9258}" destId="{CEBDD776-35E9-4A2B-B73C-BA17410D8908}" srcOrd="2" destOrd="0" presId="urn:microsoft.com/office/officeart/2005/8/layout/orgChart1"/>
    <dgm:cxn modelId="{BDC3D887-862A-49CF-AFC7-CC60F1EC03B2}" type="presParOf" srcId="{A1B1475D-AAB5-4825-A33D-B9DAE8431217}" destId="{32911CEA-2590-46CB-AB87-81DC897FF746}" srcOrd="2" destOrd="0" presId="urn:microsoft.com/office/officeart/2005/8/layout/orgChart1"/>
    <dgm:cxn modelId="{182E11A3-2BBC-400E-81F3-76DA4FA12F5E}" type="presParOf" srcId="{A1B1475D-AAB5-4825-A33D-B9DAE8431217}" destId="{7D1C465D-91C1-4D53-B49E-D1D42CDA8DF6}" srcOrd="3" destOrd="0" presId="urn:microsoft.com/office/officeart/2005/8/layout/orgChart1"/>
    <dgm:cxn modelId="{D710C329-161D-44A4-9B39-A5E69B08ABFC}" type="presParOf" srcId="{7D1C465D-91C1-4D53-B49E-D1D42CDA8DF6}" destId="{4400FE03-D1FD-44DF-846D-6C3028C5823B}" srcOrd="0" destOrd="0" presId="urn:microsoft.com/office/officeart/2005/8/layout/orgChart1"/>
    <dgm:cxn modelId="{C8760F90-71C2-41C0-8DA0-36433D218B75}" type="presParOf" srcId="{4400FE03-D1FD-44DF-846D-6C3028C5823B}" destId="{EFC5311E-0CFC-467C-8269-19DFFEA23B31}" srcOrd="0" destOrd="0" presId="urn:microsoft.com/office/officeart/2005/8/layout/orgChart1"/>
    <dgm:cxn modelId="{D24BEA16-6901-44A9-8D6E-D6A3F9DB58F5}" type="presParOf" srcId="{4400FE03-D1FD-44DF-846D-6C3028C5823B}" destId="{F1039CB1-8155-4493-AF29-0653149863DF}" srcOrd="1" destOrd="0" presId="urn:microsoft.com/office/officeart/2005/8/layout/orgChart1"/>
    <dgm:cxn modelId="{C352059D-2697-4C3C-A30A-E5A895DF729D}" type="presParOf" srcId="{7D1C465D-91C1-4D53-B49E-D1D42CDA8DF6}" destId="{C741F2CD-C23A-49BF-8EC1-2AFB9B5084CE}" srcOrd="1" destOrd="0" presId="urn:microsoft.com/office/officeart/2005/8/layout/orgChart1"/>
    <dgm:cxn modelId="{AC92C38A-3426-429B-B362-A4A59DE15D7E}" type="presParOf" srcId="{7D1C465D-91C1-4D53-B49E-D1D42CDA8DF6}" destId="{E76C544B-1B25-464F-A33F-83D7B3D89CCD}" srcOrd="2" destOrd="0" presId="urn:microsoft.com/office/officeart/2005/8/layout/orgChart1"/>
    <dgm:cxn modelId="{C20AFC12-E4CA-4878-B0E2-5A8C0E7DF932}" type="presParOf" srcId="{33FD3D82-32C2-4B9D-858B-3D5C264088E7}" destId="{452FF06A-2420-4D87-B026-DE000A51C273}" srcOrd="2" destOrd="0" presId="urn:microsoft.com/office/officeart/2005/8/layout/orgChart1"/>
  </dgm:cxnLst>
  <dgm:bg/>
  <dgm:whole/>
  <dgm:extLst>
    <a:ext uri="http://schemas.microsoft.com/office/drawing/2008/diagram">
      <dsp:dataModelExt xmlns:dsp="http://schemas.microsoft.com/office/drawing/2008/diagram" xmlns="" relId="rId6" minVer="http://schemas.openxmlformats.org/drawingml/2006/diagram"/>
    </a:ext>
  </dgm:extLst>
</dgm:dataModel>
</file>

<file path=ppt/diagrams/data2.xml><?xml version="1.0" encoding="utf-8"?>
<dgm:dataModel xmlns:dgm="http://schemas.openxmlformats.org/drawingml/2006/diagram" xmlns:a="http://schemas.openxmlformats.org/drawingml/2006/main">
  <dgm:ptLst>
    <dgm:pt modelId="{4ED121A0-2908-4C08-B5F6-B9D599F62D02}" type="doc">
      <dgm:prSet loTypeId="urn:microsoft.com/office/officeart/2005/8/layout/orgChart1" loCatId="hierarchy" qsTypeId="urn:microsoft.com/office/officeart/2005/8/quickstyle/simple3" qsCatId="simple" csTypeId="urn:microsoft.com/office/officeart/2005/8/colors/colorful2" csCatId="colorful" phldr="1"/>
      <dgm:spPr/>
      <dgm:t>
        <a:bodyPr/>
        <a:lstStyle/>
        <a:p>
          <a:pPr rtl="1"/>
          <a:endParaRPr lang="ar-SA"/>
        </a:p>
      </dgm:t>
    </dgm:pt>
    <dgm:pt modelId="{3B4ECDD2-F361-4B63-80A9-6EEF6047CDBF}">
      <dgm:prSet phldrT="[نص]" custT="1"/>
      <dgm:spPr/>
      <dgm:t>
        <a:bodyPr/>
        <a:lstStyle/>
        <a:p>
          <a:pPr rtl="1"/>
          <a:r>
            <a:rPr lang="ar-SA" sz="3600" dirty="0" smtClean="0">
              <a:latin typeface="Traditional Arabic" pitchFamily="18" charset="-78"/>
              <a:cs typeface="Traditional Arabic" pitchFamily="18" charset="-78"/>
            </a:rPr>
            <a:t>أدوات الشّرط</a:t>
          </a:r>
          <a:endParaRPr lang="ar-SA" sz="3600" dirty="0">
            <a:latin typeface="Traditional Arabic" pitchFamily="18" charset="-78"/>
            <a:cs typeface="Traditional Arabic" pitchFamily="18" charset="-78"/>
          </a:endParaRPr>
        </a:p>
      </dgm:t>
    </dgm:pt>
    <dgm:pt modelId="{AC0F043E-51A3-4574-9928-24DCCDCB31C8}" type="parTrans" cxnId="{07798063-818B-40E7-86F7-5047EC8DC50B}">
      <dgm:prSet/>
      <dgm:spPr/>
      <dgm:t>
        <a:bodyPr/>
        <a:lstStyle/>
        <a:p>
          <a:pPr rtl="1"/>
          <a:endParaRPr lang="ar-SA"/>
        </a:p>
      </dgm:t>
    </dgm:pt>
    <dgm:pt modelId="{3ED7468D-C6CB-47CD-B534-5BBE1C532C20}" type="sibTrans" cxnId="{07798063-818B-40E7-86F7-5047EC8DC50B}">
      <dgm:prSet/>
      <dgm:spPr/>
      <dgm:t>
        <a:bodyPr/>
        <a:lstStyle/>
        <a:p>
          <a:pPr rtl="1"/>
          <a:endParaRPr lang="ar-SA"/>
        </a:p>
      </dgm:t>
    </dgm:pt>
    <dgm:pt modelId="{8DB1E9B3-D665-442E-8C4F-146ADD33A029}">
      <dgm:prSet phldrT="[نص]" custT="1"/>
      <dgm:spPr/>
      <dgm:t>
        <a:bodyPr/>
        <a:lstStyle/>
        <a:p>
          <a:pPr rtl="1"/>
          <a:r>
            <a:rPr lang="ar-SA" sz="3600" dirty="0" smtClean="0">
              <a:latin typeface="Traditional Arabic" pitchFamily="18" charset="-78"/>
              <a:cs typeface="Traditional Arabic" pitchFamily="18" charset="-78"/>
            </a:rPr>
            <a:t>غير جازمة</a:t>
          </a:r>
          <a:endParaRPr lang="ar-SA" sz="3600" dirty="0">
            <a:latin typeface="Traditional Arabic" pitchFamily="18" charset="-78"/>
            <a:cs typeface="Traditional Arabic" pitchFamily="18" charset="-78"/>
          </a:endParaRPr>
        </a:p>
      </dgm:t>
    </dgm:pt>
    <dgm:pt modelId="{F65B2D31-216B-435A-83A3-7CE4E587FDC8}" type="parTrans" cxnId="{98125C99-DC69-45CB-871D-79C23F198562}">
      <dgm:prSet/>
      <dgm:spPr/>
      <dgm:t>
        <a:bodyPr/>
        <a:lstStyle/>
        <a:p>
          <a:pPr rtl="1"/>
          <a:endParaRPr lang="ar-SA"/>
        </a:p>
      </dgm:t>
    </dgm:pt>
    <dgm:pt modelId="{6CBCB6A3-641D-4D83-90F4-D52B429CF816}" type="sibTrans" cxnId="{98125C99-DC69-45CB-871D-79C23F198562}">
      <dgm:prSet/>
      <dgm:spPr/>
      <dgm:t>
        <a:bodyPr/>
        <a:lstStyle/>
        <a:p>
          <a:pPr rtl="1"/>
          <a:endParaRPr lang="ar-SA"/>
        </a:p>
      </dgm:t>
    </dgm:pt>
    <dgm:pt modelId="{2B0FBA07-9753-4FBA-8E6B-009DBFE434F2}">
      <dgm:prSet phldrT="[نص]" custT="1"/>
      <dgm:spPr/>
      <dgm:t>
        <a:bodyPr/>
        <a:lstStyle/>
        <a:p>
          <a:pPr rtl="1"/>
          <a:r>
            <a:rPr lang="ar-SA" sz="3600" dirty="0" smtClean="0">
              <a:latin typeface="Traditional Arabic" pitchFamily="18" charset="-78"/>
              <a:cs typeface="Traditional Arabic" pitchFamily="18" charset="-78"/>
            </a:rPr>
            <a:t>جازمة</a:t>
          </a:r>
          <a:endParaRPr lang="ar-SA" sz="3600" dirty="0">
            <a:latin typeface="Traditional Arabic" pitchFamily="18" charset="-78"/>
            <a:cs typeface="Traditional Arabic" pitchFamily="18" charset="-78"/>
          </a:endParaRPr>
        </a:p>
      </dgm:t>
    </dgm:pt>
    <dgm:pt modelId="{222D626A-66D4-457A-950A-29AFC66FC013}" type="parTrans" cxnId="{9CACF5DF-C17D-48E3-8A1C-4A6DE2CAC3C3}">
      <dgm:prSet/>
      <dgm:spPr/>
      <dgm:t>
        <a:bodyPr/>
        <a:lstStyle/>
        <a:p>
          <a:pPr rtl="1"/>
          <a:endParaRPr lang="ar-SA"/>
        </a:p>
      </dgm:t>
    </dgm:pt>
    <dgm:pt modelId="{E8279923-7DE4-4BF4-8443-168508825EC1}" type="sibTrans" cxnId="{9CACF5DF-C17D-48E3-8A1C-4A6DE2CAC3C3}">
      <dgm:prSet/>
      <dgm:spPr/>
      <dgm:t>
        <a:bodyPr/>
        <a:lstStyle/>
        <a:p>
          <a:pPr rtl="1"/>
          <a:endParaRPr lang="ar-SA"/>
        </a:p>
      </dgm:t>
    </dgm:pt>
    <dgm:pt modelId="{890E5379-31D4-4DB9-A086-5AA60F6A668C}">
      <dgm:prSet custT="1"/>
      <dgm:spPr/>
      <dgm:t>
        <a:bodyPr/>
        <a:lstStyle/>
        <a:p>
          <a:pPr rtl="1"/>
          <a:r>
            <a:rPr lang="ar-SA" sz="3600" dirty="0" smtClean="0">
              <a:latin typeface="Traditional Arabic" pitchFamily="18" charset="-78"/>
              <a:cs typeface="Traditional Arabic" pitchFamily="18" charset="-78"/>
            </a:rPr>
            <a:t>لو، لولا، أمَّا</a:t>
          </a:r>
        </a:p>
        <a:p>
          <a:pPr rtl="1"/>
          <a:r>
            <a:rPr lang="ar-SA" sz="3600" dirty="0" smtClean="0">
              <a:latin typeface="Traditional Arabic" pitchFamily="18" charset="-78"/>
              <a:cs typeface="Traditional Arabic" pitchFamily="18" charset="-78"/>
            </a:rPr>
            <a:t>وهي حروف شرط</a:t>
          </a:r>
          <a:endParaRPr lang="ar-SA" sz="3600" dirty="0">
            <a:latin typeface="Traditional Arabic" pitchFamily="18" charset="-78"/>
            <a:cs typeface="Traditional Arabic" pitchFamily="18" charset="-78"/>
          </a:endParaRPr>
        </a:p>
      </dgm:t>
    </dgm:pt>
    <dgm:pt modelId="{C2F2A193-4904-4DF3-955F-9D9B30561108}" type="parTrans" cxnId="{BB4493BA-2AE9-45B0-903D-C132A19FDB41}">
      <dgm:prSet/>
      <dgm:spPr/>
      <dgm:t>
        <a:bodyPr/>
        <a:lstStyle/>
        <a:p>
          <a:pPr rtl="1"/>
          <a:endParaRPr lang="ar-SA"/>
        </a:p>
      </dgm:t>
    </dgm:pt>
    <dgm:pt modelId="{645AED5A-5786-4087-B32D-B260BFAA8774}" type="sibTrans" cxnId="{BB4493BA-2AE9-45B0-903D-C132A19FDB41}">
      <dgm:prSet/>
      <dgm:spPr/>
      <dgm:t>
        <a:bodyPr/>
        <a:lstStyle/>
        <a:p>
          <a:pPr rtl="1"/>
          <a:endParaRPr lang="ar-SA"/>
        </a:p>
      </dgm:t>
    </dgm:pt>
    <dgm:pt modelId="{60471456-47A5-4093-AEDB-3D0DF5F28D39}">
      <dgm:prSet custT="1"/>
      <dgm:spPr/>
      <dgm:t>
        <a:bodyPr/>
        <a:lstStyle/>
        <a:p>
          <a:pPr rtl="1"/>
          <a:r>
            <a:rPr lang="ar-SA" sz="3600" dirty="0" smtClean="0">
              <a:latin typeface="Traditional Arabic" pitchFamily="18" charset="-78"/>
              <a:cs typeface="Traditional Arabic" pitchFamily="18" charset="-78"/>
            </a:rPr>
            <a:t>إن، من، ما، متى، أينما، أنَّى، حيثما، كيفما، أيَّ</a:t>
          </a:r>
        </a:p>
        <a:p>
          <a:pPr rtl="1"/>
          <a:r>
            <a:rPr lang="ar-SA" sz="3600" dirty="0" smtClean="0">
              <a:latin typeface="Traditional Arabic" pitchFamily="18" charset="-78"/>
              <a:cs typeface="Traditional Arabic" pitchFamily="18" charset="-78"/>
            </a:rPr>
            <a:t>وهي كلها أسماء ما عدا (إن) فهي حرف شرط.</a:t>
          </a:r>
          <a:endParaRPr lang="ar-SA" sz="3600" dirty="0">
            <a:latin typeface="Traditional Arabic" pitchFamily="18" charset="-78"/>
            <a:cs typeface="Traditional Arabic" pitchFamily="18" charset="-78"/>
          </a:endParaRPr>
        </a:p>
      </dgm:t>
    </dgm:pt>
    <dgm:pt modelId="{DEB6FAB4-F474-45D9-A361-5BCBEDB12A99}" type="parTrans" cxnId="{D020F1E1-B95D-40F2-93F3-DADEE7015577}">
      <dgm:prSet/>
      <dgm:spPr/>
      <dgm:t>
        <a:bodyPr/>
        <a:lstStyle/>
        <a:p>
          <a:pPr rtl="1"/>
          <a:endParaRPr lang="ar-SA"/>
        </a:p>
      </dgm:t>
    </dgm:pt>
    <dgm:pt modelId="{1063A213-27E6-458B-A0C9-9D0C71931827}" type="sibTrans" cxnId="{D020F1E1-B95D-40F2-93F3-DADEE7015577}">
      <dgm:prSet/>
      <dgm:spPr/>
      <dgm:t>
        <a:bodyPr/>
        <a:lstStyle/>
        <a:p>
          <a:pPr rtl="1"/>
          <a:endParaRPr lang="ar-SA"/>
        </a:p>
      </dgm:t>
    </dgm:pt>
    <dgm:pt modelId="{DEF91988-8B98-4016-88AB-ED747D210ABB}" type="pres">
      <dgm:prSet presAssocID="{4ED121A0-2908-4C08-B5F6-B9D599F62D02}" presName="hierChild1" presStyleCnt="0">
        <dgm:presLayoutVars>
          <dgm:orgChart val="1"/>
          <dgm:chPref val="1"/>
          <dgm:dir/>
          <dgm:animOne val="branch"/>
          <dgm:animLvl val="lvl"/>
          <dgm:resizeHandles/>
        </dgm:presLayoutVars>
      </dgm:prSet>
      <dgm:spPr/>
      <dgm:t>
        <a:bodyPr/>
        <a:lstStyle/>
        <a:p>
          <a:pPr rtl="1"/>
          <a:endParaRPr lang="ar-SA"/>
        </a:p>
      </dgm:t>
    </dgm:pt>
    <dgm:pt modelId="{324DFAB6-44A8-40BB-9448-8411E47FAD5D}" type="pres">
      <dgm:prSet presAssocID="{3B4ECDD2-F361-4B63-80A9-6EEF6047CDBF}" presName="hierRoot1" presStyleCnt="0">
        <dgm:presLayoutVars>
          <dgm:hierBranch val="init"/>
        </dgm:presLayoutVars>
      </dgm:prSet>
      <dgm:spPr/>
    </dgm:pt>
    <dgm:pt modelId="{6551B734-FFA1-4DD0-A00E-08F42A0AF504}" type="pres">
      <dgm:prSet presAssocID="{3B4ECDD2-F361-4B63-80A9-6EEF6047CDBF}" presName="rootComposite1" presStyleCnt="0"/>
      <dgm:spPr/>
    </dgm:pt>
    <dgm:pt modelId="{9659F432-5680-4786-955C-091BE87693AA}" type="pres">
      <dgm:prSet presAssocID="{3B4ECDD2-F361-4B63-80A9-6EEF6047CDBF}" presName="rootText1" presStyleLbl="node0" presStyleIdx="0" presStyleCnt="1" custLinFactNeighborX="21684">
        <dgm:presLayoutVars>
          <dgm:chPref val="3"/>
        </dgm:presLayoutVars>
      </dgm:prSet>
      <dgm:spPr/>
      <dgm:t>
        <a:bodyPr/>
        <a:lstStyle/>
        <a:p>
          <a:pPr rtl="1"/>
          <a:endParaRPr lang="ar-SA"/>
        </a:p>
      </dgm:t>
    </dgm:pt>
    <dgm:pt modelId="{CD6B1F97-FC21-4171-ADDE-0EF6B1D3FF2C}" type="pres">
      <dgm:prSet presAssocID="{3B4ECDD2-F361-4B63-80A9-6EEF6047CDBF}" presName="rootConnector1" presStyleLbl="node1" presStyleIdx="0" presStyleCnt="0"/>
      <dgm:spPr/>
      <dgm:t>
        <a:bodyPr/>
        <a:lstStyle/>
        <a:p>
          <a:pPr rtl="1"/>
          <a:endParaRPr lang="ar-SA"/>
        </a:p>
      </dgm:t>
    </dgm:pt>
    <dgm:pt modelId="{12694D86-AC37-4292-99C8-FBE284EE6388}" type="pres">
      <dgm:prSet presAssocID="{3B4ECDD2-F361-4B63-80A9-6EEF6047CDBF}" presName="hierChild2" presStyleCnt="0"/>
      <dgm:spPr/>
    </dgm:pt>
    <dgm:pt modelId="{5C826F6D-9FC7-48B2-A769-C5A935E66959}" type="pres">
      <dgm:prSet presAssocID="{F65B2D31-216B-435A-83A3-7CE4E587FDC8}" presName="Name37" presStyleLbl="parChTrans1D2" presStyleIdx="0" presStyleCnt="2"/>
      <dgm:spPr/>
      <dgm:t>
        <a:bodyPr/>
        <a:lstStyle/>
        <a:p>
          <a:pPr rtl="1"/>
          <a:endParaRPr lang="ar-SA"/>
        </a:p>
      </dgm:t>
    </dgm:pt>
    <dgm:pt modelId="{71691106-4F62-4428-9405-C8B81F3015D0}" type="pres">
      <dgm:prSet presAssocID="{8DB1E9B3-D665-442E-8C4F-146ADD33A029}" presName="hierRoot2" presStyleCnt="0">
        <dgm:presLayoutVars>
          <dgm:hierBranch val="init"/>
        </dgm:presLayoutVars>
      </dgm:prSet>
      <dgm:spPr/>
    </dgm:pt>
    <dgm:pt modelId="{0DD105A3-A092-4ECE-B9E1-F5709E67FD19}" type="pres">
      <dgm:prSet presAssocID="{8DB1E9B3-D665-442E-8C4F-146ADD33A029}" presName="rootComposite" presStyleCnt="0"/>
      <dgm:spPr/>
    </dgm:pt>
    <dgm:pt modelId="{064AFB5B-977F-439E-948F-33D2B01C82A5}" type="pres">
      <dgm:prSet presAssocID="{8DB1E9B3-D665-442E-8C4F-146ADD33A029}" presName="rootText" presStyleLbl="node2" presStyleIdx="0" presStyleCnt="2" custLinFactNeighborX="21684">
        <dgm:presLayoutVars>
          <dgm:chPref val="3"/>
        </dgm:presLayoutVars>
      </dgm:prSet>
      <dgm:spPr/>
      <dgm:t>
        <a:bodyPr/>
        <a:lstStyle/>
        <a:p>
          <a:pPr rtl="1"/>
          <a:endParaRPr lang="ar-SA"/>
        </a:p>
      </dgm:t>
    </dgm:pt>
    <dgm:pt modelId="{15927065-33E9-4BA2-80DE-417A16D11A36}" type="pres">
      <dgm:prSet presAssocID="{8DB1E9B3-D665-442E-8C4F-146ADD33A029}" presName="rootConnector" presStyleLbl="node2" presStyleIdx="0" presStyleCnt="2"/>
      <dgm:spPr/>
      <dgm:t>
        <a:bodyPr/>
        <a:lstStyle/>
        <a:p>
          <a:pPr rtl="1"/>
          <a:endParaRPr lang="ar-SA"/>
        </a:p>
      </dgm:t>
    </dgm:pt>
    <dgm:pt modelId="{80317249-2A76-4D48-ADDB-55C2151A3A3D}" type="pres">
      <dgm:prSet presAssocID="{8DB1E9B3-D665-442E-8C4F-146ADD33A029}" presName="hierChild4" presStyleCnt="0"/>
      <dgm:spPr/>
    </dgm:pt>
    <dgm:pt modelId="{81488137-EC60-4FCC-BEC6-CF7E1CC58D07}" type="pres">
      <dgm:prSet presAssocID="{C2F2A193-4904-4DF3-955F-9D9B30561108}" presName="Name37" presStyleLbl="parChTrans1D3" presStyleIdx="0" presStyleCnt="2"/>
      <dgm:spPr/>
      <dgm:t>
        <a:bodyPr/>
        <a:lstStyle/>
        <a:p>
          <a:pPr rtl="1"/>
          <a:endParaRPr lang="ar-SA"/>
        </a:p>
      </dgm:t>
    </dgm:pt>
    <dgm:pt modelId="{19677B03-E924-4B6C-B0B2-F35BA7BC774A}" type="pres">
      <dgm:prSet presAssocID="{890E5379-31D4-4DB9-A086-5AA60F6A668C}" presName="hierRoot2" presStyleCnt="0">
        <dgm:presLayoutVars>
          <dgm:hierBranch val="init"/>
        </dgm:presLayoutVars>
      </dgm:prSet>
      <dgm:spPr/>
    </dgm:pt>
    <dgm:pt modelId="{0C3C4623-F4BB-41C9-B70D-5939B181709C}" type="pres">
      <dgm:prSet presAssocID="{890E5379-31D4-4DB9-A086-5AA60F6A668C}" presName="rootComposite" presStyleCnt="0"/>
      <dgm:spPr/>
    </dgm:pt>
    <dgm:pt modelId="{6C3D1F2E-580F-4603-AD37-2382FA9A4DB3}" type="pres">
      <dgm:prSet presAssocID="{890E5379-31D4-4DB9-A086-5AA60F6A668C}" presName="rootText" presStyleLbl="node3" presStyleIdx="0" presStyleCnt="2" custScaleY="152823" custLinFactNeighborX="21684">
        <dgm:presLayoutVars>
          <dgm:chPref val="3"/>
        </dgm:presLayoutVars>
      </dgm:prSet>
      <dgm:spPr/>
      <dgm:t>
        <a:bodyPr/>
        <a:lstStyle/>
        <a:p>
          <a:pPr rtl="1"/>
          <a:endParaRPr lang="ar-SA"/>
        </a:p>
      </dgm:t>
    </dgm:pt>
    <dgm:pt modelId="{00F713E9-04AA-421C-81E0-3D9D4A35763A}" type="pres">
      <dgm:prSet presAssocID="{890E5379-31D4-4DB9-A086-5AA60F6A668C}" presName="rootConnector" presStyleLbl="node3" presStyleIdx="0" presStyleCnt="2"/>
      <dgm:spPr/>
      <dgm:t>
        <a:bodyPr/>
        <a:lstStyle/>
        <a:p>
          <a:pPr rtl="1"/>
          <a:endParaRPr lang="ar-SA"/>
        </a:p>
      </dgm:t>
    </dgm:pt>
    <dgm:pt modelId="{D1C31AB7-9834-4328-B5C1-6D8E334A7C31}" type="pres">
      <dgm:prSet presAssocID="{890E5379-31D4-4DB9-A086-5AA60F6A668C}" presName="hierChild4" presStyleCnt="0"/>
      <dgm:spPr/>
    </dgm:pt>
    <dgm:pt modelId="{1495ED88-830D-47AB-8B55-28C0A36B80A9}" type="pres">
      <dgm:prSet presAssocID="{890E5379-31D4-4DB9-A086-5AA60F6A668C}" presName="hierChild5" presStyleCnt="0"/>
      <dgm:spPr/>
    </dgm:pt>
    <dgm:pt modelId="{BE272F7D-F913-4CC4-86A6-ECD94A9C53FC}" type="pres">
      <dgm:prSet presAssocID="{8DB1E9B3-D665-442E-8C4F-146ADD33A029}" presName="hierChild5" presStyleCnt="0"/>
      <dgm:spPr/>
    </dgm:pt>
    <dgm:pt modelId="{F2891306-BF8B-4988-BB03-B6FD516EBCD0}" type="pres">
      <dgm:prSet presAssocID="{222D626A-66D4-457A-950A-29AFC66FC013}" presName="Name37" presStyleLbl="parChTrans1D2" presStyleIdx="1" presStyleCnt="2"/>
      <dgm:spPr/>
      <dgm:t>
        <a:bodyPr/>
        <a:lstStyle/>
        <a:p>
          <a:pPr rtl="1"/>
          <a:endParaRPr lang="ar-SA"/>
        </a:p>
      </dgm:t>
    </dgm:pt>
    <dgm:pt modelId="{C748DFD5-3840-419D-A772-CCA264859680}" type="pres">
      <dgm:prSet presAssocID="{2B0FBA07-9753-4FBA-8E6B-009DBFE434F2}" presName="hierRoot2" presStyleCnt="0">
        <dgm:presLayoutVars>
          <dgm:hierBranch val="init"/>
        </dgm:presLayoutVars>
      </dgm:prSet>
      <dgm:spPr/>
    </dgm:pt>
    <dgm:pt modelId="{C8194717-4571-428E-844C-1E16F299191E}" type="pres">
      <dgm:prSet presAssocID="{2B0FBA07-9753-4FBA-8E6B-009DBFE434F2}" presName="rootComposite" presStyleCnt="0"/>
      <dgm:spPr/>
    </dgm:pt>
    <dgm:pt modelId="{61E9E916-602E-4000-853C-3B02D2D9687F}" type="pres">
      <dgm:prSet presAssocID="{2B0FBA07-9753-4FBA-8E6B-009DBFE434F2}" presName="rootText" presStyleLbl="node2" presStyleIdx="1" presStyleCnt="2" custLinFactNeighborX="21684">
        <dgm:presLayoutVars>
          <dgm:chPref val="3"/>
        </dgm:presLayoutVars>
      </dgm:prSet>
      <dgm:spPr/>
      <dgm:t>
        <a:bodyPr/>
        <a:lstStyle/>
        <a:p>
          <a:pPr rtl="1"/>
          <a:endParaRPr lang="ar-SA"/>
        </a:p>
      </dgm:t>
    </dgm:pt>
    <dgm:pt modelId="{72C1979C-53B2-427C-9920-24CA8F3215F7}" type="pres">
      <dgm:prSet presAssocID="{2B0FBA07-9753-4FBA-8E6B-009DBFE434F2}" presName="rootConnector" presStyleLbl="node2" presStyleIdx="1" presStyleCnt="2"/>
      <dgm:spPr/>
      <dgm:t>
        <a:bodyPr/>
        <a:lstStyle/>
        <a:p>
          <a:pPr rtl="1"/>
          <a:endParaRPr lang="ar-SA"/>
        </a:p>
      </dgm:t>
    </dgm:pt>
    <dgm:pt modelId="{1DB64B9B-FA64-418C-9AD6-609E4C3FBD23}" type="pres">
      <dgm:prSet presAssocID="{2B0FBA07-9753-4FBA-8E6B-009DBFE434F2}" presName="hierChild4" presStyleCnt="0"/>
      <dgm:spPr/>
    </dgm:pt>
    <dgm:pt modelId="{28CD1D8C-45B4-4987-B4E3-3F4480486C6F}" type="pres">
      <dgm:prSet presAssocID="{DEB6FAB4-F474-45D9-A361-5BCBEDB12A99}" presName="Name37" presStyleLbl="parChTrans1D3" presStyleIdx="1" presStyleCnt="2"/>
      <dgm:spPr/>
      <dgm:t>
        <a:bodyPr/>
        <a:lstStyle/>
        <a:p>
          <a:pPr rtl="1"/>
          <a:endParaRPr lang="ar-SA"/>
        </a:p>
      </dgm:t>
    </dgm:pt>
    <dgm:pt modelId="{4E651F86-2046-4E38-8683-F87A97323E99}" type="pres">
      <dgm:prSet presAssocID="{60471456-47A5-4093-AEDB-3D0DF5F28D39}" presName="hierRoot2" presStyleCnt="0">
        <dgm:presLayoutVars>
          <dgm:hierBranch val="init"/>
        </dgm:presLayoutVars>
      </dgm:prSet>
      <dgm:spPr/>
    </dgm:pt>
    <dgm:pt modelId="{81FEC92F-F4C6-423F-9645-0540E4E11303}" type="pres">
      <dgm:prSet presAssocID="{60471456-47A5-4093-AEDB-3D0DF5F28D39}" presName="rootComposite" presStyleCnt="0"/>
      <dgm:spPr/>
    </dgm:pt>
    <dgm:pt modelId="{EA006E5D-19BC-43DE-ADDE-3AFD7A2FBD9B}" type="pres">
      <dgm:prSet presAssocID="{60471456-47A5-4093-AEDB-3D0DF5F28D39}" presName="rootText" presStyleLbl="node3" presStyleIdx="1" presStyleCnt="2" custScaleX="152134" custScaleY="207490" custLinFactNeighborX="18972">
        <dgm:presLayoutVars>
          <dgm:chPref val="3"/>
        </dgm:presLayoutVars>
      </dgm:prSet>
      <dgm:spPr/>
      <dgm:t>
        <a:bodyPr/>
        <a:lstStyle/>
        <a:p>
          <a:pPr rtl="1"/>
          <a:endParaRPr lang="ar-SA"/>
        </a:p>
      </dgm:t>
    </dgm:pt>
    <dgm:pt modelId="{B6EE3C62-2CC9-4C07-97F6-8E4DFC156AC0}" type="pres">
      <dgm:prSet presAssocID="{60471456-47A5-4093-AEDB-3D0DF5F28D39}" presName="rootConnector" presStyleLbl="node3" presStyleIdx="1" presStyleCnt="2"/>
      <dgm:spPr/>
      <dgm:t>
        <a:bodyPr/>
        <a:lstStyle/>
        <a:p>
          <a:pPr rtl="1"/>
          <a:endParaRPr lang="ar-SA"/>
        </a:p>
      </dgm:t>
    </dgm:pt>
    <dgm:pt modelId="{CDF7E927-C61F-4152-B24C-147E014F08C2}" type="pres">
      <dgm:prSet presAssocID="{60471456-47A5-4093-AEDB-3D0DF5F28D39}" presName="hierChild4" presStyleCnt="0"/>
      <dgm:spPr/>
    </dgm:pt>
    <dgm:pt modelId="{EA019D8F-A318-4DE6-BA96-552391519192}" type="pres">
      <dgm:prSet presAssocID="{60471456-47A5-4093-AEDB-3D0DF5F28D39}" presName="hierChild5" presStyleCnt="0"/>
      <dgm:spPr/>
    </dgm:pt>
    <dgm:pt modelId="{1A1637A1-F4FC-4F92-83B7-17C43394702B}" type="pres">
      <dgm:prSet presAssocID="{2B0FBA07-9753-4FBA-8E6B-009DBFE434F2}" presName="hierChild5" presStyleCnt="0"/>
      <dgm:spPr/>
    </dgm:pt>
    <dgm:pt modelId="{5DA6E201-B257-4749-A7EE-38F80F65D4BA}" type="pres">
      <dgm:prSet presAssocID="{3B4ECDD2-F361-4B63-80A9-6EEF6047CDBF}" presName="hierChild3" presStyleCnt="0"/>
      <dgm:spPr/>
    </dgm:pt>
  </dgm:ptLst>
  <dgm:cxnLst>
    <dgm:cxn modelId="{E965AD56-5619-4D62-8387-CF447ED1A298}" type="presOf" srcId="{60471456-47A5-4093-AEDB-3D0DF5F28D39}" destId="{EA006E5D-19BC-43DE-ADDE-3AFD7A2FBD9B}" srcOrd="0" destOrd="0" presId="urn:microsoft.com/office/officeart/2005/8/layout/orgChart1"/>
    <dgm:cxn modelId="{C86AA068-2D25-45A6-B5AD-4FD2202A96B9}" type="presOf" srcId="{8DB1E9B3-D665-442E-8C4F-146ADD33A029}" destId="{15927065-33E9-4BA2-80DE-417A16D11A36}" srcOrd="1" destOrd="0" presId="urn:microsoft.com/office/officeart/2005/8/layout/orgChart1"/>
    <dgm:cxn modelId="{1FDFCA97-EFF5-482E-9BEF-13E1CE59369A}" type="presOf" srcId="{DEB6FAB4-F474-45D9-A361-5BCBEDB12A99}" destId="{28CD1D8C-45B4-4987-B4E3-3F4480486C6F}" srcOrd="0" destOrd="0" presId="urn:microsoft.com/office/officeart/2005/8/layout/orgChart1"/>
    <dgm:cxn modelId="{97D45C8A-3589-4228-B761-FF5BFCEC1C87}" type="presOf" srcId="{890E5379-31D4-4DB9-A086-5AA60F6A668C}" destId="{00F713E9-04AA-421C-81E0-3D9D4A35763A}" srcOrd="1" destOrd="0" presId="urn:microsoft.com/office/officeart/2005/8/layout/orgChart1"/>
    <dgm:cxn modelId="{9CACF5DF-C17D-48E3-8A1C-4A6DE2CAC3C3}" srcId="{3B4ECDD2-F361-4B63-80A9-6EEF6047CDBF}" destId="{2B0FBA07-9753-4FBA-8E6B-009DBFE434F2}" srcOrd="1" destOrd="0" parTransId="{222D626A-66D4-457A-950A-29AFC66FC013}" sibTransId="{E8279923-7DE4-4BF4-8443-168508825EC1}"/>
    <dgm:cxn modelId="{FCBA6105-94A4-4F6F-971A-5F696524F64A}" type="presOf" srcId="{4ED121A0-2908-4C08-B5F6-B9D599F62D02}" destId="{DEF91988-8B98-4016-88AB-ED747D210ABB}" srcOrd="0" destOrd="0" presId="urn:microsoft.com/office/officeart/2005/8/layout/orgChart1"/>
    <dgm:cxn modelId="{384CEF02-4942-463B-9207-C9A8B67C694A}" type="presOf" srcId="{2B0FBA07-9753-4FBA-8E6B-009DBFE434F2}" destId="{61E9E916-602E-4000-853C-3B02D2D9687F}" srcOrd="0" destOrd="0" presId="urn:microsoft.com/office/officeart/2005/8/layout/orgChart1"/>
    <dgm:cxn modelId="{DD51ABFE-CB5D-4C78-BD92-AB4AB88C7042}" type="presOf" srcId="{3B4ECDD2-F361-4B63-80A9-6EEF6047CDBF}" destId="{CD6B1F97-FC21-4171-ADDE-0EF6B1D3FF2C}" srcOrd="1" destOrd="0" presId="urn:microsoft.com/office/officeart/2005/8/layout/orgChart1"/>
    <dgm:cxn modelId="{07798063-818B-40E7-86F7-5047EC8DC50B}" srcId="{4ED121A0-2908-4C08-B5F6-B9D599F62D02}" destId="{3B4ECDD2-F361-4B63-80A9-6EEF6047CDBF}" srcOrd="0" destOrd="0" parTransId="{AC0F043E-51A3-4574-9928-24DCCDCB31C8}" sibTransId="{3ED7468D-C6CB-47CD-B534-5BBE1C532C20}"/>
    <dgm:cxn modelId="{E65BFBB8-8CDF-48CC-B075-829D860C6958}" type="presOf" srcId="{8DB1E9B3-D665-442E-8C4F-146ADD33A029}" destId="{064AFB5B-977F-439E-948F-33D2B01C82A5}" srcOrd="0" destOrd="0" presId="urn:microsoft.com/office/officeart/2005/8/layout/orgChart1"/>
    <dgm:cxn modelId="{2BAED939-2B9D-4117-B0E9-7DDDA805C792}" type="presOf" srcId="{2B0FBA07-9753-4FBA-8E6B-009DBFE434F2}" destId="{72C1979C-53B2-427C-9920-24CA8F3215F7}" srcOrd="1" destOrd="0" presId="urn:microsoft.com/office/officeart/2005/8/layout/orgChart1"/>
    <dgm:cxn modelId="{2F0C21FE-DCD1-4FB9-9DA1-4C3A20C6C000}" type="presOf" srcId="{3B4ECDD2-F361-4B63-80A9-6EEF6047CDBF}" destId="{9659F432-5680-4786-955C-091BE87693AA}" srcOrd="0" destOrd="0" presId="urn:microsoft.com/office/officeart/2005/8/layout/orgChart1"/>
    <dgm:cxn modelId="{616B1D3C-398A-41A1-9BF9-88917B4A4FD6}" type="presOf" srcId="{F65B2D31-216B-435A-83A3-7CE4E587FDC8}" destId="{5C826F6D-9FC7-48B2-A769-C5A935E66959}" srcOrd="0" destOrd="0" presId="urn:microsoft.com/office/officeart/2005/8/layout/orgChart1"/>
    <dgm:cxn modelId="{81266F79-954A-4999-8CE1-3B30A39F48CA}" type="presOf" srcId="{890E5379-31D4-4DB9-A086-5AA60F6A668C}" destId="{6C3D1F2E-580F-4603-AD37-2382FA9A4DB3}" srcOrd="0" destOrd="0" presId="urn:microsoft.com/office/officeart/2005/8/layout/orgChart1"/>
    <dgm:cxn modelId="{D020F1E1-B95D-40F2-93F3-DADEE7015577}" srcId="{2B0FBA07-9753-4FBA-8E6B-009DBFE434F2}" destId="{60471456-47A5-4093-AEDB-3D0DF5F28D39}" srcOrd="0" destOrd="0" parTransId="{DEB6FAB4-F474-45D9-A361-5BCBEDB12A99}" sibTransId="{1063A213-27E6-458B-A0C9-9D0C71931827}"/>
    <dgm:cxn modelId="{5C9F48AC-2E2B-4552-A1E8-7C6B8B0659E1}" type="presOf" srcId="{60471456-47A5-4093-AEDB-3D0DF5F28D39}" destId="{B6EE3C62-2CC9-4C07-97F6-8E4DFC156AC0}" srcOrd="1" destOrd="0" presId="urn:microsoft.com/office/officeart/2005/8/layout/orgChart1"/>
    <dgm:cxn modelId="{B1309EAC-D70A-472B-97E1-C43B39AA9D15}" type="presOf" srcId="{C2F2A193-4904-4DF3-955F-9D9B30561108}" destId="{81488137-EC60-4FCC-BEC6-CF7E1CC58D07}" srcOrd="0" destOrd="0" presId="urn:microsoft.com/office/officeart/2005/8/layout/orgChart1"/>
    <dgm:cxn modelId="{BB4493BA-2AE9-45B0-903D-C132A19FDB41}" srcId="{8DB1E9B3-D665-442E-8C4F-146ADD33A029}" destId="{890E5379-31D4-4DB9-A086-5AA60F6A668C}" srcOrd="0" destOrd="0" parTransId="{C2F2A193-4904-4DF3-955F-9D9B30561108}" sibTransId="{645AED5A-5786-4087-B32D-B260BFAA8774}"/>
    <dgm:cxn modelId="{1BE956B9-139E-4FF0-8D86-9578B27A36A4}" type="presOf" srcId="{222D626A-66D4-457A-950A-29AFC66FC013}" destId="{F2891306-BF8B-4988-BB03-B6FD516EBCD0}" srcOrd="0" destOrd="0" presId="urn:microsoft.com/office/officeart/2005/8/layout/orgChart1"/>
    <dgm:cxn modelId="{98125C99-DC69-45CB-871D-79C23F198562}" srcId="{3B4ECDD2-F361-4B63-80A9-6EEF6047CDBF}" destId="{8DB1E9B3-D665-442E-8C4F-146ADD33A029}" srcOrd="0" destOrd="0" parTransId="{F65B2D31-216B-435A-83A3-7CE4E587FDC8}" sibTransId="{6CBCB6A3-641D-4D83-90F4-D52B429CF816}"/>
    <dgm:cxn modelId="{9CE18EA0-B562-4E32-8AB9-E6D563C977EA}" type="presParOf" srcId="{DEF91988-8B98-4016-88AB-ED747D210ABB}" destId="{324DFAB6-44A8-40BB-9448-8411E47FAD5D}" srcOrd="0" destOrd="0" presId="urn:microsoft.com/office/officeart/2005/8/layout/orgChart1"/>
    <dgm:cxn modelId="{6EFB0085-990F-426E-A4AC-46FDDF23EFA6}" type="presParOf" srcId="{324DFAB6-44A8-40BB-9448-8411E47FAD5D}" destId="{6551B734-FFA1-4DD0-A00E-08F42A0AF504}" srcOrd="0" destOrd="0" presId="urn:microsoft.com/office/officeart/2005/8/layout/orgChart1"/>
    <dgm:cxn modelId="{EA2BFDA0-FCF7-4AE5-94FB-978BF640451E}" type="presParOf" srcId="{6551B734-FFA1-4DD0-A00E-08F42A0AF504}" destId="{9659F432-5680-4786-955C-091BE87693AA}" srcOrd="0" destOrd="0" presId="urn:microsoft.com/office/officeart/2005/8/layout/orgChart1"/>
    <dgm:cxn modelId="{22E05D89-9693-4F02-8D73-6890703F72CD}" type="presParOf" srcId="{6551B734-FFA1-4DD0-A00E-08F42A0AF504}" destId="{CD6B1F97-FC21-4171-ADDE-0EF6B1D3FF2C}" srcOrd="1" destOrd="0" presId="urn:microsoft.com/office/officeart/2005/8/layout/orgChart1"/>
    <dgm:cxn modelId="{F8161E0A-DAC8-4261-8097-65C69A8BA4A7}" type="presParOf" srcId="{324DFAB6-44A8-40BB-9448-8411E47FAD5D}" destId="{12694D86-AC37-4292-99C8-FBE284EE6388}" srcOrd="1" destOrd="0" presId="urn:microsoft.com/office/officeart/2005/8/layout/orgChart1"/>
    <dgm:cxn modelId="{9A5827F6-5D2D-49D5-B9A4-2DA47A81DB3B}" type="presParOf" srcId="{12694D86-AC37-4292-99C8-FBE284EE6388}" destId="{5C826F6D-9FC7-48B2-A769-C5A935E66959}" srcOrd="0" destOrd="0" presId="urn:microsoft.com/office/officeart/2005/8/layout/orgChart1"/>
    <dgm:cxn modelId="{5FA2F53F-F703-4B95-9ACF-FE71081D421C}" type="presParOf" srcId="{12694D86-AC37-4292-99C8-FBE284EE6388}" destId="{71691106-4F62-4428-9405-C8B81F3015D0}" srcOrd="1" destOrd="0" presId="urn:microsoft.com/office/officeart/2005/8/layout/orgChart1"/>
    <dgm:cxn modelId="{EC741B94-AB03-4F64-A00D-9ED54B0FDEA5}" type="presParOf" srcId="{71691106-4F62-4428-9405-C8B81F3015D0}" destId="{0DD105A3-A092-4ECE-B9E1-F5709E67FD19}" srcOrd="0" destOrd="0" presId="urn:microsoft.com/office/officeart/2005/8/layout/orgChart1"/>
    <dgm:cxn modelId="{57F09BCE-82AA-44AE-A652-90DC03068104}" type="presParOf" srcId="{0DD105A3-A092-4ECE-B9E1-F5709E67FD19}" destId="{064AFB5B-977F-439E-948F-33D2B01C82A5}" srcOrd="0" destOrd="0" presId="urn:microsoft.com/office/officeart/2005/8/layout/orgChart1"/>
    <dgm:cxn modelId="{7F8F759C-ABAF-4D48-B678-B41286E50851}" type="presParOf" srcId="{0DD105A3-A092-4ECE-B9E1-F5709E67FD19}" destId="{15927065-33E9-4BA2-80DE-417A16D11A36}" srcOrd="1" destOrd="0" presId="urn:microsoft.com/office/officeart/2005/8/layout/orgChart1"/>
    <dgm:cxn modelId="{7C7A8EC6-7091-4B09-B67F-0DDEEF0D589A}" type="presParOf" srcId="{71691106-4F62-4428-9405-C8B81F3015D0}" destId="{80317249-2A76-4D48-ADDB-55C2151A3A3D}" srcOrd="1" destOrd="0" presId="urn:microsoft.com/office/officeart/2005/8/layout/orgChart1"/>
    <dgm:cxn modelId="{B7C0EB23-53D6-4EA5-83BF-3C2E95A2F69B}" type="presParOf" srcId="{80317249-2A76-4D48-ADDB-55C2151A3A3D}" destId="{81488137-EC60-4FCC-BEC6-CF7E1CC58D07}" srcOrd="0" destOrd="0" presId="urn:microsoft.com/office/officeart/2005/8/layout/orgChart1"/>
    <dgm:cxn modelId="{64404A93-31A7-480B-93D5-04234F3EB486}" type="presParOf" srcId="{80317249-2A76-4D48-ADDB-55C2151A3A3D}" destId="{19677B03-E924-4B6C-B0B2-F35BA7BC774A}" srcOrd="1" destOrd="0" presId="urn:microsoft.com/office/officeart/2005/8/layout/orgChart1"/>
    <dgm:cxn modelId="{745E0283-23B3-4FD5-809D-9AB6BD24265B}" type="presParOf" srcId="{19677B03-E924-4B6C-B0B2-F35BA7BC774A}" destId="{0C3C4623-F4BB-41C9-B70D-5939B181709C}" srcOrd="0" destOrd="0" presId="urn:microsoft.com/office/officeart/2005/8/layout/orgChart1"/>
    <dgm:cxn modelId="{FE9038F0-C469-4C0B-AB37-5FB9C8642895}" type="presParOf" srcId="{0C3C4623-F4BB-41C9-B70D-5939B181709C}" destId="{6C3D1F2E-580F-4603-AD37-2382FA9A4DB3}" srcOrd="0" destOrd="0" presId="urn:microsoft.com/office/officeart/2005/8/layout/orgChart1"/>
    <dgm:cxn modelId="{739E4CAF-4F9C-4DB3-9093-A16C8684B7D3}" type="presParOf" srcId="{0C3C4623-F4BB-41C9-B70D-5939B181709C}" destId="{00F713E9-04AA-421C-81E0-3D9D4A35763A}" srcOrd="1" destOrd="0" presId="urn:microsoft.com/office/officeart/2005/8/layout/orgChart1"/>
    <dgm:cxn modelId="{29F65F13-5DCF-4E96-8118-DF1C810FE543}" type="presParOf" srcId="{19677B03-E924-4B6C-B0B2-F35BA7BC774A}" destId="{D1C31AB7-9834-4328-B5C1-6D8E334A7C31}" srcOrd="1" destOrd="0" presId="urn:microsoft.com/office/officeart/2005/8/layout/orgChart1"/>
    <dgm:cxn modelId="{4D4DE60F-EC5D-4EA9-B837-8EEADF667D2E}" type="presParOf" srcId="{19677B03-E924-4B6C-B0B2-F35BA7BC774A}" destId="{1495ED88-830D-47AB-8B55-28C0A36B80A9}" srcOrd="2" destOrd="0" presId="urn:microsoft.com/office/officeart/2005/8/layout/orgChart1"/>
    <dgm:cxn modelId="{FF1253EA-A216-4F08-9FEF-5D566691CAAD}" type="presParOf" srcId="{71691106-4F62-4428-9405-C8B81F3015D0}" destId="{BE272F7D-F913-4CC4-86A6-ECD94A9C53FC}" srcOrd="2" destOrd="0" presId="urn:microsoft.com/office/officeart/2005/8/layout/orgChart1"/>
    <dgm:cxn modelId="{66600191-85E7-4AB9-92B9-B7CC1EBDFF0E}" type="presParOf" srcId="{12694D86-AC37-4292-99C8-FBE284EE6388}" destId="{F2891306-BF8B-4988-BB03-B6FD516EBCD0}" srcOrd="2" destOrd="0" presId="urn:microsoft.com/office/officeart/2005/8/layout/orgChart1"/>
    <dgm:cxn modelId="{777C7E54-68E5-4EB1-A5E9-59153CF9BADB}" type="presParOf" srcId="{12694D86-AC37-4292-99C8-FBE284EE6388}" destId="{C748DFD5-3840-419D-A772-CCA264859680}" srcOrd="3" destOrd="0" presId="urn:microsoft.com/office/officeart/2005/8/layout/orgChart1"/>
    <dgm:cxn modelId="{F6405622-D9C7-4C2F-8289-858677E99BDF}" type="presParOf" srcId="{C748DFD5-3840-419D-A772-CCA264859680}" destId="{C8194717-4571-428E-844C-1E16F299191E}" srcOrd="0" destOrd="0" presId="urn:microsoft.com/office/officeart/2005/8/layout/orgChart1"/>
    <dgm:cxn modelId="{12BAA19E-4D3D-4F05-932C-F9D486B992DD}" type="presParOf" srcId="{C8194717-4571-428E-844C-1E16F299191E}" destId="{61E9E916-602E-4000-853C-3B02D2D9687F}" srcOrd="0" destOrd="0" presId="urn:microsoft.com/office/officeart/2005/8/layout/orgChart1"/>
    <dgm:cxn modelId="{510187D8-4946-483C-B3E3-2D6AE763AF17}" type="presParOf" srcId="{C8194717-4571-428E-844C-1E16F299191E}" destId="{72C1979C-53B2-427C-9920-24CA8F3215F7}" srcOrd="1" destOrd="0" presId="urn:microsoft.com/office/officeart/2005/8/layout/orgChart1"/>
    <dgm:cxn modelId="{29F1D9E5-DA24-4C51-B5D5-65E15AD761F1}" type="presParOf" srcId="{C748DFD5-3840-419D-A772-CCA264859680}" destId="{1DB64B9B-FA64-418C-9AD6-609E4C3FBD23}" srcOrd="1" destOrd="0" presId="urn:microsoft.com/office/officeart/2005/8/layout/orgChart1"/>
    <dgm:cxn modelId="{2C498B30-D46F-486F-8E22-2815EF1A2C58}" type="presParOf" srcId="{1DB64B9B-FA64-418C-9AD6-609E4C3FBD23}" destId="{28CD1D8C-45B4-4987-B4E3-3F4480486C6F}" srcOrd="0" destOrd="0" presId="urn:microsoft.com/office/officeart/2005/8/layout/orgChart1"/>
    <dgm:cxn modelId="{FA5AED3C-2FFD-42E5-AC01-C8CB5B8A6521}" type="presParOf" srcId="{1DB64B9B-FA64-418C-9AD6-609E4C3FBD23}" destId="{4E651F86-2046-4E38-8683-F87A97323E99}" srcOrd="1" destOrd="0" presId="urn:microsoft.com/office/officeart/2005/8/layout/orgChart1"/>
    <dgm:cxn modelId="{66B216E1-AC53-4CCE-BF54-1947829F12A7}" type="presParOf" srcId="{4E651F86-2046-4E38-8683-F87A97323E99}" destId="{81FEC92F-F4C6-423F-9645-0540E4E11303}" srcOrd="0" destOrd="0" presId="urn:microsoft.com/office/officeart/2005/8/layout/orgChart1"/>
    <dgm:cxn modelId="{D886DE54-5D72-46D2-A20C-14651513F6AF}" type="presParOf" srcId="{81FEC92F-F4C6-423F-9645-0540E4E11303}" destId="{EA006E5D-19BC-43DE-ADDE-3AFD7A2FBD9B}" srcOrd="0" destOrd="0" presId="urn:microsoft.com/office/officeart/2005/8/layout/orgChart1"/>
    <dgm:cxn modelId="{F6F2E261-D910-4332-AF9F-F0FE31616C6E}" type="presParOf" srcId="{81FEC92F-F4C6-423F-9645-0540E4E11303}" destId="{B6EE3C62-2CC9-4C07-97F6-8E4DFC156AC0}" srcOrd="1" destOrd="0" presId="urn:microsoft.com/office/officeart/2005/8/layout/orgChart1"/>
    <dgm:cxn modelId="{FEA3DD71-D261-4570-8562-A7E5F9A9D859}" type="presParOf" srcId="{4E651F86-2046-4E38-8683-F87A97323E99}" destId="{CDF7E927-C61F-4152-B24C-147E014F08C2}" srcOrd="1" destOrd="0" presId="urn:microsoft.com/office/officeart/2005/8/layout/orgChart1"/>
    <dgm:cxn modelId="{5A814F1D-A54E-416D-949E-2DFCFB8A4CE2}" type="presParOf" srcId="{4E651F86-2046-4E38-8683-F87A97323E99}" destId="{EA019D8F-A318-4DE6-BA96-552391519192}" srcOrd="2" destOrd="0" presId="urn:microsoft.com/office/officeart/2005/8/layout/orgChart1"/>
    <dgm:cxn modelId="{D99E2895-3E28-4708-B796-DF5B288373D0}" type="presParOf" srcId="{C748DFD5-3840-419D-A772-CCA264859680}" destId="{1A1637A1-F4FC-4F92-83B7-17C43394702B}" srcOrd="2" destOrd="0" presId="urn:microsoft.com/office/officeart/2005/8/layout/orgChart1"/>
    <dgm:cxn modelId="{B95A8C7F-7C7D-437A-A44C-D58250F0D3A3}" type="presParOf" srcId="{324DFAB6-44A8-40BB-9448-8411E47FAD5D}" destId="{5DA6E201-B257-4749-A7EE-38F80F65D4BA}" srcOrd="2" destOrd="0" presId="urn:microsoft.com/office/officeart/2005/8/layout/orgChart1"/>
  </dgm:cxnLst>
  <dgm:bg/>
  <dgm:whole/>
  <dgm:extLst>
    <a:ext uri="http://schemas.microsoft.com/office/drawing/2008/diagram">
      <dsp:dataModelExt xmlns:dsp="http://schemas.microsoft.com/office/drawing/2008/diagram" xmlns="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a="http://schemas.openxmlformats.org/drawingml/2006/main" xmlns:dsp="http://schemas.microsoft.com/office/drawing/2008/diagram">
  <dsp:spTree>
    <dsp:nvGrpSpPr>
      <dsp:cNvPr id="0" name=""/>
      <dsp:cNvGrpSpPr/>
    </dsp:nvGrpSpPr>
    <dsp:grpSpPr/>
    <dsp:sp modelId="{32911CEA-2590-46CB-AB87-81DC897FF746}">
      <dsp:nvSpPr>
        <dsp:cNvPr id="0" name=""/>
        <dsp:cNvSpPr/>
      </dsp:nvSpPr>
      <dsp:spPr>
        <a:xfrm>
          <a:off x="1176493" y="992088"/>
          <a:ext cx="2938306" cy="416126"/>
        </a:xfrm>
        <a:custGeom>
          <a:avLst/>
          <a:gdLst/>
          <a:ahLst/>
          <a:cxnLst/>
          <a:rect l="0" t="0" r="0" b="0"/>
          <a:pathLst>
            <a:path>
              <a:moveTo>
                <a:pt x="2938306" y="0"/>
              </a:moveTo>
              <a:lnTo>
                <a:pt x="2938306" y="208063"/>
              </a:lnTo>
              <a:lnTo>
                <a:pt x="0" y="208063"/>
              </a:lnTo>
              <a:lnTo>
                <a:pt x="0" y="416126"/>
              </a:lnTo>
            </a:path>
          </a:pathLst>
        </a:custGeom>
        <a:noFill/>
        <a:ln w="25400" cap="flat" cmpd="sng" algn="ctr">
          <a:solidFill>
            <a:schemeClr val="accent4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90C49886-A96C-44EA-BC40-A866661813A9}">
      <dsp:nvSpPr>
        <dsp:cNvPr id="0" name=""/>
        <dsp:cNvSpPr/>
      </dsp:nvSpPr>
      <dsp:spPr>
        <a:xfrm>
          <a:off x="4114800" y="992088"/>
          <a:ext cx="2938306" cy="416126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208063"/>
              </a:lnTo>
              <a:lnTo>
                <a:pt x="2938306" y="208063"/>
              </a:lnTo>
              <a:lnTo>
                <a:pt x="2938306" y="416126"/>
              </a:lnTo>
            </a:path>
          </a:pathLst>
        </a:custGeom>
        <a:noFill/>
        <a:ln w="25400" cap="flat" cmpd="sng" algn="ctr">
          <a:solidFill>
            <a:schemeClr val="accent4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CE72CC78-614B-455E-B948-896F828E79EE}">
      <dsp:nvSpPr>
        <dsp:cNvPr id="0" name=""/>
        <dsp:cNvSpPr/>
      </dsp:nvSpPr>
      <dsp:spPr>
        <a:xfrm>
          <a:off x="2614605" y="1312"/>
          <a:ext cx="3000388" cy="990776"/>
        </a:xfrm>
        <a:prstGeom prst="rect">
          <a:avLst/>
        </a:prstGeom>
        <a:gradFill rotWithShape="0">
          <a:gsLst>
            <a:gs pos="0">
              <a:schemeClr val="accent2">
                <a:hueOff val="0"/>
                <a:satOff val="0"/>
                <a:lumOff val="0"/>
                <a:alphaOff val="0"/>
                <a:tint val="50000"/>
                <a:satMod val="300000"/>
              </a:schemeClr>
            </a:gs>
            <a:gs pos="35000">
              <a:schemeClr val="accent2">
                <a:hueOff val="0"/>
                <a:satOff val="0"/>
                <a:lumOff val="0"/>
                <a:alphaOff val="0"/>
                <a:tint val="37000"/>
                <a:satMod val="300000"/>
              </a:schemeClr>
            </a:gs>
            <a:gs pos="100000">
              <a:schemeClr val="accent2">
                <a:hueOff val="0"/>
                <a:satOff val="0"/>
                <a:lumOff val="0"/>
                <a:alphaOff val="0"/>
                <a:tint val="15000"/>
                <a:satMod val="350000"/>
              </a:schemeClr>
            </a:gs>
          </a:gsLst>
          <a:lin ang="16200000" scaled="1"/>
        </a:gradFill>
        <a:ln>
          <a:noFill/>
        </a:ln>
        <a:effectLst>
          <a:outerShdw blurRad="40000" dist="20000" dir="5400000" rotWithShape="0">
            <a:srgbClr val="000000">
              <a:alpha val="38000"/>
            </a:srgbClr>
          </a:outerShdw>
        </a:effectLst>
        <a:scene3d>
          <a:camera prst="orthographicFront"/>
          <a:lightRig rig="flat" dir="t"/>
        </a:scene3d>
        <a:sp3d prstMaterial="dkEdge">
          <a:bevelT w="8200" h="38100"/>
        </a:sp3d>
      </dsp:spPr>
      <dsp:style>
        <a:lnRef idx="0">
          <a:scrgbClr r="0" g="0" b="0"/>
        </a:lnRef>
        <a:fillRef idx="2">
          <a:scrgbClr r="0" g="0" b="0"/>
        </a:fillRef>
        <a:effectRef idx="1">
          <a:scrgbClr r="0" g="0" b="0"/>
        </a:effectRef>
        <a:fontRef idx="minor">
          <a:schemeClr val="dk1"/>
        </a:fontRef>
      </dsp:style>
      <dsp:txBody>
        <a:bodyPr spcFirstLastPara="0" vert="horz" wrap="square" lIns="25400" tIns="25400" rIns="25400" bIns="25400" numCol="1" spcCol="1270" anchor="ctr" anchorCtr="0">
          <a:noAutofit/>
        </a:bodyPr>
        <a:lstStyle/>
        <a:p>
          <a:pPr lvl="0" algn="ctr" defTabSz="177800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SA" sz="4000" kern="1200" dirty="0" smtClean="0">
              <a:latin typeface="Traditional Arabic" pitchFamily="18" charset="-78"/>
              <a:cs typeface="Traditional Arabic" pitchFamily="18" charset="-78"/>
            </a:rPr>
            <a:t>أدوات الاستفهام:</a:t>
          </a:r>
          <a:endParaRPr lang="ar-SA" sz="4000" kern="1200" dirty="0">
            <a:latin typeface="Traditional Arabic" pitchFamily="18" charset="-78"/>
            <a:cs typeface="Traditional Arabic" pitchFamily="18" charset="-78"/>
          </a:endParaRPr>
        </a:p>
      </dsp:txBody>
      <dsp:txXfrm>
        <a:off x="2614605" y="1312"/>
        <a:ext cx="3000388" cy="990776"/>
      </dsp:txXfrm>
    </dsp:sp>
    <dsp:sp modelId="{55808B1E-11C8-4593-9FFA-9879BBD9C435}">
      <dsp:nvSpPr>
        <dsp:cNvPr id="0" name=""/>
        <dsp:cNvSpPr/>
      </dsp:nvSpPr>
      <dsp:spPr>
        <a:xfrm>
          <a:off x="6062330" y="1408215"/>
          <a:ext cx="1981553" cy="990776"/>
        </a:xfrm>
        <a:prstGeom prst="rect">
          <a:avLst/>
        </a:prstGeom>
        <a:gradFill rotWithShape="0">
          <a:gsLst>
            <a:gs pos="0">
              <a:schemeClr val="accent4">
                <a:hueOff val="0"/>
                <a:satOff val="0"/>
                <a:lumOff val="0"/>
                <a:alphaOff val="0"/>
                <a:tint val="50000"/>
                <a:satMod val="300000"/>
              </a:schemeClr>
            </a:gs>
            <a:gs pos="35000">
              <a:schemeClr val="accent4">
                <a:hueOff val="0"/>
                <a:satOff val="0"/>
                <a:lumOff val="0"/>
                <a:alphaOff val="0"/>
                <a:tint val="37000"/>
                <a:satMod val="300000"/>
              </a:schemeClr>
            </a:gs>
            <a:gs pos="100000">
              <a:schemeClr val="accent4">
                <a:hueOff val="0"/>
                <a:satOff val="0"/>
                <a:lumOff val="0"/>
                <a:alphaOff val="0"/>
                <a:tint val="15000"/>
                <a:satMod val="350000"/>
              </a:schemeClr>
            </a:gs>
          </a:gsLst>
          <a:lin ang="16200000" scaled="1"/>
        </a:gradFill>
        <a:ln>
          <a:noFill/>
        </a:ln>
        <a:effectLst>
          <a:outerShdw blurRad="40000" dist="20000" dir="5400000" rotWithShape="0">
            <a:srgbClr val="000000">
              <a:alpha val="38000"/>
            </a:srgbClr>
          </a:outerShdw>
        </a:effectLst>
        <a:scene3d>
          <a:camera prst="orthographicFront"/>
          <a:lightRig rig="flat" dir="t"/>
        </a:scene3d>
        <a:sp3d prstMaterial="dkEdge">
          <a:bevelT w="8200" h="38100"/>
        </a:sp3d>
      </dsp:spPr>
      <dsp:style>
        <a:lnRef idx="0">
          <a:scrgbClr r="0" g="0" b="0"/>
        </a:lnRef>
        <a:fillRef idx="2">
          <a:scrgbClr r="0" g="0" b="0"/>
        </a:fillRef>
        <a:effectRef idx="1">
          <a:scrgbClr r="0" g="0" b="0"/>
        </a:effectRef>
        <a:fontRef idx="minor">
          <a:schemeClr val="dk1"/>
        </a:fontRef>
      </dsp:style>
      <dsp:txBody>
        <a:bodyPr spcFirstLastPara="0" vert="horz" wrap="square" lIns="25400" tIns="25400" rIns="25400" bIns="25400" numCol="1" spcCol="1270" anchor="ctr" anchorCtr="0">
          <a:noAutofit/>
        </a:bodyPr>
        <a:lstStyle/>
        <a:p>
          <a:pPr lvl="0" algn="ctr" defTabSz="177800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SA" sz="4000" kern="1200" dirty="0" smtClean="0">
              <a:latin typeface="Traditional Arabic" pitchFamily="18" charset="-78"/>
              <a:cs typeface="Traditional Arabic" pitchFamily="18" charset="-78"/>
            </a:rPr>
            <a:t>حروف</a:t>
          </a:r>
          <a:endParaRPr lang="ar-SA" sz="4000" kern="1200" dirty="0">
            <a:latin typeface="Traditional Arabic" pitchFamily="18" charset="-78"/>
            <a:cs typeface="Traditional Arabic" pitchFamily="18" charset="-78"/>
          </a:endParaRPr>
        </a:p>
      </dsp:txBody>
      <dsp:txXfrm>
        <a:off x="6062330" y="1408215"/>
        <a:ext cx="1981553" cy="990776"/>
      </dsp:txXfrm>
    </dsp:sp>
    <dsp:sp modelId="{EFC5311E-0CFC-467C-8269-19DFFEA23B31}">
      <dsp:nvSpPr>
        <dsp:cNvPr id="0" name=""/>
        <dsp:cNvSpPr/>
      </dsp:nvSpPr>
      <dsp:spPr>
        <a:xfrm>
          <a:off x="185716" y="1408215"/>
          <a:ext cx="1981553" cy="990776"/>
        </a:xfrm>
        <a:prstGeom prst="rect">
          <a:avLst/>
        </a:prstGeom>
        <a:gradFill rotWithShape="0">
          <a:gsLst>
            <a:gs pos="0">
              <a:schemeClr val="accent4">
                <a:hueOff val="0"/>
                <a:satOff val="0"/>
                <a:lumOff val="0"/>
                <a:alphaOff val="0"/>
                <a:tint val="50000"/>
                <a:satMod val="300000"/>
              </a:schemeClr>
            </a:gs>
            <a:gs pos="35000">
              <a:schemeClr val="accent4">
                <a:hueOff val="0"/>
                <a:satOff val="0"/>
                <a:lumOff val="0"/>
                <a:alphaOff val="0"/>
                <a:tint val="37000"/>
                <a:satMod val="300000"/>
              </a:schemeClr>
            </a:gs>
            <a:gs pos="100000">
              <a:schemeClr val="accent4">
                <a:hueOff val="0"/>
                <a:satOff val="0"/>
                <a:lumOff val="0"/>
                <a:alphaOff val="0"/>
                <a:tint val="15000"/>
                <a:satMod val="350000"/>
              </a:schemeClr>
            </a:gs>
          </a:gsLst>
          <a:lin ang="16200000" scaled="1"/>
        </a:gradFill>
        <a:ln>
          <a:noFill/>
        </a:ln>
        <a:effectLst>
          <a:outerShdw blurRad="40000" dist="20000" dir="5400000" rotWithShape="0">
            <a:srgbClr val="000000">
              <a:alpha val="38000"/>
            </a:srgbClr>
          </a:outerShdw>
        </a:effectLst>
        <a:scene3d>
          <a:camera prst="orthographicFront"/>
          <a:lightRig rig="flat" dir="t"/>
        </a:scene3d>
        <a:sp3d prstMaterial="dkEdge">
          <a:bevelT w="8200" h="38100"/>
        </a:sp3d>
      </dsp:spPr>
      <dsp:style>
        <a:lnRef idx="0">
          <a:scrgbClr r="0" g="0" b="0"/>
        </a:lnRef>
        <a:fillRef idx="2">
          <a:scrgbClr r="0" g="0" b="0"/>
        </a:fillRef>
        <a:effectRef idx="1">
          <a:scrgbClr r="0" g="0" b="0"/>
        </a:effectRef>
        <a:fontRef idx="minor">
          <a:schemeClr val="dk1"/>
        </a:fontRef>
      </dsp:style>
      <dsp:txBody>
        <a:bodyPr spcFirstLastPara="0" vert="horz" wrap="square" lIns="25400" tIns="25400" rIns="25400" bIns="25400" numCol="1" spcCol="1270" anchor="ctr" anchorCtr="0">
          <a:noAutofit/>
        </a:bodyPr>
        <a:lstStyle/>
        <a:p>
          <a:pPr lvl="0" algn="ctr" defTabSz="177800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SA" sz="4000" kern="1200" dirty="0" smtClean="0">
              <a:latin typeface="Traditional Arabic" pitchFamily="18" charset="-78"/>
              <a:cs typeface="Traditional Arabic" pitchFamily="18" charset="-78"/>
            </a:rPr>
            <a:t>أسماء</a:t>
          </a:r>
          <a:endParaRPr lang="ar-SA" sz="4000" kern="1200" dirty="0">
            <a:latin typeface="Traditional Arabic" pitchFamily="18" charset="-78"/>
            <a:cs typeface="Traditional Arabic" pitchFamily="18" charset="-78"/>
          </a:endParaRPr>
        </a:p>
      </dsp:txBody>
      <dsp:txXfrm>
        <a:off x="185716" y="1408215"/>
        <a:ext cx="1981553" cy="990776"/>
      </dsp:txXfrm>
    </dsp:sp>
  </dsp:spTree>
</dsp:drawing>
</file>

<file path=ppt/diagrams/drawing2.xml><?xml version="1.0" encoding="utf-8"?>
<dsp:drawing xmlns:dgm="http://schemas.openxmlformats.org/drawingml/2006/diagram" xmlns:a="http://schemas.openxmlformats.org/drawingml/2006/main" xmlns:dsp="http://schemas.microsoft.com/office/drawing/2008/diagram">
  <dsp:spTree>
    <dsp:nvGrpSpPr>
      <dsp:cNvPr id="0" name=""/>
      <dsp:cNvGrpSpPr/>
    </dsp:nvGrpSpPr>
    <dsp:grpSpPr/>
    <dsp:sp modelId="{28CD1D8C-45B4-4987-B4E3-3F4480486C6F}">
      <dsp:nvSpPr>
        <dsp:cNvPr id="0" name=""/>
        <dsp:cNvSpPr/>
      </dsp:nvSpPr>
      <dsp:spPr>
        <a:xfrm>
          <a:off x="4453023" y="3192319"/>
          <a:ext cx="252427" cy="1920761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1920761"/>
              </a:lnTo>
              <a:lnTo>
                <a:pt x="252427" y="1920761"/>
              </a:lnTo>
            </a:path>
          </a:pathLst>
        </a:custGeom>
        <a:noFill/>
        <a:ln w="25400" cap="flat" cmpd="sng" algn="ctr">
          <a:solidFill>
            <a:schemeClr val="accent4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F2891306-BF8B-4988-BB03-B6FD516EBCD0}">
      <dsp:nvSpPr>
        <dsp:cNvPr id="0" name=""/>
        <dsp:cNvSpPr/>
      </dsp:nvSpPr>
      <dsp:spPr>
        <a:xfrm>
          <a:off x="3912688" y="1320913"/>
          <a:ext cx="1594649" cy="553514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276757"/>
              </a:lnTo>
              <a:lnTo>
                <a:pt x="1594649" y="276757"/>
              </a:lnTo>
              <a:lnTo>
                <a:pt x="1594649" y="553514"/>
              </a:lnTo>
            </a:path>
          </a:pathLst>
        </a:custGeom>
        <a:noFill/>
        <a:ln w="25400" cap="flat" cmpd="sng" algn="ctr">
          <a:solidFill>
            <a:schemeClr val="accent3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81488137-EC60-4FCC-BEC6-CF7E1CC58D07}">
      <dsp:nvSpPr>
        <dsp:cNvPr id="0" name=""/>
        <dsp:cNvSpPr/>
      </dsp:nvSpPr>
      <dsp:spPr>
        <a:xfrm>
          <a:off x="1263725" y="3192319"/>
          <a:ext cx="395367" cy="1560535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1560535"/>
              </a:lnTo>
              <a:lnTo>
                <a:pt x="395367" y="1560535"/>
              </a:lnTo>
            </a:path>
          </a:pathLst>
        </a:custGeom>
        <a:noFill/>
        <a:ln w="25400" cap="flat" cmpd="sng" algn="ctr">
          <a:solidFill>
            <a:schemeClr val="accent4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5C826F6D-9FC7-48B2-A769-C5A935E66959}">
      <dsp:nvSpPr>
        <dsp:cNvPr id="0" name=""/>
        <dsp:cNvSpPr/>
      </dsp:nvSpPr>
      <dsp:spPr>
        <a:xfrm>
          <a:off x="2318038" y="1320913"/>
          <a:ext cx="1594649" cy="553514"/>
        </a:xfrm>
        <a:custGeom>
          <a:avLst/>
          <a:gdLst/>
          <a:ahLst/>
          <a:cxnLst/>
          <a:rect l="0" t="0" r="0" b="0"/>
          <a:pathLst>
            <a:path>
              <a:moveTo>
                <a:pt x="1594649" y="0"/>
              </a:moveTo>
              <a:lnTo>
                <a:pt x="1594649" y="276757"/>
              </a:lnTo>
              <a:lnTo>
                <a:pt x="0" y="276757"/>
              </a:lnTo>
              <a:lnTo>
                <a:pt x="0" y="553514"/>
              </a:lnTo>
            </a:path>
          </a:pathLst>
        </a:custGeom>
        <a:noFill/>
        <a:ln w="25400" cap="flat" cmpd="sng" algn="ctr">
          <a:solidFill>
            <a:schemeClr val="accent3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9659F432-5680-4786-955C-091BE87693AA}">
      <dsp:nvSpPr>
        <dsp:cNvPr id="0" name=""/>
        <dsp:cNvSpPr/>
      </dsp:nvSpPr>
      <dsp:spPr>
        <a:xfrm>
          <a:off x="2594796" y="3021"/>
          <a:ext cx="2635783" cy="1317891"/>
        </a:xfrm>
        <a:prstGeom prst="rect">
          <a:avLst/>
        </a:prstGeom>
        <a:gradFill rotWithShape="0">
          <a:gsLst>
            <a:gs pos="0">
              <a:schemeClr val="accent1">
                <a:hueOff val="0"/>
                <a:satOff val="0"/>
                <a:lumOff val="0"/>
                <a:alphaOff val="0"/>
                <a:tint val="50000"/>
                <a:satMod val="300000"/>
              </a:schemeClr>
            </a:gs>
            <a:gs pos="35000">
              <a:schemeClr val="accent1">
                <a:hueOff val="0"/>
                <a:satOff val="0"/>
                <a:lumOff val="0"/>
                <a:alphaOff val="0"/>
                <a:tint val="37000"/>
                <a:satMod val="300000"/>
              </a:schemeClr>
            </a:gs>
            <a:gs pos="100000">
              <a:schemeClr val="accent1">
                <a:hueOff val="0"/>
                <a:satOff val="0"/>
                <a:lumOff val="0"/>
                <a:alphaOff val="0"/>
                <a:tint val="15000"/>
                <a:satMod val="350000"/>
              </a:schemeClr>
            </a:gs>
          </a:gsLst>
          <a:lin ang="16200000" scaled="1"/>
        </a:gradFill>
        <a:ln>
          <a:noFill/>
        </a:ln>
        <a:effectLst>
          <a:outerShdw blurRad="40000" dist="20000" dir="5400000" rotWithShape="0">
            <a:srgbClr val="000000">
              <a:alpha val="38000"/>
            </a:srgbClr>
          </a:outerShdw>
        </a:effectLst>
        <a:scene3d>
          <a:camera prst="orthographicFront"/>
          <a:lightRig rig="flat" dir="t"/>
        </a:scene3d>
        <a:sp3d prstMaterial="dkEdge">
          <a:bevelT w="8200" h="38100"/>
        </a:sp3d>
      </dsp:spPr>
      <dsp:style>
        <a:lnRef idx="0">
          <a:scrgbClr r="0" g="0" b="0"/>
        </a:lnRef>
        <a:fillRef idx="2">
          <a:scrgbClr r="0" g="0" b="0"/>
        </a:fillRef>
        <a:effectRef idx="1">
          <a:scrgbClr r="0" g="0" b="0"/>
        </a:effectRef>
        <a:fontRef idx="minor">
          <a:schemeClr val="dk1"/>
        </a:fontRef>
      </dsp:style>
      <dsp:txBody>
        <a:bodyPr spcFirstLastPara="0" vert="horz" wrap="square" lIns="22860" tIns="22860" rIns="22860" bIns="22860" numCol="1" spcCol="1270" anchor="ctr" anchorCtr="0">
          <a:noAutofit/>
        </a:bodyPr>
        <a:lstStyle/>
        <a:p>
          <a:pPr lvl="0" algn="ctr" defTabSz="160020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SA" sz="3600" kern="1200" dirty="0" smtClean="0">
              <a:latin typeface="Traditional Arabic" pitchFamily="18" charset="-78"/>
              <a:cs typeface="Traditional Arabic" pitchFamily="18" charset="-78"/>
            </a:rPr>
            <a:t>أدوات الشّرط</a:t>
          </a:r>
          <a:endParaRPr lang="ar-SA" sz="3600" kern="1200" dirty="0">
            <a:latin typeface="Traditional Arabic" pitchFamily="18" charset="-78"/>
            <a:cs typeface="Traditional Arabic" pitchFamily="18" charset="-78"/>
          </a:endParaRPr>
        </a:p>
      </dsp:txBody>
      <dsp:txXfrm>
        <a:off x="2594796" y="3021"/>
        <a:ext cx="2635783" cy="1317891"/>
      </dsp:txXfrm>
    </dsp:sp>
    <dsp:sp modelId="{064AFB5B-977F-439E-948F-33D2B01C82A5}">
      <dsp:nvSpPr>
        <dsp:cNvPr id="0" name=""/>
        <dsp:cNvSpPr/>
      </dsp:nvSpPr>
      <dsp:spPr>
        <a:xfrm>
          <a:off x="1000146" y="1874428"/>
          <a:ext cx="2635783" cy="1317891"/>
        </a:xfrm>
        <a:prstGeom prst="rect">
          <a:avLst/>
        </a:prstGeom>
        <a:gradFill rotWithShape="0">
          <a:gsLst>
            <a:gs pos="0">
              <a:schemeClr val="accent3">
                <a:hueOff val="0"/>
                <a:satOff val="0"/>
                <a:lumOff val="0"/>
                <a:alphaOff val="0"/>
                <a:tint val="50000"/>
                <a:satMod val="300000"/>
              </a:schemeClr>
            </a:gs>
            <a:gs pos="35000">
              <a:schemeClr val="accent3">
                <a:hueOff val="0"/>
                <a:satOff val="0"/>
                <a:lumOff val="0"/>
                <a:alphaOff val="0"/>
                <a:tint val="37000"/>
                <a:satMod val="300000"/>
              </a:schemeClr>
            </a:gs>
            <a:gs pos="100000">
              <a:schemeClr val="accent3">
                <a:hueOff val="0"/>
                <a:satOff val="0"/>
                <a:lumOff val="0"/>
                <a:alphaOff val="0"/>
                <a:tint val="15000"/>
                <a:satMod val="350000"/>
              </a:schemeClr>
            </a:gs>
          </a:gsLst>
          <a:lin ang="16200000" scaled="1"/>
        </a:gradFill>
        <a:ln>
          <a:noFill/>
        </a:ln>
        <a:effectLst>
          <a:outerShdw blurRad="40000" dist="20000" dir="5400000" rotWithShape="0">
            <a:srgbClr val="000000">
              <a:alpha val="38000"/>
            </a:srgbClr>
          </a:outerShdw>
        </a:effectLst>
        <a:scene3d>
          <a:camera prst="orthographicFront"/>
          <a:lightRig rig="flat" dir="t"/>
        </a:scene3d>
        <a:sp3d prstMaterial="dkEdge">
          <a:bevelT w="8200" h="38100"/>
        </a:sp3d>
      </dsp:spPr>
      <dsp:style>
        <a:lnRef idx="0">
          <a:scrgbClr r="0" g="0" b="0"/>
        </a:lnRef>
        <a:fillRef idx="2">
          <a:scrgbClr r="0" g="0" b="0"/>
        </a:fillRef>
        <a:effectRef idx="1">
          <a:scrgbClr r="0" g="0" b="0"/>
        </a:effectRef>
        <a:fontRef idx="minor">
          <a:schemeClr val="dk1"/>
        </a:fontRef>
      </dsp:style>
      <dsp:txBody>
        <a:bodyPr spcFirstLastPara="0" vert="horz" wrap="square" lIns="22860" tIns="22860" rIns="22860" bIns="22860" numCol="1" spcCol="1270" anchor="ctr" anchorCtr="0">
          <a:noAutofit/>
        </a:bodyPr>
        <a:lstStyle/>
        <a:p>
          <a:pPr lvl="0" algn="ctr" defTabSz="160020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SA" sz="3600" kern="1200" dirty="0" smtClean="0">
              <a:latin typeface="Traditional Arabic" pitchFamily="18" charset="-78"/>
              <a:cs typeface="Traditional Arabic" pitchFamily="18" charset="-78"/>
            </a:rPr>
            <a:t>غير جازمة</a:t>
          </a:r>
          <a:endParaRPr lang="ar-SA" sz="3600" kern="1200" dirty="0">
            <a:latin typeface="Traditional Arabic" pitchFamily="18" charset="-78"/>
            <a:cs typeface="Traditional Arabic" pitchFamily="18" charset="-78"/>
          </a:endParaRPr>
        </a:p>
      </dsp:txBody>
      <dsp:txXfrm>
        <a:off x="1000146" y="1874428"/>
        <a:ext cx="2635783" cy="1317891"/>
      </dsp:txXfrm>
    </dsp:sp>
    <dsp:sp modelId="{6C3D1F2E-580F-4603-AD37-2382FA9A4DB3}">
      <dsp:nvSpPr>
        <dsp:cNvPr id="0" name=""/>
        <dsp:cNvSpPr/>
      </dsp:nvSpPr>
      <dsp:spPr>
        <a:xfrm>
          <a:off x="1659092" y="3745834"/>
          <a:ext cx="2635783" cy="2014042"/>
        </a:xfrm>
        <a:prstGeom prst="rect">
          <a:avLst/>
        </a:prstGeom>
        <a:gradFill rotWithShape="0">
          <a:gsLst>
            <a:gs pos="0">
              <a:schemeClr val="accent4">
                <a:hueOff val="0"/>
                <a:satOff val="0"/>
                <a:lumOff val="0"/>
                <a:alphaOff val="0"/>
                <a:tint val="50000"/>
                <a:satMod val="300000"/>
              </a:schemeClr>
            </a:gs>
            <a:gs pos="35000">
              <a:schemeClr val="accent4">
                <a:hueOff val="0"/>
                <a:satOff val="0"/>
                <a:lumOff val="0"/>
                <a:alphaOff val="0"/>
                <a:tint val="37000"/>
                <a:satMod val="300000"/>
              </a:schemeClr>
            </a:gs>
            <a:gs pos="100000">
              <a:schemeClr val="accent4">
                <a:hueOff val="0"/>
                <a:satOff val="0"/>
                <a:lumOff val="0"/>
                <a:alphaOff val="0"/>
                <a:tint val="15000"/>
                <a:satMod val="350000"/>
              </a:schemeClr>
            </a:gs>
          </a:gsLst>
          <a:lin ang="16200000" scaled="1"/>
        </a:gradFill>
        <a:ln>
          <a:noFill/>
        </a:ln>
        <a:effectLst>
          <a:outerShdw blurRad="40000" dist="20000" dir="5400000" rotWithShape="0">
            <a:srgbClr val="000000">
              <a:alpha val="38000"/>
            </a:srgbClr>
          </a:outerShdw>
        </a:effectLst>
        <a:scene3d>
          <a:camera prst="orthographicFront"/>
          <a:lightRig rig="flat" dir="t"/>
        </a:scene3d>
        <a:sp3d prstMaterial="dkEdge">
          <a:bevelT w="8200" h="38100"/>
        </a:sp3d>
      </dsp:spPr>
      <dsp:style>
        <a:lnRef idx="0">
          <a:scrgbClr r="0" g="0" b="0"/>
        </a:lnRef>
        <a:fillRef idx="2">
          <a:scrgbClr r="0" g="0" b="0"/>
        </a:fillRef>
        <a:effectRef idx="1">
          <a:scrgbClr r="0" g="0" b="0"/>
        </a:effectRef>
        <a:fontRef idx="minor">
          <a:schemeClr val="dk1"/>
        </a:fontRef>
      </dsp:style>
      <dsp:txBody>
        <a:bodyPr spcFirstLastPara="0" vert="horz" wrap="square" lIns="22860" tIns="22860" rIns="22860" bIns="22860" numCol="1" spcCol="1270" anchor="ctr" anchorCtr="0">
          <a:noAutofit/>
        </a:bodyPr>
        <a:lstStyle/>
        <a:p>
          <a:pPr lvl="0" algn="ctr" defTabSz="160020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SA" sz="3600" kern="1200" dirty="0" smtClean="0">
              <a:latin typeface="Traditional Arabic" pitchFamily="18" charset="-78"/>
              <a:cs typeface="Traditional Arabic" pitchFamily="18" charset="-78"/>
            </a:rPr>
            <a:t>لو، لولا، أمَّا</a:t>
          </a:r>
        </a:p>
        <a:p>
          <a:pPr lvl="0" algn="ctr" defTabSz="160020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SA" sz="3600" kern="1200" dirty="0" smtClean="0">
              <a:latin typeface="Traditional Arabic" pitchFamily="18" charset="-78"/>
              <a:cs typeface="Traditional Arabic" pitchFamily="18" charset="-78"/>
            </a:rPr>
            <a:t>وهي حروف شرط</a:t>
          </a:r>
          <a:endParaRPr lang="ar-SA" sz="3600" kern="1200" dirty="0">
            <a:latin typeface="Traditional Arabic" pitchFamily="18" charset="-78"/>
            <a:cs typeface="Traditional Arabic" pitchFamily="18" charset="-78"/>
          </a:endParaRPr>
        </a:p>
      </dsp:txBody>
      <dsp:txXfrm>
        <a:off x="1659092" y="3745834"/>
        <a:ext cx="2635783" cy="2014042"/>
      </dsp:txXfrm>
    </dsp:sp>
    <dsp:sp modelId="{61E9E916-602E-4000-853C-3B02D2D9687F}">
      <dsp:nvSpPr>
        <dsp:cNvPr id="0" name=""/>
        <dsp:cNvSpPr/>
      </dsp:nvSpPr>
      <dsp:spPr>
        <a:xfrm>
          <a:off x="4189445" y="1874428"/>
          <a:ext cx="2635783" cy="1317891"/>
        </a:xfrm>
        <a:prstGeom prst="rect">
          <a:avLst/>
        </a:prstGeom>
        <a:gradFill rotWithShape="0">
          <a:gsLst>
            <a:gs pos="0">
              <a:schemeClr val="accent3">
                <a:hueOff val="0"/>
                <a:satOff val="0"/>
                <a:lumOff val="0"/>
                <a:alphaOff val="0"/>
                <a:tint val="50000"/>
                <a:satMod val="300000"/>
              </a:schemeClr>
            </a:gs>
            <a:gs pos="35000">
              <a:schemeClr val="accent3">
                <a:hueOff val="0"/>
                <a:satOff val="0"/>
                <a:lumOff val="0"/>
                <a:alphaOff val="0"/>
                <a:tint val="37000"/>
                <a:satMod val="300000"/>
              </a:schemeClr>
            </a:gs>
            <a:gs pos="100000">
              <a:schemeClr val="accent3">
                <a:hueOff val="0"/>
                <a:satOff val="0"/>
                <a:lumOff val="0"/>
                <a:alphaOff val="0"/>
                <a:tint val="15000"/>
                <a:satMod val="350000"/>
              </a:schemeClr>
            </a:gs>
          </a:gsLst>
          <a:lin ang="16200000" scaled="1"/>
        </a:gradFill>
        <a:ln>
          <a:noFill/>
        </a:ln>
        <a:effectLst>
          <a:outerShdw blurRad="40000" dist="20000" dir="5400000" rotWithShape="0">
            <a:srgbClr val="000000">
              <a:alpha val="38000"/>
            </a:srgbClr>
          </a:outerShdw>
        </a:effectLst>
        <a:scene3d>
          <a:camera prst="orthographicFront"/>
          <a:lightRig rig="flat" dir="t"/>
        </a:scene3d>
        <a:sp3d prstMaterial="dkEdge">
          <a:bevelT w="8200" h="38100"/>
        </a:sp3d>
      </dsp:spPr>
      <dsp:style>
        <a:lnRef idx="0">
          <a:scrgbClr r="0" g="0" b="0"/>
        </a:lnRef>
        <a:fillRef idx="2">
          <a:scrgbClr r="0" g="0" b="0"/>
        </a:fillRef>
        <a:effectRef idx="1">
          <a:scrgbClr r="0" g="0" b="0"/>
        </a:effectRef>
        <a:fontRef idx="minor">
          <a:schemeClr val="dk1"/>
        </a:fontRef>
      </dsp:style>
      <dsp:txBody>
        <a:bodyPr spcFirstLastPara="0" vert="horz" wrap="square" lIns="22860" tIns="22860" rIns="22860" bIns="22860" numCol="1" spcCol="1270" anchor="ctr" anchorCtr="0">
          <a:noAutofit/>
        </a:bodyPr>
        <a:lstStyle/>
        <a:p>
          <a:pPr lvl="0" algn="ctr" defTabSz="160020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SA" sz="3600" kern="1200" dirty="0" smtClean="0">
              <a:latin typeface="Traditional Arabic" pitchFamily="18" charset="-78"/>
              <a:cs typeface="Traditional Arabic" pitchFamily="18" charset="-78"/>
            </a:rPr>
            <a:t>جازمة</a:t>
          </a:r>
          <a:endParaRPr lang="ar-SA" sz="3600" kern="1200" dirty="0">
            <a:latin typeface="Traditional Arabic" pitchFamily="18" charset="-78"/>
            <a:cs typeface="Traditional Arabic" pitchFamily="18" charset="-78"/>
          </a:endParaRPr>
        </a:p>
      </dsp:txBody>
      <dsp:txXfrm>
        <a:off x="4189445" y="1874428"/>
        <a:ext cx="2635783" cy="1317891"/>
      </dsp:txXfrm>
    </dsp:sp>
    <dsp:sp modelId="{EA006E5D-19BC-43DE-ADDE-3AFD7A2FBD9B}">
      <dsp:nvSpPr>
        <dsp:cNvPr id="0" name=""/>
        <dsp:cNvSpPr/>
      </dsp:nvSpPr>
      <dsp:spPr>
        <a:xfrm>
          <a:off x="4705451" y="3745834"/>
          <a:ext cx="4009923" cy="2734493"/>
        </a:xfrm>
        <a:prstGeom prst="rect">
          <a:avLst/>
        </a:prstGeom>
        <a:gradFill rotWithShape="0">
          <a:gsLst>
            <a:gs pos="0">
              <a:schemeClr val="accent4">
                <a:hueOff val="0"/>
                <a:satOff val="0"/>
                <a:lumOff val="0"/>
                <a:alphaOff val="0"/>
                <a:tint val="50000"/>
                <a:satMod val="300000"/>
              </a:schemeClr>
            </a:gs>
            <a:gs pos="35000">
              <a:schemeClr val="accent4">
                <a:hueOff val="0"/>
                <a:satOff val="0"/>
                <a:lumOff val="0"/>
                <a:alphaOff val="0"/>
                <a:tint val="37000"/>
                <a:satMod val="300000"/>
              </a:schemeClr>
            </a:gs>
            <a:gs pos="100000">
              <a:schemeClr val="accent4">
                <a:hueOff val="0"/>
                <a:satOff val="0"/>
                <a:lumOff val="0"/>
                <a:alphaOff val="0"/>
                <a:tint val="15000"/>
                <a:satMod val="350000"/>
              </a:schemeClr>
            </a:gs>
          </a:gsLst>
          <a:lin ang="16200000" scaled="1"/>
        </a:gradFill>
        <a:ln>
          <a:noFill/>
        </a:ln>
        <a:effectLst>
          <a:outerShdw blurRad="40000" dist="20000" dir="5400000" rotWithShape="0">
            <a:srgbClr val="000000">
              <a:alpha val="38000"/>
            </a:srgbClr>
          </a:outerShdw>
        </a:effectLst>
        <a:scene3d>
          <a:camera prst="orthographicFront"/>
          <a:lightRig rig="flat" dir="t"/>
        </a:scene3d>
        <a:sp3d prstMaterial="dkEdge">
          <a:bevelT w="8200" h="38100"/>
        </a:sp3d>
      </dsp:spPr>
      <dsp:style>
        <a:lnRef idx="0">
          <a:scrgbClr r="0" g="0" b="0"/>
        </a:lnRef>
        <a:fillRef idx="2">
          <a:scrgbClr r="0" g="0" b="0"/>
        </a:fillRef>
        <a:effectRef idx="1">
          <a:scrgbClr r="0" g="0" b="0"/>
        </a:effectRef>
        <a:fontRef idx="minor">
          <a:schemeClr val="dk1"/>
        </a:fontRef>
      </dsp:style>
      <dsp:txBody>
        <a:bodyPr spcFirstLastPara="0" vert="horz" wrap="square" lIns="22860" tIns="22860" rIns="22860" bIns="22860" numCol="1" spcCol="1270" anchor="ctr" anchorCtr="0">
          <a:noAutofit/>
        </a:bodyPr>
        <a:lstStyle/>
        <a:p>
          <a:pPr lvl="0" algn="ctr" defTabSz="160020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SA" sz="3600" kern="1200" dirty="0" smtClean="0">
              <a:latin typeface="Traditional Arabic" pitchFamily="18" charset="-78"/>
              <a:cs typeface="Traditional Arabic" pitchFamily="18" charset="-78"/>
            </a:rPr>
            <a:t>إن، من، ما، متى، أينما، أنَّى، حيثما، كيفما، أيَّ</a:t>
          </a:r>
        </a:p>
        <a:p>
          <a:pPr lvl="0" algn="ctr" defTabSz="160020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SA" sz="3600" kern="1200" dirty="0" smtClean="0">
              <a:latin typeface="Traditional Arabic" pitchFamily="18" charset="-78"/>
              <a:cs typeface="Traditional Arabic" pitchFamily="18" charset="-78"/>
            </a:rPr>
            <a:t>وهي كلها أسماء ما عدا (إن) فهي حرف شرط.</a:t>
          </a:r>
          <a:endParaRPr lang="ar-SA" sz="3600" kern="1200" dirty="0">
            <a:latin typeface="Traditional Arabic" pitchFamily="18" charset="-78"/>
            <a:cs typeface="Traditional Arabic" pitchFamily="18" charset="-78"/>
          </a:endParaRPr>
        </a:p>
      </dsp:txBody>
      <dsp:txXfrm>
        <a:off x="4705451" y="3745834"/>
        <a:ext cx="4009923" cy="2734493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orgChart1">
  <dgm:title val=""/>
  <dgm:desc val=""/>
  <dgm:catLst>
    <dgm:cat type="hierarchy" pri="1000"/>
    <dgm:cat type="convert" pri="6000"/>
  </dgm:catLst>
  <dgm:sampData>
    <dgm:dataModel>
      <dgm:ptLst>
        <dgm:pt modelId="0" type="doc"/>
        <dgm:pt modelId="1">
          <dgm:prSet phldr="1"/>
        </dgm:pt>
        <dgm:pt modelId="2" type="asst">
          <dgm:prSet phldr="1"/>
        </dgm:pt>
        <dgm:pt modelId="3">
          <dgm:prSet phldr="1"/>
        </dgm:pt>
        <dgm:pt modelId="4">
          <dgm:prSet phldr="1"/>
        </dgm:pt>
        <dgm:pt modelId="5">
          <dgm:prSet phldr="1"/>
        </dgm:pt>
      </dgm:ptLst>
      <dgm:cxnLst>
        <dgm:cxn modelId="5" srcId="0" destId="1" srcOrd="0" destOrd="0"/>
        <dgm:cxn modelId="6" srcId="1" destId="2" srcOrd="0" destOrd="0"/>
        <dgm:cxn modelId="7" srcId="1" destId="3" srcOrd="1" destOrd="0"/>
        <dgm:cxn modelId="8" srcId="1" destId="4" srcOrd="2" destOrd="0"/>
        <dgm:cxn modelId="9" srcId="1" destId="5" srcOrd="3" destOrd="0"/>
      </dgm:cxnLst>
      <dgm:bg/>
      <dgm:whole/>
    </dgm:dataModel>
  </dgm:sampData>
  <dgm:styleData>
    <dgm:dataModel>
      <dgm:ptLst>
        <dgm:pt modelId="0" type="doc"/>
        <dgm:pt modelId="1"/>
        <dgm:pt modelId="12"/>
        <dgm:pt modelId="13"/>
      </dgm:ptLst>
      <dgm:cxnLst>
        <dgm:cxn modelId="2" srcId="0" destId="1" srcOrd="0" destOrd="0"/>
        <dgm:cxn modelId="16" srcId="1" destId="12" srcOrd="1" destOrd="0"/>
        <dgm:cxn modelId="17" srcId="1" destId="13" srcOrd="2" destOrd="0"/>
      </dgm:cxnLst>
      <dgm:bg/>
      <dgm:whole/>
    </dgm:dataModel>
  </dgm:styleData>
  <dgm:clrData>
    <dgm:dataModel>
      <dgm:ptLst>
        <dgm:pt modelId="0" type="doc"/>
        <dgm:pt modelId="1"/>
        <dgm:pt modelId="11" type="asst"/>
        <dgm:pt modelId="12"/>
        <dgm:pt modelId="13"/>
        <dgm:pt modelId="14"/>
      </dgm:ptLst>
      <dgm:cxnLst>
        <dgm:cxn modelId="2" srcId="0" destId="1" srcOrd="0" destOrd="0"/>
        <dgm:cxn modelId="15" srcId="1" destId="11" srcOrd="0" destOrd="0"/>
        <dgm:cxn modelId="16" srcId="1" destId="12" srcOrd="1" destOrd="0"/>
        <dgm:cxn modelId="17" srcId="1" destId="13" srcOrd="2" destOrd="0"/>
        <dgm:cxn modelId="18" srcId="1" destId="14" srcOrd="2" destOrd="0"/>
      </dgm:cxnLst>
      <dgm:bg/>
      <dgm:whole/>
    </dgm:dataModel>
  </dgm:clrData>
  <dgm:layoutNode name="hierChild1">
    <dgm:varLst>
      <dgm:orgChart val="1"/>
      <dgm:chPref val="1"/>
      <dgm:dir/>
      <dgm:animOne val="branch"/>
      <dgm:animLvl val="lvl"/>
      <dgm:resizeHandles/>
    </dgm:varLst>
    <dgm:choose name="Name0">
      <dgm:if name="Name1" func="var" arg="dir" op="equ" val="norm">
        <dgm:alg type="hierChild">
          <dgm:param type="linDir" val="fromL"/>
        </dgm:alg>
      </dgm:if>
      <dgm:else name="Name2">
        <dgm:alg type="hierChild">
          <dgm:param type="linDir" val="fromR"/>
        </dgm:alg>
      </dgm:else>
    </dgm:choose>
    <dgm:shape xmlns:r="http://schemas.openxmlformats.org/officeDocument/2006/relationships" r:blip="">
      <dgm:adjLst/>
    </dgm:shape>
    <dgm:presOf/>
    <dgm:constrLst>
      <dgm:constr type="w" for="des" forName="rootComposite1" refType="w" fact="10"/>
      <dgm:constr type="h" for="des" forName="rootComposite1" refType="w" refFor="des" refForName="rootComposite1" fact="0.5"/>
      <dgm:constr type="w" for="des" forName="rootComposite" refType="w" fact="10"/>
      <dgm:constr type="h" for="des" forName="rootComposite" refType="w" refFor="des" refForName="rootComposite1" fact="0.5"/>
      <dgm:constr type="w" for="des" forName="rootComposite3" refType="w" fact="10"/>
      <dgm:constr type="h" for="des" forName="rootComposite3" refType="w" refFor="des" refForName="rootComposite1" fact="0.5"/>
      <dgm:constr type="primFontSz" for="des" ptType="node" op="equ"/>
      <dgm:constr type="sp" for="des" op="equ"/>
      <dgm:constr type="sp" for="des" forName="hierRoot1" refType="w" refFor="des" refForName="rootComposite1" fact="0.21"/>
      <dgm:constr type="sp" for="des" forName="hierRoot2" refType="sp" refFor="des" refForName="hierRoot1"/>
      <dgm:constr type="sp" for="des" forName="hierRoot3" refType="sp" refFor="des" refForName="hierRoot1"/>
      <dgm:constr type="sibSp" refType="w" refFor="des" refForName="rootComposite1" fact="0.21"/>
      <dgm:constr type="sibSp" for="des" forName="hierChild2" refType="sibSp"/>
      <dgm:constr type="sibSp" for="des" forName="hierChild3" refType="sibSp"/>
      <dgm:constr type="sibSp" for="des" forName="hierChild4" refType="sibSp"/>
      <dgm:constr type="sibSp" for="des" forName="hierChild5" refType="sibSp"/>
      <dgm:constr type="sibSp" for="des" forName="hierChild6" refType="sibSp"/>
      <dgm:constr type="sibSp" for="des" forName="hierChild7" refType="sibSp"/>
      <dgm:constr type="secSibSp" refType="w" refFor="des" refForName="rootComposite1" fact="0.21"/>
      <dgm:constr type="secSibSp" for="des" forName="hierChild2" refType="secSibSp"/>
      <dgm:constr type="secSibSp" for="des" forName="hierChild3" refType="secSibSp"/>
      <dgm:constr type="secSibSp" for="des" forName="hierChild4" refType="secSibSp"/>
      <dgm:constr type="secSibSp" for="des" forName="hierChild5" refType="secSibSp"/>
      <dgm:constr type="secSibSp" for="des" forName="hierChild6" refType="secSibSp"/>
      <dgm:constr type="secSibSp" for="des" forName="hierChild7" refType="secSibSp"/>
    </dgm:constrLst>
    <dgm:ruleLst/>
    <dgm:forEach name="Name3" axis="ch">
      <dgm:forEach name="Name4" axis="self" ptType="node">
        <dgm:layoutNode name="hierRoot1">
          <dgm:varLst>
            <dgm:hierBranch val="init"/>
          </dgm:varLst>
          <dgm:choose name="Name5">
            <dgm:if name="Name6" func="var" arg="hierBranch" op="equ" val="l">
              <dgm:choose name="Name7">
                <dgm:if name="Name8" axis="ch" ptType="asst" func="cnt" op="gte" val="1">
                  <dgm:alg type="hierRoot">
                    <dgm:param type="hierAlign" val="tR"/>
                  </dgm:alg>
                  <dgm:constrLst>
                    <dgm:constr type="alignOff" val="0.65"/>
                  </dgm:constrLst>
                </dgm:if>
                <dgm:else name="Name9">
                  <dgm:alg type="hierRoot">
                    <dgm:param type="hierAlign" val="tR"/>
                  </dgm:alg>
                  <dgm:constrLst>
                    <dgm:constr type="alignOff" val="0.25"/>
                  </dgm:constrLst>
                </dgm:else>
              </dgm:choose>
            </dgm:if>
            <dgm:if name="Name10" func="var" arg="hierBranch" op="equ" val="r">
              <dgm:choose name="Name11">
                <dgm:if name="Name12" axis="ch" ptType="asst" func="cnt" op="gte" val="1">
                  <dgm:alg type="hierRoot">
                    <dgm:param type="hierAlign" val="tL"/>
                  </dgm:alg>
                  <dgm:constrLst>
                    <dgm:constr type="alignOff" val="0.65"/>
                  </dgm:constrLst>
                </dgm:if>
                <dgm:else name="Name13">
                  <dgm:alg type="hierRoot">
                    <dgm:param type="hierAlign" val="tL"/>
                  </dgm:alg>
                  <dgm:constrLst>
                    <dgm:constr type="alignOff" val="0.25"/>
                  </dgm:constrLst>
                </dgm:else>
              </dgm:choose>
            </dgm:if>
            <dgm:if name="Name14" func="var" arg="hierBranch" op="equ" val="hang">
              <dgm:alg type="hierRoot"/>
              <dgm:constrLst>
                <dgm:constr type="alignOff" val="0.65"/>
              </dgm:constrLst>
            </dgm:if>
            <dgm:else name="Name15">
              <dgm:alg type="hierRoot"/>
              <dgm:constrLst>
                <dgm:constr type="alignOff"/>
                <dgm:constr type="bendDist" for="des" ptType="parTrans" refType="sp" fact="0.5"/>
              </dgm:constrLst>
            </dgm:else>
          </dgm:choose>
          <dgm:shape xmlns:r="http://schemas.openxmlformats.org/officeDocument/2006/relationships" r:blip="">
            <dgm:adjLst/>
          </dgm:shape>
          <dgm:presOf/>
          <dgm:ruleLst/>
          <dgm:layoutNode name="rootComposite1">
            <dgm:alg type="composite"/>
            <dgm:shape xmlns:r="http://schemas.openxmlformats.org/officeDocument/2006/relationships" r:blip="">
              <dgm:adjLst/>
            </dgm:shape>
            <dgm:presOf axis="self" ptType="node" cnt="1"/>
            <dgm:choose name="Name16">
              <dgm:if name="Name17" func="var" arg="hierBranch" op="equ" val="init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l" for="ch" forName="rootConnector1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if name="Name18" func="var" arg="hierBranch" op="equ" val="l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r" for="ch" forName="rootConnector1" refType="w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if name="Name19" func="var" arg="hierBranch" op="equ" val="r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l" for="ch" forName="rootConnector1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else name="Name20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r" for="ch" forName="rootConnector1" refType="w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else>
            </dgm:choose>
            <dgm:ruleLst/>
            <dgm:layoutNode name="rootText1" styleLbl="node0">
              <dgm:varLst>
                <dgm:chPref val="3"/>
              </dgm:varLst>
              <dgm:alg type="tx"/>
              <dgm:shape xmlns:r="http://schemas.openxmlformats.org/officeDocument/2006/relationships" type="rect" r:blip="">
                <dgm:adjLst/>
              </dgm:shape>
              <dgm:presOf axis="self" ptType="node" cnt="1"/>
              <dgm:constrLst>
                <dgm:constr type="primFontSz" val="65"/>
                <dgm:constr type="lMarg" refType="primFontSz" fact="0.05"/>
                <dgm:constr type="rMarg" refType="primFontSz" fact="0.05"/>
                <dgm:constr type="tMarg" refType="primFontSz" fact="0.05"/>
                <dgm:constr type="bMarg" refType="primFontSz" fact="0.05"/>
              </dgm:constrLst>
              <dgm:ruleLst>
                <dgm:rule type="primFontSz" val="5" fact="NaN" max="NaN"/>
              </dgm:ruleLst>
            </dgm:layoutNode>
            <dgm:layoutNode name="rootConnector1" moveWith="rootText1">
              <dgm:alg type="sp"/>
              <dgm:shape xmlns:r="http://schemas.openxmlformats.org/officeDocument/2006/relationships" type="rect" r:blip="" hideGeom="1">
                <dgm:adjLst/>
              </dgm:shape>
              <dgm:presOf axis="self" ptType="node" cnt="1"/>
              <dgm:constrLst/>
              <dgm:ruleLst/>
            </dgm:layoutNode>
          </dgm:layoutNode>
          <dgm:layoutNode name="hierChild2">
            <dgm:choose name="Name21">
              <dgm:if name="Name22" func="var" arg="hierBranch" op="equ" val="l">
                <dgm:alg type="hierChild">
                  <dgm:param type="chAlign" val="r"/>
                  <dgm:param type="linDir" val="fromT"/>
                </dgm:alg>
              </dgm:if>
              <dgm:if name="Name23" func="var" arg="hierBranch" op="equ" val="r">
                <dgm:alg type="hierChild">
                  <dgm:param type="chAlign" val="l"/>
                  <dgm:param type="linDir" val="fromT"/>
                </dgm:alg>
              </dgm:if>
              <dgm:if name="Name24" func="var" arg="hierBranch" op="equ" val="hang">
                <dgm:choose name="Name25">
                  <dgm:if name="Name26" func="var" arg="dir" op="equ" val="norm">
                    <dgm:alg type="hierChild">
                      <dgm:param type="chAlign" val="l"/>
                      <dgm:param type="linDir" val="fromL"/>
                      <dgm:param type="secChAlign" val="t"/>
                      <dgm:param type="secLinDir" val="fromT"/>
                    </dgm:alg>
                  </dgm:if>
                  <dgm:else name="Name27">
                    <dgm:alg type="hierChild">
                      <dgm:param type="chAlign" val="l"/>
                      <dgm:param type="linDir" val="fromR"/>
                      <dgm:param type="secChAlign" val="t"/>
                      <dgm:param type="secLinDir" val="fromT"/>
                    </dgm:alg>
                  </dgm:else>
                </dgm:choose>
              </dgm:if>
              <dgm:else name="Name28">
                <dgm:choose name="Name29">
                  <dgm:if name="Name30" func="var" arg="dir" op="equ" val="norm">
                    <dgm:alg type="hierChild"/>
                  </dgm:if>
                  <dgm:else name="Name31">
                    <dgm:alg type="hierChild">
                      <dgm:param type="linDir" val="fromR"/>
                    </dgm:alg>
                  </dgm:else>
                </dgm:choose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rep2a" axis="ch" ptType="nonAsst">
              <dgm:forEach name="Name32" axis="precedSib" ptType="parTrans" st="-1" cnt="1">
                <dgm:choose name="Name33">
                  <dgm:if name="Name34" func="var" arg="hierBranch" op="equ" val="std">
                    <dgm:layoutNode name="Name35">
                      <dgm:alg type="conn">
                        <dgm:param type="connRout" val="bend"/>
                        <dgm:param type="dim" val="1D"/>
                        <dgm:param type="endSty" val="noArr"/>
                        <dgm:param type="begPts" val="bCtr"/>
                        <dgm:param type="endPts" val="tCtr"/>
                        <dgm:param type="bendPt" val="end"/>
                      </dgm:alg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if name="Name36" func="var" arg="hierBranch" op="equ" val="init">
                    <dgm:layoutNode name="Name37">
                      <dgm:choose name="Name38">
                        <dgm:if name="Name39" axis="self" func="depth" op="lte" val="2">
                          <dgm:alg type="conn">
                            <dgm:param type="connRout" val="bend"/>
                            <dgm:param type="dim" val="1D"/>
                            <dgm:param type="endSty" val="noArr"/>
                            <dgm:param type="begPts" val="bCtr"/>
                            <dgm:param type="endPts" val="tCtr"/>
                            <dgm:param type="bendPt" val="end"/>
                          </dgm:alg>
                        </dgm:if>
                        <dgm:else name="Name40">
                          <dgm:choose name="Name41">
                            <dgm:if name="Name42" axis="par des" func="maxDepth" op="lte" val="1">
                              <dgm:choose name="Name43">
                                <dgm:if name="Name44" axis="par ch" ptType="node asst" func="cnt" op="gte" val="1">
                                  <dgm:alg type="conn">
                                    <dgm:param type="connRout" val="bend"/>
                                    <dgm:param type="dim" val="1D"/>
                                    <dgm:param type="endSty" val="noArr"/>
                                    <dgm:param type="begPts" val="bCtr"/>
                                    <dgm:param type="endPts" val="midL midR"/>
                                  </dgm:alg>
                                </dgm:if>
                                <dgm:else name="Name45">
                                  <dgm:alg type="conn">
                                    <dgm:param type="connRout" val="bend"/>
                                    <dgm:param type="dim" val="1D"/>
                                    <dgm:param type="endSty" val="noArr"/>
                                    <dgm:param type="begPts" val="bCtr"/>
                                    <dgm:param type="endPts" val="midL midR"/>
                                    <dgm:param type="srcNode" val="rootConnector"/>
                                  </dgm:alg>
                                </dgm:else>
                              </dgm:choose>
                            </dgm:if>
                            <dgm:else name="Name46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tCtr"/>
                                <dgm:param type="bendPt" val="end"/>
                              </dgm:alg>
                            </dgm:else>
                          </dgm:choose>
                        </dgm:else>
                      </dgm:choose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if name="Name47" func="var" arg="hierBranch" op="equ" val="hang">
                    <dgm:layoutNode name="Name48">
                      <dgm:alg type="conn">
                        <dgm:param type="connRout" val="bend"/>
                        <dgm:param type="dim" val="1D"/>
                        <dgm:param type="endSty" val="noArr"/>
                        <dgm:param type="begPts" val="bCtr"/>
                        <dgm:param type="endPts" val="midL midR"/>
                      </dgm:alg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else name="Name49">
                    <dgm:layoutNode name="Name50">
                      <dgm:choose name="Name51">
                        <dgm:if name="Name52" axis="self" func="depth" op="lte" val="2">
                          <dgm:choose name="Name53">
                            <dgm:if name="Name54" axis="par ch" ptType="node asst" func="cnt" op="gte" val="1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</dgm:alg>
                            </dgm:if>
                            <dgm:else name="Name55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  <dgm:param type="srcNode" val="rootConnector1"/>
                              </dgm:alg>
                            </dgm:else>
                          </dgm:choose>
                        </dgm:if>
                        <dgm:else name="Name56">
                          <dgm:choose name="Name57">
                            <dgm:if name="Name58" axis="par ch" ptType="node asst" func="cnt" op="gte" val="1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</dgm:alg>
                            </dgm:if>
                            <dgm:else name="Name59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  <dgm:param type="srcNode" val="rootConnector"/>
                              </dgm:alg>
                            </dgm:else>
                          </dgm:choose>
                        </dgm:else>
                      </dgm:choose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else>
                </dgm:choose>
              </dgm:forEach>
              <dgm:layoutNode name="hierRoot2">
                <dgm:varLst>
                  <dgm:hierBranch val="init"/>
                </dgm:varLst>
                <dgm:choose name="Name60">
                  <dgm:if name="Name61" func="var" arg="hierBranch" op="equ" val="l">
                    <dgm:choose name="Name62">
                      <dgm:if name="Name63" axis="ch" ptType="asst" func="cnt" op="gte" val="1">
                        <dgm:alg type="hierRoot">
                          <dgm:param type="hierAlign" val="tR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64">
                        <dgm:alg type="hierRoot">
                          <dgm:param type="hierAlign" val="tR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25"/>
                        </dgm:constrLst>
                      </dgm:else>
                    </dgm:choose>
                  </dgm:if>
                  <dgm:if name="Name65" func="var" arg="hierBranch" op="equ" val="r">
                    <dgm:choose name="Name66">
                      <dgm:if name="Name67" axis="ch" ptType="asst" func="cnt" op="gte" val="1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68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25"/>
                        </dgm:constrLst>
                      </dgm:else>
                    </dgm:choose>
                  </dgm:if>
                  <dgm:if name="Name69" func="var" arg="hierBranch" op="equ" val="std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/>
                      <dgm:constr type="bendDist" for="des" ptType="parTrans" refType="sp" fact="0.5"/>
                    </dgm:constrLst>
                  </dgm:if>
                  <dgm:if name="Name70" func="var" arg="hierBranch" op="equ" val="init">
                    <dgm:choose name="Name71">
                      <dgm:if name="Name72" axis="des" func="maxDepth" op="lte" val="1">
                        <dgm:choose name="Name73">
                          <dgm:if name="Name74" axis="ch" ptType="asst" func="cnt" op="gte" val="1">
                            <dgm:alg type="hierRoot">
                              <dgm:param type="hierAlign" val="tL"/>
                            </dgm:alg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alignOff" val="0.65"/>
                            </dgm:constrLst>
                          </dgm:if>
                          <dgm:else name="Name75">
                            <dgm:alg type="hierRoot">
                              <dgm:param type="hierAlign" val="tL"/>
                            </dgm:alg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alignOff" val="0.25"/>
                            </dgm:constrLst>
                          </dgm:else>
                        </dgm:choose>
                      </dgm:if>
                      <dgm:else name="Name76">
                        <dgm:alg type="hierRoot"/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/>
                          <dgm:constr type="bendDist" for="des" ptType="parTrans" refType="sp" fact="0.5"/>
                        </dgm:constrLst>
                      </dgm:else>
                    </dgm:choose>
                  </dgm:if>
                  <dgm:else name="Name77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else>
                </dgm:choose>
                <dgm:ruleLst/>
                <dgm:layoutNode name="rootComposite">
                  <dgm:alg type="composite"/>
                  <dgm:shape xmlns:r="http://schemas.openxmlformats.org/officeDocument/2006/relationships" r:blip="">
                    <dgm:adjLst/>
                  </dgm:shape>
                  <dgm:presOf axis="self" ptType="node" cnt="1"/>
                  <dgm:choose name="Name78">
                    <dgm:if name="Name79" func="var" arg="hierBranch" op="equ" val="init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l" for="ch" forName="rootConnector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if name="Name80" func="var" arg="hierBranch" op="equ" val="l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r" for="ch" forName="rootConnector" refType="w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if name="Name81" func="var" arg="hierBranch" op="equ" val="r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l" for="ch" forName="rootConnector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else name="Name82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r" for="ch" forName="rootConnector" refType="w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else>
                  </dgm:choose>
                  <dgm:ruleLst/>
                  <dgm:layoutNode name="rootText">
                    <dgm:varLst>
                      <dgm:chPref val="3"/>
                    </dgm:varLst>
                    <dgm:alg type="tx"/>
                    <dgm:shape xmlns:r="http://schemas.openxmlformats.org/officeDocument/2006/relationships" type="rect" r:blip="">
                      <dgm:adjLst/>
                    </dgm:shape>
                    <dgm:presOf axis="self" ptType="node" cnt="1"/>
                    <dgm:constrLst>
                      <dgm:constr type="primFontSz" val="65"/>
                      <dgm:constr type="lMarg" refType="primFontSz" fact="0.05"/>
                      <dgm:constr type="rMarg" refType="primFontSz" fact="0.05"/>
                      <dgm:constr type="tMarg" refType="primFontSz" fact="0.05"/>
                      <dgm:constr type="bMarg" refType="primFontSz" fact="0.05"/>
                    </dgm:constrLst>
                    <dgm:ruleLst>
                      <dgm:rule type="primFontSz" val="5" fact="NaN" max="NaN"/>
                    </dgm:ruleLst>
                  </dgm:layoutNode>
                  <dgm:layoutNode name="rootConnector" moveWith="rootText">
                    <dgm:alg type="sp"/>
                    <dgm:shape xmlns:r="http://schemas.openxmlformats.org/officeDocument/2006/relationships" type="rect" r:blip="" hideGeom="1">
                      <dgm:adjLst/>
                    </dgm:shape>
                    <dgm:presOf axis="self" ptType="node" cnt="1"/>
                    <dgm:constrLst/>
                    <dgm:ruleLst/>
                  </dgm:layoutNode>
                </dgm:layoutNode>
                <dgm:layoutNode name="hierChild4">
                  <dgm:choose name="Name83">
                    <dgm:if name="Name84" func="var" arg="hierBranch" op="equ" val="l">
                      <dgm:alg type="hierChild">
                        <dgm:param type="chAlign" val="r"/>
                        <dgm:param type="linDir" val="fromT"/>
                      </dgm:alg>
                    </dgm:if>
                    <dgm:if name="Name85" func="var" arg="hierBranch" op="equ" val="r">
                      <dgm:alg type="hierChild">
                        <dgm:param type="chAlign" val="l"/>
                        <dgm:param type="linDir" val="fromT"/>
                      </dgm:alg>
                    </dgm:if>
                    <dgm:if name="Name86" func="var" arg="hierBranch" op="equ" val="hang">
                      <dgm:choose name="Name87">
                        <dgm:if name="Name88" func="var" arg="dir" op="equ" val="norm">
                          <dgm:alg type="hierChild">
                            <dgm:param type="chAlign" val="l"/>
                            <dgm:param type="linDir" val="fromL"/>
                            <dgm:param type="secChAlign" val="t"/>
                            <dgm:param type="secLinDir" val="fromT"/>
                          </dgm:alg>
                        </dgm:if>
                        <dgm:else name="Name89">
                          <dgm:alg type="hierChild">
                            <dgm:param type="chAlign" val="l"/>
                            <dgm:param type="linDir" val="fromR"/>
                            <dgm:param type="secChAlign" val="t"/>
                            <dgm:param type="secLinDir" val="fromT"/>
                          </dgm:alg>
                        </dgm:else>
                      </dgm:choose>
                    </dgm:if>
                    <dgm:if name="Name90" func="var" arg="hierBranch" op="equ" val="std">
                      <dgm:choose name="Name91">
                        <dgm:if name="Name92" func="var" arg="dir" op="equ" val="norm">
                          <dgm:alg type="hierChild"/>
                        </dgm:if>
                        <dgm:else name="Name93">
                          <dgm:alg type="hierChild">
                            <dgm:param type="linDir" val="fromR"/>
                          </dgm:alg>
                        </dgm:else>
                      </dgm:choose>
                    </dgm:if>
                    <dgm:if name="Name94" func="var" arg="hierBranch" op="equ" val="init">
                      <dgm:choose name="Name95">
                        <dgm:if name="Name96" axis="des" func="maxDepth" op="lte" val="1">
                          <dgm:alg type="hierChild">
                            <dgm:param type="chAlign" val="l"/>
                            <dgm:param type="linDir" val="fromT"/>
                          </dgm:alg>
                        </dgm:if>
                        <dgm:else name="Name97">
                          <dgm:choose name="Name98">
                            <dgm:if name="Name99" func="var" arg="dir" op="equ" val="norm">
                              <dgm:alg type="hierChild"/>
                            </dgm:if>
                            <dgm:else name="Name100">
                              <dgm:alg type="hierChild">
                                <dgm:param type="linDir" val="fromR"/>
                              </dgm:alg>
                            </dgm:else>
                          </dgm:choose>
                        </dgm:else>
                      </dgm:choose>
                    </dgm:if>
                    <dgm:else name="Name101"/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02" ref="rep2a"/>
                </dgm:layoutNode>
                <dgm:layoutNode name="hierChild5">
                  <dgm:choose name="Name103">
                    <dgm:if name="Name104" func="var" arg="dir" op="equ" val="norm">
                      <dgm:alg type="hierChild">
                        <dgm:param type="chAlign" val="l"/>
                        <dgm:param type="linDir" val="fromL"/>
                        <dgm:param type="secChAlign" val="t"/>
                        <dgm:param type="secLinDir" val="fromT"/>
                      </dgm:alg>
                    </dgm:if>
                    <dgm:else name="Name105">
                      <dgm:alg type="hierChild">
                        <dgm:param type="chAlign" val="l"/>
                        <dgm:param type="linDir" val="fromR"/>
                        <dgm:param type="secChAlign" val="t"/>
                        <dgm:param type="secLinDir" val="fromT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06" ref="rep2b"/>
                </dgm:layoutNode>
              </dgm:layoutNode>
            </dgm:forEach>
          </dgm:layoutNode>
          <dgm:layoutNode name="hierChild3">
            <dgm:choose name="Name107">
              <dgm:if name="Name108" func="var" arg="dir" op="equ" val="norm">
                <dgm:alg type="hierChild">
                  <dgm:param type="chAlign" val="l"/>
                  <dgm:param type="linDir" val="fromL"/>
                  <dgm:param type="secChAlign" val="t"/>
                  <dgm:param type="secLinDir" val="fromT"/>
                </dgm:alg>
              </dgm:if>
              <dgm:else name="Name109">
                <dgm:alg type="hierChild">
                  <dgm:param type="chAlign" val="l"/>
                  <dgm:param type="linDir" val="fromR"/>
                  <dgm:param type="secChAlign" val="t"/>
                  <dgm:param type="secLinDir" val="fromT"/>
                </dgm:alg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rep2b" axis="ch" ptType="asst">
              <dgm:forEach name="Name110" axis="precedSib" ptType="parTrans" st="-1" cnt="1">
                <dgm:layoutNode name="Name111">
                  <dgm:alg type="conn">
                    <dgm:param type="connRout" val="bend"/>
                    <dgm:param type="dim" val="1D"/>
                    <dgm:param type="endSty" val="noArr"/>
                    <dgm:param type="begPts" val="bCtr"/>
                    <dgm:param type="endPts" val="midL midR"/>
                  </dgm:alg>
                  <dgm:shape xmlns:r="http://schemas.openxmlformats.org/officeDocument/2006/relationships" type="conn" r:blip="" zOrderOff="-99999">
                    <dgm:adjLst/>
                  </dgm:shape>
                  <dgm:presOf axis="self"/>
                  <dgm:constrLst>
                    <dgm:constr type="begPad"/>
                    <dgm:constr type="endPad"/>
                  </dgm:constrLst>
                  <dgm:ruleLst/>
                </dgm:layoutNode>
              </dgm:forEach>
              <dgm:layoutNode name="hierRoot3">
                <dgm:varLst>
                  <dgm:hierBranch val="init"/>
                </dgm:varLst>
                <dgm:choose name="Name112">
                  <dgm:if name="Name113" func="var" arg="hierBranch" op="equ" val="l">
                    <dgm:alg type="hierRoot">
                      <dgm:param type="hierAlign" val="tR"/>
                    </dgm:alg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4" func="var" arg="hierBranch" op="equ" val="r">
                    <dgm:alg type="hierRoot">
                      <dgm:param type="hierAlign" val="tL"/>
                    </dgm:alg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5" func="var" arg="hierBranch" op="equ" val="hang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6" func="var" arg="hierBranch" op="equ" val="std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/>
                      <dgm:constr type="bendDist" for="des" ptType="parTrans" refType="sp" fact="0.5"/>
                    </dgm:constrLst>
                  </dgm:if>
                  <dgm:if name="Name117" func="var" arg="hierBranch" op="equ" val="init">
                    <dgm:choose name="Name118">
                      <dgm:if name="Name119" axis="des" func="maxDepth" op="lte" val="1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120">
                        <dgm:alg type="hierRoot"/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/>
                          <dgm:constr type="bendDist" for="des" ptType="parTrans" refType="sp" fact="0.5"/>
                        </dgm:constrLst>
                      </dgm:else>
                    </dgm:choose>
                  </dgm:if>
                  <dgm:else name="Name121"/>
                </dgm:choose>
                <dgm:ruleLst/>
                <dgm:layoutNode name="rootComposite3">
                  <dgm:alg type="composite"/>
                  <dgm:shape xmlns:r="http://schemas.openxmlformats.org/officeDocument/2006/relationships" r:blip="">
                    <dgm:adjLst/>
                  </dgm:shape>
                  <dgm:presOf axis="self" ptType="node" cnt="1"/>
                  <dgm:choose name="Name122">
                    <dgm:if name="Name123" func="var" arg="hierBranch" op="equ" val="init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l" for="ch" forName="rootConnector3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if name="Name124" func="var" arg="hierBranch" op="equ" val="l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r" for="ch" forName="rootConnector3" refType="w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if name="Name125" func="var" arg="hierBranch" op="equ" val="r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l" for="ch" forName="rootConnector3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else name="Name126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r" for="ch" forName="rootConnector3" refType="w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else>
                  </dgm:choose>
                  <dgm:ruleLst/>
                  <dgm:layoutNode name="rootText3">
                    <dgm:varLst>
                      <dgm:chPref val="3"/>
                    </dgm:varLst>
                    <dgm:alg type="tx"/>
                    <dgm:shape xmlns:r="http://schemas.openxmlformats.org/officeDocument/2006/relationships" type="rect" r:blip="">
                      <dgm:adjLst/>
                    </dgm:shape>
                    <dgm:presOf axis="self" ptType="node" cnt="1"/>
                    <dgm:constrLst>
                      <dgm:constr type="primFontSz" val="65"/>
                      <dgm:constr type="lMarg" refType="primFontSz" fact="0.05"/>
                      <dgm:constr type="rMarg" refType="primFontSz" fact="0.05"/>
                      <dgm:constr type="tMarg" refType="primFontSz" fact="0.05"/>
                      <dgm:constr type="bMarg" refType="primFontSz" fact="0.05"/>
                    </dgm:constrLst>
                    <dgm:ruleLst>
                      <dgm:rule type="primFontSz" val="5" fact="NaN" max="NaN"/>
                    </dgm:ruleLst>
                  </dgm:layoutNode>
                  <dgm:layoutNode name="rootConnector3" moveWith="rootText1">
                    <dgm:alg type="sp"/>
                    <dgm:shape xmlns:r="http://schemas.openxmlformats.org/officeDocument/2006/relationships" type="rect" r:blip="" hideGeom="1">
                      <dgm:adjLst/>
                    </dgm:shape>
                    <dgm:presOf axis="self" ptType="node" cnt="1"/>
                    <dgm:constrLst/>
                    <dgm:ruleLst/>
                  </dgm:layoutNode>
                </dgm:layoutNode>
                <dgm:layoutNode name="hierChild6">
                  <dgm:choose name="Name127">
                    <dgm:if name="Name128" func="var" arg="hierBranch" op="equ" val="l">
                      <dgm:alg type="hierChild">
                        <dgm:param type="chAlign" val="r"/>
                        <dgm:param type="linDir" val="fromT"/>
                      </dgm:alg>
                    </dgm:if>
                    <dgm:if name="Name129" func="var" arg="hierBranch" op="equ" val="r">
                      <dgm:alg type="hierChild">
                        <dgm:param type="chAlign" val="l"/>
                        <dgm:param type="linDir" val="fromT"/>
                      </dgm:alg>
                    </dgm:if>
                    <dgm:if name="Name130" func="var" arg="hierBranch" op="equ" val="hang">
                      <dgm:choose name="Name131">
                        <dgm:if name="Name132" func="var" arg="dir" op="equ" val="norm">
                          <dgm:alg type="hierChild">
                            <dgm:param type="chAlign" val="l"/>
                            <dgm:param type="linDir" val="fromL"/>
                            <dgm:param type="secChAlign" val="t"/>
                            <dgm:param type="secLinDir" val="fromT"/>
                          </dgm:alg>
                        </dgm:if>
                        <dgm:else name="Name133">
                          <dgm:alg type="hierChild">
                            <dgm:param type="chAlign" val="l"/>
                            <dgm:param type="linDir" val="fromR"/>
                            <dgm:param type="secChAlign" val="t"/>
                            <dgm:param type="secLinDir" val="fromT"/>
                          </dgm:alg>
                        </dgm:else>
                      </dgm:choose>
                    </dgm:if>
                    <dgm:if name="Name134" func="var" arg="hierBranch" op="equ" val="std">
                      <dgm:choose name="Name135">
                        <dgm:if name="Name136" func="var" arg="dir" op="equ" val="norm">
                          <dgm:alg type="hierChild"/>
                        </dgm:if>
                        <dgm:else name="Name137">
                          <dgm:alg type="hierChild">
                            <dgm:param type="linDir" val="fromR"/>
                          </dgm:alg>
                        </dgm:else>
                      </dgm:choose>
                    </dgm:if>
                    <dgm:if name="Name138" func="var" arg="hierBranch" op="equ" val="init">
                      <dgm:choose name="Name139">
                        <dgm:if name="Name140" axis="des" func="maxDepth" op="lte" val="1">
                          <dgm:alg type="hierChild">
                            <dgm:param type="chAlign" val="l"/>
                            <dgm:param type="linDir" val="fromT"/>
                          </dgm:alg>
                        </dgm:if>
                        <dgm:else name="Name141">
                          <dgm:alg type="hierChild"/>
                        </dgm:else>
                      </dgm:choose>
                    </dgm:if>
                    <dgm:else name="Name142"/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43" ref="rep2a"/>
                </dgm:layoutNode>
                <dgm:layoutNode name="hierChild7">
                  <dgm:choose name="Name144">
                    <dgm:if name="Name145" func="var" arg="dir" op="equ" val="norm">
                      <dgm:alg type="hierChild">
                        <dgm:param type="chAlign" val="l"/>
                        <dgm:param type="linDir" val="fromL"/>
                        <dgm:param type="secChAlign" val="t"/>
                        <dgm:param type="secLinDir" val="fromT"/>
                      </dgm:alg>
                    </dgm:if>
                    <dgm:else name="Name146">
                      <dgm:alg type="hierChild">
                        <dgm:param type="chAlign" val="l"/>
                        <dgm:param type="linDir" val="fromR"/>
                        <dgm:param type="secChAlign" val="t"/>
                        <dgm:param type="secLinDir" val="fromT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47" ref="rep2b"/>
                </dgm:layoutNode>
              </dgm:layoutNode>
            </dgm:forEach>
          </dgm:layoutNode>
        </dgm:layoutNode>
      </dgm:forEach>
    </dgm:forEach>
  </dgm:layoutNode>
</dgm:layoutDef>
</file>

<file path=ppt/diagrams/layout2.xml><?xml version="1.0" encoding="utf-8"?>
<dgm:layoutDef xmlns:dgm="http://schemas.openxmlformats.org/drawingml/2006/diagram" xmlns:a="http://schemas.openxmlformats.org/drawingml/2006/main" uniqueId="urn:microsoft.com/office/officeart/2005/8/layout/orgChart1">
  <dgm:title val=""/>
  <dgm:desc val=""/>
  <dgm:catLst>
    <dgm:cat type="hierarchy" pri="1000"/>
    <dgm:cat type="convert" pri="6000"/>
  </dgm:catLst>
  <dgm:sampData>
    <dgm:dataModel>
      <dgm:ptLst>
        <dgm:pt modelId="0" type="doc"/>
        <dgm:pt modelId="1">
          <dgm:prSet phldr="1"/>
        </dgm:pt>
        <dgm:pt modelId="2" type="asst">
          <dgm:prSet phldr="1"/>
        </dgm:pt>
        <dgm:pt modelId="3">
          <dgm:prSet phldr="1"/>
        </dgm:pt>
        <dgm:pt modelId="4">
          <dgm:prSet phldr="1"/>
        </dgm:pt>
        <dgm:pt modelId="5">
          <dgm:prSet phldr="1"/>
        </dgm:pt>
      </dgm:ptLst>
      <dgm:cxnLst>
        <dgm:cxn modelId="5" srcId="0" destId="1" srcOrd="0" destOrd="0"/>
        <dgm:cxn modelId="6" srcId="1" destId="2" srcOrd="0" destOrd="0"/>
        <dgm:cxn modelId="7" srcId="1" destId="3" srcOrd="1" destOrd="0"/>
        <dgm:cxn modelId="8" srcId="1" destId="4" srcOrd="2" destOrd="0"/>
        <dgm:cxn modelId="9" srcId="1" destId="5" srcOrd="3" destOrd="0"/>
      </dgm:cxnLst>
      <dgm:bg/>
      <dgm:whole/>
    </dgm:dataModel>
  </dgm:sampData>
  <dgm:styleData>
    <dgm:dataModel>
      <dgm:ptLst>
        <dgm:pt modelId="0" type="doc"/>
        <dgm:pt modelId="1"/>
        <dgm:pt modelId="12"/>
        <dgm:pt modelId="13"/>
      </dgm:ptLst>
      <dgm:cxnLst>
        <dgm:cxn modelId="2" srcId="0" destId="1" srcOrd="0" destOrd="0"/>
        <dgm:cxn modelId="16" srcId="1" destId="12" srcOrd="1" destOrd="0"/>
        <dgm:cxn modelId="17" srcId="1" destId="13" srcOrd="2" destOrd="0"/>
      </dgm:cxnLst>
      <dgm:bg/>
      <dgm:whole/>
    </dgm:dataModel>
  </dgm:styleData>
  <dgm:clrData>
    <dgm:dataModel>
      <dgm:ptLst>
        <dgm:pt modelId="0" type="doc"/>
        <dgm:pt modelId="1"/>
        <dgm:pt modelId="11" type="asst"/>
        <dgm:pt modelId="12"/>
        <dgm:pt modelId="13"/>
        <dgm:pt modelId="14"/>
      </dgm:ptLst>
      <dgm:cxnLst>
        <dgm:cxn modelId="2" srcId="0" destId="1" srcOrd="0" destOrd="0"/>
        <dgm:cxn modelId="15" srcId="1" destId="11" srcOrd="0" destOrd="0"/>
        <dgm:cxn modelId="16" srcId="1" destId="12" srcOrd="1" destOrd="0"/>
        <dgm:cxn modelId="17" srcId="1" destId="13" srcOrd="2" destOrd="0"/>
        <dgm:cxn modelId="18" srcId="1" destId="14" srcOrd="2" destOrd="0"/>
      </dgm:cxnLst>
      <dgm:bg/>
      <dgm:whole/>
    </dgm:dataModel>
  </dgm:clrData>
  <dgm:layoutNode name="hierChild1">
    <dgm:varLst>
      <dgm:orgChart val="1"/>
      <dgm:chPref val="1"/>
      <dgm:dir/>
      <dgm:animOne val="branch"/>
      <dgm:animLvl val="lvl"/>
      <dgm:resizeHandles/>
    </dgm:varLst>
    <dgm:choose name="Name0">
      <dgm:if name="Name1" func="var" arg="dir" op="equ" val="norm">
        <dgm:alg type="hierChild">
          <dgm:param type="linDir" val="fromL"/>
        </dgm:alg>
      </dgm:if>
      <dgm:else name="Name2">
        <dgm:alg type="hierChild">
          <dgm:param type="linDir" val="fromR"/>
        </dgm:alg>
      </dgm:else>
    </dgm:choose>
    <dgm:shape xmlns:r="http://schemas.openxmlformats.org/officeDocument/2006/relationships" r:blip="">
      <dgm:adjLst/>
    </dgm:shape>
    <dgm:presOf/>
    <dgm:constrLst>
      <dgm:constr type="w" for="des" forName="rootComposite1" refType="w" fact="10"/>
      <dgm:constr type="h" for="des" forName="rootComposite1" refType="w" refFor="des" refForName="rootComposite1" fact="0.5"/>
      <dgm:constr type="w" for="des" forName="rootComposite" refType="w" fact="10"/>
      <dgm:constr type="h" for="des" forName="rootComposite" refType="w" refFor="des" refForName="rootComposite1" fact="0.5"/>
      <dgm:constr type="w" for="des" forName="rootComposite3" refType="w" fact="10"/>
      <dgm:constr type="h" for="des" forName="rootComposite3" refType="w" refFor="des" refForName="rootComposite1" fact="0.5"/>
      <dgm:constr type="primFontSz" for="des" ptType="node" op="equ"/>
      <dgm:constr type="sp" for="des" op="equ"/>
      <dgm:constr type="sp" for="des" forName="hierRoot1" refType="w" refFor="des" refForName="rootComposite1" fact="0.21"/>
      <dgm:constr type="sp" for="des" forName="hierRoot2" refType="sp" refFor="des" refForName="hierRoot1"/>
      <dgm:constr type="sp" for="des" forName="hierRoot3" refType="sp" refFor="des" refForName="hierRoot1"/>
      <dgm:constr type="sibSp" refType="w" refFor="des" refForName="rootComposite1" fact="0.21"/>
      <dgm:constr type="sibSp" for="des" forName="hierChild2" refType="sibSp"/>
      <dgm:constr type="sibSp" for="des" forName="hierChild3" refType="sibSp"/>
      <dgm:constr type="sibSp" for="des" forName="hierChild4" refType="sibSp"/>
      <dgm:constr type="sibSp" for="des" forName="hierChild5" refType="sibSp"/>
      <dgm:constr type="sibSp" for="des" forName="hierChild6" refType="sibSp"/>
      <dgm:constr type="sibSp" for="des" forName="hierChild7" refType="sibSp"/>
      <dgm:constr type="secSibSp" refType="w" refFor="des" refForName="rootComposite1" fact="0.21"/>
      <dgm:constr type="secSibSp" for="des" forName="hierChild2" refType="secSibSp"/>
      <dgm:constr type="secSibSp" for="des" forName="hierChild3" refType="secSibSp"/>
      <dgm:constr type="secSibSp" for="des" forName="hierChild4" refType="secSibSp"/>
      <dgm:constr type="secSibSp" for="des" forName="hierChild5" refType="secSibSp"/>
      <dgm:constr type="secSibSp" for="des" forName="hierChild6" refType="secSibSp"/>
      <dgm:constr type="secSibSp" for="des" forName="hierChild7" refType="secSibSp"/>
    </dgm:constrLst>
    <dgm:ruleLst/>
    <dgm:forEach name="Name3" axis="ch">
      <dgm:forEach name="Name4" axis="self" ptType="node">
        <dgm:layoutNode name="hierRoot1">
          <dgm:varLst>
            <dgm:hierBranch val="init"/>
          </dgm:varLst>
          <dgm:choose name="Name5">
            <dgm:if name="Name6" func="var" arg="hierBranch" op="equ" val="l">
              <dgm:choose name="Name7">
                <dgm:if name="Name8" axis="ch" ptType="asst" func="cnt" op="gte" val="1">
                  <dgm:alg type="hierRoot">
                    <dgm:param type="hierAlign" val="tR"/>
                  </dgm:alg>
                  <dgm:constrLst>
                    <dgm:constr type="alignOff" val="0.65"/>
                  </dgm:constrLst>
                </dgm:if>
                <dgm:else name="Name9">
                  <dgm:alg type="hierRoot">
                    <dgm:param type="hierAlign" val="tR"/>
                  </dgm:alg>
                  <dgm:constrLst>
                    <dgm:constr type="alignOff" val="0.25"/>
                  </dgm:constrLst>
                </dgm:else>
              </dgm:choose>
            </dgm:if>
            <dgm:if name="Name10" func="var" arg="hierBranch" op="equ" val="r">
              <dgm:choose name="Name11">
                <dgm:if name="Name12" axis="ch" ptType="asst" func="cnt" op="gte" val="1">
                  <dgm:alg type="hierRoot">
                    <dgm:param type="hierAlign" val="tL"/>
                  </dgm:alg>
                  <dgm:constrLst>
                    <dgm:constr type="alignOff" val="0.65"/>
                  </dgm:constrLst>
                </dgm:if>
                <dgm:else name="Name13">
                  <dgm:alg type="hierRoot">
                    <dgm:param type="hierAlign" val="tL"/>
                  </dgm:alg>
                  <dgm:constrLst>
                    <dgm:constr type="alignOff" val="0.25"/>
                  </dgm:constrLst>
                </dgm:else>
              </dgm:choose>
            </dgm:if>
            <dgm:if name="Name14" func="var" arg="hierBranch" op="equ" val="hang">
              <dgm:alg type="hierRoot"/>
              <dgm:constrLst>
                <dgm:constr type="alignOff" val="0.65"/>
              </dgm:constrLst>
            </dgm:if>
            <dgm:else name="Name15">
              <dgm:alg type="hierRoot"/>
              <dgm:constrLst>
                <dgm:constr type="alignOff"/>
                <dgm:constr type="bendDist" for="des" ptType="parTrans" refType="sp" fact="0.5"/>
              </dgm:constrLst>
            </dgm:else>
          </dgm:choose>
          <dgm:shape xmlns:r="http://schemas.openxmlformats.org/officeDocument/2006/relationships" r:blip="">
            <dgm:adjLst/>
          </dgm:shape>
          <dgm:presOf/>
          <dgm:ruleLst/>
          <dgm:layoutNode name="rootComposite1">
            <dgm:alg type="composite"/>
            <dgm:shape xmlns:r="http://schemas.openxmlformats.org/officeDocument/2006/relationships" r:blip="">
              <dgm:adjLst/>
            </dgm:shape>
            <dgm:presOf axis="self" ptType="node" cnt="1"/>
            <dgm:choose name="Name16">
              <dgm:if name="Name17" func="var" arg="hierBranch" op="equ" val="init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l" for="ch" forName="rootConnector1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if name="Name18" func="var" arg="hierBranch" op="equ" val="l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r" for="ch" forName="rootConnector1" refType="w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if name="Name19" func="var" arg="hierBranch" op="equ" val="r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l" for="ch" forName="rootConnector1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else name="Name20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r" for="ch" forName="rootConnector1" refType="w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else>
            </dgm:choose>
            <dgm:ruleLst/>
            <dgm:layoutNode name="rootText1" styleLbl="node0">
              <dgm:varLst>
                <dgm:chPref val="3"/>
              </dgm:varLst>
              <dgm:alg type="tx"/>
              <dgm:shape xmlns:r="http://schemas.openxmlformats.org/officeDocument/2006/relationships" type="rect" r:blip="">
                <dgm:adjLst/>
              </dgm:shape>
              <dgm:presOf axis="self" ptType="node" cnt="1"/>
              <dgm:constrLst>
                <dgm:constr type="primFontSz" val="65"/>
                <dgm:constr type="lMarg" refType="primFontSz" fact="0.05"/>
                <dgm:constr type="rMarg" refType="primFontSz" fact="0.05"/>
                <dgm:constr type="tMarg" refType="primFontSz" fact="0.05"/>
                <dgm:constr type="bMarg" refType="primFontSz" fact="0.05"/>
              </dgm:constrLst>
              <dgm:ruleLst>
                <dgm:rule type="primFontSz" val="5" fact="NaN" max="NaN"/>
              </dgm:ruleLst>
            </dgm:layoutNode>
            <dgm:layoutNode name="rootConnector1" moveWith="rootText1">
              <dgm:alg type="sp"/>
              <dgm:shape xmlns:r="http://schemas.openxmlformats.org/officeDocument/2006/relationships" type="rect" r:blip="" hideGeom="1">
                <dgm:adjLst/>
              </dgm:shape>
              <dgm:presOf axis="self" ptType="node" cnt="1"/>
              <dgm:constrLst/>
              <dgm:ruleLst/>
            </dgm:layoutNode>
          </dgm:layoutNode>
          <dgm:layoutNode name="hierChild2">
            <dgm:choose name="Name21">
              <dgm:if name="Name22" func="var" arg="hierBranch" op="equ" val="l">
                <dgm:alg type="hierChild">
                  <dgm:param type="chAlign" val="r"/>
                  <dgm:param type="linDir" val="fromT"/>
                </dgm:alg>
              </dgm:if>
              <dgm:if name="Name23" func="var" arg="hierBranch" op="equ" val="r">
                <dgm:alg type="hierChild">
                  <dgm:param type="chAlign" val="l"/>
                  <dgm:param type="linDir" val="fromT"/>
                </dgm:alg>
              </dgm:if>
              <dgm:if name="Name24" func="var" arg="hierBranch" op="equ" val="hang">
                <dgm:choose name="Name25">
                  <dgm:if name="Name26" func="var" arg="dir" op="equ" val="norm">
                    <dgm:alg type="hierChild">
                      <dgm:param type="chAlign" val="l"/>
                      <dgm:param type="linDir" val="fromL"/>
                      <dgm:param type="secChAlign" val="t"/>
                      <dgm:param type="secLinDir" val="fromT"/>
                    </dgm:alg>
                  </dgm:if>
                  <dgm:else name="Name27">
                    <dgm:alg type="hierChild">
                      <dgm:param type="chAlign" val="l"/>
                      <dgm:param type="linDir" val="fromR"/>
                      <dgm:param type="secChAlign" val="t"/>
                      <dgm:param type="secLinDir" val="fromT"/>
                    </dgm:alg>
                  </dgm:else>
                </dgm:choose>
              </dgm:if>
              <dgm:else name="Name28">
                <dgm:choose name="Name29">
                  <dgm:if name="Name30" func="var" arg="dir" op="equ" val="norm">
                    <dgm:alg type="hierChild"/>
                  </dgm:if>
                  <dgm:else name="Name31">
                    <dgm:alg type="hierChild">
                      <dgm:param type="linDir" val="fromR"/>
                    </dgm:alg>
                  </dgm:else>
                </dgm:choose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rep2a" axis="ch" ptType="nonAsst">
              <dgm:forEach name="Name32" axis="precedSib" ptType="parTrans" st="-1" cnt="1">
                <dgm:choose name="Name33">
                  <dgm:if name="Name34" func="var" arg="hierBranch" op="equ" val="std">
                    <dgm:layoutNode name="Name35">
                      <dgm:alg type="conn">
                        <dgm:param type="connRout" val="bend"/>
                        <dgm:param type="dim" val="1D"/>
                        <dgm:param type="endSty" val="noArr"/>
                        <dgm:param type="begPts" val="bCtr"/>
                        <dgm:param type="endPts" val="tCtr"/>
                        <dgm:param type="bendPt" val="end"/>
                      </dgm:alg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if name="Name36" func="var" arg="hierBranch" op="equ" val="init">
                    <dgm:layoutNode name="Name37">
                      <dgm:choose name="Name38">
                        <dgm:if name="Name39" axis="self" func="depth" op="lte" val="2">
                          <dgm:alg type="conn">
                            <dgm:param type="connRout" val="bend"/>
                            <dgm:param type="dim" val="1D"/>
                            <dgm:param type="endSty" val="noArr"/>
                            <dgm:param type="begPts" val="bCtr"/>
                            <dgm:param type="endPts" val="tCtr"/>
                            <dgm:param type="bendPt" val="end"/>
                          </dgm:alg>
                        </dgm:if>
                        <dgm:else name="Name40">
                          <dgm:choose name="Name41">
                            <dgm:if name="Name42" axis="par des" func="maxDepth" op="lte" val="1">
                              <dgm:choose name="Name43">
                                <dgm:if name="Name44" axis="par ch" ptType="node asst" func="cnt" op="gte" val="1">
                                  <dgm:alg type="conn">
                                    <dgm:param type="connRout" val="bend"/>
                                    <dgm:param type="dim" val="1D"/>
                                    <dgm:param type="endSty" val="noArr"/>
                                    <dgm:param type="begPts" val="bCtr"/>
                                    <dgm:param type="endPts" val="midL midR"/>
                                  </dgm:alg>
                                </dgm:if>
                                <dgm:else name="Name45">
                                  <dgm:alg type="conn">
                                    <dgm:param type="connRout" val="bend"/>
                                    <dgm:param type="dim" val="1D"/>
                                    <dgm:param type="endSty" val="noArr"/>
                                    <dgm:param type="begPts" val="bCtr"/>
                                    <dgm:param type="endPts" val="midL midR"/>
                                    <dgm:param type="srcNode" val="rootConnector"/>
                                  </dgm:alg>
                                </dgm:else>
                              </dgm:choose>
                            </dgm:if>
                            <dgm:else name="Name46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tCtr"/>
                                <dgm:param type="bendPt" val="end"/>
                              </dgm:alg>
                            </dgm:else>
                          </dgm:choose>
                        </dgm:else>
                      </dgm:choose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if name="Name47" func="var" arg="hierBranch" op="equ" val="hang">
                    <dgm:layoutNode name="Name48">
                      <dgm:alg type="conn">
                        <dgm:param type="connRout" val="bend"/>
                        <dgm:param type="dim" val="1D"/>
                        <dgm:param type="endSty" val="noArr"/>
                        <dgm:param type="begPts" val="bCtr"/>
                        <dgm:param type="endPts" val="midL midR"/>
                      </dgm:alg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else name="Name49">
                    <dgm:layoutNode name="Name50">
                      <dgm:choose name="Name51">
                        <dgm:if name="Name52" axis="self" func="depth" op="lte" val="2">
                          <dgm:choose name="Name53">
                            <dgm:if name="Name54" axis="par ch" ptType="node asst" func="cnt" op="gte" val="1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</dgm:alg>
                            </dgm:if>
                            <dgm:else name="Name55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  <dgm:param type="srcNode" val="rootConnector1"/>
                              </dgm:alg>
                            </dgm:else>
                          </dgm:choose>
                        </dgm:if>
                        <dgm:else name="Name56">
                          <dgm:choose name="Name57">
                            <dgm:if name="Name58" axis="par ch" ptType="node asst" func="cnt" op="gte" val="1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</dgm:alg>
                            </dgm:if>
                            <dgm:else name="Name59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  <dgm:param type="srcNode" val="rootConnector"/>
                              </dgm:alg>
                            </dgm:else>
                          </dgm:choose>
                        </dgm:else>
                      </dgm:choose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else>
                </dgm:choose>
              </dgm:forEach>
              <dgm:layoutNode name="hierRoot2">
                <dgm:varLst>
                  <dgm:hierBranch val="init"/>
                </dgm:varLst>
                <dgm:choose name="Name60">
                  <dgm:if name="Name61" func="var" arg="hierBranch" op="equ" val="l">
                    <dgm:choose name="Name62">
                      <dgm:if name="Name63" axis="ch" ptType="asst" func="cnt" op="gte" val="1">
                        <dgm:alg type="hierRoot">
                          <dgm:param type="hierAlign" val="tR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64">
                        <dgm:alg type="hierRoot">
                          <dgm:param type="hierAlign" val="tR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25"/>
                        </dgm:constrLst>
                      </dgm:else>
                    </dgm:choose>
                  </dgm:if>
                  <dgm:if name="Name65" func="var" arg="hierBranch" op="equ" val="r">
                    <dgm:choose name="Name66">
                      <dgm:if name="Name67" axis="ch" ptType="asst" func="cnt" op="gte" val="1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68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25"/>
                        </dgm:constrLst>
                      </dgm:else>
                    </dgm:choose>
                  </dgm:if>
                  <dgm:if name="Name69" func="var" arg="hierBranch" op="equ" val="std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/>
                      <dgm:constr type="bendDist" for="des" ptType="parTrans" refType="sp" fact="0.5"/>
                    </dgm:constrLst>
                  </dgm:if>
                  <dgm:if name="Name70" func="var" arg="hierBranch" op="equ" val="init">
                    <dgm:choose name="Name71">
                      <dgm:if name="Name72" axis="des" func="maxDepth" op="lte" val="1">
                        <dgm:choose name="Name73">
                          <dgm:if name="Name74" axis="ch" ptType="asst" func="cnt" op="gte" val="1">
                            <dgm:alg type="hierRoot">
                              <dgm:param type="hierAlign" val="tL"/>
                            </dgm:alg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alignOff" val="0.65"/>
                            </dgm:constrLst>
                          </dgm:if>
                          <dgm:else name="Name75">
                            <dgm:alg type="hierRoot">
                              <dgm:param type="hierAlign" val="tL"/>
                            </dgm:alg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alignOff" val="0.25"/>
                            </dgm:constrLst>
                          </dgm:else>
                        </dgm:choose>
                      </dgm:if>
                      <dgm:else name="Name76">
                        <dgm:alg type="hierRoot"/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/>
                          <dgm:constr type="bendDist" for="des" ptType="parTrans" refType="sp" fact="0.5"/>
                        </dgm:constrLst>
                      </dgm:else>
                    </dgm:choose>
                  </dgm:if>
                  <dgm:else name="Name77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else>
                </dgm:choose>
                <dgm:ruleLst/>
                <dgm:layoutNode name="rootComposite">
                  <dgm:alg type="composite"/>
                  <dgm:shape xmlns:r="http://schemas.openxmlformats.org/officeDocument/2006/relationships" r:blip="">
                    <dgm:adjLst/>
                  </dgm:shape>
                  <dgm:presOf axis="self" ptType="node" cnt="1"/>
                  <dgm:choose name="Name78">
                    <dgm:if name="Name79" func="var" arg="hierBranch" op="equ" val="init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l" for="ch" forName="rootConnector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if name="Name80" func="var" arg="hierBranch" op="equ" val="l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r" for="ch" forName="rootConnector" refType="w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if name="Name81" func="var" arg="hierBranch" op="equ" val="r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l" for="ch" forName="rootConnector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else name="Name82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r" for="ch" forName="rootConnector" refType="w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else>
                  </dgm:choose>
                  <dgm:ruleLst/>
                  <dgm:layoutNode name="rootText">
                    <dgm:varLst>
                      <dgm:chPref val="3"/>
                    </dgm:varLst>
                    <dgm:alg type="tx"/>
                    <dgm:shape xmlns:r="http://schemas.openxmlformats.org/officeDocument/2006/relationships" type="rect" r:blip="">
                      <dgm:adjLst/>
                    </dgm:shape>
                    <dgm:presOf axis="self" ptType="node" cnt="1"/>
                    <dgm:constrLst>
                      <dgm:constr type="primFontSz" val="65"/>
                      <dgm:constr type="lMarg" refType="primFontSz" fact="0.05"/>
                      <dgm:constr type="rMarg" refType="primFontSz" fact="0.05"/>
                      <dgm:constr type="tMarg" refType="primFontSz" fact="0.05"/>
                      <dgm:constr type="bMarg" refType="primFontSz" fact="0.05"/>
                    </dgm:constrLst>
                    <dgm:ruleLst>
                      <dgm:rule type="primFontSz" val="5" fact="NaN" max="NaN"/>
                    </dgm:ruleLst>
                  </dgm:layoutNode>
                  <dgm:layoutNode name="rootConnector" moveWith="rootText">
                    <dgm:alg type="sp"/>
                    <dgm:shape xmlns:r="http://schemas.openxmlformats.org/officeDocument/2006/relationships" type="rect" r:blip="" hideGeom="1">
                      <dgm:adjLst/>
                    </dgm:shape>
                    <dgm:presOf axis="self" ptType="node" cnt="1"/>
                    <dgm:constrLst/>
                    <dgm:ruleLst/>
                  </dgm:layoutNode>
                </dgm:layoutNode>
                <dgm:layoutNode name="hierChild4">
                  <dgm:choose name="Name83">
                    <dgm:if name="Name84" func="var" arg="hierBranch" op="equ" val="l">
                      <dgm:alg type="hierChild">
                        <dgm:param type="chAlign" val="r"/>
                        <dgm:param type="linDir" val="fromT"/>
                      </dgm:alg>
                    </dgm:if>
                    <dgm:if name="Name85" func="var" arg="hierBranch" op="equ" val="r">
                      <dgm:alg type="hierChild">
                        <dgm:param type="chAlign" val="l"/>
                        <dgm:param type="linDir" val="fromT"/>
                      </dgm:alg>
                    </dgm:if>
                    <dgm:if name="Name86" func="var" arg="hierBranch" op="equ" val="hang">
                      <dgm:choose name="Name87">
                        <dgm:if name="Name88" func="var" arg="dir" op="equ" val="norm">
                          <dgm:alg type="hierChild">
                            <dgm:param type="chAlign" val="l"/>
                            <dgm:param type="linDir" val="fromL"/>
                            <dgm:param type="secChAlign" val="t"/>
                            <dgm:param type="secLinDir" val="fromT"/>
                          </dgm:alg>
                        </dgm:if>
                        <dgm:else name="Name89">
                          <dgm:alg type="hierChild">
                            <dgm:param type="chAlign" val="l"/>
                            <dgm:param type="linDir" val="fromR"/>
                            <dgm:param type="secChAlign" val="t"/>
                            <dgm:param type="secLinDir" val="fromT"/>
                          </dgm:alg>
                        </dgm:else>
                      </dgm:choose>
                    </dgm:if>
                    <dgm:if name="Name90" func="var" arg="hierBranch" op="equ" val="std">
                      <dgm:choose name="Name91">
                        <dgm:if name="Name92" func="var" arg="dir" op="equ" val="norm">
                          <dgm:alg type="hierChild"/>
                        </dgm:if>
                        <dgm:else name="Name93">
                          <dgm:alg type="hierChild">
                            <dgm:param type="linDir" val="fromR"/>
                          </dgm:alg>
                        </dgm:else>
                      </dgm:choose>
                    </dgm:if>
                    <dgm:if name="Name94" func="var" arg="hierBranch" op="equ" val="init">
                      <dgm:choose name="Name95">
                        <dgm:if name="Name96" axis="des" func="maxDepth" op="lte" val="1">
                          <dgm:alg type="hierChild">
                            <dgm:param type="chAlign" val="l"/>
                            <dgm:param type="linDir" val="fromT"/>
                          </dgm:alg>
                        </dgm:if>
                        <dgm:else name="Name97">
                          <dgm:choose name="Name98">
                            <dgm:if name="Name99" func="var" arg="dir" op="equ" val="norm">
                              <dgm:alg type="hierChild"/>
                            </dgm:if>
                            <dgm:else name="Name100">
                              <dgm:alg type="hierChild">
                                <dgm:param type="linDir" val="fromR"/>
                              </dgm:alg>
                            </dgm:else>
                          </dgm:choose>
                        </dgm:else>
                      </dgm:choose>
                    </dgm:if>
                    <dgm:else name="Name101"/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02" ref="rep2a"/>
                </dgm:layoutNode>
                <dgm:layoutNode name="hierChild5">
                  <dgm:choose name="Name103">
                    <dgm:if name="Name104" func="var" arg="dir" op="equ" val="norm">
                      <dgm:alg type="hierChild">
                        <dgm:param type="chAlign" val="l"/>
                        <dgm:param type="linDir" val="fromL"/>
                        <dgm:param type="secChAlign" val="t"/>
                        <dgm:param type="secLinDir" val="fromT"/>
                      </dgm:alg>
                    </dgm:if>
                    <dgm:else name="Name105">
                      <dgm:alg type="hierChild">
                        <dgm:param type="chAlign" val="l"/>
                        <dgm:param type="linDir" val="fromR"/>
                        <dgm:param type="secChAlign" val="t"/>
                        <dgm:param type="secLinDir" val="fromT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06" ref="rep2b"/>
                </dgm:layoutNode>
              </dgm:layoutNode>
            </dgm:forEach>
          </dgm:layoutNode>
          <dgm:layoutNode name="hierChild3">
            <dgm:choose name="Name107">
              <dgm:if name="Name108" func="var" arg="dir" op="equ" val="norm">
                <dgm:alg type="hierChild">
                  <dgm:param type="chAlign" val="l"/>
                  <dgm:param type="linDir" val="fromL"/>
                  <dgm:param type="secChAlign" val="t"/>
                  <dgm:param type="secLinDir" val="fromT"/>
                </dgm:alg>
              </dgm:if>
              <dgm:else name="Name109">
                <dgm:alg type="hierChild">
                  <dgm:param type="chAlign" val="l"/>
                  <dgm:param type="linDir" val="fromR"/>
                  <dgm:param type="secChAlign" val="t"/>
                  <dgm:param type="secLinDir" val="fromT"/>
                </dgm:alg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rep2b" axis="ch" ptType="asst">
              <dgm:forEach name="Name110" axis="precedSib" ptType="parTrans" st="-1" cnt="1">
                <dgm:layoutNode name="Name111">
                  <dgm:alg type="conn">
                    <dgm:param type="connRout" val="bend"/>
                    <dgm:param type="dim" val="1D"/>
                    <dgm:param type="endSty" val="noArr"/>
                    <dgm:param type="begPts" val="bCtr"/>
                    <dgm:param type="endPts" val="midL midR"/>
                  </dgm:alg>
                  <dgm:shape xmlns:r="http://schemas.openxmlformats.org/officeDocument/2006/relationships" type="conn" r:blip="" zOrderOff="-99999">
                    <dgm:adjLst/>
                  </dgm:shape>
                  <dgm:presOf axis="self"/>
                  <dgm:constrLst>
                    <dgm:constr type="begPad"/>
                    <dgm:constr type="endPad"/>
                  </dgm:constrLst>
                  <dgm:ruleLst/>
                </dgm:layoutNode>
              </dgm:forEach>
              <dgm:layoutNode name="hierRoot3">
                <dgm:varLst>
                  <dgm:hierBranch val="init"/>
                </dgm:varLst>
                <dgm:choose name="Name112">
                  <dgm:if name="Name113" func="var" arg="hierBranch" op="equ" val="l">
                    <dgm:alg type="hierRoot">
                      <dgm:param type="hierAlign" val="tR"/>
                    </dgm:alg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4" func="var" arg="hierBranch" op="equ" val="r">
                    <dgm:alg type="hierRoot">
                      <dgm:param type="hierAlign" val="tL"/>
                    </dgm:alg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5" func="var" arg="hierBranch" op="equ" val="hang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6" func="var" arg="hierBranch" op="equ" val="std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/>
                      <dgm:constr type="bendDist" for="des" ptType="parTrans" refType="sp" fact="0.5"/>
                    </dgm:constrLst>
                  </dgm:if>
                  <dgm:if name="Name117" func="var" arg="hierBranch" op="equ" val="init">
                    <dgm:choose name="Name118">
                      <dgm:if name="Name119" axis="des" func="maxDepth" op="lte" val="1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120">
                        <dgm:alg type="hierRoot"/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/>
                          <dgm:constr type="bendDist" for="des" ptType="parTrans" refType="sp" fact="0.5"/>
                        </dgm:constrLst>
                      </dgm:else>
                    </dgm:choose>
                  </dgm:if>
                  <dgm:else name="Name121"/>
                </dgm:choose>
                <dgm:ruleLst/>
                <dgm:layoutNode name="rootComposite3">
                  <dgm:alg type="composite"/>
                  <dgm:shape xmlns:r="http://schemas.openxmlformats.org/officeDocument/2006/relationships" r:blip="">
                    <dgm:adjLst/>
                  </dgm:shape>
                  <dgm:presOf axis="self" ptType="node" cnt="1"/>
                  <dgm:choose name="Name122">
                    <dgm:if name="Name123" func="var" arg="hierBranch" op="equ" val="init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l" for="ch" forName="rootConnector3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if name="Name124" func="var" arg="hierBranch" op="equ" val="l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r" for="ch" forName="rootConnector3" refType="w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if name="Name125" func="var" arg="hierBranch" op="equ" val="r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l" for="ch" forName="rootConnector3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else name="Name126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r" for="ch" forName="rootConnector3" refType="w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else>
                  </dgm:choose>
                  <dgm:ruleLst/>
                  <dgm:layoutNode name="rootText3">
                    <dgm:varLst>
                      <dgm:chPref val="3"/>
                    </dgm:varLst>
                    <dgm:alg type="tx"/>
                    <dgm:shape xmlns:r="http://schemas.openxmlformats.org/officeDocument/2006/relationships" type="rect" r:blip="">
                      <dgm:adjLst/>
                    </dgm:shape>
                    <dgm:presOf axis="self" ptType="node" cnt="1"/>
                    <dgm:constrLst>
                      <dgm:constr type="primFontSz" val="65"/>
                      <dgm:constr type="lMarg" refType="primFontSz" fact="0.05"/>
                      <dgm:constr type="rMarg" refType="primFontSz" fact="0.05"/>
                      <dgm:constr type="tMarg" refType="primFontSz" fact="0.05"/>
                      <dgm:constr type="bMarg" refType="primFontSz" fact="0.05"/>
                    </dgm:constrLst>
                    <dgm:ruleLst>
                      <dgm:rule type="primFontSz" val="5" fact="NaN" max="NaN"/>
                    </dgm:ruleLst>
                  </dgm:layoutNode>
                  <dgm:layoutNode name="rootConnector3" moveWith="rootText1">
                    <dgm:alg type="sp"/>
                    <dgm:shape xmlns:r="http://schemas.openxmlformats.org/officeDocument/2006/relationships" type="rect" r:blip="" hideGeom="1">
                      <dgm:adjLst/>
                    </dgm:shape>
                    <dgm:presOf axis="self" ptType="node" cnt="1"/>
                    <dgm:constrLst/>
                    <dgm:ruleLst/>
                  </dgm:layoutNode>
                </dgm:layoutNode>
                <dgm:layoutNode name="hierChild6">
                  <dgm:choose name="Name127">
                    <dgm:if name="Name128" func="var" arg="hierBranch" op="equ" val="l">
                      <dgm:alg type="hierChild">
                        <dgm:param type="chAlign" val="r"/>
                        <dgm:param type="linDir" val="fromT"/>
                      </dgm:alg>
                    </dgm:if>
                    <dgm:if name="Name129" func="var" arg="hierBranch" op="equ" val="r">
                      <dgm:alg type="hierChild">
                        <dgm:param type="chAlign" val="l"/>
                        <dgm:param type="linDir" val="fromT"/>
                      </dgm:alg>
                    </dgm:if>
                    <dgm:if name="Name130" func="var" arg="hierBranch" op="equ" val="hang">
                      <dgm:choose name="Name131">
                        <dgm:if name="Name132" func="var" arg="dir" op="equ" val="norm">
                          <dgm:alg type="hierChild">
                            <dgm:param type="chAlign" val="l"/>
                            <dgm:param type="linDir" val="fromL"/>
                            <dgm:param type="secChAlign" val="t"/>
                            <dgm:param type="secLinDir" val="fromT"/>
                          </dgm:alg>
                        </dgm:if>
                        <dgm:else name="Name133">
                          <dgm:alg type="hierChild">
                            <dgm:param type="chAlign" val="l"/>
                            <dgm:param type="linDir" val="fromR"/>
                            <dgm:param type="secChAlign" val="t"/>
                            <dgm:param type="secLinDir" val="fromT"/>
                          </dgm:alg>
                        </dgm:else>
                      </dgm:choose>
                    </dgm:if>
                    <dgm:if name="Name134" func="var" arg="hierBranch" op="equ" val="std">
                      <dgm:choose name="Name135">
                        <dgm:if name="Name136" func="var" arg="dir" op="equ" val="norm">
                          <dgm:alg type="hierChild"/>
                        </dgm:if>
                        <dgm:else name="Name137">
                          <dgm:alg type="hierChild">
                            <dgm:param type="linDir" val="fromR"/>
                          </dgm:alg>
                        </dgm:else>
                      </dgm:choose>
                    </dgm:if>
                    <dgm:if name="Name138" func="var" arg="hierBranch" op="equ" val="init">
                      <dgm:choose name="Name139">
                        <dgm:if name="Name140" axis="des" func="maxDepth" op="lte" val="1">
                          <dgm:alg type="hierChild">
                            <dgm:param type="chAlign" val="l"/>
                            <dgm:param type="linDir" val="fromT"/>
                          </dgm:alg>
                        </dgm:if>
                        <dgm:else name="Name141">
                          <dgm:alg type="hierChild"/>
                        </dgm:else>
                      </dgm:choose>
                    </dgm:if>
                    <dgm:else name="Name142"/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43" ref="rep2a"/>
                </dgm:layoutNode>
                <dgm:layoutNode name="hierChild7">
                  <dgm:choose name="Name144">
                    <dgm:if name="Name145" func="var" arg="dir" op="equ" val="norm">
                      <dgm:alg type="hierChild">
                        <dgm:param type="chAlign" val="l"/>
                        <dgm:param type="linDir" val="fromL"/>
                        <dgm:param type="secChAlign" val="t"/>
                        <dgm:param type="secLinDir" val="fromT"/>
                      </dgm:alg>
                    </dgm:if>
                    <dgm:else name="Name146">
                      <dgm:alg type="hierChild">
                        <dgm:param type="chAlign" val="l"/>
                        <dgm:param type="linDir" val="fromR"/>
                        <dgm:param type="secChAlign" val="t"/>
                        <dgm:param type="secLinDir" val="fromT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47" ref="rep2b"/>
                </dgm:layoutNode>
              </dgm:layoutNode>
            </dgm:forEach>
          </dgm:layoutNode>
        </dgm:layoutNode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3">
  <dgm:title val=""/>
  <dgm:desc val=""/>
  <dgm:catLst>
    <dgm:cat type="simple" pri="10300"/>
  </dgm:catLst>
  <dgm:scene3d>
    <a:camera prst="orthographicFront"/>
    <a:lightRig rig="threePt" dir="t"/>
  </dgm:scene3d>
  <dgm:styleLbl name="node0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lnNode1">
    <dgm:scene3d>
      <a:camera prst="orthographicFront"/>
      <a:lightRig rig="flat" dir="t"/>
    </dgm:scene3d>
    <dgm:sp3d prstMaterial="dkEdge">
      <a:bevelT w="8200" h="38100"/>
    </dgm:sp3d>
    <dgm:txPr/>
    <dgm:style>
      <a:lnRef idx="1">
        <a:scrgbClr r="0" g="0" b="0"/>
      </a:lnRef>
      <a:fillRef idx="2">
        <a:scrgbClr r="0" g="0" b="0"/>
      </a:fillRef>
      <a:effectRef idx="0">
        <a:scrgbClr r="0" g="0" b="0"/>
      </a:effectRef>
      <a:fontRef idx="minor">
        <a:schemeClr val="dk1"/>
      </a:fontRef>
    </dgm:style>
  </dgm:styleLbl>
  <dgm:styleLbl name="vennNode1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node1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node2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node3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node4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1">
        <a:scrgbClr r="0" g="0" b="0"/>
      </a:lnRef>
      <a:fillRef idx="2">
        <a:scrgbClr r="0" g="0" b="0"/>
      </a:fillRef>
      <a:effectRef idx="1">
        <a:scrgbClr r="0" g="0" b="0"/>
      </a:effectRef>
      <a:fontRef idx="minor"/>
    </dgm:style>
  </dgm:styleLbl>
  <dgm:styleLbl name="asst0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asst1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asst2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asst3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asst4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1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1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1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1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2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flat" dir="t"/>
    </dgm:scene3d>
    <dgm:sp3d prstMaterial="dkEdge">
      <a:bevelT w="8200" h="38100"/>
    </dgm:sp3d>
    <dgm:txPr/>
    <dgm:style>
      <a:lnRef idx="1">
        <a:scrgbClr r="0" g="0" b="0"/>
      </a:lnRef>
      <a:fillRef idx="2">
        <a:scrgbClr r="0" g="0" b="0"/>
      </a:fillRef>
      <a:effectRef idx="1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2.xml><?xml version="1.0" encoding="utf-8"?>
<dgm:styleDef xmlns:dgm="http://schemas.openxmlformats.org/drawingml/2006/diagram" xmlns:a="http://schemas.openxmlformats.org/drawingml/2006/main" uniqueId="urn:microsoft.com/office/officeart/2005/8/quickstyle/simple3">
  <dgm:title val=""/>
  <dgm:desc val=""/>
  <dgm:catLst>
    <dgm:cat type="simple" pri="10300"/>
  </dgm:catLst>
  <dgm:scene3d>
    <a:camera prst="orthographicFront"/>
    <a:lightRig rig="threePt" dir="t"/>
  </dgm:scene3d>
  <dgm:styleLbl name="node0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lnNode1">
    <dgm:scene3d>
      <a:camera prst="orthographicFront"/>
      <a:lightRig rig="flat" dir="t"/>
    </dgm:scene3d>
    <dgm:sp3d prstMaterial="dkEdge">
      <a:bevelT w="8200" h="38100"/>
    </dgm:sp3d>
    <dgm:txPr/>
    <dgm:style>
      <a:lnRef idx="1">
        <a:scrgbClr r="0" g="0" b="0"/>
      </a:lnRef>
      <a:fillRef idx="2">
        <a:scrgbClr r="0" g="0" b="0"/>
      </a:fillRef>
      <a:effectRef idx="0">
        <a:scrgbClr r="0" g="0" b="0"/>
      </a:effectRef>
      <a:fontRef idx="minor">
        <a:schemeClr val="dk1"/>
      </a:fontRef>
    </dgm:style>
  </dgm:styleLbl>
  <dgm:styleLbl name="vennNode1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node1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node2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node3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node4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1">
        <a:scrgbClr r="0" g="0" b="0"/>
      </a:lnRef>
      <a:fillRef idx="2">
        <a:scrgbClr r="0" g="0" b="0"/>
      </a:fillRef>
      <a:effectRef idx="1">
        <a:scrgbClr r="0" g="0" b="0"/>
      </a:effectRef>
      <a:fontRef idx="minor"/>
    </dgm:style>
  </dgm:styleLbl>
  <dgm:styleLbl name="asst0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asst1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asst2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asst3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asst4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1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1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1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1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2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flat" dir="t"/>
    </dgm:scene3d>
    <dgm:sp3d prstMaterial="dkEdge">
      <a:bevelT w="8200" h="38100"/>
    </dgm:sp3d>
    <dgm:txPr/>
    <dgm:style>
      <a:lnRef idx="1">
        <a:scrgbClr r="0" g="0" b="0"/>
      </a:lnRef>
      <a:fillRef idx="2">
        <a:scrgbClr r="0" g="0" b="0"/>
      </a:fillRef>
      <a:effectRef idx="1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لرأس 1"/>
          <p:cNvSpPr>
            <a:spLocks noGrp="1"/>
          </p:cNvSpPr>
          <p:nvPr>
            <p:ph type="hdr" sz="quarter"/>
          </p:nvPr>
        </p:nvSpPr>
        <p:spPr>
          <a:xfrm>
            <a:off x="388620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1"/>
          <a:lstStyle>
            <a:lvl1pPr algn="r">
              <a:defRPr sz="1200"/>
            </a:lvl1pPr>
          </a:lstStyle>
          <a:p>
            <a:endParaRPr lang="ar-SA"/>
          </a:p>
        </p:txBody>
      </p:sp>
      <p:sp>
        <p:nvSpPr>
          <p:cNvPr id="3" name="عنصر نائب للتاريخ 2"/>
          <p:cNvSpPr>
            <a:spLocks noGrp="1"/>
          </p:cNvSpPr>
          <p:nvPr>
            <p:ph type="dt" idx="1"/>
          </p:nvPr>
        </p:nvSpPr>
        <p:spPr>
          <a:xfrm>
            <a:off x="1588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1"/>
          <a:lstStyle>
            <a:lvl1pPr algn="l">
              <a:defRPr sz="1200"/>
            </a:lvl1pPr>
          </a:lstStyle>
          <a:p>
            <a:fld id="{FFF449AD-1556-4A01-A946-2B5A32302D13}" type="datetimeFigureOut">
              <a:rPr lang="ar-SA" smtClean="0"/>
              <a:pPr/>
              <a:t>22/03/39</a:t>
            </a:fld>
            <a:endParaRPr lang="ar-SA"/>
          </a:p>
        </p:txBody>
      </p:sp>
      <p:sp>
        <p:nvSpPr>
          <p:cNvPr id="4" name="عنصر نائب لصورة الشريحة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1" anchor="ctr"/>
          <a:lstStyle/>
          <a:p>
            <a:endParaRPr lang="ar-SA"/>
          </a:p>
        </p:txBody>
      </p:sp>
      <p:sp>
        <p:nvSpPr>
          <p:cNvPr id="5" name="عنصر نائب للملاحظات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1">
            <a:normAutofit/>
          </a:bodyPr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4"/>
          </p:nvPr>
        </p:nvSpPr>
        <p:spPr>
          <a:xfrm>
            <a:off x="388620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1" anchor="b"/>
          <a:lstStyle>
            <a:lvl1pPr algn="r">
              <a:defRPr sz="1200"/>
            </a:lvl1pPr>
          </a:lstStyle>
          <a:p>
            <a:endParaRPr lang="ar-SA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5"/>
          </p:nvPr>
        </p:nvSpPr>
        <p:spPr>
          <a:xfrm>
            <a:off x="1588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1" anchor="b"/>
          <a:lstStyle>
            <a:lvl1pPr algn="l">
              <a:defRPr sz="1200"/>
            </a:lvl1pPr>
          </a:lstStyle>
          <a:p>
            <a:fld id="{C6FE7844-E174-46D5-97F7-465F8B447CC2}" type="slidenum">
              <a:rPr lang="ar-SA" smtClean="0"/>
              <a:pPr/>
              <a:t>‹#›</a:t>
            </a:fld>
            <a:endParaRPr lang="ar-SA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صورة الشريحة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عنصر نائب للملاحظات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ar-SA" dirty="0"/>
          </a:p>
        </p:txBody>
      </p:sp>
      <p:sp>
        <p:nvSpPr>
          <p:cNvPr id="4" name="عنصر نائب لرقم الشريحة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C6FE7844-E174-46D5-97F7-465F8B447CC2}" type="slidenum">
              <a:rPr lang="ar-SA" smtClean="0"/>
              <a:pPr/>
              <a:t>6</a:t>
            </a:fld>
            <a:endParaRPr lang="ar-SA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شريحة عنوا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وان فرعي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ar-SA" smtClean="0"/>
              <a:t>انقر لتحرير نمط العنوان الثانوي الرئيسي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53DBDC-82EA-440C-9AFB-691694CBBBBF}" type="datetimeFigureOut">
              <a:rPr lang="ar-SA" smtClean="0"/>
              <a:pPr/>
              <a:t>22/03/39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D13734D-6F78-4CAC-93F3-199BEE62FBD2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عنوان ونص عمودي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عنوان العمودي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53DBDC-82EA-440C-9AFB-691694CBBBBF}" type="datetimeFigureOut">
              <a:rPr lang="ar-SA" smtClean="0"/>
              <a:pPr/>
              <a:t>22/03/39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D13734D-6F78-4CAC-93F3-199BEE62FBD2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عنوان ونص عموديا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عمودي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عنوان العمودي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53DBDC-82EA-440C-9AFB-691694CBBBBF}" type="datetimeFigureOut">
              <a:rPr lang="ar-SA" smtClean="0"/>
              <a:pPr/>
              <a:t>22/03/39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D13734D-6F78-4CAC-93F3-199BEE62FBD2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عنوان ومحتو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53DBDC-82EA-440C-9AFB-691694CBBBBF}" type="datetimeFigureOut">
              <a:rPr lang="ar-SA" smtClean="0"/>
              <a:pPr/>
              <a:t>22/03/39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D13734D-6F78-4CAC-93F3-199BEE62FBD2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عنوان المقط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r">
              <a:defRPr sz="4000" b="1" cap="all"/>
            </a:lvl1pPr>
          </a:lstStyle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53DBDC-82EA-440C-9AFB-691694CBBBBF}" type="datetimeFigureOut">
              <a:rPr lang="ar-SA" smtClean="0"/>
              <a:pPr/>
              <a:t>22/03/39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D13734D-6F78-4CAC-93F3-199BEE62FBD2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محتويي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محتوى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53DBDC-82EA-440C-9AFB-691694CBBBBF}" type="datetimeFigureOut">
              <a:rPr lang="ar-SA" smtClean="0"/>
              <a:pPr/>
              <a:t>22/03/39</a:t>
            </a:fld>
            <a:endParaRPr lang="ar-SA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D13734D-6F78-4CAC-93F3-199BEE62FBD2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مقارن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4" name="عنصر نائب للمحتوى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5" name="عنصر نائب للنص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6" name="عنصر نائب للمحتوى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7" name="عنصر نائب للتاريخ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53DBDC-82EA-440C-9AFB-691694CBBBBF}" type="datetimeFigureOut">
              <a:rPr lang="ar-SA" smtClean="0"/>
              <a:pPr/>
              <a:t>22/03/39</a:t>
            </a:fld>
            <a:endParaRPr lang="ar-SA"/>
          </a:p>
        </p:txBody>
      </p:sp>
      <p:sp>
        <p:nvSpPr>
          <p:cNvPr id="8" name="عنصر نائب للتذييل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9" name="عنصر نائب لرقم الشريحة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D13734D-6F78-4CAC-93F3-199BEE62FBD2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عنوان فقط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تاريخ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53DBDC-82EA-440C-9AFB-691694CBBBBF}" type="datetimeFigureOut">
              <a:rPr lang="ar-SA" smtClean="0"/>
              <a:pPr/>
              <a:t>22/03/39</a:t>
            </a:fld>
            <a:endParaRPr lang="ar-SA"/>
          </a:p>
        </p:txBody>
      </p:sp>
      <p:sp>
        <p:nvSpPr>
          <p:cNvPr id="4" name="عنصر نائب للتذييل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5" name="عنصر نائب لرقم الشريحة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D13734D-6F78-4CAC-93F3-199BEE62FBD2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فار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لتاريخ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53DBDC-82EA-440C-9AFB-691694CBBBBF}" type="datetimeFigureOut">
              <a:rPr lang="ar-SA" smtClean="0"/>
              <a:pPr/>
              <a:t>22/03/39</a:t>
            </a:fld>
            <a:endParaRPr lang="ar-SA"/>
          </a:p>
        </p:txBody>
      </p:sp>
      <p:sp>
        <p:nvSpPr>
          <p:cNvPr id="3" name="عنصر نائب للتذييل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عنصر نائب لرقم الشريحة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D13734D-6F78-4CAC-93F3-199BEE62FBD2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محتوى ذو تسمية توضيحي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r">
              <a:defRPr sz="2000" b="1"/>
            </a:lvl1pPr>
          </a:lstStyle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نص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53DBDC-82EA-440C-9AFB-691694CBBBBF}" type="datetimeFigureOut">
              <a:rPr lang="ar-SA" smtClean="0"/>
              <a:pPr/>
              <a:t>22/03/39</a:t>
            </a:fld>
            <a:endParaRPr lang="ar-SA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D13734D-6F78-4CAC-93F3-199BEE62FBD2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صورة ذو تسمية توضيحي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r">
              <a:defRPr sz="2000" b="1"/>
            </a:lvl1pPr>
          </a:lstStyle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صورة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ar-SA"/>
          </a:p>
        </p:txBody>
      </p:sp>
      <p:sp>
        <p:nvSpPr>
          <p:cNvPr id="4" name="عنصر نائب للنص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53DBDC-82EA-440C-9AFB-691694CBBBBF}" type="datetimeFigureOut">
              <a:rPr lang="ar-SA" smtClean="0"/>
              <a:pPr/>
              <a:t>22/03/39</a:t>
            </a:fld>
            <a:endParaRPr lang="ar-SA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D13734D-6F78-4CAC-93F3-199BEE62FBD2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لعنوان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1" anchor="ctr">
            <a:normAutofit/>
          </a:bodyPr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1">
            <a:normAutofit/>
          </a:bodyPr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453DBDC-82EA-440C-9AFB-691694CBBBBF}" type="datetimeFigureOut">
              <a:rPr lang="ar-SA" smtClean="0"/>
              <a:pPr/>
              <a:t>22/03/39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4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D13734D-6F78-4CAC-93F3-199BEE62FBD2}" type="slidenum">
              <a:rPr lang="ar-SA" smtClean="0"/>
              <a:pPr/>
              <a:t>‹#›</a:t>
            </a:fld>
            <a:endParaRPr lang="ar-SA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1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r" defTabSz="914400" rtl="1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r" defTabSz="914400" rtl="1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r" defTabSz="914400" rtl="1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r" defTabSz="914400" rtl="1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ar-SA"/>
      </a:defPPr>
      <a:lvl1pPr marL="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2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0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2.xml"/><Relationship Id="rId2" Type="http://schemas.openxmlformats.org/officeDocument/2006/relationships/diagramData" Target="../diagrams/data2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2.xml"/><Relationship Id="rId5" Type="http://schemas.openxmlformats.org/officeDocument/2006/relationships/diagramColors" Target="../diagrams/colors2.xml"/><Relationship Id="rId4" Type="http://schemas.openxmlformats.org/officeDocument/2006/relationships/diagramQuickStyle" Target="../diagrams/quickStyle2.xml"/></Relationships>
</file>

<file path=ppt/slides/_rels/slide3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مستطيل 3"/>
          <p:cNvSpPr/>
          <p:nvPr/>
        </p:nvSpPr>
        <p:spPr>
          <a:xfrm>
            <a:off x="2603493" y="2500306"/>
            <a:ext cx="3325829" cy="1200329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ar-SA" sz="7200" b="1" cap="all" spc="0" dirty="0" smtClean="0">
                <a:ln w="9000" cmpd="sng">
                  <a:solidFill>
                    <a:schemeClr val="accent4">
                      <a:shade val="50000"/>
                      <a:satMod val="120000"/>
                    </a:schemeClr>
                  </a:solidFill>
                  <a:prstDash val="solid"/>
                </a:ln>
                <a:solidFill>
                  <a:schemeClr val="tx2">
                    <a:lumMod val="40000"/>
                    <a:lumOff val="60000"/>
                  </a:schemeClr>
                </a:solidFill>
                <a:effectLst>
                  <a:reflection blurRad="12700" stA="28000" endPos="45000" dist="1000" dir="5400000" sy="-100000" algn="bl" rotWithShape="0"/>
                </a:effectLst>
              </a:rPr>
              <a:t>التَّوابــع</a:t>
            </a:r>
            <a:endParaRPr lang="ar-SA" sz="7200" b="1" cap="all" spc="0" dirty="0">
              <a:ln w="9000" cmpd="sng">
                <a:solidFill>
                  <a:schemeClr val="accent4">
                    <a:shade val="50000"/>
                    <a:satMod val="120000"/>
                  </a:schemeClr>
                </a:solidFill>
                <a:prstDash val="solid"/>
              </a:ln>
              <a:solidFill>
                <a:schemeClr val="tx2">
                  <a:lumMod val="40000"/>
                  <a:lumOff val="60000"/>
                </a:schemeClr>
              </a:solidFill>
              <a:effectLst>
                <a:reflection blurRad="12700" stA="28000" endPos="45000" dist="1000" dir="5400000" sy="-100000" algn="bl" rotWithShape="0"/>
              </a:effectLst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مستطيل مستدير الزوايا 3"/>
          <p:cNvSpPr/>
          <p:nvPr/>
        </p:nvSpPr>
        <p:spPr>
          <a:xfrm>
            <a:off x="5000628" y="500042"/>
            <a:ext cx="3714776" cy="1000132"/>
          </a:xfrm>
          <a:prstGeom prst="roundRect">
            <a:avLst/>
          </a:prstGeom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rtlCol="1" anchor="ctr"/>
          <a:lstStyle/>
          <a:p>
            <a:pPr algn="ctr"/>
            <a:r>
              <a:rPr lang="ar-SA" sz="4000" dirty="0" smtClean="0">
                <a:latin typeface="Traditional Arabic" pitchFamily="18" charset="-78"/>
                <a:cs typeface="Traditional Arabic" pitchFamily="18" charset="-78"/>
              </a:rPr>
              <a:t>توكيد معنوي</a:t>
            </a:r>
            <a:endParaRPr lang="ar-SA" sz="4000" dirty="0">
              <a:latin typeface="Traditional Arabic" pitchFamily="18" charset="-78"/>
              <a:cs typeface="Traditional Arabic" pitchFamily="18" charset="-78"/>
            </a:endParaRPr>
          </a:p>
        </p:txBody>
      </p:sp>
      <p:sp>
        <p:nvSpPr>
          <p:cNvPr id="5" name="مربع نص 4"/>
          <p:cNvSpPr txBox="1"/>
          <p:nvPr/>
        </p:nvSpPr>
        <p:spPr>
          <a:xfrm>
            <a:off x="1214414" y="1785926"/>
            <a:ext cx="7215238" cy="646331"/>
          </a:xfrm>
          <a:prstGeom prst="rect">
            <a:avLst/>
          </a:prstGeom>
          <a:noFill/>
        </p:spPr>
        <p:txBody>
          <a:bodyPr wrap="square" rtlCol="1">
            <a:spAutoFit/>
          </a:bodyPr>
          <a:lstStyle/>
          <a:p>
            <a:r>
              <a:rPr lang="ar-SA" sz="3600" dirty="0" smtClean="0">
                <a:solidFill>
                  <a:srgbClr val="92D050"/>
                </a:solidFill>
                <a:latin typeface="Traditional Arabic" pitchFamily="18" charset="-78"/>
                <a:cs typeface="Traditional Arabic" pitchFamily="18" charset="-78"/>
              </a:rPr>
              <a:t>النَّفس، العين:</a:t>
            </a:r>
            <a:endParaRPr lang="ar-SA" sz="3600" dirty="0">
              <a:solidFill>
                <a:srgbClr val="92D050"/>
              </a:solidFill>
              <a:latin typeface="Traditional Arabic" pitchFamily="18" charset="-78"/>
              <a:cs typeface="Traditional Arabic" pitchFamily="18" charset="-78"/>
            </a:endParaRPr>
          </a:p>
        </p:txBody>
      </p:sp>
      <p:sp>
        <p:nvSpPr>
          <p:cNvPr id="6" name="مربع نص 5"/>
          <p:cNvSpPr txBox="1"/>
          <p:nvPr/>
        </p:nvSpPr>
        <p:spPr>
          <a:xfrm>
            <a:off x="1214414" y="3214686"/>
            <a:ext cx="7215238" cy="646331"/>
          </a:xfrm>
          <a:prstGeom prst="rect">
            <a:avLst/>
          </a:prstGeom>
          <a:noFill/>
        </p:spPr>
        <p:txBody>
          <a:bodyPr wrap="square" rtlCol="1">
            <a:spAutoFit/>
          </a:bodyPr>
          <a:lstStyle/>
          <a:p>
            <a:r>
              <a:rPr lang="ar-SA" sz="3600" dirty="0" smtClean="0">
                <a:solidFill>
                  <a:srgbClr val="92D050"/>
                </a:solidFill>
                <a:latin typeface="Traditional Arabic" pitchFamily="18" charset="-78"/>
                <a:cs typeface="Traditional Arabic" pitchFamily="18" charset="-78"/>
              </a:rPr>
              <a:t>كلا، كلتا: </a:t>
            </a:r>
            <a:endParaRPr lang="ar-SA" sz="3600" dirty="0">
              <a:solidFill>
                <a:srgbClr val="92D050"/>
              </a:solidFill>
              <a:latin typeface="Traditional Arabic" pitchFamily="18" charset="-78"/>
              <a:cs typeface="Traditional Arabic" pitchFamily="18" charset="-78"/>
            </a:endParaRPr>
          </a:p>
        </p:txBody>
      </p:sp>
      <p:sp>
        <p:nvSpPr>
          <p:cNvPr id="7" name="مربع نص 6"/>
          <p:cNvSpPr txBox="1"/>
          <p:nvPr/>
        </p:nvSpPr>
        <p:spPr>
          <a:xfrm>
            <a:off x="1285852" y="5211561"/>
            <a:ext cx="7215238" cy="646331"/>
          </a:xfrm>
          <a:prstGeom prst="rect">
            <a:avLst/>
          </a:prstGeom>
          <a:noFill/>
        </p:spPr>
        <p:txBody>
          <a:bodyPr wrap="square" rtlCol="1">
            <a:spAutoFit/>
          </a:bodyPr>
          <a:lstStyle/>
          <a:p>
            <a:r>
              <a:rPr lang="ar-SA" sz="3600" dirty="0" smtClean="0">
                <a:solidFill>
                  <a:srgbClr val="92D050"/>
                </a:solidFill>
                <a:latin typeface="Traditional Arabic" pitchFamily="18" charset="-78"/>
                <a:cs typeface="Traditional Arabic" pitchFamily="18" charset="-78"/>
              </a:rPr>
              <a:t>كل، جميع، عامّة:</a:t>
            </a:r>
            <a:endParaRPr lang="ar-SA" sz="3600" dirty="0">
              <a:solidFill>
                <a:srgbClr val="92D050"/>
              </a:solidFill>
              <a:latin typeface="Traditional Arabic" pitchFamily="18" charset="-78"/>
              <a:cs typeface="Traditional Arabic" pitchFamily="18" charset="-78"/>
            </a:endParaRPr>
          </a:p>
        </p:txBody>
      </p:sp>
      <p:sp>
        <p:nvSpPr>
          <p:cNvPr id="9" name="مربع نص 8"/>
          <p:cNvSpPr txBox="1"/>
          <p:nvPr/>
        </p:nvSpPr>
        <p:spPr>
          <a:xfrm>
            <a:off x="1071538" y="782405"/>
            <a:ext cx="3714776" cy="646331"/>
          </a:xfrm>
          <a:prstGeom prst="rect">
            <a:avLst/>
          </a:prstGeom>
          <a:noFill/>
        </p:spPr>
        <p:txBody>
          <a:bodyPr wrap="square" rtlCol="1">
            <a:spAutoFit/>
          </a:bodyPr>
          <a:lstStyle/>
          <a:p>
            <a:r>
              <a:rPr lang="ar-SA" sz="3600" dirty="0">
                <a:solidFill>
                  <a:srgbClr val="FF0000"/>
                </a:solidFill>
                <a:latin typeface="Traditional Arabic" pitchFamily="18" charset="-78"/>
                <a:cs typeface="Traditional Arabic" pitchFamily="18" charset="-78"/>
              </a:rPr>
              <a:t>ي</a:t>
            </a:r>
            <a:r>
              <a:rPr lang="ar-SA" sz="3600" dirty="0" smtClean="0">
                <a:solidFill>
                  <a:srgbClr val="FF0000"/>
                </a:solidFill>
                <a:latin typeface="Traditional Arabic" pitchFamily="18" charset="-78"/>
                <a:cs typeface="Traditional Arabic" pitchFamily="18" charset="-78"/>
              </a:rPr>
              <a:t>كون بألفاظ محصورة هي:</a:t>
            </a:r>
            <a:endParaRPr lang="ar-SA" sz="3600" dirty="0">
              <a:solidFill>
                <a:srgbClr val="FF0000"/>
              </a:solidFill>
              <a:latin typeface="Traditional Arabic" pitchFamily="18" charset="-78"/>
              <a:cs typeface="Traditional Arabic" pitchFamily="18" charset="-78"/>
            </a:endParaRPr>
          </a:p>
        </p:txBody>
      </p:sp>
      <p:sp>
        <p:nvSpPr>
          <p:cNvPr id="10" name="مربع نص 9"/>
          <p:cNvSpPr txBox="1"/>
          <p:nvPr/>
        </p:nvSpPr>
        <p:spPr>
          <a:xfrm>
            <a:off x="683568" y="2500306"/>
            <a:ext cx="7674646" cy="584775"/>
          </a:xfrm>
          <a:prstGeom prst="rect">
            <a:avLst/>
          </a:prstGeom>
          <a:noFill/>
        </p:spPr>
        <p:txBody>
          <a:bodyPr wrap="square" rtlCol="1">
            <a:spAutoFit/>
          </a:bodyPr>
          <a:lstStyle/>
          <a:p>
            <a:r>
              <a:rPr lang="ar-SA" sz="3200" dirty="0" smtClean="0">
                <a:solidFill>
                  <a:schemeClr val="accent1">
                    <a:lumMod val="75000"/>
                  </a:schemeClr>
                </a:solidFill>
                <a:latin typeface="MCS Diwany2 S_U normal." pitchFamily="2" charset="-78"/>
                <a:cs typeface="Traditional Arabic" pitchFamily="2" charset="-78"/>
              </a:rPr>
              <a:t> إضافتها إلى ضمير يعود على المؤكَّد </a:t>
            </a:r>
            <a:r>
              <a:rPr lang="ar-SA" sz="3200" dirty="0" err="1" smtClean="0">
                <a:solidFill>
                  <a:schemeClr val="accent1">
                    <a:lumMod val="75000"/>
                  </a:schemeClr>
                </a:solidFill>
                <a:latin typeface="MCS Diwany2 S_U normal." pitchFamily="2" charset="-78"/>
                <a:cs typeface="Traditional Arabic" pitchFamily="2" charset="-78"/>
              </a:rPr>
              <a:t>ويطابقه</a:t>
            </a:r>
            <a:r>
              <a:rPr lang="ar-SA" sz="3200" dirty="0" smtClean="0">
                <a:solidFill>
                  <a:schemeClr val="accent1">
                    <a:lumMod val="75000"/>
                  </a:schemeClr>
                </a:solidFill>
                <a:latin typeface="MCS Diwany2 S_U normal." pitchFamily="2" charset="-78"/>
                <a:cs typeface="Traditional Arabic" pitchFamily="2" charset="-78"/>
              </a:rPr>
              <a:t> في الإفراد والتّثنية والجمع</a:t>
            </a:r>
            <a:r>
              <a:rPr lang="ar-SA" sz="3200" dirty="0" smtClean="0">
                <a:solidFill>
                  <a:schemeClr val="accent1">
                    <a:lumMod val="75000"/>
                  </a:schemeClr>
                </a:solidFill>
                <a:latin typeface="MCS Diwany2 S_U normal." pitchFamily="2" charset="-78"/>
                <a:cs typeface="Traditional Arabic" pitchFamily="2" charset="-78"/>
              </a:rPr>
              <a:t>.</a:t>
            </a:r>
            <a:endParaRPr lang="ar-SA" sz="3200" dirty="0" smtClean="0">
              <a:solidFill>
                <a:schemeClr val="accent1">
                  <a:lumMod val="75000"/>
                </a:schemeClr>
              </a:solidFill>
              <a:latin typeface="MCS Diwany2 S_U normal." pitchFamily="2" charset="-78"/>
              <a:cs typeface="Traditional Arabic" pitchFamily="2" charset="-78"/>
            </a:endParaRPr>
          </a:p>
        </p:txBody>
      </p:sp>
      <p:sp>
        <p:nvSpPr>
          <p:cNvPr id="11" name="مربع نص 10"/>
          <p:cNvSpPr txBox="1"/>
          <p:nvPr/>
        </p:nvSpPr>
        <p:spPr>
          <a:xfrm>
            <a:off x="424036" y="3925677"/>
            <a:ext cx="7964388" cy="646331"/>
          </a:xfrm>
          <a:prstGeom prst="rect">
            <a:avLst/>
          </a:prstGeom>
          <a:noFill/>
        </p:spPr>
        <p:txBody>
          <a:bodyPr wrap="square" rtlCol="1">
            <a:spAutoFit/>
          </a:bodyPr>
          <a:lstStyle/>
          <a:p>
            <a:r>
              <a:rPr lang="ar-SA" sz="3600" dirty="0" smtClean="0">
                <a:latin typeface="Traditional Arabic" pitchFamily="18" charset="-78"/>
                <a:cs typeface="Traditional Arabic" pitchFamily="18" charset="-78"/>
              </a:rPr>
              <a:t>كلا: تستعمل لتوكيد المثنى المذكّر وحده: </a:t>
            </a:r>
            <a:r>
              <a:rPr lang="ar-SA" sz="3600" dirty="0" smtClean="0">
                <a:solidFill>
                  <a:srgbClr val="FF0000"/>
                </a:solidFill>
                <a:latin typeface="Traditional Arabic" pitchFamily="18" charset="-78"/>
                <a:cs typeface="Traditional Arabic" pitchFamily="18" charset="-78"/>
              </a:rPr>
              <a:t>جاء </a:t>
            </a:r>
            <a:r>
              <a:rPr lang="ar-SA" sz="3600" dirty="0" smtClean="0">
                <a:solidFill>
                  <a:srgbClr val="FF0000"/>
                </a:solidFill>
                <a:latin typeface="Traditional Arabic" pitchFamily="18" charset="-78"/>
                <a:cs typeface="Traditional Arabic" pitchFamily="18" charset="-78"/>
              </a:rPr>
              <a:t>الطّالبان كلاهما</a:t>
            </a:r>
            <a:endParaRPr lang="ar-SA" sz="3600" dirty="0">
              <a:solidFill>
                <a:srgbClr val="FF0000"/>
              </a:solidFill>
              <a:latin typeface="Traditional Arabic" pitchFamily="18" charset="-78"/>
              <a:cs typeface="Traditional Arabic" pitchFamily="18" charset="-78"/>
            </a:endParaRPr>
          </a:p>
        </p:txBody>
      </p:sp>
      <p:sp>
        <p:nvSpPr>
          <p:cNvPr id="12" name="مربع نص 11"/>
          <p:cNvSpPr txBox="1"/>
          <p:nvPr/>
        </p:nvSpPr>
        <p:spPr>
          <a:xfrm>
            <a:off x="785786" y="4488428"/>
            <a:ext cx="7286676" cy="646331"/>
          </a:xfrm>
          <a:prstGeom prst="rect">
            <a:avLst/>
          </a:prstGeom>
          <a:noFill/>
        </p:spPr>
        <p:txBody>
          <a:bodyPr wrap="square" rtlCol="1">
            <a:spAutoFit/>
          </a:bodyPr>
          <a:lstStyle/>
          <a:p>
            <a:r>
              <a:rPr lang="ar-SA" sz="3600" dirty="0" smtClean="0">
                <a:latin typeface="Traditional Arabic" pitchFamily="18" charset="-78"/>
                <a:cs typeface="Traditional Arabic" pitchFamily="18" charset="-78"/>
              </a:rPr>
              <a:t>كلتا: لتوكيد المثنى المؤنّث وحدة: </a:t>
            </a:r>
            <a:r>
              <a:rPr lang="ar-SA" sz="3600" dirty="0" smtClean="0">
                <a:solidFill>
                  <a:srgbClr val="FF0000"/>
                </a:solidFill>
                <a:latin typeface="Traditional Arabic" pitchFamily="18" charset="-78"/>
                <a:cs typeface="Traditional Arabic" pitchFamily="18" charset="-78"/>
              </a:rPr>
              <a:t>جاءت الطالبتان كلتاهما.</a:t>
            </a:r>
            <a:endParaRPr lang="ar-SA" sz="3600" dirty="0">
              <a:solidFill>
                <a:srgbClr val="FF0000"/>
              </a:solidFill>
              <a:latin typeface="Traditional Arabic" pitchFamily="18" charset="-78"/>
              <a:cs typeface="Traditional Arabic" pitchFamily="18" charset="-78"/>
            </a:endParaRPr>
          </a:p>
        </p:txBody>
      </p:sp>
      <p:sp>
        <p:nvSpPr>
          <p:cNvPr id="13" name="مربع نص 12"/>
          <p:cNvSpPr txBox="1"/>
          <p:nvPr/>
        </p:nvSpPr>
        <p:spPr>
          <a:xfrm>
            <a:off x="428596" y="3214686"/>
            <a:ext cx="6572296" cy="584775"/>
          </a:xfrm>
          <a:prstGeom prst="rect">
            <a:avLst/>
          </a:prstGeom>
          <a:noFill/>
        </p:spPr>
        <p:txBody>
          <a:bodyPr wrap="square" rtlCol="1">
            <a:spAutoFit/>
          </a:bodyPr>
          <a:lstStyle/>
          <a:p>
            <a:r>
              <a:rPr lang="ar-SA" sz="3200" dirty="0" smtClean="0">
                <a:solidFill>
                  <a:schemeClr val="accent1">
                    <a:lumMod val="75000"/>
                  </a:schemeClr>
                </a:solidFill>
                <a:latin typeface="MCS Diwany2 S_U normal." pitchFamily="2" charset="-78"/>
                <a:cs typeface="Traditional Arabic" pitchFamily="2" charset="-78"/>
              </a:rPr>
              <a:t>يجب إضافتها إلى ضمير يعود على المؤكَّد </a:t>
            </a:r>
            <a:r>
              <a:rPr lang="ar-SA" sz="3200" dirty="0" err="1" smtClean="0">
                <a:solidFill>
                  <a:schemeClr val="accent1">
                    <a:lumMod val="75000"/>
                  </a:schemeClr>
                </a:solidFill>
                <a:latin typeface="MCS Diwany2 S_U normal." pitchFamily="2" charset="-78"/>
                <a:cs typeface="Traditional Arabic" pitchFamily="2" charset="-78"/>
              </a:rPr>
              <a:t>ويطابقه</a:t>
            </a:r>
            <a:r>
              <a:rPr lang="ar-SA" sz="3200" dirty="0" smtClean="0">
                <a:solidFill>
                  <a:schemeClr val="accent1">
                    <a:lumMod val="75000"/>
                  </a:schemeClr>
                </a:solidFill>
                <a:latin typeface="MCS Diwany2 S_U normal." pitchFamily="2" charset="-78"/>
                <a:cs typeface="Traditional Arabic" pitchFamily="2" charset="-78"/>
              </a:rPr>
              <a:t> في التثنية.</a:t>
            </a:r>
          </a:p>
        </p:txBody>
      </p:sp>
      <p:sp>
        <p:nvSpPr>
          <p:cNvPr id="14" name="مربع نص 13"/>
          <p:cNvSpPr txBox="1"/>
          <p:nvPr/>
        </p:nvSpPr>
        <p:spPr>
          <a:xfrm>
            <a:off x="71406" y="5143512"/>
            <a:ext cx="6143668" cy="1077218"/>
          </a:xfrm>
          <a:prstGeom prst="rect">
            <a:avLst/>
          </a:prstGeom>
          <a:noFill/>
        </p:spPr>
        <p:txBody>
          <a:bodyPr wrap="square" rtlCol="1">
            <a:spAutoFit/>
          </a:bodyPr>
          <a:lstStyle/>
          <a:p>
            <a:r>
              <a:rPr lang="ar-SA" sz="3200" dirty="0" smtClean="0">
                <a:solidFill>
                  <a:schemeClr val="accent1">
                    <a:lumMod val="75000"/>
                  </a:schemeClr>
                </a:solidFill>
                <a:latin typeface="MCS Diwany2 S_U normal." pitchFamily="2" charset="-78"/>
                <a:cs typeface="Traditional Arabic" pitchFamily="2" charset="-78"/>
              </a:rPr>
              <a:t>يجب إضافتها إلى ضمير يعود على المؤكَّد </a:t>
            </a:r>
            <a:r>
              <a:rPr lang="ar-SA" sz="3200" dirty="0" err="1" smtClean="0">
                <a:solidFill>
                  <a:schemeClr val="accent1">
                    <a:lumMod val="75000"/>
                  </a:schemeClr>
                </a:solidFill>
                <a:latin typeface="MCS Diwany2 S_U normal." pitchFamily="2" charset="-78"/>
                <a:cs typeface="Traditional Arabic" pitchFamily="2" charset="-78"/>
              </a:rPr>
              <a:t>ويطابقه</a:t>
            </a:r>
            <a:r>
              <a:rPr lang="ar-SA" sz="3200" dirty="0" smtClean="0">
                <a:solidFill>
                  <a:schemeClr val="accent1">
                    <a:lumMod val="75000"/>
                  </a:schemeClr>
                </a:solidFill>
                <a:latin typeface="MCS Diwany2 S_U normal." pitchFamily="2" charset="-78"/>
                <a:cs typeface="Traditional Arabic" pitchFamily="2" charset="-78"/>
              </a:rPr>
              <a:t> في الإفراد والجمع تذكيرًا وتأنيثًا.</a:t>
            </a:r>
          </a:p>
        </p:txBody>
      </p:sp>
      <p:sp>
        <p:nvSpPr>
          <p:cNvPr id="15" name="مربع نص 14"/>
          <p:cNvSpPr txBox="1"/>
          <p:nvPr/>
        </p:nvSpPr>
        <p:spPr>
          <a:xfrm>
            <a:off x="1285852" y="1857364"/>
            <a:ext cx="5214974" cy="584775"/>
          </a:xfrm>
          <a:prstGeom prst="rect">
            <a:avLst/>
          </a:prstGeom>
          <a:noFill/>
        </p:spPr>
        <p:txBody>
          <a:bodyPr wrap="square" rtlCol="1">
            <a:spAutoFit/>
          </a:bodyPr>
          <a:lstStyle/>
          <a:p>
            <a:r>
              <a:rPr lang="ar-SA" sz="3200" dirty="0">
                <a:solidFill>
                  <a:srgbClr val="FF0000"/>
                </a:solidFill>
                <a:latin typeface="MCS Diwany2 S_U normal." pitchFamily="2" charset="-78"/>
                <a:cs typeface="Traditional Arabic" pitchFamily="2" charset="-78"/>
              </a:rPr>
              <a:t>رأيتُ الأستاذَ نفسَه</a:t>
            </a:r>
          </a:p>
        </p:txBody>
      </p:sp>
      <p:sp>
        <p:nvSpPr>
          <p:cNvPr id="16" name="مربع نص 15"/>
          <p:cNvSpPr txBox="1"/>
          <p:nvPr/>
        </p:nvSpPr>
        <p:spPr>
          <a:xfrm>
            <a:off x="1142976" y="6143644"/>
            <a:ext cx="6500858" cy="584775"/>
          </a:xfrm>
          <a:prstGeom prst="rect">
            <a:avLst/>
          </a:prstGeom>
          <a:noFill/>
        </p:spPr>
        <p:txBody>
          <a:bodyPr wrap="square" rtlCol="1">
            <a:spAutoFit/>
          </a:bodyPr>
          <a:lstStyle/>
          <a:p>
            <a:r>
              <a:rPr lang="ar-SA" sz="3200" dirty="0" smtClean="0">
                <a:solidFill>
                  <a:srgbClr val="FF0000"/>
                </a:solidFill>
                <a:latin typeface="Traditional Arabic" pitchFamily="18" charset="-78"/>
                <a:cs typeface="Traditional Arabic" pitchFamily="18" charset="-78"/>
              </a:rPr>
              <a:t>جاء </a:t>
            </a:r>
            <a:r>
              <a:rPr lang="ar-SA" sz="3200" dirty="0" smtClean="0">
                <a:solidFill>
                  <a:srgbClr val="FF0000"/>
                </a:solidFill>
                <a:latin typeface="Traditional Arabic" pitchFamily="18" charset="-78"/>
                <a:cs typeface="Traditional Arabic" pitchFamily="18" charset="-78"/>
              </a:rPr>
              <a:t>الطّلابُ كلُّهم</a:t>
            </a:r>
            <a:r>
              <a:rPr lang="ar-SA" sz="3200" dirty="0" smtClean="0">
                <a:solidFill>
                  <a:srgbClr val="FF0000"/>
                </a:solidFill>
                <a:latin typeface="Traditional Arabic" pitchFamily="18" charset="-78"/>
                <a:cs typeface="Traditional Arabic" pitchFamily="18" charset="-78"/>
              </a:rPr>
              <a:t>/ </a:t>
            </a:r>
            <a:r>
              <a:rPr lang="ar-SA" sz="3200" dirty="0" smtClean="0">
                <a:solidFill>
                  <a:srgbClr val="FF0000"/>
                </a:solidFill>
                <a:latin typeface="Traditional Arabic" pitchFamily="18" charset="-78"/>
                <a:cs typeface="Traditional Arabic" pitchFamily="18" charset="-78"/>
              </a:rPr>
              <a:t>جميعُهم</a:t>
            </a:r>
            <a:r>
              <a:rPr lang="ar-SA" sz="3200" dirty="0" smtClean="0">
                <a:solidFill>
                  <a:srgbClr val="FF0000"/>
                </a:solidFill>
                <a:latin typeface="Traditional Arabic" pitchFamily="18" charset="-78"/>
                <a:cs typeface="Traditional Arabic" pitchFamily="18" charset="-78"/>
              </a:rPr>
              <a:t>/ </a:t>
            </a:r>
            <a:r>
              <a:rPr lang="ar-SA" sz="3200" dirty="0" smtClean="0">
                <a:solidFill>
                  <a:srgbClr val="FF0000"/>
                </a:solidFill>
                <a:latin typeface="Traditional Arabic" pitchFamily="18" charset="-78"/>
                <a:cs typeface="Traditional Arabic" pitchFamily="18" charset="-78"/>
              </a:rPr>
              <a:t>عامّتُهم</a:t>
            </a:r>
            <a:r>
              <a:rPr lang="ar-SA" sz="3200" dirty="0" smtClean="0">
                <a:solidFill>
                  <a:srgbClr val="FF0000"/>
                </a:solidFill>
                <a:latin typeface="Traditional Arabic" pitchFamily="18" charset="-78"/>
                <a:cs typeface="Traditional Arabic" pitchFamily="18" charset="-78"/>
              </a:rPr>
              <a:t>.</a:t>
            </a:r>
            <a:endParaRPr lang="ar-SA" sz="3200" dirty="0">
              <a:solidFill>
                <a:srgbClr val="FF0000"/>
              </a:solidFill>
              <a:latin typeface="Traditional Arabic" pitchFamily="18" charset="-78"/>
              <a:cs typeface="Traditional Arabic" pitchFamily="18" charset="-78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ar-SA" sz="60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raditional Arabic" pitchFamily="18" charset="-78"/>
                <a:cs typeface="Traditional Arabic" pitchFamily="18" charset="-78"/>
              </a:rPr>
              <a:t>العطف</a:t>
            </a:r>
            <a:endParaRPr lang="ar-SA" sz="6000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Traditional Arabic" pitchFamily="18" charset="-78"/>
              <a:cs typeface="Traditional Arabic" pitchFamily="18" charset="-78"/>
            </a:endParaRPr>
          </a:p>
        </p:txBody>
      </p:sp>
      <p:sp>
        <p:nvSpPr>
          <p:cNvPr id="3" name="عنوان فرعي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ar-SA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عنوان 10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r"/>
            <a:r>
              <a:rPr lang="ar-SA" sz="4800" dirty="0" smtClean="0">
                <a:solidFill>
                  <a:srgbClr val="FF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raditional Arabic" pitchFamily="18" charset="-78"/>
                <a:cs typeface="Traditional Arabic" pitchFamily="18" charset="-78"/>
              </a:rPr>
              <a:t>الأمثلة:</a:t>
            </a:r>
            <a:endParaRPr lang="ar-SA" sz="4800" dirty="0">
              <a:solidFill>
                <a:srgbClr val="FF000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Traditional Arabic" pitchFamily="18" charset="-78"/>
              <a:cs typeface="Traditional Arabic" pitchFamily="18" charset="-78"/>
            </a:endParaRPr>
          </a:p>
        </p:txBody>
      </p:sp>
      <p:sp>
        <p:nvSpPr>
          <p:cNvPr id="12" name="عنصر نائب للمحتوى 11"/>
          <p:cNvSpPr>
            <a:spLocks noGrp="1"/>
          </p:cNvSpPr>
          <p:nvPr>
            <p:ph idx="1"/>
          </p:nvPr>
        </p:nvSpPr>
        <p:spPr>
          <a:xfrm>
            <a:off x="500034" y="1285860"/>
            <a:ext cx="8229600" cy="4757758"/>
          </a:xfrm>
        </p:spPr>
        <p:txBody>
          <a:bodyPr>
            <a:normAutofit/>
          </a:bodyPr>
          <a:lstStyle/>
          <a:p>
            <a:pPr marL="514350" indent="-514350">
              <a:buFont typeface="+mj-lt"/>
              <a:buAutoNum type="arabicPeriod"/>
            </a:pPr>
            <a:r>
              <a:rPr lang="ar-SA" sz="4000" dirty="0" smtClean="0">
                <a:latin typeface="Traditional Arabic" pitchFamily="18" charset="-78"/>
                <a:cs typeface="Traditional Arabic" pitchFamily="18" charset="-78"/>
              </a:rPr>
              <a:t>تسابق </a:t>
            </a:r>
            <a:r>
              <a:rPr lang="ar-SA" sz="4000" dirty="0" smtClean="0">
                <a:latin typeface="Traditional Arabic" pitchFamily="18" charset="-78"/>
                <a:cs typeface="Traditional Arabic" pitchFamily="18" charset="-78"/>
              </a:rPr>
              <a:t>محمدٌ </a:t>
            </a:r>
            <a:r>
              <a:rPr lang="ar-SA" sz="4000" dirty="0" smtClean="0">
                <a:solidFill>
                  <a:srgbClr val="FF0000"/>
                </a:solidFill>
                <a:latin typeface="Traditional Arabic" pitchFamily="18" charset="-78"/>
                <a:cs typeface="Traditional Arabic" pitchFamily="18" charset="-78"/>
              </a:rPr>
              <a:t>و</a:t>
            </a:r>
            <a:r>
              <a:rPr lang="ar-SA" sz="4000" u="sng" dirty="0" smtClean="0">
                <a:latin typeface="Traditional Arabic" pitchFamily="18" charset="-78"/>
                <a:cs typeface="Traditional Arabic" pitchFamily="18" charset="-78"/>
              </a:rPr>
              <a:t>خالدٌ</a:t>
            </a:r>
            <a:r>
              <a:rPr lang="ar-SA" sz="4000" dirty="0" smtClean="0">
                <a:latin typeface="Traditional Arabic" pitchFamily="18" charset="-78"/>
                <a:cs typeface="Traditional Arabic" pitchFamily="18" charset="-78"/>
              </a:rPr>
              <a:t> </a:t>
            </a:r>
            <a:r>
              <a:rPr lang="ar-SA" sz="4000" dirty="0" smtClean="0">
                <a:solidFill>
                  <a:srgbClr val="FF0000"/>
                </a:solidFill>
                <a:latin typeface="Traditional Arabic" pitchFamily="18" charset="-78"/>
                <a:cs typeface="Traditional Arabic" pitchFamily="18" charset="-78"/>
              </a:rPr>
              <a:t>و</a:t>
            </a:r>
            <a:r>
              <a:rPr lang="ar-SA" sz="4000" u="sng" dirty="0" smtClean="0">
                <a:latin typeface="Traditional Arabic" pitchFamily="18" charset="-78"/>
                <a:cs typeface="Traditional Arabic" pitchFamily="18" charset="-78"/>
              </a:rPr>
              <a:t>صالحٌ</a:t>
            </a:r>
            <a:r>
              <a:rPr lang="ar-SA" sz="4000" dirty="0" smtClean="0">
                <a:latin typeface="Traditional Arabic" pitchFamily="18" charset="-78"/>
                <a:cs typeface="Traditional Arabic" pitchFamily="18" charset="-78"/>
              </a:rPr>
              <a:t> في الجرس. </a:t>
            </a:r>
          </a:p>
          <a:p>
            <a:pPr marL="514350" indent="-514350">
              <a:buFont typeface="+mj-lt"/>
              <a:buAutoNum type="arabicPeriod"/>
            </a:pPr>
            <a:r>
              <a:rPr lang="ar-SA" sz="4000" dirty="0" smtClean="0">
                <a:latin typeface="Traditional Arabic" pitchFamily="18" charset="-78"/>
                <a:cs typeface="Traditional Arabic" pitchFamily="18" charset="-78"/>
              </a:rPr>
              <a:t>تقدّم </a:t>
            </a:r>
            <a:r>
              <a:rPr lang="ar-SA" sz="4000" u="sng" dirty="0" smtClean="0">
                <a:latin typeface="Traditional Arabic" pitchFamily="18" charset="-78"/>
                <a:cs typeface="Traditional Arabic" pitchFamily="18" charset="-78"/>
              </a:rPr>
              <a:t>خالدٌ</a:t>
            </a:r>
            <a:r>
              <a:rPr lang="ar-SA" sz="4000" dirty="0" smtClean="0">
                <a:latin typeface="Traditional Arabic" pitchFamily="18" charset="-78"/>
                <a:cs typeface="Traditional Arabic" pitchFamily="18" charset="-78"/>
              </a:rPr>
              <a:t> </a:t>
            </a:r>
            <a:r>
              <a:rPr lang="ar-SA" sz="4000" dirty="0" smtClean="0">
                <a:solidFill>
                  <a:srgbClr val="FF0000"/>
                </a:solidFill>
                <a:latin typeface="Traditional Arabic" pitchFamily="18" charset="-78"/>
                <a:cs typeface="Traditional Arabic" pitchFamily="18" charset="-78"/>
              </a:rPr>
              <a:t>فـ</a:t>
            </a:r>
            <a:r>
              <a:rPr lang="ar-SA" sz="4000" u="sng" dirty="0" smtClean="0">
                <a:latin typeface="Traditional Arabic" pitchFamily="18" charset="-78"/>
                <a:cs typeface="Traditional Arabic" pitchFamily="18" charset="-78"/>
              </a:rPr>
              <a:t>محمدٌ</a:t>
            </a:r>
            <a:r>
              <a:rPr lang="ar-SA" sz="4000" dirty="0" smtClean="0">
                <a:latin typeface="Traditional Arabic" pitchFamily="18" charset="-78"/>
                <a:cs typeface="Traditional Arabic" pitchFamily="18" charset="-78"/>
              </a:rPr>
              <a:t> في السِّباقِ</a:t>
            </a:r>
          </a:p>
          <a:p>
            <a:pPr marL="514350" indent="-514350">
              <a:buFont typeface="+mj-lt"/>
              <a:buAutoNum type="arabicPeriod"/>
            </a:pPr>
            <a:r>
              <a:rPr lang="ar-SA" sz="4000" dirty="0" smtClean="0">
                <a:latin typeface="Traditional Arabic" pitchFamily="18" charset="-78"/>
                <a:cs typeface="Traditional Arabic" pitchFamily="18" charset="-78"/>
              </a:rPr>
              <a:t>في نهاية السِّباق وصل </a:t>
            </a:r>
            <a:r>
              <a:rPr lang="ar-SA" sz="4000" u="sng" dirty="0" smtClean="0">
                <a:latin typeface="Traditional Arabic" pitchFamily="18" charset="-78"/>
                <a:cs typeface="Traditional Arabic" pitchFamily="18" charset="-78"/>
              </a:rPr>
              <a:t>خالدٌ</a:t>
            </a:r>
            <a:r>
              <a:rPr lang="ar-SA" sz="4000" dirty="0" smtClean="0">
                <a:latin typeface="Traditional Arabic" pitchFamily="18" charset="-78"/>
                <a:cs typeface="Traditional Arabic" pitchFamily="18" charset="-78"/>
              </a:rPr>
              <a:t> </a:t>
            </a:r>
            <a:r>
              <a:rPr lang="ar-SA" sz="4000" dirty="0" smtClean="0">
                <a:solidFill>
                  <a:srgbClr val="FF0000"/>
                </a:solidFill>
                <a:latin typeface="Traditional Arabic" pitchFamily="18" charset="-78"/>
                <a:cs typeface="Traditional Arabic" pitchFamily="18" charset="-78"/>
              </a:rPr>
              <a:t>ثمَّ </a:t>
            </a:r>
            <a:r>
              <a:rPr lang="ar-SA" sz="4000" u="sng" dirty="0" smtClean="0">
                <a:latin typeface="Traditional Arabic" pitchFamily="18" charset="-78"/>
                <a:cs typeface="Traditional Arabic" pitchFamily="18" charset="-78"/>
              </a:rPr>
              <a:t>محمَّدٌ</a:t>
            </a:r>
            <a:r>
              <a:rPr lang="ar-SA" sz="4000" dirty="0" smtClean="0">
                <a:latin typeface="Traditional Arabic" pitchFamily="18" charset="-78"/>
                <a:cs typeface="Traditional Arabic" pitchFamily="18" charset="-78"/>
              </a:rPr>
              <a:t> </a:t>
            </a:r>
            <a:r>
              <a:rPr lang="ar-SA" sz="4000" dirty="0" smtClean="0">
                <a:solidFill>
                  <a:srgbClr val="FF0000"/>
                </a:solidFill>
                <a:latin typeface="Traditional Arabic" pitchFamily="18" charset="-78"/>
                <a:cs typeface="Traditional Arabic" pitchFamily="18" charset="-78"/>
              </a:rPr>
              <a:t>ثمَّ</a:t>
            </a:r>
            <a:r>
              <a:rPr lang="ar-SA" sz="4000" dirty="0" smtClean="0">
                <a:latin typeface="Traditional Arabic" pitchFamily="18" charset="-78"/>
                <a:cs typeface="Traditional Arabic" pitchFamily="18" charset="-78"/>
              </a:rPr>
              <a:t> </a:t>
            </a:r>
            <a:r>
              <a:rPr lang="ar-SA" sz="4000" u="sng" dirty="0" smtClean="0">
                <a:latin typeface="Traditional Arabic" pitchFamily="18" charset="-78"/>
                <a:cs typeface="Traditional Arabic" pitchFamily="18" charset="-78"/>
              </a:rPr>
              <a:t>صالحٌ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5"/>
          <p:cNvSpPr>
            <a:spLocks noChangeArrowheads="1"/>
          </p:cNvSpPr>
          <p:nvPr/>
        </p:nvSpPr>
        <p:spPr bwMode="auto">
          <a:xfrm>
            <a:off x="4325030" y="-1214470"/>
            <a:ext cx="4178713" cy="107721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square" anchor="ctr">
            <a:spAutoFit/>
          </a:bodyPr>
          <a:lstStyle/>
          <a:p>
            <a:r>
              <a:rPr lang="ar-SA" sz="3200" b="1" dirty="0">
                <a:solidFill>
                  <a:srgbClr val="FF3300"/>
                </a:solidFill>
                <a:cs typeface="Arabic Transparent" pitchFamily="2" charset="-78"/>
              </a:rPr>
              <a:t>تأمل المثال</a:t>
            </a:r>
            <a:r>
              <a:rPr lang="ar-SA" sz="3200" b="1" dirty="0">
                <a:solidFill>
                  <a:srgbClr val="0066FF"/>
                </a:solidFill>
                <a:cs typeface="Arabic Transparent" pitchFamily="2" charset="-78"/>
              </a:rPr>
              <a:t> : تسابق محمد وخالد وصالح في العدو</a:t>
            </a:r>
          </a:p>
        </p:txBody>
      </p:sp>
      <p:sp>
        <p:nvSpPr>
          <p:cNvPr id="5" name="Rectangle 6"/>
          <p:cNvSpPr>
            <a:spLocks noChangeArrowheads="1"/>
          </p:cNvSpPr>
          <p:nvPr/>
        </p:nvSpPr>
        <p:spPr bwMode="auto">
          <a:xfrm>
            <a:off x="1" y="928670"/>
            <a:ext cx="8929718" cy="590931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square" anchor="ctr">
            <a:spAutoFit/>
          </a:bodyPr>
          <a:lstStyle/>
          <a:p>
            <a:pPr>
              <a:lnSpc>
                <a:spcPct val="175000"/>
              </a:lnSpc>
            </a:pPr>
            <a:r>
              <a:rPr lang="ar-SA" sz="3600" dirty="0" smtClean="0">
                <a:solidFill>
                  <a:schemeClr val="accent1">
                    <a:lumMod val="75000"/>
                  </a:schemeClr>
                </a:solidFill>
                <a:latin typeface="Traditional Arabic" pitchFamily="18" charset="-78"/>
                <a:cs typeface="Traditional Arabic" pitchFamily="18" charset="-78"/>
              </a:rPr>
              <a:t>العطف: هو التّابع الذي يتوسّط بينه وبين </a:t>
            </a:r>
            <a:r>
              <a:rPr lang="ar-SA" sz="3600" dirty="0" err="1" smtClean="0">
                <a:solidFill>
                  <a:schemeClr val="accent1">
                    <a:lumMod val="75000"/>
                  </a:schemeClr>
                </a:solidFill>
                <a:latin typeface="Traditional Arabic" pitchFamily="18" charset="-78"/>
                <a:cs typeface="Traditional Arabic" pitchFamily="18" charset="-78"/>
              </a:rPr>
              <a:t>متبوعه</a:t>
            </a:r>
            <a:r>
              <a:rPr lang="ar-SA" sz="3600" dirty="0" smtClean="0">
                <a:solidFill>
                  <a:schemeClr val="accent1">
                    <a:lumMod val="75000"/>
                  </a:schemeClr>
                </a:solidFill>
                <a:latin typeface="Traditional Arabic" pitchFamily="18" charset="-78"/>
                <a:cs typeface="Traditional Arabic" pitchFamily="18" charset="-78"/>
              </a:rPr>
              <a:t> أحد حروف العطف، وهي قسمان:</a:t>
            </a:r>
          </a:p>
          <a:p>
            <a:pPr>
              <a:lnSpc>
                <a:spcPct val="175000"/>
              </a:lnSpc>
            </a:pPr>
            <a:endParaRPr lang="ar-SA" sz="3600" dirty="0" smtClean="0">
              <a:solidFill>
                <a:srgbClr val="0066FF"/>
              </a:solidFill>
              <a:latin typeface="Traditional Arabic" pitchFamily="18" charset="-78"/>
              <a:cs typeface="Traditional Arabic" pitchFamily="18" charset="-78"/>
            </a:endParaRPr>
          </a:p>
          <a:p>
            <a:pPr>
              <a:lnSpc>
                <a:spcPct val="175000"/>
              </a:lnSpc>
            </a:pPr>
            <a:endParaRPr lang="en-US" sz="3600" dirty="0">
              <a:solidFill>
                <a:srgbClr val="0066FF"/>
              </a:solidFill>
              <a:latin typeface="Traditional Arabic" pitchFamily="18" charset="-78"/>
              <a:cs typeface="Traditional Arabic" pitchFamily="18" charset="-78"/>
            </a:endParaRPr>
          </a:p>
          <a:p>
            <a:pPr>
              <a:lnSpc>
                <a:spcPct val="175000"/>
              </a:lnSpc>
            </a:pPr>
            <a:r>
              <a:rPr lang="ar-SA" sz="3600" dirty="0">
                <a:solidFill>
                  <a:srgbClr val="FF0000"/>
                </a:solidFill>
                <a:latin typeface="Traditional Arabic" pitchFamily="18" charset="-78"/>
                <a:cs typeface="Traditional Arabic" pitchFamily="18" charset="-78"/>
              </a:rPr>
              <a:t>- يُسمى الاسم الواقع بعد حرف عطف </a:t>
            </a:r>
            <a:r>
              <a:rPr lang="ar-SA" sz="3600" dirty="0">
                <a:solidFill>
                  <a:srgbClr val="0066FF"/>
                </a:solidFill>
                <a:latin typeface="Traditional Arabic" pitchFamily="18" charset="-78"/>
                <a:cs typeface="Traditional Arabic" pitchFamily="18" charset="-78"/>
              </a:rPr>
              <a:t>( </a:t>
            </a:r>
            <a:r>
              <a:rPr lang="ar-SA" sz="3600" dirty="0" err="1">
                <a:latin typeface="Traditional Arabic" pitchFamily="18" charset="-78"/>
                <a:cs typeface="Traditional Arabic" pitchFamily="18" charset="-78"/>
              </a:rPr>
              <a:t>معطوف</a:t>
            </a:r>
            <a:r>
              <a:rPr lang="ar-SA" sz="3600" dirty="0">
                <a:solidFill>
                  <a:srgbClr val="0066FF"/>
                </a:solidFill>
                <a:latin typeface="Traditional Arabic" pitchFamily="18" charset="-78"/>
                <a:cs typeface="Traditional Arabic" pitchFamily="18" charset="-78"/>
              </a:rPr>
              <a:t> ). </a:t>
            </a:r>
          </a:p>
          <a:p>
            <a:pPr>
              <a:lnSpc>
                <a:spcPct val="175000"/>
              </a:lnSpc>
            </a:pPr>
            <a:r>
              <a:rPr lang="ar-SA" sz="3600" dirty="0">
                <a:solidFill>
                  <a:srgbClr val="FF0000"/>
                </a:solidFill>
                <a:latin typeface="Traditional Arabic" pitchFamily="18" charset="-78"/>
                <a:cs typeface="Traditional Arabic" pitchFamily="18" charset="-78"/>
              </a:rPr>
              <a:t>- يسمى الاسم الواقع قبل حرف عطف </a:t>
            </a:r>
            <a:r>
              <a:rPr lang="ar-SA" sz="3600" dirty="0">
                <a:solidFill>
                  <a:srgbClr val="0066FF"/>
                </a:solidFill>
                <a:latin typeface="Traditional Arabic" pitchFamily="18" charset="-78"/>
                <a:cs typeface="Traditional Arabic" pitchFamily="18" charset="-78"/>
              </a:rPr>
              <a:t>( </a:t>
            </a:r>
            <a:r>
              <a:rPr lang="ar-SA" sz="3600" dirty="0" err="1">
                <a:latin typeface="Traditional Arabic" pitchFamily="18" charset="-78"/>
                <a:cs typeface="Traditional Arabic" pitchFamily="18" charset="-78"/>
              </a:rPr>
              <a:t>معطوف</a:t>
            </a:r>
            <a:r>
              <a:rPr lang="ar-SA" sz="3600" dirty="0">
                <a:latin typeface="Traditional Arabic" pitchFamily="18" charset="-78"/>
                <a:cs typeface="Traditional Arabic" pitchFamily="18" charset="-78"/>
              </a:rPr>
              <a:t> عليه</a:t>
            </a:r>
            <a:r>
              <a:rPr lang="ar-SA" sz="3600" dirty="0">
                <a:solidFill>
                  <a:srgbClr val="0066FF"/>
                </a:solidFill>
                <a:latin typeface="Traditional Arabic" pitchFamily="18" charset="-78"/>
                <a:cs typeface="Traditional Arabic" pitchFamily="18" charset="-78"/>
              </a:rPr>
              <a:t> </a:t>
            </a:r>
            <a:r>
              <a:rPr lang="ar-SA" sz="3600" dirty="0" smtClean="0">
                <a:solidFill>
                  <a:srgbClr val="0066FF"/>
                </a:solidFill>
                <a:latin typeface="Traditional Arabic" pitchFamily="18" charset="-78"/>
                <a:cs typeface="Traditional Arabic" pitchFamily="18" charset="-78"/>
              </a:rPr>
              <a:t>)</a:t>
            </a:r>
            <a:endParaRPr lang="ar-SA" sz="3600" dirty="0">
              <a:solidFill>
                <a:srgbClr val="0066FF"/>
              </a:solidFill>
              <a:latin typeface="Traditional Arabic" pitchFamily="18" charset="-78"/>
              <a:cs typeface="Traditional Arabic" pitchFamily="18" charset="-78"/>
            </a:endParaRPr>
          </a:p>
        </p:txBody>
      </p:sp>
      <p:sp>
        <p:nvSpPr>
          <p:cNvPr id="6" name="عنوان 5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ar-SA" b="1" dirty="0" smtClean="0">
                <a:solidFill>
                  <a:srgbClr val="FF3300"/>
                </a:solidFill>
                <a:cs typeface="Arabic Transparent" pitchFamily="2" charset="-78"/>
              </a:rPr>
              <a:t>تأمل المثال</a:t>
            </a:r>
            <a:r>
              <a:rPr lang="ar-SA" b="1" dirty="0" smtClean="0">
                <a:solidFill>
                  <a:srgbClr val="0066FF"/>
                </a:solidFill>
                <a:cs typeface="Arabic Transparent" pitchFamily="2" charset="-78"/>
              </a:rPr>
              <a:t> : </a:t>
            </a:r>
            <a:br>
              <a:rPr lang="ar-SA" b="1" dirty="0" smtClean="0">
                <a:solidFill>
                  <a:srgbClr val="0066FF"/>
                </a:solidFill>
                <a:cs typeface="Arabic Transparent" pitchFamily="2" charset="-78"/>
              </a:rPr>
            </a:br>
            <a:endParaRPr lang="ar-SA" dirty="0"/>
          </a:p>
        </p:txBody>
      </p:sp>
      <p:sp>
        <p:nvSpPr>
          <p:cNvPr id="7" name="مربع نص 6"/>
          <p:cNvSpPr txBox="1"/>
          <p:nvPr/>
        </p:nvSpPr>
        <p:spPr>
          <a:xfrm>
            <a:off x="384634" y="2571744"/>
            <a:ext cx="6116192" cy="1200329"/>
          </a:xfrm>
          <a:prstGeom prst="rect">
            <a:avLst/>
          </a:prstGeom>
          <a:noFill/>
        </p:spPr>
        <p:txBody>
          <a:bodyPr wrap="square" rtlCol="1">
            <a:spAutoFit/>
          </a:bodyPr>
          <a:lstStyle/>
          <a:p>
            <a:r>
              <a:rPr lang="ar-SA" sz="3600" dirty="0" smtClean="0">
                <a:latin typeface="Traditional Arabic" pitchFamily="18" charset="-78"/>
                <a:cs typeface="Traditional Arabic" pitchFamily="18" charset="-78"/>
              </a:rPr>
              <a:t>1. قسم يقتضي التّشريك في الإعراب والمعنى: </a:t>
            </a:r>
          </a:p>
          <a:p>
            <a:pPr algn="ctr"/>
            <a:r>
              <a:rPr lang="ar-SA" sz="3600" dirty="0" smtClean="0">
                <a:solidFill>
                  <a:schemeClr val="accent1">
                    <a:lumMod val="75000"/>
                  </a:schemeClr>
                </a:solidFill>
                <a:latin typeface="Traditional Arabic" pitchFamily="18" charset="-78"/>
                <a:cs typeface="Traditional Arabic" pitchFamily="18" charset="-78"/>
              </a:rPr>
              <a:t>الواو، الفاء، ثمَّ، أم، أو، أمَّا</a:t>
            </a:r>
            <a:endParaRPr lang="ar-SA" sz="3600" dirty="0">
              <a:solidFill>
                <a:schemeClr val="accent1">
                  <a:lumMod val="75000"/>
                </a:schemeClr>
              </a:solidFill>
              <a:latin typeface="Traditional Arabic" pitchFamily="18" charset="-78"/>
              <a:cs typeface="Traditional Arabic" pitchFamily="18" charset="-78"/>
            </a:endParaRPr>
          </a:p>
        </p:txBody>
      </p:sp>
      <p:sp>
        <p:nvSpPr>
          <p:cNvPr id="8" name="مربع نص 7"/>
          <p:cNvSpPr txBox="1"/>
          <p:nvPr/>
        </p:nvSpPr>
        <p:spPr>
          <a:xfrm>
            <a:off x="428596" y="3631172"/>
            <a:ext cx="6000792" cy="1200329"/>
          </a:xfrm>
          <a:prstGeom prst="rect">
            <a:avLst/>
          </a:prstGeom>
          <a:noFill/>
        </p:spPr>
        <p:txBody>
          <a:bodyPr wrap="square" rtlCol="1">
            <a:spAutoFit/>
          </a:bodyPr>
          <a:lstStyle/>
          <a:p>
            <a:r>
              <a:rPr lang="ar-SA" sz="3600" dirty="0" smtClean="0">
                <a:latin typeface="Traditional Arabic" pitchFamily="18" charset="-78"/>
                <a:cs typeface="Traditional Arabic" pitchFamily="18" charset="-78"/>
              </a:rPr>
              <a:t>2. قسم يقتضي التّشريك في الإعراب فقط: </a:t>
            </a:r>
          </a:p>
          <a:p>
            <a:pPr algn="ctr"/>
            <a:r>
              <a:rPr lang="ar-SA" sz="3600" dirty="0" smtClean="0">
                <a:solidFill>
                  <a:schemeClr val="accent1">
                    <a:lumMod val="75000"/>
                  </a:schemeClr>
                </a:solidFill>
                <a:latin typeface="Traditional Arabic" pitchFamily="18" charset="-78"/>
                <a:cs typeface="Traditional Arabic" pitchFamily="18" charset="-78"/>
              </a:rPr>
              <a:t>لا، بل، لكن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7" presetClass="entr" presetSubtype="2" fill="hold" grpId="0" nodeType="after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20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20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9" fill="hold">
                            <p:stCondLst>
                              <p:cond delay="3000"/>
                            </p:stCondLst>
                            <p:childTnLst>
                              <p:par>
                                <p:cTn id="10" presetID="7" presetClass="entr" presetSubtype="2" fill="hold" grpId="0" nodeType="afterEffect">
                                  <p:stCondLst>
                                    <p:cond delay="150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2" dur="20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3" dur="20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/>
      <p:bldP spid="5" grpId="0"/>
    </p:bld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عنوان 2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ar-SA" dirty="0" smtClean="0">
                <a:latin typeface="Traditional Arabic" pitchFamily="18" charset="-78"/>
                <a:cs typeface="Traditional Arabic" pitchFamily="18" charset="-78"/>
              </a:rPr>
              <a:t>ولكل حرف من حروف العطف السّابقة معنى يفيده.</a:t>
            </a:r>
            <a:endParaRPr lang="ar-SA" dirty="0">
              <a:latin typeface="Traditional Arabic" pitchFamily="18" charset="-78"/>
              <a:cs typeface="Traditional Arabic" pitchFamily="18" charset="-78"/>
            </a:endParaRPr>
          </a:p>
        </p:txBody>
      </p:sp>
      <p:sp>
        <p:nvSpPr>
          <p:cNvPr id="4" name="عنوان فرعي 3"/>
          <p:cNvSpPr>
            <a:spLocks noGrp="1"/>
          </p:cNvSpPr>
          <p:nvPr>
            <p:ph type="subTitle" idx="1"/>
          </p:nvPr>
        </p:nvSpPr>
        <p:spPr/>
        <p:txBody>
          <a:bodyPr>
            <a:normAutofit/>
          </a:bodyPr>
          <a:lstStyle/>
          <a:p>
            <a:r>
              <a:rPr lang="ar-SA" sz="4400" dirty="0" smtClean="0">
                <a:latin typeface="Traditional Arabic" pitchFamily="18" charset="-78"/>
                <a:cs typeface="Traditional Arabic" pitchFamily="18" charset="-78"/>
              </a:rPr>
              <a:t>انظر الكتاب:387</a:t>
            </a:r>
            <a:endParaRPr lang="ar-SA" sz="4400" dirty="0">
              <a:latin typeface="Traditional Arabic" pitchFamily="18" charset="-78"/>
              <a:cs typeface="Traditional Arabic" pitchFamily="18" charset="-78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7" dur="500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 build="p"/>
    </p:bld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عنوان 3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ar-SA" sz="60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raditional Arabic" pitchFamily="18" charset="-78"/>
                <a:cs typeface="Traditional Arabic" pitchFamily="18" charset="-78"/>
              </a:rPr>
              <a:t>البدل</a:t>
            </a:r>
            <a:endParaRPr lang="ar-SA" sz="6000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Traditional Arabic" pitchFamily="18" charset="-78"/>
              <a:cs typeface="Traditional Arabic" pitchFamily="18" charset="-78"/>
            </a:endParaRPr>
          </a:p>
        </p:txBody>
      </p:sp>
      <p:sp>
        <p:nvSpPr>
          <p:cNvPr id="5" name="عنوان فرعي 4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ar-SA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Rectangle 2"/>
          <p:cNvSpPr txBox="1">
            <a:spLocks noChangeArrowheads="1"/>
          </p:cNvSpPr>
          <p:nvPr/>
        </p:nvSpPr>
        <p:spPr>
          <a:xfrm>
            <a:off x="1824091" y="428604"/>
            <a:ext cx="6870700" cy="814382"/>
          </a:xfrm>
          <a:prstGeom prst="rect">
            <a:avLst/>
          </a:prstGeom>
        </p:spPr>
        <p:txBody>
          <a:bodyPr/>
          <a:lstStyle/>
          <a:p>
            <a:pPr marL="0" marR="0" lvl="0" indent="0" algn="r" defTabSz="914400" rtl="1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ar-SA" sz="4000" b="1" i="0" u="sng" strike="noStrike" kern="1200" cap="none" spc="0" normalizeH="0" baseline="0" noProof="0" dirty="0" err="1" smtClean="0">
                <a:ln>
                  <a:noFill/>
                </a:ln>
                <a:solidFill>
                  <a:srgbClr val="0033CC"/>
                </a:solidFill>
                <a:effectLst/>
                <a:uLnTx/>
                <a:uFillTx/>
                <a:latin typeface="Traditional Arabic" pitchFamily="18" charset="-78"/>
                <a:ea typeface="+mj-ea"/>
                <a:cs typeface="Traditional Arabic" pitchFamily="18" charset="-78"/>
              </a:rPr>
              <a:t>الامثله</a:t>
            </a:r>
            <a:r>
              <a:rPr kumimoji="0" lang="ar-SA" sz="4000" b="1" i="0" u="sng" strike="noStrike" kern="1200" cap="none" spc="0" normalizeH="0" baseline="0" noProof="0" dirty="0" smtClean="0">
                <a:ln>
                  <a:noFill/>
                </a:ln>
                <a:solidFill>
                  <a:srgbClr val="0033CC"/>
                </a:solidFill>
                <a:effectLst/>
                <a:uLnTx/>
                <a:uFillTx/>
                <a:latin typeface="Traditional Arabic" pitchFamily="18" charset="-78"/>
                <a:ea typeface="+mj-ea"/>
                <a:cs typeface="Traditional Arabic" pitchFamily="18" charset="-78"/>
              </a:rPr>
              <a:t>:</a:t>
            </a:r>
            <a:endParaRPr kumimoji="0" lang="en-US" sz="4000" b="1" i="0" u="sng" strike="noStrike" kern="1200" cap="none" spc="0" normalizeH="0" baseline="0" noProof="0" dirty="0" smtClean="0">
              <a:ln>
                <a:noFill/>
              </a:ln>
              <a:solidFill>
                <a:srgbClr val="0033CC"/>
              </a:solidFill>
              <a:effectLst/>
              <a:uLnTx/>
              <a:uFillTx/>
              <a:latin typeface="Traditional Arabic" pitchFamily="18" charset="-78"/>
              <a:ea typeface="+mj-ea"/>
              <a:cs typeface="Traditional Arabic" pitchFamily="18" charset="-78"/>
            </a:endParaRPr>
          </a:p>
        </p:txBody>
      </p:sp>
      <p:sp>
        <p:nvSpPr>
          <p:cNvPr id="13" name="Rectangle 3"/>
          <p:cNvSpPr txBox="1">
            <a:spLocks noChangeArrowheads="1"/>
          </p:cNvSpPr>
          <p:nvPr/>
        </p:nvSpPr>
        <p:spPr>
          <a:xfrm>
            <a:off x="1022377" y="1557326"/>
            <a:ext cx="7696200" cy="3657600"/>
          </a:xfrm>
          <a:prstGeom prst="rect">
            <a:avLst/>
          </a:prstGeom>
        </p:spPr>
        <p:txBody>
          <a:bodyPr/>
          <a:lstStyle/>
          <a:p>
            <a:pPr marL="342900" marR="0" lvl="0" indent="-342900" algn="r" defTabSz="914400" rtl="1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Char char="•"/>
              <a:tabLst/>
              <a:defRPr/>
            </a:pPr>
            <a:r>
              <a:rPr kumimoji="0" lang="ar-SA" sz="4000" b="1" i="0" u="none" strike="noStrike" kern="1200" cap="none" spc="0" normalizeH="0" baseline="0" noProof="0" dirty="0" smtClean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Traditional Arabic" pitchFamily="18" charset="-78"/>
                <a:cs typeface="Traditional Arabic" pitchFamily="18" charset="-78"/>
              </a:rPr>
              <a:t>آمنت </a:t>
            </a:r>
            <a:r>
              <a:rPr kumimoji="0" lang="ar-SA" sz="4000" b="1" i="0" u="none" strike="noStrike" kern="1200" cap="none" spc="0" normalizeH="0" baseline="0" noProof="0" dirty="0" smtClean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Traditional Arabic" pitchFamily="18" charset="-78"/>
                <a:cs typeface="Traditional Arabic" pitchFamily="18" charset="-78"/>
              </a:rPr>
              <a:t>برسولِ </a:t>
            </a:r>
            <a:r>
              <a:rPr kumimoji="0" lang="ar-SA" sz="4000" b="1" i="0" u="none" strike="noStrike" kern="1200" cap="none" spc="0" normalizeH="0" baseline="0" noProof="0" dirty="0" smtClean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Traditional Arabic" pitchFamily="18" charset="-78"/>
                <a:cs typeface="Traditional Arabic" pitchFamily="18" charset="-78"/>
              </a:rPr>
              <a:t>الله </a:t>
            </a:r>
            <a:r>
              <a:rPr kumimoji="0" lang="ar-SA" sz="4000" b="1" i="0" u="sng" strike="noStrike" kern="1200" cap="none" spc="0" normalizeH="0" baseline="0" noProof="0" dirty="0" smtClean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Traditional Arabic" pitchFamily="18" charset="-78"/>
                <a:cs typeface="Traditional Arabic" pitchFamily="18" charset="-78"/>
              </a:rPr>
              <a:t>محمدٍ</a:t>
            </a:r>
            <a:r>
              <a:rPr kumimoji="0" lang="ar-SA" sz="4000" b="1" i="0" u="none" strike="noStrike" kern="1200" cap="none" spc="0" normalizeH="0" baseline="0" noProof="0" dirty="0" smtClean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Traditional Arabic" pitchFamily="18" charset="-78"/>
                <a:cs typeface="Traditional Arabic" pitchFamily="18" charset="-78"/>
              </a:rPr>
              <a:t> </a:t>
            </a:r>
            <a:r>
              <a:rPr kumimoji="0" lang="ar-SA" sz="40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Traditional Arabic" pitchFamily="18" charset="-78"/>
                <a:cs typeface="Traditional Arabic" pitchFamily="18" charset="-78"/>
              </a:rPr>
              <a:t/>
            </a:r>
            <a:br>
              <a:rPr kumimoji="0" lang="ar-SA" sz="40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Traditional Arabic" pitchFamily="18" charset="-78"/>
                <a:cs typeface="Traditional Arabic" pitchFamily="18" charset="-78"/>
              </a:rPr>
            </a:br>
            <a:endParaRPr kumimoji="0" lang="en-US" sz="4000" b="1" i="0" u="none" strike="noStrike" kern="1200" cap="none" spc="0" normalizeH="0" baseline="0" noProof="0" dirty="0" smtClean="0">
              <a:ln>
                <a:noFill/>
              </a:ln>
              <a:solidFill>
                <a:schemeClr val="tx2"/>
              </a:solidFill>
              <a:effectLst/>
              <a:uLnTx/>
              <a:uFillTx/>
              <a:latin typeface="Traditional Arabic" pitchFamily="18" charset="-78"/>
              <a:cs typeface="Traditional Arabic" pitchFamily="18" charset="-78"/>
            </a:endParaRPr>
          </a:p>
        </p:txBody>
      </p:sp>
      <p:sp>
        <p:nvSpPr>
          <p:cNvPr id="14" name="Rectangle 4"/>
          <p:cNvSpPr>
            <a:spLocks noChangeArrowheads="1"/>
          </p:cNvSpPr>
          <p:nvPr/>
        </p:nvSpPr>
        <p:spPr bwMode="auto">
          <a:xfrm>
            <a:off x="987777" y="2090726"/>
            <a:ext cx="7641900" cy="1323439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r>
              <a:rPr lang="ar-SA" sz="4000">
                <a:solidFill>
                  <a:srgbClr val="0033CC"/>
                </a:solidFill>
                <a:latin typeface="Traditional Arabic" pitchFamily="18" charset="-78"/>
                <a:cs typeface="Traditional Arabic" pitchFamily="18" charset="-78"/>
              </a:rPr>
              <a:t>المبدل منه</a:t>
            </a:r>
            <a:r>
              <a:rPr lang="ar-SA" sz="4000">
                <a:latin typeface="Traditional Arabic" pitchFamily="18" charset="-78"/>
                <a:cs typeface="Traditional Arabic" pitchFamily="18" charset="-78"/>
              </a:rPr>
              <a:t> :رسول الله     </a:t>
            </a:r>
            <a:r>
              <a:rPr lang="ar-SA" sz="4000">
                <a:solidFill>
                  <a:srgbClr val="0033CC"/>
                </a:solidFill>
                <a:latin typeface="Traditional Arabic" pitchFamily="18" charset="-78"/>
                <a:cs typeface="Traditional Arabic" pitchFamily="18" charset="-78"/>
              </a:rPr>
              <a:t>البدل:</a:t>
            </a:r>
            <a:r>
              <a:rPr lang="ar-SA" sz="4000">
                <a:latin typeface="Traditional Arabic" pitchFamily="18" charset="-78"/>
                <a:cs typeface="Traditional Arabic" pitchFamily="18" charset="-78"/>
              </a:rPr>
              <a:t> محمد   </a:t>
            </a:r>
            <a:r>
              <a:rPr lang="ar-SA" sz="4000">
                <a:solidFill>
                  <a:srgbClr val="0033CC"/>
                </a:solidFill>
                <a:latin typeface="Traditional Arabic" pitchFamily="18" charset="-78"/>
                <a:cs typeface="Traditional Arabic" pitchFamily="18" charset="-78"/>
              </a:rPr>
              <a:t>نوعه:</a:t>
            </a:r>
            <a:r>
              <a:rPr lang="ar-SA" sz="4000">
                <a:latin typeface="Traditional Arabic" pitchFamily="18" charset="-78"/>
                <a:cs typeface="Traditional Arabic" pitchFamily="18" charset="-78"/>
              </a:rPr>
              <a:t> بدل مطابق</a:t>
            </a:r>
            <a:r>
              <a:rPr lang="ar-SA" sz="4000" b="1">
                <a:latin typeface="Traditional Arabic" pitchFamily="18" charset="-78"/>
                <a:cs typeface="Traditional Arabic" pitchFamily="18" charset="-78"/>
              </a:rPr>
              <a:t> </a:t>
            </a:r>
            <a:br>
              <a:rPr lang="ar-SA" sz="4000" b="1">
                <a:latin typeface="Traditional Arabic" pitchFamily="18" charset="-78"/>
                <a:cs typeface="Traditional Arabic" pitchFamily="18" charset="-78"/>
              </a:rPr>
            </a:br>
            <a:endParaRPr lang="en-US" sz="4000" b="1">
              <a:latin typeface="Traditional Arabic" pitchFamily="18" charset="-78"/>
              <a:cs typeface="Traditional Arabic" pitchFamily="18" charset="-78"/>
            </a:endParaRPr>
          </a:p>
        </p:txBody>
      </p:sp>
      <p:sp>
        <p:nvSpPr>
          <p:cNvPr id="15" name="Rectangle 5"/>
          <p:cNvSpPr>
            <a:spLocks noChangeArrowheads="1"/>
          </p:cNvSpPr>
          <p:nvPr/>
        </p:nvSpPr>
        <p:spPr bwMode="auto">
          <a:xfrm>
            <a:off x="3643306" y="2928926"/>
            <a:ext cx="5013359" cy="1323439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square">
            <a:spAutoFit/>
          </a:bodyPr>
          <a:lstStyle/>
          <a:p>
            <a:r>
              <a:rPr lang="ar-SA" sz="4000" b="1" dirty="0" smtClean="0">
                <a:solidFill>
                  <a:srgbClr val="FF0000"/>
                </a:solidFill>
                <a:latin typeface="Traditional Arabic" pitchFamily="18" charset="-78"/>
                <a:cs typeface="Traditional Arabic" pitchFamily="18" charset="-78"/>
              </a:rPr>
              <a:t>أحبُّ اللغةَ العربيةَ </a:t>
            </a:r>
            <a:r>
              <a:rPr lang="ar-SA" sz="4000" b="1" u="sng" dirty="0" smtClean="0">
                <a:solidFill>
                  <a:srgbClr val="FF0000"/>
                </a:solidFill>
                <a:latin typeface="Traditional Arabic" pitchFamily="18" charset="-78"/>
                <a:cs typeface="Traditional Arabic" pitchFamily="18" charset="-78"/>
              </a:rPr>
              <a:t>قواعدَها</a:t>
            </a:r>
            <a:r>
              <a:rPr lang="ar-SA" sz="4000" dirty="0" smtClean="0">
                <a:solidFill>
                  <a:srgbClr val="FF0000"/>
                </a:solidFill>
                <a:latin typeface="Traditional Arabic" pitchFamily="18" charset="-78"/>
                <a:cs typeface="Traditional Arabic" pitchFamily="18" charset="-78"/>
              </a:rPr>
              <a:t> </a:t>
            </a:r>
            <a:r>
              <a:rPr lang="ar-SA" sz="4000" dirty="0">
                <a:solidFill>
                  <a:schemeClr val="tx2"/>
                </a:solidFill>
                <a:latin typeface="Traditional Arabic" pitchFamily="18" charset="-78"/>
                <a:cs typeface="Traditional Arabic" pitchFamily="18" charset="-78"/>
              </a:rPr>
              <a:t/>
            </a:r>
            <a:br>
              <a:rPr lang="ar-SA" sz="4000" dirty="0">
                <a:solidFill>
                  <a:schemeClr val="tx2"/>
                </a:solidFill>
                <a:latin typeface="Traditional Arabic" pitchFamily="18" charset="-78"/>
                <a:cs typeface="Traditional Arabic" pitchFamily="18" charset="-78"/>
              </a:rPr>
            </a:br>
            <a:endParaRPr lang="en-US" sz="4000" dirty="0">
              <a:solidFill>
                <a:schemeClr val="tx2"/>
              </a:solidFill>
              <a:latin typeface="Traditional Arabic" pitchFamily="18" charset="-78"/>
              <a:cs typeface="Traditional Arabic" pitchFamily="18" charset="-78"/>
            </a:endParaRPr>
          </a:p>
        </p:txBody>
      </p:sp>
      <p:sp>
        <p:nvSpPr>
          <p:cNvPr id="16" name="Rectangle 6"/>
          <p:cNvSpPr>
            <a:spLocks noChangeArrowheads="1"/>
          </p:cNvSpPr>
          <p:nvPr/>
        </p:nvSpPr>
        <p:spPr bwMode="auto">
          <a:xfrm>
            <a:off x="67381" y="3571876"/>
            <a:ext cx="8754384" cy="1323439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r>
              <a:rPr lang="ar-SA" sz="4000" dirty="0">
                <a:solidFill>
                  <a:srgbClr val="0033CC"/>
                </a:solidFill>
                <a:latin typeface="Traditional Arabic" pitchFamily="18" charset="-78"/>
                <a:cs typeface="Traditional Arabic" pitchFamily="18" charset="-78"/>
              </a:rPr>
              <a:t>المبدل منه</a:t>
            </a:r>
            <a:r>
              <a:rPr lang="ar-SA" sz="4000" dirty="0">
                <a:latin typeface="Traditional Arabic" pitchFamily="18" charset="-78"/>
                <a:cs typeface="Traditional Arabic" pitchFamily="18" charset="-78"/>
              </a:rPr>
              <a:t> :اللغة العربية  </a:t>
            </a:r>
            <a:r>
              <a:rPr lang="ar-SA" sz="4000" dirty="0">
                <a:solidFill>
                  <a:srgbClr val="0033CC"/>
                </a:solidFill>
                <a:latin typeface="Traditional Arabic" pitchFamily="18" charset="-78"/>
                <a:cs typeface="Traditional Arabic" pitchFamily="18" charset="-78"/>
              </a:rPr>
              <a:t>البدل</a:t>
            </a:r>
            <a:r>
              <a:rPr lang="ar-SA" sz="4000" dirty="0">
                <a:latin typeface="Traditional Arabic" pitchFamily="18" charset="-78"/>
                <a:cs typeface="Traditional Arabic" pitchFamily="18" charset="-78"/>
              </a:rPr>
              <a:t> :قواعدها  </a:t>
            </a:r>
            <a:r>
              <a:rPr lang="ar-SA" sz="4000" dirty="0">
                <a:solidFill>
                  <a:srgbClr val="0033CC"/>
                </a:solidFill>
                <a:latin typeface="Traditional Arabic" pitchFamily="18" charset="-78"/>
                <a:cs typeface="Traditional Arabic" pitchFamily="18" charset="-78"/>
              </a:rPr>
              <a:t>نوعه</a:t>
            </a:r>
            <a:r>
              <a:rPr lang="ar-SA" sz="4000" dirty="0">
                <a:latin typeface="Traditional Arabic" pitchFamily="18" charset="-78"/>
                <a:cs typeface="Traditional Arabic" pitchFamily="18" charset="-78"/>
              </a:rPr>
              <a:t>: بدل بعض من كل</a:t>
            </a:r>
            <a:br>
              <a:rPr lang="ar-SA" sz="4000" dirty="0">
                <a:latin typeface="Traditional Arabic" pitchFamily="18" charset="-78"/>
                <a:cs typeface="Traditional Arabic" pitchFamily="18" charset="-78"/>
              </a:rPr>
            </a:br>
            <a:endParaRPr lang="en-US" sz="4000" dirty="0">
              <a:latin typeface="Traditional Arabic" pitchFamily="18" charset="-78"/>
              <a:cs typeface="Traditional Arabic" pitchFamily="18" charset="-78"/>
            </a:endParaRPr>
          </a:p>
        </p:txBody>
      </p:sp>
      <p:sp>
        <p:nvSpPr>
          <p:cNvPr id="17" name="Rectangle 7"/>
          <p:cNvSpPr>
            <a:spLocks noChangeArrowheads="1"/>
          </p:cNvSpPr>
          <p:nvPr/>
        </p:nvSpPr>
        <p:spPr bwMode="auto">
          <a:xfrm>
            <a:off x="5671387" y="4286256"/>
            <a:ext cx="2842445" cy="70788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r>
              <a:rPr lang="ar-SA" sz="4000" b="1" dirty="0" smtClean="0">
                <a:solidFill>
                  <a:srgbClr val="FF0000"/>
                </a:solidFill>
                <a:latin typeface="Traditional Arabic" pitchFamily="18" charset="-78"/>
                <a:cs typeface="Traditional Arabic" pitchFamily="18" charset="-78"/>
              </a:rPr>
              <a:t>بهرني الأستاذُ </a:t>
            </a:r>
            <a:r>
              <a:rPr lang="ar-SA" sz="4000" b="1" u="sng" dirty="0" smtClean="0">
                <a:solidFill>
                  <a:srgbClr val="FF0000"/>
                </a:solidFill>
                <a:latin typeface="Traditional Arabic" pitchFamily="18" charset="-78"/>
                <a:cs typeface="Traditional Arabic" pitchFamily="18" charset="-78"/>
              </a:rPr>
              <a:t>علمُه.</a:t>
            </a:r>
            <a:endParaRPr lang="en-US" sz="4000" b="1" u="sng" dirty="0">
              <a:solidFill>
                <a:srgbClr val="FF0000"/>
              </a:solidFill>
              <a:latin typeface="Traditional Arabic" pitchFamily="18" charset="-78"/>
              <a:cs typeface="Traditional Arabic" pitchFamily="18" charset="-78"/>
            </a:endParaRPr>
          </a:p>
        </p:txBody>
      </p:sp>
      <p:sp>
        <p:nvSpPr>
          <p:cNvPr id="18" name="Rectangle 8"/>
          <p:cNvSpPr>
            <a:spLocks noChangeArrowheads="1"/>
          </p:cNvSpPr>
          <p:nvPr/>
        </p:nvSpPr>
        <p:spPr bwMode="auto">
          <a:xfrm>
            <a:off x="1202364" y="4986326"/>
            <a:ext cx="7620996" cy="70788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r>
              <a:rPr lang="ar-SA" sz="4000" dirty="0">
                <a:solidFill>
                  <a:srgbClr val="0033CC"/>
                </a:solidFill>
                <a:latin typeface="Traditional Arabic" pitchFamily="18" charset="-78"/>
                <a:cs typeface="Traditional Arabic" pitchFamily="18" charset="-78"/>
              </a:rPr>
              <a:t>المبدل منه</a:t>
            </a:r>
            <a:r>
              <a:rPr lang="ar-SA" sz="4000" dirty="0">
                <a:latin typeface="Traditional Arabic" pitchFamily="18" charset="-78"/>
                <a:cs typeface="Traditional Arabic" pitchFamily="18" charset="-78"/>
              </a:rPr>
              <a:t>: </a:t>
            </a:r>
            <a:r>
              <a:rPr lang="ar-SA" sz="4000" dirty="0" smtClean="0">
                <a:latin typeface="Traditional Arabic" pitchFamily="18" charset="-78"/>
                <a:cs typeface="Traditional Arabic" pitchFamily="18" charset="-78"/>
              </a:rPr>
              <a:t>الأستاذ   </a:t>
            </a:r>
            <a:r>
              <a:rPr lang="ar-SA" sz="4000" dirty="0">
                <a:solidFill>
                  <a:srgbClr val="0033CC"/>
                </a:solidFill>
                <a:latin typeface="Traditional Arabic" pitchFamily="18" charset="-78"/>
                <a:cs typeface="Traditional Arabic" pitchFamily="18" charset="-78"/>
              </a:rPr>
              <a:t>البدل</a:t>
            </a:r>
            <a:r>
              <a:rPr lang="ar-SA" sz="4000" dirty="0">
                <a:latin typeface="Traditional Arabic" pitchFamily="18" charset="-78"/>
                <a:cs typeface="Traditional Arabic" pitchFamily="18" charset="-78"/>
              </a:rPr>
              <a:t> : </a:t>
            </a:r>
            <a:r>
              <a:rPr lang="ar-SA" sz="4000" dirty="0" smtClean="0">
                <a:latin typeface="Traditional Arabic" pitchFamily="18" charset="-78"/>
                <a:cs typeface="Traditional Arabic" pitchFamily="18" charset="-78"/>
              </a:rPr>
              <a:t>علمه   </a:t>
            </a:r>
            <a:r>
              <a:rPr lang="ar-SA" sz="4000" dirty="0" smtClean="0">
                <a:solidFill>
                  <a:srgbClr val="0033CC"/>
                </a:solidFill>
                <a:latin typeface="Traditional Arabic" pitchFamily="18" charset="-78"/>
                <a:cs typeface="Traditional Arabic" pitchFamily="18" charset="-78"/>
              </a:rPr>
              <a:t> </a:t>
            </a:r>
            <a:r>
              <a:rPr lang="ar-SA" sz="4000" dirty="0">
                <a:solidFill>
                  <a:srgbClr val="0033CC"/>
                </a:solidFill>
                <a:latin typeface="Traditional Arabic" pitchFamily="18" charset="-78"/>
                <a:cs typeface="Traditional Arabic" pitchFamily="18" charset="-78"/>
              </a:rPr>
              <a:t>نوعه</a:t>
            </a:r>
            <a:r>
              <a:rPr lang="ar-SA" sz="4000" dirty="0">
                <a:latin typeface="Traditional Arabic" pitchFamily="18" charset="-78"/>
                <a:cs typeface="Traditional Arabic" pitchFamily="18" charset="-78"/>
              </a:rPr>
              <a:t>: بدل </a:t>
            </a:r>
            <a:r>
              <a:rPr lang="ar-SA" sz="4000" dirty="0" smtClean="0">
                <a:latin typeface="Traditional Arabic" pitchFamily="18" charset="-78"/>
                <a:cs typeface="Traditional Arabic" pitchFamily="18" charset="-78"/>
              </a:rPr>
              <a:t>اشتمال</a:t>
            </a:r>
            <a:endParaRPr lang="en-US" sz="4000" dirty="0">
              <a:latin typeface="Traditional Arabic" pitchFamily="18" charset="-78"/>
              <a:cs typeface="Traditional Arabic" pitchFamily="18" charset="-78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7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1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1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1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>
                      <p:stCondLst>
                        <p:cond delay="indefinite"/>
                      </p:stCondLst>
                      <p:childTnLst>
                        <p:par>
                          <p:cTn id="11" fill="hold">
                            <p:stCondLst>
                              <p:cond delay="0"/>
                            </p:stCondLst>
                            <p:childTnLst>
                              <p:par>
                                <p:cTn id="12" presetID="47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" dur="1000"/>
                                        <p:tgtEl>
                                          <p:spTgt spid="1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5" dur="1000" fill="hold"/>
                                        <p:tgtEl>
                                          <p:spTgt spid="1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1000" fill="hold"/>
                                        <p:tgtEl>
                                          <p:spTgt spid="1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>
                      <p:stCondLst>
                        <p:cond delay="indefinite"/>
                      </p:stCondLst>
                      <p:childTnLst>
                        <p:par>
                          <p:cTn id="18" fill="hold">
                            <p:stCondLst>
                              <p:cond delay="0"/>
                            </p:stCondLst>
                            <p:childTnLst>
                              <p:par>
                                <p:cTn id="19" presetID="47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1" dur="1000"/>
                                        <p:tgtEl>
                                          <p:spTgt spid="1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2" dur="1000" fill="hold"/>
                                        <p:tgtEl>
                                          <p:spTgt spid="1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3" dur="1000" fill="hold"/>
                                        <p:tgtEl>
                                          <p:spTgt spid="1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 txBox="1">
            <a:spLocks noChangeArrowheads="1"/>
          </p:cNvSpPr>
          <p:nvPr/>
        </p:nvSpPr>
        <p:spPr>
          <a:xfrm>
            <a:off x="838200" y="914400"/>
            <a:ext cx="7520014" cy="585774"/>
          </a:xfrm>
          <a:prstGeom prst="rect">
            <a:avLst/>
          </a:prstGeom>
        </p:spPr>
        <p:txBody>
          <a:bodyPr/>
          <a:lstStyle/>
          <a:p>
            <a:pPr marL="0" marR="0" lvl="0" indent="0" algn="r" defTabSz="914400" rtl="1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ar-SA" sz="28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البدل هو:</a:t>
            </a:r>
            <a:br>
              <a:rPr kumimoji="0" lang="ar-SA" sz="28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</a:br>
            <a:r>
              <a:rPr kumimoji="0" lang="ar-SA" sz="28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هو الاسم التابع المقصود بالحكم من غير واسطة بينه وبين المبدل منه.</a:t>
            </a:r>
            <a:br>
              <a:rPr kumimoji="0" lang="ar-SA" sz="28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</a:br>
            <a:r>
              <a:rPr kumimoji="0" lang="ar-SA" sz="28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 </a:t>
            </a:r>
            <a:br>
              <a:rPr kumimoji="0" lang="ar-SA" sz="28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</a:br>
            <a:endParaRPr kumimoji="0" lang="en-US" sz="2800" b="0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j-lt"/>
              <a:ea typeface="+mj-ea"/>
              <a:cs typeface="+mj-cs"/>
            </a:endParaRPr>
          </a:p>
        </p:txBody>
      </p:sp>
      <p:sp>
        <p:nvSpPr>
          <p:cNvPr id="3" name="Rectangle 3"/>
          <p:cNvSpPr txBox="1">
            <a:spLocks noChangeArrowheads="1"/>
          </p:cNvSpPr>
          <p:nvPr/>
        </p:nvSpPr>
        <p:spPr>
          <a:xfrm>
            <a:off x="685800" y="2285992"/>
            <a:ext cx="7696200" cy="1428760"/>
          </a:xfrm>
          <a:prstGeom prst="rect">
            <a:avLst/>
          </a:prstGeom>
        </p:spPr>
        <p:txBody>
          <a:bodyPr/>
          <a:lstStyle/>
          <a:p>
            <a:pPr marL="342900" marR="0" lvl="0" indent="-342900" algn="r" defTabSz="914400" rtl="1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Char char="•"/>
              <a:tabLst/>
              <a:defRPr/>
            </a:pPr>
            <a:r>
              <a:rPr lang="ar-SA" sz="2800" b="1" dirty="0" err="1">
                <a:solidFill>
                  <a:schemeClr val="tx2"/>
                </a:solidFill>
              </a:rPr>
              <a:t>أ</a:t>
            </a:r>
            <a:r>
              <a:rPr kumimoji="0" lang="ar-SA" sz="2800" b="1" i="0" u="none" strike="noStrike" kern="1200" cap="none" spc="0" normalizeH="0" baseline="0" noProof="0" dirty="0" err="1" smtClean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نواع</a:t>
            </a:r>
            <a:r>
              <a:rPr kumimoji="0" lang="ar-SA" sz="28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البدل:</a:t>
            </a:r>
            <a:r>
              <a:rPr kumimoji="0" lang="ar-SA" sz="28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/>
            </a:r>
            <a:br>
              <a:rPr kumimoji="0" lang="ar-SA" sz="28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</a:br>
            <a:r>
              <a:rPr kumimoji="0" lang="ar-SA" sz="2800" b="1" i="0" u="none" strike="noStrike" kern="1200" cap="none" spc="0" normalizeH="0" baseline="0" noProof="0" dirty="0" smtClean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البدل المطابق: </a:t>
            </a:r>
            <a:r>
              <a:rPr kumimoji="0" lang="ar-SA" sz="28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يكون البدل مساويا للمبدل منه.</a:t>
            </a:r>
          </a:p>
        </p:txBody>
      </p:sp>
      <p:sp>
        <p:nvSpPr>
          <p:cNvPr id="4" name="Rectangle 4"/>
          <p:cNvSpPr>
            <a:spLocks noChangeArrowheads="1"/>
          </p:cNvSpPr>
          <p:nvPr/>
        </p:nvSpPr>
        <p:spPr bwMode="auto">
          <a:xfrm>
            <a:off x="857224" y="3429000"/>
            <a:ext cx="7143776" cy="14954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square">
            <a:spAutoFit/>
          </a:bodyPr>
          <a:lstStyle/>
          <a:p>
            <a:r>
              <a:rPr lang="ar-SA" sz="2800" b="1" dirty="0">
                <a:solidFill>
                  <a:srgbClr val="FF0000"/>
                </a:solidFill>
              </a:rPr>
              <a:t>بدل بعض من كل: </a:t>
            </a:r>
            <a:r>
              <a:rPr lang="ar-SA" sz="2800" dirty="0"/>
              <a:t>فيه يكون البدل جزء من المبدل منه ويشتمل على ضمير يعود على المبدل منه</a:t>
            </a:r>
            <a:r>
              <a:rPr lang="ar-SA" dirty="0"/>
              <a:t>. </a:t>
            </a:r>
            <a:br>
              <a:rPr lang="ar-SA" dirty="0"/>
            </a:br>
            <a:r>
              <a:rPr lang="ar-SA" dirty="0"/>
              <a:t> </a:t>
            </a:r>
            <a:br>
              <a:rPr lang="ar-SA" dirty="0"/>
            </a:br>
            <a:endParaRPr lang="en-US" dirty="0"/>
          </a:p>
        </p:txBody>
      </p:sp>
      <p:sp>
        <p:nvSpPr>
          <p:cNvPr id="5" name="Rectangle 5"/>
          <p:cNvSpPr>
            <a:spLocks noChangeArrowheads="1"/>
          </p:cNvSpPr>
          <p:nvPr/>
        </p:nvSpPr>
        <p:spPr bwMode="auto">
          <a:xfrm>
            <a:off x="500034" y="4629171"/>
            <a:ext cx="7500966" cy="18002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square">
            <a:spAutoFit/>
          </a:bodyPr>
          <a:lstStyle/>
          <a:p>
            <a:r>
              <a:rPr lang="ar-SA" sz="2800" b="1" dirty="0">
                <a:solidFill>
                  <a:srgbClr val="FF0000"/>
                </a:solidFill>
              </a:rPr>
              <a:t>بدل الاشتمال:</a:t>
            </a:r>
            <a:r>
              <a:rPr lang="ar-SA" sz="2800" dirty="0">
                <a:solidFill>
                  <a:srgbClr val="FF0000"/>
                </a:solidFill>
              </a:rPr>
              <a:t> </a:t>
            </a:r>
            <a:r>
              <a:rPr lang="ar-SA" sz="2800" dirty="0"/>
              <a:t>وهو ما كان المبدل منه مشتملاً على البدل... أو بتعبير آخر: ما كان بين البدل والمبدل منه علاقة بغير الكلية والجزئية </a:t>
            </a:r>
            <a:br>
              <a:rPr lang="ar-SA" sz="2800" dirty="0"/>
            </a:br>
            <a:endParaRPr lang="en-US" sz="2800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7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>
                      <p:stCondLst>
                        <p:cond delay="indefinite"/>
                      </p:stCondLst>
                      <p:childTnLst>
                        <p:par>
                          <p:cTn id="11" fill="hold">
                            <p:stCondLst>
                              <p:cond delay="0"/>
                            </p:stCondLst>
                            <p:childTnLst>
                              <p:par>
                                <p:cTn id="12" presetID="47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" dur="1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5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>
                      <p:stCondLst>
                        <p:cond delay="indefinite"/>
                      </p:stCondLst>
                      <p:childTnLst>
                        <p:par>
                          <p:cTn id="18" fill="hold">
                            <p:stCondLst>
                              <p:cond delay="0"/>
                            </p:stCondLst>
                            <p:childTnLst>
                              <p:par>
                                <p:cTn id="19" presetID="47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1" dur="1000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2" dur="1000" fill="hold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3" dur="1000" fill="hold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4" fill="hold">
                      <p:stCondLst>
                        <p:cond delay="indefinite"/>
                      </p:stCondLst>
                      <p:childTnLst>
                        <p:par>
                          <p:cTn id="25" fill="hold">
                            <p:stCondLst>
                              <p:cond delay="0"/>
                            </p:stCondLst>
                            <p:childTnLst>
                              <p:par>
                                <p:cTn id="26" presetID="47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8" dur="1000"/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9" dur="1000" fill="hold"/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0" dur="1000" fill="hold"/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</p:bld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 txBox="1">
            <a:spLocks noChangeArrowheads="1"/>
          </p:cNvSpPr>
          <p:nvPr/>
        </p:nvSpPr>
        <p:spPr>
          <a:xfrm>
            <a:off x="1295400" y="381000"/>
            <a:ext cx="7420004" cy="838200"/>
          </a:xfrm>
          <a:prstGeom prst="rect">
            <a:avLst/>
          </a:prstGeom>
        </p:spPr>
        <p:txBody>
          <a:bodyPr/>
          <a:lstStyle/>
          <a:p>
            <a:pPr marL="0" marR="0" lvl="0" indent="0" algn="ctr" defTabSz="914400" rtl="1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ar-SA" sz="40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Traditional Arabic" pitchFamily="18" charset="-78"/>
                <a:ea typeface="+mj-ea"/>
                <a:cs typeface="Traditional Arabic" pitchFamily="18" charset="-78"/>
              </a:rPr>
              <a:t>عين البدل والمبدل منه فيما </a:t>
            </a:r>
            <a:r>
              <a:rPr kumimoji="0" lang="ar-SA" sz="4000" b="1" i="0" u="none" strike="noStrike" kern="1200" cap="none" spc="0" normalizeH="0" baseline="0" noProof="0" dirty="0" err="1" smtClean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Traditional Arabic" pitchFamily="18" charset="-78"/>
                <a:ea typeface="+mj-ea"/>
                <a:cs typeface="Traditional Arabic" pitchFamily="18" charset="-78"/>
              </a:rPr>
              <a:t>ياتي</a:t>
            </a:r>
            <a:r>
              <a:rPr kumimoji="0" lang="ar-SA" sz="40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Traditional Arabic" pitchFamily="18" charset="-78"/>
                <a:ea typeface="+mj-ea"/>
                <a:cs typeface="Traditional Arabic" pitchFamily="18" charset="-78"/>
              </a:rPr>
              <a:t>, وبين نوع البدل:</a:t>
            </a:r>
            <a:endParaRPr kumimoji="0" lang="en-US" sz="4000" b="1" i="0" u="none" strike="noStrike" kern="1200" cap="none" spc="0" normalizeH="0" baseline="0" noProof="0" dirty="0" smtClean="0">
              <a:ln>
                <a:noFill/>
              </a:ln>
              <a:solidFill>
                <a:schemeClr val="tx2"/>
              </a:solidFill>
              <a:effectLst/>
              <a:uLnTx/>
              <a:uFillTx/>
              <a:latin typeface="Traditional Arabic" pitchFamily="18" charset="-78"/>
              <a:ea typeface="+mj-ea"/>
              <a:cs typeface="Traditional Arabic" pitchFamily="18" charset="-78"/>
            </a:endParaRPr>
          </a:p>
        </p:txBody>
      </p:sp>
      <p:sp>
        <p:nvSpPr>
          <p:cNvPr id="3" name="Rectangle 3"/>
          <p:cNvSpPr txBox="1">
            <a:spLocks noChangeArrowheads="1"/>
          </p:cNvSpPr>
          <p:nvPr/>
        </p:nvSpPr>
        <p:spPr>
          <a:xfrm>
            <a:off x="685799" y="1357298"/>
            <a:ext cx="8072925" cy="3657600"/>
          </a:xfrm>
          <a:prstGeom prst="rect">
            <a:avLst/>
          </a:prstGeom>
        </p:spPr>
        <p:txBody>
          <a:bodyPr/>
          <a:lstStyle/>
          <a:p>
            <a:pPr marL="342900" marR="0" lvl="0" indent="-342900" algn="r" defTabSz="914400" rtl="1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Char char="•"/>
              <a:tabLst/>
              <a:defRPr/>
            </a:pPr>
            <a:r>
              <a:rPr kumimoji="0" lang="ar-SA" sz="40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folHlink"/>
                </a:solidFill>
                <a:effectLst/>
                <a:uLnTx/>
                <a:uFillTx/>
                <a:latin typeface="Traditional Arabic" pitchFamily="18" charset="-78"/>
                <a:cs typeface="Traditional Arabic" pitchFamily="18" charset="-78"/>
              </a:rPr>
              <a:t>نزلنا في المدينة شمالها</a:t>
            </a:r>
            <a:r>
              <a:rPr kumimoji="0" lang="ar-SA" sz="40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Traditional Arabic" pitchFamily="18" charset="-78"/>
                <a:cs typeface="Traditional Arabic" pitchFamily="18" charset="-78"/>
              </a:rPr>
              <a:t>.</a:t>
            </a:r>
            <a:br>
              <a:rPr kumimoji="0" lang="ar-SA" sz="40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Traditional Arabic" pitchFamily="18" charset="-78"/>
                <a:cs typeface="Traditional Arabic" pitchFamily="18" charset="-78"/>
              </a:rPr>
            </a:br>
            <a:endParaRPr kumimoji="0" lang="ar-SA" sz="4000" b="0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Traditional Arabic" pitchFamily="18" charset="-78"/>
              <a:cs typeface="Traditional Arabic" pitchFamily="18" charset="-78"/>
            </a:endParaRPr>
          </a:p>
          <a:p>
            <a:pPr marL="342900" lvl="0" indent="-342900">
              <a:spcBef>
                <a:spcPct val="20000"/>
              </a:spcBef>
              <a:buFont typeface="Arial" pitchFamily="34" charset="0"/>
              <a:buChar char="•"/>
            </a:pPr>
            <a:r>
              <a:rPr lang="ar-SA" sz="4000" b="1" dirty="0" smtClean="0">
                <a:solidFill>
                  <a:schemeClr val="folHlink"/>
                </a:solidFill>
                <a:latin typeface="Traditional Arabic" pitchFamily="18" charset="-78"/>
                <a:cs typeface="Traditional Arabic" pitchFamily="18" charset="-78"/>
              </a:rPr>
              <a:t>زرنا عاصمة السودان الخرطوم.</a:t>
            </a:r>
          </a:p>
          <a:p>
            <a:pPr marL="342900" lvl="0" indent="-342900">
              <a:spcBef>
                <a:spcPct val="20000"/>
              </a:spcBef>
              <a:buFont typeface="Arial" pitchFamily="34" charset="0"/>
              <a:buChar char="•"/>
            </a:pPr>
            <a:endParaRPr kumimoji="0" lang="ar-SA" sz="4000" b="1" i="0" u="none" strike="noStrike" kern="1200" cap="none" spc="0" normalizeH="0" baseline="0" noProof="0" dirty="0">
              <a:ln>
                <a:noFill/>
              </a:ln>
              <a:solidFill>
                <a:schemeClr val="folHlink"/>
              </a:solidFill>
              <a:effectLst/>
              <a:uLnTx/>
              <a:uFillTx/>
              <a:latin typeface="Traditional Arabic" pitchFamily="18" charset="-78"/>
              <a:cs typeface="Traditional Arabic" pitchFamily="18" charset="-78"/>
            </a:endParaRPr>
          </a:p>
          <a:p>
            <a:pPr marL="342900" lvl="0" indent="-342900">
              <a:spcBef>
                <a:spcPct val="20000"/>
              </a:spcBef>
              <a:buFont typeface="Arial" pitchFamily="34" charset="0"/>
              <a:buChar char="•"/>
            </a:pPr>
            <a:r>
              <a:rPr lang="ar-SA" sz="4000" b="1" dirty="0" smtClean="0">
                <a:solidFill>
                  <a:schemeClr val="folHlink"/>
                </a:solidFill>
                <a:latin typeface="Traditional Arabic" pitchFamily="18" charset="-78"/>
                <a:cs typeface="Traditional Arabic" pitchFamily="18" charset="-78"/>
              </a:rPr>
              <a:t>أعجبني الكتاب تنسيقه.</a:t>
            </a:r>
            <a:endParaRPr kumimoji="0" lang="en-US" sz="4000" b="0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Traditional Arabic" pitchFamily="18" charset="-78"/>
              <a:cs typeface="Traditional Arabic" pitchFamily="18" charset="-78"/>
            </a:endParaRPr>
          </a:p>
        </p:txBody>
      </p:sp>
      <p:sp>
        <p:nvSpPr>
          <p:cNvPr id="4" name="Rectangle 4"/>
          <p:cNvSpPr>
            <a:spLocks noChangeArrowheads="1"/>
          </p:cNvSpPr>
          <p:nvPr/>
        </p:nvSpPr>
        <p:spPr bwMode="auto">
          <a:xfrm>
            <a:off x="71406" y="3357562"/>
            <a:ext cx="8893082" cy="70788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square">
            <a:spAutoFit/>
          </a:bodyPr>
          <a:lstStyle/>
          <a:p>
            <a:r>
              <a:rPr lang="ar-SA" sz="4000" dirty="0" smtClean="0">
                <a:solidFill>
                  <a:schemeClr val="tx2"/>
                </a:solidFill>
                <a:latin typeface="Traditional Arabic" pitchFamily="18" charset="-78"/>
                <a:cs typeface="Traditional Arabic" pitchFamily="18" charset="-78"/>
              </a:rPr>
              <a:t>المبدل منه</a:t>
            </a:r>
            <a:r>
              <a:rPr lang="ar-SA" sz="4000" dirty="0" smtClean="0">
                <a:latin typeface="Traditional Arabic" pitchFamily="18" charset="-78"/>
                <a:cs typeface="Traditional Arabic" pitchFamily="18" charset="-78"/>
              </a:rPr>
              <a:t>: عاصمة السودان  </a:t>
            </a:r>
            <a:r>
              <a:rPr lang="ar-SA" sz="4000" dirty="0" smtClean="0">
                <a:solidFill>
                  <a:schemeClr val="tx2"/>
                </a:solidFill>
                <a:latin typeface="Traditional Arabic" pitchFamily="18" charset="-78"/>
                <a:cs typeface="Traditional Arabic" pitchFamily="18" charset="-78"/>
              </a:rPr>
              <a:t>البدل</a:t>
            </a:r>
            <a:r>
              <a:rPr lang="ar-SA" sz="4000" dirty="0" smtClean="0">
                <a:latin typeface="Traditional Arabic" pitchFamily="18" charset="-78"/>
                <a:cs typeface="Traditional Arabic" pitchFamily="18" charset="-78"/>
              </a:rPr>
              <a:t>: الخرطوم   </a:t>
            </a:r>
            <a:r>
              <a:rPr lang="ar-SA" sz="4000" dirty="0" smtClean="0">
                <a:solidFill>
                  <a:schemeClr val="tx2"/>
                </a:solidFill>
                <a:latin typeface="Traditional Arabic" pitchFamily="18" charset="-78"/>
                <a:cs typeface="Traditional Arabic" pitchFamily="18" charset="-78"/>
              </a:rPr>
              <a:t>نوعه</a:t>
            </a:r>
            <a:r>
              <a:rPr lang="ar-SA" sz="4000" dirty="0" smtClean="0">
                <a:latin typeface="Traditional Arabic" pitchFamily="18" charset="-78"/>
                <a:cs typeface="Traditional Arabic" pitchFamily="18" charset="-78"/>
              </a:rPr>
              <a:t>: بدل مطابق</a:t>
            </a:r>
            <a:endParaRPr lang="en-US" sz="4000" dirty="0">
              <a:latin typeface="Traditional Arabic" pitchFamily="18" charset="-78"/>
              <a:cs typeface="Traditional Arabic" pitchFamily="18" charset="-78"/>
            </a:endParaRPr>
          </a:p>
        </p:txBody>
      </p:sp>
      <p:sp>
        <p:nvSpPr>
          <p:cNvPr id="5" name="Rectangle 5"/>
          <p:cNvSpPr>
            <a:spLocks noChangeArrowheads="1"/>
          </p:cNvSpPr>
          <p:nvPr/>
        </p:nvSpPr>
        <p:spPr bwMode="auto">
          <a:xfrm>
            <a:off x="728880" y="5000636"/>
            <a:ext cx="8027738" cy="70788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square">
            <a:spAutoFit/>
          </a:bodyPr>
          <a:lstStyle/>
          <a:p>
            <a:r>
              <a:rPr lang="ar-SA" sz="4000" dirty="0" smtClean="0">
                <a:solidFill>
                  <a:schemeClr val="tx2"/>
                </a:solidFill>
                <a:latin typeface="Traditional Arabic" pitchFamily="18" charset="-78"/>
                <a:cs typeface="Traditional Arabic" pitchFamily="18" charset="-78"/>
              </a:rPr>
              <a:t>المبدل </a:t>
            </a:r>
            <a:r>
              <a:rPr lang="ar-SA" sz="4000" dirty="0">
                <a:solidFill>
                  <a:schemeClr val="tx2"/>
                </a:solidFill>
                <a:latin typeface="Traditional Arabic" pitchFamily="18" charset="-78"/>
                <a:cs typeface="Traditional Arabic" pitchFamily="18" charset="-78"/>
              </a:rPr>
              <a:t>منه</a:t>
            </a:r>
            <a:r>
              <a:rPr lang="ar-SA" sz="4000" dirty="0">
                <a:latin typeface="Traditional Arabic" pitchFamily="18" charset="-78"/>
                <a:cs typeface="Traditional Arabic" pitchFamily="18" charset="-78"/>
              </a:rPr>
              <a:t>: </a:t>
            </a:r>
            <a:r>
              <a:rPr lang="ar-SA" sz="4000" dirty="0" smtClean="0">
                <a:latin typeface="Traditional Arabic" pitchFamily="18" charset="-78"/>
                <a:cs typeface="Traditional Arabic" pitchFamily="18" charset="-78"/>
              </a:rPr>
              <a:t>الكتاب    </a:t>
            </a:r>
            <a:r>
              <a:rPr lang="ar-SA" sz="4000" dirty="0">
                <a:solidFill>
                  <a:schemeClr val="tx2"/>
                </a:solidFill>
                <a:latin typeface="Traditional Arabic" pitchFamily="18" charset="-78"/>
                <a:cs typeface="Traditional Arabic" pitchFamily="18" charset="-78"/>
              </a:rPr>
              <a:t>البدل</a:t>
            </a:r>
            <a:r>
              <a:rPr lang="ar-SA" sz="4000" dirty="0">
                <a:latin typeface="Traditional Arabic" pitchFamily="18" charset="-78"/>
                <a:cs typeface="Traditional Arabic" pitchFamily="18" charset="-78"/>
              </a:rPr>
              <a:t>: </a:t>
            </a:r>
            <a:r>
              <a:rPr lang="ar-SA" sz="4000" dirty="0" smtClean="0">
                <a:latin typeface="Traditional Arabic" pitchFamily="18" charset="-78"/>
                <a:cs typeface="Traditional Arabic" pitchFamily="18" charset="-78"/>
              </a:rPr>
              <a:t>تنسيقه    </a:t>
            </a:r>
            <a:r>
              <a:rPr lang="ar-SA" sz="4000" dirty="0">
                <a:solidFill>
                  <a:schemeClr val="tx2"/>
                </a:solidFill>
                <a:latin typeface="Traditional Arabic" pitchFamily="18" charset="-78"/>
                <a:cs typeface="Traditional Arabic" pitchFamily="18" charset="-78"/>
              </a:rPr>
              <a:t>نوعه</a:t>
            </a:r>
            <a:r>
              <a:rPr lang="ar-SA" sz="4000" dirty="0">
                <a:latin typeface="Traditional Arabic" pitchFamily="18" charset="-78"/>
                <a:cs typeface="Traditional Arabic" pitchFamily="18" charset="-78"/>
              </a:rPr>
              <a:t>: بدل </a:t>
            </a:r>
            <a:r>
              <a:rPr lang="ar-SA" sz="4000" dirty="0" smtClean="0">
                <a:latin typeface="Traditional Arabic" pitchFamily="18" charset="-78"/>
                <a:cs typeface="Traditional Arabic" pitchFamily="18" charset="-78"/>
              </a:rPr>
              <a:t>اشتمال</a:t>
            </a:r>
            <a:endParaRPr lang="en-US" sz="4000" dirty="0">
              <a:latin typeface="Traditional Arabic" pitchFamily="18" charset="-78"/>
              <a:cs typeface="Traditional Arabic" pitchFamily="18" charset="-78"/>
            </a:endParaRPr>
          </a:p>
        </p:txBody>
      </p:sp>
      <p:sp>
        <p:nvSpPr>
          <p:cNvPr id="7" name="مربع نص 6"/>
          <p:cNvSpPr txBox="1"/>
          <p:nvPr/>
        </p:nvSpPr>
        <p:spPr>
          <a:xfrm>
            <a:off x="357159" y="2000240"/>
            <a:ext cx="8215370" cy="707886"/>
          </a:xfrm>
          <a:prstGeom prst="rect">
            <a:avLst/>
          </a:prstGeom>
          <a:noFill/>
        </p:spPr>
        <p:txBody>
          <a:bodyPr wrap="square" rtlCol="1">
            <a:spAutoFit/>
          </a:bodyPr>
          <a:lstStyle/>
          <a:p>
            <a:r>
              <a:rPr lang="ar-SA" sz="4000" dirty="0">
                <a:solidFill>
                  <a:schemeClr val="tx2"/>
                </a:solidFill>
                <a:latin typeface="Traditional Arabic" pitchFamily="18" charset="-78"/>
                <a:cs typeface="Traditional Arabic" pitchFamily="18" charset="-78"/>
              </a:rPr>
              <a:t>المبدل منه</a:t>
            </a:r>
            <a:r>
              <a:rPr lang="ar-SA" sz="4000" dirty="0">
                <a:latin typeface="Traditional Arabic" pitchFamily="18" charset="-78"/>
                <a:cs typeface="Traditional Arabic" pitchFamily="18" charset="-78"/>
              </a:rPr>
              <a:t>: المدينة   </a:t>
            </a:r>
            <a:r>
              <a:rPr lang="ar-SA" sz="4000" dirty="0">
                <a:solidFill>
                  <a:schemeClr val="tx2"/>
                </a:solidFill>
                <a:latin typeface="Traditional Arabic" pitchFamily="18" charset="-78"/>
                <a:cs typeface="Traditional Arabic" pitchFamily="18" charset="-78"/>
              </a:rPr>
              <a:t>البدل</a:t>
            </a:r>
            <a:r>
              <a:rPr lang="ar-SA" sz="4000" dirty="0">
                <a:latin typeface="Traditional Arabic" pitchFamily="18" charset="-78"/>
                <a:cs typeface="Traditional Arabic" pitchFamily="18" charset="-78"/>
              </a:rPr>
              <a:t>: شمالها   </a:t>
            </a:r>
            <a:r>
              <a:rPr lang="ar-SA" sz="4000" dirty="0">
                <a:solidFill>
                  <a:schemeClr val="tx2"/>
                </a:solidFill>
                <a:latin typeface="Traditional Arabic" pitchFamily="18" charset="-78"/>
                <a:cs typeface="Traditional Arabic" pitchFamily="18" charset="-78"/>
              </a:rPr>
              <a:t>نوعه</a:t>
            </a:r>
            <a:r>
              <a:rPr lang="ar-SA" sz="4000" dirty="0">
                <a:latin typeface="Traditional Arabic" pitchFamily="18" charset="-78"/>
                <a:cs typeface="Traditional Arabic" pitchFamily="18" charset="-78"/>
              </a:rPr>
              <a:t>: بدل بعض من كل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7" dur="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9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12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17" dur="5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9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22" dur="500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9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27" dur="500"/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7" grpId="0"/>
    </p:bld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ar-SA" dirty="0" smtClean="0"/>
              <a:t>الاستفهام</a:t>
            </a:r>
            <a:endParaRPr lang="ar-SA" dirty="0"/>
          </a:p>
        </p:txBody>
      </p:sp>
      <p:sp>
        <p:nvSpPr>
          <p:cNvPr id="3" name="عنوان فرعي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ar-SA" dirty="0" smtClean="0"/>
              <a:t>ص:219-221، وص:229-231</a:t>
            </a:r>
            <a:endParaRPr lang="ar-SA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4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to="" calcmode="lin" valueType="num">
                                      <p:cBhvr>
                                        <p:cTn id="7" dur="1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/>
                                        </p:attrNameLst>
                                      </p:cBhvr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dirty="0" smtClean="0"/>
              <a:t>التّابع: </a:t>
            </a:r>
            <a:endParaRPr lang="ar-SA" dirty="0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xfrm>
            <a:off x="457200" y="1600201"/>
            <a:ext cx="8229600" cy="3043246"/>
          </a:xfrm>
        </p:spPr>
        <p:txBody>
          <a:bodyPr>
            <a:noAutofit/>
          </a:bodyPr>
          <a:lstStyle/>
          <a:p>
            <a:r>
              <a:rPr lang="ar-SA" sz="4400" dirty="0" smtClean="0">
                <a:latin typeface="Traditional Arabic" pitchFamily="18" charset="-78"/>
                <a:cs typeface="Traditional Arabic" pitchFamily="18" charset="-78"/>
              </a:rPr>
              <a:t>صلّيتُ صلاةً </a:t>
            </a:r>
            <a:r>
              <a:rPr lang="ar-SA" sz="4400" dirty="0" smtClean="0">
                <a:solidFill>
                  <a:schemeClr val="tx2">
                    <a:lumMod val="60000"/>
                    <a:lumOff val="40000"/>
                  </a:schemeClr>
                </a:solidFill>
                <a:latin typeface="Traditional Arabic" pitchFamily="18" charset="-78"/>
                <a:cs typeface="Traditional Arabic" pitchFamily="18" charset="-78"/>
              </a:rPr>
              <a:t>خاشعةً.</a:t>
            </a:r>
          </a:p>
          <a:p>
            <a:r>
              <a:rPr lang="ar-SA" sz="4400" dirty="0" smtClean="0">
                <a:latin typeface="Traditional Arabic" pitchFamily="18" charset="-78"/>
                <a:cs typeface="Traditional Arabic" pitchFamily="18" charset="-78"/>
              </a:rPr>
              <a:t>أكرمْ </a:t>
            </a:r>
            <a:r>
              <a:rPr lang="ar-SA" sz="4400" dirty="0" smtClean="0">
                <a:solidFill>
                  <a:schemeClr val="tx2">
                    <a:lumMod val="60000"/>
                    <a:lumOff val="40000"/>
                  </a:schemeClr>
                </a:solidFill>
                <a:latin typeface="Traditional Arabic" pitchFamily="18" charset="-78"/>
                <a:cs typeface="Traditional Arabic" pitchFamily="18" charset="-78"/>
              </a:rPr>
              <a:t>أكرمْ</a:t>
            </a:r>
            <a:r>
              <a:rPr lang="ar-SA" sz="4400" dirty="0" smtClean="0">
                <a:latin typeface="Traditional Arabic" pitchFamily="18" charset="-78"/>
                <a:cs typeface="Traditional Arabic" pitchFamily="18" charset="-78"/>
              </a:rPr>
              <a:t> ضيفك.</a:t>
            </a:r>
          </a:p>
          <a:p>
            <a:r>
              <a:rPr lang="ar-SA" sz="4400" dirty="0" smtClean="0">
                <a:latin typeface="Traditional Arabic" pitchFamily="18" charset="-78"/>
                <a:cs typeface="Traditional Arabic" pitchFamily="18" charset="-78"/>
              </a:rPr>
              <a:t>صلّيت الفجر ثمَّ </a:t>
            </a:r>
            <a:r>
              <a:rPr lang="ar-SA" sz="4400" dirty="0" smtClean="0">
                <a:solidFill>
                  <a:schemeClr val="tx2">
                    <a:lumMod val="60000"/>
                    <a:lumOff val="40000"/>
                  </a:schemeClr>
                </a:solidFill>
                <a:latin typeface="Traditional Arabic" pitchFamily="18" charset="-78"/>
                <a:cs typeface="Traditional Arabic" pitchFamily="18" charset="-78"/>
              </a:rPr>
              <a:t>الظهرَ.</a:t>
            </a:r>
          </a:p>
          <a:p>
            <a:r>
              <a:rPr lang="ar-SA" sz="4400" dirty="0" smtClean="0">
                <a:latin typeface="Traditional Arabic" pitchFamily="18" charset="-78"/>
                <a:cs typeface="Traditional Arabic" pitchFamily="18" charset="-78"/>
              </a:rPr>
              <a:t>الطالبة </a:t>
            </a:r>
            <a:r>
              <a:rPr lang="ar-SA" sz="4400" dirty="0" smtClean="0">
                <a:solidFill>
                  <a:schemeClr val="tx2">
                    <a:lumMod val="60000"/>
                    <a:lumOff val="40000"/>
                  </a:schemeClr>
                </a:solidFill>
                <a:latin typeface="Traditional Arabic" pitchFamily="18" charset="-78"/>
                <a:cs typeface="Traditional Arabic" pitchFamily="18" charset="-78"/>
              </a:rPr>
              <a:t>سعادُ</a:t>
            </a:r>
            <a:r>
              <a:rPr lang="ar-SA" sz="4400" dirty="0" smtClean="0">
                <a:latin typeface="Traditional Arabic" pitchFamily="18" charset="-78"/>
                <a:cs typeface="Traditional Arabic" pitchFamily="18" charset="-78"/>
              </a:rPr>
              <a:t> مهذّبة.</a:t>
            </a:r>
            <a:endParaRPr lang="ar-SA" sz="4400" dirty="0">
              <a:latin typeface="Traditional Arabic" pitchFamily="18" charset="-78"/>
              <a:cs typeface="Traditional Arabic" pitchFamily="18" charset="-78"/>
            </a:endParaRPr>
          </a:p>
        </p:txBody>
      </p:sp>
      <p:sp>
        <p:nvSpPr>
          <p:cNvPr id="4" name="مربع نص 3"/>
          <p:cNvSpPr txBox="1"/>
          <p:nvPr/>
        </p:nvSpPr>
        <p:spPr>
          <a:xfrm>
            <a:off x="285720" y="5214950"/>
            <a:ext cx="8429684" cy="707886"/>
          </a:xfrm>
          <a:prstGeom prst="rect">
            <a:avLst/>
          </a:prstGeom>
          <a:noFill/>
        </p:spPr>
        <p:txBody>
          <a:bodyPr wrap="square" rtlCol="1">
            <a:spAutoFit/>
          </a:bodyPr>
          <a:lstStyle/>
          <a:p>
            <a:r>
              <a:rPr lang="ar-SA" sz="4000" b="1" dirty="0" smtClean="0">
                <a:solidFill>
                  <a:srgbClr val="FF0000"/>
                </a:solidFill>
                <a:latin typeface="Traditional Arabic" pitchFamily="18" charset="-78"/>
                <a:cs typeface="Traditional Arabic" pitchFamily="18" charset="-78"/>
              </a:rPr>
              <a:t>التَّابع: </a:t>
            </a:r>
            <a:r>
              <a:rPr lang="ar-SA" sz="4000" dirty="0" smtClean="0">
                <a:latin typeface="Traditional Arabic" pitchFamily="18" charset="-78"/>
                <a:cs typeface="Traditional Arabic" pitchFamily="18" charset="-78"/>
              </a:rPr>
              <a:t>هو الاسم الذي يشارك ما قبله في إعرابه.</a:t>
            </a:r>
          </a:p>
        </p:txBody>
      </p:sp>
      <p:sp>
        <p:nvSpPr>
          <p:cNvPr id="5" name="مربع نص 4"/>
          <p:cNvSpPr txBox="1"/>
          <p:nvPr/>
        </p:nvSpPr>
        <p:spPr>
          <a:xfrm>
            <a:off x="1142976" y="1714488"/>
            <a:ext cx="2643206" cy="707886"/>
          </a:xfrm>
          <a:prstGeom prst="rect">
            <a:avLst/>
          </a:prstGeom>
          <a:noFill/>
        </p:spPr>
        <p:txBody>
          <a:bodyPr wrap="square" rtlCol="1">
            <a:spAutoFit/>
          </a:bodyPr>
          <a:lstStyle/>
          <a:p>
            <a:r>
              <a:rPr lang="ar-SA" sz="4000" dirty="0" smtClean="0">
                <a:solidFill>
                  <a:srgbClr val="FF0000"/>
                </a:solidFill>
                <a:latin typeface="Traditional Arabic" pitchFamily="18" charset="-78"/>
                <a:cs typeface="Traditional Arabic" pitchFamily="18" charset="-78"/>
              </a:rPr>
              <a:t>النعت (الصفة)</a:t>
            </a:r>
            <a:endParaRPr lang="ar-SA" sz="4000" dirty="0">
              <a:solidFill>
                <a:srgbClr val="FF0000"/>
              </a:solidFill>
              <a:latin typeface="Traditional Arabic" pitchFamily="18" charset="-78"/>
              <a:cs typeface="Traditional Arabic" pitchFamily="18" charset="-78"/>
            </a:endParaRPr>
          </a:p>
        </p:txBody>
      </p:sp>
      <p:sp>
        <p:nvSpPr>
          <p:cNvPr id="6" name="مربع نص 5"/>
          <p:cNvSpPr txBox="1"/>
          <p:nvPr/>
        </p:nvSpPr>
        <p:spPr>
          <a:xfrm>
            <a:off x="1071538" y="2428868"/>
            <a:ext cx="2643206" cy="707886"/>
          </a:xfrm>
          <a:prstGeom prst="rect">
            <a:avLst/>
          </a:prstGeom>
          <a:noFill/>
        </p:spPr>
        <p:txBody>
          <a:bodyPr wrap="square" rtlCol="1">
            <a:spAutoFit/>
          </a:bodyPr>
          <a:lstStyle/>
          <a:p>
            <a:r>
              <a:rPr lang="ar-SA" sz="4000" dirty="0" smtClean="0">
                <a:solidFill>
                  <a:srgbClr val="FF0000"/>
                </a:solidFill>
                <a:latin typeface="Traditional Arabic" pitchFamily="18" charset="-78"/>
                <a:cs typeface="Traditional Arabic" pitchFamily="18" charset="-78"/>
              </a:rPr>
              <a:t>توكيد </a:t>
            </a:r>
            <a:endParaRPr lang="ar-SA" sz="4000" dirty="0">
              <a:solidFill>
                <a:srgbClr val="FF0000"/>
              </a:solidFill>
              <a:latin typeface="Traditional Arabic" pitchFamily="18" charset="-78"/>
              <a:cs typeface="Traditional Arabic" pitchFamily="18" charset="-78"/>
            </a:endParaRPr>
          </a:p>
        </p:txBody>
      </p:sp>
      <p:sp>
        <p:nvSpPr>
          <p:cNvPr id="7" name="مربع نص 6"/>
          <p:cNvSpPr txBox="1"/>
          <p:nvPr/>
        </p:nvSpPr>
        <p:spPr>
          <a:xfrm>
            <a:off x="785786" y="3214686"/>
            <a:ext cx="2643206" cy="707886"/>
          </a:xfrm>
          <a:prstGeom prst="rect">
            <a:avLst/>
          </a:prstGeom>
          <a:noFill/>
        </p:spPr>
        <p:txBody>
          <a:bodyPr wrap="square" rtlCol="1">
            <a:spAutoFit/>
          </a:bodyPr>
          <a:lstStyle/>
          <a:p>
            <a:r>
              <a:rPr lang="ar-SA" sz="4000" dirty="0" err="1" smtClean="0">
                <a:solidFill>
                  <a:srgbClr val="FF0000"/>
                </a:solidFill>
                <a:latin typeface="Traditional Arabic" pitchFamily="18" charset="-78"/>
                <a:cs typeface="Traditional Arabic" pitchFamily="18" charset="-78"/>
              </a:rPr>
              <a:t>معطوف</a:t>
            </a:r>
            <a:endParaRPr lang="ar-SA" sz="4000" dirty="0">
              <a:solidFill>
                <a:srgbClr val="FF0000"/>
              </a:solidFill>
              <a:latin typeface="Traditional Arabic" pitchFamily="18" charset="-78"/>
              <a:cs typeface="Traditional Arabic" pitchFamily="18" charset="-78"/>
            </a:endParaRPr>
          </a:p>
        </p:txBody>
      </p:sp>
      <p:sp>
        <p:nvSpPr>
          <p:cNvPr id="8" name="مربع نص 7"/>
          <p:cNvSpPr txBox="1"/>
          <p:nvPr/>
        </p:nvSpPr>
        <p:spPr>
          <a:xfrm>
            <a:off x="1214414" y="4078436"/>
            <a:ext cx="2643206" cy="707886"/>
          </a:xfrm>
          <a:prstGeom prst="rect">
            <a:avLst/>
          </a:prstGeom>
          <a:noFill/>
        </p:spPr>
        <p:txBody>
          <a:bodyPr wrap="square" rtlCol="1">
            <a:spAutoFit/>
          </a:bodyPr>
          <a:lstStyle/>
          <a:p>
            <a:r>
              <a:rPr lang="ar-SA" sz="4000" dirty="0" smtClean="0">
                <a:solidFill>
                  <a:srgbClr val="FF0000"/>
                </a:solidFill>
                <a:latin typeface="Traditional Arabic" pitchFamily="18" charset="-78"/>
                <a:cs typeface="Traditional Arabic" pitchFamily="18" charset="-78"/>
              </a:rPr>
              <a:t>بدل</a:t>
            </a:r>
            <a:endParaRPr lang="ar-SA" sz="4000" dirty="0">
              <a:solidFill>
                <a:srgbClr val="FF0000"/>
              </a:solidFill>
              <a:latin typeface="Traditional Arabic" pitchFamily="18" charset="-78"/>
              <a:cs typeface="Traditional Arabic" pitchFamily="18" charset="-78"/>
            </a:endParaRPr>
          </a:p>
        </p:txBody>
      </p:sp>
      <p:cxnSp>
        <p:nvCxnSpPr>
          <p:cNvPr id="10" name="رابط كسهم مستقيم 9"/>
          <p:cNvCxnSpPr/>
          <p:nvPr/>
        </p:nvCxnSpPr>
        <p:spPr>
          <a:xfrm rot="10800000">
            <a:off x="3929058" y="2071678"/>
            <a:ext cx="1214446" cy="1588"/>
          </a:xfrm>
          <a:prstGeom prst="straightConnector1">
            <a:avLst/>
          </a:prstGeom>
          <a:ln>
            <a:tailEnd type="arrow"/>
          </a:ln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cxnSp>
        <p:nvCxnSpPr>
          <p:cNvPr id="11" name="رابط كسهم مستقيم 10"/>
          <p:cNvCxnSpPr/>
          <p:nvPr/>
        </p:nvCxnSpPr>
        <p:spPr>
          <a:xfrm rot="10800000">
            <a:off x="4081458" y="2855907"/>
            <a:ext cx="1214446" cy="1588"/>
          </a:xfrm>
          <a:prstGeom prst="straightConnector1">
            <a:avLst/>
          </a:prstGeom>
          <a:ln>
            <a:tailEnd type="arrow"/>
          </a:ln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cxnSp>
        <p:nvCxnSpPr>
          <p:cNvPr id="12" name="رابط كسهم مستقيم 11"/>
          <p:cNvCxnSpPr/>
          <p:nvPr/>
        </p:nvCxnSpPr>
        <p:spPr>
          <a:xfrm rot="10800000">
            <a:off x="3571868" y="3643314"/>
            <a:ext cx="1214446" cy="1588"/>
          </a:xfrm>
          <a:prstGeom prst="straightConnector1">
            <a:avLst/>
          </a:prstGeom>
          <a:ln>
            <a:tailEnd type="arrow"/>
          </a:ln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cxnSp>
        <p:nvCxnSpPr>
          <p:cNvPr id="13" name="رابط كسهم مستقيم 12"/>
          <p:cNvCxnSpPr/>
          <p:nvPr/>
        </p:nvCxnSpPr>
        <p:spPr>
          <a:xfrm rot="10800000">
            <a:off x="4071934" y="4427543"/>
            <a:ext cx="1214446" cy="1588"/>
          </a:xfrm>
          <a:prstGeom prst="straightConnector1">
            <a:avLst/>
          </a:prstGeom>
          <a:ln>
            <a:tailEnd type="arrow"/>
          </a:ln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xfrm>
            <a:off x="457200" y="1046177"/>
            <a:ext cx="8229600" cy="4525963"/>
          </a:xfrm>
        </p:spPr>
        <p:txBody>
          <a:bodyPr>
            <a:noAutofit/>
          </a:bodyPr>
          <a:lstStyle/>
          <a:p>
            <a:r>
              <a:rPr lang="ar-SA" sz="4000" dirty="0" smtClean="0">
                <a:solidFill>
                  <a:srgbClr val="FF0000"/>
                </a:solidFill>
                <a:latin typeface="Traditional Arabic" pitchFamily="18" charset="-78"/>
                <a:cs typeface="Traditional Arabic" pitchFamily="18" charset="-78"/>
              </a:rPr>
              <a:t>أ</a:t>
            </a:r>
            <a:r>
              <a:rPr lang="ar-SA" sz="4000" dirty="0" smtClean="0">
                <a:solidFill>
                  <a:schemeClr val="accent1">
                    <a:lumMod val="75000"/>
                  </a:schemeClr>
                </a:solidFill>
                <a:latin typeface="Traditional Arabic" pitchFamily="18" charset="-78"/>
                <a:cs typeface="Traditional Arabic" pitchFamily="18" charset="-78"/>
              </a:rPr>
              <a:t> ذهبت إلى المسرح؟ </a:t>
            </a:r>
          </a:p>
          <a:p>
            <a:r>
              <a:rPr lang="ar-SA" sz="4000" dirty="0" smtClean="0">
                <a:solidFill>
                  <a:srgbClr val="FF0000"/>
                </a:solidFill>
                <a:latin typeface="Traditional Arabic" pitchFamily="18" charset="-78"/>
                <a:cs typeface="Traditional Arabic" pitchFamily="18" charset="-78"/>
              </a:rPr>
              <a:t>هل</a:t>
            </a:r>
            <a:r>
              <a:rPr lang="ar-SA" sz="4000" dirty="0" smtClean="0">
                <a:solidFill>
                  <a:schemeClr val="accent1">
                    <a:lumMod val="75000"/>
                  </a:schemeClr>
                </a:solidFill>
                <a:latin typeface="Traditional Arabic" pitchFamily="18" charset="-78"/>
                <a:cs typeface="Traditional Arabic" pitchFamily="18" charset="-78"/>
              </a:rPr>
              <a:t> تريد الذهاب إلى المسرح؟ </a:t>
            </a:r>
          </a:p>
          <a:p>
            <a:r>
              <a:rPr lang="ar-SA" sz="4000" dirty="0" smtClean="0">
                <a:solidFill>
                  <a:srgbClr val="FF0000"/>
                </a:solidFill>
                <a:latin typeface="Traditional Arabic" pitchFamily="18" charset="-78"/>
                <a:cs typeface="Traditional Arabic" pitchFamily="18" charset="-78"/>
              </a:rPr>
              <a:t>أين</a:t>
            </a:r>
            <a:r>
              <a:rPr lang="ar-SA" sz="4000" dirty="0" smtClean="0">
                <a:solidFill>
                  <a:schemeClr val="accent1">
                    <a:lumMod val="75000"/>
                  </a:schemeClr>
                </a:solidFill>
                <a:latin typeface="Traditional Arabic" pitchFamily="18" charset="-78"/>
                <a:cs typeface="Traditional Arabic" pitchFamily="18" charset="-78"/>
              </a:rPr>
              <a:t> تقع مدينة الرّياض؟</a:t>
            </a:r>
          </a:p>
          <a:p>
            <a:r>
              <a:rPr lang="ar-SA" sz="4000" dirty="0" smtClean="0">
                <a:solidFill>
                  <a:srgbClr val="FF0000"/>
                </a:solidFill>
                <a:latin typeface="Traditional Arabic" pitchFamily="18" charset="-78"/>
                <a:cs typeface="Traditional Arabic" pitchFamily="18" charset="-78"/>
              </a:rPr>
              <a:t>كيف</a:t>
            </a:r>
            <a:r>
              <a:rPr lang="ar-SA" sz="4000" dirty="0" smtClean="0">
                <a:solidFill>
                  <a:schemeClr val="accent1">
                    <a:lumMod val="75000"/>
                  </a:schemeClr>
                </a:solidFill>
                <a:latin typeface="Traditional Arabic" pitchFamily="18" charset="-78"/>
                <a:cs typeface="Traditional Arabic" pitchFamily="18" charset="-78"/>
              </a:rPr>
              <a:t> حال الوالد؟ </a:t>
            </a:r>
          </a:p>
          <a:p>
            <a:r>
              <a:rPr lang="ar-SA" sz="4000" dirty="0" smtClean="0">
                <a:solidFill>
                  <a:srgbClr val="FF0000"/>
                </a:solidFill>
                <a:latin typeface="Traditional Arabic" pitchFamily="18" charset="-78"/>
                <a:cs typeface="Traditional Arabic" pitchFamily="18" charset="-78"/>
              </a:rPr>
              <a:t>متى</a:t>
            </a:r>
            <a:r>
              <a:rPr lang="ar-SA" sz="4000" dirty="0" smtClean="0">
                <a:solidFill>
                  <a:schemeClr val="accent1">
                    <a:lumMod val="75000"/>
                  </a:schemeClr>
                </a:solidFill>
                <a:latin typeface="Traditional Arabic" pitchFamily="18" charset="-78"/>
                <a:cs typeface="Traditional Arabic" pitchFamily="18" charset="-78"/>
              </a:rPr>
              <a:t> السَّفر؟</a:t>
            </a:r>
          </a:p>
          <a:p>
            <a:r>
              <a:rPr lang="ar-SA" sz="4000" dirty="0" smtClean="0">
                <a:solidFill>
                  <a:srgbClr val="FF0000"/>
                </a:solidFill>
                <a:latin typeface="Traditional Arabic" pitchFamily="18" charset="-78"/>
                <a:cs typeface="Traditional Arabic" pitchFamily="18" charset="-78"/>
              </a:rPr>
              <a:t>من</a:t>
            </a:r>
            <a:r>
              <a:rPr lang="ar-SA" sz="4000" dirty="0" smtClean="0">
                <a:solidFill>
                  <a:schemeClr val="accent1">
                    <a:lumMod val="75000"/>
                  </a:schemeClr>
                </a:solidFill>
                <a:latin typeface="Traditional Arabic" pitchFamily="18" charset="-78"/>
                <a:cs typeface="Traditional Arabic" pitchFamily="18" charset="-78"/>
              </a:rPr>
              <a:t> هو صديقك؟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ar-SA" dirty="0" smtClean="0">
                <a:solidFill>
                  <a:srgbClr val="FF0000"/>
                </a:solidFill>
                <a:latin typeface="Traditional Arabic" pitchFamily="18" charset="-78"/>
                <a:cs typeface="Traditional Arabic" pitchFamily="18" charset="-78"/>
              </a:rPr>
              <a:t>الاستفهام: </a:t>
            </a:r>
            <a:r>
              <a:rPr lang="ar-SA" dirty="0" smtClean="0">
                <a:solidFill>
                  <a:schemeClr val="accent1">
                    <a:lumMod val="75000"/>
                  </a:schemeClr>
                </a:solidFill>
                <a:latin typeface="Traditional Arabic" pitchFamily="18" charset="-78"/>
                <a:cs typeface="Traditional Arabic" pitchFamily="18" charset="-78"/>
              </a:rPr>
              <a:t>طلب معرفة شيء خفي أمره، على السائل باستعمال أدوات الاستفهام.</a:t>
            </a:r>
            <a:endParaRPr lang="ar-SA" dirty="0">
              <a:solidFill>
                <a:schemeClr val="accent1">
                  <a:lumMod val="75000"/>
                </a:schemeClr>
              </a:solidFill>
              <a:latin typeface="Traditional Arabic" pitchFamily="18" charset="-78"/>
              <a:cs typeface="Traditional Arabic" pitchFamily="18" charset="-78"/>
            </a:endParaRPr>
          </a:p>
        </p:txBody>
      </p:sp>
      <p:graphicFrame>
        <p:nvGraphicFramePr>
          <p:cNvPr id="4" name="عنصر نائب للمحتوى 3"/>
          <p:cNvGraphicFramePr>
            <a:graphicFrameLocks noGrp="1"/>
          </p:cNvGraphicFramePr>
          <p:nvPr>
            <p:ph idx="1"/>
          </p:nvPr>
        </p:nvGraphicFramePr>
        <p:xfrm>
          <a:off x="457200" y="2214554"/>
          <a:ext cx="8229600" cy="2400304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  <p:sp>
        <p:nvSpPr>
          <p:cNvPr id="5" name="مربع نص 4"/>
          <p:cNvSpPr txBox="1"/>
          <p:nvPr/>
        </p:nvSpPr>
        <p:spPr>
          <a:xfrm>
            <a:off x="4857752" y="4829171"/>
            <a:ext cx="4000528" cy="1200329"/>
          </a:xfrm>
          <a:prstGeom prst="rect">
            <a:avLst/>
          </a:prstGeom>
          <a:noFill/>
        </p:spPr>
        <p:txBody>
          <a:bodyPr wrap="square" rtlCol="1">
            <a:spAutoFit/>
          </a:bodyPr>
          <a:lstStyle/>
          <a:p>
            <a:pPr>
              <a:buFont typeface="Arial" pitchFamily="34" charset="0"/>
              <a:buChar char="•"/>
            </a:pPr>
            <a:r>
              <a:rPr lang="ar-SA" sz="3600" dirty="0" smtClean="0">
                <a:latin typeface="Traditional Arabic" pitchFamily="18" charset="-78"/>
                <a:cs typeface="Traditional Arabic" pitchFamily="18" charset="-78"/>
              </a:rPr>
              <a:t>الهمزة.</a:t>
            </a:r>
          </a:p>
          <a:p>
            <a:pPr>
              <a:buFont typeface="Arial" pitchFamily="34" charset="0"/>
              <a:buChar char="•"/>
            </a:pPr>
            <a:r>
              <a:rPr lang="ar-SA" sz="3600" dirty="0" smtClean="0">
                <a:latin typeface="Traditional Arabic" pitchFamily="18" charset="-78"/>
                <a:cs typeface="Traditional Arabic" pitchFamily="18" charset="-78"/>
              </a:rPr>
              <a:t>هل</a:t>
            </a:r>
            <a:endParaRPr lang="ar-SA" sz="3600" dirty="0">
              <a:latin typeface="Traditional Arabic" pitchFamily="18" charset="-78"/>
              <a:cs typeface="Traditional Arabic" pitchFamily="18" charset="-78"/>
            </a:endParaRPr>
          </a:p>
        </p:txBody>
      </p:sp>
      <p:sp>
        <p:nvSpPr>
          <p:cNvPr id="6" name="مربع نص 5"/>
          <p:cNvSpPr txBox="1"/>
          <p:nvPr/>
        </p:nvSpPr>
        <p:spPr>
          <a:xfrm>
            <a:off x="-357222" y="4829171"/>
            <a:ext cx="2928958" cy="1200329"/>
          </a:xfrm>
          <a:prstGeom prst="rect">
            <a:avLst/>
          </a:prstGeom>
          <a:noFill/>
        </p:spPr>
        <p:txBody>
          <a:bodyPr wrap="square" rtlCol="1">
            <a:spAutoFit/>
          </a:bodyPr>
          <a:lstStyle/>
          <a:p>
            <a:r>
              <a:rPr lang="ar-SA" sz="3600" dirty="0" smtClean="0">
                <a:latin typeface="Traditional Arabic" pitchFamily="18" charset="-78"/>
                <a:cs typeface="Traditional Arabic" pitchFamily="18" charset="-78"/>
              </a:rPr>
              <a:t>من، ما، كم، أيّ، كيف، أين، متى.</a:t>
            </a:r>
            <a:endParaRPr lang="ar-SA" sz="3600" dirty="0">
              <a:latin typeface="Traditional Arabic" pitchFamily="18" charset="-78"/>
              <a:cs typeface="Traditional Arabic" pitchFamily="18" charset="-78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ar-SA" dirty="0" smtClean="0">
                <a:solidFill>
                  <a:srgbClr val="FF0000"/>
                </a:solidFill>
                <a:latin typeface="Traditional Arabic" pitchFamily="18" charset="-78"/>
                <a:cs typeface="Traditional Arabic" pitchFamily="18" charset="-78"/>
              </a:rPr>
              <a:t>حروف الاستفهام: </a:t>
            </a:r>
            <a:r>
              <a:rPr lang="ar-SA" dirty="0" smtClean="0">
                <a:latin typeface="Traditional Arabic" pitchFamily="18" charset="-78"/>
                <a:cs typeface="Traditional Arabic" pitchFamily="18" charset="-78"/>
              </a:rPr>
              <a:t>حروف مبنية لا محل لها من الإعراب. وهي:</a:t>
            </a:r>
            <a:endParaRPr lang="ar-SA" dirty="0">
              <a:latin typeface="Traditional Arabic" pitchFamily="18" charset="-78"/>
              <a:cs typeface="Traditional Arabic" pitchFamily="18" charset="-78"/>
            </a:endParaRPr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>
            <a:noAutofit/>
          </a:bodyPr>
          <a:lstStyle/>
          <a:p>
            <a:r>
              <a:rPr lang="ar-SA" sz="3600" dirty="0" smtClean="0">
                <a:latin typeface="Traditional Arabic" pitchFamily="18" charset="-78"/>
                <a:cs typeface="Traditional Arabic" pitchFamily="18" charset="-78"/>
              </a:rPr>
              <a:t> </a:t>
            </a:r>
            <a:r>
              <a:rPr lang="ar-SA" sz="3600" dirty="0" smtClean="0">
                <a:solidFill>
                  <a:srgbClr val="FF0000"/>
                </a:solidFill>
                <a:latin typeface="Traditional Arabic" pitchFamily="18" charset="-78"/>
                <a:cs typeface="Traditional Arabic" pitchFamily="18" charset="-78"/>
              </a:rPr>
              <a:t>الهمزة:</a:t>
            </a:r>
            <a:endParaRPr lang="ar-SA" sz="3600" dirty="0" smtClean="0">
              <a:latin typeface="Traditional Arabic" pitchFamily="18" charset="-78"/>
              <a:cs typeface="Traditional Arabic" pitchFamily="18" charset="-78"/>
            </a:endParaRPr>
          </a:p>
          <a:p>
            <a:pPr algn="ctr">
              <a:buNone/>
            </a:pPr>
            <a:r>
              <a:rPr lang="ar-SA" sz="3600" dirty="0" smtClean="0">
                <a:solidFill>
                  <a:srgbClr val="FF0000"/>
                </a:solidFill>
                <a:latin typeface="Traditional Arabic" pitchFamily="18" charset="-78"/>
                <a:cs typeface="Traditional Arabic" pitchFamily="18" charset="-78"/>
              </a:rPr>
              <a:t>أ</a:t>
            </a:r>
            <a:r>
              <a:rPr lang="ar-SA" sz="3600" dirty="0" smtClean="0">
                <a:solidFill>
                  <a:schemeClr val="accent1">
                    <a:lumMod val="75000"/>
                  </a:schemeClr>
                </a:solidFill>
                <a:latin typeface="Traditional Arabic" pitchFamily="18" charset="-78"/>
                <a:cs typeface="Traditional Arabic" pitchFamily="18" charset="-78"/>
              </a:rPr>
              <a:t> محمدٌ حاضرٌ أم خالد؟ </a:t>
            </a:r>
          </a:p>
          <a:p>
            <a:pPr algn="ctr">
              <a:buNone/>
            </a:pPr>
            <a:endParaRPr lang="ar-SA" sz="3600" dirty="0" smtClean="0">
              <a:solidFill>
                <a:srgbClr val="FF0000"/>
              </a:solidFill>
              <a:latin typeface="Traditional Arabic" pitchFamily="18" charset="-78"/>
              <a:cs typeface="Traditional Arabic" pitchFamily="18" charset="-78"/>
            </a:endParaRPr>
          </a:p>
          <a:p>
            <a:pPr algn="ctr">
              <a:buNone/>
            </a:pPr>
            <a:r>
              <a:rPr lang="ar-SA" sz="3600" dirty="0" smtClean="0">
                <a:solidFill>
                  <a:srgbClr val="FF0000"/>
                </a:solidFill>
                <a:latin typeface="Traditional Arabic" pitchFamily="18" charset="-78"/>
                <a:cs typeface="Traditional Arabic" pitchFamily="18" charset="-78"/>
              </a:rPr>
              <a:t>أ</a:t>
            </a:r>
            <a:r>
              <a:rPr lang="ar-SA" sz="3600" dirty="0" smtClean="0">
                <a:solidFill>
                  <a:schemeClr val="accent1">
                    <a:lumMod val="75000"/>
                  </a:schemeClr>
                </a:solidFill>
                <a:latin typeface="Traditional Arabic" pitchFamily="18" charset="-78"/>
                <a:cs typeface="Traditional Arabic" pitchFamily="18" charset="-78"/>
              </a:rPr>
              <a:t> محمد ناجحٌ؟</a:t>
            </a:r>
          </a:p>
          <a:p>
            <a:pPr algn="ctr">
              <a:buNone/>
            </a:pPr>
            <a:r>
              <a:rPr lang="ar-SA" sz="3600" dirty="0" smtClean="0">
                <a:solidFill>
                  <a:srgbClr val="FF0000"/>
                </a:solidFill>
                <a:latin typeface="Traditional Arabic" pitchFamily="18" charset="-78"/>
                <a:cs typeface="Traditional Arabic" pitchFamily="18" charset="-78"/>
              </a:rPr>
              <a:t>أ</a:t>
            </a:r>
            <a:r>
              <a:rPr lang="ar-SA" sz="3600" dirty="0" smtClean="0">
                <a:solidFill>
                  <a:schemeClr val="accent1">
                    <a:lumMod val="75000"/>
                  </a:schemeClr>
                </a:solidFill>
                <a:latin typeface="Traditional Arabic" pitchFamily="18" charset="-78"/>
                <a:cs typeface="Traditional Arabic" pitchFamily="18" charset="-78"/>
              </a:rPr>
              <a:t> لم ينجح محمد؟</a:t>
            </a:r>
          </a:p>
          <a:p>
            <a:r>
              <a:rPr lang="ar-SA" sz="3600" dirty="0" smtClean="0">
                <a:solidFill>
                  <a:srgbClr val="FF0000"/>
                </a:solidFill>
                <a:latin typeface="Traditional Arabic" pitchFamily="18" charset="-78"/>
                <a:cs typeface="Traditional Arabic" pitchFamily="18" charset="-78"/>
              </a:rPr>
              <a:t>هل:</a:t>
            </a:r>
            <a:endParaRPr lang="ar-SA" sz="3600" dirty="0" smtClean="0">
              <a:latin typeface="Traditional Arabic" pitchFamily="18" charset="-78"/>
              <a:cs typeface="Traditional Arabic" pitchFamily="18" charset="-78"/>
            </a:endParaRPr>
          </a:p>
          <a:p>
            <a:pPr algn="ctr">
              <a:buNone/>
            </a:pPr>
            <a:r>
              <a:rPr lang="ar-SA" sz="3600" dirty="0" smtClean="0">
                <a:solidFill>
                  <a:srgbClr val="FF0000"/>
                </a:solidFill>
                <a:latin typeface="Traditional Arabic" pitchFamily="18" charset="-78"/>
                <a:cs typeface="Traditional Arabic" pitchFamily="18" charset="-78"/>
              </a:rPr>
              <a:t>هل</a:t>
            </a:r>
            <a:r>
              <a:rPr lang="ar-SA" sz="3600" dirty="0" smtClean="0">
                <a:solidFill>
                  <a:schemeClr val="accent1">
                    <a:lumMod val="75000"/>
                  </a:schemeClr>
                </a:solidFill>
                <a:latin typeface="Traditional Arabic" pitchFamily="18" charset="-78"/>
                <a:cs typeface="Traditional Arabic" pitchFamily="18" charset="-78"/>
              </a:rPr>
              <a:t> الدَّرسُ مفهومٌ.</a:t>
            </a:r>
          </a:p>
          <a:p>
            <a:endParaRPr lang="ar-SA" sz="3600" dirty="0"/>
          </a:p>
        </p:txBody>
      </p:sp>
      <p:sp>
        <p:nvSpPr>
          <p:cNvPr id="4" name="مربع نص 3"/>
          <p:cNvSpPr txBox="1"/>
          <p:nvPr/>
        </p:nvSpPr>
        <p:spPr>
          <a:xfrm>
            <a:off x="1428728" y="1571612"/>
            <a:ext cx="5786478" cy="646331"/>
          </a:xfrm>
          <a:prstGeom prst="rect">
            <a:avLst/>
          </a:prstGeom>
          <a:noFill/>
        </p:spPr>
        <p:txBody>
          <a:bodyPr wrap="square" rtlCol="1">
            <a:spAutoFit/>
          </a:bodyPr>
          <a:lstStyle/>
          <a:p>
            <a:r>
              <a:rPr lang="ar-SA" sz="3600" dirty="0" smtClean="0">
                <a:solidFill>
                  <a:srgbClr val="92D050"/>
                </a:solidFill>
                <a:latin typeface="Traditional Arabic" pitchFamily="18" charset="-78"/>
                <a:cs typeface="Traditional Arabic" pitchFamily="18" charset="-78"/>
              </a:rPr>
              <a:t>تستعمل لطلب التّصوّر (ألتّعيين).</a:t>
            </a:r>
            <a:endParaRPr lang="ar-SA" sz="3600" dirty="0">
              <a:solidFill>
                <a:srgbClr val="92D050"/>
              </a:solidFill>
            </a:endParaRPr>
          </a:p>
        </p:txBody>
      </p:sp>
      <p:sp>
        <p:nvSpPr>
          <p:cNvPr id="5" name="مربع نص 4"/>
          <p:cNvSpPr txBox="1"/>
          <p:nvPr/>
        </p:nvSpPr>
        <p:spPr>
          <a:xfrm>
            <a:off x="2571736" y="2928934"/>
            <a:ext cx="5715040" cy="646331"/>
          </a:xfrm>
          <a:prstGeom prst="rect">
            <a:avLst/>
          </a:prstGeom>
          <a:noFill/>
        </p:spPr>
        <p:txBody>
          <a:bodyPr wrap="square" rtlCol="1">
            <a:spAutoFit/>
          </a:bodyPr>
          <a:lstStyle/>
          <a:p>
            <a:pPr>
              <a:buFont typeface="Arial" pitchFamily="34" charset="0"/>
              <a:buChar char="•"/>
            </a:pPr>
            <a:r>
              <a:rPr lang="ar-SA" sz="3600" dirty="0" smtClean="0">
                <a:solidFill>
                  <a:srgbClr val="92D050"/>
                </a:solidFill>
                <a:latin typeface="Traditional Arabic" pitchFamily="18" charset="-78"/>
                <a:cs typeface="Traditional Arabic" pitchFamily="18" charset="-78"/>
              </a:rPr>
              <a:t> ولطلب التّصديق الموجب أو المنفي.</a:t>
            </a:r>
          </a:p>
        </p:txBody>
      </p:sp>
      <p:sp>
        <p:nvSpPr>
          <p:cNvPr id="6" name="مربع نص 5"/>
          <p:cNvSpPr txBox="1"/>
          <p:nvPr/>
        </p:nvSpPr>
        <p:spPr>
          <a:xfrm>
            <a:off x="2143108" y="4925809"/>
            <a:ext cx="5500726" cy="646331"/>
          </a:xfrm>
          <a:prstGeom prst="rect">
            <a:avLst/>
          </a:prstGeom>
          <a:noFill/>
        </p:spPr>
        <p:txBody>
          <a:bodyPr wrap="square" rtlCol="1">
            <a:spAutoFit/>
          </a:bodyPr>
          <a:lstStyle/>
          <a:p>
            <a:r>
              <a:rPr lang="ar-SA" sz="3600" dirty="0" smtClean="0">
                <a:solidFill>
                  <a:srgbClr val="92D050"/>
                </a:solidFill>
                <a:latin typeface="Traditional Arabic" pitchFamily="18" charset="-78"/>
                <a:cs typeface="Traditional Arabic" pitchFamily="18" charset="-78"/>
              </a:rPr>
              <a:t>حرف استفهام لطلب التّصديق الإيجابي فقط: </a:t>
            </a:r>
            <a:endParaRPr lang="ar-SA" sz="3600" dirty="0">
              <a:solidFill>
                <a:srgbClr val="92D050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4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to="" calcmode="lin" valueType="num">
                                      <p:cBhvr>
                                        <p:cTn id="7" dur="1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/>
                                        </p:attrNameLst>
                                      </p:cBhvr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4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to="" calcmode="lin" valueType="num">
                                      <p:cBhvr>
                                        <p:cTn id="12" dur="1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/>
                                        </p:attrNameLst>
                                      </p:cBhvr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24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to="" calcmode="lin" valueType="num">
                                      <p:cBhvr>
                                        <p:cTn id="17" dur="1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/>
                                        </p:attrNameLst>
                                      </p:cBhvr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/>
      <p:bldP spid="5" grpId="0"/>
      <p:bldP spid="6" grpId="0"/>
    </p:bld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dirty="0" smtClean="0">
                <a:solidFill>
                  <a:srgbClr val="FF0000"/>
                </a:solidFill>
                <a:latin typeface="Traditional Arabic" pitchFamily="18" charset="-78"/>
                <a:cs typeface="Traditional Arabic" pitchFamily="18" charset="-78"/>
              </a:rPr>
              <a:t>أسماء الاستفهام</a:t>
            </a:r>
            <a:endParaRPr lang="ar-SA" dirty="0">
              <a:solidFill>
                <a:srgbClr val="FF0000"/>
              </a:solidFill>
              <a:latin typeface="Traditional Arabic" pitchFamily="18" charset="-78"/>
              <a:cs typeface="Traditional Arabic" pitchFamily="18" charset="-78"/>
            </a:endParaRPr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xfrm>
            <a:off x="457200" y="1214422"/>
            <a:ext cx="8229600" cy="4911741"/>
          </a:xfrm>
        </p:spPr>
        <p:txBody>
          <a:bodyPr>
            <a:noAutofit/>
          </a:bodyPr>
          <a:lstStyle/>
          <a:p>
            <a:r>
              <a:rPr lang="ar-SA" sz="3600" dirty="0" smtClean="0">
                <a:solidFill>
                  <a:srgbClr val="FF0000"/>
                </a:solidFill>
                <a:latin typeface="Traditional Arabic" pitchFamily="18" charset="-78"/>
                <a:cs typeface="Traditional Arabic" pitchFamily="18" charset="-78"/>
              </a:rPr>
              <a:t>من:</a:t>
            </a:r>
            <a:endParaRPr lang="ar-SA" sz="3600" dirty="0" smtClean="0">
              <a:latin typeface="Traditional Arabic" pitchFamily="18" charset="-78"/>
              <a:cs typeface="Traditional Arabic" pitchFamily="18" charset="-78"/>
            </a:endParaRPr>
          </a:p>
          <a:p>
            <a:pPr algn="ctr">
              <a:buNone/>
            </a:pPr>
            <a:r>
              <a:rPr lang="ar-SA" sz="3600" dirty="0" smtClean="0">
                <a:solidFill>
                  <a:srgbClr val="FF0000"/>
                </a:solidFill>
                <a:latin typeface="Traditional Arabic" pitchFamily="18" charset="-78"/>
                <a:cs typeface="Traditional Arabic" pitchFamily="18" charset="-78"/>
              </a:rPr>
              <a:t>من</a:t>
            </a:r>
            <a:r>
              <a:rPr lang="ar-SA" sz="3600" dirty="0" smtClean="0">
                <a:solidFill>
                  <a:schemeClr val="accent1">
                    <a:lumMod val="75000"/>
                  </a:schemeClr>
                </a:solidFill>
                <a:latin typeface="Traditional Arabic" pitchFamily="18" charset="-78"/>
                <a:cs typeface="Traditional Arabic" pitchFamily="18" charset="-78"/>
              </a:rPr>
              <a:t> أنت؟/ </a:t>
            </a:r>
            <a:r>
              <a:rPr lang="ar-SA" sz="3600" dirty="0" smtClean="0">
                <a:solidFill>
                  <a:srgbClr val="FF0000"/>
                </a:solidFill>
                <a:latin typeface="Traditional Arabic" pitchFamily="18" charset="-78"/>
                <a:cs typeface="Traditional Arabic" pitchFamily="18" charset="-78"/>
              </a:rPr>
              <a:t>من</a:t>
            </a:r>
            <a:r>
              <a:rPr lang="ar-SA" sz="3600" dirty="0" smtClean="0">
                <a:solidFill>
                  <a:schemeClr val="accent1">
                    <a:lumMod val="75000"/>
                  </a:schemeClr>
                </a:solidFill>
                <a:latin typeface="Traditional Arabic" pitchFamily="18" charset="-78"/>
                <a:cs typeface="Traditional Arabic" pitchFamily="18" charset="-78"/>
              </a:rPr>
              <a:t> فعل هذا؟</a:t>
            </a:r>
          </a:p>
          <a:p>
            <a:r>
              <a:rPr lang="ar-SA" sz="3600" dirty="0" smtClean="0">
                <a:solidFill>
                  <a:srgbClr val="FF0000"/>
                </a:solidFill>
                <a:latin typeface="Traditional Arabic" pitchFamily="18" charset="-78"/>
                <a:cs typeface="Traditional Arabic" pitchFamily="18" charset="-78"/>
              </a:rPr>
              <a:t>ما:</a:t>
            </a:r>
            <a:endParaRPr lang="ar-SA" sz="3600" dirty="0" smtClean="0">
              <a:latin typeface="Traditional Arabic" pitchFamily="18" charset="-78"/>
              <a:cs typeface="Traditional Arabic" pitchFamily="18" charset="-78"/>
            </a:endParaRPr>
          </a:p>
          <a:p>
            <a:pPr algn="ctr">
              <a:buNone/>
            </a:pPr>
            <a:r>
              <a:rPr lang="ar-SA" sz="3600" dirty="0" smtClean="0">
                <a:solidFill>
                  <a:srgbClr val="FF0000"/>
                </a:solidFill>
                <a:latin typeface="Traditional Arabic" pitchFamily="18" charset="-78"/>
                <a:cs typeface="Traditional Arabic" pitchFamily="18" charset="-78"/>
              </a:rPr>
              <a:t>ما</a:t>
            </a:r>
            <a:r>
              <a:rPr lang="ar-SA" sz="3600" dirty="0" smtClean="0">
                <a:solidFill>
                  <a:schemeClr val="accent1">
                    <a:lumMod val="75000"/>
                  </a:schemeClr>
                </a:solidFill>
                <a:latin typeface="Traditional Arabic" pitchFamily="18" charset="-78"/>
                <a:cs typeface="Traditional Arabic" pitchFamily="18" charset="-78"/>
              </a:rPr>
              <a:t> معك؟ / </a:t>
            </a:r>
            <a:r>
              <a:rPr lang="ar-SA" sz="3600" dirty="0" smtClean="0">
                <a:solidFill>
                  <a:srgbClr val="FF0000"/>
                </a:solidFill>
                <a:latin typeface="Traditional Arabic" pitchFamily="18" charset="-78"/>
                <a:cs typeface="Traditional Arabic" pitchFamily="18" charset="-78"/>
              </a:rPr>
              <a:t>ما</a:t>
            </a:r>
            <a:r>
              <a:rPr lang="ar-SA" sz="3600" dirty="0" smtClean="0">
                <a:solidFill>
                  <a:schemeClr val="accent1">
                    <a:lumMod val="75000"/>
                  </a:schemeClr>
                </a:solidFill>
                <a:latin typeface="Traditional Arabic" pitchFamily="18" charset="-78"/>
                <a:cs typeface="Traditional Arabic" pitchFamily="18" charset="-78"/>
              </a:rPr>
              <a:t> تقول؟</a:t>
            </a:r>
          </a:p>
          <a:p>
            <a:r>
              <a:rPr lang="ar-SA" sz="3600" dirty="0" smtClean="0">
                <a:solidFill>
                  <a:srgbClr val="FF0000"/>
                </a:solidFill>
                <a:latin typeface="Traditional Arabic" pitchFamily="18" charset="-78"/>
                <a:cs typeface="Traditional Arabic" pitchFamily="18" charset="-78"/>
              </a:rPr>
              <a:t>كم:</a:t>
            </a:r>
            <a:endParaRPr lang="ar-SA" sz="3600" dirty="0" smtClean="0">
              <a:latin typeface="Traditional Arabic" pitchFamily="18" charset="-78"/>
              <a:cs typeface="Traditional Arabic" pitchFamily="18" charset="-78"/>
            </a:endParaRPr>
          </a:p>
          <a:p>
            <a:pPr algn="ctr">
              <a:buNone/>
            </a:pPr>
            <a:r>
              <a:rPr lang="ar-SA" sz="3600" dirty="0" smtClean="0">
                <a:solidFill>
                  <a:srgbClr val="FF0000"/>
                </a:solidFill>
                <a:latin typeface="Traditional Arabic" pitchFamily="18" charset="-78"/>
                <a:cs typeface="Traditional Arabic" pitchFamily="18" charset="-78"/>
              </a:rPr>
              <a:t>كم </a:t>
            </a:r>
            <a:r>
              <a:rPr lang="ar-SA" sz="3600" dirty="0" smtClean="0">
                <a:solidFill>
                  <a:schemeClr val="accent1">
                    <a:lumMod val="75000"/>
                  </a:schemeClr>
                </a:solidFill>
                <a:latin typeface="Traditional Arabic" pitchFamily="18" charset="-78"/>
                <a:cs typeface="Traditional Arabic" pitchFamily="18" charset="-78"/>
              </a:rPr>
              <a:t>دينارًا أنفقت؟/ </a:t>
            </a:r>
            <a:r>
              <a:rPr lang="ar-SA" sz="3600" dirty="0" smtClean="0">
                <a:solidFill>
                  <a:srgbClr val="FF0000"/>
                </a:solidFill>
                <a:latin typeface="Traditional Arabic" pitchFamily="18" charset="-78"/>
                <a:cs typeface="Traditional Arabic" pitchFamily="18" charset="-78"/>
              </a:rPr>
              <a:t>كم</a:t>
            </a:r>
            <a:r>
              <a:rPr lang="ar-SA" sz="3600" dirty="0" smtClean="0">
                <a:solidFill>
                  <a:schemeClr val="accent1">
                    <a:lumMod val="75000"/>
                  </a:schemeClr>
                </a:solidFill>
                <a:latin typeface="Traditional Arabic" pitchFamily="18" charset="-78"/>
                <a:cs typeface="Traditional Arabic" pitchFamily="18" charset="-78"/>
              </a:rPr>
              <a:t> قلمًا معك؟</a:t>
            </a:r>
          </a:p>
          <a:p>
            <a:r>
              <a:rPr lang="ar-SA" sz="3600" dirty="0" smtClean="0">
                <a:solidFill>
                  <a:srgbClr val="FF0000"/>
                </a:solidFill>
                <a:latin typeface="Traditional Arabic" pitchFamily="18" charset="-78"/>
                <a:cs typeface="Traditional Arabic" pitchFamily="18" charset="-78"/>
              </a:rPr>
              <a:t>أيّ:</a:t>
            </a:r>
            <a:endParaRPr lang="ar-SA" sz="3600" dirty="0" smtClean="0">
              <a:latin typeface="Traditional Arabic" pitchFamily="18" charset="-78"/>
              <a:cs typeface="Traditional Arabic" pitchFamily="18" charset="-78"/>
            </a:endParaRPr>
          </a:p>
          <a:p>
            <a:pPr algn="ctr">
              <a:buNone/>
            </a:pPr>
            <a:r>
              <a:rPr lang="ar-SA" sz="3600" dirty="0" smtClean="0">
                <a:solidFill>
                  <a:srgbClr val="FF0000"/>
                </a:solidFill>
                <a:latin typeface="Traditional Arabic" pitchFamily="18" charset="-78"/>
                <a:cs typeface="Traditional Arabic" pitchFamily="18" charset="-78"/>
              </a:rPr>
              <a:t>أيُّ</a:t>
            </a:r>
            <a:r>
              <a:rPr lang="ar-SA" sz="3600" dirty="0" smtClean="0">
                <a:solidFill>
                  <a:schemeClr val="accent1">
                    <a:lumMod val="75000"/>
                  </a:schemeClr>
                </a:solidFill>
                <a:latin typeface="Traditional Arabic" pitchFamily="18" charset="-78"/>
                <a:cs typeface="Traditional Arabic" pitchFamily="18" charset="-78"/>
              </a:rPr>
              <a:t> ضيفٍ عندك؟/ </a:t>
            </a:r>
            <a:r>
              <a:rPr lang="ar-SA" sz="3600" dirty="0" smtClean="0">
                <a:solidFill>
                  <a:srgbClr val="FF0000"/>
                </a:solidFill>
                <a:latin typeface="Traditional Arabic" pitchFamily="18" charset="-78"/>
                <a:cs typeface="Traditional Arabic" pitchFamily="18" charset="-78"/>
              </a:rPr>
              <a:t>أيُّ</a:t>
            </a:r>
            <a:r>
              <a:rPr lang="ar-SA" sz="3600" dirty="0" smtClean="0">
                <a:solidFill>
                  <a:schemeClr val="accent1">
                    <a:lumMod val="75000"/>
                  </a:schemeClr>
                </a:solidFill>
                <a:latin typeface="Traditional Arabic" pitchFamily="18" charset="-78"/>
                <a:cs typeface="Traditional Arabic" pitchFamily="18" charset="-78"/>
              </a:rPr>
              <a:t> كتابٍ قرأت؟</a:t>
            </a:r>
          </a:p>
        </p:txBody>
      </p:sp>
      <p:sp>
        <p:nvSpPr>
          <p:cNvPr id="4" name="مربع نص 3"/>
          <p:cNvSpPr txBox="1"/>
          <p:nvPr/>
        </p:nvSpPr>
        <p:spPr>
          <a:xfrm>
            <a:off x="500034" y="1214422"/>
            <a:ext cx="7143800" cy="646331"/>
          </a:xfrm>
          <a:prstGeom prst="rect">
            <a:avLst/>
          </a:prstGeom>
          <a:noFill/>
        </p:spPr>
        <p:txBody>
          <a:bodyPr wrap="square" rtlCol="1">
            <a:spAutoFit/>
          </a:bodyPr>
          <a:lstStyle/>
          <a:p>
            <a:r>
              <a:rPr lang="ar-SA" sz="3600" dirty="0" smtClean="0">
                <a:solidFill>
                  <a:srgbClr val="92D050"/>
                </a:solidFill>
                <a:latin typeface="Traditional Arabic" pitchFamily="18" charset="-78"/>
                <a:cs typeface="Traditional Arabic" pitchFamily="18" charset="-78"/>
              </a:rPr>
              <a:t>اسم استفهام مبني على السّكون، ويستفهم </a:t>
            </a:r>
            <a:r>
              <a:rPr lang="ar-SA" sz="3600" dirty="0" err="1" smtClean="0">
                <a:solidFill>
                  <a:srgbClr val="92D050"/>
                </a:solidFill>
                <a:latin typeface="Traditional Arabic" pitchFamily="18" charset="-78"/>
                <a:cs typeface="Traditional Arabic" pitchFamily="18" charset="-78"/>
              </a:rPr>
              <a:t>بها</a:t>
            </a:r>
            <a:r>
              <a:rPr lang="ar-SA" sz="3600" dirty="0" smtClean="0">
                <a:solidFill>
                  <a:srgbClr val="92D050"/>
                </a:solidFill>
                <a:latin typeface="Traditional Arabic" pitchFamily="18" charset="-78"/>
                <a:cs typeface="Traditional Arabic" pitchFamily="18" charset="-78"/>
              </a:rPr>
              <a:t> عن العاقل.</a:t>
            </a:r>
            <a:endParaRPr lang="ar-SA" sz="3600" dirty="0">
              <a:solidFill>
                <a:srgbClr val="92D050"/>
              </a:solidFill>
              <a:latin typeface="Traditional Arabic" pitchFamily="18" charset="-78"/>
              <a:cs typeface="Traditional Arabic" pitchFamily="18" charset="-78"/>
            </a:endParaRPr>
          </a:p>
        </p:txBody>
      </p:sp>
      <p:sp>
        <p:nvSpPr>
          <p:cNvPr id="5" name="مربع نص 4"/>
          <p:cNvSpPr txBox="1"/>
          <p:nvPr/>
        </p:nvSpPr>
        <p:spPr>
          <a:xfrm>
            <a:off x="1142976" y="2500306"/>
            <a:ext cx="6715172" cy="646331"/>
          </a:xfrm>
          <a:prstGeom prst="rect">
            <a:avLst/>
          </a:prstGeom>
          <a:noFill/>
        </p:spPr>
        <p:txBody>
          <a:bodyPr wrap="square" rtlCol="1">
            <a:spAutoFit/>
          </a:bodyPr>
          <a:lstStyle/>
          <a:p>
            <a:r>
              <a:rPr lang="ar-SA" sz="3600" dirty="0" smtClean="0">
                <a:solidFill>
                  <a:srgbClr val="92D050"/>
                </a:solidFill>
                <a:latin typeface="Traditional Arabic" pitchFamily="18" charset="-78"/>
                <a:cs typeface="Traditional Arabic" pitchFamily="18" charset="-78"/>
              </a:rPr>
              <a:t>اسم استفهام مبني على السّكون، بمعنى (أيّ شيء).</a:t>
            </a:r>
            <a:endParaRPr lang="ar-SA" sz="3600" dirty="0">
              <a:solidFill>
                <a:srgbClr val="92D050"/>
              </a:solidFill>
              <a:latin typeface="Traditional Arabic" pitchFamily="18" charset="-78"/>
              <a:cs typeface="Traditional Arabic" pitchFamily="18" charset="-78"/>
            </a:endParaRPr>
          </a:p>
        </p:txBody>
      </p:sp>
      <p:sp>
        <p:nvSpPr>
          <p:cNvPr id="6" name="مربع نص 5"/>
          <p:cNvSpPr txBox="1"/>
          <p:nvPr/>
        </p:nvSpPr>
        <p:spPr>
          <a:xfrm>
            <a:off x="1000100" y="3854239"/>
            <a:ext cx="6715172" cy="646331"/>
          </a:xfrm>
          <a:prstGeom prst="rect">
            <a:avLst/>
          </a:prstGeom>
          <a:noFill/>
        </p:spPr>
        <p:txBody>
          <a:bodyPr wrap="square" rtlCol="1">
            <a:spAutoFit/>
          </a:bodyPr>
          <a:lstStyle/>
          <a:p>
            <a:r>
              <a:rPr lang="ar-SA" sz="3600" dirty="0" smtClean="0">
                <a:solidFill>
                  <a:srgbClr val="92D050"/>
                </a:solidFill>
                <a:latin typeface="Traditional Arabic" pitchFamily="18" charset="-78"/>
                <a:cs typeface="Traditional Arabic" pitchFamily="18" charset="-78"/>
              </a:rPr>
              <a:t>اسم استفهام مبني على السّكون للاستفهام عن العدد: </a:t>
            </a:r>
            <a:endParaRPr lang="ar-SA" sz="3600" dirty="0">
              <a:solidFill>
                <a:srgbClr val="92D050"/>
              </a:solidFill>
              <a:latin typeface="Traditional Arabic" pitchFamily="18" charset="-78"/>
              <a:cs typeface="Traditional Arabic" pitchFamily="18" charset="-78"/>
            </a:endParaRPr>
          </a:p>
        </p:txBody>
      </p:sp>
      <p:sp>
        <p:nvSpPr>
          <p:cNvPr id="7" name="مربع نص 6"/>
          <p:cNvSpPr txBox="1"/>
          <p:nvPr/>
        </p:nvSpPr>
        <p:spPr>
          <a:xfrm>
            <a:off x="938186" y="5140123"/>
            <a:ext cx="6715172" cy="646331"/>
          </a:xfrm>
          <a:prstGeom prst="rect">
            <a:avLst/>
          </a:prstGeom>
          <a:noFill/>
        </p:spPr>
        <p:txBody>
          <a:bodyPr wrap="square" rtlCol="1">
            <a:spAutoFit/>
          </a:bodyPr>
          <a:lstStyle/>
          <a:p>
            <a:r>
              <a:rPr lang="ar-SA" sz="3600" dirty="0" smtClean="0">
                <a:solidFill>
                  <a:srgbClr val="92D050"/>
                </a:solidFill>
                <a:latin typeface="Traditional Arabic" pitchFamily="18" charset="-78"/>
                <a:cs typeface="Traditional Arabic" pitchFamily="18" charset="-78"/>
              </a:rPr>
              <a:t>اسم استفهام عام (للعاقل/ غير العاقل) يطلب به التّعيين:</a:t>
            </a:r>
            <a:endParaRPr lang="ar-SA" sz="3600" dirty="0">
              <a:solidFill>
                <a:srgbClr val="92D050"/>
              </a:solidFill>
              <a:latin typeface="Traditional Arabic" pitchFamily="18" charset="-78"/>
              <a:cs typeface="Traditional Arabic" pitchFamily="18" charset="-78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4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to="" calcmode="lin" valueType="num">
                                      <p:cBhvr>
                                        <p:cTn id="7" dur="1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/>
                                        </p:attrNameLst>
                                      </p:cBhvr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4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to="" calcmode="lin" valueType="num">
                                      <p:cBhvr>
                                        <p:cTn id="12" dur="1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/>
                                        </p:attrNameLst>
                                      </p:cBhvr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24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to="" calcmode="lin" valueType="num">
                                      <p:cBhvr>
                                        <p:cTn id="17" dur="1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/>
                                        </p:attrNameLst>
                                      </p:cBhvr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24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to="" calcmode="lin" valueType="num">
                                      <p:cBhvr>
                                        <p:cTn id="22" dur="1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/>
                                        </p:attrNameLst>
                                      </p:cBhvr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/>
      <p:bldP spid="5" grpId="0"/>
      <p:bldP spid="6" grpId="0"/>
      <p:bldP spid="7" grpId="0"/>
    </p:bldLst>
  </p:timing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xfrm>
            <a:off x="457200" y="285728"/>
            <a:ext cx="8229600" cy="5840435"/>
          </a:xfrm>
        </p:spPr>
        <p:txBody>
          <a:bodyPr>
            <a:noAutofit/>
          </a:bodyPr>
          <a:lstStyle/>
          <a:p>
            <a:r>
              <a:rPr lang="ar-SA" sz="4000" dirty="0" smtClean="0">
                <a:solidFill>
                  <a:srgbClr val="FF0000"/>
                </a:solidFill>
                <a:latin typeface="Traditional Arabic" pitchFamily="18" charset="-78"/>
                <a:cs typeface="Traditional Arabic" pitchFamily="18" charset="-78"/>
              </a:rPr>
              <a:t>كيف:</a:t>
            </a:r>
            <a:endParaRPr lang="ar-SA" sz="4000" dirty="0" smtClean="0">
              <a:latin typeface="Traditional Arabic" pitchFamily="18" charset="-78"/>
              <a:cs typeface="Traditional Arabic" pitchFamily="18" charset="-78"/>
            </a:endParaRPr>
          </a:p>
          <a:p>
            <a:pPr algn="ctr">
              <a:buNone/>
            </a:pPr>
            <a:r>
              <a:rPr lang="ar-SA" sz="4000" dirty="0" smtClean="0">
                <a:solidFill>
                  <a:srgbClr val="FF0000"/>
                </a:solidFill>
                <a:latin typeface="Traditional Arabic" pitchFamily="18" charset="-78"/>
                <a:cs typeface="Traditional Arabic" pitchFamily="18" charset="-78"/>
              </a:rPr>
              <a:t>كيف</a:t>
            </a:r>
            <a:r>
              <a:rPr lang="ar-SA" sz="4000" dirty="0" smtClean="0">
                <a:solidFill>
                  <a:schemeClr val="accent1">
                    <a:lumMod val="75000"/>
                  </a:schemeClr>
                </a:solidFill>
                <a:latin typeface="Traditional Arabic" pitchFamily="18" charset="-78"/>
                <a:cs typeface="Traditional Arabic" pitchFamily="18" charset="-78"/>
              </a:rPr>
              <a:t> حالك؟/ </a:t>
            </a:r>
            <a:r>
              <a:rPr lang="ar-SA" sz="4000" dirty="0" smtClean="0">
                <a:solidFill>
                  <a:srgbClr val="FF0000"/>
                </a:solidFill>
                <a:latin typeface="Traditional Arabic" pitchFamily="18" charset="-78"/>
                <a:cs typeface="Traditional Arabic" pitchFamily="18" charset="-78"/>
              </a:rPr>
              <a:t>كيف</a:t>
            </a:r>
            <a:r>
              <a:rPr lang="ar-SA" sz="4000" dirty="0" smtClean="0">
                <a:solidFill>
                  <a:schemeClr val="accent1">
                    <a:lumMod val="75000"/>
                  </a:schemeClr>
                </a:solidFill>
                <a:latin typeface="Traditional Arabic" pitchFamily="18" charset="-78"/>
                <a:cs typeface="Traditional Arabic" pitchFamily="18" charset="-78"/>
              </a:rPr>
              <a:t> حضرتك؟</a:t>
            </a:r>
          </a:p>
          <a:p>
            <a:r>
              <a:rPr lang="ar-SA" sz="4000" dirty="0" smtClean="0">
                <a:solidFill>
                  <a:srgbClr val="FF0000"/>
                </a:solidFill>
                <a:latin typeface="Traditional Arabic" pitchFamily="18" charset="-78"/>
                <a:cs typeface="Traditional Arabic" pitchFamily="18" charset="-78"/>
              </a:rPr>
              <a:t>أين:</a:t>
            </a:r>
            <a:endParaRPr lang="ar-SA" sz="4000" dirty="0" smtClean="0">
              <a:latin typeface="Traditional Arabic" pitchFamily="18" charset="-78"/>
              <a:cs typeface="Traditional Arabic" pitchFamily="18" charset="-78"/>
            </a:endParaRPr>
          </a:p>
          <a:p>
            <a:pPr algn="ctr">
              <a:buNone/>
            </a:pPr>
            <a:r>
              <a:rPr lang="ar-SA" sz="4000" dirty="0" smtClean="0">
                <a:solidFill>
                  <a:srgbClr val="FF0000"/>
                </a:solidFill>
                <a:latin typeface="Traditional Arabic" pitchFamily="18" charset="-78"/>
                <a:cs typeface="Traditional Arabic" pitchFamily="18" charset="-78"/>
              </a:rPr>
              <a:t>أين</a:t>
            </a:r>
            <a:r>
              <a:rPr lang="ar-SA" sz="4000" dirty="0" smtClean="0">
                <a:solidFill>
                  <a:schemeClr val="accent1">
                    <a:lumMod val="75000"/>
                  </a:schemeClr>
                </a:solidFill>
                <a:latin typeface="Traditional Arabic" pitchFamily="18" charset="-78"/>
                <a:cs typeface="Traditional Arabic" pitchFamily="18" charset="-78"/>
              </a:rPr>
              <a:t> القلم؟/ </a:t>
            </a:r>
            <a:r>
              <a:rPr lang="ar-SA" sz="4000" dirty="0" smtClean="0">
                <a:solidFill>
                  <a:srgbClr val="FF0000"/>
                </a:solidFill>
                <a:latin typeface="Traditional Arabic" pitchFamily="18" charset="-78"/>
                <a:cs typeface="Traditional Arabic" pitchFamily="18" charset="-78"/>
              </a:rPr>
              <a:t>أين </a:t>
            </a:r>
            <a:r>
              <a:rPr lang="ar-SA" sz="4000" dirty="0" smtClean="0">
                <a:solidFill>
                  <a:schemeClr val="accent1">
                    <a:lumMod val="75000"/>
                  </a:schemeClr>
                </a:solidFill>
                <a:latin typeface="Traditional Arabic" pitchFamily="18" charset="-78"/>
                <a:cs typeface="Traditional Arabic" pitchFamily="18" charset="-78"/>
              </a:rPr>
              <a:t>تُقِيم؟</a:t>
            </a:r>
          </a:p>
          <a:p>
            <a:r>
              <a:rPr lang="ar-SA" sz="4000" dirty="0" smtClean="0">
                <a:solidFill>
                  <a:srgbClr val="FF0000"/>
                </a:solidFill>
                <a:latin typeface="Traditional Arabic" pitchFamily="18" charset="-78"/>
                <a:cs typeface="Traditional Arabic" pitchFamily="18" charset="-78"/>
              </a:rPr>
              <a:t>متى:</a:t>
            </a:r>
            <a:endParaRPr lang="ar-SA" sz="4000" dirty="0" smtClean="0">
              <a:latin typeface="Traditional Arabic" pitchFamily="18" charset="-78"/>
              <a:cs typeface="Traditional Arabic" pitchFamily="18" charset="-78"/>
            </a:endParaRPr>
          </a:p>
          <a:p>
            <a:pPr algn="ctr">
              <a:buNone/>
            </a:pPr>
            <a:r>
              <a:rPr lang="ar-SA" sz="4000" dirty="0" smtClean="0">
                <a:solidFill>
                  <a:srgbClr val="FF0000"/>
                </a:solidFill>
                <a:latin typeface="Traditional Arabic" pitchFamily="18" charset="-78"/>
                <a:cs typeface="Traditional Arabic" pitchFamily="18" charset="-78"/>
              </a:rPr>
              <a:t>متى</a:t>
            </a:r>
            <a:r>
              <a:rPr lang="ar-SA" sz="4000" dirty="0" smtClean="0">
                <a:solidFill>
                  <a:schemeClr val="accent1">
                    <a:lumMod val="75000"/>
                  </a:schemeClr>
                </a:solidFill>
                <a:latin typeface="Traditional Arabic" pitchFamily="18" charset="-78"/>
                <a:cs typeface="Traditional Arabic" pitchFamily="18" charset="-78"/>
              </a:rPr>
              <a:t> سفرك؟/ </a:t>
            </a:r>
            <a:r>
              <a:rPr lang="ar-SA" sz="4000" dirty="0" smtClean="0">
                <a:solidFill>
                  <a:srgbClr val="FF0000"/>
                </a:solidFill>
                <a:latin typeface="Traditional Arabic" pitchFamily="18" charset="-78"/>
                <a:cs typeface="Traditional Arabic" pitchFamily="18" charset="-78"/>
              </a:rPr>
              <a:t>متى</a:t>
            </a:r>
            <a:r>
              <a:rPr lang="ar-SA" sz="4000" dirty="0" smtClean="0">
                <a:solidFill>
                  <a:schemeClr val="accent1">
                    <a:lumMod val="75000"/>
                  </a:schemeClr>
                </a:solidFill>
                <a:latin typeface="Traditional Arabic" pitchFamily="18" charset="-78"/>
                <a:cs typeface="Traditional Arabic" pitchFamily="18" charset="-78"/>
              </a:rPr>
              <a:t> حَضَرتَ؟</a:t>
            </a:r>
            <a:endParaRPr lang="ar-SA" sz="4000" dirty="0">
              <a:solidFill>
                <a:schemeClr val="accent1">
                  <a:lumMod val="75000"/>
                </a:schemeClr>
              </a:solidFill>
              <a:latin typeface="Traditional Arabic" pitchFamily="18" charset="-78"/>
              <a:cs typeface="Traditional Arabic" pitchFamily="18" charset="-78"/>
            </a:endParaRPr>
          </a:p>
        </p:txBody>
      </p:sp>
      <p:sp>
        <p:nvSpPr>
          <p:cNvPr id="4" name="مربع نص 3"/>
          <p:cNvSpPr txBox="1"/>
          <p:nvPr/>
        </p:nvSpPr>
        <p:spPr>
          <a:xfrm>
            <a:off x="285720" y="353777"/>
            <a:ext cx="7072362" cy="646331"/>
          </a:xfrm>
          <a:prstGeom prst="rect">
            <a:avLst/>
          </a:prstGeom>
          <a:noFill/>
        </p:spPr>
        <p:txBody>
          <a:bodyPr wrap="square" rtlCol="1">
            <a:spAutoFit/>
          </a:bodyPr>
          <a:lstStyle/>
          <a:p>
            <a:r>
              <a:rPr lang="ar-SA" sz="3600" dirty="0" smtClean="0">
                <a:solidFill>
                  <a:srgbClr val="92D050"/>
                </a:solidFill>
                <a:latin typeface="Traditional Arabic" pitchFamily="18" charset="-78"/>
                <a:cs typeface="Traditional Arabic" pitchFamily="18" charset="-78"/>
              </a:rPr>
              <a:t>اسم استفهام مبني على الفتح، ويسأل به عن الحال:</a:t>
            </a:r>
            <a:endParaRPr lang="ar-SA" sz="3600" dirty="0">
              <a:solidFill>
                <a:srgbClr val="92D050"/>
              </a:solidFill>
              <a:latin typeface="Traditional Arabic" pitchFamily="18" charset="-78"/>
              <a:cs typeface="Traditional Arabic" pitchFamily="18" charset="-78"/>
            </a:endParaRPr>
          </a:p>
        </p:txBody>
      </p:sp>
      <p:sp>
        <p:nvSpPr>
          <p:cNvPr id="5" name="مربع نص 4"/>
          <p:cNvSpPr txBox="1"/>
          <p:nvPr/>
        </p:nvSpPr>
        <p:spPr>
          <a:xfrm>
            <a:off x="571472" y="1785926"/>
            <a:ext cx="7072362" cy="646331"/>
          </a:xfrm>
          <a:prstGeom prst="rect">
            <a:avLst/>
          </a:prstGeom>
          <a:noFill/>
        </p:spPr>
        <p:txBody>
          <a:bodyPr wrap="square" rtlCol="1">
            <a:spAutoFit/>
          </a:bodyPr>
          <a:lstStyle/>
          <a:p>
            <a:r>
              <a:rPr lang="ar-SA" sz="3600" dirty="0" smtClean="0">
                <a:solidFill>
                  <a:srgbClr val="92D050"/>
                </a:solidFill>
                <a:latin typeface="Traditional Arabic" pitchFamily="18" charset="-78"/>
                <a:cs typeface="Traditional Arabic" pitchFamily="18" charset="-78"/>
              </a:rPr>
              <a:t>تستعمل اسم استفهام عن المكان، وتكون مبنية على الفتح:</a:t>
            </a:r>
            <a:endParaRPr lang="ar-SA" sz="3600" dirty="0">
              <a:solidFill>
                <a:srgbClr val="92D050"/>
              </a:solidFill>
              <a:latin typeface="Traditional Arabic" pitchFamily="18" charset="-78"/>
              <a:cs typeface="Traditional Arabic" pitchFamily="18" charset="-78"/>
            </a:endParaRPr>
          </a:p>
        </p:txBody>
      </p:sp>
      <p:sp>
        <p:nvSpPr>
          <p:cNvPr id="6" name="مربع نص 5"/>
          <p:cNvSpPr txBox="1"/>
          <p:nvPr/>
        </p:nvSpPr>
        <p:spPr>
          <a:xfrm>
            <a:off x="571472" y="3286124"/>
            <a:ext cx="7072362" cy="646331"/>
          </a:xfrm>
          <a:prstGeom prst="rect">
            <a:avLst/>
          </a:prstGeom>
          <a:noFill/>
        </p:spPr>
        <p:txBody>
          <a:bodyPr wrap="square" rtlCol="1">
            <a:spAutoFit/>
          </a:bodyPr>
          <a:lstStyle/>
          <a:p>
            <a:r>
              <a:rPr lang="ar-SA" sz="3600" dirty="0" smtClean="0">
                <a:solidFill>
                  <a:srgbClr val="92D050"/>
                </a:solidFill>
                <a:latin typeface="Traditional Arabic" pitchFamily="18" charset="-78"/>
                <a:cs typeface="Traditional Arabic" pitchFamily="18" charset="-78"/>
              </a:rPr>
              <a:t>اسم استفهام عن الزمان مبني على السّكون:</a:t>
            </a:r>
            <a:endParaRPr lang="ar-SA" sz="3600" dirty="0">
              <a:solidFill>
                <a:srgbClr val="92D050"/>
              </a:solidFill>
              <a:latin typeface="Traditional Arabic" pitchFamily="18" charset="-78"/>
              <a:cs typeface="Traditional Arabic" pitchFamily="18" charset="-78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4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to="" calcmode="lin" valueType="num">
                                      <p:cBhvr>
                                        <p:cTn id="7" dur="1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/>
                                        </p:attrNameLst>
                                      </p:cBhvr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4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to="" calcmode="lin" valueType="num">
                                      <p:cBhvr>
                                        <p:cTn id="12" dur="1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/>
                                        </p:attrNameLst>
                                      </p:cBhvr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24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to="" calcmode="lin" valueType="num">
                                      <p:cBhvr>
                                        <p:cTn id="17" dur="1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/>
                                        </p:attrNameLst>
                                      </p:cBhvr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/>
      <p:bldP spid="5" grpId="0"/>
      <p:bldP spid="6" grpId="0"/>
    </p:bldLst>
  </p:timing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ar-SA" dirty="0" smtClean="0"/>
              <a:t>أسلوب الشَّرط</a:t>
            </a:r>
            <a:endParaRPr lang="ar-SA" dirty="0"/>
          </a:p>
        </p:txBody>
      </p:sp>
      <p:sp>
        <p:nvSpPr>
          <p:cNvPr id="3" name="عنوان فرعي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ar-SA" dirty="0" smtClean="0"/>
              <a:t>ص: 223، </a:t>
            </a:r>
            <a:r>
              <a:rPr lang="ar-SA" dirty="0" err="1" smtClean="0"/>
              <a:t>و</a:t>
            </a:r>
            <a:r>
              <a:rPr lang="ar-SA" dirty="0" smtClean="0"/>
              <a:t> 308-312</a:t>
            </a:r>
            <a:endParaRPr lang="ar-SA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7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xfrm>
            <a:off x="457200" y="332656"/>
            <a:ext cx="8229600" cy="5446364"/>
          </a:xfrm>
        </p:spPr>
        <p:txBody>
          <a:bodyPr>
            <a:noAutofit/>
          </a:bodyPr>
          <a:lstStyle/>
          <a:p>
            <a:r>
              <a:rPr lang="ar-SA" sz="3600" dirty="0" smtClean="0">
                <a:latin typeface="Traditional Arabic" pitchFamily="18" charset="-78"/>
                <a:cs typeface="Traditional Arabic" pitchFamily="18" charset="-78"/>
              </a:rPr>
              <a:t>من يعمَلْ خيرًا يجزَ به.</a:t>
            </a:r>
          </a:p>
          <a:p>
            <a:r>
              <a:rPr lang="ar-AE" altLang="ar-SA" sz="3600" dirty="0" smtClean="0">
                <a:latin typeface="Traditional Arabic" pitchFamily="18" charset="-78"/>
                <a:cs typeface="Traditional Arabic" pitchFamily="18" charset="-78"/>
              </a:rPr>
              <a:t>قال –تعالى-: ”وما تقدموا لأنفسكم من خير تجدوه عند الله“.</a:t>
            </a:r>
            <a:endParaRPr lang="ar-SA" altLang="ar-SA" sz="3600" dirty="0" smtClean="0">
              <a:latin typeface="Traditional Arabic" pitchFamily="18" charset="-78"/>
              <a:cs typeface="Traditional Arabic" pitchFamily="18" charset="-78"/>
            </a:endParaRPr>
          </a:p>
          <a:p>
            <a:r>
              <a:rPr lang="ar-SA" sz="3600" dirty="0" smtClean="0">
                <a:latin typeface="Traditional Arabic" pitchFamily="18" charset="-78"/>
                <a:cs typeface="Traditional Arabic" pitchFamily="18" charset="-78"/>
              </a:rPr>
              <a:t>إن تفعلْ الخيرَ تنلْ رضا الله.</a:t>
            </a:r>
          </a:p>
          <a:p>
            <a:endParaRPr lang="ar-SA" sz="3600" dirty="0" smtClean="0">
              <a:latin typeface="Traditional Arabic" pitchFamily="18" charset="-78"/>
              <a:cs typeface="Traditional Arabic" pitchFamily="18" charset="-78"/>
            </a:endParaRPr>
          </a:p>
          <a:p>
            <a:r>
              <a:rPr lang="ar-SA" sz="3600" dirty="0" smtClean="0">
                <a:solidFill>
                  <a:srgbClr val="C00000"/>
                </a:solidFill>
                <a:latin typeface="Traditional Arabic" pitchFamily="18" charset="-78"/>
                <a:cs typeface="Traditional Arabic" pitchFamily="18" charset="-78"/>
              </a:rPr>
              <a:t>ما شرط الجزاء الحسن؟ </a:t>
            </a:r>
          </a:p>
          <a:p>
            <a:r>
              <a:rPr lang="ar-SA" sz="3600" dirty="0" smtClean="0">
                <a:solidFill>
                  <a:srgbClr val="C00000"/>
                </a:solidFill>
                <a:latin typeface="Traditional Arabic" pitchFamily="18" charset="-78"/>
                <a:cs typeface="Traditional Arabic" pitchFamily="18" charset="-78"/>
              </a:rPr>
              <a:t>ما جزاء فعل الخير؟</a:t>
            </a:r>
          </a:p>
          <a:p>
            <a:r>
              <a:rPr lang="ar-SA" sz="3600" dirty="0" smtClean="0">
                <a:solidFill>
                  <a:srgbClr val="C00000"/>
                </a:solidFill>
                <a:latin typeface="Traditional Arabic" pitchFamily="18" charset="-78"/>
                <a:cs typeface="Traditional Arabic" pitchFamily="18" charset="-78"/>
              </a:rPr>
              <a:t>ما الأداة التي جلّت على معنى الشَّرط؟</a:t>
            </a:r>
          </a:p>
          <a:p>
            <a:r>
              <a:rPr lang="ar-SA" sz="3600" dirty="0" smtClean="0">
                <a:solidFill>
                  <a:srgbClr val="C00000"/>
                </a:solidFill>
                <a:latin typeface="Traditional Arabic" pitchFamily="18" charset="-78"/>
                <a:cs typeface="Traditional Arabic" pitchFamily="18" charset="-78"/>
              </a:rPr>
              <a:t>يسمّى هذا الأسلوب:</a:t>
            </a:r>
          </a:p>
        </p:txBody>
      </p:sp>
      <p:sp>
        <p:nvSpPr>
          <p:cNvPr id="4" name="مربع نص 3"/>
          <p:cNvSpPr txBox="1"/>
          <p:nvPr/>
        </p:nvSpPr>
        <p:spPr>
          <a:xfrm>
            <a:off x="1315435" y="2996952"/>
            <a:ext cx="4185259" cy="646331"/>
          </a:xfrm>
          <a:prstGeom prst="rect">
            <a:avLst/>
          </a:prstGeom>
          <a:noFill/>
        </p:spPr>
        <p:txBody>
          <a:bodyPr wrap="square" rtlCol="1">
            <a:spAutoFit/>
          </a:bodyPr>
          <a:lstStyle/>
          <a:p>
            <a:r>
              <a:rPr lang="ar-SA" sz="3600" dirty="0" smtClean="0">
                <a:solidFill>
                  <a:schemeClr val="accent1">
                    <a:lumMod val="75000"/>
                  </a:schemeClr>
                </a:solidFill>
                <a:latin typeface="Traditional Arabic" pitchFamily="18" charset="-78"/>
                <a:cs typeface="Traditional Arabic" pitchFamily="18" charset="-78"/>
              </a:rPr>
              <a:t>عمل الخير/ تقديم الخير</a:t>
            </a:r>
            <a:endParaRPr lang="ar-SA" sz="3600" dirty="0">
              <a:solidFill>
                <a:schemeClr val="accent1">
                  <a:lumMod val="75000"/>
                </a:schemeClr>
              </a:solidFill>
              <a:latin typeface="Traditional Arabic" pitchFamily="18" charset="-78"/>
              <a:cs typeface="Traditional Arabic" pitchFamily="18" charset="-78"/>
            </a:endParaRPr>
          </a:p>
        </p:txBody>
      </p:sp>
      <p:sp>
        <p:nvSpPr>
          <p:cNvPr id="5" name="مربع نص 4"/>
          <p:cNvSpPr txBox="1"/>
          <p:nvPr/>
        </p:nvSpPr>
        <p:spPr>
          <a:xfrm>
            <a:off x="2857488" y="3639894"/>
            <a:ext cx="2685061" cy="646331"/>
          </a:xfrm>
          <a:prstGeom prst="rect">
            <a:avLst/>
          </a:prstGeom>
          <a:noFill/>
        </p:spPr>
        <p:txBody>
          <a:bodyPr wrap="square" rtlCol="1">
            <a:spAutoFit/>
          </a:bodyPr>
          <a:lstStyle/>
          <a:p>
            <a:r>
              <a:rPr lang="ar-SA" sz="3600" dirty="0" smtClean="0">
                <a:solidFill>
                  <a:schemeClr val="accent1">
                    <a:lumMod val="75000"/>
                  </a:schemeClr>
                </a:solidFill>
                <a:latin typeface="Traditional Arabic" pitchFamily="18" charset="-78"/>
                <a:cs typeface="Traditional Arabic" pitchFamily="18" charset="-78"/>
              </a:rPr>
              <a:t>الجزاء الحسن من الله</a:t>
            </a:r>
            <a:endParaRPr lang="ar-SA" sz="3600" dirty="0">
              <a:solidFill>
                <a:schemeClr val="accent1">
                  <a:lumMod val="75000"/>
                </a:schemeClr>
              </a:solidFill>
              <a:latin typeface="Traditional Arabic" pitchFamily="18" charset="-78"/>
              <a:cs typeface="Traditional Arabic" pitchFamily="18" charset="-78"/>
            </a:endParaRPr>
          </a:p>
        </p:txBody>
      </p:sp>
      <p:sp>
        <p:nvSpPr>
          <p:cNvPr id="6" name="مربع نص 5"/>
          <p:cNvSpPr txBox="1"/>
          <p:nvPr/>
        </p:nvSpPr>
        <p:spPr>
          <a:xfrm>
            <a:off x="1071538" y="4282836"/>
            <a:ext cx="2685061" cy="646331"/>
          </a:xfrm>
          <a:prstGeom prst="rect">
            <a:avLst/>
          </a:prstGeom>
          <a:noFill/>
        </p:spPr>
        <p:txBody>
          <a:bodyPr wrap="square" rtlCol="1">
            <a:spAutoFit/>
          </a:bodyPr>
          <a:lstStyle/>
          <a:p>
            <a:r>
              <a:rPr lang="ar-SA" sz="3600" dirty="0" smtClean="0">
                <a:solidFill>
                  <a:schemeClr val="accent1">
                    <a:lumMod val="75000"/>
                  </a:schemeClr>
                </a:solidFill>
                <a:latin typeface="Traditional Arabic" pitchFamily="18" charset="-78"/>
                <a:cs typeface="Traditional Arabic" pitchFamily="18" charset="-78"/>
              </a:rPr>
              <a:t>من/ ما</a:t>
            </a:r>
            <a:endParaRPr lang="ar-SA" sz="3600" dirty="0">
              <a:solidFill>
                <a:schemeClr val="accent1">
                  <a:lumMod val="75000"/>
                </a:schemeClr>
              </a:solidFill>
              <a:latin typeface="Traditional Arabic" pitchFamily="18" charset="-78"/>
              <a:cs typeface="Traditional Arabic" pitchFamily="18" charset="-78"/>
            </a:endParaRPr>
          </a:p>
        </p:txBody>
      </p:sp>
      <p:sp>
        <p:nvSpPr>
          <p:cNvPr id="7" name="مربع نص 6"/>
          <p:cNvSpPr txBox="1"/>
          <p:nvPr/>
        </p:nvSpPr>
        <p:spPr>
          <a:xfrm>
            <a:off x="2928926" y="4929167"/>
            <a:ext cx="2685061" cy="646331"/>
          </a:xfrm>
          <a:prstGeom prst="rect">
            <a:avLst/>
          </a:prstGeom>
          <a:noFill/>
        </p:spPr>
        <p:txBody>
          <a:bodyPr wrap="square" rtlCol="1">
            <a:spAutoFit/>
          </a:bodyPr>
          <a:lstStyle/>
          <a:p>
            <a:r>
              <a:rPr lang="ar-SA" sz="3600" dirty="0" smtClean="0">
                <a:solidFill>
                  <a:schemeClr val="accent1">
                    <a:lumMod val="75000"/>
                  </a:schemeClr>
                </a:solidFill>
                <a:latin typeface="Traditional Arabic" pitchFamily="18" charset="-78"/>
                <a:cs typeface="Traditional Arabic" pitchFamily="18" charset="-78"/>
              </a:rPr>
              <a:t>أسلوب الشَّرط</a:t>
            </a:r>
            <a:endParaRPr lang="ar-SA" sz="3600" dirty="0">
              <a:solidFill>
                <a:schemeClr val="accent1">
                  <a:lumMod val="75000"/>
                </a:schemeClr>
              </a:solidFill>
              <a:latin typeface="Traditional Arabic" pitchFamily="18" charset="-78"/>
              <a:cs typeface="Traditional Arabic" pitchFamily="18" charset="-78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4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to="" calcmode="lin" valueType="num">
                                      <p:cBhvr>
                                        <p:cTn id="7" dur="1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/>
                                        </p:attrNameLst>
                                      </p:cBhvr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4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to="" calcmode="lin" valueType="num">
                                      <p:cBhvr>
                                        <p:cTn id="12" dur="1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/>
                                        </p:attrNameLst>
                                      </p:cBhvr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24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to="" calcmode="lin" valueType="num">
                                      <p:cBhvr>
                                        <p:cTn id="17" dur="1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/>
                                        </p:attrNameLst>
                                      </p:cBhvr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24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to="" calcmode="lin" valueType="num">
                                      <p:cBhvr>
                                        <p:cTn id="22" dur="1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/>
                                        </p:attrNameLst>
                                      </p:cBhvr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/>
      <p:bldP spid="5" grpId="0"/>
      <p:bldP spid="6" grpId="0"/>
      <p:bldP spid="7" grpId="0"/>
    </p:bldLst>
  </p:timing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2"/>
          <p:cNvSpPr txBox="1">
            <a:spLocks noChangeArrowheads="1"/>
          </p:cNvSpPr>
          <p:nvPr/>
        </p:nvSpPr>
        <p:spPr>
          <a:xfrm>
            <a:off x="914400" y="142852"/>
            <a:ext cx="7772400" cy="1143000"/>
          </a:xfrm>
          <a:prstGeom prst="rect">
            <a:avLst/>
          </a:prstGeom>
        </p:spPr>
        <p:txBody>
          <a:bodyPr vert="horz" lIns="91440" tIns="45720" rIns="91440" bIns="45720" rtlCol="1" anchor="ctr">
            <a:normAutofit/>
          </a:bodyPr>
          <a:lstStyle/>
          <a:p>
            <a:pPr marL="0" marR="0" lvl="0" indent="0" algn="ctr" defTabSz="914400" rtl="1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ar-AE" altLang="ar-SA" sz="4400" b="0" i="0" u="none" strike="noStrike" kern="1200" cap="none" spc="0" normalizeH="0" baseline="0" noProof="0" dirty="0" smtClean="0">
                <a:ln>
                  <a:noFill/>
                </a:ln>
                <a:solidFill>
                  <a:srgbClr val="CC0099"/>
                </a:solidFill>
                <a:effectLst/>
                <a:uLnTx/>
                <a:uFillTx/>
                <a:latin typeface="Traditional Arabic" pitchFamily="18" charset="-78"/>
                <a:ea typeface="+mj-ea"/>
                <a:cs typeface="Traditional Arabic" pitchFamily="18" charset="-78"/>
              </a:rPr>
              <a:t>أولاً:</a:t>
            </a:r>
            <a:r>
              <a:rPr kumimoji="0" lang="ar-AE" altLang="ar-SA" sz="44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Traditional Arabic" pitchFamily="18" charset="-78"/>
                <a:ea typeface="+mj-ea"/>
                <a:cs typeface="Traditional Arabic" pitchFamily="18" charset="-78"/>
              </a:rPr>
              <a:t> </a:t>
            </a:r>
            <a:r>
              <a:rPr kumimoji="0" lang="ar-AE" altLang="ar-SA" sz="4400" b="1" i="0" u="none" strike="noStrike" kern="1200" cap="none" spc="0" normalizeH="0" baseline="0" noProof="0" dirty="0" smtClean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Traditional Arabic" pitchFamily="18" charset="-78"/>
                <a:ea typeface="+mj-ea"/>
                <a:cs typeface="Traditional Arabic" pitchFamily="18" charset="-78"/>
              </a:rPr>
              <a:t>معنى أسلوب الشرط وعناصره</a:t>
            </a:r>
            <a:endParaRPr kumimoji="0" lang="en-US" altLang="ar-SA" sz="4400" b="1" i="0" u="none" strike="noStrike" kern="1200" cap="none" spc="0" normalizeH="0" baseline="0" noProof="0" dirty="0">
              <a:ln>
                <a:noFill/>
              </a:ln>
              <a:solidFill>
                <a:srgbClr val="FF0000"/>
              </a:solidFill>
              <a:effectLst/>
              <a:uLnTx/>
              <a:uFillTx/>
              <a:latin typeface="Traditional Arabic" pitchFamily="18" charset="-78"/>
              <a:ea typeface="+mj-ea"/>
              <a:cs typeface="Traditional Arabic" pitchFamily="18" charset="-78"/>
            </a:endParaRPr>
          </a:p>
        </p:txBody>
      </p:sp>
      <p:sp>
        <p:nvSpPr>
          <p:cNvPr id="5" name="Rectangle 3"/>
          <p:cNvSpPr txBox="1">
            <a:spLocks noChangeArrowheads="1"/>
          </p:cNvSpPr>
          <p:nvPr/>
        </p:nvSpPr>
        <p:spPr>
          <a:xfrm>
            <a:off x="428596" y="1271586"/>
            <a:ext cx="8215369" cy="4943496"/>
          </a:xfrm>
          <a:prstGeom prst="rect">
            <a:avLst/>
          </a:prstGeom>
        </p:spPr>
        <p:txBody>
          <a:bodyPr vert="horz" lIns="91440" tIns="45720" rIns="91440" bIns="45720" rtlCol="1">
            <a:noAutofit/>
          </a:bodyPr>
          <a:lstStyle/>
          <a:p>
            <a:pPr marL="342900" marR="0" lvl="0" indent="-342900" algn="r" defTabSz="914400" rtl="1" eaLnBrk="1" fontAlgn="auto" latinLnBrk="0" hangingPunct="1">
              <a:lnSpc>
                <a:spcPct val="8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Char char="•"/>
              <a:tabLst/>
              <a:defRPr/>
            </a:pPr>
            <a:r>
              <a:rPr kumimoji="0" lang="ar-AE" altLang="ar-SA" sz="3600" b="1" i="0" u="none" strike="noStrike" kern="1200" cap="none" spc="0" normalizeH="0" baseline="0" noProof="0" dirty="0" smtClean="0">
                <a:ln>
                  <a:noFill/>
                </a:ln>
                <a:solidFill>
                  <a:srgbClr val="FF66CC"/>
                </a:solidFill>
                <a:effectLst/>
                <a:uLnTx/>
                <a:uFillTx/>
                <a:latin typeface="Traditional Arabic" pitchFamily="18" charset="-78"/>
                <a:cs typeface="Traditional Arabic" pitchFamily="18" charset="-78"/>
              </a:rPr>
              <a:t>تعريفه:</a:t>
            </a:r>
          </a:p>
          <a:p>
            <a:pPr marL="342900" marR="0" lvl="0" indent="-342900" algn="r" defTabSz="914400" rtl="1" eaLnBrk="1" fontAlgn="auto" latinLnBrk="0" hangingPunct="1">
              <a:lnSpc>
                <a:spcPct val="8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Wingdings" pitchFamily="2" charset="2"/>
              <a:buNone/>
              <a:tabLst/>
              <a:defRPr/>
            </a:pPr>
            <a:r>
              <a:rPr kumimoji="0" lang="ar-AE" altLang="ar-SA" sz="36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Traditional Arabic" pitchFamily="18" charset="-78"/>
                <a:cs typeface="Traditional Arabic" pitchFamily="18" charset="-78"/>
              </a:rPr>
              <a:t> </a:t>
            </a:r>
            <a:r>
              <a:rPr kumimoji="0" lang="ar-AE" altLang="ar-SA" sz="36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Traditional Arabic" pitchFamily="18" charset="-78"/>
                <a:cs typeface="Traditional Arabic" pitchFamily="18" charset="-78"/>
              </a:rPr>
              <a:t>أسلوب يدل على تلازم جملتين وارتباطهما بواسطة أداة تسمى أداة الشرط.</a:t>
            </a:r>
          </a:p>
          <a:p>
            <a:pPr marL="342900" marR="0" lvl="0" indent="-342900" algn="r" defTabSz="914400" rtl="1" eaLnBrk="1" fontAlgn="auto" latinLnBrk="0" hangingPunct="1">
              <a:lnSpc>
                <a:spcPct val="8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Char char="•"/>
              <a:tabLst/>
              <a:defRPr/>
            </a:pPr>
            <a:r>
              <a:rPr kumimoji="0" lang="ar-AE" altLang="ar-SA" sz="3600" b="1" i="0" u="none" strike="noStrike" kern="1200" cap="none" spc="0" normalizeH="0" baseline="0" noProof="0" dirty="0" smtClean="0">
                <a:ln>
                  <a:noFill/>
                </a:ln>
                <a:solidFill>
                  <a:srgbClr val="FF66CC"/>
                </a:solidFill>
                <a:effectLst/>
                <a:uLnTx/>
                <a:uFillTx/>
                <a:latin typeface="Traditional Arabic" pitchFamily="18" charset="-78"/>
                <a:cs typeface="Traditional Arabic" pitchFamily="18" charset="-78"/>
              </a:rPr>
              <a:t>تركيب أسلوب الشرط:</a:t>
            </a:r>
          </a:p>
          <a:p>
            <a:pPr marL="342900" marR="0" lvl="0" indent="-342900" algn="r" defTabSz="914400" rtl="1" eaLnBrk="1" fontAlgn="auto" latinLnBrk="0" hangingPunct="1">
              <a:lnSpc>
                <a:spcPct val="8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Char char="•"/>
              <a:tabLst/>
              <a:defRPr/>
            </a:pPr>
            <a:r>
              <a:rPr kumimoji="0" lang="ar-AE" altLang="ar-SA" sz="36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Traditional Arabic" pitchFamily="18" charset="-78"/>
                <a:cs typeface="Traditional Arabic" pitchFamily="18" charset="-78"/>
              </a:rPr>
              <a:t>1- </a:t>
            </a:r>
            <a:r>
              <a:rPr kumimoji="0" lang="ar-AE" altLang="ar-SA" sz="36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Traditional Arabic" pitchFamily="18" charset="-78"/>
                <a:cs typeface="Traditional Arabic" pitchFamily="18" charset="-78"/>
              </a:rPr>
              <a:t>أداة الشرط (التي تربط بين الجملتين).</a:t>
            </a:r>
          </a:p>
          <a:p>
            <a:pPr marL="342900" marR="0" lvl="0" indent="-342900" algn="r" defTabSz="914400" rtl="1" eaLnBrk="1" fontAlgn="auto" latinLnBrk="0" hangingPunct="1">
              <a:lnSpc>
                <a:spcPct val="8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Char char="•"/>
              <a:tabLst/>
              <a:defRPr/>
            </a:pPr>
            <a:r>
              <a:rPr kumimoji="0" lang="ar-AE" altLang="ar-SA" sz="36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Traditional Arabic" pitchFamily="18" charset="-78"/>
                <a:cs typeface="Traditional Arabic" pitchFamily="18" charset="-78"/>
              </a:rPr>
              <a:t>2-جملة الشرط.</a:t>
            </a:r>
          </a:p>
          <a:p>
            <a:pPr marL="342900" marR="0" lvl="0" indent="-342900" algn="r" defTabSz="914400" rtl="1" eaLnBrk="1" fontAlgn="auto" latinLnBrk="0" hangingPunct="1">
              <a:lnSpc>
                <a:spcPct val="8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Char char="•"/>
              <a:tabLst/>
              <a:defRPr/>
            </a:pPr>
            <a:r>
              <a:rPr kumimoji="0" lang="ar-AE" altLang="ar-SA" sz="36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Traditional Arabic" pitchFamily="18" charset="-78"/>
                <a:cs typeface="Traditional Arabic" pitchFamily="18" charset="-78"/>
              </a:rPr>
              <a:t>3-جملة جواب الشرط.</a:t>
            </a:r>
          </a:p>
          <a:p>
            <a:pPr marL="342900" marR="0" lvl="0" indent="-342900" algn="r" defTabSz="914400" rtl="1" eaLnBrk="1" fontAlgn="auto" latinLnBrk="0" hangingPunct="1">
              <a:lnSpc>
                <a:spcPct val="8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Char char="•"/>
              <a:tabLst/>
              <a:defRPr/>
            </a:pPr>
            <a:r>
              <a:rPr kumimoji="0" lang="ar-AE" altLang="ar-SA" sz="3600" b="1" i="0" u="none" strike="noStrike" kern="1200" cap="none" spc="0" normalizeH="0" baseline="0" noProof="0" dirty="0" smtClean="0">
                <a:ln>
                  <a:noFill/>
                </a:ln>
                <a:solidFill>
                  <a:srgbClr val="FF66CC"/>
                </a:solidFill>
                <a:effectLst/>
                <a:uLnTx/>
                <a:uFillTx/>
                <a:latin typeface="Traditional Arabic" pitchFamily="18" charset="-78"/>
                <a:cs typeface="Traditional Arabic" pitchFamily="18" charset="-78"/>
              </a:rPr>
              <a:t>العلاقة بين جملة الشرط وجملة الجواب:</a:t>
            </a:r>
          </a:p>
          <a:p>
            <a:pPr marL="342900" marR="0" lvl="0" indent="-342900" algn="r" defTabSz="914400" rtl="1" eaLnBrk="1" fontAlgn="auto" latinLnBrk="0" hangingPunct="1">
              <a:lnSpc>
                <a:spcPct val="8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Char char="•"/>
              <a:tabLst/>
              <a:defRPr/>
            </a:pPr>
            <a:r>
              <a:rPr kumimoji="0" lang="ar-AE" altLang="ar-SA" sz="36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Traditional Arabic" pitchFamily="18" charset="-78"/>
                <a:cs typeface="Traditional Arabic" pitchFamily="18" charset="-78"/>
              </a:rPr>
              <a:t>وقوع جملة الجواب وتحققها مشروط –في الغالب- بوقوع جملة الشرط، فإذا تحقق الشرط تحقق الجواب.</a:t>
            </a:r>
            <a:endParaRPr kumimoji="0" lang="en-US" altLang="ar-SA" sz="3600" b="1" i="0" u="none" strike="noStrike" kern="1200" cap="none" spc="0" normalizeH="0" baseline="0" noProof="0" dirty="0">
              <a:ln>
                <a:noFill/>
              </a:ln>
              <a:solidFill>
                <a:schemeClr val="tx2"/>
              </a:solidFill>
              <a:effectLst/>
              <a:uLnTx/>
              <a:uFillTx/>
              <a:latin typeface="Traditional Arabic" pitchFamily="18" charset="-78"/>
              <a:cs typeface="Traditional Arabic" pitchFamily="18" charset="-78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5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9" dur="500"/>
                                        <p:tgtEl>
                                          <p:spTgt spid="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0" fill="hold">
                      <p:stCondLst>
                        <p:cond delay="indefinite"/>
                      </p:stCondLst>
                      <p:childTnLst>
                        <p:par>
                          <p:cTn id="21" fill="hold">
                            <p:stCondLst>
                              <p:cond delay="0"/>
                            </p:stCondLst>
                            <p:childTnLst>
                              <p:par>
                                <p:cTn id="22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4" dur="500" fill="hold"/>
                                        <p:tgtEl>
                                          <p:spTgt spid="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6" fill="hold">
                      <p:stCondLst>
                        <p:cond delay="indefinite"/>
                      </p:stCondLst>
                      <p:childTnLst>
                        <p:par>
                          <p:cTn id="27" fill="hold">
                            <p:stCondLst>
                              <p:cond delay="0"/>
                            </p:stCondLst>
                            <p:childTnLst>
                              <p:par>
                                <p:cTn id="28" presetID="5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30" dur="500"/>
                                        <p:tgtEl>
                                          <p:spTgt spid="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5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35" dur="500"/>
                                        <p:tgtEl>
                                          <p:spTgt spid="5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6" fill="hold">
                      <p:stCondLst>
                        <p:cond delay="indefinite"/>
                      </p:stCondLst>
                      <p:childTnLst>
                        <p:par>
                          <p:cTn id="37" fill="hold">
                            <p:stCondLst>
                              <p:cond delay="0"/>
                            </p:stCondLst>
                            <p:childTnLst>
                              <p:par>
                                <p:cTn id="38" presetID="5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40" dur="500"/>
                                        <p:tgtEl>
                                          <p:spTgt spid="5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1" fill="hold">
                      <p:stCondLst>
                        <p:cond delay="indefinite"/>
                      </p:stCondLst>
                      <p:childTnLst>
                        <p:par>
                          <p:cTn id="42" fill="hold">
                            <p:stCondLst>
                              <p:cond delay="0"/>
                            </p:stCondLst>
                            <p:childTnLst>
                              <p:par>
                                <p:cTn id="43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5" dur="500" fill="hold"/>
                                        <p:tgtEl>
                                          <p:spTgt spid="5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6" dur="500" fill="hold"/>
                                        <p:tgtEl>
                                          <p:spTgt spid="5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7" fill="hold">
                      <p:stCondLst>
                        <p:cond delay="indefinite"/>
                      </p:stCondLst>
                      <p:childTnLst>
                        <p:par>
                          <p:cTn id="48" fill="hold">
                            <p:stCondLst>
                              <p:cond delay="0"/>
                            </p:stCondLst>
                            <p:childTnLst>
                              <p:par>
                                <p:cTn id="49" presetID="8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amond(in)">
                                      <p:cBhvr>
                                        <p:cTn id="51" dur="2000"/>
                                        <p:tgtEl>
                                          <p:spTgt spid="5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/>
    </p:bldLst>
  </p:timing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مستطيل 1"/>
          <p:cNvSpPr/>
          <p:nvPr/>
        </p:nvSpPr>
        <p:spPr>
          <a:xfrm>
            <a:off x="642910" y="571480"/>
            <a:ext cx="8358246" cy="624786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buFont typeface="Arial" pitchFamily="34" charset="0"/>
              <a:buChar char="•"/>
            </a:pPr>
            <a:r>
              <a:rPr lang="ar-SA" sz="4000" dirty="0" smtClean="0">
                <a:solidFill>
                  <a:srgbClr val="FF0000"/>
                </a:solidFill>
                <a:latin typeface="Traditional Arabic" pitchFamily="18" charset="-78"/>
                <a:cs typeface="Traditional Arabic" pitchFamily="18" charset="-78"/>
              </a:rPr>
              <a:t>إن</a:t>
            </a:r>
            <a:r>
              <a:rPr lang="ar-SA" sz="4000" dirty="0" smtClean="0">
                <a:latin typeface="Traditional Arabic" pitchFamily="18" charset="-78"/>
                <a:cs typeface="Traditional Arabic" pitchFamily="18" charset="-78"/>
              </a:rPr>
              <a:t> </a:t>
            </a:r>
            <a:r>
              <a:rPr lang="ar-SA" sz="4000" dirty="0" smtClean="0">
                <a:solidFill>
                  <a:srgbClr val="92D050"/>
                </a:solidFill>
                <a:latin typeface="Traditional Arabic" pitchFamily="18" charset="-78"/>
                <a:cs typeface="Traditional Arabic" pitchFamily="18" charset="-78"/>
              </a:rPr>
              <a:t>ترحموا</a:t>
            </a:r>
            <a:r>
              <a:rPr lang="ar-SA" sz="4000" dirty="0" smtClean="0">
                <a:latin typeface="Traditional Arabic" pitchFamily="18" charset="-78"/>
                <a:cs typeface="Traditional Arabic" pitchFamily="18" charset="-78"/>
              </a:rPr>
              <a:t> من في الأرض </a:t>
            </a:r>
            <a:r>
              <a:rPr lang="ar-SA" sz="4000" dirty="0" smtClean="0">
                <a:solidFill>
                  <a:srgbClr val="FFC000"/>
                </a:solidFill>
                <a:latin typeface="Traditional Arabic" pitchFamily="18" charset="-78"/>
                <a:cs typeface="Traditional Arabic" pitchFamily="18" charset="-78"/>
              </a:rPr>
              <a:t>يرحمكمْ</a:t>
            </a:r>
            <a:r>
              <a:rPr lang="ar-SA" sz="4000" dirty="0" smtClean="0">
                <a:latin typeface="Traditional Arabic" pitchFamily="18" charset="-78"/>
                <a:cs typeface="Traditional Arabic" pitchFamily="18" charset="-78"/>
              </a:rPr>
              <a:t> من في السّماء.</a:t>
            </a:r>
          </a:p>
          <a:p>
            <a:pPr>
              <a:buFont typeface="Arial" pitchFamily="34" charset="0"/>
              <a:buChar char="•"/>
            </a:pPr>
            <a:r>
              <a:rPr lang="ar-SA" sz="4000" dirty="0" smtClean="0">
                <a:solidFill>
                  <a:srgbClr val="FF0000"/>
                </a:solidFill>
                <a:latin typeface="Traditional Arabic" pitchFamily="18" charset="-78"/>
                <a:cs typeface="Traditional Arabic" pitchFamily="18" charset="-78"/>
              </a:rPr>
              <a:t>مَن </a:t>
            </a:r>
            <a:r>
              <a:rPr lang="ar-SA" sz="4000" dirty="0" smtClean="0">
                <a:solidFill>
                  <a:srgbClr val="92D050"/>
                </a:solidFill>
                <a:latin typeface="Traditional Arabic" pitchFamily="18" charset="-78"/>
                <a:cs typeface="Traditional Arabic" pitchFamily="18" charset="-78"/>
              </a:rPr>
              <a:t>يزرعْ</a:t>
            </a:r>
            <a:r>
              <a:rPr lang="ar-SA" sz="4000" dirty="0" smtClean="0">
                <a:latin typeface="Traditional Arabic" pitchFamily="18" charset="-78"/>
                <a:cs typeface="Traditional Arabic" pitchFamily="18" charset="-78"/>
              </a:rPr>
              <a:t> شوكًا </a:t>
            </a:r>
            <a:r>
              <a:rPr lang="ar-SA" sz="4000" dirty="0" smtClean="0">
                <a:solidFill>
                  <a:srgbClr val="FFC000"/>
                </a:solidFill>
                <a:latin typeface="Traditional Arabic" pitchFamily="18" charset="-78"/>
                <a:cs typeface="Traditional Arabic" pitchFamily="18" charset="-78"/>
              </a:rPr>
              <a:t>يحصِدْ</a:t>
            </a:r>
            <a:r>
              <a:rPr lang="ar-SA" sz="4000" dirty="0" smtClean="0">
                <a:latin typeface="Traditional Arabic" pitchFamily="18" charset="-78"/>
                <a:cs typeface="Traditional Arabic" pitchFamily="18" charset="-78"/>
              </a:rPr>
              <a:t> شوكًا.</a:t>
            </a:r>
          </a:p>
          <a:p>
            <a:pPr>
              <a:buFont typeface="Arial" pitchFamily="34" charset="0"/>
              <a:buChar char="•"/>
            </a:pPr>
            <a:r>
              <a:rPr lang="ar-SA" sz="4000" dirty="0" smtClean="0">
                <a:solidFill>
                  <a:srgbClr val="FF0000"/>
                </a:solidFill>
                <a:latin typeface="Traditional Arabic" pitchFamily="18" charset="-78"/>
                <a:cs typeface="Traditional Arabic" pitchFamily="18" charset="-78"/>
              </a:rPr>
              <a:t>ما</a:t>
            </a:r>
            <a:r>
              <a:rPr lang="ar-SA" sz="4000" dirty="0" smtClean="0">
                <a:latin typeface="Traditional Arabic" pitchFamily="18" charset="-78"/>
                <a:cs typeface="Traditional Arabic" pitchFamily="18" charset="-78"/>
              </a:rPr>
              <a:t> </a:t>
            </a:r>
            <a:r>
              <a:rPr lang="ar-SA" sz="4000" dirty="0" smtClean="0">
                <a:solidFill>
                  <a:srgbClr val="92D050"/>
                </a:solidFill>
                <a:latin typeface="Traditional Arabic" pitchFamily="18" charset="-78"/>
                <a:cs typeface="Traditional Arabic" pitchFamily="18" charset="-78"/>
              </a:rPr>
              <a:t>تفعلْ</a:t>
            </a:r>
            <a:r>
              <a:rPr lang="ar-SA" sz="4000" dirty="0" smtClean="0">
                <a:latin typeface="Traditional Arabic" pitchFamily="18" charset="-78"/>
                <a:cs typeface="Traditional Arabic" pitchFamily="18" charset="-78"/>
              </a:rPr>
              <a:t> من خير </a:t>
            </a:r>
            <a:r>
              <a:rPr lang="ar-SA" sz="4000" dirty="0" smtClean="0">
                <a:solidFill>
                  <a:srgbClr val="FFC000"/>
                </a:solidFill>
                <a:latin typeface="Traditional Arabic" pitchFamily="18" charset="-78"/>
                <a:cs typeface="Traditional Arabic" pitchFamily="18" charset="-78"/>
              </a:rPr>
              <a:t>تجزَ</a:t>
            </a:r>
            <a:r>
              <a:rPr lang="ar-SA" sz="4000" dirty="0" smtClean="0">
                <a:latin typeface="Traditional Arabic" pitchFamily="18" charset="-78"/>
                <a:cs typeface="Traditional Arabic" pitchFamily="18" charset="-78"/>
              </a:rPr>
              <a:t> به.</a:t>
            </a:r>
          </a:p>
          <a:p>
            <a:pPr>
              <a:buFont typeface="Arial" pitchFamily="34" charset="0"/>
              <a:buChar char="•"/>
            </a:pPr>
            <a:r>
              <a:rPr lang="ar-SA" sz="4000" dirty="0" smtClean="0">
                <a:solidFill>
                  <a:srgbClr val="FF0000"/>
                </a:solidFill>
                <a:latin typeface="Traditional Arabic" pitchFamily="18" charset="-78"/>
                <a:cs typeface="Traditional Arabic" pitchFamily="18" charset="-78"/>
              </a:rPr>
              <a:t>مهما</a:t>
            </a:r>
            <a:r>
              <a:rPr lang="ar-SA" sz="4000" dirty="0" smtClean="0">
                <a:latin typeface="Traditional Arabic" pitchFamily="18" charset="-78"/>
                <a:cs typeface="Traditional Arabic" pitchFamily="18" charset="-78"/>
              </a:rPr>
              <a:t> </a:t>
            </a:r>
            <a:r>
              <a:rPr lang="ar-SA" sz="4000" dirty="0" smtClean="0">
                <a:solidFill>
                  <a:srgbClr val="92D050"/>
                </a:solidFill>
                <a:latin typeface="Traditional Arabic" pitchFamily="18" charset="-78"/>
                <a:cs typeface="Traditional Arabic" pitchFamily="18" charset="-78"/>
              </a:rPr>
              <a:t>تُبطِنْ</a:t>
            </a:r>
            <a:r>
              <a:rPr lang="ar-SA" sz="4000" dirty="0" smtClean="0">
                <a:latin typeface="Traditional Arabic" pitchFamily="18" charset="-78"/>
                <a:cs typeface="Traditional Arabic" pitchFamily="18" charset="-78"/>
              </a:rPr>
              <a:t> </a:t>
            </a:r>
            <a:r>
              <a:rPr lang="ar-SA" sz="4000" dirty="0" smtClean="0">
                <a:solidFill>
                  <a:srgbClr val="FFC000"/>
                </a:solidFill>
                <a:latin typeface="Traditional Arabic" pitchFamily="18" charset="-78"/>
                <a:cs typeface="Traditional Arabic" pitchFamily="18" charset="-78"/>
              </a:rPr>
              <a:t>تُظهِرْه</a:t>
            </a:r>
            <a:r>
              <a:rPr lang="ar-SA" sz="4000" dirty="0" smtClean="0">
                <a:latin typeface="Traditional Arabic" pitchFamily="18" charset="-78"/>
                <a:cs typeface="Traditional Arabic" pitchFamily="18" charset="-78"/>
              </a:rPr>
              <a:t> الأيّام.</a:t>
            </a:r>
          </a:p>
          <a:p>
            <a:pPr>
              <a:buFont typeface="Arial" pitchFamily="34" charset="0"/>
              <a:buChar char="•"/>
            </a:pPr>
            <a:r>
              <a:rPr lang="ar-SA" sz="4000" dirty="0" smtClean="0">
                <a:solidFill>
                  <a:srgbClr val="FF0000"/>
                </a:solidFill>
                <a:latin typeface="Traditional Arabic" pitchFamily="18" charset="-78"/>
                <a:cs typeface="Traditional Arabic" pitchFamily="18" charset="-78"/>
              </a:rPr>
              <a:t>أيّان/ متى</a:t>
            </a:r>
            <a:r>
              <a:rPr lang="ar-SA" sz="4000" dirty="0" smtClean="0">
                <a:latin typeface="Traditional Arabic" pitchFamily="18" charset="-78"/>
                <a:cs typeface="Traditional Arabic" pitchFamily="18" charset="-78"/>
              </a:rPr>
              <a:t> </a:t>
            </a:r>
            <a:r>
              <a:rPr lang="ar-SA" sz="4000" dirty="0" smtClean="0">
                <a:solidFill>
                  <a:srgbClr val="92D050"/>
                </a:solidFill>
                <a:latin typeface="Traditional Arabic" pitchFamily="18" charset="-78"/>
                <a:cs typeface="Traditional Arabic" pitchFamily="18" charset="-78"/>
              </a:rPr>
              <a:t>تقرأْ</a:t>
            </a:r>
            <a:r>
              <a:rPr lang="ar-SA" sz="4000" dirty="0" smtClean="0">
                <a:latin typeface="Traditional Arabic" pitchFamily="18" charset="-78"/>
                <a:cs typeface="Traditional Arabic" pitchFamily="18" charset="-78"/>
              </a:rPr>
              <a:t> كتاب الله </a:t>
            </a:r>
            <a:r>
              <a:rPr lang="ar-SA" sz="4000" dirty="0" smtClean="0">
                <a:solidFill>
                  <a:srgbClr val="FFC000"/>
                </a:solidFill>
                <a:latin typeface="Traditional Arabic" pitchFamily="18" charset="-78"/>
                <a:cs typeface="Traditional Arabic" pitchFamily="18" charset="-78"/>
              </a:rPr>
              <a:t>تشعرْ</a:t>
            </a:r>
            <a:r>
              <a:rPr lang="ar-SA" sz="4000" dirty="0" smtClean="0">
                <a:latin typeface="Traditional Arabic" pitchFamily="18" charset="-78"/>
                <a:cs typeface="Traditional Arabic" pitchFamily="18" charset="-78"/>
              </a:rPr>
              <a:t> بالرّاحة.</a:t>
            </a:r>
          </a:p>
          <a:p>
            <a:pPr>
              <a:buFont typeface="Arial" pitchFamily="34" charset="0"/>
              <a:buChar char="•"/>
            </a:pPr>
            <a:r>
              <a:rPr lang="ar-SA" sz="4000" dirty="0" smtClean="0">
                <a:solidFill>
                  <a:srgbClr val="FF0000"/>
                </a:solidFill>
                <a:latin typeface="Traditional Arabic" pitchFamily="18" charset="-78"/>
                <a:cs typeface="Traditional Arabic" pitchFamily="18" charset="-78"/>
              </a:rPr>
              <a:t>أينما </a:t>
            </a:r>
            <a:r>
              <a:rPr lang="ar-SA" sz="4000" dirty="0" smtClean="0">
                <a:solidFill>
                  <a:srgbClr val="92D050"/>
                </a:solidFill>
                <a:latin typeface="Traditional Arabic" pitchFamily="18" charset="-78"/>
                <a:cs typeface="Traditional Arabic" pitchFamily="18" charset="-78"/>
              </a:rPr>
              <a:t>تكونوا</a:t>
            </a:r>
            <a:r>
              <a:rPr lang="ar-SA" sz="4000" dirty="0" smtClean="0">
                <a:latin typeface="Traditional Arabic" pitchFamily="18" charset="-78"/>
                <a:cs typeface="Traditional Arabic" pitchFamily="18" charset="-78"/>
              </a:rPr>
              <a:t> </a:t>
            </a:r>
            <a:r>
              <a:rPr lang="ar-SA" sz="4000" dirty="0" smtClean="0">
                <a:solidFill>
                  <a:srgbClr val="FFC000"/>
                </a:solidFill>
                <a:latin typeface="Traditional Arabic" pitchFamily="18" charset="-78"/>
                <a:cs typeface="Traditional Arabic" pitchFamily="18" charset="-78"/>
              </a:rPr>
              <a:t>يكنْ</a:t>
            </a:r>
            <a:r>
              <a:rPr lang="ar-SA" sz="4000" dirty="0" smtClean="0">
                <a:latin typeface="Traditional Arabic" pitchFamily="18" charset="-78"/>
                <a:cs typeface="Traditional Arabic" pitchFamily="18" charset="-78"/>
              </a:rPr>
              <a:t> الله معكم.</a:t>
            </a:r>
          </a:p>
          <a:p>
            <a:pPr>
              <a:buFont typeface="Arial" pitchFamily="34" charset="0"/>
              <a:buChar char="•"/>
            </a:pPr>
            <a:r>
              <a:rPr lang="ar-SA" sz="4000" dirty="0" smtClean="0">
                <a:solidFill>
                  <a:srgbClr val="FF0000"/>
                </a:solidFill>
                <a:latin typeface="Traditional Arabic" pitchFamily="18" charset="-78"/>
                <a:cs typeface="Traditional Arabic" pitchFamily="18" charset="-78"/>
              </a:rPr>
              <a:t>أنَّى</a:t>
            </a:r>
            <a:r>
              <a:rPr lang="ar-SA" sz="4000" dirty="0" smtClean="0">
                <a:latin typeface="Traditional Arabic" pitchFamily="18" charset="-78"/>
                <a:cs typeface="Traditional Arabic" pitchFamily="18" charset="-78"/>
              </a:rPr>
              <a:t> </a:t>
            </a:r>
            <a:r>
              <a:rPr lang="ar-SA" sz="4000" dirty="0" smtClean="0">
                <a:solidFill>
                  <a:srgbClr val="92D050"/>
                </a:solidFill>
                <a:latin typeface="Traditional Arabic" pitchFamily="18" charset="-78"/>
                <a:cs typeface="Traditional Arabic" pitchFamily="18" charset="-78"/>
              </a:rPr>
              <a:t>ترحلْ</a:t>
            </a:r>
            <a:r>
              <a:rPr lang="ar-SA" sz="4000" dirty="0" smtClean="0">
                <a:latin typeface="Traditional Arabic" pitchFamily="18" charset="-78"/>
                <a:cs typeface="Traditional Arabic" pitchFamily="18" charset="-78"/>
              </a:rPr>
              <a:t> </a:t>
            </a:r>
            <a:r>
              <a:rPr lang="ar-SA" sz="4000" dirty="0" smtClean="0">
                <a:solidFill>
                  <a:srgbClr val="FFC000"/>
                </a:solidFill>
                <a:latin typeface="Traditional Arabic" pitchFamily="18" charset="-78"/>
                <a:cs typeface="Traditional Arabic" pitchFamily="18" charset="-78"/>
              </a:rPr>
              <a:t>تُصِبْ</a:t>
            </a:r>
            <a:r>
              <a:rPr lang="ar-SA" sz="4000" dirty="0" smtClean="0">
                <a:latin typeface="Traditional Arabic" pitchFamily="18" charset="-78"/>
                <a:cs typeface="Traditional Arabic" pitchFamily="18" charset="-78"/>
              </a:rPr>
              <a:t> خيرًا.</a:t>
            </a:r>
          </a:p>
          <a:p>
            <a:pPr>
              <a:buFont typeface="Arial" pitchFamily="34" charset="0"/>
              <a:buChar char="•"/>
            </a:pPr>
            <a:r>
              <a:rPr lang="ar-SA" sz="4000" dirty="0" smtClean="0">
                <a:solidFill>
                  <a:srgbClr val="FF0000"/>
                </a:solidFill>
                <a:latin typeface="Traditional Arabic" pitchFamily="18" charset="-78"/>
                <a:cs typeface="Traditional Arabic" pitchFamily="18" charset="-78"/>
              </a:rPr>
              <a:t>حيثما</a:t>
            </a:r>
            <a:r>
              <a:rPr lang="ar-SA" sz="4000" dirty="0" smtClean="0">
                <a:latin typeface="Traditional Arabic" pitchFamily="18" charset="-78"/>
                <a:cs typeface="Traditional Arabic" pitchFamily="18" charset="-78"/>
              </a:rPr>
              <a:t> </a:t>
            </a:r>
            <a:r>
              <a:rPr lang="ar-SA" sz="4000" dirty="0" smtClean="0">
                <a:solidFill>
                  <a:srgbClr val="92D050"/>
                </a:solidFill>
                <a:latin typeface="Traditional Arabic" pitchFamily="18" charset="-78"/>
                <a:cs typeface="Traditional Arabic" pitchFamily="18" charset="-78"/>
              </a:rPr>
              <a:t>تسافرْ</a:t>
            </a:r>
            <a:r>
              <a:rPr lang="ar-SA" sz="4000" dirty="0" smtClean="0">
                <a:latin typeface="Traditional Arabic" pitchFamily="18" charset="-78"/>
                <a:cs typeface="Traditional Arabic" pitchFamily="18" charset="-78"/>
              </a:rPr>
              <a:t> </a:t>
            </a:r>
            <a:r>
              <a:rPr lang="ar-SA" sz="4000" dirty="0" smtClean="0">
                <a:solidFill>
                  <a:srgbClr val="FFC000"/>
                </a:solidFill>
                <a:latin typeface="Traditional Arabic" pitchFamily="18" charset="-78"/>
                <a:cs typeface="Traditional Arabic" pitchFamily="18" charset="-78"/>
              </a:rPr>
              <a:t>تستفدْ</a:t>
            </a:r>
            <a:r>
              <a:rPr lang="ar-SA" sz="4000" dirty="0" smtClean="0">
                <a:latin typeface="Traditional Arabic" pitchFamily="18" charset="-78"/>
                <a:cs typeface="Traditional Arabic" pitchFamily="18" charset="-78"/>
              </a:rPr>
              <a:t> ثقافة.</a:t>
            </a:r>
          </a:p>
          <a:p>
            <a:pPr>
              <a:buFont typeface="Arial" pitchFamily="34" charset="0"/>
              <a:buChar char="•"/>
            </a:pPr>
            <a:r>
              <a:rPr lang="ar-SA" sz="4000" dirty="0" smtClean="0">
                <a:solidFill>
                  <a:srgbClr val="FF0000"/>
                </a:solidFill>
                <a:latin typeface="Traditional Arabic" pitchFamily="18" charset="-78"/>
                <a:cs typeface="Traditional Arabic" pitchFamily="18" charset="-78"/>
              </a:rPr>
              <a:t>أيُّ </a:t>
            </a:r>
            <a:r>
              <a:rPr lang="ar-SA" sz="4000" dirty="0" smtClean="0">
                <a:latin typeface="Traditional Arabic" pitchFamily="18" charset="-78"/>
                <a:cs typeface="Traditional Arabic" pitchFamily="18" charset="-78"/>
              </a:rPr>
              <a:t>امرئٍ </a:t>
            </a:r>
            <a:r>
              <a:rPr lang="ar-SA" sz="4000" dirty="0" smtClean="0">
                <a:solidFill>
                  <a:srgbClr val="92D050"/>
                </a:solidFill>
                <a:latin typeface="Traditional Arabic" pitchFamily="18" charset="-78"/>
                <a:cs typeface="Traditional Arabic" pitchFamily="18" charset="-78"/>
              </a:rPr>
              <a:t>يخلصْ</a:t>
            </a:r>
            <a:r>
              <a:rPr lang="ar-SA" sz="4000" dirty="0" smtClean="0">
                <a:latin typeface="Traditional Arabic" pitchFamily="18" charset="-78"/>
                <a:cs typeface="Traditional Arabic" pitchFamily="18" charset="-78"/>
              </a:rPr>
              <a:t> في عمله </a:t>
            </a:r>
            <a:r>
              <a:rPr lang="ar-SA" sz="4000" dirty="0" smtClean="0">
                <a:solidFill>
                  <a:srgbClr val="FFC000"/>
                </a:solidFill>
                <a:latin typeface="Traditional Arabic" pitchFamily="18" charset="-78"/>
                <a:cs typeface="Traditional Arabic" pitchFamily="18" charset="-78"/>
              </a:rPr>
              <a:t>يُبَاركْ</a:t>
            </a:r>
            <a:r>
              <a:rPr lang="ar-SA" sz="4000" dirty="0" smtClean="0">
                <a:latin typeface="Traditional Arabic" pitchFamily="18" charset="-78"/>
                <a:cs typeface="Traditional Arabic" pitchFamily="18" charset="-78"/>
              </a:rPr>
              <a:t> الله له.</a:t>
            </a:r>
          </a:p>
          <a:p>
            <a:pPr>
              <a:buFont typeface="Arial" pitchFamily="34" charset="0"/>
              <a:buChar char="•"/>
            </a:pPr>
            <a:r>
              <a:rPr lang="ar-SA" sz="4000" dirty="0" smtClean="0">
                <a:solidFill>
                  <a:srgbClr val="FF0000"/>
                </a:solidFill>
                <a:latin typeface="Traditional Arabic" pitchFamily="18" charset="-78"/>
                <a:cs typeface="Traditional Arabic" pitchFamily="18" charset="-78"/>
              </a:rPr>
              <a:t>كيفما </a:t>
            </a:r>
            <a:r>
              <a:rPr lang="ar-SA" sz="4000" dirty="0" smtClean="0">
                <a:solidFill>
                  <a:srgbClr val="92D050"/>
                </a:solidFill>
                <a:latin typeface="Traditional Arabic" pitchFamily="18" charset="-78"/>
                <a:cs typeface="Traditional Arabic" pitchFamily="18" charset="-78"/>
              </a:rPr>
              <a:t>تكونوا</a:t>
            </a:r>
            <a:r>
              <a:rPr lang="ar-SA" sz="4000" dirty="0" smtClean="0">
                <a:latin typeface="Traditional Arabic" pitchFamily="18" charset="-78"/>
                <a:cs typeface="Traditional Arabic" pitchFamily="18" charset="-78"/>
              </a:rPr>
              <a:t> </a:t>
            </a:r>
            <a:r>
              <a:rPr lang="ar-SA" sz="4000" dirty="0" smtClean="0">
                <a:solidFill>
                  <a:srgbClr val="FFC000"/>
                </a:solidFill>
                <a:latin typeface="Traditional Arabic" pitchFamily="18" charset="-78"/>
                <a:cs typeface="Traditional Arabic" pitchFamily="18" charset="-78"/>
              </a:rPr>
              <a:t>يولَّ</a:t>
            </a:r>
            <a:r>
              <a:rPr lang="ar-SA" sz="4000" dirty="0" smtClean="0">
                <a:latin typeface="Traditional Arabic" pitchFamily="18" charset="-78"/>
                <a:cs typeface="Traditional Arabic" pitchFamily="18" charset="-78"/>
              </a:rPr>
              <a:t> عليكم.</a:t>
            </a:r>
          </a:p>
        </p:txBody>
      </p:sp>
      <p:sp>
        <p:nvSpPr>
          <p:cNvPr id="3" name="عنوان 2"/>
          <p:cNvSpPr>
            <a:spLocks noGrp="1"/>
          </p:cNvSpPr>
          <p:nvPr>
            <p:ph type="title"/>
          </p:nvPr>
        </p:nvSpPr>
        <p:spPr>
          <a:xfrm>
            <a:off x="457200" y="-71454"/>
            <a:ext cx="8229600" cy="1143000"/>
          </a:xfrm>
        </p:spPr>
        <p:txBody>
          <a:bodyPr>
            <a:normAutofit/>
          </a:bodyPr>
          <a:lstStyle/>
          <a:p>
            <a:pPr algn="r"/>
            <a:r>
              <a:rPr lang="ar-SA" b="1" dirty="0" smtClean="0">
                <a:solidFill>
                  <a:srgbClr val="FF0000"/>
                </a:solidFill>
                <a:latin typeface="Traditional Arabic" pitchFamily="18" charset="-78"/>
                <a:cs typeface="Traditional Arabic" pitchFamily="18" charset="-78"/>
              </a:rPr>
              <a:t>الأمثـــلة:</a:t>
            </a:r>
            <a:endParaRPr lang="ar-SA" b="1" dirty="0">
              <a:solidFill>
                <a:srgbClr val="FF0000"/>
              </a:solidFill>
              <a:latin typeface="Traditional Arabic" pitchFamily="18" charset="-78"/>
              <a:cs typeface="Traditional Arabic" pitchFamily="18" charset="-78"/>
            </a:endParaRPr>
          </a:p>
        </p:txBody>
      </p:sp>
      <p:sp>
        <p:nvSpPr>
          <p:cNvPr id="6" name="قوس كبير أيسر 5"/>
          <p:cNvSpPr/>
          <p:nvPr/>
        </p:nvSpPr>
        <p:spPr>
          <a:xfrm>
            <a:off x="3428992" y="3000372"/>
            <a:ext cx="357190" cy="714380"/>
          </a:xfrm>
          <a:prstGeom prst="leftBrac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1" anchor="ctr"/>
          <a:lstStyle/>
          <a:p>
            <a:pPr algn="ctr"/>
            <a:endParaRPr lang="ar-SA"/>
          </a:p>
        </p:txBody>
      </p:sp>
      <p:sp>
        <p:nvSpPr>
          <p:cNvPr id="7" name="قوس كبير أيسر 6"/>
          <p:cNvSpPr/>
          <p:nvPr/>
        </p:nvSpPr>
        <p:spPr>
          <a:xfrm>
            <a:off x="5286380" y="2071678"/>
            <a:ext cx="285752" cy="928694"/>
          </a:xfrm>
          <a:prstGeom prst="leftBrac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1" anchor="ctr"/>
          <a:lstStyle/>
          <a:p>
            <a:pPr algn="ctr"/>
            <a:endParaRPr lang="ar-SA"/>
          </a:p>
        </p:txBody>
      </p:sp>
      <p:sp>
        <p:nvSpPr>
          <p:cNvPr id="8" name="قوس كبير أيسر 7"/>
          <p:cNvSpPr/>
          <p:nvPr/>
        </p:nvSpPr>
        <p:spPr>
          <a:xfrm>
            <a:off x="4857752" y="3786190"/>
            <a:ext cx="500066" cy="1643074"/>
          </a:xfrm>
          <a:prstGeom prst="leftBrac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1" anchor="ctr"/>
          <a:lstStyle/>
          <a:p>
            <a:pPr algn="ctr"/>
            <a:endParaRPr lang="ar-SA"/>
          </a:p>
        </p:txBody>
      </p:sp>
      <p:sp>
        <p:nvSpPr>
          <p:cNvPr id="9" name="قوس كبير أيسر 8"/>
          <p:cNvSpPr/>
          <p:nvPr/>
        </p:nvSpPr>
        <p:spPr>
          <a:xfrm>
            <a:off x="3571868" y="5500702"/>
            <a:ext cx="366714" cy="571504"/>
          </a:xfrm>
          <a:prstGeom prst="leftBrac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1" anchor="ctr"/>
          <a:lstStyle/>
          <a:p>
            <a:pPr algn="ctr"/>
            <a:endParaRPr lang="ar-SA"/>
          </a:p>
        </p:txBody>
      </p:sp>
      <p:sp>
        <p:nvSpPr>
          <p:cNvPr id="10" name="قوس كبير أيسر 9"/>
          <p:cNvSpPr/>
          <p:nvPr/>
        </p:nvSpPr>
        <p:spPr>
          <a:xfrm>
            <a:off x="5000628" y="6143644"/>
            <a:ext cx="366714" cy="571504"/>
          </a:xfrm>
          <a:prstGeom prst="leftBrac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1" anchor="ctr"/>
          <a:lstStyle/>
          <a:p>
            <a:pPr algn="ctr"/>
            <a:endParaRPr lang="ar-SA"/>
          </a:p>
        </p:txBody>
      </p:sp>
      <p:sp>
        <p:nvSpPr>
          <p:cNvPr id="11" name="قوس كبير أيسر 10"/>
          <p:cNvSpPr/>
          <p:nvPr/>
        </p:nvSpPr>
        <p:spPr>
          <a:xfrm>
            <a:off x="4929190" y="1214422"/>
            <a:ext cx="366714" cy="571504"/>
          </a:xfrm>
          <a:prstGeom prst="leftBrac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1" anchor="ctr"/>
          <a:lstStyle/>
          <a:p>
            <a:pPr algn="ctr"/>
            <a:endParaRPr lang="ar-SA"/>
          </a:p>
        </p:txBody>
      </p:sp>
      <p:sp>
        <p:nvSpPr>
          <p:cNvPr id="12" name="قوس كبير أيسر 11"/>
          <p:cNvSpPr/>
          <p:nvPr/>
        </p:nvSpPr>
        <p:spPr>
          <a:xfrm>
            <a:off x="2500298" y="642918"/>
            <a:ext cx="366714" cy="571504"/>
          </a:xfrm>
          <a:prstGeom prst="leftBrac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1" anchor="ctr"/>
          <a:lstStyle/>
          <a:p>
            <a:pPr algn="ctr"/>
            <a:endParaRPr lang="ar-SA"/>
          </a:p>
        </p:txBody>
      </p:sp>
      <p:sp>
        <p:nvSpPr>
          <p:cNvPr id="13" name="مربع نص 12"/>
          <p:cNvSpPr txBox="1"/>
          <p:nvPr/>
        </p:nvSpPr>
        <p:spPr>
          <a:xfrm>
            <a:off x="357158" y="642918"/>
            <a:ext cx="1928826" cy="584775"/>
          </a:xfrm>
          <a:prstGeom prst="rect">
            <a:avLst/>
          </a:prstGeom>
          <a:noFill/>
        </p:spPr>
        <p:txBody>
          <a:bodyPr wrap="square" rtlCol="1">
            <a:spAutoFit/>
          </a:bodyPr>
          <a:lstStyle/>
          <a:p>
            <a:r>
              <a:rPr lang="ar-SA" sz="3200" dirty="0" smtClean="0">
                <a:solidFill>
                  <a:srgbClr val="0070C0"/>
                </a:solidFill>
                <a:latin typeface="Traditional Arabic" pitchFamily="18" charset="-78"/>
                <a:cs typeface="Traditional Arabic" pitchFamily="18" charset="-78"/>
              </a:rPr>
              <a:t>حرف شرط</a:t>
            </a:r>
            <a:endParaRPr lang="ar-SA" sz="3200" dirty="0">
              <a:solidFill>
                <a:srgbClr val="0070C0"/>
              </a:solidFill>
              <a:latin typeface="Traditional Arabic" pitchFamily="18" charset="-78"/>
              <a:cs typeface="Traditional Arabic" pitchFamily="18" charset="-78"/>
            </a:endParaRPr>
          </a:p>
        </p:txBody>
      </p:sp>
      <p:sp>
        <p:nvSpPr>
          <p:cNvPr id="14" name="مربع نص 13"/>
          <p:cNvSpPr txBox="1"/>
          <p:nvPr/>
        </p:nvSpPr>
        <p:spPr>
          <a:xfrm>
            <a:off x="571472" y="1214422"/>
            <a:ext cx="4214842" cy="584775"/>
          </a:xfrm>
          <a:prstGeom prst="rect">
            <a:avLst/>
          </a:prstGeom>
          <a:noFill/>
        </p:spPr>
        <p:txBody>
          <a:bodyPr wrap="square" rtlCol="1">
            <a:spAutoFit/>
          </a:bodyPr>
          <a:lstStyle/>
          <a:p>
            <a:r>
              <a:rPr lang="ar-SA" sz="3200" dirty="0" smtClean="0">
                <a:solidFill>
                  <a:srgbClr val="0070C0"/>
                </a:solidFill>
                <a:latin typeface="Traditional Arabic" pitchFamily="18" charset="-78"/>
                <a:cs typeface="Traditional Arabic" pitchFamily="18" charset="-78"/>
              </a:rPr>
              <a:t>اسم شرط يدل على العاقل</a:t>
            </a:r>
            <a:endParaRPr lang="ar-SA" sz="3200" dirty="0">
              <a:solidFill>
                <a:srgbClr val="0070C0"/>
              </a:solidFill>
              <a:latin typeface="Traditional Arabic" pitchFamily="18" charset="-78"/>
              <a:cs typeface="Traditional Arabic" pitchFamily="18" charset="-78"/>
            </a:endParaRPr>
          </a:p>
        </p:txBody>
      </p:sp>
      <p:sp>
        <p:nvSpPr>
          <p:cNvPr id="15" name="مربع نص 14"/>
          <p:cNvSpPr txBox="1"/>
          <p:nvPr/>
        </p:nvSpPr>
        <p:spPr>
          <a:xfrm>
            <a:off x="785786" y="2214554"/>
            <a:ext cx="4357718" cy="584775"/>
          </a:xfrm>
          <a:prstGeom prst="rect">
            <a:avLst/>
          </a:prstGeom>
          <a:noFill/>
        </p:spPr>
        <p:txBody>
          <a:bodyPr wrap="square" rtlCol="1">
            <a:spAutoFit/>
          </a:bodyPr>
          <a:lstStyle/>
          <a:p>
            <a:r>
              <a:rPr lang="ar-SA" sz="3200" dirty="0" smtClean="0">
                <a:solidFill>
                  <a:srgbClr val="0070C0"/>
                </a:solidFill>
                <a:latin typeface="Traditional Arabic" pitchFamily="18" charset="-78"/>
                <a:cs typeface="Traditional Arabic" pitchFamily="18" charset="-78"/>
              </a:rPr>
              <a:t>اسما شرط للدلالة على غير العاقل</a:t>
            </a:r>
            <a:endParaRPr lang="ar-SA" sz="3200" dirty="0">
              <a:solidFill>
                <a:srgbClr val="0070C0"/>
              </a:solidFill>
              <a:latin typeface="Traditional Arabic" pitchFamily="18" charset="-78"/>
              <a:cs typeface="Traditional Arabic" pitchFamily="18" charset="-78"/>
            </a:endParaRPr>
          </a:p>
        </p:txBody>
      </p:sp>
      <p:sp>
        <p:nvSpPr>
          <p:cNvPr id="16" name="مربع نص 15"/>
          <p:cNvSpPr txBox="1"/>
          <p:nvPr/>
        </p:nvSpPr>
        <p:spPr>
          <a:xfrm>
            <a:off x="0" y="3058539"/>
            <a:ext cx="3286116" cy="584775"/>
          </a:xfrm>
          <a:prstGeom prst="rect">
            <a:avLst/>
          </a:prstGeom>
          <a:noFill/>
        </p:spPr>
        <p:txBody>
          <a:bodyPr wrap="square" rtlCol="1">
            <a:spAutoFit/>
          </a:bodyPr>
          <a:lstStyle/>
          <a:p>
            <a:r>
              <a:rPr lang="ar-SA" sz="3200" dirty="0" smtClean="0">
                <a:solidFill>
                  <a:srgbClr val="0070C0"/>
                </a:solidFill>
                <a:latin typeface="Traditional Arabic" pitchFamily="18" charset="-78"/>
                <a:cs typeface="Traditional Arabic" pitchFamily="18" charset="-78"/>
              </a:rPr>
              <a:t>اسما شرط للدلالة على الزّمان</a:t>
            </a:r>
            <a:endParaRPr lang="ar-SA" sz="3200" dirty="0">
              <a:solidFill>
                <a:srgbClr val="0070C0"/>
              </a:solidFill>
              <a:latin typeface="Traditional Arabic" pitchFamily="18" charset="-78"/>
              <a:cs typeface="Traditional Arabic" pitchFamily="18" charset="-78"/>
            </a:endParaRPr>
          </a:p>
        </p:txBody>
      </p:sp>
      <p:sp>
        <p:nvSpPr>
          <p:cNvPr id="17" name="مربع نص 16"/>
          <p:cNvSpPr txBox="1"/>
          <p:nvPr/>
        </p:nvSpPr>
        <p:spPr>
          <a:xfrm>
            <a:off x="785786" y="4272985"/>
            <a:ext cx="3929090" cy="584775"/>
          </a:xfrm>
          <a:prstGeom prst="rect">
            <a:avLst/>
          </a:prstGeom>
          <a:noFill/>
        </p:spPr>
        <p:txBody>
          <a:bodyPr wrap="square" rtlCol="1">
            <a:spAutoFit/>
          </a:bodyPr>
          <a:lstStyle/>
          <a:p>
            <a:r>
              <a:rPr lang="ar-SA" sz="3200" dirty="0" smtClean="0">
                <a:solidFill>
                  <a:srgbClr val="0070C0"/>
                </a:solidFill>
                <a:latin typeface="Traditional Arabic" pitchFamily="18" charset="-78"/>
                <a:cs typeface="Traditional Arabic" pitchFamily="18" charset="-78"/>
              </a:rPr>
              <a:t>أسماء شرط للدلالة على المكان</a:t>
            </a:r>
            <a:endParaRPr lang="ar-SA" sz="3200" dirty="0">
              <a:solidFill>
                <a:srgbClr val="0070C0"/>
              </a:solidFill>
              <a:latin typeface="Traditional Arabic" pitchFamily="18" charset="-78"/>
              <a:cs typeface="Traditional Arabic" pitchFamily="18" charset="-78"/>
            </a:endParaRPr>
          </a:p>
        </p:txBody>
      </p:sp>
      <p:sp>
        <p:nvSpPr>
          <p:cNvPr id="18" name="مربع نص 17"/>
          <p:cNvSpPr txBox="1"/>
          <p:nvPr/>
        </p:nvSpPr>
        <p:spPr>
          <a:xfrm>
            <a:off x="0" y="5429264"/>
            <a:ext cx="3571868" cy="584775"/>
          </a:xfrm>
          <a:prstGeom prst="rect">
            <a:avLst/>
          </a:prstGeom>
          <a:noFill/>
        </p:spPr>
        <p:txBody>
          <a:bodyPr wrap="square" rtlCol="1">
            <a:spAutoFit/>
          </a:bodyPr>
          <a:lstStyle/>
          <a:p>
            <a:r>
              <a:rPr lang="ar-SA" sz="3200" dirty="0" smtClean="0">
                <a:solidFill>
                  <a:srgbClr val="0070C0"/>
                </a:solidFill>
                <a:latin typeface="Traditional Arabic" pitchFamily="18" charset="-78"/>
                <a:cs typeface="Traditional Arabic" pitchFamily="18" charset="-78"/>
              </a:rPr>
              <a:t>اسم شرط بحسب ما تضاف إليه</a:t>
            </a:r>
            <a:endParaRPr lang="ar-SA" sz="3200" dirty="0">
              <a:solidFill>
                <a:srgbClr val="0070C0"/>
              </a:solidFill>
              <a:latin typeface="Traditional Arabic" pitchFamily="18" charset="-78"/>
              <a:cs typeface="Traditional Arabic" pitchFamily="18" charset="-78"/>
            </a:endParaRPr>
          </a:p>
        </p:txBody>
      </p:sp>
      <p:sp>
        <p:nvSpPr>
          <p:cNvPr id="19" name="مربع نص 18"/>
          <p:cNvSpPr txBox="1"/>
          <p:nvPr/>
        </p:nvSpPr>
        <p:spPr>
          <a:xfrm>
            <a:off x="1428728" y="6143644"/>
            <a:ext cx="3429024" cy="584775"/>
          </a:xfrm>
          <a:prstGeom prst="rect">
            <a:avLst/>
          </a:prstGeom>
          <a:noFill/>
        </p:spPr>
        <p:txBody>
          <a:bodyPr wrap="square" rtlCol="1">
            <a:spAutoFit/>
          </a:bodyPr>
          <a:lstStyle/>
          <a:p>
            <a:r>
              <a:rPr lang="ar-SA" sz="3200" dirty="0" smtClean="0">
                <a:solidFill>
                  <a:srgbClr val="0070C0"/>
                </a:solidFill>
                <a:latin typeface="Traditional Arabic" pitchFamily="18" charset="-78"/>
                <a:cs typeface="Traditional Arabic" pitchFamily="18" charset="-78"/>
              </a:rPr>
              <a:t>اسم شرط يدل على الحال</a:t>
            </a:r>
            <a:endParaRPr lang="ar-SA" sz="3200" dirty="0">
              <a:solidFill>
                <a:srgbClr val="0070C0"/>
              </a:solidFill>
              <a:latin typeface="Traditional Arabic" pitchFamily="18" charset="-78"/>
              <a:cs typeface="Traditional Arabic" pitchFamily="18" charset="-78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4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to="" calcmode="lin" valueType="num">
                                      <p:cBhvr>
                                        <p:cTn id="7" dur="1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/>
                                        </p:attrNameLst>
                                      </p:cBhvr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4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to="" calcmode="lin" valueType="num">
                                      <p:cBhvr>
                                        <p:cTn id="12" dur="1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/>
                                        </p:attrNameLst>
                                      </p:cBhvr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24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to="" calcmode="lin" valueType="num">
                                      <p:cBhvr>
                                        <p:cTn id="17" dur="1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/>
                                        </p:attrNameLst>
                                      </p:cBhvr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24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to="" calcmode="lin" valueType="num">
                                      <p:cBhvr>
                                        <p:cTn id="22" dur="1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/>
                                        </p:attrNameLst>
                                      </p:cBhvr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24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to="" calcmode="lin" valueType="num">
                                      <p:cBhvr>
                                        <p:cTn id="27" dur="1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/>
                                        </p:attrNameLst>
                                      </p:cBhvr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24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to="" calcmode="lin" valueType="num">
                                      <p:cBhvr>
                                        <p:cTn id="32" dur="1" fill="hold"/>
                                        <p:tgtEl>
                                          <p:spTgt spid="15"/>
                                        </p:tgtEl>
                                        <p:attrNameLst>
                                          <p:attrName/>
                                        </p:attrNameLst>
                                      </p:cBhvr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4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to="" calcmode="lin" valueType="num">
                                      <p:cBhvr>
                                        <p:cTn id="37" dur="1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/>
                                        </p:attrNameLst>
                                      </p:cBhvr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8" fill="hold">
                      <p:stCondLst>
                        <p:cond delay="indefinite"/>
                      </p:stCondLst>
                      <p:childTnLst>
                        <p:par>
                          <p:cTn id="39" fill="hold">
                            <p:stCondLst>
                              <p:cond delay="0"/>
                            </p:stCondLst>
                            <p:childTnLst>
                              <p:par>
                                <p:cTn id="40" presetID="24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to="" calcmode="lin" valueType="num">
                                      <p:cBhvr>
                                        <p:cTn id="42" dur="1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/>
                                        </p:attrNameLst>
                                      </p:cBhvr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3" fill="hold">
                      <p:stCondLst>
                        <p:cond delay="indefinite"/>
                      </p:stCondLst>
                      <p:childTnLst>
                        <p:par>
                          <p:cTn id="44" fill="hold">
                            <p:stCondLst>
                              <p:cond delay="0"/>
                            </p:stCondLst>
                            <p:childTnLst>
                              <p:par>
                                <p:cTn id="45" presetID="24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to="" calcmode="lin" valueType="num">
                                      <p:cBhvr>
                                        <p:cTn id="47" dur="1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/>
                                        </p:attrNameLst>
                                      </p:cBhvr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8" fill="hold">
                      <p:stCondLst>
                        <p:cond delay="indefinite"/>
                      </p:stCondLst>
                      <p:childTnLst>
                        <p:par>
                          <p:cTn id="49" fill="hold">
                            <p:stCondLst>
                              <p:cond delay="0"/>
                            </p:stCondLst>
                            <p:childTnLst>
                              <p:par>
                                <p:cTn id="50" presetID="24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to="" calcmode="lin" valueType="num">
                                      <p:cBhvr>
                                        <p:cTn id="52" dur="1" fill="hold"/>
                                        <p:tgtEl>
                                          <p:spTgt spid="17"/>
                                        </p:tgtEl>
                                        <p:attrNameLst>
                                          <p:attrName/>
                                        </p:attrNameLst>
                                      </p:cBhvr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3" fill="hold">
                      <p:stCondLst>
                        <p:cond delay="indefinite"/>
                      </p:stCondLst>
                      <p:childTnLst>
                        <p:par>
                          <p:cTn id="54" fill="hold">
                            <p:stCondLst>
                              <p:cond delay="0"/>
                            </p:stCondLst>
                            <p:childTnLst>
                              <p:par>
                                <p:cTn id="55" presetID="24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to="" calcmode="lin" valueType="num">
                                      <p:cBhvr>
                                        <p:cTn id="57" dur="1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/>
                                        </p:attrNameLst>
                                      </p:cBhvr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8" fill="hold">
                      <p:stCondLst>
                        <p:cond delay="indefinite"/>
                      </p:stCondLst>
                      <p:childTnLst>
                        <p:par>
                          <p:cTn id="59" fill="hold">
                            <p:stCondLst>
                              <p:cond delay="0"/>
                            </p:stCondLst>
                            <p:childTnLst>
                              <p:par>
                                <p:cTn id="60" presetID="24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to="" calcmode="lin" valueType="num">
                                      <p:cBhvr>
                                        <p:cTn id="62" dur="1" fill="hold"/>
                                        <p:tgtEl>
                                          <p:spTgt spid="1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/>
                                        </p:attrNameLst>
                                      </p:cBhvr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3" fill="hold">
                      <p:stCondLst>
                        <p:cond delay="indefinite"/>
                      </p:stCondLst>
                      <p:childTnLst>
                        <p:par>
                          <p:cTn id="64" fill="hold">
                            <p:stCondLst>
                              <p:cond delay="0"/>
                            </p:stCondLst>
                            <p:childTnLst>
                              <p:par>
                                <p:cTn id="65" presetID="24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to="" calcmode="lin" valueType="num">
                                      <p:cBhvr>
                                        <p:cTn id="67" dur="1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/>
                                        </p:attrNameLst>
                                      </p:cBhvr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8" fill="hold">
                      <p:stCondLst>
                        <p:cond delay="indefinite"/>
                      </p:stCondLst>
                      <p:childTnLst>
                        <p:par>
                          <p:cTn id="69" fill="hold">
                            <p:stCondLst>
                              <p:cond delay="0"/>
                            </p:stCondLst>
                            <p:childTnLst>
                              <p:par>
                                <p:cTn id="70" presetID="24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to="" calcmode="lin" valueType="num">
                                      <p:cBhvr>
                                        <p:cTn id="72" dur="1" fill="hold"/>
                                        <p:tgtEl>
                                          <p:spTgt spid="19"/>
                                        </p:tgtEl>
                                        <p:attrNameLst>
                                          <p:attrName/>
                                        </p:attrNameLst>
                                      </p:cBhvr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6" grpId="0" animBg="1"/>
      <p:bldP spid="7" grpId="0" animBg="1"/>
      <p:bldP spid="8" grpId="0" animBg="1"/>
      <p:bldP spid="9" grpId="0" animBg="1"/>
      <p:bldP spid="10" grpId="0" animBg="1"/>
      <p:bldP spid="11" grpId="0" animBg="1"/>
      <p:bldP spid="12" grpId="0" animBg="1"/>
      <p:bldP spid="13" grpId="0"/>
      <p:bldP spid="14" grpId="0"/>
      <p:bldP spid="15" grpId="0"/>
      <p:bldP spid="16" grpId="0"/>
      <p:bldP spid="17" grpId="0"/>
      <p:bldP spid="19" grpId="0"/>
    </p:bldLst>
  </p:timing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عنصر نائب للمحتوى 3"/>
          <p:cNvSpPr>
            <a:spLocks noGrp="1"/>
          </p:cNvSpPr>
          <p:nvPr>
            <p:ph idx="1"/>
          </p:nvPr>
        </p:nvSpPr>
        <p:spPr>
          <a:xfrm>
            <a:off x="457200" y="71414"/>
            <a:ext cx="8472518" cy="6715148"/>
          </a:xfrm>
        </p:spPr>
        <p:txBody>
          <a:bodyPr>
            <a:noAutofit/>
          </a:bodyPr>
          <a:lstStyle/>
          <a:p>
            <a:r>
              <a:rPr lang="ar-SA" sz="4000" dirty="0" smtClean="0">
                <a:solidFill>
                  <a:srgbClr val="FF0000"/>
                </a:solidFill>
                <a:latin typeface="Traditional Arabic" pitchFamily="18" charset="-78"/>
                <a:cs typeface="Traditional Arabic" pitchFamily="18" charset="-78"/>
              </a:rPr>
              <a:t>لو</a:t>
            </a:r>
            <a:r>
              <a:rPr lang="ar-SA" sz="4000" dirty="0" smtClean="0">
                <a:latin typeface="Traditional Arabic" pitchFamily="18" charset="-78"/>
                <a:cs typeface="Traditional Arabic" pitchFamily="18" charset="-78"/>
              </a:rPr>
              <a:t> ذاكرتَ </a:t>
            </a:r>
            <a:r>
              <a:rPr lang="ar-SA" sz="4000" dirty="0" smtClean="0">
                <a:solidFill>
                  <a:srgbClr val="FFC000"/>
                </a:solidFill>
                <a:latin typeface="Traditional Arabic" pitchFamily="18" charset="-78"/>
                <a:cs typeface="Traditional Arabic" pitchFamily="18" charset="-78"/>
              </a:rPr>
              <a:t>لنجحت</a:t>
            </a:r>
            <a:r>
              <a:rPr lang="ar-SA" sz="4000" dirty="0" smtClean="0">
                <a:latin typeface="Traditional Arabic" pitchFamily="18" charset="-78"/>
                <a:cs typeface="Traditional Arabic" pitchFamily="18" charset="-78"/>
              </a:rPr>
              <a:t>.</a:t>
            </a:r>
          </a:p>
          <a:p>
            <a:r>
              <a:rPr lang="ar-SA" sz="4000" dirty="0" smtClean="0">
                <a:solidFill>
                  <a:srgbClr val="FF0000"/>
                </a:solidFill>
                <a:latin typeface="Traditional Arabic" pitchFamily="18" charset="-78"/>
                <a:cs typeface="Traditional Arabic" pitchFamily="18" charset="-78"/>
              </a:rPr>
              <a:t>لو</a:t>
            </a:r>
            <a:r>
              <a:rPr lang="ar-SA" sz="4000" dirty="0" smtClean="0">
                <a:latin typeface="Traditional Arabic" pitchFamily="18" charset="-78"/>
                <a:cs typeface="Traditional Arabic" pitchFamily="18" charset="-78"/>
              </a:rPr>
              <a:t> ذاكرت ما </a:t>
            </a:r>
            <a:r>
              <a:rPr lang="ar-SA" sz="4000" dirty="0" smtClean="0">
                <a:solidFill>
                  <a:srgbClr val="FFC000"/>
                </a:solidFill>
                <a:latin typeface="Traditional Arabic" pitchFamily="18" charset="-78"/>
                <a:cs typeface="Traditional Arabic" pitchFamily="18" charset="-78"/>
              </a:rPr>
              <a:t>رَسبتَ</a:t>
            </a:r>
            <a:r>
              <a:rPr lang="ar-SA" sz="4000" dirty="0" smtClean="0">
                <a:latin typeface="Traditional Arabic" pitchFamily="18" charset="-78"/>
                <a:cs typeface="Traditional Arabic" pitchFamily="18" charset="-78"/>
              </a:rPr>
              <a:t>.</a:t>
            </a:r>
          </a:p>
          <a:p>
            <a:r>
              <a:rPr lang="ar-SA" sz="4000" dirty="0" smtClean="0">
                <a:solidFill>
                  <a:srgbClr val="FF0000"/>
                </a:solidFill>
                <a:latin typeface="Traditional Arabic" pitchFamily="18" charset="-78"/>
                <a:cs typeface="Traditional Arabic" pitchFamily="18" charset="-78"/>
              </a:rPr>
              <a:t>لو</a:t>
            </a:r>
            <a:r>
              <a:rPr lang="ar-SA" sz="4000" dirty="0" smtClean="0">
                <a:latin typeface="Traditional Arabic" pitchFamily="18" charset="-78"/>
                <a:cs typeface="Traditional Arabic" pitchFamily="18" charset="-78"/>
              </a:rPr>
              <a:t> ذاكرت لم </a:t>
            </a:r>
            <a:r>
              <a:rPr lang="ar-SA" sz="4000" dirty="0" smtClean="0">
                <a:solidFill>
                  <a:srgbClr val="FFC000"/>
                </a:solidFill>
                <a:latin typeface="Traditional Arabic" pitchFamily="18" charset="-78"/>
                <a:cs typeface="Traditional Arabic" pitchFamily="18" charset="-78"/>
              </a:rPr>
              <a:t>ترسُبْ</a:t>
            </a:r>
            <a:r>
              <a:rPr lang="ar-SA" sz="4000" dirty="0" smtClean="0">
                <a:latin typeface="Traditional Arabic" pitchFamily="18" charset="-78"/>
                <a:cs typeface="Traditional Arabic" pitchFamily="18" charset="-78"/>
              </a:rPr>
              <a:t>.</a:t>
            </a:r>
            <a:endParaRPr lang="ar-SA" sz="4000" dirty="0" smtClean="0">
              <a:latin typeface="Traditional Arabic" pitchFamily="18" charset="-78"/>
              <a:cs typeface="Traditional Arabic" pitchFamily="18" charset="-78"/>
            </a:endParaRPr>
          </a:p>
          <a:p>
            <a:pPr>
              <a:buNone/>
            </a:pPr>
            <a:endParaRPr lang="ar-SA" sz="4000" dirty="0" smtClean="0">
              <a:latin typeface="Traditional Arabic" pitchFamily="18" charset="-78"/>
              <a:cs typeface="Traditional Arabic" pitchFamily="18" charset="-78"/>
            </a:endParaRPr>
          </a:p>
          <a:p>
            <a:r>
              <a:rPr lang="ar-SA" sz="4000" dirty="0" smtClean="0">
                <a:solidFill>
                  <a:srgbClr val="FF0000"/>
                </a:solidFill>
                <a:latin typeface="Traditional Arabic" pitchFamily="18" charset="-78"/>
                <a:cs typeface="Traditional Arabic" pitchFamily="18" charset="-78"/>
              </a:rPr>
              <a:t>لولا</a:t>
            </a:r>
            <a:r>
              <a:rPr lang="ar-SA" sz="4000" dirty="0" smtClean="0">
                <a:latin typeface="Traditional Arabic" pitchFamily="18" charset="-78"/>
                <a:cs typeface="Traditional Arabic" pitchFamily="18" charset="-78"/>
              </a:rPr>
              <a:t> الله </a:t>
            </a:r>
            <a:r>
              <a:rPr lang="ar-SA" sz="4000" dirty="0" smtClean="0">
                <a:solidFill>
                  <a:srgbClr val="FFC000"/>
                </a:solidFill>
                <a:latin typeface="Traditional Arabic" pitchFamily="18" charset="-78"/>
                <a:cs typeface="Traditional Arabic" pitchFamily="18" charset="-78"/>
              </a:rPr>
              <a:t>لضللنا</a:t>
            </a:r>
            <a:r>
              <a:rPr lang="ar-SA" sz="4000" dirty="0" smtClean="0">
                <a:latin typeface="Traditional Arabic" pitchFamily="18" charset="-78"/>
                <a:cs typeface="Traditional Arabic" pitchFamily="18" charset="-78"/>
              </a:rPr>
              <a:t>.</a:t>
            </a:r>
          </a:p>
          <a:p>
            <a:r>
              <a:rPr lang="ar-SA" sz="4000" dirty="0" smtClean="0">
                <a:solidFill>
                  <a:srgbClr val="FF0000"/>
                </a:solidFill>
                <a:latin typeface="Traditional Arabic" pitchFamily="18" charset="-78"/>
                <a:cs typeface="Traditional Arabic" pitchFamily="18" charset="-78"/>
              </a:rPr>
              <a:t>لولا</a:t>
            </a:r>
            <a:r>
              <a:rPr lang="ar-SA" sz="4000" dirty="0" smtClean="0">
                <a:latin typeface="Traditional Arabic" pitchFamily="18" charset="-78"/>
                <a:cs typeface="Traditional Arabic" pitchFamily="18" charset="-78"/>
              </a:rPr>
              <a:t> الله ما </a:t>
            </a:r>
            <a:r>
              <a:rPr lang="ar-SA" sz="4000" dirty="0" smtClean="0">
                <a:solidFill>
                  <a:srgbClr val="FFC000"/>
                </a:solidFill>
                <a:latin typeface="Traditional Arabic" pitchFamily="18" charset="-78"/>
                <a:cs typeface="Traditional Arabic" pitchFamily="18" charset="-78"/>
              </a:rPr>
              <a:t>اهتدينا</a:t>
            </a:r>
            <a:r>
              <a:rPr lang="ar-SA" sz="4000" dirty="0" smtClean="0">
                <a:latin typeface="Traditional Arabic" pitchFamily="18" charset="-78"/>
                <a:cs typeface="Traditional Arabic" pitchFamily="18" charset="-78"/>
              </a:rPr>
              <a:t>.</a:t>
            </a:r>
          </a:p>
          <a:p>
            <a:r>
              <a:rPr lang="ar-SA" sz="4000" dirty="0" smtClean="0">
                <a:solidFill>
                  <a:srgbClr val="FF0000"/>
                </a:solidFill>
                <a:latin typeface="Traditional Arabic" pitchFamily="18" charset="-78"/>
                <a:cs typeface="Traditional Arabic" pitchFamily="18" charset="-78"/>
              </a:rPr>
              <a:t>لولا</a:t>
            </a:r>
            <a:r>
              <a:rPr lang="ar-SA" sz="4000" dirty="0" smtClean="0">
                <a:latin typeface="Traditional Arabic" pitchFamily="18" charset="-78"/>
                <a:cs typeface="Traditional Arabic" pitchFamily="18" charset="-78"/>
              </a:rPr>
              <a:t> الله لم </a:t>
            </a:r>
            <a:r>
              <a:rPr lang="ar-SA" sz="4000" dirty="0" smtClean="0">
                <a:solidFill>
                  <a:srgbClr val="FFC000"/>
                </a:solidFill>
                <a:latin typeface="Traditional Arabic" pitchFamily="18" charset="-78"/>
                <a:cs typeface="Traditional Arabic" pitchFamily="18" charset="-78"/>
              </a:rPr>
              <a:t>نهتدِ</a:t>
            </a:r>
            <a:r>
              <a:rPr lang="ar-SA" sz="4000" dirty="0" smtClean="0">
                <a:latin typeface="Traditional Arabic" pitchFamily="18" charset="-78"/>
                <a:cs typeface="Traditional Arabic" pitchFamily="18" charset="-78"/>
              </a:rPr>
              <a:t>.</a:t>
            </a:r>
            <a:endParaRPr lang="ar-SA" sz="4000" dirty="0" smtClean="0">
              <a:latin typeface="Traditional Arabic" pitchFamily="18" charset="-78"/>
              <a:cs typeface="Traditional Arabic" pitchFamily="18" charset="-78"/>
            </a:endParaRPr>
          </a:p>
          <a:p>
            <a:pPr>
              <a:buNone/>
            </a:pPr>
            <a:endParaRPr lang="ar-SA" sz="4000" dirty="0" smtClean="0">
              <a:latin typeface="Traditional Arabic" pitchFamily="18" charset="-78"/>
              <a:cs typeface="Traditional Arabic" pitchFamily="18" charset="-78"/>
            </a:endParaRPr>
          </a:p>
          <a:p>
            <a:r>
              <a:rPr lang="ar-SA" sz="4000" dirty="0" smtClean="0">
                <a:latin typeface="Traditional Arabic" pitchFamily="18" charset="-78"/>
                <a:cs typeface="Traditional Arabic" pitchFamily="18" charset="-78"/>
              </a:rPr>
              <a:t>قال تعالى:﴿</a:t>
            </a:r>
            <a:r>
              <a:rPr lang="ar-SA" sz="4000" dirty="0" smtClean="0">
                <a:solidFill>
                  <a:srgbClr val="FF0000"/>
                </a:solidFill>
                <a:latin typeface="Traditional Arabic" pitchFamily="18" charset="-78"/>
                <a:cs typeface="Traditional Arabic" pitchFamily="18" charset="-78"/>
              </a:rPr>
              <a:t>فَأَمَّا</a:t>
            </a:r>
            <a:r>
              <a:rPr lang="ar-SA" sz="4000" dirty="0" smtClean="0">
                <a:latin typeface="Traditional Arabic" pitchFamily="18" charset="-78"/>
                <a:cs typeface="Traditional Arabic" pitchFamily="18" charset="-78"/>
              </a:rPr>
              <a:t> الْيَتِيمَ فَلَا </a:t>
            </a:r>
            <a:r>
              <a:rPr lang="ar-SA" sz="4000" dirty="0" smtClean="0">
                <a:solidFill>
                  <a:srgbClr val="FFC000"/>
                </a:solidFill>
                <a:latin typeface="Traditional Arabic" pitchFamily="18" charset="-78"/>
                <a:cs typeface="Traditional Arabic" pitchFamily="18" charset="-78"/>
              </a:rPr>
              <a:t>تَقْهَرْ</a:t>
            </a:r>
            <a:r>
              <a:rPr lang="ar-SA" sz="4000" dirty="0" smtClean="0">
                <a:latin typeface="Traditional Arabic" pitchFamily="18" charset="-78"/>
                <a:cs typeface="Traditional Arabic" pitchFamily="18" charset="-78"/>
              </a:rPr>
              <a:t> ﴾.</a:t>
            </a:r>
          </a:p>
        </p:txBody>
      </p:sp>
      <p:sp>
        <p:nvSpPr>
          <p:cNvPr id="6" name="مستطيل مستدير الزوايا 5"/>
          <p:cNvSpPr/>
          <p:nvPr/>
        </p:nvSpPr>
        <p:spPr>
          <a:xfrm>
            <a:off x="357158" y="214290"/>
            <a:ext cx="5000660" cy="2350614"/>
          </a:xfrm>
          <a:prstGeom prst="roundRect">
            <a:avLst/>
          </a:prstGeom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rtlCol="1" anchor="ctr"/>
          <a:lstStyle/>
          <a:p>
            <a:pPr>
              <a:buFont typeface="Arial" pitchFamily="34" charset="0"/>
              <a:buChar char="•"/>
            </a:pPr>
            <a:r>
              <a:rPr lang="ar-SA" sz="2600" dirty="0" smtClean="0">
                <a:latin typeface="Traditional Arabic" pitchFamily="18" charset="-78"/>
                <a:cs typeface="Traditional Arabic" pitchFamily="18" charset="-78"/>
              </a:rPr>
              <a:t> حرف امتناع لامتناع.</a:t>
            </a:r>
          </a:p>
          <a:p>
            <a:pPr>
              <a:buFont typeface="Arial" pitchFamily="34" charset="0"/>
              <a:buChar char="•"/>
            </a:pPr>
            <a:r>
              <a:rPr lang="ar-SA" sz="2600" dirty="0" smtClean="0">
                <a:latin typeface="Traditional Arabic" pitchFamily="18" charset="-78"/>
                <a:cs typeface="Traditional Arabic" pitchFamily="18" charset="-78"/>
              </a:rPr>
              <a:t>الأكثر في شرطها أن يكون ماضيًا، وقد يكون مضارعًا، أو مصدر مؤوّل.</a:t>
            </a:r>
          </a:p>
          <a:p>
            <a:pPr>
              <a:buFont typeface="Arial" pitchFamily="34" charset="0"/>
              <a:buChar char="•"/>
            </a:pPr>
            <a:r>
              <a:rPr lang="ar-SA" sz="2600" dirty="0" smtClean="0">
                <a:latin typeface="Traditional Arabic" pitchFamily="18" charset="-78"/>
                <a:cs typeface="Traditional Arabic" pitchFamily="18" charset="-78"/>
              </a:rPr>
              <a:t>يكون جوابها: (فعلًا ماضيًا مثبت ”الأكثر يقترن باللام“، أو ماضيًا منفيًّا </a:t>
            </a:r>
            <a:r>
              <a:rPr lang="ar-SA" sz="2600" dirty="0" err="1" smtClean="0">
                <a:latin typeface="Traditional Arabic" pitchFamily="18" charset="-78"/>
                <a:cs typeface="Traditional Arabic" pitchFamily="18" charset="-78"/>
              </a:rPr>
              <a:t>بـ</a:t>
            </a:r>
            <a:r>
              <a:rPr lang="ar-SA" sz="2600" dirty="0" smtClean="0">
                <a:latin typeface="Traditional Arabic" pitchFamily="18" charset="-78"/>
                <a:cs typeface="Traditional Arabic" pitchFamily="18" charset="-78"/>
              </a:rPr>
              <a:t> (ما)، أو مضارع منفي بلم.</a:t>
            </a:r>
          </a:p>
        </p:txBody>
      </p:sp>
      <p:sp>
        <p:nvSpPr>
          <p:cNvPr id="7" name="مستطيل مستدير الزوايا 6"/>
          <p:cNvSpPr/>
          <p:nvPr/>
        </p:nvSpPr>
        <p:spPr>
          <a:xfrm>
            <a:off x="357158" y="3071810"/>
            <a:ext cx="5000660" cy="2071702"/>
          </a:xfrm>
          <a:prstGeom prst="roundRect">
            <a:avLst/>
          </a:prstGeom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rtlCol="1" anchor="ctr"/>
          <a:lstStyle/>
          <a:p>
            <a:pPr>
              <a:buFont typeface="Arial" pitchFamily="34" charset="0"/>
              <a:buChar char="•"/>
            </a:pPr>
            <a:r>
              <a:rPr lang="ar-SA" sz="2600" dirty="0" smtClean="0">
                <a:latin typeface="Traditional Arabic" pitchFamily="18" charset="-78"/>
                <a:cs typeface="Traditional Arabic" pitchFamily="18" charset="-78"/>
              </a:rPr>
              <a:t> حرف امتناع لوجود</a:t>
            </a:r>
          </a:p>
          <a:p>
            <a:pPr>
              <a:buFont typeface="Arial" pitchFamily="34" charset="0"/>
              <a:buChar char="•"/>
            </a:pPr>
            <a:r>
              <a:rPr lang="ar-SA" sz="2600" dirty="0" smtClean="0">
                <a:latin typeface="Traditional Arabic" pitchFamily="18" charset="-78"/>
                <a:cs typeface="Traditional Arabic" pitchFamily="18" charset="-78"/>
              </a:rPr>
              <a:t>شرطها جملة اسميّة خبرها محذوف.</a:t>
            </a:r>
          </a:p>
          <a:p>
            <a:pPr>
              <a:buFont typeface="Arial" pitchFamily="34" charset="0"/>
              <a:buChar char="•"/>
            </a:pPr>
            <a:r>
              <a:rPr lang="ar-SA" sz="2600" dirty="0" smtClean="0">
                <a:latin typeface="Traditional Arabic" pitchFamily="18" charset="-78"/>
                <a:cs typeface="Traditional Arabic" pitchFamily="18" charset="-78"/>
              </a:rPr>
              <a:t>يكون جوابها: (فعلًا ماضيًا مثبت ”الأكثر يقترن باللام“، أو ماضيًا منفيًّا </a:t>
            </a:r>
            <a:r>
              <a:rPr lang="ar-SA" sz="2600" dirty="0" err="1" smtClean="0">
                <a:latin typeface="Traditional Arabic" pitchFamily="18" charset="-78"/>
                <a:cs typeface="Traditional Arabic" pitchFamily="18" charset="-78"/>
              </a:rPr>
              <a:t>بـ</a:t>
            </a:r>
            <a:r>
              <a:rPr lang="ar-SA" sz="2600" dirty="0" smtClean="0">
                <a:latin typeface="Traditional Arabic" pitchFamily="18" charset="-78"/>
                <a:cs typeface="Traditional Arabic" pitchFamily="18" charset="-78"/>
              </a:rPr>
              <a:t> (ما)، أو مضارع منفي بلم.</a:t>
            </a:r>
          </a:p>
        </p:txBody>
      </p:sp>
      <p:sp>
        <p:nvSpPr>
          <p:cNvPr id="8" name="مستطيل مستدير الزوايا 7"/>
          <p:cNvSpPr/>
          <p:nvPr/>
        </p:nvSpPr>
        <p:spPr>
          <a:xfrm>
            <a:off x="142876" y="5786454"/>
            <a:ext cx="3714744" cy="928694"/>
          </a:xfrm>
          <a:prstGeom prst="roundRect">
            <a:avLst/>
          </a:prstGeom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rtlCol="1" anchor="ctr"/>
          <a:lstStyle/>
          <a:p>
            <a:pPr algn="ctr"/>
            <a:r>
              <a:rPr lang="ar-SA" sz="2800" dirty="0" smtClean="0">
                <a:latin typeface="Traditional Arabic" pitchFamily="18" charset="-78"/>
                <a:cs typeface="Traditional Arabic" pitchFamily="18" charset="-78"/>
              </a:rPr>
              <a:t>حرف تفصيل فيه معنى الشّرط، وتلزم الفاء في جوابها.</a:t>
            </a:r>
            <a:endParaRPr lang="ar-SA" sz="2800" dirty="0">
              <a:latin typeface="Traditional Arabic" pitchFamily="18" charset="-78"/>
              <a:cs typeface="Traditional Arabic" pitchFamily="18" charset="-78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4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to="" calcmode="lin" valueType="num">
                                      <p:cBhvr>
                                        <p:cTn id="7" dur="1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/>
                                        </p:attrNameLst>
                                      </p:cBhvr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4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to="" calcmode="lin" valueType="num">
                                      <p:cBhvr>
                                        <p:cTn id="12" dur="1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/>
                                        </p:attrNameLst>
                                      </p:cBhvr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24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to="" calcmode="lin" valueType="num">
                                      <p:cBhvr>
                                        <p:cTn id="17" dur="1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/>
                                        </p:attrNameLst>
                                      </p:cBhvr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6" grpId="0" animBg="1"/>
      <p:bldP spid="7" grpId="0" animBg="1"/>
      <p:bldP spid="8" grpId="0" animBg="1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ar-SA" sz="48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raditional Arabic" pitchFamily="18" charset="-78"/>
                <a:cs typeface="Traditional Arabic" pitchFamily="18" charset="-78"/>
              </a:rPr>
              <a:t>النَّعت</a:t>
            </a:r>
            <a:endParaRPr lang="ar-SA" sz="4800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Traditional Arabic" pitchFamily="18" charset="-78"/>
              <a:cs typeface="Traditional Arabic" pitchFamily="18" charset="-78"/>
            </a:endParaRPr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xfrm>
            <a:off x="457200" y="1214422"/>
            <a:ext cx="8229600" cy="5429288"/>
          </a:xfrm>
        </p:spPr>
        <p:txBody>
          <a:bodyPr>
            <a:normAutofit lnSpcReduction="10000"/>
          </a:bodyPr>
          <a:lstStyle/>
          <a:p>
            <a:r>
              <a:rPr lang="ar-SA" sz="4400" dirty="0" smtClean="0">
                <a:latin typeface="Traditional Arabic" pitchFamily="18" charset="-78"/>
                <a:cs typeface="Traditional Arabic" pitchFamily="18" charset="-78"/>
              </a:rPr>
              <a:t>المتنبي الشّاعرُ </a:t>
            </a:r>
            <a:r>
              <a:rPr lang="ar-SA" sz="4400" dirty="0" smtClean="0">
                <a:solidFill>
                  <a:srgbClr val="FF0000"/>
                </a:solidFill>
                <a:latin typeface="Traditional Arabic" pitchFamily="18" charset="-78"/>
                <a:cs typeface="Traditional Arabic" pitchFamily="18" charset="-78"/>
              </a:rPr>
              <a:t>العبقريُّ.</a:t>
            </a:r>
          </a:p>
          <a:p>
            <a:r>
              <a:rPr lang="ar-SA" sz="4400" dirty="0" smtClean="0">
                <a:latin typeface="Traditional Arabic" pitchFamily="18" charset="-78"/>
                <a:cs typeface="Traditional Arabic" pitchFamily="18" charset="-78"/>
              </a:rPr>
              <a:t>جاء محمدٌ </a:t>
            </a:r>
            <a:r>
              <a:rPr lang="ar-SA" sz="4400" dirty="0" smtClean="0">
                <a:solidFill>
                  <a:srgbClr val="FF0000"/>
                </a:solidFill>
                <a:latin typeface="Traditional Arabic" pitchFamily="18" charset="-78"/>
                <a:cs typeface="Traditional Arabic" pitchFamily="18" charset="-78"/>
              </a:rPr>
              <a:t>الكريمُ.</a:t>
            </a:r>
          </a:p>
          <a:p>
            <a:r>
              <a:rPr lang="ar-SA" sz="4400" dirty="0" smtClean="0">
                <a:latin typeface="Traditional Arabic" pitchFamily="18" charset="-78"/>
                <a:cs typeface="Traditional Arabic" pitchFamily="18" charset="-78"/>
              </a:rPr>
              <a:t>يحتاج العلم قراءةٍ </a:t>
            </a:r>
            <a:r>
              <a:rPr lang="ar-SA" sz="4400" dirty="0" smtClean="0">
                <a:solidFill>
                  <a:srgbClr val="FF0000"/>
                </a:solidFill>
                <a:latin typeface="Traditional Arabic" pitchFamily="18" charset="-78"/>
                <a:cs typeface="Traditional Arabic" pitchFamily="18" charset="-78"/>
              </a:rPr>
              <a:t>دائمةٍ</a:t>
            </a:r>
            <a:r>
              <a:rPr lang="ar-SA" sz="4400" dirty="0" smtClean="0">
                <a:latin typeface="Traditional Arabic" pitchFamily="18" charset="-78"/>
                <a:cs typeface="Traditional Arabic" pitchFamily="18" charset="-78"/>
              </a:rPr>
              <a:t>، وصبرٍ </a:t>
            </a:r>
            <a:r>
              <a:rPr lang="ar-SA" sz="4400" dirty="0" smtClean="0">
                <a:solidFill>
                  <a:srgbClr val="FF0000"/>
                </a:solidFill>
                <a:latin typeface="Traditional Arabic" pitchFamily="18" charset="-78"/>
                <a:cs typeface="Traditional Arabic" pitchFamily="18" charset="-78"/>
              </a:rPr>
              <a:t>طويلٍ</a:t>
            </a:r>
            <a:r>
              <a:rPr lang="ar-SA" sz="4400" dirty="0" smtClean="0">
                <a:latin typeface="Traditional Arabic" pitchFamily="18" charset="-78"/>
                <a:cs typeface="Traditional Arabic" pitchFamily="18" charset="-78"/>
              </a:rPr>
              <a:t>.</a:t>
            </a:r>
          </a:p>
          <a:p>
            <a:r>
              <a:rPr lang="ar-SA" sz="4400" dirty="0" smtClean="0">
                <a:latin typeface="Traditional Arabic" pitchFamily="18" charset="-78"/>
                <a:cs typeface="Traditional Arabic" pitchFamily="18" charset="-78"/>
              </a:rPr>
              <a:t>أعوذ بالله من الشّيطانِ </a:t>
            </a:r>
            <a:r>
              <a:rPr lang="ar-SA" sz="4400" dirty="0" smtClean="0">
                <a:solidFill>
                  <a:srgbClr val="FF0000"/>
                </a:solidFill>
                <a:latin typeface="Traditional Arabic" pitchFamily="18" charset="-78"/>
                <a:cs typeface="Traditional Arabic" pitchFamily="18" charset="-78"/>
              </a:rPr>
              <a:t>الرّجيمِ</a:t>
            </a:r>
            <a:r>
              <a:rPr lang="ar-SA" sz="4400" dirty="0" smtClean="0">
                <a:latin typeface="Traditional Arabic" pitchFamily="18" charset="-78"/>
                <a:cs typeface="Traditional Arabic" pitchFamily="18" charset="-78"/>
              </a:rPr>
              <a:t>.</a:t>
            </a:r>
          </a:p>
          <a:p>
            <a:r>
              <a:rPr lang="ar-SA" sz="4400" dirty="0" smtClean="0">
                <a:latin typeface="Traditional Arabic" pitchFamily="18" charset="-78"/>
                <a:cs typeface="Traditional Arabic" pitchFamily="18" charset="-78"/>
              </a:rPr>
              <a:t>المؤمنُ </a:t>
            </a:r>
            <a:r>
              <a:rPr lang="ar-SA" sz="4400" dirty="0" smtClean="0">
                <a:solidFill>
                  <a:srgbClr val="FF0000"/>
                </a:solidFill>
                <a:latin typeface="Traditional Arabic" pitchFamily="18" charset="-78"/>
                <a:cs typeface="Traditional Arabic" pitchFamily="18" charset="-78"/>
              </a:rPr>
              <a:t>القويُّ</a:t>
            </a:r>
            <a:r>
              <a:rPr lang="ar-SA" sz="4400" dirty="0" smtClean="0">
                <a:latin typeface="Traditional Arabic" pitchFamily="18" charset="-78"/>
                <a:cs typeface="Traditional Arabic" pitchFamily="18" charset="-78"/>
              </a:rPr>
              <a:t> خيرٌ من المؤمنِ </a:t>
            </a:r>
            <a:r>
              <a:rPr lang="ar-SA" sz="4400" dirty="0" smtClean="0">
                <a:solidFill>
                  <a:srgbClr val="FF0000"/>
                </a:solidFill>
                <a:latin typeface="Traditional Arabic" pitchFamily="18" charset="-78"/>
                <a:cs typeface="Traditional Arabic" pitchFamily="18" charset="-78"/>
              </a:rPr>
              <a:t>الضّعيفِ</a:t>
            </a:r>
            <a:r>
              <a:rPr lang="ar-SA" sz="4400" dirty="0" smtClean="0">
                <a:latin typeface="Traditional Arabic" pitchFamily="18" charset="-78"/>
                <a:cs typeface="Traditional Arabic" pitchFamily="18" charset="-78"/>
              </a:rPr>
              <a:t>.</a:t>
            </a:r>
          </a:p>
          <a:p>
            <a:r>
              <a:rPr lang="ar-SA" sz="4400" dirty="0" smtClean="0">
                <a:latin typeface="Traditional Arabic" pitchFamily="18" charset="-78"/>
                <a:cs typeface="Traditional Arabic" pitchFamily="18" charset="-78"/>
              </a:rPr>
              <a:t>تعلمّت اللغة على يد أستاذٍ </a:t>
            </a:r>
            <a:r>
              <a:rPr lang="ar-SA" sz="4400" dirty="0" smtClean="0">
                <a:solidFill>
                  <a:srgbClr val="FF0000"/>
                </a:solidFill>
                <a:latin typeface="Traditional Arabic" pitchFamily="18" charset="-78"/>
                <a:cs typeface="Traditional Arabic" pitchFamily="18" charset="-78"/>
              </a:rPr>
              <a:t>واسعٍ</a:t>
            </a:r>
            <a:r>
              <a:rPr lang="ar-SA" sz="4400" dirty="0" smtClean="0">
                <a:latin typeface="Traditional Arabic" pitchFamily="18" charset="-78"/>
                <a:cs typeface="Traditional Arabic" pitchFamily="18" charset="-78"/>
              </a:rPr>
              <a:t> عِلمُه.</a:t>
            </a:r>
          </a:p>
          <a:p>
            <a:r>
              <a:rPr lang="ar-SA" sz="4400" dirty="0" smtClean="0">
                <a:latin typeface="Traditional Arabic" pitchFamily="18" charset="-78"/>
                <a:cs typeface="Traditional Arabic" pitchFamily="18" charset="-78"/>
              </a:rPr>
              <a:t>قابلتُ رجلًا </a:t>
            </a:r>
            <a:r>
              <a:rPr lang="ar-SA" sz="4400" dirty="0" smtClean="0">
                <a:solidFill>
                  <a:srgbClr val="FF0000"/>
                </a:solidFill>
                <a:latin typeface="Traditional Arabic" pitchFamily="18" charset="-78"/>
                <a:cs typeface="Traditional Arabic" pitchFamily="18" charset="-78"/>
              </a:rPr>
              <a:t>طيبةً</a:t>
            </a:r>
            <a:r>
              <a:rPr lang="ar-SA" sz="4400" dirty="0" smtClean="0">
                <a:latin typeface="Traditional Arabic" pitchFamily="18" charset="-78"/>
                <a:cs typeface="Traditional Arabic" pitchFamily="18" charset="-78"/>
              </a:rPr>
              <a:t> أخلاقُه. 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عنصر نائب للمحتوى 3"/>
          <p:cNvGraphicFramePr>
            <a:graphicFrameLocks noGrp="1"/>
          </p:cNvGraphicFramePr>
          <p:nvPr>
            <p:ph idx="1"/>
          </p:nvPr>
        </p:nvGraphicFramePr>
        <p:xfrm>
          <a:off x="214313" y="160338"/>
          <a:ext cx="8715375" cy="648335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2"/>
          <p:cNvSpPr txBox="1">
            <a:spLocks noChangeArrowheads="1"/>
          </p:cNvSpPr>
          <p:nvPr/>
        </p:nvSpPr>
        <p:spPr>
          <a:xfrm>
            <a:off x="914400" y="134937"/>
            <a:ext cx="7772400" cy="722295"/>
          </a:xfrm>
          <a:prstGeom prst="rect">
            <a:avLst/>
          </a:prstGeom>
        </p:spPr>
        <p:txBody>
          <a:bodyPr/>
          <a:lstStyle/>
          <a:p>
            <a:pPr marL="0" marR="0" lvl="0" indent="0" defTabSz="914400" rtl="1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ar-AE" altLang="ar-SA" sz="3600" i="0" u="none" strike="noStrike" kern="1200" cap="none" spc="0" normalizeH="0" baseline="0" noProof="0" dirty="0" smtClean="0">
                <a:ln>
                  <a:noFill/>
                </a:ln>
                <a:solidFill>
                  <a:srgbClr val="FF66CC"/>
                </a:solidFill>
                <a:effectLst/>
                <a:uLnTx/>
                <a:uFillTx/>
                <a:latin typeface="Traditional Arabic" pitchFamily="18" charset="-78"/>
                <a:ea typeface="+mj-ea"/>
                <a:cs typeface="Traditional Arabic" pitchFamily="18" charset="-78"/>
              </a:rPr>
              <a:t>رابعاً:</a:t>
            </a:r>
            <a:r>
              <a:rPr kumimoji="0" lang="ar-AE" altLang="ar-SA" sz="360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Traditional Arabic" pitchFamily="18" charset="-78"/>
                <a:ea typeface="+mj-ea"/>
                <a:cs typeface="Traditional Arabic" pitchFamily="18" charset="-78"/>
              </a:rPr>
              <a:t> </a:t>
            </a:r>
            <a:r>
              <a:rPr kumimoji="0" lang="ar-AE" altLang="ar-SA" sz="3600" i="0" u="none" strike="noStrike" kern="1200" cap="none" spc="0" normalizeH="0" baseline="0" noProof="0" dirty="0" smtClean="0">
                <a:ln>
                  <a:noFill/>
                </a:ln>
                <a:solidFill>
                  <a:srgbClr val="CC0000"/>
                </a:solidFill>
                <a:effectLst/>
                <a:uLnTx/>
                <a:uFillTx/>
                <a:latin typeface="Traditional Arabic" pitchFamily="18" charset="-78"/>
                <a:ea typeface="+mj-ea"/>
                <a:cs typeface="Traditional Arabic" pitchFamily="18" charset="-78"/>
              </a:rPr>
              <a:t>إعراب الشرط والجواب</a:t>
            </a:r>
            <a:endParaRPr kumimoji="0" lang="en-US" altLang="ar-SA" sz="3600" i="0" u="none" strike="noStrike" kern="1200" cap="none" spc="0" normalizeH="0" baseline="0" noProof="0" dirty="0">
              <a:ln>
                <a:noFill/>
              </a:ln>
              <a:solidFill>
                <a:srgbClr val="CC0000"/>
              </a:solidFill>
              <a:effectLst/>
              <a:uLnTx/>
              <a:uFillTx/>
              <a:latin typeface="Traditional Arabic" pitchFamily="18" charset="-78"/>
              <a:ea typeface="+mj-ea"/>
              <a:cs typeface="Traditional Arabic" pitchFamily="18" charset="-78"/>
            </a:endParaRPr>
          </a:p>
        </p:txBody>
      </p:sp>
      <p:sp>
        <p:nvSpPr>
          <p:cNvPr id="5" name="Rectangle 3"/>
          <p:cNvSpPr txBox="1">
            <a:spLocks noChangeArrowheads="1"/>
          </p:cNvSpPr>
          <p:nvPr/>
        </p:nvSpPr>
        <p:spPr>
          <a:xfrm>
            <a:off x="71406" y="898563"/>
            <a:ext cx="8929718" cy="5673709"/>
          </a:xfrm>
          <a:prstGeom prst="rect">
            <a:avLst/>
          </a:prstGeom>
        </p:spPr>
        <p:txBody>
          <a:bodyPr/>
          <a:lstStyle/>
          <a:p>
            <a:pPr marL="342900" marR="0" lvl="0" indent="-342900" algn="r" defTabSz="914400" rtl="1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Char char="•"/>
              <a:tabLst/>
              <a:defRPr/>
            </a:pPr>
            <a:r>
              <a:rPr kumimoji="0" lang="ar-AE" altLang="ar-SA" sz="360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Traditional Arabic" pitchFamily="18" charset="-78"/>
                <a:cs typeface="Traditional Arabic" pitchFamily="18" charset="-78"/>
              </a:rPr>
              <a:t>لا تظهر علامة الجزم على جملة الشرط أو الجواب إلا إذا كانت فعلية فعلها مضارع.</a:t>
            </a:r>
          </a:p>
          <a:p>
            <a:pPr marL="342900" marR="0" lvl="0" indent="-342900" algn="r" defTabSz="914400" rtl="1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Char char="•"/>
              <a:tabLst/>
              <a:defRPr/>
            </a:pPr>
            <a:r>
              <a:rPr kumimoji="0" lang="ar-AE" altLang="ar-SA" sz="3600" i="0" u="none" strike="noStrike" kern="1200" cap="none" spc="0" normalizeH="0" baseline="0" noProof="0" dirty="0" smtClean="0">
                <a:ln>
                  <a:noFill/>
                </a:ln>
                <a:solidFill>
                  <a:srgbClr val="0000FF"/>
                </a:solidFill>
                <a:effectLst/>
                <a:uLnTx/>
                <a:uFillTx/>
                <a:latin typeface="Traditional Arabic" pitchFamily="18" charset="-78"/>
                <a:cs typeface="Traditional Arabic" pitchFamily="18" charset="-78"/>
              </a:rPr>
              <a:t>أداة الشرط		</a:t>
            </a:r>
            <a:r>
              <a:rPr kumimoji="0" lang="ar-SA" altLang="ar-SA" sz="3600" i="0" u="none" strike="noStrike" kern="1200" cap="none" spc="0" normalizeH="0" baseline="0" noProof="0" dirty="0" smtClean="0">
                <a:ln>
                  <a:noFill/>
                </a:ln>
                <a:solidFill>
                  <a:srgbClr val="0000FF"/>
                </a:solidFill>
                <a:effectLst/>
                <a:uLnTx/>
                <a:uFillTx/>
                <a:latin typeface="Traditional Arabic" pitchFamily="18" charset="-78"/>
                <a:cs typeface="Traditional Arabic" pitchFamily="18" charset="-78"/>
              </a:rPr>
              <a:t>      </a:t>
            </a:r>
            <a:r>
              <a:rPr kumimoji="0" lang="ar-AE" altLang="ar-SA" sz="3600" i="0" u="none" strike="noStrike" kern="1200" cap="none" spc="0" normalizeH="0" baseline="0" noProof="0" dirty="0" smtClean="0">
                <a:ln>
                  <a:noFill/>
                </a:ln>
                <a:solidFill>
                  <a:srgbClr val="0000FF"/>
                </a:solidFill>
                <a:effectLst/>
                <a:uLnTx/>
                <a:uFillTx/>
                <a:latin typeface="Traditional Arabic" pitchFamily="18" charset="-78"/>
                <a:cs typeface="Traditional Arabic" pitchFamily="18" charset="-78"/>
              </a:rPr>
              <a:t>جملة الشرط</a:t>
            </a:r>
            <a:r>
              <a:rPr lang="ar-SA" altLang="ar-SA" sz="3600" dirty="0" smtClean="0">
                <a:solidFill>
                  <a:srgbClr val="0000FF"/>
                </a:solidFill>
                <a:latin typeface="Traditional Arabic" pitchFamily="18" charset="-78"/>
                <a:cs typeface="Traditional Arabic" pitchFamily="18" charset="-78"/>
              </a:rPr>
              <a:t>   </a:t>
            </a:r>
            <a:r>
              <a:rPr kumimoji="0" lang="ar-SA" altLang="ar-SA" sz="3600" i="0" u="none" strike="noStrike" kern="1200" cap="none" spc="0" normalizeH="0" noProof="0" dirty="0" smtClean="0">
                <a:ln>
                  <a:noFill/>
                </a:ln>
                <a:solidFill>
                  <a:srgbClr val="0000FF"/>
                </a:solidFill>
                <a:effectLst/>
                <a:uLnTx/>
                <a:uFillTx/>
                <a:latin typeface="Traditional Arabic" pitchFamily="18" charset="-78"/>
                <a:cs typeface="Traditional Arabic" pitchFamily="18" charset="-78"/>
              </a:rPr>
              <a:t>           </a:t>
            </a:r>
            <a:r>
              <a:rPr kumimoji="0" lang="ar-AE" altLang="ar-SA" sz="3600" i="0" u="none" strike="noStrike" kern="1200" cap="none" spc="0" normalizeH="0" baseline="0" noProof="0" dirty="0" smtClean="0">
                <a:ln>
                  <a:noFill/>
                </a:ln>
                <a:solidFill>
                  <a:srgbClr val="0000FF"/>
                </a:solidFill>
                <a:effectLst/>
                <a:uLnTx/>
                <a:uFillTx/>
                <a:latin typeface="Traditional Arabic" pitchFamily="18" charset="-78"/>
                <a:cs typeface="Traditional Arabic" pitchFamily="18" charset="-78"/>
              </a:rPr>
              <a:t>جملة الجواب</a:t>
            </a:r>
          </a:p>
          <a:p>
            <a:pPr marL="342900" marR="0" lvl="0" indent="-342900" algn="r" defTabSz="914400" rtl="1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kumimoji="0" lang="ar-AE" altLang="ar-SA" sz="3600" i="0" u="none" strike="noStrike" kern="1200" cap="none" spc="0" normalizeH="0" baseline="0" noProof="0" dirty="0" smtClean="0">
                <a:ln>
                  <a:noFill/>
                </a:ln>
                <a:solidFill>
                  <a:srgbClr val="CC0000"/>
                </a:solidFill>
                <a:effectLst/>
                <a:uLnTx/>
                <a:uFillTx/>
                <a:latin typeface="Traditional Arabic" pitchFamily="18" charset="-78"/>
                <a:cs typeface="Traditional Arabic" pitchFamily="18" charset="-78"/>
              </a:rPr>
              <a:t>جازمة</a:t>
            </a:r>
            <a:r>
              <a:rPr kumimoji="0" lang="ar-SA" altLang="ar-SA" sz="3600" i="0" u="none" strike="noStrike" kern="1200" cap="none" spc="0" normalizeH="0" baseline="0" noProof="0" dirty="0" smtClean="0">
                <a:ln>
                  <a:noFill/>
                </a:ln>
                <a:solidFill>
                  <a:srgbClr val="CC0000"/>
                </a:solidFill>
                <a:effectLst/>
                <a:uLnTx/>
                <a:uFillTx/>
                <a:latin typeface="Traditional Arabic" pitchFamily="18" charset="-78"/>
                <a:cs typeface="Traditional Arabic" pitchFamily="18" charset="-78"/>
              </a:rPr>
              <a:t>/ غير جازمة</a:t>
            </a:r>
            <a:r>
              <a:rPr kumimoji="0" lang="ar-AE" altLang="ar-SA" sz="3600" i="0" u="none" strike="noStrike" kern="1200" cap="none" spc="0" normalizeH="0" baseline="0" noProof="0" dirty="0" smtClean="0">
                <a:ln>
                  <a:noFill/>
                </a:ln>
                <a:solidFill>
                  <a:srgbClr val="CC0000"/>
                </a:solidFill>
                <a:effectLst/>
                <a:uLnTx/>
                <a:uFillTx/>
                <a:latin typeface="Traditional Arabic" pitchFamily="18" charset="-78"/>
                <a:cs typeface="Traditional Arabic" pitchFamily="18" charset="-78"/>
              </a:rPr>
              <a:t>	  </a:t>
            </a:r>
            <a:r>
              <a:rPr kumimoji="0" lang="ar-SA" altLang="ar-SA" sz="3600" i="0" u="none" strike="noStrike" kern="1200" cap="none" spc="0" normalizeH="0" baseline="0" noProof="0" dirty="0" smtClean="0">
                <a:ln>
                  <a:noFill/>
                </a:ln>
                <a:solidFill>
                  <a:srgbClr val="CC0000"/>
                </a:solidFill>
                <a:effectLst/>
                <a:uLnTx/>
                <a:uFillTx/>
                <a:latin typeface="Traditional Arabic" pitchFamily="18" charset="-78"/>
                <a:cs typeface="Traditional Arabic" pitchFamily="18" charset="-78"/>
              </a:rPr>
              <a:t>فعل/ جملة </a:t>
            </a:r>
            <a:r>
              <a:rPr kumimoji="0" lang="ar-AE" altLang="ar-SA" sz="3600" i="0" u="none" strike="noStrike" kern="1200" cap="none" spc="0" normalizeH="0" baseline="0" noProof="0" dirty="0" smtClean="0">
                <a:ln>
                  <a:noFill/>
                </a:ln>
                <a:solidFill>
                  <a:srgbClr val="CC0000"/>
                </a:solidFill>
                <a:effectLst/>
                <a:uLnTx/>
                <a:uFillTx/>
                <a:latin typeface="Traditional Arabic" pitchFamily="18" charset="-78"/>
                <a:cs typeface="Traditional Arabic" pitchFamily="18" charset="-78"/>
              </a:rPr>
              <a:t>فعلية </a:t>
            </a:r>
            <a:r>
              <a:rPr kumimoji="0" lang="ar-SA" altLang="ar-SA" sz="3600" i="0" u="none" strike="noStrike" kern="1200" cap="none" spc="0" normalizeH="0" baseline="0" noProof="0" dirty="0" smtClean="0">
                <a:ln>
                  <a:noFill/>
                </a:ln>
                <a:solidFill>
                  <a:srgbClr val="CC0000"/>
                </a:solidFill>
                <a:effectLst/>
                <a:uLnTx/>
                <a:uFillTx/>
                <a:latin typeface="Traditional Arabic" pitchFamily="18" charset="-78"/>
                <a:cs typeface="Traditional Arabic" pitchFamily="18" charset="-78"/>
              </a:rPr>
              <a:t>    	فعل/</a:t>
            </a:r>
            <a:r>
              <a:rPr kumimoji="0" lang="ar-SA" altLang="ar-SA" sz="3600" i="0" u="none" strike="noStrike" kern="1200" cap="none" spc="0" normalizeH="0" noProof="0" dirty="0" smtClean="0">
                <a:ln>
                  <a:noFill/>
                </a:ln>
                <a:solidFill>
                  <a:srgbClr val="CC0000"/>
                </a:solidFill>
                <a:effectLst/>
                <a:uLnTx/>
                <a:uFillTx/>
                <a:latin typeface="Traditional Arabic" pitchFamily="18" charset="-78"/>
                <a:cs typeface="Traditional Arabic" pitchFamily="18" charset="-78"/>
              </a:rPr>
              <a:t> جملة </a:t>
            </a:r>
            <a:r>
              <a:rPr kumimoji="0" lang="ar-SA" altLang="ar-SA" sz="3600" i="0" u="none" strike="noStrike" kern="1200" cap="none" spc="0" normalizeH="0" baseline="0" noProof="0" dirty="0" smtClean="0">
                <a:ln>
                  <a:noFill/>
                </a:ln>
                <a:solidFill>
                  <a:srgbClr val="CC0000"/>
                </a:solidFill>
                <a:effectLst/>
                <a:uLnTx/>
                <a:uFillTx/>
                <a:latin typeface="Traditional Arabic" pitchFamily="18" charset="-78"/>
                <a:cs typeface="Traditional Arabic" pitchFamily="18" charset="-78"/>
              </a:rPr>
              <a:t>فعلية/</a:t>
            </a:r>
            <a:r>
              <a:rPr kumimoji="0" lang="ar-SA" altLang="ar-SA" sz="3600" i="0" u="none" strike="noStrike" kern="1200" cap="none" spc="0" normalizeH="0" noProof="0" dirty="0" smtClean="0">
                <a:ln>
                  <a:noFill/>
                </a:ln>
                <a:solidFill>
                  <a:srgbClr val="CC0000"/>
                </a:solidFill>
                <a:effectLst/>
                <a:uLnTx/>
                <a:uFillTx/>
                <a:latin typeface="Traditional Arabic" pitchFamily="18" charset="-78"/>
                <a:cs typeface="Traditional Arabic" pitchFamily="18" charset="-78"/>
              </a:rPr>
              <a:t> </a:t>
            </a:r>
            <a:r>
              <a:rPr lang="ar-SA" altLang="ar-SA" sz="3600" dirty="0" smtClean="0">
                <a:solidFill>
                  <a:srgbClr val="CC0000"/>
                </a:solidFill>
                <a:latin typeface="Traditional Arabic" pitchFamily="18" charset="-78"/>
                <a:cs typeface="Traditional Arabic" pitchFamily="18" charset="-78"/>
              </a:rPr>
              <a:t>جملة اسمية</a:t>
            </a:r>
            <a:endParaRPr kumimoji="0" lang="ar-SA" altLang="ar-SA" sz="3600" i="0" u="none" strike="noStrike" kern="1200" cap="none" spc="0" normalizeH="0" baseline="0" noProof="0" dirty="0" smtClean="0">
              <a:ln>
                <a:noFill/>
              </a:ln>
              <a:solidFill>
                <a:srgbClr val="CC0000"/>
              </a:solidFill>
              <a:effectLst/>
              <a:uLnTx/>
              <a:uFillTx/>
              <a:latin typeface="Traditional Arabic" pitchFamily="18" charset="-78"/>
              <a:cs typeface="Traditional Arabic" pitchFamily="18" charset="-78"/>
            </a:endParaRPr>
          </a:p>
          <a:p>
            <a:pPr marL="342900" marR="0" lvl="0" indent="-342900" algn="r" defTabSz="914400" rtl="1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Char char="•"/>
              <a:tabLst/>
              <a:defRPr/>
            </a:pPr>
            <a:r>
              <a:rPr kumimoji="0" lang="ar-SA" altLang="ar-SA" sz="360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Traditional Arabic" pitchFamily="18" charset="-78"/>
                <a:cs typeface="Traditional Arabic" pitchFamily="18" charset="-78"/>
              </a:rPr>
              <a:t>يكون فعل الشرط والجواب المضارعين مجزومين، ولذلك تسمى هذه الأدوات: </a:t>
            </a:r>
            <a:r>
              <a:rPr kumimoji="0" lang="ar-SA" altLang="ar-SA" sz="3600" i="0" u="none" strike="noStrike" kern="1200" cap="none" spc="0" normalizeH="0" baseline="0" noProof="0" dirty="0" smtClean="0">
                <a:ln>
                  <a:noFill/>
                </a:ln>
                <a:solidFill>
                  <a:srgbClr val="CC0000"/>
                </a:solidFill>
                <a:effectLst/>
                <a:uLnTx/>
                <a:uFillTx/>
                <a:latin typeface="Traditional Arabic" pitchFamily="18" charset="-78"/>
                <a:cs typeface="Traditional Arabic" pitchFamily="18" charset="-78"/>
              </a:rPr>
              <a:t>أدوات الشرط الجازمة.</a:t>
            </a:r>
          </a:p>
          <a:p>
            <a:pPr marL="342900" marR="0" lvl="0" indent="-342900" algn="r" defTabSz="914400" rtl="1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Char char="•"/>
              <a:tabLst/>
              <a:defRPr/>
            </a:pPr>
            <a:r>
              <a:rPr lang="ar-SA" altLang="ar-SA" sz="3600" dirty="0" smtClean="0">
                <a:latin typeface="Traditional Arabic" pitchFamily="18" charset="-78"/>
                <a:cs typeface="Traditional Arabic" pitchFamily="18" charset="-78"/>
              </a:rPr>
              <a:t>إذا كان فعل الشّرط والجواب ماضيين يكونان في محل جزم.</a:t>
            </a:r>
          </a:p>
          <a:p>
            <a:pPr marL="342900" marR="0" lvl="0" indent="-342900" algn="r" defTabSz="914400" rtl="1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Char char="•"/>
              <a:tabLst/>
              <a:defRPr/>
            </a:pPr>
            <a:r>
              <a:rPr kumimoji="0" lang="ar-SA" altLang="ar-SA" sz="3600" i="0" u="none" strike="noStrike" kern="1200" cap="none" spc="0" normalizeH="0" baseline="0" noProof="0" dirty="0" smtClean="0">
                <a:ln>
                  <a:noFill/>
                </a:ln>
                <a:effectLst/>
                <a:uLnTx/>
                <a:uFillTx/>
                <a:latin typeface="Traditional Arabic" pitchFamily="18" charset="-78"/>
                <a:cs typeface="Traditional Arabic" pitchFamily="18" charset="-78"/>
              </a:rPr>
              <a:t>وإذا</a:t>
            </a:r>
            <a:r>
              <a:rPr kumimoji="0" lang="ar-SA" altLang="ar-SA" sz="3600" i="0" u="none" strike="noStrike" kern="1200" cap="none" spc="0" normalizeH="0" noProof="0" dirty="0" smtClean="0">
                <a:ln>
                  <a:noFill/>
                </a:ln>
                <a:effectLst/>
                <a:uLnTx/>
                <a:uFillTx/>
                <a:latin typeface="Traditional Arabic" pitchFamily="18" charset="-78"/>
                <a:cs typeface="Traditional Arabic" pitchFamily="18" charset="-78"/>
              </a:rPr>
              <a:t> كان </a:t>
            </a:r>
            <a:r>
              <a:rPr lang="ar-SA" altLang="ar-SA" sz="3600" dirty="0" smtClean="0">
                <a:latin typeface="Traditional Arabic" pitchFamily="18" charset="-78"/>
                <a:cs typeface="Traditional Arabic" pitchFamily="18" charset="-78"/>
              </a:rPr>
              <a:t>جواب</a:t>
            </a:r>
            <a:r>
              <a:rPr kumimoji="0" lang="ar-SA" altLang="ar-SA" sz="3600" i="0" u="none" strike="noStrike" kern="1200" cap="none" spc="0" normalizeH="0" noProof="0" dirty="0" smtClean="0">
                <a:ln>
                  <a:noFill/>
                </a:ln>
                <a:effectLst/>
                <a:uLnTx/>
                <a:uFillTx/>
                <a:latin typeface="Traditional Arabic" pitchFamily="18" charset="-78"/>
                <a:cs typeface="Traditional Arabic" pitchFamily="18" charset="-78"/>
              </a:rPr>
              <a:t> الشّرط جملة فعليّة أو اسميّة وجب اقترانه بالفاء.</a:t>
            </a:r>
          </a:p>
          <a:p>
            <a:pPr marL="342900" lvl="0" indent="-342900" algn="ctr">
              <a:spcBef>
                <a:spcPct val="20000"/>
              </a:spcBef>
            </a:pPr>
            <a:r>
              <a:rPr kumimoji="0" lang="ar-SA" altLang="ar-SA" sz="3600" i="0" u="none" strike="noStrike" kern="1200" cap="none" spc="0" normalizeH="0" baseline="0" noProof="0" dirty="0" smtClean="0">
                <a:ln>
                  <a:noFill/>
                </a:ln>
                <a:solidFill>
                  <a:srgbClr val="0000FF"/>
                </a:solidFill>
                <a:effectLst/>
                <a:uLnTx/>
                <a:uFillTx/>
                <a:latin typeface="Traditional Arabic" pitchFamily="18" charset="-78"/>
                <a:cs typeface="Traditional Arabic" pitchFamily="18" charset="-78"/>
              </a:rPr>
              <a:t>من</a:t>
            </a:r>
            <a:r>
              <a:rPr kumimoji="0" lang="ar-SA" altLang="ar-SA" sz="3600" i="0" u="none" strike="noStrike" kern="1200" cap="none" spc="0" normalizeH="0" noProof="0" dirty="0" smtClean="0">
                <a:ln>
                  <a:noFill/>
                </a:ln>
                <a:solidFill>
                  <a:srgbClr val="0000FF"/>
                </a:solidFill>
                <a:effectLst/>
                <a:uLnTx/>
                <a:uFillTx/>
                <a:latin typeface="Traditional Arabic" pitchFamily="18" charset="-78"/>
                <a:cs typeface="Traditional Arabic" pitchFamily="18" charset="-78"/>
              </a:rPr>
              <a:t> يردْ التّوبة فباب الله مفتوح/ </a:t>
            </a:r>
            <a:r>
              <a:rPr lang="ar-SA" altLang="ar-SA" sz="3600" dirty="0" smtClean="0">
                <a:solidFill>
                  <a:srgbClr val="0000FF"/>
                </a:solidFill>
                <a:latin typeface="Traditional Arabic" pitchFamily="18" charset="-78"/>
                <a:cs typeface="Traditional Arabic" pitchFamily="18" charset="-78"/>
              </a:rPr>
              <a:t>من يشرب الخمر فليس بمؤمن</a:t>
            </a:r>
            <a:endParaRPr kumimoji="0" lang="ar-SA" altLang="ar-SA" sz="3600" i="0" u="none" strike="noStrike" kern="1200" cap="none" spc="0" normalizeH="0" baseline="0" noProof="0" dirty="0" smtClean="0">
              <a:ln>
                <a:noFill/>
              </a:ln>
              <a:solidFill>
                <a:srgbClr val="CC0000"/>
              </a:solidFill>
              <a:effectLst/>
              <a:uLnTx/>
              <a:uFillTx/>
              <a:latin typeface="Traditional Arabic" pitchFamily="18" charset="-78"/>
              <a:cs typeface="Traditional Arabic" pitchFamily="18" charset="-78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8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amond(in)">
                                      <p:cBhvr>
                                        <p:cTn id="7" dur="2000"/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6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ircle(in)">
                                      <p:cBhvr>
                                        <p:cTn id="12" dur="2000"/>
                                        <p:tgtEl>
                                          <p:spTgt spid="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7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7" dur="5000" fill="hold"/>
                                        <p:tgtEl>
                                          <p:spTgt spid="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8" dur="5000" fill="hold"/>
                                        <p:tgtEl>
                                          <p:spTgt spid="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4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23" dur="500"/>
                                        <p:tgtEl>
                                          <p:spTgt spid="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4" fill="hold">
                      <p:stCondLst>
                        <p:cond delay="indefinite"/>
                      </p:stCondLst>
                      <p:childTnLst>
                        <p:par>
                          <p:cTn id="25" fill="hold">
                            <p:stCondLst>
                              <p:cond delay="0"/>
                            </p:stCondLst>
                            <p:childTnLst>
                              <p:par>
                                <p:cTn id="26" presetID="4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28" dur="500"/>
                                        <p:tgtEl>
                                          <p:spTgt spid="5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9" fill="hold">
                      <p:stCondLst>
                        <p:cond delay="indefinite"/>
                      </p:stCondLst>
                      <p:childTnLst>
                        <p:par>
                          <p:cTn id="30" fill="hold">
                            <p:stCondLst>
                              <p:cond delay="0"/>
                            </p:stCondLst>
                            <p:childTnLst>
                              <p:par>
                                <p:cTn id="31" presetID="4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33" dur="500"/>
                                        <p:tgtEl>
                                          <p:spTgt spid="5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4" fill="hold">
                      <p:stCondLst>
                        <p:cond delay="indefinite"/>
                      </p:stCondLst>
                      <p:childTnLst>
                        <p:par>
                          <p:cTn id="35" fill="hold">
                            <p:stCondLst>
                              <p:cond delay="0"/>
                            </p:stCondLst>
                            <p:childTnLst>
                              <p:par>
                                <p:cTn id="36" presetID="4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38" dur="500"/>
                                        <p:tgtEl>
                                          <p:spTgt spid="5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عنوان 2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lvl="0"/>
            <a:r>
              <a:rPr lang="ar-SA" altLang="ar-SA" b="1" dirty="0" smtClean="0">
                <a:solidFill>
                  <a:srgbClr val="FF0000"/>
                </a:solidFill>
                <a:latin typeface="Traditional Arabic" pitchFamily="18" charset="-78"/>
                <a:cs typeface="Traditional Arabic" pitchFamily="18" charset="-78"/>
              </a:rPr>
              <a:t>علامات جزم الفعل المضارع:</a:t>
            </a:r>
            <a:endParaRPr lang="ar-SA" b="1" dirty="0">
              <a:solidFill>
                <a:srgbClr val="FF0000"/>
              </a:solidFill>
            </a:endParaRPr>
          </a:p>
        </p:txBody>
      </p:sp>
      <p:sp>
        <p:nvSpPr>
          <p:cNvPr id="4" name="عنصر نائب للمحتوى 3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lvl="0">
              <a:defRPr/>
            </a:pPr>
            <a:r>
              <a:rPr lang="ar-SA" altLang="ar-SA" sz="4000" dirty="0" smtClean="0">
                <a:latin typeface="Traditional Arabic" pitchFamily="18" charset="-78"/>
                <a:cs typeface="Traditional Arabic" pitchFamily="18" charset="-78"/>
              </a:rPr>
              <a:t>1- السكون إذا كان صحيح الآخر.</a:t>
            </a:r>
          </a:p>
          <a:p>
            <a:pPr lvl="0">
              <a:defRPr/>
            </a:pPr>
            <a:r>
              <a:rPr lang="ar-SA" altLang="ar-SA" sz="4000" dirty="0" smtClean="0">
                <a:latin typeface="Traditional Arabic" pitchFamily="18" charset="-78"/>
                <a:cs typeface="Traditional Arabic" pitchFamily="18" charset="-78"/>
              </a:rPr>
              <a:t>2- حذف النون إذا كان من الأفعال الخمسة.</a:t>
            </a:r>
          </a:p>
          <a:p>
            <a:pPr lvl="0">
              <a:defRPr/>
            </a:pPr>
            <a:r>
              <a:rPr lang="ar-SA" altLang="ar-SA" sz="4000" dirty="0" smtClean="0">
                <a:latin typeface="Traditional Arabic" pitchFamily="18" charset="-78"/>
                <a:cs typeface="Traditional Arabic" pitchFamily="18" charset="-78"/>
              </a:rPr>
              <a:t>3- حذف حرف العلة إذا كان معتل الآخر.</a:t>
            </a:r>
            <a:endParaRPr lang="en-US" altLang="ar-SA" sz="4000" dirty="0" smtClean="0">
              <a:latin typeface="Traditional Arabic" pitchFamily="18" charset="-78"/>
              <a:cs typeface="Traditional Arabic" pitchFamily="18" charset="-78"/>
            </a:endParaRPr>
          </a:p>
          <a:p>
            <a:endParaRPr lang="ar-SA" sz="4000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4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to="" calcmode="lin" valueType="num">
                                      <p:cBhvr>
                                        <p:cTn id="7" dur="1" fill="hold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/>
                                        </p:attrNameLst>
                                      </p:cBhvr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4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to="" calcmode="lin" valueType="num">
                                      <p:cBhvr>
                                        <p:cTn id="12" dur="1" fill="hold"/>
                                        <p:tgtEl>
                                          <p:spTgt spid="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/>
                                        </p:attrNameLst>
                                      </p:cBhvr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24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to="" calcmode="lin" valueType="num">
                                      <p:cBhvr>
                                        <p:cTn id="17" dur="1" fill="hold"/>
                                        <p:tgtEl>
                                          <p:spTgt spid="4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/>
                                        </p:attrNameLst>
                                      </p:cBhvr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 build="p"/>
    </p:bldLst>
  </p:timing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مستطيل 3"/>
          <p:cNvSpPr/>
          <p:nvPr/>
        </p:nvSpPr>
        <p:spPr>
          <a:xfrm>
            <a:off x="428596" y="1928802"/>
            <a:ext cx="8075968" cy="1938992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  <a:scene3d>
              <a:camera prst="orthographicFront"/>
              <a:lightRig rig="threePt" dir="t"/>
            </a:scene3d>
            <a:sp3d extrusionH="57150">
              <a:bevelT w="38100" h="38100"/>
            </a:sp3d>
          </a:bodyPr>
          <a:lstStyle/>
          <a:p>
            <a:r>
              <a:rPr lang="ar-SA" sz="6000" dirty="0" smtClean="0">
                <a:solidFill>
                  <a:srgbClr val="C00000"/>
                </a:solidFill>
                <a:effectLst>
                  <a:outerShdw blurRad="60007" dist="200025" dir="15000000" sy="30000" kx="-1800000" algn="bl" rotWithShape="0">
                    <a:prstClr val="black">
                      <a:alpha val="32000"/>
                    </a:prstClr>
                  </a:outerShdw>
                </a:effectLst>
                <a:latin typeface="Traditional Arabic" pitchFamily="18" charset="-78"/>
                <a:cs typeface="Traditional Arabic" pitchFamily="18" charset="-78"/>
              </a:rPr>
              <a:t>تمَّ المنهج بحمد الله وتوفيقه .. </a:t>
            </a:r>
          </a:p>
          <a:p>
            <a:pPr algn="ctr">
              <a:buNone/>
            </a:pPr>
            <a:r>
              <a:rPr lang="ar-SA" sz="6000" dirty="0" smtClean="0">
                <a:solidFill>
                  <a:srgbClr val="C00000"/>
                </a:solidFill>
                <a:effectLst>
                  <a:outerShdw blurRad="60007" dist="200025" dir="15000000" sy="30000" kx="-1800000" algn="bl" rotWithShape="0">
                    <a:prstClr val="black">
                      <a:alpha val="32000"/>
                    </a:prstClr>
                  </a:outerShdw>
                </a:effectLst>
                <a:latin typeface="Traditional Arabic" pitchFamily="18" charset="-78"/>
                <a:cs typeface="Traditional Arabic" pitchFamily="18" charset="-78"/>
              </a:rPr>
              <a:t>	دَعواتي لكن بالتَّوفيق والسّداد.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7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ar-SA" b="1" dirty="0" smtClean="0">
                <a:solidFill>
                  <a:srgbClr val="FF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raditional Arabic" pitchFamily="18" charset="-78"/>
                <a:cs typeface="Traditional Arabic" pitchFamily="18" charset="-78"/>
              </a:rPr>
              <a:t>النّعت</a:t>
            </a:r>
            <a:endParaRPr lang="ar-SA" b="1" dirty="0">
              <a:solidFill>
                <a:srgbClr val="FF000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Traditional Arabic" pitchFamily="18" charset="-78"/>
              <a:cs typeface="Traditional Arabic" pitchFamily="18" charset="-78"/>
            </a:endParaRPr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xfrm>
            <a:off x="214282" y="1142984"/>
            <a:ext cx="8472518" cy="5500726"/>
          </a:xfrm>
        </p:spPr>
        <p:txBody>
          <a:bodyPr>
            <a:normAutofit fontScale="92500"/>
          </a:bodyPr>
          <a:lstStyle/>
          <a:p>
            <a:r>
              <a:rPr lang="ar-SA" sz="4000" dirty="0" smtClean="0">
                <a:latin typeface="Traditional Arabic" pitchFamily="18" charset="-78"/>
                <a:cs typeface="Traditional Arabic" pitchFamily="18" charset="-78"/>
              </a:rPr>
              <a:t>هو الاسم المشتق أو المؤول بالمشتق الذي يكمل به المنعوت، إما ببيان صفة من صفاته أو صفة من صفات شيء آخر له علاقة به. ويسمى ( الصّفة، أو الوصف).</a:t>
            </a:r>
          </a:p>
          <a:p>
            <a:r>
              <a:rPr lang="ar-SA" sz="4000" dirty="0" smtClean="0">
                <a:solidFill>
                  <a:srgbClr val="FF0000"/>
                </a:solidFill>
                <a:latin typeface="Traditional Arabic" pitchFamily="18" charset="-78"/>
                <a:cs typeface="Traditional Arabic" pitchFamily="18" charset="-78"/>
              </a:rPr>
              <a:t>للنعت نوعان: </a:t>
            </a:r>
          </a:p>
          <a:p>
            <a:pPr lvl="0"/>
            <a:r>
              <a:rPr lang="ar-SA" sz="4000" dirty="0">
                <a:solidFill>
                  <a:schemeClr val="tx2">
                    <a:lumMod val="60000"/>
                    <a:lumOff val="40000"/>
                  </a:schemeClr>
                </a:solidFill>
                <a:latin typeface="Traditional Arabic" pitchFamily="18" charset="-78"/>
                <a:cs typeface="Traditional Arabic" pitchFamily="18" charset="-78"/>
              </a:rPr>
              <a:t>النعت </a:t>
            </a:r>
            <a:r>
              <a:rPr lang="ar-SA" sz="4000" dirty="0" smtClean="0">
                <a:solidFill>
                  <a:schemeClr val="tx2">
                    <a:lumMod val="60000"/>
                    <a:lumOff val="40000"/>
                  </a:schemeClr>
                </a:solidFill>
                <a:latin typeface="Traditional Arabic" pitchFamily="18" charset="-78"/>
                <a:cs typeface="Traditional Arabic" pitchFamily="18" charset="-78"/>
              </a:rPr>
              <a:t>الحقيقي:</a:t>
            </a:r>
            <a:endParaRPr lang="ar-SA" sz="4000" dirty="0">
              <a:solidFill>
                <a:schemeClr val="tx2">
                  <a:lumMod val="60000"/>
                  <a:lumOff val="40000"/>
                </a:schemeClr>
              </a:solidFill>
              <a:latin typeface="Traditional Arabic" pitchFamily="18" charset="-78"/>
              <a:cs typeface="Traditional Arabic" pitchFamily="18" charset="-78"/>
            </a:endParaRPr>
          </a:p>
          <a:p>
            <a:pPr lvl="1"/>
            <a:r>
              <a:rPr lang="ar-SA" sz="4000" dirty="0">
                <a:latin typeface="Traditional Arabic" pitchFamily="18" charset="-78"/>
                <a:cs typeface="Traditional Arabic" pitchFamily="18" charset="-78"/>
              </a:rPr>
              <a:t>يدل على صفة في المنعوت نفسه.</a:t>
            </a:r>
          </a:p>
          <a:p>
            <a:pPr lvl="0"/>
            <a:r>
              <a:rPr lang="ar-SA" sz="4000" dirty="0">
                <a:solidFill>
                  <a:schemeClr val="tx2">
                    <a:lumMod val="60000"/>
                    <a:lumOff val="40000"/>
                  </a:schemeClr>
                </a:solidFill>
                <a:latin typeface="Traditional Arabic" pitchFamily="18" charset="-78"/>
                <a:cs typeface="Traditional Arabic" pitchFamily="18" charset="-78"/>
              </a:rPr>
              <a:t>النعت </a:t>
            </a:r>
            <a:r>
              <a:rPr lang="ar-SA" sz="4000" dirty="0" err="1" smtClean="0">
                <a:solidFill>
                  <a:schemeClr val="tx2">
                    <a:lumMod val="60000"/>
                    <a:lumOff val="40000"/>
                  </a:schemeClr>
                </a:solidFill>
                <a:latin typeface="Traditional Arabic" pitchFamily="18" charset="-78"/>
                <a:cs typeface="Traditional Arabic" pitchFamily="18" charset="-78"/>
              </a:rPr>
              <a:t>السّببي</a:t>
            </a:r>
            <a:r>
              <a:rPr lang="ar-SA" sz="4000" dirty="0" smtClean="0">
                <a:solidFill>
                  <a:schemeClr val="tx2">
                    <a:lumMod val="60000"/>
                    <a:lumOff val="40000"/>
                  </a:schemeClr>
                </a:solidFill>
                <a:latin typeface="Traditional Arabic" pitchFamily="18" charset="-78"/>
                <a:cs typeface="Traditional Arabic" pitchFamily="18" charset="-78"/>
              </a:rPr>
              <a:t>:</a:t>
            </a:r>
            <a:endParaRPr lang="ar-SA" sz="4000" dirty="0">
              <a:solidFill>
                <a:schemeClr val="tx2">
                  <a:lumMod val="60000"/>
                  <a:lumOff val="40000"/>
                </a:schemeClr>
              </a:solidFill>
              <a:latin typeface="Traditional Arabic" pitchFamily="18" charset="-78"/>
              <a:cs typeface="Traditional Arabic" pitchFamily="18" charset="-78"/>
            </a:endParaRPr>
          </a:p>
          <a:p>
            <a:pPr lvl="1"/>
            <a:r>
              <a:rPr lang="ar-SA" sz="4000" dirty="0">
                <a:latin typeface="Traditional Arabic" pitchFamily="18" charset="-78"/>
                <a:cs typeface="Traditional Arabic" pitchFamily="18" charset="-78"/>
              </a:rPr>
              <a:t>هو ما يدل على صفة في شيء بعده له صلة وارتباط بالمنعوت.</a:t>
            </a:r>
          </a:p>
          <a:p>
            <a:endParaRPr lang="ar-SA" sz="4000" dirty="0" smtClean="0">
              <a:latin typeface="Traditional Arabic" pitchFamily="18" charset="-78"/>
              <a:cs typeface="Traditional Arabic" pitchFamily="18" charset="-78"/>
            </a:endParaRPr>
          </a:p>
          <a:p>
            <a:pPr>
              <a:buNone/>
            </a:pPr>
            <a:endParaRPr lang="ar-SA" sz="4000" dirty="0" smtClean="0">
              <a:latin typeface="Traditional Arabic" pitchFamily="18" charset="-78"/>
              <a:cs typeface="Traditional Arabic" pitchFamily="18" charset="-78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Text Box 8"/>
          <p:cNvSpPr txBox="1">
            <a:spLocks noChangeArrowheads="1"/>
          </p:cNvSpPr>
          <p:nvPr/>
        </p:nvSpPr>
        <p:spPr bwMode="auto">
          <a:xfrm>
            <a:off x="987436" y="727344"/>
            <a:ext cx="7370778" cy="707886"/>
          </a:xfrm>
          <a:prstGeom prst="rect">
            <a:avLst/>
          </a:prstGeom>
          <a:solidFill>
            <a:srgbClr val="F3FFD1"/>
          </a:solidFill>
          <a:ln w="9525">
            <a:noFill/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r>
              <a:rPr lang="ar-SA" sz="4000" u="sng" dirty="0">
                <a:solidFill>
                  <a:srgbClr val="FF0000"/>
                </a:solidFill>
                <a:latin typeface="Traditional Arabic" pitchFamily="18" charset="-78"/>
                <a:cs typeface="Traditional Arabic" pitchFamily="18" charset="-78"/>
              </a:rPr>
              <a:t>يتبع النعت الحقيقي </a:t>
            </a:r>
            <a:r>
              <a:rPr lang="ar-SA" sz="4000" u="sng" dirty="0" err="1">
                <a:solidFill>
                  <a:srgbClr val="FF0000"/>
                </a:solidFill>
                <a:latin typeface="Traditional Arabic" pitchFamily="18" charset="-78"/>
                <a:cs typeface="Traditional Arabic" pitchFamily="18" charset="-78"/>
              </a:rPr>
              <a:t>منعوته</a:t>
            </a:r>
            <a:r>
              <a:rPr lang="ar-SA" sz="4000" u="sng" dirty="0">
                <a:solidFill>
                  <a:srgbClr val="FF0000"/>
                </a:solidFill>
                <a:latin typeface="Traditional Arabic" pitchFamily="18" charset="-78"/>
                <a:cs typeface="Traditional Arabic" pitchFamily="18" charset="-78"/>
              </a:rPr>
              <a:t> فيما يلي : </a:t>
            </a:r>
          </a:p>
        </p:txBody>
      </p:sp>
      <p:sp>
        <p:nvSpPr>
          <p:cNvPr id="7" name="Text Box 10"/>
          <p:cNvSpPr txBox="1">
            <a:spLocks noChangeArrowheads="1"/>
          </p:cNvSpPr>
          <p:nvPr/>
        </p:nvSpPr>
        <p:spPr bwMode="auto">
          <a:xfrm>
            <a:off x="857224" y="1946403"/>
            <a:ext cx="7416815" cy="707886"/>
          </a:xfrm>
          <a:prstGeom prst="rect">
            <a:avLst/>
          </a:prstGeom>
          <a:solidFill>
            <a:srgbClr val="F3FFD1"/>
          </a:solidFill>
          <a:ln w="9525">
            <a:noFill/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r>
              <a:rPr lang="ar-SA" sz="4000" dirty="0">
                <a:latin typeface="Traditional Arabic" pitchFamily="18" charset="-78"/>
                <a:cs typeface="Traditional Arabic" pitchFamily="18" charset="-78"/>
              </a:rPr>
              <a:t>أ ) في واحد من الرفع أو النصب أو الجر .</a:t>
            </a:r>
            <a:endParaRPr lang="en-US" sz="4000" dirty="0">
              <a:latin typeface="Traditional Arabic" pitchFamily="18" charset="-78"/>
              <a:cs typeface="Traditional Arabic" pitchFamily="18" charset="-78"/>
            </a:endParaRPr>
          </a:p>
        </p:txBody>
      </p:sp>
      <p:sp>
        <p:nvSpPr>
          <p:cNvPr id="8" name="Text Box 11"/>
          <p:cNvSpPr txBox="1">
            <a:spLocks noChangeArrowheads="1"/>
          </p:cNvSpPr>
          <p:nvPr/>
        </p:nvSpPr>
        <p:spPr bwMode="auto">
          <a:xfrm>
            <a:off x="928662" y="2897873"/>
            <a:ext cx="7429552" cy="707886"/>
          </a:xfrm>
          <a:prstGeom prst="rect">
            <a:avLst/>
          </a:prstGeom>
          <a:solidFill>
            <a:srgbClr val="F3FFD1"/>
          </a:solidFill>
          <a:ln w="9525">
            <a:noFill/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r>
              <a:rPr lang="ar-SA" sz="4000" dirty="0">
                <a:latin typeface="Traditional Arabic" pitchFamily="18" charset="-78"/>
                <a:cs typeface="Traditional Arabic" pitchFamily="18" charset="-78"/>
              </a:rPr>
              <a:t>ب) في واحد من الإفراد أو التثنية أو الجمع .</a:t>
            </a:r>
            <a:endParaRPr lang="en-US" sz="4000" dirty="0">
              <a:latin typeface="Traditional Arabic" pitchFamily="18" charset="-78"/>
              <a:cs typeface="Traditional Arabic" pitchFamily="18" charset="-78"/>
            </a:endParaRPr>
          </a:p>
        </p:txBody>
      </p:sp>
      <p:sp>
        <p:nvSpPr>
          <p:cNvPr id="9" name="Text Box 12"/>
          <p:cNvSpPr txBox="1">
            <a:spLocks noChangeArrowheads="1"/>
          </p:cNvSpPr>
          <p:nvPr/>
        </p:nvSpPr>
        <p:spPr bwMode="auto">
          <a:xfrm>
            <a:off x="928663" y="3792684"/>
            <a:ext cx="7429552" cy="707886"/>
          </a:xfrm>
          <a:prstGeom prst="rect">
            <a:avLst/>
          </a:prstGeom>
          <a:solidFill>
            <a:srgbClr val="F3FFD1"/>
          </a:solidFill>
          <a:ln w="9525">
            <a:noFill/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r>
              <a:rPr lang="ar-SA" sz="4000" dirty="0">
                <a:latin typeface="Traditional Arabic" pitchFamily="18" charset="-78"/>
                <a:cs typeface="Traditional Arabic" pitchFamily="18" charset="-78"/>
              </a:rPr>
              <a:t>ج ) في واحد من التذكير أو التأنيث .</a:t>
            </a:r>
            <a:endParaRPr lang="en-US" sz="4000" dirty="0">
              <a:latin typeface="Traditional Arabic" pitchFamily="18" charset="-78"/>
              <a:cs typeface="Traditional Arabic" pitchFamily="18" charset="-78"/>
            </a:endParaRPr>
          </a:p>
        </p:txBody>
      </p:sp>
      <p:sp>
        <p:nvSpPr>
          <p:cNvPr id="10" name="Text Box 13"/>
          <p:cNvSpPr txBox="1">
            <a:spLocks noChangeArrowheads="1"/>
          </p:cNvSpPr>
          <p:nvPr/>
        </p:nvSpPr>
        <p:spPr bwMode="auto">
          <a:xfrm>
            <a:off x="928663" y="4721378"/>
            <a:ext cx="7429552" cy="707886"/>
          </a:xfrm>
          <a:prstGeom prst="rect">
            <a:avLst/>
          </a:prstGeom>
          <a:solidFill>
            <a:srgbClr val="F3FFD1"/>
          </a:solidFill>
          <a:ln w="9525">
            <a:noFill/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r>
              <a:rPr lang="ar-SA" sz="4000" dirty="0">
                <a:latin typeface="Traditional Arabic" pitchFamily="18" charset="-78"/>
                <a:cs typeface="Traditional Arabic" pitchFamily="18" charset="-78"/>
              </a:rPr>
              <a:t>د) في واحد من التعريف أو التنكير .</a:t>
            </a:r>
            <a:endParaRPr lang="en-US" sz="4000" dirty="0">
              <a:latin typeface="Traditional Arabic" pitchFamily="18" charset="-78"/>
              <a:cs typeface="Traditional Arabic" pitchFamily="18" charset="-78"/>
            </a:endParaRPr>
          </a:p>
        </p:txBody>
      </p:sp>
      <p:sp>
        <p:nvSpPr>
          <p:cNvPr id="16" name="مربع نص 15"/>
          <p:cNvSpPr txBox="1"/>
          <p:nvPr/>
        </p:nvSpPr>
        <p:spPr>
          <a:xfrm>
            <a:off x="1714480" y="5643578"/>
            <a:ext cx="6215106" cy="707886"/>
          </a:xfrm>
          <a:prstGeom prst="rect">
            <a:avLst/>
          </a:prstGeom>
          <a:noFill/>
        </p:spPr>
        <p:txBody>
          <a:bodyPr wrap="square" rtlCol="1">
            <a:spAutoFit/>
          </a:bodyPr>
          <a:lstStyle/>
          <a:p>
            <a:pPr algn="ctr"/>
            <a:r>
              <a:rPr lang="ar-SA" sz="4000" dirty="0" smtClean="0">
                <a:latin typeface="Traditional Arabic" pitchFamily="18" charset="-78"/>
                <a:cs typeface="Traditional Arabic" pitchFamily="18" charset="-78"/>
              </a:rPr>
              <a:t>أنت أبٌ </a:t>
            </a:r>
            <a:r>
              <a:rPr lang="ar-SA" sz="4000" u="sng" dirty="0" smtClean="0">
                <a:solidFill>
                  <a:schemeClr val="tx2">
                    <a:lumMod val="60000"/>
                    <a:lumOff val="40000"/>
                  </a:schemeClr>
                </a:solidFill>
                <a:latin typeface="Traditional Arabic" pitchFamily="18" charset="-78"/>
                <a:cs typeface="Traditional Arabic" pitchFamily="18" charset="-78"/>
              </a:rPr>
              <a:t>رحيمٌ	</a:t>
            </a:r>
            <a:r>
              <a:rPr lang="ar-SA" sz="4000" dirty="0" smtClean="0">
                <a:latin typeface="Traditional Arabic" pitchFamily="18" charset="-78"/>
                <a:cs typeface="Traditional Arabic" pitchFamily="18" charset="-78"/>
              </a:rPr>
              <a:t>	/ أنتِ أمٌ </a:t>
            </a:r>
            <a:r>
              <a:rPr lang="ar-SA" sz="4000" u="sng" dirty="0" smtClean="0">
                <a:solidFill>
                  <a:schemeClr val="tx2">
                    <a:lumMod val="60000"/>
                    <a:lumOff val="40000"/>
                  </a:schemeClr>
                </a:solidFill>
                <a:latin typeface="Traditional Arabic" pitchFamily="18" charset="-78"/>
                <a:cs typeface="Traditional Arabic" pitchFamily="18" charset="-78"/>
              </a:rPr>
              <a:t>رحيمةٌ</a:t>
            </a:r>
            <a:endParaRPr lang="ar-SA" sz="4000" u="sng" dirty="0">
              <a:solidFill>
                <a:schemeClr val="tx2">
                  <a:lumMod val="60000"/>
                  <a:lumOff val="40000"/>
                </a:schemeClr>
              </a:solidFill>
              <a:latin typeface="Traditional Arabic" pitchFamily="18" charset="-78"/>
              <a:cs typeface="Traditional Arabic" pitchFamily="18" charset="-78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7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2" dur="5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7" dur="5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2" dur="5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7" dur="5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6" grpId="0" animBg="1" autoUpdateAnimBg="0"/>
      <p:bldP spid="7" grpId="0" animBg="1" autoUpdateAnimBg="0"/>
      <p:bldP spid="8" grpId="0" animBg="1" autoUpdateAnimBg="0"/>
      <p:bldP spid="9" grpId="0" animBg="1" autoUpdateAnimBg="0"/>
      <p:bldP spid="10" grpId="0" animBg="1" autoUpdateAnimBg="0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457200" y="357174"/>
            <a:ext cx="8229600" cy="1143000"/>
          </a:xfrm>
        </p:spPr>
        <p:txBody>
          <a:bodyPr>
            <a:normAutofit/>
          </a:bodyPr>
          <a:lstStyle/>
          <a:p>
            <a:r>
              <a:rPr lang="ar-SA" b="1" dirty="0">
                <a:solidFill>
                  <a:srgbClr val="FF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raditional Arabic" pitchFamily="18" charset="-78"/>
                <a:cs typeface="Traditional Arabic" pitchFamily="18" charset="-78"/>
              </a:rPr>
              <a:t>النّعت </a:t>
            </a:r>
            <a:r>
              <a:rPr lang="ar-SA" b="1" dirty="0" err="1">
                <a:solidFill>
                  <a:srgbClr val="FF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raditional Arabic" pitchFamily="18" charset="-78"/>
                <a:cs typeface="Traditional Arabic" pitchFamily="18" charset="-78"/>
              </a:rPr>
              <a:t>السّببي</a:t>
            </a:r>
            <a:endParaRPr lang="ar-SA" b="1" dirty="0">
              <a:solidFill>
                <a:srgbClr val="FF000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Traditional Arabic" pitchFamily="18" charset="-78"/>
              <a:cs typeface="Traditional Arabic" pitchFamily="18" charset="-78"/>
            </a:endParaRPr>
          </a:p>
        </p:txBody>
      </p:sp>
      <p:sp>
        <p:nvSpPr>
          <p:cNvPr id="12" name="سهم إلى اليمين 11"/>
          <p:cNvSpPr/>
          <p:nvPr/>
        </p:nvSpPr>
        <p:spPr>
          <a:xfrm>
            <a:off x="2143108" y="1285860"/>
            <a:ext cx="6429420" cy="2286016"/>
          </a:xfrm>
          <a:prstGeom prst="rightArrow">
            <a:avLst/>
          </a:prstGeom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rtlCol="1" anchor="ctr"/>
          <a:lstStyle/>
          <a:p>
            <a:pPr algn="ctr"/>
            <a:r>
              <a:rPr lang="ar-SA" sz="3600" dirty="0" smtClean="0">
                <a:solidFill>
                  <a:srgbClr val="FF0000"/>
                </a:solidFill>
                <a:latin typeface="Traditional Arabic" pitchFamily="18" charset="-78"/>
                <a:cs typeface="Traditional Arabic" pitchFamily="18" charset="-78"/>
              </a:rPr>
              <a:t>يتبع </a:t>
            </a:r>
            <a:r>
              <a:rPr lang="ar-SA" sz="3600" dirty="0" err="1" smtClean="0">
                <a:solidFill>
                  <a:srgbClr val="FF0000"/>
                </a:solidFill>
                <a:latin typeface="Traditional Arabic" pitchFamily="18" charset="-78"/>
                <a:cs typeface="Traditional Arabic" pitchFamily="18" charset="-78"/>
              </a:rPr>
              <a:t>منعوته</a:t>
            </a:r>
            <a:r>
              <a:rPr lang="ar-SA" sz="3600" dirty="0" smtClean="0">
                <a:solidFill>
                  <a:srgbClr val="FF0000"/>
                </a:solidFill>
                <a:latin typeface="Traditional Arabic" pitchFamily="18" charset="-78"/>
                <a:cs typeface="Traditional Arabic" pitchFamily="18" charset="-78"/>
              </a:rPr>
              <a:t> (الاسم قبله) في: </a:t>
            </a:r>
            <a:endParaRPr lang="ar-SA" sz="3600" dirty="0">
              <a:solidFill>
                <a:srgbClr val="FF0000"/>
              </a:solidFill>
              <a:latin typeface="Traditional Arabic" pitchFamily="18" charset="-78"/>
              <a:cs typeface="Traditional Arabic" pitchFamily="18" charset="-78"/>
              <a:sym typeface="Symbol"/>
            </a:endParaRPr>
          </a:p>
          <a:p>
            <a:pPr algn="ctr"/>
            <a:r>
              <a:rPr lang="ar-SA" sz="3600" dirty="0" smtClean="0">
                <a:latin typeface="Traditional Arabic" pitchFamily="18" charset="-78"/>
                <a:cs typeface="Traditional Arabic" pitchFamily="18" charset="-78"/>
                <a:sym typeface="Symbol"/>
              </a:rPr>
              <a:t>1. ا</a:t>
            </a:r>
            <a:r>
              <a:rPr lang="ar-SA" sz="3600" dirty="0" smtClean="0">
                <a:latin typeface="Traditional Arabic" pitchFamily="18" charset="-78"/>
                <a:cs typeface="Traditional Arabic" pitchFamily="18" charset="-78"/>
              </a:rPr>
              <a:t>لإعراب 	</a:t>
            </a:r>
            <a:r>
              <a:rPr lang="ar-SA" sz="3600" dirty="0">
                <a:latin typeface="Traditional Arabic" pitchFamily="18" charset="-78"/>
                <a:cs typeface="Traditional Arabic" pitchFamily="18" charset="-78"/>
              </a:rPr>
              <a:t>	</a:t>
            </a:r>
            <a:r>
              <a:rPr lang="ar-SA" sz="3600" dirty="0" smtClean="0">
                <a:latin typeface="Traditional Arabic" pitchFamily="18" charset="-78"/>
                <a:cs typeface="Traditional Arabic" pitchFamily="18" charset="-78"/>
              </a:rPr>
              <a:t>2.التعريف والتّنكير.</a:t>
            </a:r>
            <a:endParaRPr lang="ar-SA" sz="3600" dirty="0">
              <a:latin typeface="Traditional Arabic" pitchFamily="18" charset="-78"/>
              <a:cs typeface="Traditional Arabic" pitchFamily="18" charset="-78"/>
            </a:endParaRPr>
          </a:p>
        </p:txBody>
      </p:sp>
      <p:sp>
        <p:nvSpPr>
          <p:cNvPr id="13" name="سهم إلى اليسار 12"/>
          <p:cNvSpPr/>
          <p:nvPr/>
        </p:nvSpPr>
        <p:spPr>
          <a:xfrm>
            <a:off x="500034" y="3106698"/>
            <a:ext cx="6143668" cy="2179690"/>
          </a:xfrm>
          <a:prstGeom prst="leftArrow">
            <a:avLst/>
          </a:prstGeom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rtlCol="1" anchor="ctr"/>
          <a:lstStyle/>
          <a:p>
            <a:pPr algn="ctr"/>
            <a:r>
              <a:rPr lang="ar-SA" sz="3600" dirty="0" smtClean="0">
                <a:solidFill>
                  <a:srgbClr val="FF0000"/>
                </a:solidFill>
                <a:latin typeface="Traditional Arabic" pitchFamily="18" charset="-78"/>
                <a:cs typeface="Traditional Arabic" pitchFamily="18" charset="-78"/>
              </a:rPr>
              <a:t>يتبع الاسم بعده في: </a:t>
            </a:r>
          </a:p>
          <a:p>
            <a:pPr algn="ctr">
              <a:buFont typeface="Arial" pitchFamily="34" charset="0"/>
              <a:buChar char="•"/>
            </a:pPr>
            <a:r>
              <a:rPr lang="ar-SA" sz="3600" dirty="0" smtClean="0">
                <a:latin typeface="Traditional Arabic" pitchFamily="18" charset="-78"/>
                <a:cs typeface="Traditional Arabic" pitchFamily="18" charset="-78"/>
              </a:rPr>
              <a:t>التذكير والتّأنيث..</a:t>
            </a:r>
            <a:endParaRPr lang="ar-SA" sz="3600" dirty="0">
              <a:latin typeface="Traditional Arabic" pitchFamily="18" charset="-78"/>
              <a:cs typeface="Traditional Arabic" pitchFamily="18" charset="-78"/>
            </a:endParaRPr>
          </a:p>
        </p:txBody>
      </p:sp>
      <p:sp>
        <p:nvSpPr>
          <p:cNvPr id="15" name="مربع نص 14"/>
          <p:cNvSpPr txBox="1"/>
          <p:nvPr/>
        </p:nvSpPr>
        <p:spPr>
          <a:xfrm>
            <a:off x="428596" y="1142984"/>
            <a:ext cx="8286808" cy="369332"/>
          </a:xfrm>
          <a:prstGeom prst="rect">
            <a:avLst/>
          </a:prstGeom>
          <a:noFill/>
        </p:spPr>
        <p:txBody>
          <a:bodyPr wrap="square" rtlCol="1">
            <a:spAutoFit/>
          </a:bodyPr>
          <a:lstStyle/>
          <a:p>
            <a:endParaRPr lang="ar-SA" dirty="0"/>
          </a:p>
        </p:txBody>
      </p:sp>
      <p:sp>
        <p:nvSpPr>
          <p:cNvPr id="17" name="AutoShape 11"/>
          <p:cNvSpPr>
            <a:spLocks noChangeArrowheads="1"/>
          </p:cNvSpPr>
          <p:nvPr/>
        </p:nvSpPr>
        <p:spPr bwMode="auto">
          <a:xfrm>
            <a:off x="2176482" y="5305553"/>
            <a:ext cx="5181600" cy="623777"/>
          </a:xfrm>
          <a:prstGeom prst="flowChartPredefinedProcess">
            <a:avLst/>
          </a:prstGeom>
          <a:solidFill>
            <a:srgbClr val="FFF3FF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pPr algn="ctr"/>
            <a:r>
              <a:rPr lang="ar-SA" sz="3600" dirty="0">
                <a:latin typeface="Traditional Arabic" pitchFamily="18" charset="-78"/>
                <a:cs typeface="Traditional Arabic" pitchFamily="18" charset="-78"/>
              </a:rPr>
              <a:t>ويلزم الإفراد دائماً .</a:t>
            </a:r>
            <a:endParaRPr lang="en-US" sz="3600" dirty="0">
              <a:latin typeface="Traditional Arabic" pitchFamily="18" charset="-78"/>
              <a:cs typeface="Traditional Arabic" pitchFamily="18" charset="-78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7" dur="5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4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to="" calcmode="lin" valueType="num">
                                      <p:cBhvr>
                                        <p:cTn id="12" dur="1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/>
                                        </p:attrNameLst>
                                      </p:cBhvr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17" dur="500"/>
                                        <p:tgtEl>
                                          <p:spTgt spid="1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2" grpId="0" animBg="1"/>
      <p:bldP spid="13" grpId="0" animBg="1"/>
      <p:bldP spid="17" grpId="0" animBg="1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b="1" dirty="0" smtClean="0">
                <a:solidFill>
                  <a:srgbClr val="FF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raditional Arabic" pitchFamily="18" charset="-78"/>
                <a:cs typeface="Traditional Arabic" pitchFamily="18" charset="-78"/>
              </a:rPr>
              <a:t>التّوكيد</a:t>
            </a:r>
            <a:endParaRPr lang="ar-SA" b="1" dirty="0">
              <a:solidFill>
                <a:srgbClr val="FF000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Traditional Arabic" pitchFamily="18" charset="-78"/>
              <a:cs typeface="Traditional Arabic" pitchFamily="18" charset="-78"/>
            </a:endParaRPr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ar-SA" sz="4000" dirty="0" smtClean="0">
                <a:latin typeface="Traditional Arabic" pitchFamily="18" charset="-78"/>
                <a:cs typeface="Traditional Arabic" pitchFamily="18" charset="-78"/>
              </a:rPr>
              <a:t>محمدٌ </a:t>
            </a:r>
            <a:r>
              <a:rPr lang="ar-SA" sz="4000" dirty="0" smtClean="0">
                <a:solidFill>
                  <a:srgbClr val="FF0000"/>
                </a:solidFill>
                <a:latin typeface="Traditional Arabic" pitchFamily="18" charset="-78"/>
                <a:cs typeface="Traditional Arabic" pitchFamily="18" charset="-78"/>
              </a:rPr>
              <a:t>محمدٌ</a:t>
            </a:r>
            <a:r>
              <a:rPr lang="ar-SA" sz="4000" dirty="0" smtClean="0">
                <a:latin typeface="Traditional Arabic" pitchFamily="18" charset="-78"/>
                <a:cs typeface="Traditional Arabic" pitchFamily="18" charset="-78"/>
              </a:rPr>
              <a:t> ناجح.</a:t>
            </a:r>
          </a:p>
          <a:p>
            <a:r>
              <a:rPr lang="ar-SA" sz="4000" dirty="0" smtClean="0">
                <a:latin typeface="Traditional Arabic" pitchFamily="18" charset="-78"/>
                <a:cs typeface="Traditional Arabic" pitchFamily="18" charset="-78"/>
              </a:rPr>
              <a:t>موافقٌ </a:t>
            </a:r>
            <a:r>
              <a:rPr lang="ar-SA" sz="4000" dirty="0" smtClean="0">
                <a:solidFill>
                  <a:srgbClr val="FF0000"/>
                </a:solidFill>
                <a:latin typeface="Traditional Arabic" pitchFamily="18" charset="-78"/>
                <a:cs typeface="Traditional Arabic" pitchFamily="18" charset="-78"/>
              </a:rPr>
              <a:t>موافقٌ</a:t>
            </a:r>
            <a:r>
              <a:rPr lang="ar-SA" sz="4000" dirty="0" smtClean="0">
                <a:latin typeface="Traditional Arabic" pitchFamily="18" charset="-78"/>
                <a:cs typeface="Traditional Arabic" pitchFamily="18" charset="-78"/>
              </a:rPr>
              <a:t> رأيك.</a:t>
            </a:r>
          </a:p>
          <a:p>
            <a:r>
              <a:rPr lang="ar-SA" sz="4000" dirty="0" smtClean="0">
                <a:latin typeface="Traditional Arabic" pitchFamily="18" charset="-78"/>
                <a:cs typeface="Traditional Arabic" pitchFamily="18" charset="-78"/>
              </a:rPr>
              <a:t>قال تعالى: ﴿</a:t>
            </a:r>
            <a:r>
              <a:rPr lang="ar-SA" sz="4000" b="1" dirty="0">
                <a:latin typeface="Traditional Arabic" pitchFamily="18" charset="-78"/>
                <a:cs typeface="Traditional Arabic" pitchFamily="18" charset="-78"/>
              </a:rPr>
              <a:t> إِنَّكَ </a:t>
            </a:r>
            <a:r>
              <a:rPr lang="ar-SA" sz="4000" b="1" dirty="0">
                <a:solidFill>
                  <a:srgbClr val="FF0000"/>
                </a:solidFill>
                <a:latin typeface="Traditional Arabic" pitchFamily="18" charset="-78"/>
                <a:cs typeface="Traditional Arabic" pitchFamily="18" charset="-78"/>
              </a:rPr>
              <a:t>أَنتَ</a:t>
            </a:r>
            <a:r>
              <a:rPr lang="ar-SA" sz="4000" b="1" dirty="0">
                <a:latin typeface="Traditional Arabic" pitchFamily="18" charset="-78"/>
                <a:cs typeface="Traditional Arabic" pitchFamily="18" charset="-78"/>
              </a:rPr>
              <a:t> عَلَّامُ </a:t>
            </a:r>
            <a:r>
              <a:rPr lang="ar-SA" sz="4000" b="1" dirty="0" smtClean="0">
                <a:latin typeface="Traditional Arabic" pitchFamily="18" charset="-78"/>
                <a:cs typeface="Traditional Arabic" pitchFamily="18" charset="-78"/>
              </a:rPr>
              <a:t>الْغُيُوبِ </a:t>
            </a:r>
            <a:r>
              <a:rPr lang="ar-SA" sz="4000" dirty="0" smtClean="0">
                <a:latin typeface="Traditional Arabic" pitchFamily="18" charset="-78"/>
                <a:cs typeface="Traditional Arabic" pitchFamily="18" charset="-78"/>
              </a:rPr>
              <a:t>﴾</a:t>
            </a:r>
          </a:p>
          <a:p>
            <a:r>
              <a:rPr lang="ar-SA" sz="4000" dirty="0" smtClean="0">
                <a:latin typeface="Traditional Arabic" pitchFamily="18" charset="-78"/>
                <a:cs typeface="Traditional Arabic" pitchFamily="18" charset="-78"/>
              </a:rPr>
              <a:t>قرأت الكتابَ </a:t>
            </a:r>
            <a:r>
              <a:rPr lang="ar-SA" sz="4000" dirty="0" smtClean="0">
                <a:solidFill>
                  <a:srgbClr val="FF0000"/>
                </a:solidFill>
                <a:latin typeface="Traditional Arabic" pitchFamily="18" charset="-78"/>
                <a:cs typeface="Traditional Arabic" pitchFamily="18" charset="-78"/>
              </a:rPr>
              <a:t>كلَّه</a:t>
            </a:r>
            <a:r>
              <a:rPr lang="ar-SA" sz="4000" dirty="0" smtClean="0">
                <a:latin typeface="Traditional Arabic" pitchFamily="18" charset="-78"/>
                <a:cs typeface="Traditional Arabic" pitchFamily="18" charset="-78"/>
              </a:rPr>
              <a:t>.</a:t>
            </a:r>
          </a:p>
          <a:p>
            <a:r>
              <a:rPr lang="ar-SA" sz="4000" dirty="0" smtClean="0">
                <a:latin typeface="Traditional Arabic" pitchFamily="18" charset="-78"/>
                <a:cs typeface="Traditional Arabic" pitchFamily="18" charset="-78"/>
              </a:rPr>
              <a:t>كلّمتُ الوزير </a:t>
            </a:r>
            <a:r>
              <a:rPr lang="ar-SA" sz="4000" dirty="0" smtClean="0">
                <a:solidFill>
                  <a:srgbClr val="FF0000"/>
                </a:solidFill>
                <a:latin typeface="Traditional Arabic" pitchFamily="18" charset="-78"/>
                <a:cs typeface="Traditional Arabic" pitchFamily="18" charset="-78"/>
              </a:rPr>
              <a:t>نفسَه</a:t>
            </a:r>
            <a:r>
              <a:rPr lang="ar-SA" sz="4000" dirty="0" smtClean="0">
                <a:latin typeface="Traditional Arabic" pitchFamily="18" charset="-78"/>
                <a:cs typeface="Traditional Arabic" pitchFamily="18" charset="-78"/>
              </a:rPr>
              <a:t>.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dirty="0" smtClean="0"/>
              <a:t>التّوكيد هو: </a:t>
            </a:r>
            <a:endParaRPr lang="ar-SA" dirty="0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ar-SA" b="1" dirty="0" smtClean="0">
                <a:solidFill>
                  <a:schemeClr val="accent1">
                    <a:lumMod val="75000"/>
                  </a:schemeClr>
                </a:solidFill>
                <a:latin typeface="MCS Diwany2 S_U normal." pitchFamily="2" charset="-78"/>
                <a:cs typeface="Traditional Arabic" pitchFamily="2" charset="-78"/>
              </a:rPr>
              <a:t>يقصد به تقوية الكلام السَّابق، ورفع الاحتمال عنه بإعادة اللفظ الأول بعينه، أو باستعمال كلمات خاصّة لهذا الغرض. </a:t>
            </a:r>
          </a:p>
          <a:p>
            <a:pPr>
              <a:buNone/>
            </a:pPr>
            <a:endParaRPr lang="ar-SA" b="1" dirty="0">
              <a:solidFill>
                <a:schemeClr val="accent1">
                  <a:lumMod val="75000"/>
                </a:schemeClr>
              </a:solidFill>
              <a:latin typeface="MCS Diwany2 S_U normal." pitchFamily="2" charset="-78"/>
              <a:cs typeface="Traditional Arabic" pitchFamily="2" charset="-78"/>
            </a:endParaRPr>
          </a:p>
          <a:p>
            <a:r>
              <a:rPr lang="ar-SA" b="1" dirty="0">
                <a:solidFill>
                  <a:schemeClr val="accent1">
                    <a:lumMod val="75000"/>
                  </a:schemeClr>
                </a:solidFill>
                <a:latin typeface="MCS Diwany2 S_U normal." pitchFamily="2" charset="-78"/>
                <a:cs typeface="Traditional Arabic" pitchFamily="2" charset="-78"/>
              </a:rPr>
              <a:t>ي</a:t>
            </a:r>
            <a:r>
              <a:rPr lang="ar-SA" b="1" dirty="0" smtClean="0">
                <a:solidFill>
                  <a:schemeClr val="accent1">
                    <a:lumMod val="75000"/>
                  </a:schemeClr>
                </a:solidFill>
                <a:latin typeface="MCS Diwany2 S_U normal." pitchFamily="2" charset="-78"/>
                <a:cs typeface="Traditional Arabic" pitchFamily="2" charset="-78"/>
              </a:rPr>
              <a:t>تبع المؤكِّد في إعرابه المؤكَّد ( رفعًا ونصبًا وجرًا ) إذا أضيف إلى الضمير.</a:t>
            </a:r>
            <a:endParaRPr lang="en-US" dirty="0" smtClean="0">
              <a:solidFill>
                <a:schemeClr val="accent1">
                  <a:lumMod val="75000"/>
                </a:schemeClr>
              </a:solidFill>
            </a:endParaRPr>
          </a:p>
          <a:p>
            <a:endParaRPr lang="ar-SA" dirty="0">
              <a:solidFill>
                <a:schemeClr val="accent1">
                  <a:lumMod val="75000"/>
                </a:schemeClr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dirty="0" smtClean="0">
                <a:latin typeface="Traditional Arabic" pitchFamily="18" charset="-78"/>
                <a:cs typeface="Traditional Arabic" pitchFamily="18" charset="-78"/>
              </a:rPr>
              <a:t>للتوكيد نوعان:</a:t>
            </a:r>
            <a:endParaRPr lang="ar-SA" dirty="0">
              <a:latin typeface="Traditional Arabic" pitchFamily="18" charset="-78"/>
              <a:cs typeface="Traditional Arabic" pitchFamily="18" charset="-78"/>
            </a:endParaRPr>
          </a:p>
        </p:txBody>
      </p:sp>
      <p:sp>
        <p:nvSpPr>
          <p:cNvPr id="4" name="مستطيل مستدير الزوايا 3"/>
          <p:cNvSpPr/>
          <p:nvPr/>
        </p:nvSpPr>
        <p:spPr>
          <a:xfrm>
            <a:off x="5143504" y="1285860"/>
            <a:ext cx="3714776" cy="1000132"/>
          </a:xfrm>
          <a:prstGeom prst="roundRect">
            <a:avLst/>
          </a:prstGeom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rtlCol="1" anchor="ctr"/>
          <a:lstStyle/>
          <a:p>
            <a:pPr algn="ctr"/>
            <a:r>
              <a:rPr lang="ar-SA" sz="4000" dirty="0" smtClean="0">
                <a:latin typeface="Traditional Arabic" pitchFamily="18" charset="-78"/>
                <a:cs typeface="Traditional Arabic" pitchFamily="18" charset="-78"/>
              </a:rPr>
              <a:t>توكيد لفظي</a:t>
            </a:r>
            <a:endParaRPr lang="ar-SA" sz="4000" dirty="0">
              <a:latin typeface="Traditional Arabic" pitchFamily="18" charset="-78"/>
              <a:cs typeface="Traditional Arabic" pitchFamily="18" charset="-78"/>
            </a:endParaRPr>
          </a:p>
        </p:txBody>
      </p:sp>
      <p:sp>
        <p:nvSpPr>
          <p:cNvPr id="6" name="مربع نص 5"/>
          <p:cNvSpPr txBox="1"/>
          <p:nvPr/>
        </p:nvSpPr>
        <p:spPr>
          <a:xfrm>
            <a:off x="428596" y="2428868"/>
            <a:ext cx="8286808" cy="3170099"/>
          </a:xfrm>
          <a:prstGeom prst="rect">
            <a:avLst/>
          </a:prstGeom>
          <a:noFill/>
        </p:spPr>
        <p:txBody>
          <a:bodyPr wrap="square" rtlCol="1">
            <a:spAutoFit/>
          </a:bodyPr>
          <a:lstStyle/>
          <a:p>
            <a:r>
              <a:rPr lang="ar-SA" sz="4000" dirty="0" smtClean="0">
                <a:latin typeface="Traditional Arabic" pitchFamily="18" charset="-78"/>
                <a:cs typeface="Traditional Arabic" pitchFamily="18" charset="-78"/>
              </a:rPr>
              <a:t>إعادة اللفظ الأول بعينه بقصد التقرير، أو خوف النّسيان، أو عدم الإصغاء، سواء كان هذا الله اللفظ اسمًا أو فعلًا أم جملة (اسمية/ فعلية).</a:t>
            </a:r>
          </a:p>
          <a:p>
            <a:endParaRPr lang="ar-SA" sz="4000" dirty="0">
              <a:latin typeface="Traditional Arabic" pitchFamily="18" charset="-78"/>
              <a:cs typeface="Traditional Arabic" pitchFamily="18" charset="-78"/>
            </a:endParaRPr>
          </a:p>
          <a:p>
            <a:r>
              <a:rPr lang="ar-SA" sz="4000" dirty="0" smtClean="0">
                <a:latin typeface="Traditional Arabic" pitchFamily="18" charset="-78"/>
                <a:cs typeface="Traditional Arabic" pitchFamily="18" charset="-78"/>
              </a:rPr>
              <a:t>	</a:t>
            </a:r>
          </a:p>
        </p:txBody>
      </p:sp>
      <p:sp>
        <p:nvSpPr>
          <p:cNvPr id="7" name="مربع نص 6"/>
          <p:cNvSpPr txBox="1"/>
          <p:nvPr/>
        </p:nvSpPr>
        <p:spPr>
          <a:xfrm>
            <a:off x="285720" y="4792816"/>
            <a:ext cx="8429684" cy="707886"/>
          </a:xfrm>
          <a:prstGeom prst="rect">
            <a:avLst/>
          </a:prstGeom>
          <a:noFill/>
        </p:spPr>
        <p:txBody>
          <a:bodyPr wrap="square" rtlCol="1">
            <a:spAutoFit/>
          </a:bodyPr>
          <a:lstStyle/>
          <a:p>
            <a:r>
              <a:rPr lang="ar-SA" sz="4000" b="1" dirty="0">
                <a:solidFill>
                  <a:srgbClr val="FF0000"/>
                </a:solidFill>
                <a:latin typeface="Traditional Arabic" pitchFamily="18" charset="-78"/>
                <a:cs typeface="Traditional Arabic" pitchFamily="18" charset="-78"/>
              </a:rPr>
              <a:t>أَخَاكَ أَخَاكَ إنَّ مَنْ لاَ أَخَا لَهُ ... كَسَاعٍ إلَى </a:t>
            </a:r>
            <a:r>
              <a:rPr lang="ar-SA" sz="4000" b="1" dirty="0" err="1">
                <a:solidFill>
                  <a:srgbClr val="FF0000"/>
                </a:solidFill>
                <a:latin typeface="Traditional Arabic" pitchFamily="18" charset="-78"/>
                <a:cs typeface="Traditional Arabic" pitchFamily="18" charset="-78"/>
              </a:rPr>
              <a:t>الهَيجَا</a:t>
            </a:r>
            <a:r>
              <a:rPr lang="ar-SA" sz="4000" b="1" dirty="0">
                <a:solidFill>
                  <a:srgbClr val="FF0000"/>
                </a:solidFill>
                <a:latin typeface="Traditional Arabic" pitchFamily="18" charset="-78"/>
                <a:cs typeface="Traditional Arabic" pitchFamily="18" charset="-78"/>
              </a:rPr>
              <a:t> بغَيرِ سِلاَحِ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سمة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سمة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148</TotalTime>
  <Words>1420</Words>
  <Application>Microsoft Office PowerPoint</Application>
  <PresentationFormat>عرض على الشاشة (3:4)‏</PresentationFormat>
  <Paragraphs>231</Paragraphs>
  <Slides>33</Slides>
  <Notes>1</Notes>
  <HiddenSlides>0</HiddenSlides>
  <MMClips>0</MMClips>
  <ScaleCrop>false</ScaleCrop>
  <HeadingPairs>
    <vt:vector size="4" baseType="variant">
      <vt:variant>
        <vt:lpstr>سمة</vt:lpstr>
      </vt:variant>
      <vt:variant>
        <vt:i4>1</vt:i4>
      </vt:variant>
      <vt:variant>
        <vt:lpstr>عناوين الشرائح</vt:lpstr>
      </vt:variant>
      <vt:variant>
        <vt:i4>33</vt:i4>
      </vt:variant>
    </vt:vector>
  </HeadingPairs>
  <TitlesOfParts>
    <vt:vector size="34" baseType="lpstr">
      <vt:lpstr>سمة Office</vt:lpstr>
      <vt:lpstr>الشريحة 1</vt:lpstr>
      <vt:lpstr>التّابع: </vt:lpstr>
      <vt:lpstr>النَّعت</vt:lpstr>
      <vt:lpstr>النّعت</vt:lpstr>
      <vt:lpstr>الشريحة 5</vt:lpstr>
      <vt:lpstr>النّعت السّببي</vt:lpstr>
      <vt:lpstr>التّوكيد</vt:lpstr>
      <vt:lpstr>التّوكيد هو: </vt:lpstr>
      <vt:lpstr>للتوكيد نوعان:</vt:lpstr>
      <vt:lpstr>الشريحة 10</vt:lpstr>
      <vt:lpstr>العطف</vt:lpstr>
      <vt:lpstr>الأمثلة:</vt:lpstr>
      <vt:lpstr>تأمل المثال :  </vt:lpstr>
      <vt:lpstr>ولكل حرف من حروف العطف السّابقة معنى يفيده.</vt:lpstr>
      <vt:lpstr>البدل</vt:lpstr>
      <vt:lpstr>الشريحة 16</vt:lpstr>
      <vt:lpstr>الشريحة 17</vt:lpstr>
      <vt:lpstr>الشريحة 18</vt:lpstr>
      <vt:lpstr>الاستفهام</vt:lpstr>
      <vt:lpstr>الشريحة 20</vt:lpstr>
      <vt:lpstr>الاستفهام: طلب معرفة شيء خفي أمره، على السائل باستعمال أدوات الاستفهام.</vt:lpstr>
      <vt:lpstr>حروف الاستفهام: حروف مبنية لا محل لها من الإعراب. وهي:</vt:lpstr>
      <vt:lpstr>أسماء الاستفهام</vt:lpstr>
      <vt:lpstr>الشريحة 24</vt:lpstr>
      <vt:lpstr>أسلوب الشَّرط</vt:lpstr>
      <vt:lpstr>الشريحة 26</vt:lpstr>
      <vt:lpstr>الشريحة 27</vt:lpstr>
      <vt:lpstr>الأمثـــلة:</vt:lpstr>
      <vt:lpstr>الشريحة 29</vt:lpstr>
      <vt:lpstr>الشريحة 30</vt:lpstr>
      <vt:lpstr>الشريحة 31</vt:lpstr>
      <vt:lpstr>علامات جزم الفعل المضارع:</vt:lpstr>
      <vt:lpstr>الشريحة 33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الشريحة 1</dc:title>
  <dc:creator>Lenovo</dc:creator>
  <cp:lastModifiedBy>asus</cp:lastModifiedBy>
  <cp:revision>17</cp:revision>
  <dcterms:created xsi:type="dcterms:W3CDTF">2017-11-26T17:53:56Z</dcterms:created>
  <dcterms:modified xsi:type="dcterms:W3CDTF">2017-12-10T18:35:24Z</dcterms:modified>
</cp:coreProperties>
</file>

<file path=docProps/thumbnail.jpeg>
</file>