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7"/>
  </p:notesMasterIdLst>
  <p:sldIdLst>
    <p:sldId id="256" r:id="rId2"/>
    <p:sldId id="301" r:id="rId3"/>
    <p:sldId id="258" r:id="rId4"/>
    <p:sldId id="288" r:id="rId5"/>
    <p:sldId id="259" r:id="rId6"/>
    <p:sldId id="260" r:id="rId7"/>
    <p:sldId id="289" r:id="rId8"/>
    <p:sldId id="290" r:id="rId9"/>
    <p:sldId id="291" r:id="rId10"/>
    <p:sldId id="292" r:id="rId11"/>
    <p:sldId id="293" r:id="rId12"/>
    <p:sldId id="263" r:id="rId13"/>
    <p:sldId id="294" r:id="rId14"/>
    <p:sldId id="264" r:id="rId15"/>
    <p:sldId id="265" r:id="rId1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791"/>
    <a:srgbClr val="CC0099"/>
    <a:srgbClr val="FF89B9"/>
    <a:srgbClr val="D0CB00"/>
    <a:srgbClr val="E3DE00"/>
    <a:srgbClr val="C96B69"/>
    <a:srgbClr val="FFBA75"/>
    <a:srgbClr val="FFFF00"/>
    <a:srgbClr val="FFA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A2807-BC89-4968-9519-4C085EC0C536}" type="doc">
      <dgm:prSet loTypeId="urn:microsoft.com/office/officeart/2005/8/layout/chevron2" loCatId="process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pPr rtl="1"/>
          <a:endParaRPr lang="x-none"/>
        </a:p>
      </dgm:t>
    </dgm:pt>
    <dgm:pt modelId="{2C2A5C7D-C84D-457B-94A6-589E51A23FA9}">
      <dgm:prSet phldrT="[نص]"/>
      <dgm:spPr>
        <a:xfrm rot="5400000">
          <a:off x="-202541" y="407168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x-none" dirty="0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F0CC1DCC-5002-44B6-9420-7A1C15341064}" type="parTrans" cxnId="{F4D163F4-2802-46FD-B341-8BBDC2E71989}">
      <dgm:prSet/>
      <dgm:spPr/>
      <dgm:t>
        <a:bodyPr/>
        <a:lstStyle/>
        <a:p>
          <a:pPr rtl="1"/>
          <a:endParaRPr lang="x-none"/>
        </a:p>
      </dgm:t>
    </dgm:pt>
    <dgm:pt modelId="{7F632A56-F1C1-4167-BCD7-3E93BADA735B}" type="sibTrans" cxnId="{F4D163F4-2802-46FD-B341-8BBDC2E71989}">
      <dgm:prSet/>
      <dgm:spPr/>
      <dgm:t>
        <a:bodyPr/>
        <a:lstStyle/>
        <a:p>
          <a:pPr rtl="1"/>
          <a:endParaRPr lang="x-none"/>
        </a:p>
      </dgm:t>
    </dgm:pt>
    <dgm:pt modelId="{D2839FD4-897C-4B86-8E80-7378536FCB1F}">
      <dgm:prSet phldrT="[نص]" custT="1"/>
      <dgm:spPr>
        <a:xfrm rot="5400000">
          <a:off x="3947485" y="-2998736"/>
          <a:ext cx="1279822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x-none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الاجتماعي، والميل إلى العزلة عن الآخرين، </a:t>
          </a:r>
          <a:endParaRPr lang="x-none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09E2E046-86EC-48F2-8094-A3E385AB6EDF}" type="parTrans" cxnId="{0499FC06-9AB7-4450-AE1B-4407C9DD7BDA}">
      <dgm:prSet/>
      <dgm:spPr/>
      <dgm:t>
        <a:bodyPr/>
        <a:lstStyle/>
        <a:p>
          <a:pPr rtl="1"/>
          <a:endParaRPr lang="x-none"/>
        </a:p>
      </dgm:t>
    </dgm:pt>
    <dgm:pt modelId="{704BD614-0C2C-42EA-AE80-4B5D89DA1476}" type="sibTrans" cxnId="{0499FC06-9AB7-4450-AE1B-4407C9DD7BDA}">
      <dgm:prSet/>
      <dgm:spPr/>
      <dgm:t>
        <a:bodyPr/>
        <a:lstStyle/>
        <a:p>
          <a:pPr rtl="1"/>
          <a:endParaRPr lang="x-none"/>
        </a:p>
      </dgm:t>
    </dgm:pt>
    <dgm:pt modelId="{007F0F6C-264C-4882-AC95-6AD82E8CC5F2}">
      <dgm:prSet phldrT="[نص]" custT="1"/>
      <dgm:spPr>
        <a:xfrm rot="5400000">
          <a:off x="3947485" y="-2998736"/>
          <a:ext cx="1279822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x-none" sz="20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ومن هنا جاء المصطلح بالعربية ( الطفل التوحدي) أي الطفل المنعزل عن الآخرين</a:t>
          </a:r>
          <a:endParaRPr lang="x-none" sz="20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60B1BF64-C933-4343-9ECA-B1D0F8B31DA0}" type="parTrans" cxnId="{D463D6F7-C5C6-467D-A163-7D3E6B2A82D5}">
      <dgm:prSet/>
      <dgm:spPr/>
      <dgm:t>
        <a:bodyPr/>
        <a:lstStyle/>
        <a:p>
          <a:pPr rtl="1"/>
          <a:endParaRPr lang="x-none"/>
        </a:p>
      </dgm:t>
    </dgm:pt>
    <dgm:pt modelId="{F0D3E709-7151-4BE3-9CF4-7F1A196559B0}" type="sibTrans" cxnId="{D463D6F7-C5C6-467D-A163-7D3E6B2A82D5}">
      <dgm:prSet/>
      <dgm:spPr/>
      <dgm:t>
        <a:bodyPr/>
        <a:lstStyle/>
        <a:p>
          <a:pPr rtl="1"/>
          <a:endParaRPr lang="x-none"/>
        </a:p>
      </dgm:t>
    </dgm:pt>
    <dgm:pt modelId="{7CEF4900-8455-461D-9CC4-411869EBD78F}">
      <dgm:prSet phldrT="[نص]"/>
      <dgm:spPr>
        <a:xfrm rot="5400000">
          <a:off x="-202541" y="1910065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x-none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04B2DC0F-7377-42DB-9722-A3CE35B24580}" type="parTrans" cxnId="{F7D7A0B1-E547-40FE-ABE2-F99953ABD58D}">
      <dgm:prSet/>
      <dgm:spPr/>
      <dgm:t>
        <a:bodyPr/>
        <a:lstStyle/>
        <a:p>
          <a:pPr rtl="1"/>
          <a:endParaRPr lang="x-none"/>
        </a:p>
      </dgm:t>
    </dgm:pt>
    <dgm:pt modelId="{3D83EA75-E1C7-49D9-8085-86AA34DC69D2}" type="sibTrans" cxnId="{F7D7A0B1-E547-40FE-ABE2-F99953ABD58D}">
      <dgm:prSet/>
      <dgm:spPr/>
      <dgm:t>
        <a:bodyPr/>
        <a:lstStyle/>
        <a:p>
          <a:pPr rtl="1"/>
          <a:endParaRPr lang="x-none"/>
        </a:p>
      </dgm:t>
    </dgm:pt>
    <dgm:pt modelId="{3A7242C5-6EE5-4BE8-A294-C11E93457892}">
      <dgm:prSet phldrT="[نص]" custT="1"/>
      <dgm:spPr>
        <a:xfrm rot="5400000">
          <a:off x="3836120" y="-1495840"/>
          <a:ext cx="1502551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x-none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اللفظي، اذ يصعب على الطفل التوحدي التواصل اللغوي مع الآخرين أو التعبير عن الذات</a:t>
          </a:r>
          <a:endParaRPr lang="x-none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F5DAF3BA-A01C-4E06-B0A1-77451352C6E3}" type="parTrans" cxnId="{8DF3DA91-9D5B-4EC8-A029-F0B2FA659E39}">
      <dgm:prSet/>
      <dgm:spPr/>
      <dgm:t>
        <a:bodyPr/>
        <a:lstStyle/>
        <a:p>
          <a:pPr rtl="1"/>
          <a:endParaRPr lang="x-none"/>
        </a:p>
      </dgm:t>
    </dgm:pt>
    <dgm:pt modelId="{7C62CFBC-4D19-4717-A97C-D84CE98F22A0}" type="sibTrans" cxnId="{8DF3DA91-9D5B-4EC8-A029-F0B2FA659E39}">
      <dgm:prSet/>
      <dgm:spPr/>
      <dgm:t>
        <a:bodyPr/>
        <a:lstStyle/>
        <a:p>
          <a:pPr rtl="1"/>
          <a:endParaRPr lang="x-none"/>
        </a:p>
      </dgm:t>
    </dgm:pt>
    <dgm:pt modelId="{529AD8E7-A530-4AE1-9682-F7DD4D0E1A3A}">
      <dgm:prSet phldrT="[نص]"/>
      <dgm:spPr>
        <a:xfrm rot="5400000">
          <a:off x="-202541" y="3374673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x-none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74262B18-AB35-419E-B09B-C3D05D5289CB}" type="parTrans" cxnId="{083C2EBA-25A1-4913-AAD1-349238C277EE}">
      <dgm:prSet/>
      <dgm:spPr/>
      <dgm:t>
        <a:bodyPr/>
        <a:lstStyle/>
        <a:p>
          <a:pPr rtl="1"/>
          <a:endParaRPr lang="x-none"/>
        </a:p>
      </dgm:t>
    </dgm:pt>
    <dgm:pt modelId="{FDC55BD9-2B10-49CB-9801-FA573E90CC00}" type="sibTrans" cxnId="{083C2EBA-25A1-4913-AAD1-349238C277EE}">
      <dgm:prSet/>
      <dgm:spPr/>
      <dgm:t>
        <a:bodyPr/>
        <a:lstStyle/>
        <a:p>
          <a:pPr rtl="1"/>
          <a:endParaRPr lang="x-none"/>
        </a:p>
      </dgm:t>
    </dgm:pt>
    <dgm:pt modelId="{3F3FE280-3BC1-49C6-929A-8FCF0E9558EE}">
      <dgm:prSet phldrT="[نص]" custT="1"/>
      <dgm:spPr>
        <a:xfrm rot="5400000">
          <a:off x="3829901" y="-18699"/>
          <a:ext cx="1425973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x-none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القدرات المعرفية العقلية لدرجة يمكن القول معها أن 75% من حالات التوحد تعاني تخلف عقلي</a:t>
          </a:r>
          <a:endParaRPr lang="x-none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20E89998-241C-45D0-B553-33388AD14381}" type="parTrans" cxnId="{05775F1C-B213-40D8-914F-D1A551D63606}">
      <dgm:prSet/>
      <dgm:spPr/>
      <dgm:t>
        <a:bodyPr/>
        <a:lstStyle/>
        <a:p>
          <a:pPr rtl="1"/>
          <a:endParaRPr lang="x-none"/>
        </a:p>
      </dgm:t>
    </dgm:pt>
    <dgm:pt modelId="{E2062798-566D-4727-BFBE-AC1AC4C3F5B6}" type="sibTrans" cxnId="{05775F1C-B213-40D8-914F-D1A551D63606}">
      <dgm:prSet/>
      <dgm:spPr/>
      <dgm:t>
        <a:bodyPr/>
        <a:lstStyle/>
        <a:p>
          <a:pPr rtl="1"/>
          <a:endParaRPr lang="x-none"/>
        </a:p>
      </dgm:t>
    </dgm:pt>
    <dgm:pt modelId="{A4BFEB01-6A5F-4CC4-A58D-65FF48D7FD61}" type="pres">
      <dgm:prSet presAssocID="{25DA2807-BC89-4968-9519-4C085EC0C53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x-none"/>
        </a:p>
      </dgm:t>
    </dgm:pt>
    <dgm:pt modelId="{F022B6BA-4063-406D-8097-6ED7737D0183}" type="pres">
      <dgm:prSet presAssocID="{2C2A5C7D-C84D-457B-94A6-589E51A23FA9}" presName="composite" presStyleCnt="0"/>
      <dgm:spPr/>
    </dgm:pt>
    <dgm:pt modelId="{5E41BB36-9FFE-469D-AEEA-247EED469D4D}" type="pres">
      <dgm:prSet presAssocID="{2C2A5C7D-C84D-457B-94A6-589E51A23FA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BC061F90-05B6-438E-9DB1-82904836CBE9}" type="pres">
      <dgm:prSet presAssocID="{2C2A5C7D-C84D-457B-94A6-589E51A23FA9}" presName="descendantText" presStyleLbl="alignAcc1" presStyleIdx="0" presStyleCnt="3" custScaleY="145819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180AA44A-594E-45D2-AE04-B0F5FB7E82D4}" type="pres">
      <dgm:prSet presAssocID="{7F632A56-F1C1-4167-BCD7-3E93BADA735B}" presName="sp" presStyleCnt="0"/>
      <dgm:spPr/>
    </dgm:pt>
    <dgm:pt modelId="{90863277-3E14-4BD5-A791-1F26914B02BF}" type="pres">
      <dgm:prSet presAssocID="{7CEF4900-8455-461D-9CC4-411869EBD78F}" presName="composite" presStyleCnt="0"/>
      <dgm:spPr/>
    </dgm:pt>
    <dgm:pt modelId="{075DC7D2-4F6C-4547-85F4-508290900BAB}" type="pres">
      <dgm:prSet presAssocID="{7CEF4900-8455-461D-9CC4-411869EBD78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01E0F2BF-0AA9-4A3E-8EC5-5B9068352873}" type="pres">
      <dgm:prSet presAssocID="{7CEF4900-8455-461D-9CC4-411869EBD78F}" presName="descendantText" presStyleLbl="alignAcc1" presStyleIdx="1" presStyleCnt="3" custScaleY="171196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696D62EA-CBAB-4687-A8D2-B542ABC37840}" type="pres">
      <dgm:prSet presAssocID="{3D83EA75-E1C7-49D9-8085-86AA34DC69D2}" presName="sp" presStyleCnt="0"/>
      <dgm:spPr/>
    </dgm:pt>
    <dgm:pt modelId="{0372BC76-B3AA-40F3-8D36-25A8967BF571}" type="pres">
      <dgm:prSet presAssocID="{529AD8E7-A530-4AE1-9682-F7DD4D0E1A3A}" presName="composite" presStyleCnt="0"/>
      <dgm:spPr/>
    </dgm:pt>
    <dgm:pt modelId="{688B4253-8D6A-4F52-B0EE-11632472BF09}" type="pres">
      <dgm:prSet presAssocID="{529AD8E7-A530-4AE1-9682-F7DD4D0E1A3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B769F979-5349-4D79-9139-6B3E149B286D}" type="pres">
      <dgm:prSet presAssocID="{529AD8E7-A530-4AE1-9682-F7DD4D0E1A3A}" presName="descendantText" presStyleLbl="alignAcc1" presStyleIdx="2" presStyleCnt="3" custScaleY="162471" custLinFactNeighborX="-611" custLinFactNeighborY="1428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F4D163F4-2802-46FD-B341-8BBDC2E71989}" srcId="{25DA2807-BC89-4968-9519-4C085EC0C536}" destId="{2C2A5C7D-C84D-457B-94A6-589E51A23FA9}" srcOrd="0" destOrd="0" parTransId="{F0CC1DCC-5002-44B6-9420-7A1C15341064}" sibTransId="{7F632A56-F1C1-4167-BCD7-3E93BADA735B}"/>
    <dgm:cxn modelId="{4B50FFF2-0A17-4369-A20E-42D6BB8A13B6}" type="presOf" srcId="{2C2A5C7D-C84D-457B-94A6-589E51A23FA9}" destId="{5E41BB36-9FFE-469D-AEEA-247EED469D4D}" srcOrd="0" destOrd="0" presId="urn:microsoft.com/office/officeart/2005/8/layout/chevron2"/>
    <dgm:cxn modelId="{083C2EBA-25A1-4913-AAD1-349238C277EE}" srcId="{25DA2807-BC89-4968-9519-4C085EC0C536}" destId="{529AD8E7-A530-4AE1-9682-F7DD4D0E1A3A}" srcOrd="2" destOrd="0" parTransId="{74262B18-AB35-419E-B09B-C3D05D5289CB}" sibTransId="{FDC55BD9-2B10-49CB-9801-FA573E90CC00}"/>
    <dgm:cxn modelId="{05775F1C-B213-40D8-914F-D1A551D63606}" srcId="{529AD8E7-A530-4AE1-9682-F7DD4D0E1A3A}" destId="{3F3FE280-3BC1-49C6-929A-8FCF0E9558EE}" srcOrd="0" destOrd="0" parTransId="{20E89998-241C-45D0-B553-33388AD14381}" sibTransId="{E2062798-566D-4727-BFBE-AC1AC4C3F5B6}"/>
    <dgm:cxn modelId="{A52CE16D-EC02-4C5A-832E-4B778C094FE0}" type="presOf" srcId="{3F3FE280-3BC1-49C6-929A-8FCF0E9558EE}" destId="{B769F979-5349-4D79-9139-6B3E149B286D}" srcOrd="0" destOrd="0" presId="urn:microsoft.com/office/officeart/2005/8/layout/chevron2"/>
    <dgm:cxn modelId="{D463D6F7-C5C6-467D-A163-7D3E6B2A82D5}" srcId="{2C2A5C7D-C84D-457B-94A6-589E51A23FA9}" destId="{007F0F6C-264C-4882-AC95-6AD82E8CC5F2}" srcOrd="1" destOrd="0" parTransId="{60B1BF64-C933-4343-9ECA-B1D0F8B31DA0}" sibTransId="{F0D3E709-7151-4BE3-9CF4-7F1A196559B0}"/>
    <dgm:cxn modelId="{8DF3DA91-9D5B-4EC8-A029-F0B2FA659E39}" srcId="{7CEF4900-8455-461D-9CC4-411869EBD78F}" destId="{3A7242C5-6EE5-4BE8-A294-C11E93457892}" srcOrd="0" destOrd="0" parTransId="{F5DAF3BA-A01C-4E06-B0A1-77451352C6E3}" sibTransId="{7C62CFBC-4D19-4717-A97C-D84CE98F22A0}"/>
    <dgm:cxn modelId="{826F6303-FBA7-4943-8E87-FCE9F99C650B}" type="presOf" srcId="{D2839FD4-897C-4B86-8E80-7378536FCB1F}" destId="{BC061F90-05B6-438E-9DB1-82904836CBE9}" srcOrd="0" destOrd="0" presId="urn:microsoft.com/office/officeart/2005/8/layout/chevron2"/>
    <dgm:cxn modelId="{F7D7A0B1-E547-40FE-ABE2-F99953ABD58D}" srcId="{25DA2807-BC89-4968-9519-4C085EC0C536}" destId="{7CEF4900-8455-461D-9CC4-411869EBD78F}" srcOrd="1" destOrd="0" parTransId="{04B2DC0F-7377-42DB-9722-A3CE35B24580}" sibTransId="{3D83EA75-E1C7-49D9-8085-86AA34DC69D2}"/>
    <dgm:cxn modelId="{B88421E0-0F48-4E9A-A866-F2E0EFDA5373}" type="presOf" srcId="{25DA2807-BC89-4968-9519-4C085EC0C536}" destId="{A4BFEB01-6A5F-4CC4-A58D-65FF48D7FD61}" srcOrd="0" destOrd="0" presId="urn:microsoft.com/office/officeart/2005/8/layout/chevron2"/>
    <dgm:cxn modelId="{29CE3925-25E7-4DA7-BC85-5B0AEA0D1E5E}" type="presOf" srcId="{529AD8E7-A530-4AE1-9682-F7DD4D0E1A3A}" destId="{688B4253-8D6A-4F52-B0EE-11632472BF09}" srcOrd="0" destOrd="0" presId="urn:microsoft.com/office/officeart/2005/8/layout/chevron2"/>
    <dgm:cxn modelId="{6ECAB172-D425-4ABE-91E9-5D248527812F}" type="presOf" srcId="{3A7242C5-6EE5-4BE8-A294-C11E93457892}" destId="{01E0F2BF-0AA9-4A3E-8EC5-5B9068352873}" srcOrd="0" destOrd="0" presId="urn:microsoft.com/office/officeart/2005/8/layout/chevron2"/>
    <dgm:cxn modelId="{6602011C-5201-4CA9-81B2-E72D0D83759E}" type="presOf" srcId="{7CEF4900-8455-461D-9CC4-411869EBD78F}" destId="{075DC7D2-4F6C-4547-85F4-508290900BAB}" srcOrd="0" destOrd="0" presId="urn:microsoft.com/office/officeart/2005/8/layout/chevron2"/>
    <dgm:cxn modelId="{0499FC06-9AB7-4450-AE1B-4407C9DD7BDA}" srcId="{2C2A5C7D-C84D-457B-94A6-589E51A23FA9}" destId="{D2839FD4-897C-4B86-8E80-7378536FCB1F}" srcOrd="0" destOrd="0" parTransId="{09E2E046-86EC-48F2-8094-A3E385AB6EDF}" sibTransId="{704BD614-0C2C-42EA-AE80-4B5D89DA1476}"/>
    <dgm:cxn modelId="{747FE1B4-B08B-4750-ACC7-0011EC425BD8}" type="presOf" srcId="{007F0F6C-264C-4882-AC95-6AD82E8CC5F2}" destId="{BC061F90-05B6-438E-9DB1-82904836CBE9}" srcOrd="0" destOrd="1" presId="urn:microsoft.com/office/officeart/2005/8/layout/chevron2"/>
    <dgm:cxn modelId="{E74CAFEE-BECC-4175-9929-01039CA75B10}" type="presParOf" srcId="{A4BFEB01-6A5F-4CC4-A58D-65FF48D7FD61}" destId="{F022B6BA-4063-406D-8097-6ED7737D0183}" srcOrd="0" destOrd="0" presId="urn:microsoft.com/office/officeart/2005/8/layout/chevron2"/>
    <dgm:cxn modelId="{BF7EE0DA-DA40-4D51-9590-41F5EF51A092}" type="presParOf" srcId="{F022B6BA-4063-406D-8097-6ED7737D0183}" destId="{5E41BB36-9FFE-469D-AEEA-247EED469D4D}" srcOrd="0" destOrd="0" presId="urn:microsoft.com/office/officeart/2005/8/layout/chevron2"/>
    <dgm:cxn modelId="{026DEC84-75A5-4159-AB52-DC38A60E6B5B}" type="presParOf" srcId="{F022B6BA-4063-406D-8097-6ED7737D0183}" destId="{BC061F90-05B6-438E-9DB1-82904836CBE9}" srcOrd="1" destOrd="0" presId="urn:microsoft.com/office/officeart/2005/8/layout/chevron2"/>
    <dgm:cxn modelId="{BA26BA8C-7E0A-4D66-B015-EF95E205D823}" type="presParOf" srcId="{A4BFEB01-6A5F-4CC4-A58D-65FF48D7FD61}" destId="{180AA44A-594E-45D2-AE04-B0F5FB7E82D4}" srcOrd="1" destOrd="0" presId="urn:microsoft.com/office/officeart/2005/8/layout/chevron2"/>
    <dgm:cxn modelId="{3969924C-9274-4C82-80C8-750A7A739BB9}" type="presParOf" srcId="{A4BFEB01-6A5F-4CC4-A58D-65FF48D7FD61}" destId="{90863277-3E14-4BD5-A791-1F26914B02BF}" srcOrd="2" destOrd="0" presId="urn:microsoft.com/office/officeart/2005/8/layout/chevron2"/>
    <dgm:cxn modelId="{9BEAC62E-9BC5-44D3-830A-FC09235C5E66}" type="presParOf" srcId="{90863277-3E14-4BD5-A791-1F26914B02BF}" destId="{075DC7D2-4F6C-4547-85F4-508290900BAB}" srcOrd="0" destOrd="0" presId="urn:microsoft.com/office/officeart/2005/8/layout/chevron2"/>
    <dgm:cxn modelId="{3FAAB636-01F2-4A88-9CD5-831AD946A326}" type="presParOf" srcId="{90863277-3E14-4BD5-A791-1F26914B02BF}" destId="{01E0F2BF-0AA9-4A3E-8EC5-5B9068352873}" srcOrd="1" destOrd="0" presId="urn:microsoft.com/office/officeart/2005/8/layout/chevron2"/>
    <dgm:cxn modelId="{108554AF-0983-4615-A8B0-E93206C55EAF}" type="presParOf" srcId="{A4BFEB01-6A5F-4CC4-A58D-65FF48D7FD61}" destId="{696D62EA-CBAB-4687-A8D2-B542ABC37840}" srcOrd="3" destOrd="0" presId="urn:microsoft.com/office/officeart/2005/8/layout/chevron2"/>
    <dgm:cxn modelId="{59E82C42-E6E2-4F46-82F0-478E5BE8C27F}" type="presParOf" srcId="{A4BFEB01-6A5F-4CC4-A58D-65FF48D7FD61}" destId="{0372BC76-B3AA-40F3-8D36-25A8967BF571}" srcOrd="4" destOrd="0" presId="urn:microsoft.com/office/officeart/2005/8/layout/chevron2"/>
    <dgm:cxn modelId="{B26FF2FC-DCA7-4EE3-B437-AF056D20C5F6}" type="presParOf" srcId="{0372BC76-B3AA-40F3-8D36-25A8967BF571}" destId="{688B4253-8D6A-4F52-B0EE-11632472BF09}" srcOrd="0" destOrd="0" presId="urn:microsoft.com/office/officeart/2005/8/layout/chevron2"/>
    <dgm:cxn modelId="{6F4BCC19-312B-4024-9FB5-F2218C454180}" type="presParOf" srcId="{0372BC76-B3AA-40F3-8D36-25A8967BF571}" destId="{B769F979-5349-4D79-9139-6B3E149B286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97805-8B1B-44B0-B44B-2CF71A9F7915}" type="doc">
      <dgm:prSet loTypeId="urn:microsoft.com/office/officeart/2005/8/layout/vList6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x-none"/>
        </a:p>
      </dgm:t>
    </dgm:pt>
    <dgm:pt modelId="{4264CCC8-FE85-41F8-876C-C5C22F673072}">
      <dgm:prSet phldrT="[نص]"/>
      <dgm:spPr/>
      <dgm:t>
        <a:bodyPr/>
        <a:lstStyle/>
        <a:p>
          <a:pPr rtl="1"/>
          <a:r>
            <a:rPr lang="x-none" dirty="0" smtClean="0"/>
            <a:t>جمعية الطب النفسي</a:t>
          </a:r>
          <a:endParaRPr lang="x-none" dirty="0"/>
        </a:p>
      </dgm:t>
    </dgm:pt>
    <dgm:pt modelId="{6D06D7E6-65EF-49CE-B3F8-F7DABCD6EF82}" type="parTrans" cxnId="{A07C1189-7F32-4AF7-90BC-4D281D5E1A85}">
      <dgm:prSet/>
      <dgm:spPr/>
      <dgm:t>
        <a:bodyPr/>
        <a:lstStyle/>
        <a:p>
          <a:pPr rtl="1"/>
          <a:endParaRPr lang="x-none"/>
        </a:p>
      </dgm:t>
    </dgm:pt>
    <dgm:pt modelId="{F57627A0-6874-4D4C-849F-48A83F912461}" type="sibTrans" cxnId="{A07C1189-7F32-4AF7-90BC-4D281D5E1A85}">
      <dgm:prSet/>
      <dgm:spPr/>
      <dgm:t>
        <a:bodyPr/>
        <a:lstStyle/>
        <a:p>
          <a:pPr rtl="1"/>
          <a:endParaRPr lang="x-none"/>
        </a:p>
      </dgm:t>
    </dgm:pt>
    <dgm:pt modelId="{16C73689-F453-4F48-A868-2DD1EC13B85D}">
      <dgm:prSet phldrT="[نص]"/>
      <dgm:spPr/>
      <dgm:t>
        <a:bodyPr/>
        <a:lstStyle/>
        <a:p>
          <a:pPr rtl="1"/>
          <a:r>
            <a:rPr lang="x-none" dirty="0" smtClean="0"/>
            <a:t>منظمة الصحة العالمية</a:t>
          </a:r>
          <a:endParaRPr lang="x-none" dirty="0"/>
        </a:p>
      </dgm:t>
    </dgm:pt>
    <dgm:pt modelId="{BCAB50C9-A2E1-499D-A4F0-D08E4F4CBA31}" type="parTrans" cxnId="{DD3473E0-0FC9-43D0-B5CC-9F2241845C50}">
      <dgm:prSet/>
      <dgm:spPr/>
      <dgm:t>
        <a:bodyPr/>
        <a:lstStyle/>
        <a:p>
          <a:pPr rtl="1"/>
          <a:endParaRPr lang="x-none"/>
        </a:p>
      </dgm:t>
    </dgm:pt>
    <dgm:pt modelId="{40B83E04-810F-45A0-B9E6-AB7A8AB07B0A}" type="sibTrans" cxnId="{DD3473E0-0FC9-43D0-B5CC-9F2241845C50}">
      <dgm:prSet/>
      <dgm:spPr/>
      <dgm:t>
        <a:bodyPr/>
        <a:lstStyle/>
        <a:p>
          <a:pPr rtl="1"/>
          <a:endParaRPr lang="x-none"/>
        </a:p>
      </dgm:t>
    </dgm:pt>
    <dgm:pt modelId="{8FB5A0A6-EA7B-4B89-AB26-D21DABB72EB6}">
      <dgm:prSet phldrT="[نص]" custT="1"/>
      <dgm:spPr/>
      <dgm:t>
        <a:bodyPr/>
        <a:lstStyle/>
        <a:p>
          <a:pPr rtl="1"/>
          <a:r>
            <a:rPr lang="x-none" sz="2400" dirty="0" smtClean="0">
              <a:solidFill>
                <a:schemeClr val="accent2">
                  <a:lumMod val="50000"/>
                </a:schemeClr>
              </a:solidFill>
              <a:effectLst/>
            </a:rPr>
            <a:t>اضطراب سلوكي نمائي يتمثل في صعوبة التفاعل الإجتماعي، وصعوبة التواصل اللفظي، والسلوك النمطي المكرر، والتي تظهر قبل سن الثالثة من العمر</a:t>
          </a:r>
          <a:endParaRPr lang="x-none" sz="2400" dirty="0">
            <a:solidFill>
              <a:schemeClr val="accent2">
                <a:lumMod val="50000"/>
              </a:schemeClr>
            </a:solidFill>
            <a:effectLst/>
          </a:endParaRPr>
        </a:p>
      </dgm:t>
    </dgm:pt>
    <dgm:pt modelId="{8CE83AD3-3518-4C1E-ADE5-63A693EEC931}" type="parTrans" cxnId="{CCE933B1-D5C7-4B58-B4CA-3916E77671F4}">
      <dgm:prSet/>
      <dgm:spPr/>
      <dgm:t>
        <a:bodyPr/>
        <a:lstStyle/>
        <a:p>
          <a:pPr rtl="1"/>
          <a:endParaRPr lang="x-none"/>
        </a:p>
      </dgm:t>
    </dgm:pt>
    <dgm:pt modelId="{60C07499-7C35-4BE8-87BE-3D1D5659FD39}" type="sibTrans" cxnId="{CCE933B1-D5C7-4B58-B4CA-3916E77671F4}">
      <dgm:prSet/>
      <dgm:spPr/>
      <dgm:t>
        <a:bodyPr/>
        <a:lstStyle/>
        <a:p>
          <a:pPr rtl="1"/>
          <a:endParaRPr lang="x-none"/>
        </a:p>
      </dgm:t>
    </dgm:pt>
    <dgm:pt modelId="{74282389-FAD1-46BD-A295-B11A263C4349}">
      <dgm:prSet phldrT="[نص]" custT="1"/>
      <dgm:spPr/>
      <dgm:t>
        <a:bodyPr/>
        <a:lstStyle/>
        <a:p>
          <a:pPr rtl="1"/>
          <a:r>
            <a:rPr lang="x-none" sz="2400" dirty="0" smtClean="0">
              <a:solidFill>
                <a:schemeClr val="accent2">
                  <a:lumMod val="50000"/>
                </a:schemeClr>
              </a:solidFill>
              <a:effectLst/>
            </a:rPr>
            <a:t>وجود عدد من المظاهر أهمها صعوبة في التفاعل الإجتماعي وصعوبة في التواصل اللفظي والسلوك النمطي</a:t>
          </a:r>
          <a:endParaRPr lang="x-none" sz="2400" dirty="0"/>
        </a:p>
      </dgm:t>
    </dgm:pt>
    <dgm:pt modelId="{E5E091FA-58DD-4F90-A116-8E4987C20A43}" type="parTrans" cxnId="{C8BCD5C3-2F40-471A-B6C7-6E8D2A86603C}">
      <dgm:prSet/>
      <dgm:spPr/>
      <dgm:t>
        <a:bodyPr/>
        <a:lstStyle/>
        <a:p>
          <a:pPr rtl="1"/>
          <a:endParaRPr lang="x-none"/>
        </a:p>
      </dgm:t>
    </dgm:pt>
    <dgm:pt modelId="{9D9EA7AC-8B60-4CEF-97E0-3AC620442004}" type="sibTrans" cxnId="{C8BCD5C3-2F40-471A-B6C7-6E8D2A86603C}">
      <dgm:prSet/>
      <dgm:spPr/>
      <dgm:t>
        <a:bodyPr/>
        <a:lstStyle/>
        <a:p>
          <a:pPr rtl="1"/>
          <a:endParaRPr lang="x-none"/>
        </a:p>
      </dgm:t>
    </dgm:pt>
    <dgm:pt modelId="{FB65B76C-3E96-4051-A0CD-C74F74350971}">
      <dgm:prSet phldrT="[نص]" custT="1"/>
      <dgm:spPr/>
      <dgm:t>
        <a:bodyPr/>
        <a:lstStyle/>
        <a:p>
          <a:pPr rtl="1"/>
          <a:endParaRPr lang="x-none" sz="2400" dirty="0"/>
        </a:p>
      </dgm:t>
    </dgm:pt>
    <dgm:pt modelId="{7E9AC2F5-6849-4616-B9D9-CB20A9E6ED26}" type="parTrans" cxnId="{B541059C-5E66-462C-A4B9-02466DA6D38C}">
      <dgm:prSet/>
      <dgm:spPr/>
      <dgm:t>
        <a:bodyPr/>
        <a:lstStyle/>
        <a:p>
          <a:pPr rtl="1"/>
          <a:endParaRPr lang="x-none"/>
        </a:p>
      </dgm:t>
    </dgm:pt>
    <dgm:pt modelId="{16C26673-66A5-4D7A-A05D-54961D210B8B}" type="sibTrans" cxnId="{B541059C-5E66-462C-A4B9-02466DA6D38C}">
      <dgm:prSet/>
      <dgm:spPr/>
      <dgm:t>
        <a:bodyPr/>
        <a:lstStyle/>
        <a:p>
          <a:pPr rtl="1"/>
          <a:endParaRPr lang="x-none"/>
        </a:p>
      </dgm:t>
    </dgm:pt>
    <dgm:pt modelId="{7ADB90FB-248C-4697-A324-A13F5E197CF9}" type="pres">
      <dgm:prSet presAssocID="{3E497805-8B1B-44B0-B44B-2CF71A9F791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x-none"/>
        </a:p>
      </dgm:t>
    </dgm:pt>
    <dgm:pt modelId="{195455DD-69EE-4966-B926-FF7CBFAFCA9F}" type="pres">
      <dgm:prSet presAssocID="{4264CCC8-FE85-41F8-876C-C5C22F673072}" presName="linNode" presStyleCnt="0"/>
      <dgm:spPr/>
    </dgm:pt>
    <dgm:pt modelId="{A0D620E4-155B-41A2-A1FB-20DED25BF812}" type="pres">
      <dgm:prSet presAssocID="{4264CCC8-FE85-41F8-876C-C5C22F673072}" presName="parentShp" presStyleLbl="node1" presStyleIdx="0" presStyleCnt="2" custScaleX="89676" custScaleY="78892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FDEFEB87-A23F-48DB-8C50-5B472B582600}" type="pres">
      <dgm:prSet presAssocID="{4264CCC8-FE85-41F8-876C-C5C22F673072}" presName="childShp" presStyleLbl="bgAccFollowNode1" presStyleIdx="0" presStyleCnt="2" custLinFactNeighborX="-211" custLinFactNeighborY="-193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8CC57567-4F84-411E-A341-BAEA2EE53013}" type="pres">
      <dgm:prSet presAssocID="{F57627A0-6874-4D4C-849F-48A83F912461}" presName="spacing" presStyleCnt="0"/>
      <dgm:spPr/>
    </dgm:pt>
    <dgm:pt modelId="{A9A47A3B-B445-4D8E-8050-C4DAB2AF0D87}" type="pres">
      <dgm:prSet presAssocID="{16C73689-F453-4F48-A868-2DD1EC13B85D}" presName="linNode" presStyleCnt="0"/>
      <dgm:spPr/>
    </dgm:pt>
    <dgm:pt modelId="{5C05F915-682E-499A-BDC1-B8BE0314E59E}" type="pres">
      <dgm:prSet presAssocID="{16C73689-F453-4F48-A868-2DD1EC13B85D}" presName="parentShp" presStyleLbl="node1" presStyleIdx="1" presStyleCnt="2" custScaleX="89254" custScaleY="83435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C74510F8-E71D-4B88-AD6C-287A3A8669C9}" type="pres">
      <dgm:prSet presAssocID="{16C73689-F453-4F48-A868-2DD1EC13B85D}" presName="childShp" presStyleLbl="bgAccFollowNode1" presStyleIdx="1" presStyleCnt="2" custLinFactNeighborX="16100" custLinFactNeighborY="1501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AA25E654-12A9-483E-9D80-42F863FA6517}" type="presOf" srcId="{4264CCC8-FE85-41F8-876C-C5C22F673072}" destId="{A0D620E4-155B-41A2-A1FB-20DED25BF812}" srcOrd="0" destOrd="0" presId="urn:microsoft.com/office/officeart/2005/8/layout/vList6"/>
    <dgm:cxn modelId="{A07C1189-7F32-4AF7-90BC-4D281D5E1A85}" srcId="{3E497805-8B1B-44B0-B44B-2CF71A9F7915}" destId="{4264CCC8-FE85-41F8-876C-C5C22F673072}" srcOrd="0" destOrd="0" parTransId="{6D06D7E6-65EF-49CE-B3F8-F7DABCD6EF82}" sibTransId="{F57627A0-6874-4D4C-849F-48A83F912461}"/>
    <dgm:cxn modelId="{E856A7E0-B45C-40AD-8083-0AAB2E046565}" type="presOf" srcId="{74282389-FAD1-46BD-A295-B11A263C4349}" destId="{FDEFEB87-A23F-48DB-8C50-5B472B582600}" srcOrd="0" destOrd="1" presId="urn:microsoft.com/office/officeart/2005/8/layout/vList6"/>
    <dgm:cxn modelId="{EAB0C26B-A939-45D3-8EB8-7FD9C94004F5}" type="presOf" srcId="{8FB5A0A6-EA7B-4B89-AB26-D21DABB72EB6}" destId="{C74510F8-E71D-4B88-AD6C-287A3A8669C9}" srcOrd="0" destOrd="0" presId="urn:microsoft.com/office/officeart/2005/8/layout/vList6"/>
    <dgm:cxn modelId="{CCE933B1-D5C7-4B58-B4CA-3916E77671F4}" srcId="{16C73689-F453-4F48-A868-2DD1EC13B85D}" destId="{8FB5A0A6-EA7B-4B89-AB26-D21DABB72EB6}" srcOrd="0" destOrd="0" parTransId="{8CE83AD3-3518-4C1E-ADE5-63A693EEC931}" sibTransId="{60C07499-7C35-4BE8-87BE-3D1D5659FD39}"/>
    <dgm:cxn modelId="{820501E4-F0C3-4318-8B6C-2D355EB01CE5}" type="presOf" srcId="{3E497805-8B1B-44B0-B44B-2CF71A9F7915}" destId="{7ADB90FB-248C-4697-A324-A13F5E197CF9}" srcOrd="0" destOrd="0" presId="urn:microsoft.com/office/officeart/2005/8/layout/vList6"/>
    <dgm:cxn modelId="{B8015E59-3353-4FE8-863F-2FD8F7CB03C1}" type="presOf" srcId="{FB65B76C-3E96-4051-A0CD-C74F74350971}" destId="{FDEFEB87-A23F-48DB-8C50-5B472B582600}" srcOrd="0" destOrd="0" presId="urn:microsoft.com/office/officeart/2005/8/layout/vList6"/>
    <dgm:cxn modelId="{DD3473E0-0FC9-43D0-B5CC-9F2241845C50}" srcId="{3E497805-8B1B-44B0-B44B-2CF71A9F7915}" destId="{16C73689-F453-4F48-A868-2DD1EC13B85D}" srcOrd="1" destOrd="0" parTransId="{BCAB50C9-A2E1-499D-A4F0-D08E4F4CBA31}" sibTransId="{40B83E04-810F-45A0-B9E6-AB7A8AB07B0A}"/>
    <dgm:cxn modelId="{B541059C-5E66-462C-A4B9-02466DA6D38C}" srcId="{4264CCC8-FE85-41F8-876C-C5C22F673072}" destId="{FB65B76C-3E96-4051-A0CD-C74F74350971}" srcOrd="0" destOrd="0" parTransId="{7E9AC2F5-6849-4616-B9D9-CB20A9E6ED26}" sibTransId="{16C26673-66A5-4D7A-A05D-54961D210B8B}"/>
    <dgm:cxn modelId="{C8BCD5C3-2F40-471A-B6C7-6E8D2A86603C}" srcId="{4264CCC8-FE85-41F8-876C-C5C22F673072}" destId="{74282389-FAD1-46BD-A295-B11A263C4349}" srcOrd="1" destOrd="0" parTransId="{E5E091FA-58DD-4F90-A116-8E4987C20A43}" sibTransId="{9D9EA7AC-8B60-4CEF-97E0-3AC620442004}"/>
    <dgm:cxn modelId="{E9B03943-F7E1-447C-98C5-FF405377E93E}" type="presOf" srcId="{16C73689-F453-4F48-A868-2DD1EC13B85D}" destId="{5C05F915-682E-499A-BDC1-B8BE0314E59E}" srcOrd="0" destOrd="0" presId="urn:microsoft.com/office/officeart/2005/8/layout/vList6"/>
    <dgm:cxn modelId="{2DC6FCA0-97CE-4B3D-BB1D-64568146BC0E}" type="presParOf" srcId="{7ADB90FB-248C-4697-A324-A13F5E197CF9}" destId="{195455DD-69EE-4966-B926-FF7CBFAFCA9F}" srcOrd="0" destOrd="0" presId="urn:microsoft.com/office/officeart/2005/8/layout/vList6"/>
    <dgm:cxn modelId="{7F11B4A2-D507-402B-A2F3-A3A6163B11C5}" type="presParOf" srcId="{195455DD-69EE-4966-B926-FF7CBFAFCA9F}" destId="{A0D620E4-155B-41A2-A1FB-20DED25BF812}" srcOrd="0" destOrd="0" presId="urn:microsoft.com/office/officeart/2005/8/layout/vList6"/>
    <dgm:cxn modelId="{21E23650-E1D8-4FDA-92C1-5109DDF09946}" type="presParOf" srcId="{195455DD-69EE-4966-B926-FF7CBFAFCA9F}" destId="{FDEFEB87-A23F-48DB-8C50-5B472B582600}" srcOrd="1" destOrd="0" presId="urn:microsoft.com/office/officeart/2005/8/layout/vList6"/>
    <dgm:cxn modelId="{310C1C07-FB70-4FE1-9B45-CF43A184B5DD}" type="presParOf" srcId="{7ADB90FB-248C-4697-A324-A13F5E197CF9}" destId="{8CC57567-4F84-411E-A341-BAEA2EE53013}" srcOrd="1" destOrd="0" presId="urn:microsoft.com/office/officeart/2005/8/layout/vList6"/>
    <dgm:cxn modelId="{685EE4E7-3A0B-4098-AABF-CB91BD3B1698}" type="presParOf" srcId="{7ADB90FB-248C-4697-A324-A13F5E197CF9}" destId="{A9A47A3B-B445-4D8E-8050-C4DAB2AF0D87}" srcOrd="2" destOrd="0" presId="urn:microsoft.com/office/officeart/2005/8/layout/vList6"/>
    <dgm:cxn modelId="{F39FC02B-022B-43ED-8227-790880FF8DBD}" type="presParOf" srcId="{A9A47A3B-B445-4D8E-8050-C4DAB2AF0D87}" destId="{5C05F915-682E-499A-BDC1-B8BE0314E59E}" srcOrd="0" destOrd="0" presId="urn:microsoft.com/office/officeart/2005/8/layout/vList6"/>
    <dgm:cxn modelId="{9AE64D81-C0A2-4690-9DFB-1311C4238232}" type="presParOf" srcId="{A9A47A3B-B445-4D8E-8050-C4DAB2AF0D87}" destId="{C74510F8-E71D-4B88-AD6C-287A3A8669C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57F73B-494B-440B-87FC-EDEBFE32CC70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x-none"/>
        </a:p>
      </dgm:t>
    </dgm:pt>
    <dgm:pt modelId="{7F3B66A4-B6DF-432E-9175-0AD926D5E9AE}">
      <dgm:prSet phldrT="[نص]" custT="1"/>
      <dgm:spPr>
        <a:xfrm>
          <a:off x="0" y="0"/>
          <a:ext cx="3619545" cy="1272845"/>
        </a:xfrm>
        <a:prstGeom prst="roundRect">
          <a:avLst>
            <a:gd name="adj" fmla="val 16670"/>
          </a:avLst>
        </a:prstGeom>
        <a:solidFill>
          <a:srgbClr val="9CBEB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تختلف نسبة انتشار حالات التوحد في المجتمع تبعاً لعدد من التغيرات أهمها تصنيف حالات التوحد، والحالة العقلية، والجنس ...</a:t>
          </a:r>
          <a:endParaRPr lang="x-none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72460C5C-DC9E-4B18-AEBA-273456AC04D9}" type="parTrans" cxnId="{A3C990E4-2D58-491D-9279-091AEEA43ED2}">
      <dgm:prSet/>
      <dgm:spPr/>
      <dgm:t>
        <a:bodyPr/>
        <a:lstStyle/>
        <a:p>
          <a:pPr rtl="1"/>
          <a:endParaRPr lang="x-none"/>
        </a:p>
      </dgm:t>
    </dgm:pt>
    <dgm:pt modelId="{9123446A-AD8F-46ED-84CD-27E43EA5EBD0}" type="sibTrans" cxnId="{A3C990E4-2D58-491D-9279-091AEEA43ED2}">
      <dgm:prSet/>
      <dgm:spPr/>
      <dgm:t>
        <a:bodyPr/>
        <a:lstStyle/>
        <a:p>
          <a:pPr rtl="1"/>
          <a:endParaRPr lang="x-none"/>
        </a:p>
      </dgm:t>
    </dgm:pt>
    <dgm:pt modelId="{E9DFAC81-75A5-4360-BE4B-6CEFF1A1F047}">
      <dgm:prSet phldrT="[نص]"/>
      <dgm:spPr>
        <a:xfrm>
          <a:off x="2673889" y="1148953"/>
          <a:ext cx="605996" cy="6359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x-none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C4C2098F-1927-4B5B-B4AA-46BCEE08B179}" type="parTrans" cxnId="{7A05D60E-01F7-4D5B-8108-35387F2768C4}">
      <dgm:prSet/>
      <dgm:spPr/>
      <dgm:t>
        <a:bodyPr/>
        <a:lstStyle/>
        <a:p>
          <a:pPr rtl="1"/>
          <a:endParaRPr lang="x-none"/>
        </a:p>
      </dgm:t>
    </dgm:pt>
    <dgm:pt modelId="{8A24E748-C831-4DEC-A372-8581450F15AF}" type="sibTrans" cxnId="{7A05D60E-01F7-4D5B-8108-35387F2768C4}">
      <dgm:prSet/>
      <dgm:spPr/>
      <dgm:t>
        <a:bodyPr/>
        <a:lstStyle/>
        <a:p>
          <a:pPr rtl="1"/>
          <a:endParaRPr lang="x-none"/>
        </a:p>
      </dgm:t>
    </dgm:pt>
    <dgm:pt modelId="{E2FCF24A-6E58-4FB1-B73A-67B11A1B317A}">
      <dgm:prSet phldrT="[نص]" custT="1"/>
      <dgm:spPr>
        <a:xfrm>
          <a:off x="1403650" y="1800199"/>
          <a:ext cx="3833332" cy="989310"/>
        </a:xfrm>
        <a:prstGeom prst="roundRect">
          <a:avLst>
            <a:gd name="adj" fmla="val 16670"/>
          </a:avLst>
        </a:prstGeom>
        <a:solidFill>
          <a:srgbClr val="D2CB6C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يقدر حالات التوحد بنسبة تصل إلى </a:t>
          </a:r>
          <a:r>
            <a:rPr lang="en-US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7,5</a:t>
          </a:r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لكل عشرة آلاف طفل</a:t>
          </a:r>
          <a:endParaRPr lang="x-none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911F0A59-918E-4807-AEAB-4D5B6430389E}" type="parTrans" cxnId="{47236520-5F71-4AEE-89DA-CF332C4FCA62}">
      <dgm:prSet/>
      <dgm:spPr/>
      <dgm:t>
        <a:bodyPr/>
        <a:lstStyle/>
        <a:p>
          <a:pPr rtl="1"/>
          <a:endParaRPr lang="x-none"/>
        </a:p>
      </dgm:t>
    </dgm:pt>
    <dgm:pt modelId="{43482471-3DAE-428F-A9EA-F9B36D6AA8C8}" type="sibTrans" cxnId="{47236520-5F71-4AEE-89DA-CF332C4FCA62}">
      <dgm:prSet/>
      <dgm:spPr/>
      <dgm:t>
        <a:bodyPr/>
        <a:lstStyle/>
        <a:p>
          <a:pPr rtl="1"/>
          <a:endParaRPr lang="x-none"/>
        </a:p>
      </dgm:t>
    </dgm:pt>
    <dgm:pt modelId="{52C9B30A-6C7E-422B-A244-2C1E09E5483D}">
      <dgm:prSet phldrT="[نص]"/>
      <dgm:spPr>
        <a:xfrm>
          <a:off x="4331682" y="2168136"/>
          <a:ext cx="978960" cy="76149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x-none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3A3F854B-5562-4397-B746-65E13E62B708}" type="parTrans" cxnId="{271D58CF-B8EA-4548-B48B-4A16E4195393}">
      <dgm:prSet/>
      <dgm:spPr/>
      <dgm:t>
        <a:bodyPr/>
        <a:lstStyle/>
        <a:p>
          <a:pPr rtl="1"/>
          <a:endParaRPr lang="x-none"/>
        </a:p>
      </dgm:t>
    </dgm:pt>
    <dgm:pt modelId="{83770ECF-9AF1-4648-8D71-E915D9491A20}" type="sibTrans" cxnId="{271D58CF-B8EA-4548-B48B-4A16E4195393}">
      <dgm:prSet/>
      <dgm:spPr/>
      <dgm:t>
        <a:bodyPr/>
        <a:lstStyle/>
        <a:p>
          <a:pPr rtl="1"/>
          <a:endParaRPr lang="x-none"/>
        </a:p>
      </dgm:t>
    </dgm:pt>
    <dgm:pt modelId="{DF92E034-0C2A-4D8F-A4ED-F5677BA0C126}">
      <dgm:prSet phldrT="[نص]" custT="1"/>
      <dgm:spPr>
        <a:xfrm>
          <a:off x="3347860" y="3240363"/>
          <a:ext cx="3750633" cy="942164"/>
        </a:xfrm>
        <a:prstGeom prst="roundRect">
          <a:avLst>
            <a:gd name="adj" fmla="val 16670"/>
          </a:avLst>
        </a:prstGeom>
        <a:solidFill>
          <a:srgbClr val="95A39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هذه النسبة لدى الذكور أكثر من الإناث في كل المجتمعات</a:t>
          </a:r>
          <a:endParaRPr lang="x-none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F9F75AB6-4239-4CAE-9516-7B571FC3F195}" type="parTrans" cxnId="{A9A27BF0-330B-4555-916D-3394F5ED33CF}">
      <dgm:prSet/>
      <dgm:spPr/>
      <dgm:t>
        <a:bodyPr/>
        <a:lstStyle/>
        <a:p>
          <a:pPr rtl="1"/>
          <a:endParaRPr lang="x-none"/>
        </a:p>
      </dgm:t>
    </dgm:pt>
    <dgm:pt modelId="{E5CB5C31-71EB-4BAB-A8B7-66A418DBFCD8}" type="sibTrans" cxnId="{A9A27BF0-330B-4555-916D-3394F5ED33CF}">
      <dgm:prSet/>
      <dgm:spPr/>
      <dgm:t>
        <a:bodyPr/>
        <a:lstStyle/>
        <a:p>
          <a:pPr rtl="1"/>
          <a:endParaRPr lang="x-none"/>
        </a:p>
      </dgm:t>
    </dgm:pt>
    <dgm:pt modelId="{3E07359E-F5B2-413E-AF9B-25CB26735780}">
      <dgm:prSet phldrT="[نص]"/>
      <dgm:spPr>
        <a:xfrm>
          <a:off x="6027715" y="3226497"/>
          <a:ext cx="978960" cy="76149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x-none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CA38DD08-B554-44DA-89DF-1979C2EED643}" type="parTrans" cxnId="{AB51E4DE-1E1B-487A-AFD9-1ACDACA6574B}">
      <dgm:prSet/>
      <dgm:spPr/>
      <dgm:t>
        <a:bodyPr/>
        <a:lstStyle/>
        <a:p>
          <a:pPr rtl="1"/>
          <a:endParaRPr lang="x-none"/>
        </a:p>
      </dgm:t>
    </dgm:pt>
    <dgm:pt modelId="{A74F4350-4A05-4B36-869F-6A5BB3551114}" type="sibTrans" cxnId="{AB51E4DE-1E1B-487A-AFD9-1ACDACA6574B}">
      <dgm:prSet/>
      <dgm:spPr/>
      <dgm:t>
        <a:bodyPr/>
        <a:lstStyle/>
        <a:p>
          <a:pPr rtl="1"/>
          <a:endParaRPr lang="x-none"/>
        </a:p>
      </dgm:t>
    </dgm:pt>
    <dgm:pt modelId="{68917F24-D95F-4D44-A8A3-F783E5F99D1D}">
      <dgm:prSet custT="1"/>
      <dgm:spPr>
        <a:xfrm>
          <a:off x="4932039" y="4752528"/>
          <a:ext cx="3187462" cy="1526720"/>
        </a:xfrm>
        <a:prstGeom prst="roundRect">
          <a:avLst>
            <a:gd name="adj" fmla="val 16670"/>
          </a:avLst>
        </a:prstGeom>
        <a:solidFill>
          <a:srgbClr val="C89F5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لدى </a:t>
          </a:r>
          <a:r>
            <a:rPr lang="en-US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80</a:t>
          </a:r>
          <a:r>
            <a:rPr lang="x-none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من حالات التوحد أعراض في تدني القدرة العقلية وأعراض من حالات الصرع وصعوبات التعلم أوالاضطرابات الانفعالية والسلوكية</a:t>
          </a:r>
          <a:endParaRPr lang="x-none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DCA02E76-778B-463B-A513-953D1E843D3A}" type="parTrans" cxnId="{72896E21-7457-4D2B-B60B-0133CD30B185}">
      <dgm:prSet/>
      <dgm:spPr/>
      <dgm:t>
        <a:bodyPr/>
        <a:lstStyle/>
        <a:p>
          <a:pPr rtl="1"/>
          <a:endParaRPr lang="x-none"/>
        </a:p>
      </dgm:t>
    </dgm:pt>
    <dgm:pt modelId="{E463AFD2-43CC-499C-BF5F-8EE183DC11D6}" type="sibTrans" cxnId="{72896E21-7457-4D2B-B60B-0133CD30B185}">
      <dgm:prSet/>
      <dgm:spPr/>
      <dgm:t>
        <a:bodyPr/>
        <a:lstStyle/>
        <a:p>
          <a:pPr rtl="1"/>
          <a:endParaRPr lang="x-none"/>
        </a:p>
      </dgm:t>
    </dgm:pt>
    <dgm:pt modelId="{AF3C72B3-9B5F-4D46-BF04-6210F934ADBE}" type="pres">
      <dgm:prSet presAssocID="{D057F73B-494B-440B-87FC-EDEBFE32CC7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x-none"/>
        </a:p>
      </dgm:t>
    </dgm:pt>
    <dgm:pt modelId="{71508BDA-E424-4DCC-BD28-A478AAA36D9F}" type="pres">
      <dgm:prSet presAssocID="{7F3B66A4-B6DF-432E-9175-0AD926D5E9AE}" presName="composite" presStyleCnt="0"/>
      <dgm:spPr/>
      <dgm:t>
        <a:bodyPr/>
        <a:lstStyle/>
        <a:p>
          <a:pPr rtl="1"/>
          <a:endParaRPr lang="x-none"/>
        </a:p>
      </dgm:t>
    </dgm:pt>
    <dgm:pt modelId="{FC0034CD-D605-4A23-B427-4DD45C3F78F2}" type="pres">
      <dgm:prSet presAssocID="{7F3B66A4-B6DF-432E-9175-0AD926D5E9AE}" presName="bentUpArrow1" presStyleLbl="alignImgPlace1" presStyleIdx="0" presStyleCnt="3" custLinFactNeighborX="-91217" custLinFactNeighborY="-71275"/>
      <dgm:spPr>
        <a:xfrm rot="5400000">
          <a:off x="522898" y="1312792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x-none"/>
        </a:p>
      </dgm:t>
    </dgm:pt>
    <dgm:pt modelId="{72023AA7-2D59-47C8-B682-09BFE48D516A}" type="pres">
      <dgm:prSet presAssocID="{7F3B66A4-B6DF-432E-9175-0AD926D5E9AE}" presName="ParentText" presStyleLbl="node1" presStyleIdx="0" presStyleCnt="4" custScaleX="268909" custScaleY="135098" custLinFactY="-3112" custLinFactNeighborX="-91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C116A280-1D2D-4576-83E6-CD5FE839719C}" type="pres">
      <dgm:prSet presAssocID="{7F3B66A4-B6DF-432E-9175-0AD926D5E9AE}" presName="ChildText" presStyleLbl="revTx" presStyleIdx="0" presStyleCnt="3" custScaleX="61902" custScaleY="83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DFD187DD-434F-4EDB-B8AF-4569880A819B}" type="pres">
      <dgm:prSet presAssocID="{9123446A-AD8F-46ED-84CD-27E43EA5EBD0}" presName="sibTrans" presStyleCnt="0"/>
      <dgm:spPr/>
      <dgm:t>
        <a:bodyPr/>
        <a:lstStyle/>
        <a:p>
          <a:pPr rtl="1"/>
          <a:endParaRPr lang="x-none"/>
        </a:p>
      </dgm:t>
    </dgm:pt>
    <dgm:pt modelId="{0180B603-E42C-4126-9F58-779E63D31C00}" type="pres">
      <dgm:prSet presAssocID="{E2FCF24A-6E58-4FB1-B73A-67B11A1B317A}" presName="composite" presStyleCnt="0"/>
      <dgm:spPr/>
      <dgm:t>
        <a:bodyPr/>
        <a:lstStyle/>
        <a:p>
          <a:pPr rtl="1"/>
          <a:endParaRPr lang="x-none"/>
        </a:p>
      </dgm:t>
    </dgm:pt>
    <dgm:pt modelId="{A87371EC-3D3D-4748-A03D-ACFF3F4DB255}" type="pres">
      <dgm:prSet presAssocID="{E2FCF24A-6E58-4FB1-B73A-67B11A1B317A}" presName="bentUpArrow1" presStyleLbl="alignImgPlace1" presStyleIdx="1" presStyleCnt="3" custLinFactNeighborX="-72327" custLinFactNeighborY="-26472"/>
      <dgm:spPr>
        <a:xfrm rot="5400000">
          <a:off x="2539127" y="2752959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3723329"/>
            <a:satOff val="273"/>
            <a:lumOff val="6082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x-none"/>
        </a:p>
      </dgm:t>
    </dgm:pt>
    <dgm:pt modelId="{00D9C0CA-F561-43EC-B901-38194D1DD904}" type="pres">
      <dgm:prSet presAssocID="{E2FCF24A-6E58-4FB1-B73A-67B11A1B317A}" presName="ParentText" presStyleLbl="node1" presStyleIdx="1" presStyleCnt="4" custScaleX="284792" custScaleY="105004" custLinFactNeighborX="-25138" custLinFactNeighborY="-270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A716567F-C178-40AE-BDA4-9F110B6C079C}" type="pres">
      <dgm:prSet presAssocID="{E2FCF24A-6E58-4FB1-B73A-67B11A1B317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36E2B829-3860-46CD-AAF3-301B2EB94CD1}" type="pres">
      <dgm:prSet presAssocID="{43482471-3DAE-428F-A9EA-F9B36D6AA8C8}" presName="sibTrans" presStyleCnt="0"/>
      <dgm:spPr/>
      <dgm:t>
        <a:bodyPr/>
        <a:lstStyle/>
        <a:p>
          <a:pPr rtl="1"/>
          <a:endParaRPr lang="x-none"/>
        </a:p>
      </dgm:t>
    </dgm:pt>
    <dgm:pt modelId="{7278A412-06E6-4141-A72F-1DEBB7C6BBC4}" type="pres">
      <dgm:prSet presAssocID="{DF92E034-0C2A-4D8F-A4ED-F5677BA0C126}" presName="composite" presStyleCnt="0"/>
      <dgm:spPr/>
      <dgm:t>
        <a:bodyPr/>
        <a:lstStyle/>
        <a:p>
          <a:pPr rtl="1"/>
          <a:endParaRPr lang="x-none"/>
        </a:p>
      </dgm:t>
    </dgm:pt>
    <dgm:pt modelId="{740E15C7-CD07-4D89-98BB-C2688F65F08C}" type="pres">
      <dgm:prSet presAssocID="{DF92E034-0C2A-4D8F-A4ED-F5677BA0C126}" presName="bentUpArrow1" presStyleLbl="alignImgPlace1" presStyleIdx="2" presStyleCnt="3" custLinFactNeighborX="-84615" custLinFactNeighborY="21278"/>
      <dgm:spPr>
        <a:xfrm rot="5400000">
          <a:off x="4123303" y="4193117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7446658"/>
            <a:satOff val="545"/>
            <a:lumOff val="12165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x-none"/>
        </a:p>
      </dgm:t>
    </dgm:pt>
    <dgm:pt modelId="{E3391EC5-8D97-4BC2-8934-D3EC428DE116}" type="pres">
      <dgm:prSet presAssocID="{DF92E034-0C2A-4D8F-A4ED-F5677BA0C126}" presName="ParentText" presStyleLbl="node1" presStyleIdx="2" presStyleCnt="4" custScaleX="278648" custLinFactNeighborX="-9772" custLinFactNeighborY="110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10B96BB5-F917-4FB8-8A25-CAB96932D0D2}" type="pres">
      <dgm:prSet presAssocID="{DF92E034-0C2A-4D8F-A4ED-F5677BA0C126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0DBA3D88-E838-47B3-A51D-A7530923B466}" type="pres">
      <dgm:prSet presAssocID="{E5CB5C31-71EB-4BAB-A8B7-66A418DBFCD8}" presName="sibTrans" presStyleCnt="0"/>
      <dgm:spPr/>
      <dgm:t>
        <a:bodyPr/>
        <a:lstStyle/>
        <a:p>
          <a:pPr rtl="1"/>
          <a:endParaRPr lang="x-none"/>
        </a:p>
      </dgm:t>
    </dgm:pt>
    <dgm:pt modelId="{DAE0E4A8-D458-4C8C-BD70-98F13C05E2AE}" type="pres">
      <dgm:prSet presAssocID="{68917F24-D95F-4D44-A8A3-F783E5F99D1D}" presName="composite" presStyleCnt="0"/>
      <dgm:spPr/>
      <dgm:t>
        <a:bodyPr/>
        <a:lstStyle/>
        <a:p>
          <a:pPr rtl="1"/>
          <a:endParaRPr lang="x-none"/>
        </a:p>
      </dgm:t>
    </dgm:pt>
    <dgm:pt modelId="{C54502DD-D0A4-42D3-8FF0-413D01CD60F0}" type="pres">
      <dgm:prSet presAssocID="{68917F24-D95F-4D44-A8A3-F783E5F99D1D}" presName="ParentText" presStyleLbl="node1" presStyleIdx="3" presStyleCnt="4" custScaleX="236808" custScaleY="162044" custLinFactNeighborX="-21154" custLinFactNeighborY="591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47236520-5F71-4AEE-89DA-CF332C4FCA62}" srcId="{D057F73B-494B-440B-87FC-EDEBFE32CC70}" destId="{E2FCF24A-6E58-4FB1-B73A-67B11A1B317A}" srcOrd="1" destOrd="0" parTransId="{911F0A59-918E-4807-AEAB-4D5B6430389E}" sibTransId="{43482471-3DAE-428F-A9EA-F9B36D6AA8C8}"/>
    <dgm:cxn modelId="{7A05D60E-01F7-4D5B-8108-35387F2768C4}" srcId="{7F3B66A4-B6DF-432E-9175-0AD926D5E9AE}" destId="{E9DFAC81-75A5-4360-BE4B-6CEFF1A1F047}" srcOrd="0" destOrd="0" parTransId="{C4C2098F-1927-4B5B-B4AA-46BCEE08B179}" sibTransId="{8A24E748-C831-4DEC-A372-8581450F15AF}"/>
    <dgm:cxn modelId="{271D58CF-B8EA-4548-B48B-4A16E4195393}" srcId="{E2FCF24A-6E58-4FB1-B73A-67B11A1B317A}" destId="{52C9B30A-6C7E-422B-A244-2C1E09E5483D}" srcOrd="0" destOrd="0" parTransId="{3A3F854B-5562-4397-B746-65E13E62B708}" sibTransId="{83770ECF-9AF1-4648-8D71-E915D9491A20}"/>
    <dgm:cxn modelId="{72896E21-7457-4D2B-B60B-0133CD30B185}" srcId="{D057F73B-494B-440B-87FC-EDEBFE32CC70}" destId="{68917F24-D95F-4D44-A8A3-F783E5F99D1D}" srcOrd="3" destOrd="0" parTransId="{DCA02E76-778B-463B-A513-953D1E843D3A}" sibTransId="{E463AFD2-43CC-499C-BF5F-8EE183DC11D6}"/>
    <dgm:cxn modelId="{3B9F54E5-3084-40A2-B9FA-62EEFF3296BB}" type="presOf" srcId="{E9DFAC81-75A5-4360-BE4B-6CEFF1A1F047}" destId="{C116A280-1D2D-4576-83E6-CD5FE839719C}" srcOrd="0" destOrd="0" presId="urn:microsoft.com/office/officeart/2005/8/layout/StepDownProcess"/>
    <dgm:cxn modelId="{AB51E4DE-1E1B-487A-AFD9-1ACDACA6574B}" srcId="{DF92E034-0C2A-4D8F-A4ED-F5677BA0C126}" destId="{3E07359E-F5B2-413E-AF9B-25CB26735780}" srcOrd="0" destOrd="0" parTransId="{CA38DD08-B554-44DA-89DF-1979C2EED643}" sibTransId="{A74F4350-4A05-4B36-869F-6A5BB3551114}"/>
    <dgm:cxn modelId="{4187A99E-A960-473B-9221-7B3E613F04A9}" type="presOf" srcId="{D057F73B-494B-440B-87FC-EDEBFE32CC70}" destId="{AF3C72B3-9B5F-4D46-BF04-6210F934ADBE}" srcOrd="0" destOrd="0" presId="urn:microsoft.com/office/officeart/2005/8/layout/StepDownProcess"/>
    <dgm:cxn modelId="{A9A27BF0-330B-4555-916D-3394F5ED33CF}" srcId="{D057F73B-494B-440B-87FC-EDEBFE32CC70}" destId="{DF92E034-0C2A-4D8F-A4ED-F5677BA0C126}" srcOrd="2" destOrd="0" parTransId="{F9F75AB6-4239-4CAE-9516-7B571FC3F195}" sibTransId="{E5CB5C31-71EB-4BAB-A8B7-66A418DBFCD8}"/>
    <dgm:cxn modelId="{04985F9C-5217-45C4-A706-1E277968E615}" type="presOf" srcId="{DF92E034-0C2A-4D8F-A4ED-F5677BA0C126}" destId="{E3391EC5-8D97-4BC2-8934-D3EC428DE116}" srcOrd="0" destOrd="0" presId="urn:microsoft.com/office/officeart/2005/8/layout/StepDownProcess"/>
    <dgm:cxn modelId="{F4E8B657-F240-4DB8-8684-C8387231FF9D}" type="presOf" srcId="{68917F24-D95F-4D44-A8A3-F783E5F99D1D}" destId="{C54502DD-D0A4-42D3-8FF0-413D01CD60F0}" srcOrd="0" destOrd="0" presId="urn:microsoft.com/office/officeart/2005/8/layout/StepDownProcess"/>
    <dgm:cxn modelId="{14756869-9BC2-4A0A-BEE2-F57711A05CC2}" type="presOf" srcId="{52C9B30A-6C7E-422B-A244-2C1E09E5483D}" destId="{A716567F-C178-40AE-BDA4-9F110B6C079C}" srcOrd="0" destOrd="0" presId="urn:microsoft.com/office/officeart/2005/8/layout/StepDownProcess"/>
    <dgm:cxn modelId="{F10BC070-3AFE-4551-BF86-D9EB40ED778F}" type="presOf" srcId="{3E07359E-F5B2-413E-AF9B-25CB26735780}" destId="{10B96BB5-F917-4FB8-8A25-CAB96932D0D2}" srcOrd="0" destOrd="0" presId="urn:microsoft.com/office/officeart/2005/8/layout/StepDownProcess"/>
    <dgm:cxn modelId="{2E32CB8B-73D5-4F92-A36E-5B2C96FEDDF0}" type="presOf" srcId="{7F3B66A4-B6DF-432E-9175-0AD926D5E9AE}" destId="{72023AA7-2D59-47C8-B682-09BFE48D516A}" srcOrd="0" destOrd="0" presId="urn:microsoft.com/office/officeart/2005/8/layout/StepDownProcess"/>
    <dgm:cxn modelId="{431358F4-07FB-4424-91A7-6A9D83D8F83B}" type="presOf" srcId="{E2FCF24A-6E58-4FB1-B73A-67B11A1B317A}" destId="{00D9C0CA-F561-43EC-B901-38194D1DD904}" srcOrd="0" destOrd="0" presId="urn:microsoft.com/office/officeart/2005/8/layout/StepDownProcess"/>
    <dgm:cxn modelId="{A3C990E4-2D58-491D-9279-091AEEA43ED2}" srcId="{D057F73B-494B-440B-87FC-EDEBFE32CC70}" destId="{7F3B66A4-B6DF-432E-9175-0AD926D5E9AE}" srcOrd="0" destOrd="0" parTransId="{72460C5C-DC9E-4B18-AEBA-273456AC04D9}" sibTransId="{9123446A-AD8F-46ED-84CD-27E43EA5EBD0}"/>
    <dgm:cxn modelId="{826A10FE-6177-48C0-B275-F4D92E790DEA}" type="presParOf" srcId="{AF3C72B3-9B5F-4D46-BF04-6210F934ADBE}" destId="{71508BDA-E424-4DCC-BD28-A478AAA36D9F}" srcOrd="0" destOrd="0" presId="urn:microsoft.com/office/officeart/2005/8/layout/StepDownProcess"/>
    <dgm:cxn modelId="{F995D14B-DB00-4832-B1FF-B336791DD1D4}" type="presParOf" srcId="{71508BDA-E424-4DCC-BD28-A478AAA36D9F}" destId="{FC0034CD-D605-4A23-B427-4DD45C3F78F2}" srcOrd="0" destOrd="0" presId="urn:microsoft.com/office/officeart/2005/8/layout/StepDownProcess"/>
    <dgm:cxn modelId="{8E0083F1-D604-4520-9881-214C7DD731FD}" type="presParOf" srcId="{71508BDA-E424-4DCC-BD28-A478AAA36D9F}" destId="{72023AA7-2D59-47C8-B682-09BFE48D516A}" srcOrd="1" destOrd="0" presId="urn:microsoft.com/office/officeart/2005/8/layout/StepDownProcess"/>
    <dgm:cxn modelId="{7D8DBAE7-8EA7-4553-81C9-A272CB80D617}" type="presParOf" srcId="{71508BDA-E424-4DCC-BD28-A478AAA36D9F}" destId="{C116A280-1D2D-4576-83E6-CD5FE839719C}" srcOrd="2" destOrd="0" presId="urn:microsoft.com/office/officeart/2005/8/layout/StepDownProcess"/>
    <dgm:cxn modelId="{A5041D10-79D5-4FAE-B1E8-09C0446D3FA6}" type="presParOf" srcId="{AF3C72B3-9B5F-4D46-BF04-6210F934ADBE}" destId="{DFD187DD-434F-4EDB-B8AF-4569880A819B}" srcOrd="1" destOrd="0" presId="urn:microsoft.com/office/officeart/2005/8/layout/StepDownProcess"/>
    <dgm:cxn modelId="{CEC550CF-1E8B-4C5E-AC5B-B69AE775EEE2}" type="presParOf" srcId="{AF3C72B3-9B5F-4D46-BF04-6210F934ADBE}" destId="{0180B603-E42C-4126-9F58-779E63D31C00}" srcOrd="2" destOrd="0" presId="urn:microsoft.com/office/officeart/2005/8/layout/StepDownProcess"/>
    <dgm:cxn modelId="{9130D79D-9712-44BA-AF7E-1A4717A43CFF}" type="presParOf" srcId="{0180B603-E42C-4126-9F58-779E63D31C00}" destId="{A87371EC-3D3D-4748-A03D-ACFF3F4DB255}" srcOrd="0" destOrd="0" presId="urn:microsoft.com/office/officeart/2005/8/layout/StepDownProcess"/>
    <dgm:cxn modelId="{5E739F1F-1B3B-41BE-ACB2-4F1949AE88DB}" type="presParOf" srcId="{0180B603-E42C-4126-9F58-779E63D31C00}" destId="{00D9C0CA-F561-43EC-B901-38194D1DD904}" srcOrd="1" destOrd="0" presId="urn:microsoft.com/office/officeart/2005/8/layout/StepDownProcess"/>
    <dgm:cxn modelId="{B5A5C350-70C3-4624-BA8B-ABD8F98AF65D}" type="presParOf" srcId="{0180B603-E42C-4126-9F58-779E63D31C00}" destId="{A716567F-C178-40AE-BDA4-9F110B6C079C}" srcOrd="2" destOrd="0" presId="urn:microsoft.com/office/officeart/2005/8/layout/StepDownProcess"/>
    <dgm:cxn modelId="{CD0A2C4D-4468-4233-9724-BC389459E79F}" type="presParOf" srcId="{AF3C72B3-9B5F-4D46-BF04-6210F934ADBE}" destId="{36E2B829-3860-46CD-AAF3-301B2EB94CD1}" srcOrd="3" destOrd="0" presId="urn:microsoft.com/office/officeart/2005/8/layout/StepDownProcess"/>
    <dgm:cxn modelId="{BACE9B94-4E22-44AB-8084-5AAF9AED378D}" type="presParOf" srcId="{AF3C72B3-9B5F-4D46-BF04-6210F934ADBE}" destId="{7278A412-06E6-4141-A72F-1DEBB7C6BBC4}" srcOrd="4" destOrd="0" presId="urn:microsoft.com/office/officeart/2005/8/layout/StepDownProcess"/>
    <dgm:cxn modelId="{338C2E99-2241-4A11-AD2A-615CE2EFC114}" type="presParOf" srcId="{7278A412-06E6-4141-A72F-1DEBB7C6BBC4}" destId="{740E15C7-CD07-4D89-98BB-C2688F65F08C}" srcOrd="0" destOrd="0" presId="urn:microsoft.com/office/officeart/2005/8/layout/StepDownProcess"/>
    <dgm:cxn modelId="{5069F3E3-B147-406D-9356-D1FD8AA7F765}" type="presParOf" srcId="{7278A412-06E6-4141-A72F-1DEBB7C6BBC4}" destId="{E3391EC5-8D97-4BC2-8934-D3EC428DE116}" srcOrd="1" destOrd="0" presId="urn:microsoft.com/office/officeart/2005/8/layout/StepDownProcess"/>
    <dgm:cxn modelId="{5448421D-BD58-4590-B289-B79C68D5E9DE}" type="presParOf" srcId="{7278A412-06E6-4141-A72F-1DEBB7C6BBC4}" destId="{10B96BB5-F917-4FB8-8A25-CAB96932D0D2}" srcOrd="2" destOrd="0" presId="urn:microsoft.com/office/officeart/2005/8/layout/StepDownProcess"/>
    <dgm:cxn modelId="{04C6335B-8B0B-44AD-B490-950070FBD271}" type="presParOf" srcId="{AF3C72B3-9B5F-4D46-BF04-6210F934ADBE}" destId="{0DBA3D88-E838-47B3-A51D-A7530923B466}" srcOrd="5" destOrd="0" presId="urn:microsoft.com/office/officeart/2005/8/layout/StepDownProcess"/>
    <dgm:cxn modelId="{92833499-134A-4848-8379-767CA93B7E33}" type="presParOf" srcId="{AF3C72B3-9B5F-4D46-BF04-6210F934ADBE}" destId="{DAE0E4A8-D458-4C8C-BD70-98F13C05E2AE}" srcOrd="6" destOrd="0" presId="urn:microsoft.com/office/officeart/2005/8/layout/StepDownProcess"/>
    <dgm:cxn modelId="{D4335FCE-E1AF-4CED-81B0-659B648B6E4D}" type="presParOf" srcId="{DAE0E4A8-D458-4C8C-BD70-98F13C05E2AE}" destId="{C54502DD-D0A4-42D3-8FF0-413D01CD60F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034CD-D605-4A23-B427-4DD45C3F78F2}">
      <dsp:nvSpPr>
        <dsp:cNvPr id="0" name=""/>
        <dsp:cNvSpPr/>
      </dsp:nvSpPr>
      <dsp:spPr>
        <a:xfrm rot="5400000">
          <a:off x="534603" y="1162821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2023AA7-2D59-47C8-B682-09BFE48D516A}">
      <dsp:nvSpPr>
        <dsp:cNvPr id="0" name=""/>
        <dsp:cNvSpPr/>
      </dsp:nvSpPr>
      <dsp:spPr>
        <a:xfrm>
          <a:off x="0" y="0"/>
          <a:ext cx="3722130" cy="1308920"/>
        </a:xfrm>
        <a:prstGeom prst="roundRect">
          <a:avLst>
            <a:gd name="adj" fmla="val 16670"/>
          </a:avLst>
        </a:prstGeom>
        <a:solidFill>
          <a:srgbClr val="9CBEB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تختلف نسبة انتشار حالات التوحد في المجتمع تبعاً لعدد من التغيرات أهمها تصنيف حالات التوحد، والحالة العقلية، والجنس ...</a:t>
          </a:r>
          <a:endParaRPr lang="x-none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63908" y="63908"/>
        <a:ext cx="3594314" cy="1181104"/>
      </dsp:txXfrm>
    </dsp:sp>
    <dsp:sp modelId="{C116A280-1D2D-4576-83E6-CD5FE839719C}">
      <dsp:nvSpPr>
        <dsp:cNvPr id="0" name=""/>
        <dsp:cNvSpPr/>
      </dsp:nvSpPr>
      <dsp:spPr>
        <a:xfrm>
          <a:off x="2746557" y="994338"/>
          <a:ext cx="623171" cy="65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x-none" sz="27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2746557" y="994338"/>
        <a:ext cx="623171" cy="654021"/>
      </dsp:txXfrm>
    </dsp:sp>
    <dsp:sp modelId="{A87371EC-3D3D-4748-A03D-ACFF3F4DB255}">
      <dsp:nvSpPr>
        <dsp:cNvPr id="0" name=""/>
        <dsp:cNvSpPr/>
      </dsp:nvSpPr>
      <dsp:spPr>
        <a:xfrm rot="5400000">
          <a:off x="2607975" y="2643805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3723329"/>
            <a:satOff val="273"/>
            <a:lumOff val="6082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0D9C0CA-F561-43EC-B901-38194D1DD904}">
      <dsp:nvSpPr>
        <dsp:cNvPr id="0" name=""/>
        <dsp:cNvSpPr/>
      </dsp:nvSpPr>
      <dsp:spPr>
        <a:xfrm>
          <a:off x="1440317" y="1664042"/>
          <a:ext cx="3941977" cy="1017349"/>
        </a:xfrm>
        <a:prstGeom prst="roundRect">
          <a:avLst>
            <a:gd name="adj" fmla="val 16670"/>
          </a:avLst>
        </a:prstGeom>
        <a:solidFill>
          <a:srgbClr val="D2CB6C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يقدر حالات التوحد بنسبة تصل إلى </a:t>
          </a:r>
          <a:r>
            <a:rPr lang="en-US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7,5</a:t>
          </a: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لكل عشرة آلاف طفل</a:t>
          </a:r>
          <a:endParaRPr lang="x-none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1489989" y="1713714"/>
        <a:ext cx="3842633" cy="918005"/>
      </dsp:txXfrm>
    </dsp:sp>
    <dsp:sp modelId="{A716567F-C178-40AE-BDA4-9F110B6C079C}">
      <dsp:nvSpPr>
        <dsp:cNvPr id="0" name=""/>
        <dsp:cNvSpPr/>
      </dsp:nvSpPr>
      <dsp:spPr>
        <a:xfrm>
          <a:off x="4451336" y="2042407"/>
          <a:ext cx="1006706" cy="783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x-none" sz="28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4451336" y="2042407"/>
        <a:ext cx="1006706" cy="783081"/>
      </dsp:txXfrm>
    </dsp:sp>
    <dsp:sp modelId="{740E15C7-CD07-4D89-98BB-C2688F65F08C}">
      <dsp:nvSpPr>
        <dsp:cNvPr id="0" name=""/>
        <dsp:cNvSpPr/>
      </dsp:nvSpPr>
      <dsp:spPr>
        <a:xfrm rot="5400000">
          <a:off x="4237051" y="4124780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7446658"/>
            <a:satOff val="545"/>
            <a:lumOff val="12165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3391EC5-8D97-4BC2-8934-D3EC428DE116}">
      <dsp:nvSpPr>
        <dsp:cNvPr id="0" name=""/>
        <dsp:cNvSpPr/>
      </dsp:nvSpPr>
      <dsp:spPr>
        <a:xfrm>
          <a:off x="3439630" y="3145023"/>
          <a:ext cx="3856934" cy="968867"/>
        </a:xfrm>
        <a:prstGeom prst="roundRect">
          <a:avLst>
            <a:gd name="adj" fmla="val 16670"/>
          </a:avLst>
        </a:prstGeom>
        <a:solidFill>
          <a:srgbClr val="95A39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هذه النسبة لدى الذكور أكثر من الإناث في كل المجتمعات</a:t>
          </a:r>
          <a:endParaRPr lang="x-none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3486935" y="3192328"/>
        <a:ext cx="3762324" cy="874257"/>
      </dsp:txXfrm>
    </dsp:sp>
    <dsp:sp modelId="{10B96BB5-F917-4FB8-8A25-CAB96932D0D2}">
      <dsp:nvSpPr>
        <dsp:cNvPr id="0" name=""/>
        <dsp:cNvSpPr/>
      </dsp:nvSpPr>
      <dsp:spPr>
        <a:xfrm>
          <a:off x="6195437" y="3130764"/>
          <a:ext cx="1006706" cy="783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x-none" sz="2800" kern="120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6195437" y="3130764"/>
        <a:ext cx="1006706" cy="783081"/>
      </dsp:txXfrm>
    </dsp:sp>
    <dsp:sp modelId="{C54502DD-D0A4-42D3-8FF0-413D01CD60F0}">
      <dsp:nvSpPr>
        <dsp:cNvPr id="0" name=""/>
        <dsp:cNvSpPr/>
      </dsp:nvSpPr>
      <dsp:spPr>
        <a:xfrm>
          <a:off x="5068708" y="4700045"/>
          <a:ext cx="3277801" cy="1569991"/>
        </a:xfrm>
        <a:prstGeom prst="roundRect">
          <a:avLst>
            <a:gd name="adj" fmla="val 16670"/>
          </a:avLst>
        </a:prstGeom>
        <a:solidFill>
          <a:srgbClr val="C89F5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لدى </a:t>
          </a:r>
          <a:r>
            <a:rPr lang="en-US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80</a:t>
          </a:r>
          <a:r>
            <a:rPr lang="x-none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من حالات التوحد أعراض في تدني القدرة العقلية وأعراض من حالات الصرع وصعوبات التعلم أوالاضطرابات الانفعالية والسلوكية</a:t>
          </a:r>
          <a:endParaRPr lang="x-none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5145362" y="4776699"/>
        <a:ext cx="3124493" cy="1416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E9FB166-F7C6-4962-9350-CDAEDB71989D}" type="datetimeFigureOut">
              <a:rPr lang="x-none"/>
              <a:pPr/>
              <a:t>30/03/17</a:t>
            </a:fld>
            <a:endParaRPr lang="x-non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50E8D94-AC42-4B4C-90DB-181753395482}" type="slidenum">
              <a:rPr lang="x-none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451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2922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85747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4265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515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7988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26685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483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CsVSHT3tpY" TargetMode="External"/><Relationship Id="rId2" Type="http://schemas.openxmlformats.org/officeDocument/2006/relationships/hyperlink" Target="https://www.youtube.com/watch?v=1FeuSdL61M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t">
            <a:normAutofit/>
          </a:bodyPr>
          <a:lstStyle/>
          <a:p>
            <a:endParaRPr lang="x-none" dirty="0" smtClean="0"/>
          </a:p>
          <a:p>
            <a:r>
              <a:rPr lang="x-none" sz="6000" dirty="0" smtClean="0">
                <a:cs typeface="+mj-cs"/>
              </a:rPr>
              <a:t>الـتـوحـد</a:t>
            </a:r>
            <a:endParaRPr lang="x-none" sz="6000" dirty="0">
              <a:cs typeface="+mj-cs"/>
            </a:endParaRPr>
          </a:p>
        </p:txBody>
      </p:sp>
      <p:pic>
        <p:nvPicPr>
          <p:cNvPr id="4" name="صورة 3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57166"/>
            <a:ext cx="2047875" cy="790575"/>
          </a:xfrm>
          <a:prstGeom prst="rect">
            <a:avLst/>
          </a:prstGeom>
        </p:spPr>
      </p:pic>
      <p:pic>
        <p:nvPicPr>
          <p:cNvPr id="5" name="صورة 4" descr="tawaho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357298"/>
            <a:ext cx="6715172" cy="207170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x-none" sz="4600" u="sng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نسبة حالات التوحد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76938"/>
              </p:ext>
            </p:extLst>
          </p:nvPr>
        </p:nvGraphicFramePr>
        <p:xfrm>
          <a:off x="179512" y="305272"/>
          <a:ext cx="8640960" cy="636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2987675" cy="17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78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سمات أطفال التوحد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2800" dirty="0" smtClean="0">
                <a:cs typeface="+mj-cs"/>
              </a:rPr>
              <a:t>العجز الجسمي الظاهر: شكوك بأن الطفل أصم أو كفيف.</a:t>
            </a:r>
          </a:p>
          <a:p>
            <a:r>
              <a:rPr lang="x-none" sz="2800" dirty="0" smtClean="0">
                <a:cs typeface="+mj-cs"/>
              </a:rPr>
              <a:t>البرود العاطفي الشديد.</a:t>
            </a:r>
          </a:p>
          <a:p>
            <a:r>
              <a:rPr lang="x-none" sz="2800" dirty="0" smtClean="0">
                <a:cs typeface="+mj-cs"/>
              </a:rPr>
              <a:t>تكرار السلوك النمطي.</a:t>
            </a:r>
          </a:p>
          <a:p>
            <a:r>
              <a:rPr lang="x-none" sz="2800" dirty="0" smtClean="0">
                <a:cs typeface="+mj-cs"/>
              </a:rPr>
              <a:t>سلوك إيذاء الذات.</a:t>
            </a:r>
          </a:p>
          <a:p>
            <a:r>
              <a:rPr lang="x-none" sz="2800" dirty="0" smtClean="0">
                <a:cs typeface="+mj-cs"/>
              </a:rPr>
              <a:t>التفكير المتمركز حول الذات.</a:t>
            </a:r>
          </a:p>
          <a:p>
            <a:r>
              <a:rPr lang="x-none" sz="2800" dirty="0" smtClean="0">
                <a:cs typeface="+mj-cs"/>
              </a:rPr>
              <a:t>الكلام النمطي.</a:t>
            </a:r>
          </a:p>
        </p:txBody>
      </p:sp>
      <p:pic>
        <p:nvPicPr>
          <p:cNvPr id="4" name="صورة 4" descr="newbldca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924944"/>
            <a:ext cx="3657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58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6167" y="1379195"/>
            <a:ext cx="7772400" cy="1470025"/>
          </a:xfrm>
        </p:spPr>
        <p:txBody>
          <a:bodyPr/>
          <a:lstStyle/>
          <a:p>
            <a:r>
              <a:rPr lang="x-none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أسباب</a:t>
            </a:r>
            <a:r>
              <a:rPr lang="x-none" b="1" dirty="0">
                <a:solidFill>
                  <a:srgbClr val="20586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x-none" b="1" dirty="0">
                <a:solidFill>
                  <a:srgbClr val="1736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حالات</a:t>
            </a:r>
            <a:r>
              <a:rPr lang="x-none" b="1" dirty="0">
                <a:solidFill>
                  <a:srgbClr val="20586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x-none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التوحد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659" y="2855490"/>
            <a:ext cx="4017416" cy="279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0"/>
            <a:ext cx="8532440" cy="657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9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5400" dirty="0">
                <a:solidFill>
                  <a:srgbClr val="00B050"/>
                </a:solidFill>
                <a:latin typeface="Andalus" panose="02020603050405020304" pitchFamily="18" charset="-78"/>
              </a:rPr>
              <a:t>النظرية البيلوجية والعصبية</a:t>
            </a:r>
          </a:p>
        </p:txBody>
      </p:sp>
      <p:pic>
        <p:nvPicPr>
          <p:cNvPr id="5" name="عنصر نائب للمحتوى 4" descr="تو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39744" y="2359391"/>
            <a:ext cx="2831180" cy="33448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1" anchor="t">
            <a:normAutofit/>
          </a:bodyPr>
          <a:lstStyle/>
          <a:p>
            <a:pPr algn="ctr"/>
            <a:r>
              <a:rPr lang="x-none" b="1" dirty="0">
                <a:solidFill>
                  <a:srgbClr val="C00000"/>
                </a:solidFill>
                <a:latin typeface="Arial"/>
                <a:cs typeface="+mj-cs"/>
              </a:rPr>
              <a:t>تفسر هذه النظرية </a:t>
            </a:r>
            <a:r>
              <a:rPr lang="x-none" b="1" dirty="0" smtClean="0">
                <a:solidFill>
                  <a:srgbClr val="C00000"/>
                </a:solidFill>
                <a:latin typeface="Arial"/>
                <a:cs typeface="+mj-cs"/>
              </a:rPr>
              <a:t>التوحد</a:t>
            </a:r>
            <a:endParaRPr lang="x-none" b="1" dirty="0">
              <a:solidFill>
                <a:srgbClr val="C00000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x-none" dirty="0">
                <a:solidFill>
                  <a:srgbClr val="1F497D"/>
                </a:solidFill>
                <a:latin typeface="Arial"/>
                <a:cs typeface="+mj-cs"/>
              </a:rPr>
              <a:t>بحدوث خلل في الجهاز العصبي المركزي في الدماغ</a:t>
            </a:r>
            <a:r>
              <a:rPr lang="x-none" dirty="0" smtClean="0">
                <a:solidFill>
                  <a:srgbClr val="1F497D"/>
                </a:solidFill>
                <a:latin typeface="Arial"/>
                <a:cs typeface="+mj-cs"/>
              </a:rPr>
              <a:t>.</a:t>
            </a:r>
          </a:p>
          <a:p>
            <a:pPr marL="0" indent="0" algn="ctr">
              <a:buNone/>
            </a:pPr>
            <a:endParaRPr lang="x-none" dirty="0">
              <a:solidFill>
                <a:srgbClr val="1F497D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x-none" b="1" dirty="0">
                <a:solidFill>
                  <a:srgbClr val="5F497A"/>
                </a:solidFill>
                <a:latin typeface="Arial"/>
                <a:cs typeface="+mj-cs"/>
              </a:rPr>
              <a:t>ويفسر هذا الخلل </a:t>
            </a:r>
            <a:r>
              <a:rPr lang="x-none" b="1" dirty="0" smtClean="0">
                <a:solidFill>
                  <a:srgbClr val="5F497A"/>
                </a:solidFill>
                <a:latin typeface="Arial"/>
                <a:cs typeface="+mj-cs"/>
              </a:rPr>
              <a:t>المشكلات</a:t>
            </a:r>
            <a:endParaRPr lang="x-none" b="1" dirty="0">
              <a:solidFill>
                <a:srgbClr val="5F497A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x-none" dirty="0">
                <a:solidFill>
                  <a:srgbClr val="31859B"/>
                </a:solidFill>
                <a:latin typeface="Arial"/>
                <a:cs typeface="+mj-cs"/>
              </a:rPr>
              <a:t>اللغوية والعقلية والمعرفية والحسية التي يعاني منها الطفل التوحدي.</a:t>
            </a:r>
          </a:p>
        </p:txBody>
      </p:sp>
    </p:spTree>
    <p:extLst>
      <p:ext uri="{BB962C8B-B14F-4D97-AF65-F5344CB8AC3E}">
        <p14:creationId xmlns:p14="http://schemas.microsoft.com/office/powerpoint/2010/main" val="37413654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2800" b="1" dirty="0">
                <a:latin typeface="Aldhabi" panose="01000000000000000000" pitchFamily="2" charset="-78"/>
              </a:rPr>
              <a:t>وتفترض النظرية أسباب لحدوث الخلل في الجهاز العصبي المركزي, </a:t>
            </a:r>
            <a:r>
              <a:rPr lang="x-none" sz="2800" b="1" dirty="0" smtClean="0">
                <a:latin typeface="Aldhabi" panose="01000000000000000000" pitchFamily="2" charset="-78"/>
              </a:rPr>
              <a:t>منها</a:t>
            </a:r>
            <a:endParaRPr lang="x-none" sz="2800" b="1" dirty="0">
              <a:latin typeface="Aldhabi" panose="01000000000000000000" pitchFamily="2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888432" cy="3816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9003" y="1988840"/>
            <a:ext cx="4038600" cy="4525963"/>
          </a:xfrm>
        </p:spPr>
        <p:txBody>
          <a:bodyPr vert="horz" lIns="91440" tIns="45720" rIns="91440" bIns="45720" rtlCol="1" anchor="t">
            <a:normAutofit/>
          </a:bodyPr>
          <a:lstStyle/>
          <a:p>
            <a:pPr algn="just"/>
            <a:r>
              <a:rPr lang="x-none" sz="3600" b="1" dirty="0">
                <a:solidFill>
                  <a:srgbClr val="FFC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تعاطي الأم الحامل للعقاقير والأدوية.</a:t>
            </a:r>
          </a:p>
          <a:p>
            <a:pPr algn="just"/>
            <a:r>
              <a:rPr lang="x-none" sz="3600" b="1" dirty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الالتهابات التي تصيب الأم الحامل الناتجة عن أمراض معدية.</a:t>
            </a:r>
          </a:p>
          <a:p>
            <a:pPr algn="just"/>
            <a:r>
              <a:rPr lang="x-none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نقص الأكسجين أثناء الولادة.</a:t>
            </a:r>
          </a:p>
          <a:p>
            <a:pPr algn="just"/>
            <a:r>
              <a:rPr lang="x-none" sz="3600" b="1" dirty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تقديم </a:t>
            </a:r>
            <a:r>
              <a:rPr lang="x-none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التطاعيم المعروفة </a:t>
            </a:r>
            <a:r>
              <a:rPr lang="x-none" sz="3600" b="1" dirty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للأطفال </a:t>
            </a:r>
            <a:r>
              <a:rPr lang="x-none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وخاصة المطعوم الثلاثي (</a:t>
            </a:r>
            <a:r>
              <a:rPr lang="en-US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MMR</a:t>
            </a:r>
            <a:r>
              <a:rPr lang="x-none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  <a:endParaRPr lang="x-none" sz="3600" b="1" dirty="0">
              <a:solidFill>
                <a:srgbClr val="92D05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3079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مشهد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www.youtube.com/watch?v=1FeuSdL61MY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www.youtube.com/watch?v=wCsVSHT3tpY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اليوم العالمي للتوحد </a:t>
            </a:r>
            <a:r>
              <a:rPr lang="en-US" b="1" dirty="0"/>
              <a:t>April 2, 2017</a:t>
            </a:r>
            <a:endParaRPr lang="ar-SA" b="1" dirty="0"/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>
                <a:solidFill>
                  <a:srgbClr val="FF0000"/>
                </a:solidFill>
              </a:rPr>
              <a:t>بازل لدعم اطفال التوحد 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3732600"/>
            <a:ext cx="2088232" cy="214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62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29190" y="2786058"/>
            <a:ext cx="3971924" cy="3643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x-none" dirty="0">
                <a:solidFill>
                  <a:srgbClr val="7030A0"/>
                </a:solidFill>
                <a:cs typeface="+mj-cs"/>
              </a:rPr>
              <a:t>مفهوم </a:t>
            </a:r>
            <a:r>
              <a:rPr lang="x-none" dirty="0" smtClean="0">
                <a:solidFill>
                  <a:srgbClr val="7030A0"/>
                </a:solidFill>
                <a:cs typeface="+mj-cs"/>
              </a:rPr>
              <a:t>التوحد</a:t>
            </a:r>
            <a:endParaRPr lang="en-US" dirty="0">
              <a:solidFill>
                <a:srgbClr val="7030A0"/>
              </a:solidFill>
              <a:cs typeface="+mj-cs"/>
            </a:endParaRPr>
          </a:p>
          <a:p>
            <a:pPr>
              <a:buNone/>
            </a:pPr>
            <a:r>
              <a:rPr lang="x-none" sz="2400" dirty="0">
                <a:cs typeface="+mj-cs"/>
              </a:rPr>
              <a:t>ا</a:t>
            </a:r>
            <a:r>
              <a:rPr lang="x-none" sz="2400" dirty="0" smtClean="0">
                <a:cs typeface="+mj-cs"/>
              </a:rPr>
              <a:t>عتبرت </a:t>
            </a:r>
            <a:r>
              <a:rPr lang="x-none" sz="2400" dirty="0">
                <a:cs typeface="+mj-cs"/>
              </a:rPr>
              <a:t>حالات التوحد فئة مستقلة من فئات التربية الخاصة </a:t>
            </a:r>
            <a:r>
              <a:rPr lang="x-none" sz="2400" dirty="0" smtClean="0">
                <a:cs typeface="+mj-cs"/>
              </a:rPr>
              <a:t>حين أقر </a:t>
            </a:r>
            <a:r>
              <a:rPr lang="x-none" sz="2400" dirty="0">
                <a:cs typeface="+mj-cs"/>
              </a:rPr>
              <a:t>القانون </a:t>
            </a:r>
            <a:r>
              <a:rPr lang="x-none" sz="2400" dirty="0" smtClean="0">
                <a:cs typeface="+mj-cs"/>
              </a:rPr>
              <a:t>الأمريكي </a:t>
            </a:r>
            <a:r>
              <a:rPr lang="x-none" sz="2400" dirty="0">
                <a:cs typeface="+mj-cs"/>
              </a:rPr>
              <a:t>المعروف </a:t>
            </a:r>
            <a:r>
              <a:rPr lang="x-none" sz="2400" dirty="0" smtClean="0">
                <a:cs typeface="+mj-cs"/>
              </a:rPr>
              <a:t>تعريفاً خاصاً </a:t>
            </a:r>
            <a:r>
              <a:rPr lang="x-none" sz="2400" dirty="0">
                <a:cs typeface="+mj-cs"/>
              </a:rPr>
              <a:t>بها </a:t>
            </a:r>
            <a:r>
              <a:rPr lang="x-none" sz="2400" dirty="0" smtClean="0">
                <a:cs typeface="+mj-cs"/>
              </a:rPr>
              <a:t>ومن </a:t>
            </a:r>
            <a:r>
              <a:rPr lang="x-none" sz="2400" dirty="0">
                <a:cs typeface="+mj-cs"/>
              </a:rPr>
              <a:t>المصطلحات التي ظهرت بموجب هذا </a:t>
            </a:r>
            <a:r>
              <a:rPr lang="x-none" sz="2400" dirty="0" smtClean="0">
                <a:cs typeface="+mj-cs"/>
              </a:rPr>
              <a:t>القانون:</a:t>
            </a:r>
            <a:endParaRPr lang="en-US" sz="2400" dirty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x-none" sz="2400" dirty="0">
                <a:cs typeface="+mj-cs"/>
              </a:rPr>
              <a:t>مصطلح طيف التوحد</a:t>
            </a:r>
            <a:endParaRPr lang="en-US" sz="2400" dirty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x-none" sz="2400" dirty="0">
                <a:cs typeface="+mj-cs"/>
              </a:rPr>
              <a:t>مصطلح الاضطرابات </a:t>
            </a:r>
            <a:r>
              <a:rPr lang="x-none" sz="2400" dirty="0" err="1">
                <a:cs typeface="+mj-cs"/>
              </a:rPr>
              <a:t>النمائية</a:t>
            </a:r>
            <a:r>
              <a:rPr lang="x-none" sz="2400" dirty="0">
                <a:cs typeface="+mj-cs"/>
              </a:rPr>
              <a:t> غير </a:t>
            </a:r>
            <a:r>
              <a:rPr lang="x-none" sz="2400" dirty="0" smtClean="0">
                <a:cs typeface="+mj-cs"/>
              </a:rPr>
              <a:t>المحددة</a:t>
            </a:r>
          </a:p>
          <a:p>
            <a:endParaRPr lang="x-none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14686"/>
            <a:ext cx="428628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x-none" sz="2000" dirty="0">
                <a:cs typeface="+mj-cs"/>
              </a:rPr>
              <a:t>و مهما يكن من أ</a:t>
            </a:r>
            <a:r>
              <a:rPr lang="x-none" sz="2000" dirty="0" smtClean="0">
                <a:cs typeface="+mj-cs"/>
              </a:rPr>
              <a:t>مر </a:t>
            </a:r>
            <a:r>
              <a:rPr lang="x-none" sz="2000" dirty="0">
                <a:cs typeface="+mj-cs"/>
              </a:rPr>
              <a:t>هؤلاء المصطلحات فإن مصطلح الطفل التوحدي مصطلح يشير إ</a:t>
            </a:r>
            <a:r>
              <a:rPr lang="x-none" sz="2000" dirty="0" smtClean="0">
                <a:cs typeface="+mj-cs"/>
              </a:rPr>
              <a:t>لى </a:t>
            </a:r>
            <a:r>
              <a:rPr lang="x-none" sz="2000" dirty="0">
                <a:cs typeface="+mj-cs"/>
              </a:rPr>
              <a:t>إ</a:t>
            </a:r>
            <a:r>
              <a:rPr lang="x-none" sz="2000" dirty="0" smtClean="0">
                <a:cs typeface="+mj-cs"/>
              </a:rPr>
              <a:t>عاقة </a:t>
            </a:r>
            <a:r>
              <a:rPr lang="x-none" sz="2000" dirty="0">
                <a:cs typeface="+mj-cs"/>
              </a:rPr>
              <a:t>نمائية تظهر قبل سن الثالثة من العمر </a:t>
            </a:r>
            <a:r>
              <a:rPr lang="x-none" sz="2000" dirty="0" smtClean="0">
                <a:cs typeface="+mj-cs"/>
              </a:rPr>
              <a:t>وتبدو </a:t>
            </a:r>
            <a:r>
              <a:rPr lang="x-none" sz="2000" dirty="0">
                <a:cs typeface="+mj-cs"/>
              </a:rPr>
              <a:t>أ</a:t>
            </a:r>
            <a:r>
              <a:rPr lang="x-none" sz="2000" dirty="0" smtClean="0">
                <a:cs typeface="+mj-cs"/>
              </a:rPr>
              <a:t>عراضها </a:t>
            </a:r>
            <a:r>
              <a:rPr lang="x-none" sz="2000" dirty="0">
                <a:cs typeface="+mj-cs"/>
              </a:rPr>
              <a:t>في ثلاثة مظاهر أ</a:t>
            </a:r>
            <a:r>
              <a:rPr lang="x-none" sz="2000" dirty="0" smtClean="0">
                <a:cs typeface="+mj-cs"/>
              </a:rPr>
              <a:t>ساسية </a:t>
            </a:r>
            <a:r>
              <a:rPr lang="x-none" sz="2000" dirty="0">
                <a:cs typeface="+mj-cs"/>
              </a:rPr>
              <a:t>هي</a:t>
            </a:r>
            <a:r>
              <a:rPr lang="x-none" sz="2000" dirty="0" smtClean="0">
                <a:cs typeface="+mj-cs"/>
              </a:rPr>
              <a:t>:</a:t>
            </a:r>
          </a:p>
          <a:p>
            <a:pPr>
              <a:buNone/>
            </a:pPr>
            <a:endParaRPr lang="en-US" sz="2000" dirty="0"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x-none" sz="2000" dirty="0">
                <a:solidFill>
                  <a:srgbClr val="FF0000"/>
                </a:solidFill>
                <a:cs typeface="+mj-cs"/>
              </a:rPr>
              <a:t>صعوبة في التواصل الاجتماعي</a:t>
            </a:r>
            <a:endParaRPr lang="en-US" sz="2000" dirty="0">
              <a:solidFill>
                <a:srgbClr val="FF0000"/>
              </a:solidFill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x-none" sz="2000" dirty="0">
                <a:solidFill>
                  <a:srgbClr val="00B050"/>
                </a:solidFill>
                <a:cs typeface="+mj-cs"/>
              </a:rPr>
              <a:t>صعوبة في التواصل اللفظي</a:t>
            </a:r>
            <a:endParaRPr lang="en-US" sz="2000" dirty="0">
              <a:solidFill>
                <a:srgbClr val="00B050"/>
              </a:solidFill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x-none" sz="2000" dirty="0">
                <a:solidFill>
                  <a:srgbClr val="0070C0"/>
                </a:solidFill>
                <a:cs typeface="+mj-cs"/>
              </a:rPr>
              <a:t>صعوبة في القدرات المعرفية العقلية</a:t>
            </a:r>
            <a:endParaRPr lang="en-US" sz="2000" dirty="0">
              <a:solidFill>
                <a:srgbClr val="0070C0"/>
              </a:solidFill>
              <a:cs typeface="+mj-cs"/>
            </a:endParaRPr>
          </a:p>
          <a:p>
            <a:endParaRPr lang="x-none" sz="2000" dirty="0">
              <a:cs typeface="+mj-cs"/>
            </a:endParaRPr>
          </a:p>
        </p:txBody>
      </p:sp>
      <p:pic>
        <p:nvPicPr>
          <p:cNvPr id="7" name="صورة 6" descr="37624665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357166"/>
            <a:ext cx="7000924" cy="2071702"/>
          </a:xfrm>
          <a:prstGeom prst="rect">
            <a:avLst/>
          </a:prstGeom>
        </p:spPr>
      </p:pic>
      <p:pic>
        <p:nvPicPr>
          <p:cNvPr id="8" name="صورة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642918"/>
            <a:ext cx="1246169" cy="131445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4600" spc="-100" dirty="0">
                <a:solidFill>
                  <a:srgbClr val="C89F5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مفهوم التوحد</a:t>
            </a:r>
            <a:endParaRPr lang="x-none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9826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059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00364" y="357166"/>
            <a:ext cx="5686436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x-none" dirty="0" smtClean="0"/>
              <a:t> </a:t>
            </a:r>
            <a:endParaRPr lang="x-none" dirty="0"/>
          </a:p>
        </p:txBody>
      </p:sp>
      <p:graphicFrame>
        <p:nvGraphicFramePr>
          <p:cNvPr id="6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653012"/>
              </p:ext>
            </p:extLst>
          </p:nvPr>
        </p:nvGraphicFramePr>
        <p:xfrm>
          <a:off x="467544" y="1600200"/>
          <a:ext cx="7609656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857232"/>
            <a:ext cx="5400684" cy="53403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x-none" sz="3500" b="1" dirty="0">
                <a:solidFill>
                  <a:srgbClr val="FF0000"/>
                </a:solidFill>
              </a:rPr>
              <a:t>تصنيف حالات التوحد:</a:t>
            </a:r>
            <a:endParaRPr lang="en-US" sz="3500" b="1" dirty="0">
              <a:solidFill>
                <a:srgbClr val="FF0000"/>
              </a:solidFill>
            </a:endParaRPr>
          </a:p>
          <a:p>
            <a:pPr algn="justLow">
              <a:buNone/>
            </a:pPr>
            <a:r>
              <a:rPr lang="x-none" dirty="0" smtClean="0"/>
              <a:t>  تشكل </a:t>
            </a:r>
            <a:r>
              <a:rPr lang="x-none" dirty="0"/>
              <a:t>حالات التوحد </a:t>
            </a:r>
            <a:r>
              <a:rPr lang="x-none" dirty="0" smtClean="0"/>
              <a:t>عدداً </a:t>
            </a:r>
            <a:r>
              <a:rPr lang="x-none" dirty="0"/>
              <a:t>من الحالات غير المتجانسة </a:t>
            </a:r>
            <a:r>
              <a:rPr lang="x-none" dirty="0" smtClean="0"/>
              <a:t>والمتدرجة في </a:t>
            </a:r>
            <a:r>
              <a:rPr lang="x-none" dirty="0"/>
              <a:t>شدتها </a:t>
            </a:r>
            <a:r>
              <a:rPr lang="x-none" dirty="0" smtClean="0"/>
              <a:t>وعلى </a:t>
            </a:r>
            <a:r>
              <a:rPr lang="x-none" dirty="0"/>
              <a:t>ذلك يصنف هلهان </a:t>
            </a:r>
            <a:r>
              <a:rPr lang="x-none" dirty="0" smtClean="0"/>
              <a:t>وكوفمان </a:t>
            </a:r>
            <a:r>
              <a:rPr lang="x-none" dirty="0"/>
              <a:t>حالات التوحد إ</a:t>
            </a:r>
            <a:r>
              <a:rPr lang="x-none" dirty="0" smtClean="0"/>
              <a:t>لى ما يلي</a:t>
            </a:r>
            <a:r>
              <a:rPr lang="x-none" dirty="0"/>
              <a:t>:</a:t>
            </a:r>
            <a:endParaRPr lang="en-US" dirty="0"/>
          </a:p>
          <a:p>
            <a:pPr>
              <a:buFont typeface="Courier New" pitchFamily="49" charset="0"/>
              <a:buChar char="o"/>
            </a:pPr>
            <a:r>
              <a:rPr lang="x-none" dirty="0">
                <a:solidFill>
                  <a:srgbClr val="0070C0"/>
                </a:solidFill>
              </a:rPr>
              <a:t>متلازمة </a:t>
            </a:r>
            <a:r>
              <a:rPr lang="x-none" dirty="0" err="1">
                <a:solidFill>
                  <a:srgbClr val="0070C0"/>
                </a:solidFill>
              </a:rPr>
              <a:t>اسبرجر</a:t>
            </a:r>
            <a:endParaRPr lang="en-US" dirty="0">
              <a:solidFill>
                <a:srgbClr val="0070C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x-none" dirty="0">
                <a:solidFill>
                  <a:srgbClr val="00B0F0"/>
                </a:solidFill>
              </a:rPr>
              <a:t>متلازمة </a:t>
            </a:r>
            <a:r>
              <a:rPr lang="x-none" dirty="0" err="1">
                <a:solidFill>
                  <a:srgbClr val="00B0F0"/>
                </a:solidFill>
              </a:rPr>
              <a:t>ريت</a:t>
            </a:r>
            <a:endParaRPr lang="en-US" dirty="0">
              <a:solidFill>
                <a:srgbClr val="00B0F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x-none" dirty="0">
                <a:solidFill>
                  <a:srgbClr val="00B050"/>
                </a:solidFill>
              </a:rPr>
              <a:t>اضطراب التفكك </a:t>
            </a:r>
            <a:r>
              <a:rPr lang="x-none" dirty="0" err="1">
                <a:solidFill>
                  <a:srgbClr val="00B050"/>
                </a:solidFill>
              </a:rPr>
              <a:t>الطفولي</a:t>
            </a:r>
            <a:endParaRPr lang="en-US" dirty="0">
              <a:solidFill>
                <a:srgbClr val="00B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x-none" dirty="0">
                <a:solidFill>
                  <a:srgbClr val="92D050"/>
                </a:solidFill>
              </a:rPr>
              <a:t>الاضطراب </a:t>
            </a:r>
            <a:r>
              <a:rPr lang="x-none" dirty="0" err="1">
                <a:solidFill>
                  <a:srgbClr val="92D050"/>
                </a:solidFill>
              </a:rPr>
              <a:t>النمائي</a:t>
            </a:r>
            <a:r>
              <a:rPr lang="x-none" dirty="0">
                <a:solidFill>
                  <a:srgbClr val="92D050"/>
                </a:solidFill>
              </a:rPr>
              <a:t> الشامل غير المحدد</a:t>
            </a:r>
            <a:endParaRPr lang="en-US" dirty="0">
              <a:solidFill>
                <a:srgbClr val="92D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x-none" dirty="0">
                <a:solidFill>
                  <a:srgbClr val="FFC000"/>
                </a:solidFill>
              </a:rPr>
              <a:t>حالات التوحد المميزة </a:t>
            </a:r>
            <a:r>
              <a:rPr lang="x-none" dirty="0" smtClean="0">
                <a:solidFill>
                  <a:srgbClr val="FFC000"/>
                </a:solidFill>
              </a:rPr>
              <a:t>والمعروفة </a:t>
            </a:r>
            <a:r>
              <a:rPr lang="x-none" dirty="0">
                <a:solidFill>
                  <a:srgbClr val="FFC000"/>
                </a:solidFill>
              </a:rPr>
              <a:t>باسم (</a:t>
            </a:r>
            <a:r>
              <a:rPr lang="en-US" dirty="0">
                <a:solidFill>
                  <a:srgbClr val="FFC000"/>
                </a:solidFill>
              </a:rPr>
              <a:t>AS</a:t>
            </a:r>
            <a:r>
              <a:rPr lang="x-none" dirty="0">
                <a:solidFill>
                  <a:srgbClr val="FFC000"/>
                </a:solidFill>
              </a:rPr>
              <a:t>)</a:t>
            </a:r>
            <a:endParaRPr lang="en-US" dirty="0">
              <a:solidFill>
                <a:srgbClr val="FFC000"/>
              </a:solidFill>
            </a:endParaRPr>
          </a:p>
          <a:p>
            <a:pPr>
              <a:buNone/>
            </a:pPr>
            <a:endParaRPr lang="x-none" dirty="0"/>
          </a:p>
        </p:txBody>
      </p:sp>
      <p:pic>
        <p:nvPicPr>
          <p:cNvPr id="4" name="صورة 3" descr="Autism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1855" y="571480"/>
            <a:ext cx="2213328" cy="5143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r>
              <a:rPr lang="x-none" b="1" u="sng" dirty="0">
                <a:solidFill>
                  <a:srgbClr val="C00000"/>
                </a:solidFill>
                <a:cs typeface="+mj-cs"/>
              </a:rPr>
              <a:t>متلازمة </a:t>
            </a:r>
            <a:r>
              <a:rPr lang="x-none" b="1" u="sng" dirty="0" smtClean="0">
                <a:solidFill>
                  <a:srgbClr val="C00000"/>
                </a:solidFill>
                <a:cs typeface="+mj-cs"/>
              </a:rPr>
              <a:t>اسبرجر</a:t>
            </a:r>
            <a:endParaRPr lang="x-none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x-none" sz="2800" dirty="0">
                <a:solidFill>
                  <a:srgbClr val="2F2B20"/>
                </a:solidFill>
                <a:cs typeface="+mj-cs"/>
              </a:rPr>
              <a:t>وتمثل هذه المتلازمة معظم حالات التوحد البسيطة، وتبدو مظاهرها في العزلة الإجتماعية ومشكلات </a:t>
            </a:r>
            <a:r>
              <a:rPr lang="x-none" sz="2800" b="1" dirty="0">
                <a:solidFill>
                  <a:srgbClr val="FF0000"/>
                </a:solidFill>
                <a:cs typeface="+mj-cs"/>
              </a:rPr>
              <a:t>أقل</a:t>
            </a:r>
            <a:r>
              <a:rPr lang="x-none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في القدرات المعرفية واللغوية.</a:t>
            </a:r>
          </a:p>
          <a:p>
            <a:pPr lvl="0" indent="-228600">
              <a:buClr>
                <a:srgbClr val="A9A57C"/>
              </a:buClr>
            </a:pPr>
            <a:r>
              <a:rPr lang="x-none" b="1" u="sng" dirty="0">
                <a:solidFill>
                  <a:srgbClr val="C00000"/>
                </a:solidFill>
                <a:cs typeface="+mj-cs"/>
              </a:rPr>
              <a:t>متلازمة </a:t>
            </a:r>
            <a:r>
              <a:rPr lang="x-none" b="1" u="sng" dirty="0" smtClean="0">
                <a:solidFill>
                  <a:srgbClr val="C00000"/>
                </a:solidFill>
                <a:cs typeface="+mj-cs"/>
              </a:rPr>
              <a:t>ريت</a:t>
            </a: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x-none" sz="2800" dirty="0">
                <a:solidFill>
                  <a:srgbClr val="2F2B20"/>
                </a:solidFill>
                <a:cs typeface="+mj-cs"/>
              </a:rPr>
              <a:t>وهي تمثل حالات التوحد لدى </a:t>
            </a:r>
            <a:r>
              <a:rPr lang="x-none" sz="2800" b="1" dirty="0" smtClean="0">
                <a:solidFill>
                  <a:srgbClr val="FF0000"/>
                </a:solidFill>
                <a:cs typeface="+mj-cs"/>
              </a:rPr>
              <a:t>الإناث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وتظهر أعراضها بعد سن </a:t>
            </a:r>
            <a:r>
              <a:rPr lang="x-none" sz="2800" b="1" dirty="0">
                <a:solidFill>
                  <a:srgbClr val="FF0000"/>
                </a:solidFill>
                <a:cs typeface="+mj-cs"/>
              </a:rPr>
              <a:t>الرابعة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، وتتمثل في ظهور أعراض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التوحد،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والمشكلات العقلية والحركية واللغوية المصاحبة لها.</a:t>
            </a:r>
          </a:p>
          <a:p>
            <a:pPr lvl="0" indent="-228600">
              <a:buClr>
                <a:srgbClr val="A9A57C"/>
              </a:buClr>
            </a:pPr>
            <a:endParaRPr lang="x-none" b="1" u="sng" dirty="0">
              <a:solidFill>
                <a:srgbClr val="C00000"/>
              </a:solidFill>
              <a:cs typeface="+mj-cs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40572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r>
              <a:rPr lang="x-none" b="1" u="sng" dirty="0">
                <a:solidFill>
                  <a:srgbClr val="C00000"/>
                </a:solidFill>
                <a:cs typeface="+mj-cs"/>
              </a:rPr>
              <a:t>اضطراب التفكك </a:t>
            </a:r>
            <a:r>
              <a:rPr lang="x-none" b="1" u="sng" dirty="0" smtClean="0">
                <a:solidFill>
                  <a:srgbClr val="C00000"/>
                </a:solidFill>
                <a:cs typeface="+mj-cs"/>
              </a:rPr>
              <a:t>الطفولي</a:t>
            </a:r>
            <a:endParaRPr lang="x-none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x-none" sz="2800" dirty="0">
                <a:solidFill>
                  <a:srgbClr val="2F2B20"/>
                </a:solidFill>
                <a:cs typeface="+mj-cs"/>
              </a:rPr>
              <a:t>وتمثل حالات التوحد التي تظهر أعراضها بعد سن </a:t>
            </a:r>
            <a:r>
              <a:rPr lang="x-none" sz="2800" b="1" dirty="0">
                <a:solidFill>
                  <a:srgbClr val="FF0000"/>
                </a:solidFill>
                <a:cs typeface="+mj-cs"/>
              </a:rPr>
              <a:t>العاشرة</a:t>
            </a:r>
            <a:r>
              <a:rPr lang="x-none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لدى الذكور </a:t>
            </a:r>
            <a:r>
              <a:rPr lang="x-none" sz="2800" b="1" dirty="0">
                <a:solidFill>
                  <a:srgbClr val="FF0000"/>
                </a:solidFill>
                <a:cs typeface="+mj-cs"/>
              </a:rPr>
              <a:t>أكثر</a:t>
            </a:r>
            <a:r>
              <a:rPr lang="x-none" sz="2800" dirty="0">
                <a:solidFill>
                  <a:srgbClr val="FF0000"/>
                </a:solidFill>
                <a:cs typeface="+mj-cs"/>
              </a:rPr>
              <a:t>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من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الإناث،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وتبدو أعراضها في صعوبات التداخل اللغوي والاجتماعي والعقلي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.</a:t>
            </a:r>
          </a:p>
          <a:p>
            <a:pPr lvl="0" indent="-228600">
              <a:buClr>
                <a:srgbClr val="A9A57C"/>
              </a:buClr>
            </a:pPr>
            <a:r>
              <a:rPr lang="x-none" b="1" u="sng" dirty="0">
                <a:solidFill>
                  <a:srgbClr val="C00000"/>
                </a:solidFill>
                <a:cs typeface="+mj-cs"/>
              </a:rPr>
              <a:t>الاضطراب النمائي الشامل غير </a:t>
            </a:r>
            <a:r>
              <a:rPr lang="x-none" b="1" u="sng" dirty="0" smtClean="0">
                <a:solidFill>
                  <a:srgbClr val="C00000"/>
                </a:solidFill>
                <a:cs typeface="+mj-cs"/>
              </a:rPr>
              <a:t>المحدد</a:t>
            </a:r>
            <a:endParaRPr lang="x-none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x-none" sz="2800" dirty="0">
                <a:solidFill>
                  <a:srgbClr val="2F2B20"/>
                </a:solidFill>
                <a:cs typeface="+mj-cs"/>
              </a:rPr>
              <a:t>تمثل حالات التوحد التي لا تندرج ضمن حالات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التوحد السابقة،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وتبدو أعراضها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في ضعف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التواصل الاجتماعي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أواللفظي أوالسلوك النمطي،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وتتسم هذه الأعراض بأنها أقل درجة في شدتها من أعراض التوحد الكلاسيكية المعروفة.</a:t>
            </a:r>
          </a:p>
          <a:p>
            <a:pPr marL="114300" lvl="0" indent="0">
              <a:buClr>
                <a:srgbClr val="A9A57C"/>
              </a:buClr>
              <a:buNone/>
            </a:pPr>
            <a:endParaRPr lang="x-none" sz="2800" dirty="0">
              <a:solidFill>
                <a:srgbClr val="2F2B20"/>
              </a:solidFill>
              <a:cs typeface="+mj-cs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08681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endParaRPr lang="x-none" sz="2400" b="1" u="sng" dirty="0" smtClean="0">
              <a:solidFill>
                <a:srgbClr val="C00000"/>
              </a:solidFill>
            </a:endParaRPr>
          </a:p>
          <a:p>
            <a:pPr lvl="0" indent="-228600">
              <a:buClr>
                <a:srgbClr val="A9A57C"/>
              </a:buClr>
            </a:pPr>
            <a:r>
              <a:rPr lang="x-none" b="1" u="sng" dirty="0" smtClean="0">
                <a:solidFill>
                  <a:srgbClr val="C00000"/>
                </a:solidFill>
                <a:cs typeface="+mj-cs"/>
              </a:rPr>
              <a:t>حالات </a:t>
            </a:r>
            <a:r>
              <a:rPr lang="x-none" b="1" u="sng" dirty="0">
                <a:solidFill>
                  <a:srgbClr val="C00000"/>
                </a:solidFill>
                <a:cs typeface="+mj-cs"/>
              </a:rPr>
              <a:t>التوحد المميزة والمعروفة باسم </a:t>
            </a:r>
            <a:r>
              <a:rPr lang="x-none" sz="2400" b="1" u="sng" dirty="0" smtClean="0">
                <a:solidFill>
                  <a:srgbClr val="C00000"/>
                </a:solidFill>
                <a:cs typeface="+mj-cs"/>
              </a:rPr>
              <a:t>(</a:t>
            </a:r>
            <a:r>
              <a:rPr lang="en-US" sz="2400" b="1" u="sng" dirty="0" smtClean="0">
                <a:solidFill>
                  <a:srgbClr val="C00000"/>
                </a:solidFill>
                <a:cs typeface="+mj-cs"/>
              </a:rPr>
              <a:t>Autistic </a:t>
            </a:r>
            <a:r>
              <a:rPr lang="en-US" sz="2400" b="1" u="sng" dirty="0">
                <a:solidFill>
                  <a:srgbClr val="C00000"/>
                </a:solidFill>
                <a:cs typeface="+mj-cs"/>
              </a:rPr>
              <a:t>Savant, AS</a:t>
            </a:r>
            <a:r>
              <a:rPr lang="x-none" sz="2400" dirty="0">
                <a:solidFill>
                  <a:srgbClr val="2F2B20"/>
                </a:solidFill>
                <a:cs typeface="+mj-cs"/>
              </a:rPr>
              <a:t>)</a:t>
            </a:r>
          </a:p>
          <a:p>
            <a:pPr marL="114300" lvl="0" indent="0" algn="just">
              <a:buClr>
                <a:srgbClr val="A9A57C"/>
              </a:buClr>
              <a:buNone/>
            </a:pPr>
            <a:endParaRPr lang="x-none" sz="2800" dirty="0" smtClean="0">
              <a:solidFill>
                <a:srgbClr val="2F2B2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x-none" sz="2800" dirty="0" smtClean="0">
                <a:solidFill>
                  <a:srgbClr val="2F2B20"/>
                </a:solidFill>
                <a:cs typeface="+mj-cs"/>
              </a:rPr>
              <a:t>وتمثل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الحالات النادرة التي يظهر فيها قدرات غير عادية كالقدرات الموسيقية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أوالحسابية أوالرسم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، والمصاحبة لاعراض التوحد الكلاسيكية والمتمثلة به صعوبات التواصل الاجتماعي </a:t>
            </a:r>
            <a:r>
              <a:rPr lang="x-none" sz="2800" dirty="0" smtClean="0">
                <a:solidFill>
                  <a:srgbClr val="2F2B20"/>
                </a:solidFill>
                <a:cs typeface="+mj-cs"/>
              </a:rPr>
              <a:t>واللفظي، </a:t>
            </a:r>
            <a:r>
              <a:rPr lang="x-none" sz="2800" dirty="0">
                <a:solidFill>
                  <a:srgbClr val="2F2B20"/>
                </a:solidFill>
                <a:cs typeface="+mj-cs"/>
              </a:rPr>
              <a:t>ومع ذلك يظهر هؤلاء الأفراد قدرات متميزة ولذا اطلق عليها مصطلح حالات التوحد التي تظهر أداء مميزاً</a:t>
            </a:r>
            <a:r>
              <a:rPr lang="x-none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.</a:t>
            </a:r>
          </a:p>
          <a:p>
            <a:endParaRPr lang="x-none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9125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617</Words>
  <Application>Microsoft Office PowerPoint</Application>
  <PresentationFormat>On-screen Show (4:3)</PresentationFormat>
  <Paragraphs>82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Aldhabi</vt:lpstr>
      <vt:lpstr>Andalus</vt:lpstr>
      <vt:lpstr>Arabic Typesetting</vt:lpstr>
      <vt:lpstr>Arial</vt:lpstr>
      <vt:lpstr>Calibri</vt:lpstr>
      <vt:lpstr>Cambria</vt:lpstr>
      <vt:lpstr>Courier New</vt:lpstr>
      <vt:lpstr>Tahoma</vt:lpstr>
      <vt:lpstr>Times New Roman</vt:lpstr>
      <vt:lpstr>Wingdings</vt:lpstr>
      <vt:lpstr>سمة Office</vt:lpstr>
      <vt:lpstr>PowerPoint Presentation</vt:lpstr>
      <vt:lpstr>مشهد </vt:lpstr>
      <vt:lpstr>PowerPoint Presentation</vt:lpstr>
      <vt:lpstr>مفهوم التوحد</vt:lpstr>
      <vt:lpstr>PowerPoint Presentation</vt:lpstr>
      <vt:lpstr>PowerPoint Presentation</vt:lpstr>
      <vt:lpstr>تصنيف حالات التوحد</vt:lpstr>
      <vt:lpstr>تصنيف حالات التوحد</vt:lpstr>
      <vt:lpstr>تصنيف حالات التوحد</vt:lpstr>
      <vt:lpstr>نسبة حالات التوحد</vt:lpstr>
      <vt:lpstr>سمات أطفال التوحد</vt:lpstr>
      <vt:lpstr>أسباب حالات التوحد</vt:lpstr>
      <vt:lpstr>PowerPoint Presentation</vt:lpstr>
      <vt:lpstr>النظرية البيلوجية والعصبية</vt:lpstr>
      <vt:lpstr>وتفترض النظرية أسباب لحدوث الخلل في الجهاز العصبي المركزي, منها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~</dc:creator>
  <cp:lastModifiedBy>Lena Alkhuraiji</cp:lastModifiedBy>
  <cp:revision>104</cp:revision>
  <dcterms:created xsi:type="dcterms:W3CDTF">2015-11-22T20:42:41Z</dcterms:created>
  <dcterms:modified xsi:type="dcterms:W3CDTF">2017-03-30T08:46:01Z</dcterms:modified>
</cp:coreProperties>
</file>