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52F6392-132E-534F-AC21-7A83E8F6E511}" type="doc">
      <dgm:prSet loTypeId="urn:microsoft.com/office/officeart/2005/8/layout/radial1" loCatId="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F3554E4E-1333-8C4B-9FEE-0F1429F0DE06}">
      <dgm:prSet phldrT="[Text]"/>
      <dgm:spPr/>
      <dgm:t>
        <a:bodyPr/>
        <a:lstStyle/>
        <a:p>
          <a:r>
            <a:rPr lang="en-US" dirty="0" err="1" smtClean="0"/>
            <a:t>التوحد</a:t>
          </a:r>
          <a:endParaRPr lang="en-US" dirty="0"/>
        </a:p>
      </dgm:t>
    </dgm:pt>
    <dgm:pt modelId="{F124FE2B-10DD-7248-B942-CB79890AB26E}" type="parTrans" cxnId="{18974960-D7A0-8C4B-8606-50796C75B8CD}">
      <dgm:prSet/>
      <dgm:spPr/>
      <dgm:t>
        <a:bodyPr/>
        <a:lstStyle/>
        <a:p>
          <a:endParaRPr lang="en-US"/>
        </a:p>
      </dgm:t>
    </dgm:pt>
    <dgm:pt modelId="{34487FD6-213B-3F47-BD6E-10FBAFCA27EE}" type="sibTrans" cxnId="{18974960-D7A0-8C4B-8606-50796C75B8CD}">
      <dgm:prSet/>
      <dgm:spPr/>
      <dgm:t>
        <a:bodyPr/>
        <a:lstStyle/>
        <a:p>
          <a:endParaRPr lang="en-US"/>
        </a:p>
      </dgm:t>
    </dgm:pt>
    <dgm:pt modelId="{9CD30E8D-0E2C-BC4D-B7BB-58FA592C6526}">
      <dgm:prSet phldrT="[Text]"/>
      <dgm:spPr/>
      <dgm:t>
        <a:bodyPr/>
        <a:lstStyle/>
        <a:p>
          <a:r>
            <a:rPr lang="en-US" dirty="0" err="1" smtClean="0">
              <a:solidFill>
                <a:srgbClr val="000000"/>
              </a:solidFill>
            </a:rPr>
            <a:t>اضطراب</a:t>
          </a:r>
          <a:r>
            <a:rPr lang="en-US" dirty="0" smtClean="0">
              <a:solidFill>
                <a:srgbClr val="000000"/>
              </a:solidFill>
            </a:rPr>
            <a:t> </a:t>
          </a:r>
          <a:r>
            <a:rPr lang="en-US" dirty="0" err="1" smtClean="0">
              <a:solidFill>
                <a:srgbClr val="000000"/>
              </a:solidFill>
            </a:rPr>
            <a:t>التوحد</a:t>
          </a:r>
          <a:endParaRPr lang="en-US" dirty="0">
            <a:solidFill>
              <a:srgbClr val="000000"/>
            </a:solidFill>
          </a:endParaRPr>
        </a:p>
      </dgm:t>
    </dgm:pt>
    <dgm:pt modelId="{F0B13141-44ED-5847-8D16-0A7B30304645}" type="parTrans" cxnId="{FA6E6D71-1FDC-2F42-9BCF-19A35862D19A}">
      <dgm:prSet/>
      <dgm:spPr/>
      <dgm:t>
        <a:bodyPr/>
        <a:lstStyle/>
        <a:p>
          <a:endParaRPr lang="en-US"/>
        </a:p>
      </dgm:t>
    </dgm:pt>
    <dgm:pt modelId="{E6E93754-5D84-B44A-BC08-1D107D0435D2}" type="sibTrans" cxnId="{FA6E6D71-1FDC-2F42-9BCF-19A35862D19A}">
      <dgm:prSet/>
      <dgm:spPr/>
      <dgm:t>
        <a:bodyPr/>
        <a:lstStyle/>
        <a:p>
          <a:endParaRPr lang="en-US"/>
        </a:p>
      </dgm:t>
    </dgm:pt>
    <dgm:pt modelId="{8508D654-227D-284F-9471-84A67764DBA3}">
      <dgm:prSet phldrT="[Text]"/>
      <dgm:spPr/>
      <dgm:t>
        <a:bodyPr/>
        <a:lstStyle/>
        <a:p>
          <a:r>
            <a:rPr lang="en-US" dirty="0" err="1" smtClean="0"/>
            <a:t>متلازمة</a:t>
          </a:r>
          <a:r>
            <a:rPr lang="en-US" dirty="0" smtClean="0"/>
            <a:t> </a:t>
          </a:r>
          <a:r>
            <a:rPr lang="en-US" dirty="0" err="1" smtClean="0"/>
            <a:t>اسبرجر</a:t>
          </a:r>
          <a:endParaRPr lang="en-US" dirty="0"/>
        </a:p>
      </dgm:t>
    </dgm:pt>
    <dgm:pt modelId="{FD119271-F6A1-6043-B264-3023A6F17AB8}" type="parTrans" cxnId="{FC4CCBCA-80E8-8E41-A22E-F617E50D6A9E}">
      <dgm:prSet/>
      <dgm:spPr/>
      <dgm:t>
        <a:bodyPr/>
        <a:lstStyle/>
        <a:p>
          <a:endParaRPr lang="en-US"/>
        </a:p>
      </dgm:t>
    </dgm:pt>
    <dgm:pt modelId="{F1EF16AE-A5CA-C54D-B4B4-A4F2ACEA11DF}" type="sibTrans" cxnId="{FC4CCBCA-80E8-8E41-A22E-F617E50D6A9E}">
      <dgm:prSet/>
      <dgm:spPr/>
      <dgm:t>
        <a:bodyPr/>
        <a:lstStyle/>
        <a:p>
          <a:endParaRPr lang="en-US"/>
        </a:p>
      </dgm:t>
    </dgm:pt>
    <dgm:pt modelId="{2A5F9784-CD5F-EF4E-A5D1-5E92BAA4EDE7}">
      <dgm:prSet phldrT="[Text]"/>
      <dgm:spPr/>
      <dgm:t>
        <a:bodyPr/>
        <a:lstStyle/>
        <a:p>
          <a:r>
            <a:rPr lang="en-US" dirty="0" err="1" smtClean="0"/>
            <a:t>متلازمة</a:t>
          </a:r>
          <a:r>
            <a:rPr lang="en-US" dirty="0" smtClean="0"/>
            <a:t> </a:t>
          </a:r>
          <a:r>
            <a:rPr lang="en-US" dirty="0" err="1" smtClean="0"/>
            <a:t>ريت</a:t>
          </a:r>
          <a:endParaRPr lang="en-US" dirty="0"/>
        </a:p>
      </dgm:t>
    </dgm:pt>
    <dgm:pt modelId="{9CDCDEC5-B231-1049-BFC2-4727417C5107}" type="parTrans" cxnId="{4AA4F2C5-0F53-1543-AFD0-4A4CD0C5C422}">
      <dgm:prSet/>
      <dgm:spPr/>
      <dgm:t>
        <a:bodyPr/>
        <a:lstStyle/>
        <a:p>
          <a:endParaRPr lang="en-US"/>
        </a:p>
      </dgm:t>
    </dgm:pt>
    <dgm:pt modelId="{D8AD474B-FA40-494E-8ECE-4E72081E3324}" type="sibTrans" cxnId="{4AA4F2C5-0F53-1543-AFD0-4A4CD0C5C422}">
      <dgm:prSet/>
      <dgm:spPr/>
      <dgm:t>
        <a:bodyPr/>
        <a:lstStyle/>
        <a:p>
          <a:endParaRPr lang="en-US"/>
        </a:p>
      </dgm:t>
    </dgm:pt>
    <dgm:pt modelId="{5961AC9E-F136-AB40-A04E-1F57B1245608}">
      <dgm:prSet/>
      <dgm:spPr/>
      <dgm:t>
        <a:bodyPr/>
        <a:lstStyle/>
        <a:p>
          <a:r>
            <a:rPr lang="en-US" dirty="0" err="1" smtClean="0"/>
            <a:t>اضطراب</a:t>
          </a:r>
          <a:r>
            <a:rPr lang="en-US" dirty="0" smtClean="0"/>
            <a:t> </a:t>
          </a:r>
          <a:r>
            <a:rPr lang="en-US" dirty="0" err="1" smtClean="0"/>
            <a:t>التفكك</a:t>
          </a:r>
          <a:r>
            <a:rPr lang="en-US" dirty="0" smtClean="0"/>
            <a:t> </a:t>
          </a:r>
          <a:r>
            <a:rPr lang="en-US" dirty="0" err="1" smtClean="0"/>
            <a:t>الطفولي</a:t>
          </a:r>
          <a:endParaRPr lang="en-US" dirty="0"/>
        </a:p>
      </dgm:t>
    </dgm:pt>
    <dgm:pt modelId="{01580DE2-0688-914B-93CB-0F1332C12991}" type="parTrans" cxnId="{48864495-D96C-CC41-AB83-7A27D582060C}">
      <dgm:prSet/>
      <dgm:spPr/>
      <dgm:t>
        <a:bodyPr/>
        <a:lstStyle/>
        <a:p>
          <a:endParaRPr lang="en-US"/>
        </a:p>
      </dgm:t>
    </dgm:pt>
    <dgm:pt modelId="{928C9239-0CB2-4D40-A466-F065CB30B3DF}" type="sibTrans" cxnId="{48864495-D96C-CC41-AB83-7A27D582060C}">
      <dgm:prSet/>
      <dgm:spPr/>
      <dgm:t>
        <a:bodyPr/>
        <a:lstStyle/>
        <a:p>
          <a:endParaRPr lang="en-US"/>
        </a:p>
      </dgm:t>
    </dgm:pt>
    <dgm:pt modelId="{D8DE27BD-F588-744C-9ED9-E70D3411B5C9}">
      <dgm:prSet/>
      <dgm:spPr/>
      <dgm:t>
        <a:bodyPr/>
        <a:lstStyle/>
        <a:p>
          <a:r>
            <a:rPr lang="en-US" dirty="0" smtClean="0"/>
            <a:t>الاضطرابات </a:t>
          </a:r>
          <a:r>
            <a:rPr lang="en-US" dirty="0" err="1" smtClean="0"/>
            <a:t>النمائية</a:t>
          </a:r>
          <a:r>
            <a:rPr lang="en-US" dirty="0" smtClean="0"/>
            <a:t> </a:t>
          </a:r>
          <a:r>
            <a:rPr lang="en-US" dirty="0" err="1" smtClean="0"/>
            <a:t>الشاملة</a:t>
          </a:r>
          <a:r>
            <a:rPr lang="en-US" dirty="0" smtClean="0"/>
            <a:t> </a:t>
          </a:r>
          <a:r>
            <a:rPr lang="en-US" dirty="0" err="1" smtClean="0"/>
            <a:t>غير</a:t>
          </a:r>
          <a:r>
            <a:rPr lang="en-US" dirty="0" smtClean="0"/>
            <a:t> </a:t>
          </a:r>
          <a:r>
            <a:rPr lang="en-US" dirty="0" err="1" smtClean="0"/>
            <a:t>المحددة</a:t>
          </a:r>
          <a:endParaRPr lang="en-US" dirty="0"/>
        </a:p>
      </dgm:t>
    </dgm:pt>
    <dgm:pt modelId="{A5416DB2-4F2D-D244-ABCE-42ADF4B03C30}" type="parTrans" cxnId="{EB445057-ED2A-2541-AFA0-A34303262DCE}">
      <dgm:prSet/>
      <dgm:spPr/>
      <dgm:t>
        <a:bodyPr/>
        <a:lstStyle/>
        <a:p>
          <a:endParaRPr lang="en-US"/>
        </a:p>
      </dgm:t>
    </dgm:pt>
    <dgm:pt modelId="{104CE92C-8F18-0A4B-A7A7-DEC0F60A0FFE}" type="sibTrans" cxnId="{EB445057-ED2A-2541-AFA0-A34303262DCE}">
      <dgm:prSet/>
      <dgm:spPr/>
      <dgm:t>
        <a:bodyPr/>
        <a:lstStyle/>
        <a:p>
          <a:endParaRPr lang="en-US"/>
        </a:p>
      </dgm:t>
    </dgm:pt>
    <dgm:pt modelId="{E8847E02-388E-284C-B931-CF0C5814BDFB}" type="pres">
      <dgm:prSet presAssocID="{952F6392-132E-534F-AC21-7A83E8F6E511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565697C-8BA2-F443-93BB-D8494E390C39}" type="pres">
      <dgm:prSet presAssocID="{F3554E4E-1333-8C4B-9FEE-0F1429F0DE06}" presName="centerShape" presStyleLbl="node0" presStyleIdx="0" presStyleCnt="1"/>
      <dgm:spPr/>
      <dgm:t>
        <a:bodyPr/>
        <a:lstStyle/>
        <a:p>
          <a:endParaRPr lang="en-US"/>
        </a:p>
      </dgm:t>
    </dgm:pt>
    <dgm:pt modelId="{50071C9E-673A-4140-98C9-9DDDFE34E95D}" type="pres">
      <dgm:prSet presAssocID="{F0B13141-44ED-5847-8D16-0A7B30304645}" presName="Name9" presStyleLbl="parChTrans1D2" presStyleIdx="0" presStyleCnt="5"/>
      <dgm:spPr/>
      <dgm:t>
        <a:bodyPr/>
        <a:lstStyle/>
        <a:p>
          <a:endParaRPr lang="en-US"/>
        </a:p>
      </dgm:t>
    </dgm:pt>
    <dgm:pt modelId="{4BCCD7E4-3543-0542-A0EB-75486C2FDA13}" type="pres">
      <dgm:prSet presAssocID="{F0B13141-44ED-5847-8D16-0A7B30304645}" presName="connTx" presStyleLbl="parChTrans1D2" presStyleIdx="0" presStyleCnt="5"/>
      <dgm:spPr/>
      <dgm:t>
        <a:bodyPr/>
        <a:lstStyle/>
        <a:p>
          <a:endParaRPr lang="en-US"/>
        </a:p>
      </dgm:t>
    </dgm:pt>
    <dgm:pt modelId="{0FC2085A-3DBF-EA41-A281-32E57835FBF2}" type="pres">
      <dgm:prSet presAssocID="{9CD30E8D-0E2C-BC4D-B7BB-58FA592C6526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9AF864C-F13F-BC4A-81DE-790AA06BA43C}" type="pres">
      <dgm:prSet presAssocID="{FD119271-F6A1-6043-B264-3023A6F17AB8}" presName="Name9" presStyleLbl="parChTrans1D2" presStyleIdx="1" presStyleCnt="5"/>
      <dgm:spPr/>
      <dgm:t>
        <a:bodyPr/>
        <a:lstStyle/>
        <a:p>
          <a:endParaRPr lang="en-US"/>
        </a:p>
      </dgm:t>
    </dgm:pt>
    <dgm:pt modelId="{7EE1087D-9F52-4C45-94A8-11B67FB83AEB}" type="pres">
      <dgm:prSet presAssocID="{FD119271-F6A1-6043-B264-3023A6F17AB8}" presName="connTx" presStyleLbl="parChTrans1D2" presStyleIdx="1" presStyleCnt="5"/>
      <dgm:spPr/>
      <dgm:t>
        <a:bodyPr/>
        <a:lstStyle/>
        <a:p>
          <a:endParaRPr lang="en-US"/>
        </a:p>
      </dgm:t>
    </dgm:pt>
    <dgm:pt modelId="{43BA3E33-3B3A-1F4F-A0C9-ABA0A5EF8096}" type="pres">
      <dgm:prSet presAssocID="{8508D654-227D-284F-9471-84A67764DBA3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7542A2-F844-AA4A-BBDF-0C5760888BE6}" type="pres">
      <dgm:prSet presAssocID="{9CDCDEC5-B231-1049-BFC2-4727417C5107}" presName="Name9" presStyleLbl="parChTrans1D2" presStyleIdx="2" presStyleCnt="5"/>
      <dgm:spPr/>
      <dgm:t>
        <a:bodyPr/>
        <a:lstStyle/>
        <a:p>
          <a:endParaRPr lang="en-US"/>
        </a:p>
      </dgm:t>
    </dgm:pt>
    <dgm:pt modelId="{1F9764E9-1741-3E4E-8F98-517636C0E39F}" type="pres">
      <dgm:prSet presAssocID="{9CDCDEC5-B231-1049-BFC2-4727417C5107}" presName="connTx" presStyleLbl="parChTrans1D2" presStyleIdx="2" presStyleCnt="5"/>
      <dgm:spPr/>
      <dgm:t>
        <a:bodyPr/>
        <a:lstStyle/>
        <a:p>
          <a:endParaRPr lang="en-US"/>
        </a:p>
      </dgm:t>
    </dgm:pt>
    <dgm:pt modelId="{C85BBFDD-7F90-F84E-A8E6-4BD1933BE022}" type="pres">
      <dgm:prSet presAssocID="{2A5F9784-CD5F-EF4E-A5D1-5E92BAA4EDE7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BCD6755-8651-9647-88B4-7791CC219DFD}" type="pres">
      <dgm:prSet presAssocID="{01580DE2-0688-914B-93CB-0F1332C12991}" presName="Name9" presStyleLbl="parChTrans1D2" presStyleIdx="3" presStyleCnt="5"/>
      <dgm:spPr/>
      <dgm:t>
        <a:bodyPr/>
        <a:lstStyle/>
        <a:p>
          <a:endParaRPr lang="en-US"/>
        </a:p>
      </dgm:t>
    </dgm:pt>
    <dgm:pt modelId="{C4EA8ACC-1187-A246-A710-AEC03D827B9D}" type="pres">
      <dgm:prSet presAssocID="{01580DE2-0688-914B-93CB-0F1332C12991}" presName="connTx" presStyleLbl="parChTrans1D2" presStyleIdx="3" presStyleCnt="5"/>
      <dgm:spPr/>
      <dgm:t>
        <a:bodyPr/>
        <a:lstStyle/>
        <a:p>
          <a:endParaRPr lang="en-US"/>
        </a:p>
      </dgm:t>
    </dgm:pt>
    <dgm:pt modelId="{0818239E-3B08-AF44-8EA2-0532F16DC591}" type="pres">
      <dgm:prSet presAssocID="{5961AC9E-F136-AB40-A04E-1F57B1245608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50B52F-427D-5243-AA04-05C33AA92585}" type="pres">
      <dgm:prSet presAssocID="{A5416DB2-4F2D-D244-ABCE-42ADF4B03C30}" presName="Name9" presStyleLbl="parChTrans1D2" presStyleIdx="4" presStyleCnt="5"/>
      <dgm:spPr/>
      <dgm:t>
        <a:bodyPr/>
        <a:lstStyle/>
        <a:p>
          <a:endParaRPr lang="en-US"/>
        </a:p>
      </dgm:t>
    </dgm:pt>
    <dgm:pt modelId="{DB6F1BC1-3CC5-EB48-A26D-C4611CBC90B9}" type="pres">
      <dgm:prSet presAssocID="{A5416DB2-4F2D-D244-ABCE-42ADF4B03C30}" presName="connTx" presStyleLbl="parChTrans1D2" presStyleIdx="4" presStyleCnt="5"/>
      <dgm:spPr/>
      <dgm:t>
        <a:bodyPr/>
        <a:lstStyle/>
        <a:p>
          <a:endParaRPr lang="en-US"/>
        </a:p>
      </dgm:t>
    </dgm:pt>
    <dgm:pt modelId="{546ACA7C-73D4-DC4C-9C4E-81E5EAC51FAA}" type="pres">
      <dgm:prSet presAssocID="{D8DE27BD-F588-744C-9ED9-E70D3411B5C9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EFF8F0E-609C-C04B-9963-5BB393938868}" type="presOf" srcId="{9CDCDEC5-B231-1049-BFC2-4727417C5107}" destId="{1F9764E9-1741-3E4E-8F98-517636C0E39F}" srcOrd="1" destOrd="0" presId="urn:microsoft.com/office/officeart/2005/8/layout/radial1"/>
    <dgm:cxn modelId="{28E1E7D7-9ADF-5541-91B7-D3D9FFEFBA7F}" type="presOf" srcId="{F0B13141-44ED-5847-8D16-0A7B30304645}" destId="{50071C9E-673A-4140-98C9-9DDDFE34E95D}" srcOrd="0" destOrd="0" presId="urn:microsoft.com/office/officeart/2005/8/layout/radial1"/>
    <dgm:cxn modelId="{8F9E5B26-8C48-F74A-8FA3-39EE5EBBC168}" type="presOf" srcId="{5961AC9E-F136-AB40-A04E-1F57B1245608}" destId="{0818239E-3B08-AF44-8EA2-0532F16DC591}" srcOrd="0" destOrd="0" presId="urn:microsoft.com/office/officeart/2005/8/layout/radial1"/>
    <dgm:cxn modelId="{7BD1F7A2-12CD-AE47-BDEA-116923538B63}" type="presOf" srcId="{A5416DB2-4F2D-D244-ABCE-42ADF4B03C30}" destId="{DB6F1BC1-3CC5-EB48-A26D-C4611CBC90B9}" srcOrd="1" destOrd="0" presId="urn:microsoft.com/office/officeart/2005/8/layout/radial1"/>
    <dgm:cxn modelId="{E757D500-AD83-0848-A094-1ADD94ED9DF5}" type="presOf" srcId="{2A5F9784-CD5F-EF4E-A5D1-5E92BAA4EDE7}" destId="{C85BBFDD-7F90-F84E-A8E6-4BD1933BE022}" srcOrd="0" destOrd="0" presId="urn:microsoft.com/office/officeart/2005/8/layout/radial1"/>
    <dgm:cxn modelId="{FA6E6D71-1FDC-2F42-9BCF-19A35862D19A}" srcId="{F3554E4E-1333-8C4B-9FEE-0F1429F0DE06}" destId="{9CD30E8D-0E2C-BC4D-B7BB-58FA592C6526}" srcOrd="0" destOrd="0" parTransId="{F0B13141-44ED-5847-8D16-0A7B30304645}" sibTransId="{E6E93754-5D84-B44A-BC08-1D107D0435D2}"/>
    <dgm:cxn modelId="{A7335F63-2951-FC4D-AD37-8BF6B9154FA2}" type="presOf" srcId="{952F6392-132E-534F-AC21-7A83E8F6E511}" destId="{E8847E02-388E-284C-B931-CF0C5814BDFB}" srcOrd="0" destOrd="0" presId="urn:microsoft.com/office/officeart/2005/8/layout/radial1"/>
    <dgm:cxn modelId="{EB445057-ED2A-2541-AFA0-A34303262DCE}" srcId="{F3554E4E-1333-8C4B-9FEE-0F1429F0DE06}" destId="{D8DE27BD-F588-744C-9ED9-E70D3411B5C9}" srcOrd="4" destOrd="0" parTransId="{A5416DB2-4F2D-D244-ABCE-42ADF4B03C30}" sibTransId="{104CE92C-8F18-0A4B-A7A7-DEC0F60A0FFE}"/>
    <dgm:cxn modelId="{69E04142-ED4E-1B48-B4B9-5478A6483D3B}" type="presOf" srcId="{A5416DB2-4F2D-D244-ABCE-42ADF4B03C30}" destId="{2D50B52F-427D-5243-AA04-05C33AA92585}" srcOrd="0" destOrd="0" presId="urn:microsoft.com/office/officeart/2005/8/layout/radial1"/>
    <dgm:cxn modelId="{D026252B-ED06-5F4F-B0D3-B0445FDB2593}" type="presOf" srcId="{D8DE27BD-F588-744C-9ED9-E70D3411B5C9}" destId="{546ACA7C-73D4-DC4C-9C4E-81E5EAC51FAA}" srcOrd="0" destOrd="0" presId="urn:microsoft.com/office/officeart/2005/8/layout/radial1"/>
    <dgm:cxn modelId="{18974960-D7A0-8C4B-8606-50796C75B8CD}" srcId="{952F6392-132E-534F-AC21-7A83E8F6E511}" destId="{F3554E4E-1333-8C4B-9FEE-0F1429F0DE06}" srcOrd="0" destOrd="0" parTransId="{F124FE2B-10DD-7248-B942-CB79890AB26E}" sibTransId="{34487FD6-213B-3F47-BD6E-10FBAFCA27EE}"/>
    <dgm:cxn modelId="{EEBCCD09-FC24-C44C-AEDD-E5086E9171B6}" type="presOf" srcId="{FD119271-F6A1-6043-B264-3023A6F17AB8}" destId="{89AF864C-F13F-BC4A-81DE-790AA06BA43C}" srcOrd="0" destOrd="0" presId="urn:microsoft.com/office/officeart/2005/8/layout/radial1"/>
    <dgm:cxn modelId="{828607B8-861E-224D-9C80-EA474603EC93}" type="presOf" srcId="{01580DE2-0688-914B-93CB-0F1332C12991}" destId="{0BCD6755-8651-9647-88B4-7791CC219DFD}" srcOrd="0" destOrd="0" presId="urn:microsoft.com/office/officeart/2005/8/layout/radial1"/>
    <dgm:cxn modelId="{4A8C8C6D-1036-0A4E-A994-7A0F3E79AAAA}" type="presOf" srcId="{01580DE2-0688-914B-93CB-0F1332C12991}" destId="{C4EA8ACC-1187-A246-A710-AEC03D827B9D}" srcOrd="1" destOrd="0" presId="urn:microsoft.com/office/officeart/2005/8/layout/radial1"/>
    <dgm:cxn modelId="{D4060484-BF87-4A4A-8C1C-8545A3B39F67}" type="presOf" srcId="{F0B13141-44ED-5847-8D16-0A7B30304645}" destId="{4BCCD7E4-3543-0542-A0EB-75486C2FDA13}" srcOrd="1" destOrd="0" presId="urn:microsoft.com/office/officeart/2005/8/layout/radial1"/>
    <dgm:cxn modelId="{4AA4F2C5-0F53-1543-AFD0-4A4CD0C5C422}" srcId="{F3554E4E-1333-8C4B-9FEE-0F1429F0DE06}" destId="{2A5F9784-CD5F-EF4E-A5D1-5E92BAA4EDE7}" srcOrd="2" destOrd="0" parTransId="{9CDCDEC5-B231-1049-BFC2-4727417C5107}" sibTransId="{D8AD474B-FA40-494E-8ECE-4E72081E3324}"/>
    <dgm:cxn modelId="{48864495-D96C-CC41-AB83-7A27D582060C}" srcId="{F3554E4E-1333-8C4B-9FEE-0F1429F0DE06}" destId="{5961AC9E-F136-AB40-A04E-1F57B1245608}" srcOrd="3" destOrd="0" parTransId="{01580DE2-0688-914B-93CB-0F1332C12991}" sibTransId="{928C9239-0CB2-4D40-A466-F065CB30B3DF}"/>
    <dgm:cxn modelId="{99929D29-1152-844F-8EC9-72541AE7F5AD}" type="presOf" srcId="{9CDCDEC5-B231-1049-BFC2-4727417C5107}" destId="{9F7542A2-F844-AA4A-BBDF-0C5760888BE6}" srcOrd="0" destOrd="0" presId="urn:microsoft.com/office/officeart/2005/8/layout/radial1"/>
    <dgm:cxn modelId="{DF2918F2-7C20-6B48-8121-EA4CE09D415D}" type="presOf" srcId="{FD119271-F6A1-6043-B264-3023A6F17AB8}" destId="{7EE1087D-9F52-4C45-94A8-11B67FB83AEB}" srcOrd="1" destOrd="0" presId="urn:microsoft.com/office/officeart/2005/8/layout/radial1"/>
    <dgm:cxn modelId="{FC4CCBCA-80E8-8E41-A22E-F617E50D6A9E}" srcId="{F3554E4E-1333-8C4B-9FEE-0F1429F0DE06}" destId="{8508D654-227D-284F-9471-84A67764DBA3}" srcOrd="1" destOrd="0" parTransId="{FD119271-F6A1-6043-B264-3023A6F17AB8}" sibTransId="{F1EF16AE-A5CA-C54D-B4B4-A4F2ACEA11DF}"/>
    <dgm:cxn modelId="{B950659B-E8D8-254A-8DD9-B74EE6B4AC8D}" type="presOf" srcId="{8508D654-227D-284F-9471-84A67764DBA3}" destId="{43BA3E33-3B3A-1F4F-A0C9-ABA0A5EF8096}" srcOrd="0" destOrd="0" presId="urn:microsoft.com/office/officeart/2005/8/layout/radial1"/>
    <dgm:cxn modelId="{E3EE72F1-414F-924E-A4EA-B164BBC894D1}" type="presOf" srcId="{9CD30E8D-0E2C-BC4D-B7BB-58FA592C6526}" destId="{0FC2085A-3DBF-EA41-A281-32E57835FBF2}" srcOrd="0" destOrd="0" presId="urn:microsoft.com/office/officeart/2005/8/layout/radial1"/>
    <dgm:cxn modelId="{C7781FFA-3F96-0B4B-AE10-4E02E9AD8109}" type="presOf" srcId="{F3554E4E-1333-8C4B-9FEE-0F1429F0DE06}" destId="{C565697C-8BA2-F443-93BB-D8494E390C39}" srcOrd="0" destOrd="0" presId="urn:microsoft.com/office/officeart/2005/8/layout/radial1"/>
    <dgm:cxn modelId="{0676936E-D830-AB4C-91BE-6D170CDFD5B1}" type="presParOf" srcId="{E8847E02-388E-284C-B931-CF0C5814BDFB}" destId="{C565697C-8BA2-F443-93BB-D8494E390C39}" srcOrd="0" destOrd="0" presId="urn:microsoft.com/office/officeart/2005/8/layout/radial1"/>
    <dgm:cxn modelId="{0FF3339F-3411-4549-898B-911B0CB31A3C}" type="presParOf" srcId="{E8847E02-388E-284C-B931-CF0C5814BDFB}" destId="{50071C9E-673A-4140-98C9-9DDDFE34E95D}" srcOrd="1" destOrd="0" presId="urn:microsoft.com/office/officeart/2005/8/layout/radial1"/>
    <dgm:cxn modelId="{18E3A47B-B3AB-6A49-AFB8-C7AC51FB478B}" type="presParOf" srcId="{50071C9E-673A-4140-98C9-9DDDFE34E95D}" destId="{4BCCD7E4-3543-0542-A0EB-75486C2FDA13}" srcOrd="0" destOrd="0" presId="urn:microsoft.com/office/officeart/2005/8/layout/radial1"/>
    <dgm:cxn modelId="{BE5EA809-C79C-B34D-B96D-9D4D78224272}" type="presParOf" srcId="{E8847E02-388E-284C-B931-CF0C5814BDFB}" destId="{0FC2085A-3DBF-EA41-A281-32E57835FBF2}" srcOrd="2" destOrd="0" presId="urn:microsoft.com/office/officeart/2005/8/layout/radial1"/>
    <dgm:cxn modelId="{E6626E65-3B9D-CF4D-B9B5-5700BF07E12E}" type="presParOf" srcId="{E8847E02-388E-284C-B931-CF0C5814BDFB}" destId="{89AF864C-F13F-BC4A-81DE-790AA06BA43C}" srcOrd="3" destOrd="0" presId="urn:microsoft.com/office/officeart/2005/8/layout/radial1"/>
    <dgm:cxn modelId="{6432C927-4B53-EB4B-B72C-5979E632A1AE}" type="presParOf" srcId="{89AF864C-F13F-BC4A-81DE-790AA06BA43C}" destId="{7EE1087D-9F52-4C45-94A8-11B67FB83AEB}" srcOrd="0" destOrd="0" presId="urn:microsoft.com/office/officeart/2005/8/layout/radial1"/>
    <dgm:cxn modelId="{E8BB7581-AA5D-1142-BCB7-052631E0E7BC}" type="presParOf" srcId="{E8847E02-388E-284C-B931-CF0C5814BDFB}" destId="{43BA3E33-3B3A-1F4F-A0C9-ABA0A5EF8096}" srcOrd="4" destOrd="0" presId="urn:microsoft.com/office/officeart/2005/8/layout/radial1"/>
    <dgm:cxn modelId="{1C28976C-5DC7-0544-B622-812BA53B4A87}" type="presParOf" srcId="{E8847E02-388E-284C-B931-CF0C5814BDFB}" destId="{9F7542A2-F844-AA4A-BBDF-0C5760888BE6}" srcOrd="5" destOrd="0" presId="urn:microsoft.com/office/officeart/2005/8/layout/radial1"/>
    <dgm:cxn modelId="{D0C548C2-E0C0-0D4C-8093-285C287B8A1E}" type="presParOf" srcId="{9F7542A2-F844-AA4A-BBDF-0C5760888BE6}" destId="{1F9764E9-1741-3E4E-8F98-517636C0E39F}" srcOrd="0" destOrd="0" presId="urn:microsoft.com/office/officeart/2005/8/layout/radial1"/>
    <dgm:cxn modelId="{94B2695A-D5B9-E541-A416-A28507ED0995}" type="presParOf" srcId="{E8847E02-388E-284C-B931-CF0C5814BDFB}" destId="{C85BBFDD-7F90-F84E-A8E6-4BD1933BE022}" srcOrd="6" destOrd="0" presId="urn:microsoft.com/office/officeart/2005/8/layout/radial1"/>
    <dgm:cxn modelId="{F926209F-4CE6-DC4E-9E35-558631267CBA}" type="presParOf" srcId="{E8847E02-388E-284C-B931-CF0C5814BDFB}" destId="{0BCD6755-8651-9647-88B4-7791CC219DFD}" srcOrd="7" destOrd="0" presId="urn:microsoft.com/office/officeart/2005/8/layout/radial1"/>
    <dgm:cxn modelId="{B89390AC-DBD8-3140-94B4-D3B1E33E07A2}" type="presParOf" srcId="{0BCD6755-8651-9647-88B4-7791CC219DFD}" destId="{C4EA8ACC-1187-A246-A710-AEC03D827B9D}" srcOrd="0" destOrd="0" presId="urn:microsoft.com/office/officeart/2005/8/layout/radial1"/>
    <dgm:cxn modelId="{587D480F-4E83-D349-9789-1D6E3522F960}" type="presParOf" srcId="{E8847E02-388E-284C-B931-CF0C5814BDFB}" destId="{0818239E-3B08-AF44-8EA2-0532F16DC591}" srcOrd="8" destOrd="0" presId="urn:microsoft.com/office/officeart/2005/8/layout/radial1"/>
    <dgm:cxn modelId="{CE79F6E4-B925-0047-AFA8-F0C1CC0705EB}" type="presParOf" srcId="{E8847E02-388E-284C-B931-CF0C5814BDFB}" destId="{2D50B52F-427D-5243-AA04-05C33AA92585}" srcOrd="9" destOrd="0" presId="urn:microsoft.com/office/officeart/2005/8/layout/radial1"/>
    <dgm:cxn modelId="{2A18C943-38AE-B843-9539-0280E76A7499}" type="presParOf" srcId="{2D50B52F-427D-5243-AA04-05C33AA92585}" destId="{DB6F1BC1-3CC5-EB48-A26D-C4611CBC90B9}" srcOrd="0" destOrd="0" presId="urn:microsoft.com/office/officeart/2005/8/layout/radial1"/>
    <dgm:cxn modelId="{13F76CFA-9AA8-2645-B79A-154FEEDCB63E}" type="presParOf" srcId="{E8847E02-388E-284C-B931-CF0C5814BDFB}" destId="{546ACA7C-73D4-DC4C-9C4E-81E5EAC51FAA}" srcOrd="10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F9008A2F-16FE-1841-8D8B-1FFF27B1BEDB}" type="doc">
      <dgm:prSet loTypeId="urn:microsoft.com/office/officeart/2008/layout/RadialCluster" loCatId="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690DA5B9-E09E-BB48-9DFA-F4C4706FCB86}">
      <dgm:prSet phldrT="[Text]"/>
      <dgm:spPr/>
      <dgm:t>
        <a:bodyPr/>
        <a:lstStyle/>
        <a:p>
          <a:r>
            <a:rPr lang="en-US" dirty="0" smtClean="0"/>
            <a:t>تشخيص </a:t>
          </a:r>
          <a:r>
            <a:rPr lang="en-US" dirty="0" err="1" smtClean="0"/>
            <a:t>التوحد</a:t>
          </a:r>
          <a:r>
            <a:rPr lang="en-US" dirty="0" smtClean="0"/>
            <a:t> </a:t>
          </a:r>
          <a:r>
            <a:rPr lang="en-US" dirty="0" err="1" smtClean="0"/>
            <a:t>ليس</a:t>
          </a:r>
          <a:r>
            <a:rPr lang="en-US" dirty="0" smtClean="0"/>
            <a:t> </a:t>
          </a:r>
          <a:r>
            <a:rPr lang="en-US" dirty="0" err="1" smtClean="0"/>
            <a:t>سهل</a:t>
          </a:r>
          <a:endParaRPr lang="en-US" dirty="0"/>
        </a:p>
      </dgm:t>
    </dgm:pt>
    <dgm:pt modelId="{7B59DB20-55E0-9945-AC8C-ADDE659E6428}" type="parTrans" cxnId="{CBE770ED-093C-3746-8C08-81E0A64906AA}">
      <dgm:prSet/>
      <dgm:spPr/>
      <dgm:t>
        <a:bodyPr/>
        <a:lstStyle/>
        <a:p>
          <a:endParaRPr lang="en-US"/>
        </a:p>
      </dgm:t>
    </dgm:pt>
    <dgm:pt modelId="{2EF4E839-43F9-8640-9706-8FCB032C19BE}" type="sibTrans" cxnId="{CBE770ED-093C-3746-8C08-81E0A64906AA}">
      <dgm:prSet/>
      <dgm:spPr/>
      <dgm:t>
        <a:bodyPr/>
        <a:lstStyle/>
        <a:p>
          <a:endParaRPr lang="en-US"/>
        </a:p>
      </dgm:t>
    </dgm:pt>
    <dgm:pt modelId="{7DA60C39-C2A9-2F4A-BED5-6145EBB68175}">
      <dgm:prSet phldrT="[Text]"/>
      <dgm:spPr/>
      <dgm:t>
        <a:bodyPr/>
        <a:lstStyle/>
        <a:p>
          <a:r>
            <a:rPr lang="en-US" dirty="0" err="1" smtClean="0"/>
            <a:t>ليسوا</a:t>
          </a:r>
          <a:r>
            <a:rPr lang="en-US" dirty="0" smtClean="0"/>
            <a:t> </a:t>
          </a:r>
          <a:r>
            <a:rPr lang="en-US" dirty="0" err="1" smtClean="0"/>
            <a:t>متجانسين</a:t>
          </a:r>
          <a:endParaRPr lang="en-US" dirty="0"/>
        </a:p>
      </dgm:t>
    </dgm:pt>
    <dgm:pt modelId="{BE75CB88-9214-754D-84A2-E9CAB3341E96}" type="parTrans" cxnId="{86051DBA-7FE2-4D41-A2F0-E8E8F3D7143C}">
      <dgm:prSet/>
      <dgm:spPr/>
      <dgm:t>
        <a:bodyPr/>
        <a:lstStyle/>
        <a:p>
          <a:endParaRPr lang="en-US"/>
        </a:p>
      </dgm:t>
    </dgm:pt>
    <dgm:pt modelId="{FD0485E0-1365-4F4E-9AF0-9AB739AFA255}" type="sibTrans" cxnId="{86051DBA-7FE2-4D41-A2F0-E8E8F3D7143C}">
      <dgm:prSet/>
      <dgm:spPr/>
      <dgm:t>
        <a:bodyPr/>
        <a:lstStyle/>
        <a:p>
          <a:endParaRPr lang="en-US"/>
        </a:p>
      </dgm:t>
    </dgm:pt>
    <dgm:pt modelId="{6485292B-8C4C-6746-B055-2A463E859B02}">
      <dgm:prSet phldrT="[Text]"/>
      <dgm:spPr/>
      <dgm:t>
        <a:bodyPr/>
        <a:lstStyle/>
        <a:p>
          <a:r>
            <a:rPr lang="en-US" dirty="0" err="1" smtClean="0"/>
            <a:t>يتشابه</a:t>
          </a:r>
          <a:r>
            <a:rPr lang="en-US" dirty="0" smtClean="0"/>
            <a:t> </a:t>
          </a:r>
          <a:r>
            <a:rPr lang="en-US" dirty="0" err="1" smtClean="0"/>
            <a:t>مع</a:t>
          </a:r>
          <a:r>
            <a:rPr lang="en-US" dirty="0" smtClean="0"/>
            <a:t> </a:t>
          </a:r>
          <a:r>
            <a:rPr lang="en-US" dirty="0" err="1" smtClean="0"/>
            <a:t>بعض</a:t>
          </a:r>
          <a:r>
            <a:rPr lang="en-US" dirty="0" smtClean="0"/>
            <a:t> </a:t>
          </a:r>
          <a:r>
            <a:rPr lang="en-US" dirty="0" err="1" smtClean="0"/>
            <a:t>الاضطرابات</a:t>
          </a:r>
          <a:r>
            <a:rPr lang="en-US" dirty="0" smtClean="0"/>
            <a:t> </a:t>
          </a:r>
          <a:r>
            <a:rPr lang="en-US" dirty="0" err="1" smtClean="0"/>
            <a:t>النمائية</a:t>
          </a:r>
          <a:endParaRPr lang="en-US" dirty="0"/>
        </a:p>
      </dgm:t>
    </dgm:pt>
    <dgm:pt modelId="{24C2358E-0810-5647-86F7-DCABAC6FC700}" type="parTrans" cxnId="{17C4D17D-7C2E-9648-8D30-0A0217182AFA}">
      <dgm:prSet/>
      <dgm:spPr/>
      <dgm:t>
        <a:bodyPr/>
        <a:lstStyle/>
        <a:p>
          <a:endParaRPr lang="en-US"/>
        </a:p>
      </dgm:t>
    </dgm:pt>
    <dgm:pt modelId="{3337EFB8-DFB9-FA41-B42A-5D1DD0FFEBF8}" type="sibTrans" cxnId="{17C4D17D-7C2E-9648-8D30-0A0217182AFA}">
      <dgm:prSet/>
      <dgm:spPr/>
      <dgm:t>
        <a:bodyPr/>
        <a:lstStyle/>
        <a:p>
          <a:endParaRPr lang="en-US"/>
        </a:p>
      </dgm:t>
    </dgm:pt>
    <dgm:pt modelId="{6E6E52D7-5ADD-404B-8203-554C2F4C23DA}">
      <dgm:prSet phldrT="[Text]"/>
      <dgm:spPr/>
      <dgm:t>
        <a:bodyPr/>
        <a:lstStyle/>
        <a:p>
          <a:r>
            <a:rPr lang="en-US" dirty="0" err="1" smtClean="0"/>
            <a:t>صعوبة</a:t>
          </a:r>
          <a:r>
            <a:rPr lang="en-US" dirty="0" smtClean="0"/>
            <a:t> </a:t>
          </a:r>
          <a:r>
            <a:rPr lang="en-US" dirty="0" err="1" smtClean="0"/>
            <a:t>التفاعل</a:t>
          </a:r>
          <a:r>
            <a:rPr lang="en-US" dirty="0" smtClean="0"/>
            <a:t> </a:t>
          </a:r>
          <a:r>
            <a:rPr lang="en-US" dirty="0" err="1" smtClean="0"/>
            <a:t>مع</a:t>
          </a:r>
          <a:r>
            <a:rPr lang="en-US" dirty="0" smtClean="0"/>
            <a:t> </a:t>
          </a:r>
          <a:r>
            <a:rPr lang="en-US" dirty="0" err="1" smtClean="0"/>
            <a:t>الطفل</a:t>
          </a:r>
          <a:r>
            <a:rPr lang="en-US" dirty="0" smtClean="0"/>
            <a:t> </a:t>
          </a:r>
          <a:r>
            <a:rPr lang="en-US" dirty="0" err="1" smtClean="0"/>
            <a:t>التوحدي</a:t>
          </a:r>
          <a:endParaRPr lang="en-US" dirty="0"/>
        </a:p>
      </dgm:t>
    </dgm:pt>
    <dgm:pt modelId="{AB271569-BED3-F344-B29E-11ACBF7EC230}" type="parTrans" cxnId="{AF7EA055-6318-6341-A3AD-3FF4B92042C3}">
      <dgm:prSet/>
      <dgm:spPr/>
      <dgm:t>
        <a:bodyPr/>
        <a:lstStyle/>
        <a:p>
          <a:endParaRPr lang="en-US"/>
        </a:p>
      </dgm:t>
    </dgm:pt>
    <dgm:pt modelId="{8FF0A1FD-9A35-244A-BF30-6FD682E1C35A}" type="sibTrans" cxnId="{AF7EA055-6318-6341-A3AD-3FF4B92042C3}">
      <dgm:prSet/>
      <dgm:spPr/>
      <dgm:t>
        <a:bodyPr/>
        <a:lstStyle/>
        <a:p>
          <a:endParaRPr lang="en-US"/>
        </a:p>
      </dgm:t>
    </dgm:pt>
    <dgm:pt modelId="{0DA41912-261F-B646-922C-80070B335245}">
      <dgm:prSet/>
      <dgm:spPr/>
      <dgm:t>
        <a:bodyPr/>
        <a:lstStyle/>
        <a:p>
          <a:r>
            <a:rPr lang="en-US" dirty="0" err="1" smtClean="0"/>
            <a:t>مصاحب</a:t>
          </a:r>
          <a:r>
            <a:rPr lang="en-US" dirty="0" smtClean="0"/>
            <a:t> </a:t>
          </a:r>
          <a:r>
            <a:rPr lang="en-US" dirty="0" err="1" smtClean="0"/>
            <a:t>لاعاقات</a:t>
          </a:r>
          <a:r>
            <a:rPr lang="en-US" dirty="0" smtClean="0"/>
            <a:t> </a:t>
          </a:r>
          <a:r>
            <a:rPr lang="en-US" dirty="0" err="1" smtClean="0"/>
            <a:t>اخرى</a:t>
          </a:r>
          <a:endParaRPr lang="en-US" dirty="0"/>
        </a:p>
      </dgm:t>
    </dgm:pt>
    <dgm:pt modelId="{14397F8A-11A5-644C-A3B5-4FDF6CA810D2}" type="parTrans" cxnId="{347EA194-2BBD-7A4D-82C6-844AD7A9CF40}">
      <dgm:prSet/>
      <dgm:spPr/>
      <dgm:t>
        <a:bodyPr/>
        <a:lstStyle/>
        <a:p>
          <a:endParaRPr lang="en-US"/>
        </a:p>
      </dgm:t>
    </dgm:pt>
    <dgm:pt modelId="{A196F19B-70A8-0F4D-8483-EE3D2BA20E10}" type="sibTrans" cxnId="{347EA194-2BBD-7A4D-82C6-844AD7A9CF40}">
      <dgm:prSet/>
      <dgm:spPr/>
      <dgm:t>
        <a:bodyPr/>
        <a:lstStyle/>
        <a:p>
          <a:endParaRPr lang="en-US"/>
        </a:p>
      </dgm:t>
    </dgm:pt>
    <dgm:pt modelId="{1154AB0C-5A9A-3742-90A7-AEABD14E2A0D}" type="pres">
      <dgm:prSet presAssocID="{F9008A2F-16FE-1841-8D8B-1FFF27B1BEDB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DD27D84E-DFE3-9F4B-B320-83BD06910F3E}" type="pres">
      <dgm:prSet presAssocID="{690DA5B9-E09E-BB48-9DFA-F4C4706FCB86}" presName="singleCycle" presStyleCnt="0"/>
      <dgm:spPr/>
    </dgm:pt>
    <dgm:pt modelId="{FBB54BFC-9CAC-9C41-9111-1AAE83057E4F}" type="pres">
      <dgm:prSet presAssocID="{690DA5B9-E09E-BB48-9DFA-F4C4706FCB86}" presName="singleCenter" presStyleLbl="node1" presStyleIdx="0" presStyleCnt="5">
        <dgm:presLayoutVars>
          <dgm:chMax val="7"/>
          <dgm:chPref val="7"/>
        </dgm:presLayoutVars>
      </dgm:prSet>
      <dgm:spPr/>
      <dgm:t>
        <a:bodyPr/>
        <a:lstStyle/>
        <a:p>
          <a:endParaRPr lang="en-US"/>
        </a:p>
      </dgm:t>
    </dgm:pt>
    <dgm:pt modelId="{DA74537F-9227-B244-965A-E70F286431A0}" type="pres">
      <dgm:prSet presAssocID="{BE75CB88-9214-754D-84A2-E9CAB3341E96}" presName="Name56" presStyleLbl="parChTrans1D2" presStyleIdx="0" presStyleCnt="4"/>
      <dgm:spPr/>
      <dgm:t>
        <a:bodyPr/>
        <a:lstStyle/>
        <a:p>
          <a:endParaRPr lang="en-US"/>
        </a:p>
      </dgm:t>
    </dgm:pt>
    <dgm:pt modelId="{3A0CC066-7F4B-204E-BB21-4D423C3DE37F}" type="pres">
      <dgm:prSet presAssocID="{7DA60C39-C2A9-2F4A-BED5-6145EBB68175}" presName="text0" presStyleLbl="node1" presStyleIdx="1" presStyleCnt="5" custScaleX="23949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07A70A-3D30-574F-8925-8EFAEF251055}" type="pres">
      <dgm:prSet presAssocID="{14397F8A-11A5-644C-A3B5-4FDF6CA810D2}" presName="Name56" presStyleLbl="parChTrans1D2" presStyleIdx="1" presStyleCnt="4"/>
      <dgm:spPr/>
      <dgm:t>
        <a:bodyPr/>
        <a:lstStyle/>
        <a:p>
          <a:endParaRPr lang="en-US"/>
        </a:p>
      </dgm:t>
    </dgm:pt>
    <dgm:pt modelId="{325D1A91-FF49-2148-B255-87D36B06E891}" type="pres">
      <dgm:prSet presAssocID="{0DA41912-261F-B646-922C-80070B335245}" presName="text0" presStyleLbl="node1" presStyleIdx="2" presStyleCnt="5" custScaleX="22632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934C40B-CA68-624E-90C1-E56E9BCE56F1}" type="pres">
      <dgm:prSet presAssocID="{24C2358E-0810-5647-86F7-DCABAC6FC700}" presName="Name56" presStyleLbl="parChTrans1D2" presStyleIdx="2" presStyleCnt="4"/>
      <dgm:spPr/>
      <dgm:t>
        <a:bodyPr/>
        <a:lstStyle/>
        <a:p>
          <a:endParaRPr lang="en-US"/>
        </a:p>
      </dgm:t>
    </dgm:pt>
    <dgm:pt modelId="{101E0AA9-30CA-414F-8700-A5B8A34EA69C}" type="pres">
      <dgm:prSet presAssocID="{6485292B-8C4C-6746-B055-2A463E859B02}" presName="text0" presStyleLbl="node1" presStyleIdx="3" presStyleCnt="5" custScaleX="26133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F537636-667E-BC42-A8DC-A24E5208D9B6}" type="pres">
      <dgm:prSet presAssocID="{AB271569-BED3-F344-B29E-11ACBF7EC230}" presName="Name56" presStyleLbl="parChTrans1D2" presStyleIdx="3" presStyleCnt="4"/>
      <dgm:spPr/>
      <dgm:t>
        <a:bodyPr/>
        <a:lstStyle/>
        <a:p>
          <a:endParaRPr lang="en-US"/>
        </a:p>
      </dgm:t>
    </dgm:pt>
    <dgm:pt modelId="{25856E95-59D6-4148-9A71-5F5B204CC41A}" type="pres">
      <dgm:prSet presAssocID="{6E6E52D7-5ADD-404B-8203-554C2F4C23DA}" presName="text0" presStyleLbl="node1" presStyleIdx="4" presStyleCnt="5" custScaleX="227131" custScaleY="11997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47EA194-2BBD-7A4D-82C6-844AD7A9CF40}" srcId="{690DA5B9-E09E-BB48-9DFA-F4C4706FCB86}" destId="{0DA41912-261F-B646-922C-80070B335245}" srcOrd="1" destOrd="0" parTransId="{14397F8A-11A5-644C-A3B5-4FDF6CA810D2}" sibTransId="{A196F19B-70A8-0F4D-8483-EE3D2BA20E10}"/>
    <dgm:cxn modelId="{CBE770ED-093C-3746-8C08-81E0A64906AA}" srcId="{F9008A2F-16FE-1841-8D8B-1FFF27B1BEDB}" destId="{690DA5B9-E09E-BB48-9DFA-F4C4706FCB86}" srcOrd="0" destOrd="0" parTransId="{7B59DB20-55E0-9945-AC8C-ADDE659E6428}" sibTransId="{2EF4E839-43F9-8640-9706-8FCB032C19BE}"/>
    <dgm:cxn modelId="{07BC6773-E5BE-914A-89D9-7B57AA87D211}" type="presOf" srcId="{14397F8A-11A5-644C-A3B5-4FDF6CA810D2}" destId="{9B07A70A-3D30-574F-8925-8EFAEF251055}" srcOrd="0" destOrd="0" presId="urn:microsoft.com/office/officeart/2008/layout/RadialCluster"/>
    <dgm:cxn modelId="{17C4D17D-7C2E-9648-8D30-0A0217182AFA}" srcId="{690DA5B9-E09E-BB48-9DFA-F4C4706FCB86}" destId="{6485292B-8C4C-6746-B055-2A463E859B02}" srcOrd="2" destOrd="0" parTransId="{24C2358E-0810-5647-86F7-DCABAC6FC700}" sibTransId="{3337EFB8-DFB9-FA41-B42A-5D1DD0FFEBF8}"/>
    <dgm:cxn modelId="{77AECFCB-D896-DE41-BAB9-1000A5C0F6E8}" type="presOf" srcId="{690DA5B9-E09E-BB48-9DFA-F4C4706FCB86}" destId="{FBB54BFC-9CAC-9C41-9111-1AAE83057E4F}" srcOrd="0" destOrd="0" presId="urn:microsoft.com/office/officeart/2008/layout/RadialCluster"/>
    <dgm:cxn modelId="{E0750FF8-F34B-CB45-A699-D866C1E3E763}" type="presOf" srcId="{24C2358E-0810-5647-86F7-DCABAC6FC700}" destId="{A934C40B-CA68-624E-90C1-E56E9BCE56F1}" srcOrd="0" destOrd="0" presId="urn:microsoft.com/office/officeart/2008/layout/RadialCluster"/>
    <dgm:cxn modelId="{9AEEA063-7D19-5F46-A09D-60176ADB3CFE}" type="presOf" srcId="{BE75CB88-9214-754D-84A2-E9CAB3341E96}" destId="{DA74537F-9227-B244-965A-E70F286431A0}" srcOrd="0" destOrd="0" presId="urn:microsoft.com/office/officeart/2008/layout/RadialCluster"/>
    <dgm:cxn modelId="{20EADD23-D21A-9448-9727-C60466CBEACF}" type="presOf" srcId="{6E6E52D7-5ADD-404B-8203-554C2F4C23DA}" destId="{25856E95-59D6-4148-9A71-5F5B204CC41A}" srcOrd="0" destOrd="0" presId="urn:microsoft.com/office/officeart/2008/layout/RadialCluster"/>
    <dgm:cxn modelId="{ECBAD800-E157-2141-8753-37F75EAD9791}" type="presOf" srcId="{F9008A2F-16FE-1841-8D8B-1FFF27B1BEDB}" destId="{1154AB0C-5A9A-3742-90A7-AEABD14E2A0D}" srcOrd="0" destOrd="0" presId="urn:microsoft.com/office/officeart/2008/layout/RadialCluster"/>
    <dgm:cxn modelId="{4539BEF7-582F-8249-B87B-3035A4BF06DA}" type="presOf" srcId="{7DA60C39-C2A9-2F4A-BED5-6145EBB68175}" destId="{3A0CC066-7F4B-204E-BB21-4D423C3DE37F}" srcOrd="0" destOrd="0" presId="urn:microsoft.com/office/officeart/2008/layout/RadialCluster"/>
    <dgm:cxn modelId="{86051DBA-7FE2-4D41-A2F0-E8E8F3D7143C}" srcId="{690DA5B9-E09E-BB48-9DFA-F4C4706FCB86}" destId="{7DA60C39-C2A9-2F4A-BED5-6145EBB68175}" srcOrd="0" destOrd="0" parTransId="{BE75CB88-9214-754D-84A2-E9CAB3341E96}" sibTransId="{FD0485E0-1365-4F4E-9AF0-9AB739AFA255}"/>
    <dgm:cxn modelId="{9BB9CF4D-F792-D546-BF6C-13B3AE91C6E5}" type="presOf" srcId="{6485292B-8C4C-6746-B055-2A463E859B02}" destId="{101E0AA9-30CA-414F-8700-A5B8A34EA69C}" srcOrd="0" destOrd="0" presId="urn:microsoft.com/office/officeart/2008/layout/RadialCluster"/>
    <dgm:cxn modelId="{8441DD65-B7DB-744C-8D7E-EC509990037B}" type="presOf" srcId="{0DA41912-261F-B646-922C-80070B335245}" destId="{325D1A91-FF49-2148-B255-87D36B06E891}" srcOrd="0" destOrd="0" presId="urn:microsoft.com/office/officeart/2008/layout/RadialCluster"/>
    <dgm:cxn modelId="{AF7EA055-6318-6341-A3AD-3FF4B92042C3}" srcId="{690DA5B9-E09E-BB48-9DFA-F4C4706FCB86}" destId="{6E6E52D7-5ADD-404B-8203-554C2F4C23DA}" srcOrd="3" destOrd="0" parTransId="{AB271569-BED3-F344-B29E-11ACBF7EC230}" sibTransId="{8FF0A1FD-9A35-244A-BF30-6FD682E1C35A}"/>
    <dgm:cxn modelId="{779E04C4-67C8-B441-BEF7-9A860773794D}" type="presOf" srcId="{AB271569-BED3-F344-B29E-11ACBF7EC230}" destId="{3F537636-667E-BC42-A8DC-A24E5208D9B6}" srcOrd="0" destOrd="0" presId="urn:microsoft.com/office/officeart/2008/layout/RadialCluster"/>
    <dgm:cxn modelId="{0863667E-74FF-8746-8A6C-C9B74708212E}" type="presParOf" srcId="{1154AB0C-5A9A-3742-90A7-AEABD14E2A0D}" destId="{DD27D84E-DFE3-9F4B-B320-83BD06910F3E}" srcOrd="0" destOrd="0" presId="urn:microsoft.com/office/officeart/2008/layout/RadialCluster"/>
    <dgm:cxn modelId="{93E0ED55-1352-374F-8A19-C016382FDFBB}" type="presParOf" srcId="{DD27D84E-DFE3-9F4B-B320-83BD06910F3E}" destId="{FBB54BFC-9CAC-9C41-9111-1AAE83057E4F}" srcOrd="0" destOrd="0" presId="urn:microsoft.com/office/officeart/2008/layout/RadialCluster"/>
    <dgm:cxn modelId="{83C4849A-EF84-2F4D-AEF0-249FE833043A}" type="presParOf" srcId="{DD27D84E-DFE3-9F4B-B320-83BD06910F3E}" destId="{DA74537F-9227-B244-965A-E70F286431A0}" srcOrd="1" destOrd="0" presId="urn:microsoft.com/office/officeart/2008/layout/RadialCluster"/>
    <dgm:cxn modelId="{6AB987F4-2259-3142-B726-3321D47C1437}" type="presParOf" srcId="{DD27D84E-DFE3-9F4B-B320-83BD06910F3E}" destId="{3A0CC066-7F4B-204E-BB21-4D423C3DE37F}" srcOrd="2" destOrd="0" presId="urn:microsoft.com/office/officeart/2008/layout/RadialCluster"/>
    <dgm:cxn modelId="{26F3CD83-C2B9-6749-8F68-0A6A904AE42A}" type="presParOf" srcId="{DD27D84E-DFE3-9F4B-B320-83BD06910F3E}" destId="{9B07A70A-3D30-574F-8925-8EFAEF251055}" srcOrd="3" destOrd="0" presId="urn:microsoft.com/office/officeart/2008/layout/RadialCluster"/>
    <dgm:cxn modelId="{5EAF2888-332F-AD4D-BE3F-4F8E1F4B3217}" type="presParOf" srcId="{DD27D84E-DFE3-9F4B-B320-83BD06910F3E}" destId="{325D1A91-FF49-2148-B255-87D36B06E891}" srcOrd="4" destOrd="0" presId="urn:microsoft.com/office/officeart/2008/layout/RadialCluster"/>
    <dgm:cxn modelId="{1173C0E7-CA0F-0146-B991-1C0601DB4E37}" type="presParOf" srcId="{DD27D84E-DFE3-9F4B-B320-83BD06910F3E}" destId="{A934C40B-CA68-624E-90C1-E56E9BCE56F1}" srcOrd="5" destOrd="0" presId="urn:microsoft.com/office/officeart/2008/layout/RadialCluster"/>
    <dgm:cxn modelId="{9208AFA7-C058-864B-8E73-67D7090E6247}" type="presParOf" srcId="{DD27D84E-DFE3-9F4B-B320-83BD06910F3E}" destId="{101E0AA9-30CA-414F-8700-A5B8A34EA69C}" srcOrd="6" destOrd="0" presId="urn:microsoft.com/office/officeart/2008/layout/RadialCluster"/>
    <dgm:cxn modelId="{F11FAC72-FB53-8C45-A89B-C93DD06CEFBE}" type="presParOf" srcId="{DD27D84E-DFE3-9F4B-B320-83BD06910F3E}" destId="{3F537636-667E-BC42-A8DC-A24E5208D9B6}" srcOrd="7" destOrd="0" presId="urn:microsoft.com/office/officeart/2008/layout/RadialCluster"/>
    <dgm:cxn modelId="{A2E8620E-9C0B-9241-9CE1-4E4E6453B733}" type="presParOf" srcId="{DD27D84E-DFE3-9F4B-B320-83BD06910F3E}" destId="{25856E95-59D6-4148-9A71-5F5B204CC41A}" srcOrd="8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138E96B2-AB4F-0A4A-A90F-F5D80C7E83C9}" type="doc">
      <dgm:prSet loTypeId="urn:microsoft.com/office/officeart/2005/8/layout/default" loCatId="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3B794718-0123-5C47-9CC0-6A9226DF92B7}">
      <dgm:prSet phldrT="[Text]"/>
      <dgm:spPr/>
      <dgm:t>
        <a:bodyPr/>
        <a:lstStyle/>
        <a:p>
          <a:r>
            <a:rPr lang="en-US" dirty="0" err="1" smtClean="0"/>
            <a:t>الاهتمام</a:t>
          </a:r>
          <a:r>
            <a:rPr lang="en-US" dirty="0" smtClean="0"/>
            <a:t> </a:t>
          </a:r>
          <a:r>
            <a:rPr lang="en-US" dirty="0" err="1" smtClean="0"/>
            <a:t>بالاشياء</a:t>
          </a:r>
          <a:r>
            <a:rPr lang="en-US" dirty="0" smtClean="0"/>
            <a:t> </a:t>
          </a:r>
          <a:r>
            <a:rPr lang="en-US" dirty="0" err="1" smtClean="0"/>
            <a:t>التي</a:t>
          </a:r>
          <a:r>
            <a:rPr lang="en-US" dirty="0" smtClean="0"/>
            <a:t> </a:t>
          </a:r>
          <a:r>
            <a:rPr lang="en-US" dirty="0" err="1" smtClean="0"/>
            <a:t>يتم</a:t>
          </a:r>
          <a:r>
            <a:rPr lang="en-US" dirty="0" smtClean="0"/>
            <a:t> </a:t>
          </a:r>
          <a:r>
            <a:rPr lang="en-US" dirty="0" err="1" smtClean="0"/>
            <a:t>مسكها</a:t>
          </a:r>
          <a:endParaRPr lang="en-US" dirty="0"/>
        </a:p>
      </dgm:t>
    </dgm:pt>
    <dgm:pt modelId="{47127DD5-5492-1A4D-A9E4-09CD2D27AB38}" type="parTrans" cxnId="{39E68314-4371-7940-AD26-99D080B93C96}">
      <dgm:prSet/>
      <dgm:spPr/>
      <dgm:t>
        <a:bodyPr/>
        <a:lstStyle/>
        <a:p>
          <a:endParaRPr lang="en-US"/>
        </a:p>
      </dgm:t>
    </dgm:pt>
    <dgm:pt modelId="{264667FE-8052-7C49-BB05-EF9BE1E9EA4C}" type="sibTrans" cxnId="{39E68314-4371-7940-AD26-99D080B93C96}">
      <dgm:prSet/>
      <dgm:spPr/>
      <dgm:t>
        <a:bodyPr/>
        <a:lstStyle/>
        <a:p>
          <a:endParaRPr lang="en-US"/>
        </a:p>
      </dgm:t>
    </dgm:pt>
    <dgm:pt modelId="{C7098F9D-93FA-5844-8470-9998736F5554}">
      <dgm:prSet phldrT="[Text]"/>
      <dgm:spPr/>
      <dgm:t>
        <a:bodyPr/>
        <a:lstStyle/>
        <a:p>
          <a:r>
            <a:rPr lang="en-US" dirty="0" err="1" smtClean="0"/>
            <a:t>اصرار</a:t>
          </a:r>
          <a:r>
            <a:rPr lang="en-US" dirty="0" smtClean="0"/>
            <a:t> </a:t>
          </a:r>
          <a:r>
            <a:rPr lang="en-US" dirty="0" err="1" smtClean="0"/>
            <a:t>على</a:t>
          </a:r>
          <a:r>
            <a:rPr lang="en-US" dirty="0" smtClean="0"/>
            <a:t> </a:t>
          </a:r>
          <a:r>
            <a:rPr lang="en-US" dirty="0" err="1" smtClean="0"/>
            <a:t>اتباع</a:t>
          </a:r>
          <a:r>
            <a:rPr lang="en-US" dirty="0" smtClean="0"/>
            <a:t> </a:t>
          </a:r>
          <a:r>
            <a:rPr lang="en-US" dirty="0" err="1" smtClean="0"/>
            <a:t>الروتين</a:t>
          </a:r>
          <a:endParaRPr lang="en-US" dirty="0"/>
        </a:p>
      </dgm:t>
    </dgm:pt>
    <dgm:pt modelId="{731A7FC4-0D3B-B647-8433-878FBF17074F}" type="parTrans" cxnId="{CE0ECCBC-CE1F-0E40-B758-E932BEBE4F63}">
      <dgm:prSet/>
      <dgm:spPr/>
      <dgm:t>
        <a:bodyPr/>
        <a:lstStyle/>
        <a:p>
          <a:endParaRPr lang="en-US"/>
        </a:p>
      </dgm:t>
    </dgm:pt>
    <dgm:pt modelId="{6CA2A985-49EE-034E-9E21-87E60E34065C}" type="sibTrans" cxnId="{CE0ECCBC-CE1F-0E40-B758-E932BEBE4F63}">
      <dgm:prSet/>
      <dgm:spPr/>
      <dgm:t>
        <a:bodyPr/>
        <a:lstStyle/>
        <a:p>
          <a:endParaRPr lang="en-US"/>
        </a:p>
      </dgm:t>
    </dgm:pt>
    <dgm:pt modelId="{F437640E-F19F-0D43-8286-7146B944C241}">
      <dgm:prSet phldrT="[Text]"/>
      <dgm:spPr/>
      <dgm:t>
        <a:bodyPr/>
        <a:lstStyle/>
        <a:p>
          <a:r>
            <a:rPr lang="en-US" dirty="0" err="1" smtClean="0"/>
            <a:t>الضعف</a:t>
          </a:r>
          <a:r>
            <a:rPr lang="en-US" dirty="0" smtClean="0"/>
            <a:t> </a:t>
          </a:r>
          <a:r>
            <a:rPr lang="en-US" dirty="0" err="1" smtClean="0"/>
            <a:t>الشديد</a:t>
          </a:r>
          <a:r>
            <a:rPr lang="en-US" dirty="0" smtClean="0"/>
            <a:t> </a:t>
          </a:r>
          <a:r>
            <a:rPr lang="en-US" dirty="0" err="1" smtClean="0"/>
            <a:t>في</a:t>
          </a:r>
          <a:r>
            <a:rPr lang="en-US" dirty="0" smtClean="0"/>
            <a:t> </a:t>
          </a:r>
          <a:r>
            <a:rPr lang="en-US" dirty="0" err="1" smtClean="0"/>
            <a:t>التواصل</a:t>
          </a:r>
          <a:r>
            <a:rPr lang="en-US" dirty="0" smtClean="0"/>
            <a:t> </a:t>
          </a:r>
          <a:r>
            <a:rPr lang="en-US" dirty="0" err="1" smtClean="0"/>
            <a:t>مع</a:t>
          </a:r>
          <a:r>
            <a:rPr lang="en-US" dirty="0" smtClean="0"/>
            <a:t> </a:t>
          </a:r>
          <a:r>
            <a:rPr lang="en-US" dirty="0" err="1" smtClean="0"/>
            <a:t>الاخرين</a:t>
          </a:r>
          <a:endParaRPr lang="en-US" dirty="0"/>
        </a:p>
      </dgm:t>
    </dgm:pt>
    <dgm:pt modelId="{016DECB6-343B-5443-A9DA-4ADFACD51BA2}" type="parTrans" cxnId="{46B68B34-1ED8-9F41-AC59-34AB94190FD7}">
      <dgm:prSet/>
      <dgm:spPr/>
      <dgm:t>
        <a:bodyPr/>
        <a:lstStyle/>
        <a:p>
          <a:endParaRPr lang="en-US"/>
        </a:p>
      </dgm:t>
    </dgm:pt>
    <dgm:pt modelId="{396BAC35-FE6A-8D4F-A126-1E17C2CA9D01}" type="sibTrans" cxnId="{46B68B34-1ED8-9F41-AC59-34AB94190FD7}">
      <dgm:prSet/>
      <dgm:spPr/>
      <dgm:t>
        <a:bodyPr/>
        <a:lstStyle/>
        <a:p>
          <a:endParaRPr lang="en-US"/>
        </a:p>
      </dgm:t>
    </dgm:pt>
    <dgm:pt modelId="{EF204F2F-9D6E-684D-953C-344FAB2C66A2}">
      <dgm:prSet phldrT="[Text]"/>
      <dgm:spPr/>
      <dgm:t>
        <a:bodyPr/>
        <a:lstStyle/>
        <a:p>
          <a:r>
            <a:rPr lang="en-US" dirty="0" err="1" smtClean="0"/>
            <a:t>ذاكرة</a:t>
          </a:r>
          <a:r>
            <a:rPr lang="en-US" dirty="0" smtClean="0"/>
            <a:t> </a:t>
          </a:r>
          <a:r>
            <a:rPr lang="en-US" dirty="0" err="1" smtClean="0"/>
            <a:t>جيدة</a:t>
          </a:r>
          <a:r>
            <a:rPr lang="en-US" dirty="0" smtClean="0"/>
            <a:t> </a:t>
          </a:r>
          <a:r>
            <a:rPr lang="en-US" dirty="0" err="1" smtClean="0"/>
            <a:t>وقدرة</a:t>
          </a:r>
          <a:r>
            <a:rPr lang="en-US" dirty="0" smtClean="0"/>
            <a:t> </a:t>
          </a:r>
          <a:r>
            <a:rPr lang="en-US" dirty="0" err="1" smtClean="0"/>
            <a:t>في</a:t>
          </a:r>
          <a:r>
            <a:rPr lang="en-US" dirty="0" smtClean="0"/>
            <a:t> </a:t>
          </a:r>
          <a:r>
            <a:rPr lang="en-US" dirty="0" err="1" smtClean="0"/>
            <a:t>الاداء</a:t>
          </a:r>
          <a:r>
            <a:rPr lang="en-US" dirty="0" smtClean="0"/>
            <a:t> </a:t>
          </a:r>
          <a:r>
            <a:rPr lang="en-US" dirty="0" err="1" smtClean="0"/>
            <a:t>على</a:t>
          </a:r>
          <a:r>
            <a:rPr lang="en-US" dirty="0" smtClean="0"/>
            <a:t> </a:t>
          </a:r>
          <a:r>
            <a:rPr lang="en-US" dirty="0" err="1" smtClean="0"/>
            <a:t>الجانب</a:t>
          </a:r>
          <a:r>
            <a:rPr lang="en-US" dirty="0" smtClean="0"/>
            <a:t> </a:t>
          </a:r>
          <a:r>
            <a:rPr lang="en-US" dirty="0" err="1" smtClean="0"/>
            <a:t>الادائي</a:t>
          </a:r>
          <a:r>
            <a:rPr lang="en-US" dirty="0" smtClean="0"/>
            <a:t> </a:t>
          </a:r>
          <a:r>
            <a:rPr lang="en-US" dirty="0" err="1" smtClean="0"/>
            <a:t>في</a:t>
          </a:r>
          <a:r>
            <a:rPr lang="en-US" dirty="0" smtClean="0"/>
            <a:t> </a:t>
          </a:r>
          <a:r>
            <a:rPr lang="en-US" dirty="0" err="1" smtClean="0"/>
            <a:t>اختبارات</a:t>
          </a:r>
          <a:r>
            <a:rPr lang="en-US" dirty="0" smtClean="0"/>
            <a:t> </a:t>
          </a:r>
          <a:r>
            <a:rPr lang="en-US" dirty="0" err="1" smtClean="0"/>
            <a:t>الذكاء</a:t>
          </a:r>
          <a:endParaRPr lang="en-US" dirty="0"/>
        </a:p>
      </dgm:t>
    </dgm:pt>
    <dgm:pt modelId="{A581B7A7-2E21-F446-9744-4ED5A11AE909}" type="parTrans" cxnId="{5C43F476-E98A-374B-ADBD-2AE66955D38C}">
      <dgm:prSet/>
      <dgm:spPr/>
      <dgm:t>
        <a:bodyPr/>
        <a:lstStyle/>
        <a:p>
          <a:endParaRPr lang="en-US"/>
        </a:p>
      </dgm:t>
    </dgm:pt>
    <dgm:pt modelId="{9814C614-0F17-5249-9201-3C83E766FBB3}" type="sibTrans" cxnId="{5C43F476-E98A-374B-ADBD-2AE66955D38C}">
      <dgm:prSet/>
      <dgm:spPr/>
      <dgm:t>
        <a:bodyPr/>
        <a:lstStyle/>
        <a:p>
          <a:endParaRPr lang="en-US"/>
        </a:p>
      </dgm:t>
    </dgm:pt>
    <dgm:pt modelId="{2DF38B78-D18F-CB4D-A21F-C1D87ED1AD7D}">
      <dgm:prSet phldrT="[Text]"/>
      <dgm:spPr/>
      <dgm:t>
        <a:bodyPr/>
        <a:lstStyle/>
        <a:p>
          <a:r>
            <a:rPr lang="en-US" dirty="0" err="1" smtClean="0"/>
            <a:t>نمط</a:t>
          </a:r>
          <a:r>
            <a:rPr lang="en-US" dirty="0" smtClean="0"/>
            <a:t> </a:t>
          </a:r>
          <a:r>
            <a:rPr lang="en-US" dirty="0" err="1" smtClean="0"/>
            <a:t>لغوي</a:t>
          </a:r>
          <a:r>
            <a:rPr lang="en-US" dirty="0" smtClean="0"/>
            <a:t> </a:t>
          </a:r>
          <a:r>
            <a:rPr lang="en-US" dirty="0" err="1" smtClean="0"/>
            <a:t>غير</a:t>
          </a:r>
          <a:r>
            <a:rPr lang="en-US" dirty="0" smtClean="0"/>
            <a:t> </a:t>
          </a:r>
          <a:r>
            <a:rPr lang="en-US" dirty="0" err="1" smtClean="0"/>
            <a:t>مفيد</a:t>
          </a:r>
          <a:r>
            <a:rPr lang="en-US" dirty="0" smtClean="0"/>
            <a:t> </a:t>
          </a:r>
          <a:r>
            <a:rPr lang="en-US" dirty="0" err="1" smtClean="0"/>
            <a:t>في</a:t>
          </a:r>
          <a:r>
            <a:rPr lang="en-US" dirty="0" smtClean="0"/>
            <a:t> </a:t>
          </a:r>
          <a:r>
            <a:rPr lang="en-US" dirty="0" err="1" smtClean="0"/>
            <a:t>التواصل</a:t>
          </a:r>
          <a:r>
            <a:rPr lang="en-US" dirty="0" smtClean="0"/>
            <a:t> </a:t>
          </a:r>
          <a:r>
            <a:rPr lang="en-US" dirty="0" err="1" smtClean="0"/>
            <a:t>الاجتماعي</a:t>
          </a:r>
          <a:endParaRPr lang="en-US" dirty="0"/>
        </a:p>
      </dgm:t>
    </dgm:pt>
    <dgm:pt modelId="{DA9AFDEE-E3FE-1A49-B05E-CD53F87159C6}" type="parTrans" cxnId="{7CD0D237-6389-3B4F-B06F-EC13D3941E7A}">
      <dgm:prSet/>
      <dgm:spPr/>
      <dgm:t>
        <a:bodyPr/>
        <a:lstStyle/>
        <a:p>
          <a:endParaRPr lang="en-US"/>
        </a:p>
      </dgm:t>
    </dgm:pt>
    <dgm:pt modelId="{3FD61729-DB1D-4040-9F52-605868DE612E}" type="sibTrans" cxnId="{7CD0D237-6389-3B4F-B06F-EC13D3941E7A}">
      <dgm:prSet/>
      <dgm:spPr/>
      <dgm:t>
        <a:bodyPr/>
        <a:lstStyle/>
        <a:p>
          <a:endParaRPr lang="en-US"/>
        </a:p>
      </dgm:t>
    </dgm:pt>
    <dgm:pt modelId="{E673B7B9-CD97-B64A-AA57-FA539CB55A30}" type="pres">
      <dgm:prSet presAssocID="{138E96B2-AB4F-0A4A-A90F-F5D80C7E83C9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7F77114-C39C-D74D-B1FB-01F8A68C1C03}" type="pres">
      <dgm:prSet presAssocID="{3B794718-0123-5C47-9CC0-6A9226DF92B7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E1DDF1-1254-2E42-9BA5-0B8DD53D31A9}" type="pres">
      <dgm:prSet presAssocID="{264667FE-8052-7C49-BB05-EF9BE1E9EA4C}" presName="sibTrans" presStyleCnt="0"/>
      <dgm:spPr/>
      <dgm:t>
        <a:bodyPr/>
        <a:lstStyle/>
        <a:p>
          <a:endParaRPr lang="en-US"/>
        </a:p>
      </dgm:t>
    </dgm:pt>
    <dgm:pt modelId="{36A68BE0-2449-584B-86CC-9433952F2BA5}" type="pres">
      <dgm:prSet presAssocID="{C7098F9D-93FA-5844-8470-9998736F5554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EB61B7-11D5-4743-A98F-BD9D37A179E1}" type="pres">
      <dgm:prSet presAssocID="{6CA2A985-49EE-034E-9E21-87E60E34065C}" presName="sibTrans" presStyleCnt="0"/>
      <dgm:spPr/>
      <dgm:t>
        <a:bodyPr/>
        <a:lstStyle/>
        <a:p>
          <a:endParaRPr lang="en-US"/>
        </a:p>
      </dgm:t>
    </dgm:pt>
    <dgm:pt modelId="{EB82573E-DF3E-C845-8CF1-F9128926C00D}" type="pres">
      <dgm:prSet presAssocID="{F437640E-F19F-0D43-8286-7146B944C241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F2F139-2E00-D242-8106-F33A6439C050}" type="pres">
      <dgm:prSet presAssocID="{396BAC35-FE6A-8D4F-A126-1E17C2CA9D01}" presName="sibTrans" presStyleCnt="0"/>
      <dgm:spPr/>
      <dgm:t>
        <a:bodyPr/>
        <a:lstStyle/>
        <a:p>
          <a:endParaRPr lang="en-US"/>
        </a:p>
      </dgm:t>
    </dgm:pt>
    <dgm:pt modelId="{0555D10F-FF0A-3341-9D26-C82DF007CC49}" type="pres">
      <dgm:prSet presAssocID="{EF204F2F-9D6E-684D-953C-344FAB2C66A2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B2099F-FCBB-A947-9692-2ED74ED3E7F6}" type="pres">
      <dgm:prSet presAssocID="{9814C614-0F17-5249-9201-3C83E766FBB3}" presName="sibTrans" presStyleCnt="0"/>
      <dgm:spPr/>
      <dgm:t>
        <a:bodyPr/>
        <a:lstStyle/>
        <a:p>
          <a:endParaRPr lang="en-US"/>
        </a:p>
      </dgm:t>
    </dgm:pt>
    <dgm:pt modelId="{EF1EC964-A79D-8047-8F53-842557B067C3}" type="pres">
      <dgm:prSet presAssocID="{2DF38B78-D18F-CB4D-A21F-C1D87ED1AD7D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6B68B34-1ED8-9F41-AC59-34AB94190FD7}" srcId="{138E96B2-AB4F-0A4A-A90F-F5D80C7E83C9}" destId="{F437640E-F19F-0D43-8286-7146B944C241}" srcOrd="2" destOrd="0" parTransId="{016DECB6-343B-5443-A9DA-4ADFACD51BA2}" sibTransId="{396BAC35-FE6A-8D4F-A126-1E17C2CA9D01}"/>
    <dgm:cxn modelId="{8BD6ED49-5502-5C4B-B2EB-F5D171334FA4}" type="presOf" srcId="{C7098F9D-93FA-5844-8470-9998736F5554}" destId="{36A68BE0-2449-584B-86CC-9433952F2BA5}" srcOrd="0" destOrd="0" presId="urn:microsoft.com/office/officeart/2005/8/layout/default"/>
    <dgm:cxn modelId="{A6DF4EFF-8413-824D-826C-01A724879E29}" type="presOf" srcId="{F437640E-F19F-0D43-8286-7146B944C241}" destId="{EB82573E-DF3E-C845-8CF1-F9128926C00D}" srcOrd="0" destOrd="0" presId="urn:microsoft.com/office/officeart/2005/8/layout/default"/>
    <dgm:cxn modelId="{00D03E83-4F46-224E-BF0B-B5EDE4C85717}" type="presOf" srcId="{EF204F2F-9D6E-684D-953C-344FAB2C66A2}" destId="{0555D10F-FF0A-3341-9D26-C82DF007CC49}" srcOrd="0" destOrd="0" presId="urn:microsoft.com/office/officeart/2005/8/layout/default"/>
    <dgm:cxn modelId="{322F8DA0-8A43-204C-8A18-CD535B041BFD}" type="presOf" srcId="{3B794718-0123-5C47-9CC0-6A9226DF92B7}" destId="{B7F77114-C39C-D74D-B1FB-01F8A68C1C03}" srcOrd="0" destOrd="0" presId="urn:microsoft.com/office/officeart/2005/8/layout/default"/>
    <dgm:cxn modelId="{5C43F476-E98A-374B-ADBD-2AE66955D38C}" srcId="{138E96B2-AB4F-0A4A-A90F-F5D80C7E83C9}" destId="{EF204F2F-9D6E-684D-953C-344FAB2C66A2}" srcOrd="3" destOrd="0" parTransId="{A581B7A7-2E21-F446-9744-4ED5A11AE909}" sibTransId="{9814C614-0F17-5249-9201-3C83E766FBB3}"/>
    <dgm:cxn modelId="{DCB08F4C-B1C6-E94E-BC02-FCB4B3F020F6}" type="presOf" srcId="{2DF38B78-D18F-CB4D-A21F-C1D87ED1AD7D}" destId="{EF1EC964-A79D-8047-8F53-842557B067C3}" srcOrd="0" destOrd="0" presId="urn:microsoft.com/office/officeart/2005/8/layout/default"/>
    <dgm:cxn modelId="{CE0ECCBC-CE1F-0E40-B758-E932BEBE4F63}" srcId="{138E96B2-AB4F-0A4A-A90F-F5D80C7E83C9}" destId="{C7098F9D-93FA-5844-8470-9998736F5554}" srcOrd="1" destOrd="0" parTransId="{731A7FC4-0D3B-B647-8433-878FBF17074F}" sibTransId="{6CA2A985-49EE-034E-9E21-87E60E34065C}"/>
    <dgm:cxn modelId="{7CD0D237-6389-3B4F-B06F-EC13D3941E7A}" srcId="{138E96B2-AB4F-0A4A-A90F-F5D80C7E83C9}" destId="{2DF38B78-D18F-CB4D-A21F-C1D87ED1AD7D}" srcOrd="4" destOrd="0" parTransId="{DA9AFDEE-E3FE-1A49-B05E-CD53F87159C6}" sibTransId="{3FD61729-DB1D-4040-9F52-605868DE612E}"/>
    <dgm:cxn modelId="{3293B71D-2FF3-C04A-B669-01F5CC4415B9}" type="presOf" srcId="{138E96B2-AB4F-0A4A-A90F-F5D80C7E83C9}" destId="{E673B7B9-CD97-B64A-AA57-FA539CB55A30}" srcOrd="0" destOrd="0" presId="urn:microsoft.com/office/officeart/2005/8/layout/default"/>
    <dgm:cxn modelId="{39E68314-4371-7940-AD26-99D080B93C96}" srcId="{138E96B2-AB4F-0A4A-A90F-F5D80C7E83C9}" destId="{3B794718-0123-5C47-9CC0-6A9226DF92B7}" srcOrd="0" destOrd="0" parTransId="{47127DD5-5492-1A4D-A9E4-09CD2D27AB38}" sibTransId="{264667FE-8052-7C49-BB05-EF9BE1E9EA4C}"/>
    <dgm:cxn modelId="{B3BABAE5-1D69-C04D-9861-17517F8048BE}" type="presParOf" srcId="{E673B7B9-CD97-B64A-AA57-FA539CB55A30}" destId="{B7F77114-C39C-D74D-B1FB-01F8A68C1C03}" srcOrd="0" destOrd="0" presId="urn:microsoft.com/office/officeart/2005/8/layout/default"/>
    <dgm:cxn modelId="{7919C410-DF70-7E45-84E9-8DBCF1A48CCE}" type="presParOf" srcId="{E673B7B9-CD97-B64A-AA57-FA539CB55A30}" destId="{93E1DDF1-1254-2E42-9BA5-0B8DD53D31A9}" srcOrd="1" destOrd="0" presId="urn:microsoft.com/office/officeart/2005/8/layout/default"/>
    <dgm:cxn modelId="{AC0025CF-3CFF-EC49-8561-087EBC44B046}" type="presParOf" srcId="{E673B7B9-CD97-B64A-AA57-FA539CB55A30}" destId="{36A68BE0-2449-584B-86CC-9433952F2BA5}" srcOrd="2" destOrd="0" presId="urn:microsoft.com/office/officeart/2005/8/layout/default"/>
    <dgm:cxn modelId="{848F5EA7-64E6-2C47-94EE-F650A3E13037}" type="presParOf" srcId="{E673B7B9-CD97-B64A-AA57-FA539CB55A30}" destId="{6AEB61B7-11D5-4743-A98F-BD9D37A179E1}" srcOrd="3" destOrd="0" presId="urn:microsoft.com/office/officeart/2005/8/layout/default"/>
    <dgm:cxn modelId="{B9DBEF46-6C9D-B149-9DCE-4EEC3A27267C}" type="presParOf" srcId="{E673B7B9-CD97-B64A-AA57-FA539CB55A30}" destId="{EB82573E-DF3E-C845-8CF1-F9128926C00D}" srcOrd="4" destOrd="0" presId="urn:microsoft.com/office/officeart/2005/8/layout/default"/>
    <dgm:cxn modelId="{FE4C7C96-B213-0A4C-ADED-C12B982EF887}" type="presParOf" srcId="{E673B7B9-CD97-B64A-AA57-FA539CB55A30}" destId="{19F2F139-2E00-D242-8106-F33A6439C050}" srcOrd="5" destOrd="0" presId="urn:microsoft.com/office/officeart/2005/8/layout/default"/>
    <dgm:cxn modelId="{BCE45019-2D6A-CD43-910D-038BBE4085E6}" type="presParOf" srcId="{E673B7B9-CD97-B64A-AA57-FA539CB55A30}" destId="{0555D10F-FF0A-3341-9D26-C82DF007CC49}" srcOrd="6" destOrd="0" presId="urn:microsoft.com/office/officeart/2005/8/layout/default"/>
    <dgm:cxn modelId="{3C8797D0-7B79-5F43-8E53-DBD966B585DE}" type="presParOf" srcId="{E673B7B9-CD97-B64A-AA57-FA539CB55A30}" destId="{A3B2099F-FCBB-A947-9692-2ED74ED3E7F6}" srcOrd="7" destOrd="0" presId="urn:microsoft.com/office/officeart/2005/8/layout/default"/>
    <dgm:cxn modelId="{DCF38C22-75BA-9F46-8F20-AAFC25C70485}" type="presParOf" srcId="{E673B7B9-CD97-B64A-AA57-FA539CB55A30}" destId="{EF1EC964-A79D-8047-8F53-842557B067C3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C2B70E7F-B061-CB45-BCAC-6527F27859B5}" type="doc">
      <dgm:prSet loTypeId="urn:microsoft.com/office/officeart/2005/8/layout/cycle2" loCatId="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E1178F43-1F46-894F-8C72-7864243ACBE7}">
      <dgm:prSet phldrT="[Text]" custT="1"/>
      <dgm:spPr/>
      <dgm:t>
        <a:bodyPr/>
        <a:lstStyle/>
        <a:p>
          <a:r>
            <a:rPr lang="en-US" sz="2000" dirty="0" err="1" smtClean="0">
              <a:solidFill>
                <a:srgbClr val="000000"/>
              </a:solidFill>
            </a:rPr>
            <a:t>عجز</a:t>
          </a:r>
          <a:r>
            <a:rPr lang="en-US" sz="2000" dirty="0" smtClean="0">
              <a:solidFill>
                <a:srgbClr val="000000"/>
              </a:solidFill>
            </a:rPr>
            <a:t> </a:t>
          </a:r>
          <a:r>
            <a:rPr lang="en-US" sz="2000" dirty="0" err="1" smtClean="0">
              <a:solidFill>
                <a:srgbClr val="000000"/>
              </a:solidFill>
            </a:rPr>
            <a:t>واضح</a:t>
          </a:r>
          <a:r>
            <a:rPr lang="en-US" sz="2000" dirty="0" smtClean="0">
              <a:solidFill>
                <a:srgbClr val="000000"/>
              </a:solidFill>
            </a:rPr>
            <a:t> </a:t>
          </a:r>
          <a:r>
            <a:rPr lang="en-US" sz="2000" dirty="0" err="1" smtClean="0">
              <a:solidFill>
                <a:srgbClr val="000000"/>
              </a:solidFill>
            </a:rPr>
            <a:t>قبل</a:t>
          </a:r>
          <a:r>
            <a:rPr lang="en-US" sz="2000" dirty="0" smtClean="0">
              <a:solidFill>
                <a:srgbClr val="000000"/>
              </a:solidFill>
            </a:rPr>
            <a:t> </a:t>
          </a:r>
          <a:r>
            <a:rPr lang="en-US" sz="2000" dirty="0" err="1" smtClean="0">
              <a:solidFill>
                <a:srgbClr val="000000"/>
              </a:solidFill>
            </a:rPr>
            <a:t>ثلاث</a:t>
          </a:r>
          <a:r>
            <a:rPr lang="en-US" sz="2000" dirty="0" smtClean="0">
              <a:solidFill>
                <a:srgbClr val="000000"/>
              </a:solidFill>
            </a:rPr>
            <a:t> </a:t>
          </a:r>
          <a:r>
            <a:rPr lang="en-US" sz="2000" dirty="0" err="1" smtClean="0">
              <a:solidFill>
                <a:srgbClr val="000000"/>
              </a:solidFill>
            </a:rPr>
            <a:t>سنوات</a:t>
          </a:r>
          <a:r>
            <a:rPr lang="en-US" sz="2000" dirty="0" smtClean="0">
              <a:solidFill>
                <a:srgbClr val="000000"/>
              </a:solidFill>
            </a:rPr>
            <a:t> </a:t>
          </a:r>
          <a:endParaRPr lang="en-US" sz="2000" dirty="0">
            <a:solidFill>
              <a:srgbClr val="000000"/>
            </a:solidFill>
          </a:endParaRPr>
        </a:p>
      </dgm:t>
    </dgm:pt>
    <dgm:pt modelId="{77F5781B-8005-4343-8F83-99D1531AEADF}" type="parTrans" cxnId="{DB4734F7-704E-8A4B-B26E-A4EE0CD2DFAF}">
      <dgm:prSet/>
      <dgm:spPr/>
      <dgm:t>
        <a:bodyPr/>
        <a:lstStyle/>
        <a:p>
          <a:endParaRPr lang="en-US"/>
        </a:p>
      </dgm:t>
    </dgm:pt>
    <dgm:pt modelId="{FC47E619-A2B1-204D-B34B-5A076C31EF26}" type="sibTrans" cxnId="{DB4734F7-704E-8A4B-B26E-A4EE0CD2DFAF}">
      <dgm:prSet/>
      <dgm:spPr/>
      <dgm:t>
        <a:bodyPr/>
        <a:lstStyle/>
        <a:p>
          <a:endParaRPr lang="en-US"/>
        </a:p>
      </dgm:t>
    </dgm:pt>
    <dgm:pt modelId="{F388F53F-7373-1C46-9DE6-FCC6DCB8CE56}">
      <dgm:prSet phldrT="[Text]"/>
      <dgm:spPr/>
      <dgm:t>
        <a:bodyPr/>
        <a:lstStyle/>
        <a:p>
          <a:r>
            <a:rPr lang="en-US" dirty="0" err="1" smtClean="0"/>
            <a:t>قصور</a:t>
          </a:r>
          <a:r>
            <a:rPr lang="en-US" dirty="0" smtClean="0"/>
            <a:t> </a:t>
          </a:r>
          <a:r>
            <a:rPr lang="en-US" dirty="0" err="1" smtClean="0"/>
            <a:t>واضح</a:t>
          </a:r>
          <a:r>
            <a:rPr lang="en-US" dirty="0" smtClean="0"/>
            <a:t> </a:t>
          </a:r>
          <a:r>
            <a:rPr lang="en-US" dirty="0" err="1" smtClean="0"/>
            <a:t>في</a:t>
          </a:r>
          <a:r>
            <a:rPr lang="en-US" dirty="0" smtClean="0"/>
            <a:t> </a:t>
          </a:r>
          <a:r>
            <a:rPr lang="en-US" dirty="0" err="1" smtClean="0"/>
            <a:t>التفاعل</a:t>
          </a:r>
          <a:r>
            <a:rPr lang="en-US" dirty="0" smtClean="0"/>
            <a:t> </a:t>
          </a:r>
          <a:r>
            <a:rPr lang="en-US" dirty="0" err="1" smtClean="0"/>
            <a:t>الاجتماعي</a:t>
          </a:r>
          <a:r>
            <a:rPr lang="en-US" dirty="0" smtClean="0"/>
            <a:t> </a:t>
          </a:r>
          <a:r>
            <a:rPr lang="en-US" dirty="0" err="1" smtClean="0"/>
            <a:t>المتبادل</a:t>
          </a:r>
          <a:endParaRPr lang="en-US" dirty="0"/>
        </a:p>
      </dgm:t>
    </dgm:pt>
    <dgm:pt modelId="{0DB720B1-4527-3D41-82BE-A6FC6C2B2E95}" type="parTrans" cxnId="{23C0459F-F0AA-174A-B69F-13B4B393EEBC}">
      <dgm:prSet/>
      <dgm:spPr/>
      <dgm:t>
        <a:bodyPr/>
        <a:lstStyle/>
        <a:p>
          <a:endParaRPr lang="en-US"/>
        </a:p>
      </dgm:t>
    </dgm:pt>
    <dgm:pt modelId="{00EECB23-790D-8B44-A92C-C007466DAE2B}" type="sibTrans" cxnId="{23C0459F-F0AA-174A-B69F-13B4B393EEBC}">
      <dgm:prSet/>
      <dgm:spPr/>
      <dgm:t>
        <a:bodyPr/>
        <a:lstStyle/>
        <a:p>
          <a:endParaRPr lang="en-US"/>
        </a:p>
      </dgm:t>
    </dgm:pt>
    <dgm:pt modelId="{F66E7C99-113C-3349-A521-FBD40DF8B6B6}">
      <dgm:prSet phldrT="[Text]"/>
      <dgm:spPr/>
      <dgm:t>
        <a:bodyPr/>
        <a:lstStyle/>
        <a:p>
          <a:r>
            <a:rPr lang="en-US" dirty="0" err="1" smtClean="0"/>
            <a:t>قصور</a:t>
          </a:r>
          <a:r>
            <a:rPr lang="en-US" dirty="0" smtClean="0"/>
            <a:t> </a:t>
          </a:r>
          <a:r>
            <a:rPr lang="en-US" dirty="0" err="1" smtClean="0"/>
            <a:t>في</a:t>
          </a:r>
          <a:r>
            <a:rPr lang="en-US" dirty="0" smtClean="0"/>
            <a:t> </a:t>
          </a:r>
          <a:r>
            <a:rPr lang="en-US" dirty="0" err="1" smtClean="0"/>
            <a:t>التواصل</a:t>
          </a:r>
          <a:r>
            <a:rPr lang="en-US" dirty="0" smtClean="0"/>
            <a:t> </a:t>
          </a:r>
          <a:r>
            <a:rPr lang="en-US" dirty="0" err="1" smtClean="0"/>
            <a:t>الاجتماعي</a:t>
          </a:r>
          <a:endParaRPr lang="en-US" dirty="0"/>
        </a:p>
      </dgm:t>
    </dgm:pt>
    <dgm:pt modelId="{E318FC0E-28E5-BD4E-B46E-C847419FC37F}" type="parTrans" cxnId="{52C30E4A-5300-B244-B1B4-C2544D34F3EB}">
      <dgm:prSet/>
      <dgm:spPr/>
      <dgm:t>
        <a:bodyPr/>
        <a:lstStyle/>
        <a:p>
          <a:endParaRPr lang="en-US"/>
        </a:p>
      </dgm:t>
    </dgm:pt>
    <dgm:pt modelId="{F1EE5A71-1BF7-6B4F-8E8E-A8922D929E25}" type="sibTrans" cxnId="{52C30E4A-5300-B244-B1B4-C2544D34F3EB}">
      <dgm:prSet/>
      <dgm:spPr/>
      <dgm:t>
        <a:bodyPr/>
        <a:lstStyle/>
        <a:p>
          <a:endParaRPr lang="en-US"/>
        </a:p>
      </dgm:t>
    </dgm:pt>
    <dgm:pt modelId="{AAD0EFED-2E7E-D64D-99A3-CF27CDB2170A}">
      <dgm:prSet phldrT="[Text]"/>
      <dgm:spPr/>
      <dgm:t>
        <a:bodyPr/>
        <a:lstStyle/>
        <a:p>
          <a:r>
            <a:rPr lang="en-US" dirty="0" err="1" smtClean="0"/>
            <a:t>اهتمامات</a:t>
          </a:r>
          <a:r>
            <a:rPr lang="en-US" dirty="0" smtClean="0"/>
            <a:t> </a:t>
          </a:r>
          <a:r>
            <a:rPr lang="en-US" dirty="0" err="1" smtClean="0"/>
            <a:t>محدودة</a:t>
          </a:r>
          <a:r>
            <a:rPr lang="en-US" dirty="0" smtClean="0"/>
            <a:t> </a:t>
          </a:r>
          <a:r>
            <a:rPr lang="en-US" dirty="0" err="1" smtClean="0"/>
            <a:t>ونشاطات</a:t>
          </a:r>
          <a:r>
            <a:rPr lang="en-US" dirty="0" smtClean="0"/>
            <a:t> </a:t>
          </a:r>
          <a:r>
            <a:rPr lang="en-US" dirty="0" err="1" smtClean="0"/>
            <a:t>متكررة</a:t>
          </a:r>
          <a:endParaRPr lang="en-US" dirty="0"/>
        </a:p>
      </dgm:t>
    </dgm:pt>
    <dgm:pt modelId="{3CA7FDAC-A7CF-ED49-B590-CFC095FA02BF}" type="parTrans" cxnId="{7D5BDF9F-22A4-E149-9F92-582E7C8FF087}">
      <dgm:prSet/>
      <dgm:spPr/>
      <dgm:t>
        <a:bodyPr/>
        <a:lstStyle/>
        <a:p>
          <a:endParaRPr lang="en-US"/>
        </a:p>
      </dgm:t>
    </dgm:pt>
    <dgm:pt modelId="{3DDED46B-0404-A548-8CD5-BD06A0D70C0D}" type="sibTrans" cxnId="{7D5BDF9F-22A4-E149-9F92-582E7C8FF087}">
      <dgm:prSet/>
      <dgm:spPr/>
      <dgm:t>
        <a:bodyPr/>
        <a:lstStyle/>
        <a:p>
          <a:endParaRPr lang="en-US"/>
        </a:p>
      </dgm:t>
    </dgm:pt>
    <dgm:pt modelId="{6E8FC36A-E7D6-D045-B156-CEDA72E40397}">
      <dgm:prSet phldrT="[Text]" custT="1"/>
      <dgm:spPr/>
      <dgm:t>
        <a:bodyPr/>
        <a:lstStyle/>
        <a:p>
          <a:r>
            <a:rPr lang="en-US" sz="2000" dirty="0" err="1" smtClean="0">
              <a:solidFill>
                <a:schemeClr val="bg1"/>
              </a:solidFill>
            </a:rPr>
            <a:t>ان</a:t>
          </a:r>
          <a:r>
            <a:rPr lang="en-US" sz="2000" dirty="0" smtClean="0">
              <a:solidFill>
                <a:schemeClr val="bg1"/>
              </a:solidFill>
            </a:rPr>
            <a:t> </a:t>
          </a:r>
          <a:r>
            <a:rPr lang="en-US" sz="2000" dirty="0" err="1" smtClean="0">
              <a:solidFill>
                <a:schemeClr val="bg1"/>
              </a:solidFill>
            </a:rPr>
            <a:t>لاتكون</a:t>
          </a:r>
          <a:r>
            <a:rPr lang="en-US" sz="2000" dirty="0" smtClean="0">
              <a:solidFill>
                <a:schemeClr val="bg1"/>
              </a:solidFill>
            </a:rPr>
            <a:t> </a:t>
          </a:r>
          <a:r>
            <a:rPr lang="en-US" sz="2000" dirty="0" err="1" smtClean="0">
              <a:solidFill>
                <a:schemeClr val="bg1"/>
              </a:solidFill>
            </a:rPr>
            <a:t>هذه</a:t>
          </a:r>
          <a:r>
            <a:rPr lang="en-US" sz="2000" dirty="0" smtClean="0">
              <a:solidFill>
                <a:schemeClr val="bg1"/>
              </a:solidFill>
            </a:rPr>
            <a:t> </a:t>
          </a:r>
          <a:r>
            <a:rPr lang="en-US" sz="2000" dirty="0" err="1" smtClean="0">
              <a:solidFill>
                <a:schemeClr val="bg1"/>
              </a:solidFill>
            </a:rPr>
            <a:t>الخصائص</a:t>
          </a:r>
          <a:r>
            <a:rPr lang="en-US" sz="2000" dirty="0" smtClean="0">
              <a:solidFill>
                <a:schemeClr val="bg1"/>
              </a:solidFill>
            </a:rPr>
            <a:t> </a:t>
          </a:r>
          <a:r>
            <a:rPr lang="en-US" sz="2000" dirty="0" err="1" smtClean="0">
              <a:solidFill>
                <a:schemeClr val="bg1"/>
              </a:solidFill>
            </a:rPr>
            <a:t>بسبب</a:t>
          </a:r>
          <a:r>
            <a:rPr lang="en-US" sz="2000" dirty="0" smtClean="0">
              <a:solidFill>
                <a:schemeClr val="bg1"/>
              </a:solidFill>
            </a:rPr>
            <a:t> </a:t>
          </a:r>
          <a:r>
            <a:rPr lang="en-US" sz="2000" dirty="0" err="1" smtClean="0">
              <a:solidFill>
                <a:schemeClr val="bg1"/>
              </a:solidFill>
            </a:rPr>
            <a:t>اضطرابات</a:t>
          </a:r>
          <a:r>
            <a:rPr lang="en-US" sz="2000" dirty="0" smtClean="0">
              <a:solidFill>
                <a:schemeClr val="bg1"/>
              </a:solidFill>
            </a:rPr>
            <a:t> </a:t>
          </a:r>
          <a:r>
            <a:rPr lang="en-US" sz="2000" dirty="0" err="1" smtClean="0">
              <a:solidFill>
                <a:schemeClr val="bg1"/>
              </a:solidFill>
            </a:rPr>
            <a:t>النمائية</a:t>
          </a:r>
          <a:r>
            <a:rPr lang="en-US" sz="2000" dirty="0" smtClean="0">
              <a:solidFill>
                <a:schemeClr val="bg1"/>
              </a:solidFill>
            </a:rPr>
            <a:t> </a:t>
          </a:r>
          <a:r>
            <a:rPr lang="en-US" sz="2000" dirty="0" err="1" smtClean="0">
              <a:solidFill>
                <a:schemeClr val="bg1"/>
              </a:solidFill>
            </a:rPr>
            <a:t>العامة</a:t>
          </a:r>
          <a:r>
            <a:rPr lang="en-US" sz="2000" dirty="0" smtClean="0">
              <a:solidFill>
                <a:schemeClr val="bg1"/>
              </a:solidFill>
            </a:rPr>
            <a:t> </a:t>
          </a:r>
          <a:r>
            <a:rPr lang="en-US" sz="2000" dirty="0" err="1" smtClean="0">
              <a:solidFill>
                <a:schemeClr val="bg1"/>
              </a:solidFill>
            </a:rPr>
            <a:t>او</a:t>
          </a:r>
          <a:r>
            <a:rPr lang="en-US" sz="2000" dirty="0" smtClean="0">
              <a:solidFill>
                <a:schemeClr val="bg1"/>
              </a:solidFill>
            </a:rPr>
            <a:t> </a:t>
          </a:r>
          <a:r>
            <a:rPr lang="en-US" sz="2000" dirty="0" err="1" smtClean="0">
              <a:solidFill>
                <a:schemeClr val="bg1"/>
              </a:solidFill>
            </a:rPr>
            <a:t>اضطرابات</a:t>
          </a:r>
          <a:r>
            <a:rPr lang="en-US" sz="2000" dirty="0" smtClean="0">
              <a:solidFill>
                <a:schemeClr val="bg1"/>
              </a:solidFill>
            </a:rPr>
            <a:t>  </a:t>
          </a:r>
          <a:r>
            <a:rPr lang="en-US" sz="2000" dirty="0" err="1" smtClean="0">
              <a:solidFill>
                <a:schemeClr val="bg1"/>
              </a:solidFill>
            </a:rPr>
            <a:t>اسبرجر</a:t>
          </a:r>
          <a:r>
            <a:rPr lang="en-US" sz="2000" dirty="0" smtClean="0">
              <a:solidFill>
                <a:schemeClr val="bg1"/>
              </a:solidFill>
            </a:rPr>
            <a:t> </a:t>
          </a:r>
          <a:r>
            <a:rPr lang="en-US" sz="2000" dirty="0" err="1" smtClean="0">
              <a:solidFill>
                <a:schemeClr val="bg1"/>
              </a:solidFill>
            </a:rPr>
            <a:t>او</a:t>
          </a:r>
          <a:r>
            <a:rPr lang="en-US" sz="2000" dirty="0" smtClean="0">
              <a:solidFill>
                <a:schemeClr val="bg1"/>
              </a:solidFill>
            </a:rPr>
            <a:t> </a:t>
          </a:r>
          <a:r>
            <a:rPr lang="en-US" sz="2000" dirty="0" err="1" smtClean="0">
              <a:solidFill>
                <a:schemeClr val="bg1"/>
              </a:solidFill>
            </a:rPr>
            <a:t>اضطراب</a:t>
          </a:r>
          <a:r>
            <a:rPr lang="en-US" sz="2000" dirty="0" smtClean="0">
              <a:solidFill>
                <a:schemeClr val="bg1"/>
              </a:solidFill>
            </a:rPr>
            <a:t> </a:t>
          </a:r>
          <a:r>
            <a:rPr lang="en-US" sz="2000" dirty="0" err="1" smtClean="0">
              <a:solidFill>
                <a:schemeClr val="bg1"/>
              </a:solidFill>
            </a:rPr>
            <a:t>ريت</a:t>
          </a:r>
          <a:endParaRPr lang="en-US" sz="2000" dirty="0">
            <a:solidFill>
              <a:schemeClr val="bg1"/>
            </a:solidFill>
          </a:endParaRPr>
        </a:p>
      </dgm:t>
    </dgm:pt>
    <dgm:pt modelId="{A57B8E8F-D0E6-2847-9405-3EA866E39C63}" type="parTrans" cxnId="{17889D31-FF7C-F843-B30D-A54F21DE6582}">
      <dgm:prSet/>
      <dgm:spPr/>
      <dgm:t>
        <a:bodyPr/>
        <a:lstStyle/>
        <a:p>
          <a:endParaRPr lang="en-US"/>
        </a:p>
      </dgm:t>
    </dgm:pt>
    <dgm:pt modelId="{502B9831-3BAD-794A-A969-844DA7378ECB}" type="sibTrans" cxnId="{17889D31-FF7C-F843-B30D-A54F21DE6582}">
      <dgm:prSet/>
      <dgm:spPr/>
      <dgm:t>
        <a:bodyPr/>
        <a:lstStyle/>
        <a:p>
          <a:endParaRPr lang="en-US"/>
        </a:p>
      </dgm:t>
    </dgm:pt>
    <dgm:pt modelId="{2B6589D0-9DAA-2447-BA20-06BCDF6987E4}" type="pres">
      <dgm:prSet presAssocID="{C2B70E7F-B061-CB45-BCAC-6527F27859B5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AC5AC06-BD60-6D46-8A30-31FD92AE78CE}" type="pres">
      <dgm:prSet presAssocID="{E1178F43-1F46-894F-8C72-7864243ACBE7}" presName="node" presStyleLbl="node1" presStyleIdx="0" presStyleCnt="5" custScaleX="121039" custScaleY="9557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5C2ABBA-EB1E-934E-95B3-5A80A72D3ECD}" type="pres">
      <dgm:prSet presAssocID="{FC47E619-A2B1-204D-B34B-5A076C31EF26}" presName="sibTrans" presStyleLbl="sibTrans2D1" presStyleIdx="0" presStyleCnt="5"/>
      <dgm:spPr/>
      <dgm:t>
        <a:bodyPr/>
        <a:lstStyle/>
        <a:p>
          <a:endParaRPr lang="en-US"/>
        </a:p>
      </dgm:t>
    </dgm:pt>
    <dgm:pt modelId="{393859D6-A3A4-384A-B408-5BAC3F81BBD4}" type="pres">
      <dgm:prSet presAssocID="{FC47E619-A2B1-204D-B34B-5A076C31EF26}" presName="connectorText" presStyleLbl="sibTrans2D1" presStyleIdx="0" presStyleCnt="5"/>
      <dgm:spPr/>
      <dgm:t>
        <a:bodyPr/>
        <a:lstStyle/>
        <a:p>
          <a:endParaRPr lang="en-US"/>
        </a:p>
      </dgm:t>
    </dgm:pt>
    <dgm:pt modelId="{BD0E5DAC-4345-EE4C-B407-A8E9905E9B18}" type="pres">
      <dgm:prSet presAssocID="{F388F53F-7373-1C46-9DE6-FCC6DCB8CE56}" presName="node" presStyleLbl="node1" presStyleIdx="1" presStyleCnt="5" custScaleX="124025" custScaleY="11884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E66F98A-1858-E247-ABDD-380E5D3DC758}" type="pres">
      <dgm:prSet presAssocID="{00EECB23-790D-8B44-A92C-C007466DAE2B}" presName="sibTrans" presStyleLbl="sibTrans2D1" presStyleIdx="1" presStyleCnt="5"/>
      <dgm:spPr/>
      <dgm:t>
        <a:bodyPr/>
        <a:lstStyle/>
        <a:p>
          <a:endParaRPr lang="en-US"/>
        </a:p>
      </dgm:t>
    </dgm:pt>
    <dgm:pt modelId="{8557BF21-84D5-CA45-A2AE-FB501893E36D}" type="pres">
      <dgm:prSet presAssocID="{00EECB23-790D-8B44-A92C-C007466DAE2B}" presName="connectorText" presStyleLbl="sibTrans2D1" presStyleIdx="1" presStyleCnt="5"/>
      <dgm:spPr/>
      <dgm:t>
        <a:bodyPr/>
        <a:lstStyle/>
        <a:p>
          <a:endParaRPr lang="en-US"/>
        </a:p>
      </dgm:t>
    </dgm:pt>
    <dgm:pt modelId="{212932E2-314E-094E-9A79-BB7DAFE315F6}" type="pres">
      <dgm:prSet presAssocID="{F66E7C99-113C-3349-A521-FBD40DF8B6B6}" presName="node" presStyleLbl="node1" presStyleIdx="2" presStyleCnt="5" custScaleX="122013" custScaleY="10889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4976C06-750B-8349-AE3E-FD08935B46E7}" type="pres">
      <dgm:prSet presAssocID="{F1EE5A71-1BF7-6B4F-8E8E-A8922D929E25}" presName="sibTrans" presStyleLbl="sibTrans2D1" presStyleIdx="2" presStyleCnt="5"/>
      <dgm:spPr/>
      <dgm:t>
        <a:bodyPr/>
        <a:lstStyle/>
        <a:p>
          <a:endParaRPr lang="en-US"/>
        </a:p>
      </dgm:t>
    </dgm:pt>
    <dgm:pt modelId="{1A8F7417-DC90-DD4A-A42B-B4455A27E8F0}" type="pres">
      <dgm:prSet presAssocID="{F1EE5A71-1BF7-6B4F-8E8E-A8922D929E25}" presName="connectorText" presStyleLbl="sibTrans2D1" presStyleIdx="2" presStyleCnt="5"/>
      <dgm:spPr/>
      <dgm:t>
        <a:bodyPr/>
        <a:lstStyle/>
        <a:p>
          <a:endParaRPr lang="en-US"/>
        </a:p>
      </dgm:t>
    </dgm:pt>
    <dgm:pt modelId="{D454AF2E-4272-C343-8A52-4EA20847A7A6}" type="pres">
      <dgm:prSet presAssocID="{AAD0EFED-2E7E-D64D-99A3-CF27CDB2170A}" presName="node" presStyleLbl="node1" presStyleIdx="3" presStyleCnt="5" custScaleX="1289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FD93011-0BA8-6040-BB59-B6C6017D9520}" type="pres">
      <dgm:prSet presAssocID="{3DDED46B-0404-A548-8CD5-BD06A0D70C0D}" presName="sibTrans" presStyleLbl="sibTrans2D1" presStyleIdx="3" presStyleCnt="5"/>
      <dgm:spPr/>
      <dgm:t>
        <a:bodyPr/>
        <a:lstStyle/>
        <a:p>
          <a:endParaRPr lang="en-US"/>
        </a:p>
      </dgm:t>
    </dgm:pt>
    <dgm:pt modelId="{48089EF2-5A06-BE41-A467-965C0CB21350}" type="pres">
      <dgm:prSet presAssocID="{3DDED46B-0404-A548-8CD5-BD06A0D70C0D}" presName="connectorText" presStyleLbl="sibTrans2D1" presStyleIdx="3" presStyleCnt="5"/>
      <dgm:spPr/>
      <dgm:t>
        <a:bodyPr/>
        <a:lstStyle/>
        <a:p>
          <a:endParaRPr lang="en-US"/>
        </a:p>
      </dgm:t>
    </dgm:pt>
    <dgm:pt modelId="{6CAD42BB-71B3-A947-A9AE-AA954CEB11A4}" type="pres">
      <dgm:prSet presAssocID="{6E8FC36A-E7D6-D045-B156-CEDA72E40397}" presName="node" presStyleLbl="node1" presStyleIdx="4" presStyleCnt="5" custScaleX="128279" custScaleY="11606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C0BD0E-F6E4-C943-9500-DA4CFDE7ECAB}" type="pres">
      <dgm:prSet presAssocID="{502B9831-3BAD-794A-A969-844DA7378ECB}" presName="sibTrans" presStyleLbl="sibTrans2D1" presStyleIdx="4" presStyleCnt="5"/>
      <dgm:spPr/>
      <dgm:t>
        <a:bodyPr/>
        <a:lstStyle/>
        <a:p>
          <a:endParaRPr lang="en-US"/>
        </a:p>
      </dgm:t>
    </dgm:pt>
    <dgm:pt modelId="{9EDCA1D9-382D-5C4B-8632-A4A7EC6EFDF4}" type="pres">
      <dgm:prSet presAssocID="{502B9831-3BAD-794A-A969-844DA7378ECB}" presName="connectorText" presStyleLbl="sibTrans2D1" presStyleIdx="4" presStyleCnt="5"/>
      <dgm:spPr/>
      <dgm:t>
        <a:bodyPr/>
        <a:lstStyle/>
        <a:p>
          <a:endParaRPr lang="en-US"/>
        </a:p>
      </dgm:t>
    </dgm:pt>
  </dgm:ptLst>
  <dgm:cxnLst>
    <dgm:cxn modelId="{EBEC1ECB-CDA4-E847-8C6B-6FE5E09332FE}" type="presOf" srcId="{C2B70E7F-B061-CB45-BCAC-6527F27859B5}" destId="{2B6589D0-9DAA-2447-BA20-06BCDF6987E4}" srcOrd="0" destOrd="0" presId="urn:microsoft.com/office/officeart/2005/8/layout/cycle2"/>
    <dgm:cxn modelId="{DB4734F7-704E-8A4B-B26E-A4EE0CD2DFAF}" srcId="{C2B70E7F-B061-CB45-BCAC-6527F27859B5}" destId="{E1178F43-1F46-894F-8C72-7864243ACBE7}" srcOrd="0" destOrd="0" parTransId="{77F5781B-8005-4343-8F83-99D1531AEADF}" sibTransId="{FC47E619-A2B1-204D-B34B-5A076C31EF26}"/>
    <dgm:cxn modelId="{C554803B-1360-7A4C-A3BC-067B48F1FFBF}" type="presOf" srcId="{F388F53F-7373-1C46-9DE6-FCC6DCB8CE56}" destId="{BD0E5DAC-4345-EE4C-B407-A8E9905E9B18}" srcOrd="0" destOrd="0" presId="urn:microsoft.com/office/officeart/2005/8/layout/cycle2"/>
    <dgm:cxn modelId="{A0C85205-F5E0-1A44-AFD2-13C3C3BA85AA}" type="presOf" srcId="{502B9831-3BAD-794A-A969-844DA7378ECB}" destId="{9EDCA1D9-382D-5C4B-8632-A4A7EC6EFDF4}" srcOrd="1" destOrd="0" presId="urn:microsoft.com/office/officeart/2005/8/layout/cycle2"/>
    <dgm:cxn modelId="{47CF3CB9-E7BD-BE40-BF46-A93C151F010D}" type="presOf" srcId="{3DDED46B-0404-A548-8CD5-BD06A0D70C0D}" destId="{48089EF2-5A06-BE41-A467-965C0CB21350}" srcOrd="1" destOrd="0" presId="urn:microsoft.com/office/officeart/2005/8/layout/cycle2"/>
    <dgm:cxn modelId="{FA4D4C37-75C8-5049-8872-8D84A5CCA64D}" type="presOf" srcId="{F1EE5A71-1BF7-6B4F-8E8E-A8922D929E25}" destId="{14976C06-750B-8349-AE3E-FD08935B46E7}" srcOrd="0" destOrd="0" presId="urn:microsoft.com/office/officeart/2005/8/layout/cycle2"/>
    <dgm:cxn modelId="{52C30E4A-5300-B244-B1B4-C2544D34F3EB}" srcId="{C2B70E7F-B061-CB45-BCAC-6527F27859B5}" destId="{F66E7C99-113C-3349-A521-FBD40DF8B6B6}" srcOrd="2" destOrd="0" parTransId="{E318FC0E-28E5-BD4E-B46E-C847419FC37F}" sibTransId="{F1EE5A71-1BF7-6B4F-8E8E-A8922D929E25}"/>
    <dgm:cxn modelId="{3FB050B0-774A-7844-9D2E-DBB4A18CCC01}" type="presOf" srcId="{F1EE5A71-1BF7-6B4F-8E8E-A8922D929E25}" destId="{1A8F7417-DC90-DD4A-A42B-B4455A27E8F0}" srcOrd="1" destOrd="0" presId="urn:microsoft.com/office/officeart/2005/8/layout/cycle2"/>
    <dgm:cxn modelId="{61A1CC9F-CC3E-3345-996A-6B9FB251359A}" type="presOf" srcId="{502B9831-3BAD-794A-A969-844DA7378ECB}" destId="{86C0BD0E-F6E4-C943-9500-DA4CFDE7ECAB}" srcOrd="0" destOrd="0" presId="urn:microsoft.com/office/officeart/2005/8/layout/cycle2"/>
    <dgm:cxn modelId="{99CED81D-554C-5242-9FAA-E18154D6A338}" type="presOf" srcId="{00EECB23-790D-8B44-A92C-C007466DAE2B}" destId="{8557BF21-84D5-CA45-A2AE-FB501893E36D}" srcOrd="1" destOrd="0" presId="urn:microsoft.com/office/officeart/2005/8/layout/cycle2"/>
    <dgm:cxn modelId="{A84256FF-1C26-B54C-BD8F-3CF24EF773A0}" type="presOf" srcId="{FC47E619-A2B1-204D-B34B-5A076C31EF26}" destId="{55C2ABBA-EB1E-934E-95B3-5A80A72D3ECD}" srcOrd="0" destOrd="0" presId="urn:microsoft.com/office/officeart/2005/8/layout/cycle2"/>
    <dgm:cxn modelId="{23C0459F-F0AA-174A-B69F-13B4B393EEBC}" srcId="{C2B70E7F-B061-CB45-BCAC-6527F27859B5}" destId="{F388F53F-7373-1C46-9DE6-FCC6DCB8CE56}" srcOrd="1" destOrd="0" parTransId="{0DB720B1-4527-3D41-82BE-A6FC6C2B2E95}" sibTransId="{00EECB23-790D-8B44-A92C-C007466DAE2B}"/>
    <dgm:cxn modelId="{D9DD9592-6380-8C4A-9E76-E85A2FAFF279}" type="presOf" srcId="{FC47E619-A2B1-204D-B34B-5A076C31EF26}" destId="{393859D6-A3A4-384A-B408-5BAC3F81BBD4}" srcOrd="1" destOrd="0" presId="urn:microsoft.com/office/officeart/2005/8/layout/cycle2"/>
    <dgm:cxn modelId="{EA32D035-07EA-FF42-9AEE-23ACD529A885}" type="presOf" srcId="{AAD0EFED-2E7E-D64D-99A3-CF27CDB2170A}" destId="{D454AF2E-4272-C343-8A52-4EA20847A7A6}" srcOrd="0" destOrd="0" presId="urn:microsoft.com/office/officeart/2005/8/layout/cycle2"/>
    <dgm:cxn modelId="{23FDD130-C831-2243-86B8-F05D2EE1BA47}" type="presOf" srcId="{F66E7C99-113C-3349-A521-FBD40DF8B6B6}" destId="{212932E2-314E-094E-9A79-BB7DAFE315F6}" srcOrd="0" destOrd="0" presId="urn:microsoft.com/office/officeart/2005/8/layout/cycle2"/>
    <dgm:cxn modelId="{C0FE6A4A-65F0-0540-9586-7BF5F362E6BC}" type="presOf" srcId="{E1178F43-1F46-894F-8C72-7864243ACBE7}" destId="{AAC5AC06-BD60-6D46-8A30-31FD92AE78CE}" srcOrd="0" destOrd="0" presId="urn:microsoft.com/office/officeart/2005/8/layout/cycle2"/>
    <dgm:cxn modelId="{17889D31-FF7C-F843-B30D-A54F21DE6582}" srcId="{C2B70E7F-B061-CB45-BCAC-6527F27859B5}" destId="{6E8FC36A-E7D6-D045-B156-CEDA72E40397}" srcOrd="4" destOrd="0" parTransId="{A57B8E8F-D0E6-2847-9405-3EA866E39C63}" sibTransId="{502B9831-3BAD-794A-A969-844DA7378ECB}"/>
    <dgm:cxn modelId="{67691910-CF85-584C-8478-3EA4E3A379C3}" type="presOf" srcId="{6E8FC36A-E7D6-D045-B156-CEDA72E40397}" destId="{6CAD42BB-71B3-A947-A9AE-AA954CEB11A4}" srcOrd="0" destOrd="0" presId="urn:microsoft.com/office/officeart/2005/8/layout/cycle2"/>
    <dgm:cxn modelId="{5435A11E-5806-E743-BCD4-47017573E926}" type="presOf" srcId="{3DDED46B-0404-A548-8CD5-BD06A0D70C0D}" destId="{8FD93011-0BA8-6040-BB59-B6C6017D9520}" srcOrd="0" destOrd="0" presId="urn:microsoft.com/office/officeart/2005/8/layout/cycle2"/>
    <dgm:cxn modelId="{7D5BDF9F-22A4-E149-9F92-582E7C8FF087}" srcId="{C2B70E7F-B061-CB45-BCAC-6527F27859B5}" destId="{AAD0EFED-2E7E-D64D-99A3-CF27CDB2170A}" srcOrd="3" destOrd="0" parTransId="{3CA7FDAC-A7CF-ED49-B590-CFC095FA02BF}" sibTransId="{3DDED46B-0404-A548-8CD5-BD06A0D70C0D}"/>
    <dgm:cxn modelId="{628F8EB5-09E9-C649-9946-4FD879F4F7AE}" type="presOf" srcId="{00EECB23-790D-8B44-A92C-C007466DAE2B}" destId="{2E66F98A-1858-E247-ABDD-380E5D3DC758}" srcOrd="0" destOrd="0" presId="urn:microsoft.com/office/officeart/2005/8/layout/cycle2"/>
    <dgm:cxn modelId="{A3D57B4B-D84A-514B-96F1-8109A074521A}" type="presParOf" srcId="{2B6589D0-9DAA-2447-BA20-06BCDF6987E4}" destId="{AAC5AC06-BD60-6D46-8A30-31FD92AE78CE}" srcOrd="0" destOrd="0" presId="urn:microsoft.com/office/officeart/2005/8/layout/cycle2"/>
    <dgm:cxn modelId="{AE597DA7-AE09-AA43-B39C-02399D0DFA31}" type="presParOf" srcId="{2B6589D0-9DAA-2447-BA20-06BCDF6987E4}" destId="{55C2ABBA-EB1E-934E-95B3-5A80A72D3ECD}" srcOrd="1" destOrd="0" presId="urn:microsoft.com/office/officeart/2005/8/layout/cycle2"/>
    <dgm:cxn modelId="{9E381D83-6A59-3F43-9903-627DBA1A36D7}" type="presParOf" srcId="{55C2ABBA-EB1E-934E-95B3-5A80A72D3ECD}" destId="{393859D6-A3A4-384A-B408-5BAC3F81BBD4}" srcOrd="0" destOrd="0" presId="urn:microsoft.com/office/officeart/2005/8/layout/cycle2"/>
    <dgm:cxn modelId="{25160CFC-F1E0-1D44-981F-2E522C7513CA}" type="presParOf" srcId="{2B6589D0-9DAA-2447-BA20-06BCDF6987E4}" destId="{BD0E5DAC-4345-EE4C-B407-A8E9905E9B18}" srcOrd="2" destOrd="0" presId="urn:microsoft.com/office/officeart/2005/8/layout/cycle2"/>
    <dgm:cxn modelId="{4EA0BB11-F709-1F43-8914-3DAC3C26AB1B}" type="presParOf" srcId="{2B6589D0-9DAA-2447-BA20-06BCDF6987E4}" destId="{2E66F98A-1858-E247-ABDD-380E5D3DC758}" srcOrd="3" destOrd="0" presId="urn:microsoft.com/office/officeart/2005/8/layout/cycle2"/>
    <dgm:cxn modelId="{80076408-BF0B-2E42-95BB-AD06FF0813A2}" type="presParOf" srcId="{2E66F98A-1858-E247-ABDD-380E5D3DC758}" destId="{8557BF21-84D5-CA45-A2AE-FB501893E36D}" srcOrd="0" destOrd="0" presId="urn:microsoft.com/office/officeart/2005/8/layout/cycle2"/>
    <dgm:cxn modelId="{9798F189-7718-0548-9890-3A16692F6235}" type="presParOf" srcId="{2B6589D0-9DAA-2447-BA20-06BCDF6987E4}" destId="{212932E2-314E-094E-9A79-BB7DAFE315F6}" srcOrd="4" destOrd="0" presId="urn:microsoft.com/office/officeart/2005/8/layout/cycle2"/>
    <dgm:cxn modelId="{E23F5066-406A-7A4D-9E0C-7A16CD3C76CD}" type="presParOf" srcId="{2B6589D0-9DAA-2447-BA20-06BCDF6987E4}" destId="{14976C06-750B-8349-AE3E-FD08935B46E7}" srcOrd="5" destOrd="0" presId="urn:microsoft.com/office/officeart/2005/8/layout/cycle2"/>
    <dgm:cxn modelId="{13C16A75-707C-2A4C-BC3F-D14117A2A8A2}" type="presParOf" srcId="{14976C06-750B-8349-AE3E-FD08935B46E7}" destId="{1A8F7417-DC90-DD4A-A42B-B4455A27E8F0}" srcOrd="0" destOrd="0" presId="urn:microsoft.com/office/officeart/2005/8/layout/cycle2"/>
    <dgm:cxn modelId="{AD15BAE3-A299-CE4C-A2E5-5F6972AF16E7}" type="presParOf" srcId="{2B6589D0-9DAA-2447-BA20-06BCDF6987E4}" destId="{D454AF2E-4272-C343-8A52-4EA20847A7A6}" srcOrd="6" destOrd="0" presId="urn:microsoft.com/office/officeart/2005/8/layout/cycle2"/>
    <dgm:cxn modelId="{5894E5FE-8DB6-7448-8B3A-3E5F868EA8B7}" type="presParOf" srcId="{2B6589D0-9DAA-2447-BA20-06BCDF6987E4}" destId="{8FD93011-0BA8-6040-BB59-B6C6017D9520}" srcOrd="7" destOrd="0" presId="urn:microsoft.com/office/officeart/2005/8/layout/cycle2"/>
    <dgm:cxn modelId="{2E20C19C-64F7-CB4A-BCD5-9DD690975B2D}" type="presParOf" srcId="{8FD93011-0BA8-6040-BB59-B6C6017D9520}" destId="{48089EF2-5A06-BE41-A467-965C0CB21350}" srcOrd="0" destOrd="0" presId="urn:microsoft.com/office/officeart/2005/8/layout/cycle2"/>
    <dgm:cxn modelId="{CA9789F6-9659-744C-A8C7-A4425AA88BEE}" type="presParOf" srcId="{2B6589D0-9DAA-2447-BA20-06BCDF6987E4}" destId="{6CAD42BB-71B3-A947-A9AE-AA954CEB11A4}" srcOrd="8" destOrd="0" presId="urn:microsoft.com/office/officeart/2005/8/layout/cycle2"/>
    <dgm:cxn modelId="{7BD5A0F0-C74A-3246-ABFA-FEDC7BC7311B}" type="presParOf" srcId="{2B6589D0-9DAA-2447-BA20-06BCDF6987E4}" destId="{86C0BD0E-F6E4-C943-9500-DA4CFDE7ECAB}" srcOrd="9" destOrd="0" presId="urn:microsoft.com/office/officeart/2005/8/layout/cycle2"/>
    <dgm:cxn modelId="{76896BB0-4B68-D943-9AE3-2BD989D29A0A}" type="presParOf" srcId="{86C0BD0E-F6E4-C943-9500-DA4CFDE7ECAB}" destId="{9EDCA1D9-382D-5C4B-8632-A4A7EC6EFDF4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3E00E0DF-2430-A342-805C-3A128737F7A4}" type="doc">
      <dgm:prSet loTypeId="urn:microsoft.com/office/officeart/2005/8/layout/hierarchy3" loCatId="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7A733AE4-C645-504C-B679-556CB57EAC7F}">
      <dgm:prSet phldrT="[Text]"/>
      <dgm:spPr/>
      <dgm:t>
        <a:bodyPr/>
        <a:lstStyle/>
        <a:p>
          <a:r>
            <a:rPr lang="en-US" dirty="0" err="1" smtClean="0"/>
            <a:t>برامج</a:t>
          </a:r>
          <a:r>
            <a:rPr lang="en-US" dirty="0" smtClean="0"/>
            <a:t> </a:t>
          </a:r>
          <a:r>
            <a:rPr lang="en-US" dirty="0" err="1" smtClean="0"/>
            <a:t>تعتمد</a:t>
          </a:r>
          <a:r>
            <a:rPr lang="en-US" dirty="0" smtClean="0"/>
            <a:t> </a:t>
          </a:r>
          <a:r>
            <a:rPr lang="en-US" dirty="0" err="1" smtClean="0"/>
            <a:t>على</a:t>
          </a:r>
          <a:r>
            <a:rPr lang="en-US" dirty="0" smtClean="0"/>
            <a:t> </a:t>
          </a:r>
          <a:r>
            <a:rPr lang="en-US" dirty="0" err="1" smtClean="0"/>
            <a:t>المهارات</a:t>
          </a:r>
          <a:endParaRPr lang="en-US" dirty="0"/>
        </a:p>
      </dgm:t>
    </dgm:pt>
    <dgm:pt modelId="{29F1EE60-56BC-104A-8AF7-AA07D69C7D99}" type="parTrans" cxnId="{BD90C17B-4F19-D743-9256-66F5A264F202}">
      <dgm:prSet/>
      <dgm:spPr/>
      <dgm:t>
        <a:bodyPr/>
        <a:lstStyle/>
        <a:p>
          <a:endParaRPr lang="en-US"/>
        </a:p>
      </dgm:t>
    </dgm:pt>
    <dgm:pt modelId="{49DDA42A-58A3-BF42-8B4C-8E549EDC42DC}" type="sibTrans" cxnId="{BD90C17B-4F19-D743-9256-66F5A264F202}">
      <dgm:prSet/>
      <dgm:spPr/>
      <dgm:t>
        <a:bodyPr/>
        <a:lstStyle/>
        <a:p>
          <a:endParaRPr lang="en-US"/>
        </a:p>
      </dgm:t>
    </dgm:pt>
    <dgm:pt modelId="{635A3C79-3C9E-4A45-AF55-347642F87EA1}">
      <dgm:prSet phldrT="[Text]"/>
      <dgm:spPr/>
      <dgm:t>
        <a:bodyPr/>
        <a:lstStyle/>
        <a:p>
          <a:r>
            <a:rPr lang="en-US" dirty="0" err="1" smtClean="0"/>
            <a:t>تواصل</a:t>
          </a:r>
          <a:r>
            <a:rPr lang="en-US" dirty="0" smtClean="0"/>
            <a:t> </a:t>
          </a:r>
          <a:r>
            <a:rPr lang="en-US" dirty="0" err="1" smtClean="0"/>
            <a:t>معتمد</a:t>
          </a:r>
          <a:r>
            <a:rPr lang="en-US" dirty="0" smtClean="0"/>
            <a:t> </a:t>
          </a:r>
          <a:r>
            <a:rPr lang="en-US" dirty="0" err="1" smtClean="0"/>
            <a:t>على</a:t>
          </a:r>
          <a:r>
            <a:rPr lang="en-US" dirty="0" smtClean="0"/>
            <a:t> </a:t>
          </a:r>
          <a:r>
            <a:rPr lang="en-US" dirty="0" err="1" smtClean="0"/>
            <a:t>تبادل</a:t>
          </a:r>
          <a:r>
            <a:rPr lang="en-US" dirty="0" smtClean="0"/>
            <a:t> </a:t>
          </a:r>
          <a:r>
            <a:rPr lang="en-US" dirty="0" err="1" smtClean="0"/>
            <a:t>الصور</a:t>
          </a:r>
          <a:endParaRPr lang="en-US" dirty="0"/>
        </a:p>
      </dgm:t>
    </dgm:pt>
    <dgm:pt modelId="{3F620527-6C7E-A849-ADEC-FE8DFE9F1274}" type="parTrans" cxnId="{46AB3893-BD53-0045-8F6C-5865F6310108}">
      <dgm:prSet/>
      <dgm:spPr/>
      <dgm:t>
        <a:bodyPr/>
        <a:lstStyle/>
        <a:p>
          <a:endParaRPr lang="en-US"/>
        </a:p>
      </dgm:t>
    </dgm:pt>
    <dgm:pt modelId="{8F1F5EBE-C98F-A844-9A41-172EA1DC9459}" type="sibTrans" cxnId="{46AB3893-BD53-0045-8F6C-5865F6310108}">
      <dgm:prSet/>
      <dgm:spPr/>
      <dgm:t>
        <a:bodyPr/>
        <a:lstStyle/>
        <a:p>
          <a:endParaRPr lang="en-US"/>
        </a:p>
      </dgm:t>
    </dgm:pt>
    <dgm:pt modelId="{CC257390-5634-3844-AE4E-12334652C581}">
      <dgm:prSet phldrT="[Text]"/>
      <dgm:spPr/>
      <dgm:t>
        <a:bodyPr/>
        <a:lstStyle/>
        <a:p>
          <a:r>
            <a:rPr lang="en-US" dirty="0" err="1" smtClean="0"/>
            <a:t>التواصل</a:t>
          </a:r>
          <a:r>
            <a:rPr lang="en-US" dirty="0" smtClean="0"/>
            <a:t> </a:t>
          </a:r>
          <a:r>
            <a:rPr lang="en-US" dirty="0" err="1" smtClean="0"/>
            <a:t>الميسر</a:t>
          </a:r>
          <a:endParaRPr lang="en-US" dirty="0"/>
        </a:p>
      </dgm:t>
    </dgm:pt>
    <dgm:pt modelId="{7668147E-5F07-8349-94C0-F46CB641AFA3}" type="parTrans" cxnId="{E1FE86B9-07CF-0141-90F3-0D06B23BFCCC}">
      <dgm:prSet/>
      <dgm:spPr/>
      <dgm:t>
        <a:bodyPr/>
        <a:lstStyle/>
        <a:p>
          <a:endParaRPr lang="en-US"/>
        </a:p>
      </dgm:t>
    </dgm:pt>
    <dgm:pt modelId="{3465533D-852F-BD43-979A-AEBD152AB813}" type="sibTrans" cxnId="{E1FE86B9-07CF-0141-90F3-0D06B23BFCCC}">
      <dgm:prSet/>
      <dgm:spPr/>
      <dgm:t>
        <a:bodyPr/>
        <a:lstStyle/>
        <a:p>
          <a:endParaRPr lang="en-US"/>
        </a:p>
      </dgm:t>
    </dgm:pt>
    <dgm:pt modelId="{A4C91CF5-AF3B-FD4E-8BD5-93123CCC8A0B}">
      <dgm:prSet phldrT="[Text]"/>
      <dgm:spPr/>
      <dgm:t>
        <a:bodyPr/>
        <a:lstStyle/>
        <a:p>
          <a:r>
            <a:rPr lang="en-US" dirty="0" err="1" smtClean="0"/>
            <a:t>برامج</a:t>
          </a:r>
          <a:r>
            <a:rPr lang="en-US" dirty="0" smtClean="0"/>
            <a:t> </a:t>
          </a:r>
          <a:r>
            <a:rPr lang="en-US" dirty="0" err="1" smtClean="0"/>
            <a:t>تعتمد</a:t>
          </a:r>
          <a:r>
            <a:rPr lang="en-US" dirty="0" smtClean="0"/>
            <a:t> </a:t>
          </a:r>
          <a:r>
            <a:rPr lang="en-US" dirty="0" err="1" smtClean="0"/>
            <a:t>على</a:t>
          </a:r>
          <a:r>
            <a:rPr lang="en-US" dirty="0" smtClean="0"/>
            <a:t> </a:t>
          </a:r>
          <a:r>
            <a:rPr lang="en-US" dirty="0" err="1" smtClean="0"/>
            <a:t>نظريات</a:t>
          </a:r>
          <a:r>
            <a:rPr lang="en-US" dirty="0" smtClean="0"/>
            <a:t> </a:t>
          </a:r>
          <a:r>
            <a:rPr lang="en-US" dirty="0" err="1" smtClean="0"/>
            <a:t>فسيولوجية</a:t>
          </a:r>
          <a:endParaRPr lang="en-US" dirty="0"/>
        </a:p>
      </dgm:t>
    </dgm:pt>
    <dgm:pt modelId="{76C54BB7-D292-2347-AD8F-60941509CCC4}" type="parTrans" cxnId="{FD73828B-DDA8-6840-8B7F-2424F28A69D5}">
      <dgm:prSet/>
      <dgm:spPr/>
      <dgm:t>
        <a:bodyPr/>
        <a:lstStyle/>
        <a:p>
          <a:endParaRPr lang="en-US"/>
        </a:p>
      </dgm:t>
    </dgm:pt>
    <dgm:pt modelId="{9040BACF-CDB5-2645-A0E7-77BD700BB9E3}" type="sibTrans" cxnId="{FD73828B-DDA8-6840-8B7F-2424F28A69D5}">
      <dgm:prSet/>
      <dgm:spPr/>
      <dgm:t>
        <a:bodyPr/>
        <a:lstStyle/>
        <a:p>
          <a:endParaRPr lang="en-US"/>
        </a:p>
      </dgm:t>
    </dgm:pt>
    <dgm:pt modelId="{7E911847-6AB3-CD44-9743-033A1C51808E}">
      <dgm:prSet phldrT="[Text]"/>
      <dgm:spPr/>
      <dgm:t>
        <a:bodyPr/>
        <a:lstStyle/>
        <a:p>
          <a:r>
            <a:rPr lang="en-US" dirty="0" err="1" smtClean="0"/>
            <a:t>باستخدام</a:t>
          </a:r>
          <a:r>
            <a:rPr lang="en-US" dirty="0" smtClean="0"/>
            <a:t> </a:t>
          </a:r>
          <a:r>
            <a:rPr lang="en-US" dirty="0" err="1" smtClean="0"/>
            <a:t>الادوية</a:t>
          </a:r>
          <a:endParaRPr lang="en-US" dirty="0"/>
        </a:p>
      </dgm:t>
    </dgm:pt>
    <dgm:pt modelId="{5352FB5D-8707-054E-B9CF-FD6E2F90D9B0}" type="parTrans" cxnId="{D0251245-31DC-E34F-AD4E-100139441AC3}">
      <dgm:prSet/>
      <dgm:spPr/>
      <dgm:t>
        <a:bodyPr/>
        <a:lstStyle/>
        <a:p>
          <a:endParaRPr lang="en-US"/>
        </a:p>
      </dgm:t>
    </dgm:pt>
    <dgm:pt modelId="{7389EDC6-0BA3-5E45-8ABF-DABF214CCB2C}" type="sibTrans" cxnId="{D0251245-31DC-E34F-AD4E-100139441AC3}">
      <dgm:prSet/>
      <dgm:spPr/>
      <dgm:t>
        <a:bodyPr/>
        <a:lstStyle/>
        <a:p>
          <a:endParaRPr lang="en-US"/>
        </a:p>
      </dgm:t>
    </dgm:pt>
    <dgm:pt modelId="{083ADA4E-FDD3-EA4E-A653-0FBF3FBB1A54}">
      <dgm:prSet phldrT="[Text]"/>
      <dgm:spPr/>
      <dgm:t>
        <a:bodyPr/>
        <a:lstStyle/>
        <a:p>
          <a:r>
            <a:rPr lang="en-US" dirty="0" err="1" smtClean="0"/>
            <a:t>باستخدام</a:t>
          </a:r>
          <a:r>
            <a:rPr lang="en-US" dirty="0" smtClean="0"/>
            <a:t> </a:t>
          </a:r>
          <a:r>
            <a:rPr lang="en-US" dirty="0" err="1" smtClean="0"/>
            <a:t>الفيتامينات</a:t>
          </a:r>
          <a:endParaRPr lang="en-US" dirty="0"/>
        </a:p>
      </dgm:t>
    </dgm:pt>
    <dgm:pt modelId="{CDF70599-41DB-444D-8199-664E7AD591D8}" type="parTrans" cxnId="{FA136DFD-40FC-E64F-A598-DA0E62A706A9}">
      <dgm:prSet/>
      <dgm:spPr/>
      <dgm:t>
        <a:bodyPr/>
        <a:lstStyle/>
        <a:p>
          <a:endParaRPr lang="en-US"/>
        </a:p>
      </dgm:t>
    </dgm:pt>
    <dgm:pt modelId="{24F68426-C2CB-D24A-9BEA-6FC9F5B61464}" type="sibTrans" cxnId="{FA136DFD-40FC-E64F-A598-DA0E62A706A9}">
      <dgm:prSet/>
      <dgm:spPr/>
      <dgm:t>
        <a:bodyPr/>
        <a:lstStyle/>
        <a:p>
          <a:endParaRPr lang="en-US"/>
        </a:p>
      </dgm:t>
    </dgm:pt>
    <dgm:pt modelId="{C26776A1-A69E-3B45-974F-D69CB41BB93F}">
      <dgm:prSet/>
      <dgm:spPr/>
      <dgm:t>
        <a:bodyPr/>
        <a:lstStyle/>
        <a:p>
          <a:r>
            <a:rPr lang="en-US" dirty="0" err="1" smtClean="0"/>
            <a:t>باستخدام</a:t>
          </a:r>
          <a:r>
            <a:rPr lang="en-US" dirty="0" smtClean="0"/>
            <a:t> </a:t>
          </a:r>
          <a:r>
            <a:rPr lang="en-US" dirty="0" err="1" smtClean="0"/>
            <a:t>الغذاء</a:t>
          </a:r>
          <a:endParaRPr lang="en-US" dirty="0"/>
        </a:p>
      </dgm:t>
    </dgm:pt>
    <dgm:pt modelId="{244CD1C6-D6BD-7C4E-AB32-2D7184B60007}" type="parTrans" cxnId="{8FEE41F7-4861-5143-8DB3-96BA7283C62F}">
      <dgm:prSet/>
      <dgm:spPr/>
      <dgm:t>
        <a:bodyPr/>
        <a:lstStyle/>
        <a:p>
          <a:endParaRPr lang="en-US"/>
        </a:p>
      </dgm:t>
    </dgm:pt>
    <dgm:pt modelId="{DB4A8F6F-4226-2E47-BA28-8371994ED0B1}" type="sibTrans" cxnId="{8FEE41F7-4861-5143-8DB3-96BA7283C62F}">
      <dgm:prSet/>
      <dgm:spPr/>
      <dgm:t>
        <a:bodyPr/>
        <a:lstStyle/>
        <a:p>
          <a:endParaRPr lang="en-US"/>
        </a:p>
      </dgm:t>
    </dgm:pt>
    <dgm:pt modelId="{F41B2E7D-641E-F648-A28C-08E16D2068F5}">
      <dgm:prSet/>
      <dgm:spPr/>
      <dgm:t>
        <a:bodyPr/>
        <a:lstStyle/>
        <a:p>
          <a:r>
            <a:rPr lang="en-US" dirty="0" err="1" smtClean="0"/>
            <a:t>القصص</a:t>
          </a:r>
          <a:r>
            <a:rPr lang="en-US" dirty="0" smtClean="0"/>
            <a:t> </a:t>
          </a:r>
          <a:r>
            <a:rPr lang="en-US" dirty="0" err="1" smtClean="0"/>
            <a:t>الاجتماعية</a:t>
          </a:r>
          <a:endParaRPr lang="en-US" dirty="0"/>
        </a:p>
      </dgm:t>
    </dgm:pt>
    <dgm:pt modelId="{24DA369D-B2AD-424C-957B-F1A5A7FF1903}" type="parTrans" cxnId="{8323BF18-2A5A-054C-8E74-21C18B36AEC8}">
      <dgm:prSet/>
      <dgm:spPr/>
      <dgm:t>
        <a:bodyPr/>
        <a:lstStyle/>
        <a:p>
          <a:endParaRPr lang="en-US"/>
        </a:p>
      </dgm:t>
    </dgm:pt>
    <dgm:pt modelId="{3EAD2567-58D5-A246-BC90-D06E5B05D166}" type="sibTrans" cxnId="{8323BF18-2A5A-054C-8E74-21C18B36AEC8}">
      <dgm:prSet/>
      <dgm:spPr/>
      <dgm:t>
        <a:bodyPr/>
        <a:lstStyle/>
        <a:p>
          <a:endParaRPr lang="en-US"/>
        </a:p>
      </dgm:t>
    </dgm:pt>
    <dgm:pt modelId="{07C7E348-4CAF-3249-8B7C-F8F5098A01BC}" type="pres">
      <dgm:prSet presAssocID="{3E00E0DF-2430-A342-805C-3A128737F7A4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B9875041-C4B4-7D4A-B535-D6AE8B94EA2B}" type="pres">
      <dgm:prSet presAssocID="{7A733AE4-C645-504C-B679-556CB57EAC7F}" presName="root" presStyleCnt="0"/>
      <dgm:spPr/>
    </dgm:pt>
    <dgm:pt modelId="{1133163F-E255-1543-AF58-EAB17FF931F1}" type="pres">
      <dgm:prSet presAssocID="{7A733AE4-C645-504C-B679-556CB57EAC7F}" presName="rootComposite" presStyleCnt="0"/>
      <dgm:spPr/>
    </dgm:pt>
    <dgm:pt modelId="{798AAFBB-F158-1C45-9BEB-F462AA382E7B}" type="pres">
      <dgm:prSet presAssocID="{7A733AE4-C645-504C-B679-556CB57EAC7F}" presName="rootText" presStyleLbl="node1" presStyleIdx="0" presStyleCnt="2"/>
      <dgm:spPr/>
      <dgm:t>
        <a:bodyPr/>
        <a:lstStyle/>
        <a:p>
          <a:endParaRPr lang="en-US"/>
        </a:p>
      </dgm:t>
    </dgm:pt>
    <dgm:pt modelId="{11DBBDB3-E72E-284B-A820-49FABD0480EE}" type="pres">
      <dgm:prSet presAssocID="{7A733AE4-C645-504C-B679-556CB57EAC7F}" presName="rootConnector" presStyleLbl="node1" presStyleIdx="0" presStyleCnt="2"/>
      <dgm:spPr/>
      <dgm:t>
        <a:bodyPr/>
        <a:lstStyle/>
        <a:p>
          <a:endParaRPr lang="en-US"/>
        </a:p>
      </dgm:t>
    </dgm:pt>
    <dgm:pt modelId="{3BA531B1-6E1C-3B4D-BDD2-71C0E24F5FF9}" type="pres">
      <dgm:prSet presAssocID="{7A733AE4-C645-504C-B679-556CB57EAC7F}" presName="childShape" presStyleCnt="0"/>
      <dgm:spPr/>
    </dgm:pt>
    <dgm:pt modelId="{D77F2185-AF36-9245-BF4C-8100B11832EB}" type="pres">
      <dgm:prSet presAssocID="{3F620527-6C7E-A849-ADEC-FE8DFE9F1274}" presName="Name13" presStyleLbl="parChTrans1D2" presStyleIdx="0" presStyleCnt="6"/>
      <dgm:spPr/>
      <dgm:t>
        <a:bodyPr/>
        <a:lstStyle/>
        <a:p>
          <a:endParaRPr lang="en-US"/>
        </a:p>
      </dgm:t>
    </dgm:pt>
    <dgm:pt modelId="{5C87815B-FF19-C347-A3D4-20442E735279}" type="pres">
      <dgm:prSet presAssocID="{635A3C79-3C9E-4A45-AF55-347642F87EA1}" presName="childText" presStyleLbl="bgAcc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7BEB36-D488-4645-8561-E59B9486B17E}" type="pres">
      <dgm:prSet presAssocID="{7668147E-5F07-8349-94C0-F46CB641AFA3}" presName="Name13" presStyleLbl="parChTrans1D2" presStyleIdx="1" presStyleCnt="6"/>
      <dgm:spPr/>
      <dgm:t>
        <a:bodyPr/>
        <a:lstStyle/>
        <a:p>
          <a:endParaRPr lang="en-US"/>
        </a:p>
      </dgm:t>
    </dgm:pt>
    <dgm:pt modelId="{F1C55DF8-850A-9141-85B1-5752A45F1695}" type="pres">
      <dgm:prSet presAssocID="{CC257390-5634-3844-AE4E-12334652C581}" presName="childText" presStyleLbl="bgAcc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5BAF7E-FC25-6349-A56C-5A42D8BDE72B}" type="pres">
      <dgm:prSet presAssocID="{24DA369D-B2AD-424C-957B-F1A5A7FF1903}" presName="Name13" presStyleLbl="parChTrans1D2" presStyleIdx="2" presStyleCnt="6"/>
      <dgm:spPr/>
      <dgm:t>
        <a:bodyPr/>
        <a:lstStyle/>
        <a:p>
          <a:endParaRPr lang="en-US"/>
        </a:p>
      </dgm:t>
    </dgm:pt>
    <dgm:pt modelId="{FD0FEBDD-F5EB-4445-9041-CEE2A74AB305}" type="pres">
      <dgm:prSet presAssocID="{F41B2E7D-641E-F648-A28C-08E16D2068F5}" presName="childText" presStyleLbl="bgAcc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E77C68-C3A9-EF40-B143-837E5E7D4CD7}" type="pres">
      <dgm:prSet presAssocID="{A4C91CF5-AF3B-FD4E-8BD5-93123CCC8A0B}" presName="root" presStyleCnt="0"/>
      <dgm:spPr/>
    </dgm:pt>
    <dgm:pt modelId="{91D1EEE0-E4E2-8746-953B-A3BF6C39B86B}" type="pres">
      <dgm:prSet presAssocID="{A4C91CF5-AF3B-FD4E-8BD5-93123CCC8A0B}" presName="rootComposite" presStyleCnt="0"/>
      <dgm:spPr/>
    </dgm:pt>
    <dgm:pt modelId="{2A3E2D52-B53E-0F44-8DE8-F32CC8C2AC82}" type="pres">
      <dgm:prSet presAssocID="{A4C91CF5-AF3B-FD4E-8BD5-93123CCC8A0B}" presName="rootText" presStyleLbl="node1" presStyleIdx="1" presStyleCnt="2"/>
      <dgm:spPr/>
      <dgm:t>
        <a:bodyPr/>
        <a:lstStyle/>
        <a:p>
          <a:endParaRPr lang="en-US"/>
        </a:p>
      </dgm:t>
    </dgm:pt>
    <dgm:pt modelId="{C2F844B2-63F2-BF41-9F1C-AB1995818EBD}" type="pres">
      <dgm:prSet presAssocID="{A4C91CF5-AF3B-FD4E-8BD5-93123CCC8A0B}" presName="rootConnector" presStyleLbl="node1" presStyleIdx="1" presStyleCnt="2"/>
      <dgm:spPr/>
      <dgm:t>
        <a:bodyPr/>
        <a:lstStyle/>
        <a:p>
          <a:endParaRPr lang="en-US"/>
        </a:p>
      </dgm:t>
    </dgm:pt>
    <dgm:pt modelId="{C445BE8E-F02D-084C-893B-C8E7C9A039C4}" type="pres">
      <dgm:prSet presAssocID="{A4C91CF5-AF3B-FD4E-8BD5-93123CCC8A0B}" presName="childShape" presStyleCnt="0"/>
      <dgm:spPr/>
    </dgm:pt>
    <dgm:pt modelId="{39C9B8E2-D502-454E-BF39-4D9F5D87DAEC}" type="pres">
      <dgm:prSet presAssocID="{5352FB5D-8707-054E-B9CF-FD6E2F90D9B0}" presName="Name13" presStyleLbl="parChTrans1D2" presStyleIdx="3" presStyleCnt="6"/>
      <dgm:spPr/>
      <dgm:t>
        <a:bodyPr/>
        <a:lstStyle/>
        <a:p>
          <a:endParaRPr lang="en-US"/>
        </a:p>
      </dgm:t>
    </dgm:pt>
    <dgm:pt modelId="{E265B8BA-D9F5-BD42-8F50-6A53195E3F44}" type="pres">
      <dgm:prSet presAssocID="{7E911847-6AB3-CD44-9743-033A1C51808E}" presName="childText" presStyleLbl="bgAcc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DD421E-C2EF-CD43-BA09-6FA0481939EC}" type="pres">
      <dgm:prSet presAssocID="{CDF70599-41DB-444D-8199-664E7AD591D8}" presName="Name13" presStyleLbl="parChTrans1D2" presStyleIdx="4" presStyleCnt="6"/>
      <dgm:spPr/>
      <dgm:t>
        <a:bodyPr/>
        <a:lstStyle/>
        <a:p>
          <a:endParaRPr lang="en-US"/>
        </a:p>
      </dgm:t>
    </dgm:pt>
    <dgm:pt modelId="{36E68189-4766-A54F-9832-4959A8CA4C2F}" type="pres">
      <dgm:prSet presAssocID="{083ADA4E-FDD3-EA4E-A653-0FBF3FBB1A54}" presName="childText" presStyleLbl="bgAcc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AD13A59-F6DA-D84B-9BAD-4CE2FD18C9E6}" type="pres">
      <dgm:prSet presAssocID="{244CD1C6-D6BD-7C4E-AB32-2D7184B60007}" presName="Name13" presStyleLbl="parChTrans1D2" presStyleIdx="5" presStyleCnt="6"/>
      <dgm:spPr/>
      <dgm:t>
        <a:bodyPr/>
        <a:lstStyle/>
        <a:p>
          <a:endParaRPr lang="en-US"/>
        </a:p>
      </dgm:t>
    </dgm:pt>
    <dgm:pt modelId="{3F8ABDBC-C084-1B49-83E6-7BA392FB30F0}" type="pres">
      <dgm:prSet presAssocID="{C26776A1-A69E-3B45-974F-D69CB41BB93F}" presName="childText" presStyleLbl="bgAcc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9990EF9-CF30-5140-A2EC-C148EA7583CE}" type="presOf" srcId="{5352FB5D-8707-054E-B9CF-FD6E2F90D9B0}" destId="{39C9B8E2-D502-454E-BF39-4D9F5D87DAEC}" srcOrd="0" destOrd="0" presId="urn:microsoft.com/office/officeart/2005/8/layout/hierarchy3"/>
    <dgm:cxn modelId="{BD90C17B-4F19-D743-9256-66F5A264F202}" srcId="{3E00E0DF-2430-A342-805C-3A128737F7A4}" destId="{7A733AE4-C645-504C-B679-556CB57EAC7F}" srcOrd="0" destOrd="0" parTransId="{29F1EE60-56BC-104A-8AF7-AA07D69C7D99}" sibTransId="{49DDA42A-58A3-BF42-8B4C-8E549EDC42DC}"/>
    <dgm:cxn modelId="{B20F148B-D0E3-AE4C-A757-63EA4E74A343}" type="presOf" srcId="{7A733AE4-C645-504C-B679-556CB57EAC7F}" destId="{798AAFBB-F158-1C45-9BEB-F462AA382E7B}" srcOrd="0" destOrd="0" presId="urn:microsoft.com/office/officeart/2005/8/layout/hierarchy3"/>
    <dgm:cxn modelId="{B57BF270-2718-E448-8541-889EAACFE7DE}" type="presOf" srcId="{7668147E-5F07-8349-94C0-F46CB641AFA3}" destId="{4E7BEB36-D488-4645-8561-E59B9486B17E}" srcOrd="0" destOrd="0" presId="urn:microsoft.com/office/officeart/2005/8/layout/hierarchy3"/>
    <dgm:cxn modelId="{FD73828B-DDA8-6840-8B7F-2424F28A69D5}" srcId="{3E00E0DF-2430-A342-805C-3A128737F7A4}" destId="{A4C91CF5-AF3B-FD4E-8BD5-93123CCC8A0B}" srcOrd="1" destOrd="0" parTransId="{76C54BB7-D292-2347-AD8F-60941509CCC4}" sibTransId="{9040BACF-CDB5-2645-A0E7-77BD700BB9E3}"/>
    <dgm:cxn modelId="{A10D5888-32C2-BA43-9ADE-18D7C0CB311E}" type="presOf" srcId="{24DA369D-B2AD-424C-957B-F1A5A7FF1903}" destId="{B35BAF7E-FC25-6349-A56C-5A42D8BDE72B}" srcOrd="0" destOrd="0" presId="urn:microsoft.com/office/officeart/2005/8/layout/hierarchy3"/>
    <dgm:cxn modelId="{E1FE86B9-07CF-0141-90F3-0D06B23BFCCC}" srcId="{7A733AE4-C645-504C-B679-556CB57EAC7F}" destId="{CC257390-5634-3844-AE4E-12334652C581}" srcOrd="1" destOrd="0" parTransId="{7668147E-5F07-8349-94C0-F46CB641AFA3}" sibTransId="{3465533D-852F-BD43-979A-AEBD152AB813}"/>
    <dgm:cxn modelId="{D0251245-31DC-E34F-AD4E-100139441AC3}" srcId="{A4C91CF5-AF3B-FD4E-8BD5-93123CCC8A0B}" destId="{7E911847-6AB3-CD44-9743-033A1C51808E}" srcOrd="0" destOrd="0" parTransId="{5352FB5D-8707-054E-B9CF-FD6E2F90D9B0}" sibTransId="{7389EDC6-0BA3-5E45-8ABF-DABF214CCB2C}"/>
    <dgm:cxn modelId="{EB20358C-4528-5144-B5F0-41FCAF38CFAA}" type="presOf" srcId="{F41B2E7D-641E-F648-A28C-08E16D2068F5}" destId="{FD0FEBDD-F5EB-4445-9041-CEE2A74AB305}" srcOrd="0" destOrd="0" presId="urn:microsoft.com/office/officeart/2005/8/layout/hierarchy3"/>
    <dgm:cxn modelId="{46AB3893-BD53-0045-8F6C-5865F6310108}" srcId="{7A733AE4-C645-504C-B679-556CB57EAC7F}" destId="{635A3C79-3C9E-4A45-AF55-347642F87EA1}" srcOrd="0" destOrd="0" parTransId="{3F620527-6C7E-A849-ADEC-FE8DFE9F1274}" sibTransId="{8F1F5EBE-C98F-A844-9A41-172EA1DC9459}"/>
    <dgm:cxn modelId="{8323BF18-2A5A-054C-8E74-21C18B36AEC8}" srcId="{7A733AE4-C645-504C-B679-556CB57EAC7F}" destId="{F41B2E7D-641E-F648-A28C-08E16D2068F5}" srcOrd="2" destOrd="0" parTransId="{24DA369D-B2AD-424C-957B-F1A5A7FF1903}" sibTransId="{3EAD2567-58D5-A246-BC90-D06E5B05D166}"/>
    <dgm:cxn modelId="{3F23BB5F-2000-0848-A6AD-859353865952}" type="presOf" srcId="{CC257390-5634-3844-AE4E-12334652C581}" destId="{F1C55DF8-850A-9141-85B1-5752A45F1695}" srcOrd="0" destOrd="0" presId="urn:microsoft.com/office/officeart/2005/8/layout/hierarchy3"/>
    <dgm:cxn modelId="{68A764D2-CECC-4143-8904-CBA33DD4A9FB}" type="presOf" srcId="{A4C91CF5-AF3B-FD4E-8BD5-93123CCC8A0B}" destId="{C2F844B2-63F2-BF41-9F1C-AB1995818EBD}" srcOrd="1" destOrd="0" presId="urn:microsoft.com/office/officeart/2005/8/layout/hierarchy3"/>
    <dgm:cxn modelId="{6B16E7ED-0585-8B42-8640-331E53ADD4D3}" type="presOf" srcId="{7E911847-6AB3-CD44-9743-033A1C51808E}" destId="{E265B8BA-D9F5-BD42-8F50-6A53195E3F44}" srcOrd="0" destOrd="0" presId="urn:microsoft.com/office/officeart/2005/8/layout/hierarchy3"/>
    <dgm:cxn modelId="{FA136DFD-40FC-E64F-A598-DA0E62A706A9}" srcId="{A4C91CF5-AF3B-FD4E-8BD5-93123CCC8A0B}" destId="{083ADA4E-FDD3-EA4E-A653-0FBF3FBB1A54}" srcOrd="1" destOrd="0" parTransId="{CDF70599-41DB-444D-8199-664E7AD591D8}" sibTransId="{24F68426-C2CB-D24A-9BEA-6FC9F5B61464}"/>
    <dgm:cxn modelId="{8FEE41F7-4861-5143-8DB3-96BA7283C62F}" srcId="{A4C91CF5-AF3B-FD4E-8BD5-93123CCC8A0B}" destId="{C26776A1-A69E-3B45-974F-D69CB41BB93F}" srcOrd="2" destOrd="0" parTransId="{244CD1C6-D6BD-7C4E-AB32-2D7184B60007}" sibTransId="{DB4A8F6F-4226-2E47-BA28-8371994ED0B1}"/>
    <dgm:cxn modelId="{96674006-F7DB-7143-A592-FF2D006CBD5B}" type="presOf" srcId="{A4C91CF5-AF3B-FD4E-8BD5-93123CCC8A0B}" destId="{2A3E2D52-B53E-0F44-8DE8-F32CC8C2AC82}" srcOrd="0" destOrd="0" presId="urn:microsoft.com/office/officeart/2005/8/layout/hierarchy3"/>
    <dgm:cxn modelId="{56C31C60-4604-2549-AFF0-B3E956F328EB}" type="presOf" srcId="{244CD1C6-D6BD-7C4E-AB32-2D7184B60007}" destId="{8AD13A59-F6DA-D84B-9BAD-4CE2FD18C9E6}" srcOrd="0" destOrd="0" presId="urn:microsoft.com/office/officeart/2005/8/layout/hierarchy3"/>
    <dgm:cxn modelId="{D4170F2B-979B-A441-B070-108484F34DA1}" type="presOf" srcId="{3E00E0DF-2430-A342-805C-3A128737F7A4}" destId="{07C7E348-4CAF-3249-8B7C-F8F5098A01BC}" srcOrd="0" destOrd="0" presId="urn:microsoft.com/office/officeart/2005/8/layout/hierarchy3"/>
    <dgm:cxn modelId="{E9271053-22AE-EC48-899E-8FCBBFC41CBA}" type="presOf" srcId="{083ADA4E-FDD3-EA4E-A653-0FBF3FBB1A54}" destId="{36E68189-4766-A54F-9832-4959A8CA4C2F}" srcOrd="0" destOrd="0" presId="urn:microsoft.com/office/officeart/2005/8/layout/hierarchy3"/>
    <dgm:cxn modelId="{32944735-E04C-DA46-BED8-4F3ED7D7C4BE}" type="presOf" srcId="{7A733AE4-C645-504C-B679-556CB57EAC7F}" destId="{11DBBDB3-E72E-284B-A820-49FABD0480EE}" srcOrd="1" destOrd="0" presId="urn:microsoft.com/office/officeart/2005/8/layout/hierarchy3"/>
    <dgm:cxn modelId="{BE25A1FF-12FC-DD44-B2C8-BC70772FF662}" type="presOf" srcId="{CDF70599-41DB-444D-8199-664E7AD591D8}" destId="{E2DD421E-C2EF-CD43-BA09-6FA0481939EC}" srcOrd="0" destOrd="0" presId="urn:microsoft.com/office/officeart/2005/8/layout/hierarchy3"/>
    <dgm:cxn modelId="{8485C8EA-005C-7944-97A3-E5D6F103B384}" type="presOf" srcId="{C26776A1-A69E-3B45-974F-D69CB41BB93F}" destId="{3F8ABDBC-C084-1B49-83E6-7BA392FB30F0}" srcOrd="0" destOrd="0" presId="urn:microsoft.com/office/officeart/2005/8/layout/hierarchy3"/>
    <dgm:cxn modelId="{6B638419-4E58-C343-A66D-E082BECD161D}" type="presOf" srcId="{3F620527-6C7E-A849-ADEC-FE8DFE9F1274}" destId="{D77F2185-AF36-9245-BF4C-8100B11832EB}" srcOrd="0" destOrd="0" presId="urn:microsoft.com/office/officeart/2005/8/layout/hierarchy3"/>
    <dgm:cxn modelId="{223E6FE9-193B-D641-9251-ECEE573F6878}" type="presOf" srcId="{635A3C79-3C9E-4A45-AF55-347642F87EA1}" destId="{5C87815B-FF19-C347-A3D4-20442E735279}" srcOrd="0" destOrd="0" presId="urn:microsoft.com/office/officeart/2005/8/layout/hierarchy3"/>
    <dgm:cxn modelId="{6C2F0FE6-EF9F-1342-AFF9-92B262782A6F}" type="presParOf" srcId="{07C7E348-4CAF-3249-8B7C-F8F5098A01BC}" destId="{B9875041-C4B4-7D4A-B535-D6AE8B94EA2B}" srcOrd="0" destOrd="0" presId="urn:microsoft.com/office/officeart/2005/8/layout/hierarchy3"/>
    <dgm:cxn modelId="{5B539A0B-A78A-BC4F-8C8F-59F2CD630781}" type="presParOf" srcId="{B9875041-C4B4-7D4A-B535-D6AE8B94EA2B}" destId="{1133163F-E255-1543-AF58-EAB17FF931F1}" srcOrd="0" destOrd="0" presId="urn:microsoft.com/office/officeart/2005/8/layout/hierarchy3"/>
    <dgm:cxn modelId="{FF23D34C-2AAF-074D-9494-E584D3B480C5}" type="presParOf" srcId="{1133163F-E255-1543-AF58-EAB17FF931F1}" destId="{798AAFBB-F158-1C45-9BEB-F462AA382E7B}" srcOrd="0" destOrd="0" presId="urn:microsoft.com/office/officeart/2005/8/layout/hierarchy3"/>
    <dgm:cxn modelId="{B37BCD93-60B2-0C4A-889A-8503F0F89E86}" type="presParOf" srcId="{1133163F-E255-1543-AF58-EAB17FF931F1}" destId="{11DBBDB3-E72E-284B-A820-49FABD0480EE}" srcOrd="1" destOrd="0" presId="urn:microsoft.com/office/officeart/2005/8/layout/hierarchy3"/>
    <dgm:cxn modelId="{5D8E87CB-D8C4-9146-A0A7-9C6BA41EB921}" type="presParOf" srcId="{B9875041-C4B4-7D4A-B535-D6AE8B94EA2B}" destId="{3BA531B1-6E1C-3B4D-BDD2-71C0E24F5FF9}" srcOrd="1" destOrd="0" presId="urn:microsoft.com/office/officeart/2005/8/layout/hierarchy3"/>
    <dgm:cxn modelId="{5171E668-F3E4-6245-9232-D3C8975C10A9}" type="presParOf" srcId="{3BA531B1-6E1C-3B4D-BDD2-71C0E24F5FF9}" destId="{D77F2185-AF36-9245-BF4C-8100B11832EB}" srcOrd="0" destOrd="0" presId="urn:microsoft.com/office/officeart/2005/8/layout/hierarchy3"/>
    <dgm:cxn modelId="{7AE4E212-E390-774F-81EF-382566809C99}" type="presParOf" srcId="{3BA531B1-6E1C-3B4D-BDD2-71C0E24F5FF9}" destId="{5C87815B-FF19-C347-A3D4-20442E735279}" srcOrd="1" destOrd="0" presId="urn:microsoft.com/office/officeart/2005/8/layout/hierarchy3"/>
    <dgm:cxn modelId="{0AEAF119-EA77-2A48-A795-85FE61357E58}" type="presParOf" srcId="{3BA531B1-6E1C-3B4D-BDD2-71C0E24F5FF9}" destId="{4E7BEB36-D488-4645-8561-E59B9486B17E}" srcOrd="2" destOrd="0" presId="urn:microsoft.com/office/officeart/2005/8/layout/hierarchy3"/>
    <dgm:cxn modelId="{34F34190-F69D-6142-920B-0B3E388C8E22}" type="presParOf" srcId="{3BA531B1-6E1C-3B4D-BDD2-71C0E24F5FF9}" destId="{F1C55DF8-850A-9141-85B1-5752A45F1695}" srcOrd="3" destOrd="0" presId="urn:microsoft.com/office/officeart/2005/8/layout/hierarchy3"/>
    <dgm:cxn modelId="{5AAB9EB5-5E87-F645-A8DB-7D51D54BAC7B}" type="presParOf" srcId="{3BA531B1-6E1C-3B4D-BDD2-71C0E24F5FF9}" destId="{B35BAF7E-FC25-6349-A56C-5A42D8BDE72B}" srcOrd="4" destOrd="0" presId="urn:microsoft.com/office/officeart/2005/8/layout/hierarchy3"/>
    <dgm:cxn modelId="{70779B9B-438E-3C42-86D3-12485C1AE470}" type="presParOf" srcId="{3BA531B1-6E1C-3B4D-BDD2-71C0E24F5FF9}" destId="{FD0FEBDD-F5EB-4445-9041-CEE2A74AB305}" srcOrd="5" destOrd="0" presId="urn:microsoft.com/office/officeart/2005/8/layout/hierarchy3"/>
    <dgm:cxn modelId="{9955BA4C-59A8-4B4C-BB46-36B0B7AD7CF6}" type="presParOf" srcId="{07C7E348-4CAF-3249-8B7C-F8F5098A01BC}" destId="{5FE77C68-C3A9-EF40-B143-837E5E7D4CD7}" srcOrd="1" destOrd="0" presId="urn:microsoft.com/office/officeart/2005/8/layout/hierarchy3"/>
    <dgm:cxn modelId="{FCA70A53-113E-7247-AA02-3D4712E6C6CB}" type="presParOf" srcId="{5FE77C68-C3A9-EF40-B143-837E5E7D4CD7}" destId="{91D1EEE0-E4E2-8746-953B-A3BF6C39B86B}" srcOrd="0" destOrd="0" presId="urn:microsoft.com/office/officeart/2005/8/layout/hierarchy3"/>
    <dgm:cxn modelId="{D32CCD84-6534-644E-8C00-0D63BF2CCB17}" type="presParOf" srcId="{91D1EEE0-E4E2-8746-953B-A3BF6C39B86B}" destId="{2A3E2D52-B53E-0F44-8DE8-F32CC8C2AC82}" srcOrd="0" destOrd="0" presId="urn:microsoft.com/office/officeart/2005/8/layout/hierarchy3"/>
    <dgm:cxn modelId="{FF0846AF-9052-6742-8CD2-C3F9444FD2D6}" type="presParOf" srcId="{91D1EEE0-E4E2-8746-953B-A3BF6C39B86B}" destId="{C2F844B2-63F2-BF41-9F1C-AB1995818EBD}" srcOrd="1" destOrd="0" presId="urn:microsoft.com/office/officeart/2005/8/layout/hierarchy3"/>
    <dgm:cxn modelId="{F3859873-7857-4D42-AB8B-766AA0C9E90E}" type="presParOf" srcId="{5FE77C68-C3A9-EF40-B143-837E5E7D4CD7}" destId="{C445BE8E-F02D-084C-893B-C8E7C9A039C4}" srcOrd="1" destOrd="0" presId="urn:microsoft.com/office/officeart/2005/8/layout/hierarchy3"/>
    <dgm:cxn modelId="{7A073A5E-0B0F-BB42-9A11-F731B89A9BFC}" type="presParOf" srcId="{C445BE8E-F02D-084C-893B-C8E7C9A039C4}" destId="{39C9B8E2-D502-454E-BF39-4D9F5D87DAEC}" srcOrd="0" destOrd="0" presId="urn:microsoft.com/office/officeart/2005/8/layout/hierarchy3"/>
    <dgm:cxn modelId="{E02D9973-FBB4-C844-A905-869CC2608670}" type="presParOf" srcId="{C445BE8E-F02D-084C-893B-C8E7C9A039C4}" destId="{E265B8BA-D9F5-BD42-8F50-6A53195E3F44}" srcOrd="1" destOrd="0" presId="urn:microsoft.com/office/officeart/2005/8/layout/hierarchy3"/>
    <dgm:cxn modelId="{4F24B17E-0519-AB4A-A109-ED5F5FB92E5E}" type="presParOf" srcId="{C445BE8E-F02D-084C-893B-C8E7C9A039C4}" destId="{E2DD421E-C2EF-CD43-BA09-6FA0481939EC}" srcOrd="2" destOrd="0" presId="urn:microsoft.com/office/officeart/2005/8/layout/hierarchy3"/>
    <dgm:cxn modelId="{FC7D91DA-295F-D345-A7D9-25F207015B69}" type="presParOf" srcId="{C445BE8E-F02D-084C-893B-C8E7C9A039C4}" destId="{36E68189-4766-A54F-9832-4959A8CA4C2F}" srcOrd="3" destOrd="0" presId="urn:microsoft.com/office/officeart/2005/8/layout/hierarchy3"/>
    <dgm:cxn modelId="{64B5FD7A-8D06-584D-9114-D0794F00FEBF}" type="presParOf" srcId="{C445BE8E-F02D-084C-893B-C8E7C9A039C4}" destId="{8AD13A59-F6DA-D84B-9BAD-4CE2FD18C9E6}" srcOrd="4" destOrd="0" presId="urn:microsoft.com/office/officeart/2005/8/layout/hierarchy3"/>
    <dgm:cxn modelId="{D2440FEC-8970-D84A-A8D9-AA8F663785F2}" type="presParOf" srcId="{C445BE8E-F02D-084C-893B-C8E7C9A039C4}" destId="{3F8ABDBC-C084-1B49-83E6-7BA392FB30F0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6B9C86C-E20C-174B-B802-D76EDCE3B614}" type="doc">
      <dgm:prSet loTypeId="urn:microsoft.com/office/officeart/2008/layout/RadialCluster" loCatId="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D19B5811-388C-3648-AFCE-5C1191047C55}">
      <dgm:prSet phldrT="[Text]"/>
      <dgm:spPr/>
      <dgm:t>
        <a:bodyPr/>
        <a:lstStyle/>
        <a:p>
          <a:r>
            <a:rPr lang="en-US" dirty="0" err="1" smtClean="0"/>
            <a:t>التوحد</a:t>
          </a:r>
          <a:endParaRPr lang="en-US" dirty="0"/>
        </a:p>
      </dgm:t>
    </dgm:pt>
    <dgm:pt modelId="{2BE48C3C-575D-A747-B75D-BF94045E1A18}" type="parTrans" cxnId="{DA0F4BDA-392D-3246-91A5-BFA3D4E2D746}">
      <dgm:prSet/>
      <dgm:spPr/>
      <dgm:t>
        <a:bodyPr/>
        <a:lstStyle/>
        <a:p>
          <a:endParaRPr lang="en-US"/>
        </a:p>
      </dgm:t>
    </dgm:pt>
    <dgm:pt modelId="{CB2EF3A1-EFFA-CD42-A7F3-A9EEE65ACA49}" type="sibTrans" cxnId="{DA0F4BDA-392D-3246-91A5-BFA3D4E2D746}">
      <dgm:prSet/>
      <dgm:spPr/>
      <dgm:t>
        <a:bodyPr/>
        <a:lstStyle/>
        <a:p>
          <a:endParaRPr lang="en-US"/>
        </a:p>
      </dgm:t>
    </dgm:pt>
    <dgm:pt modelId="{508CD00A-62ED-FC40-9D91-96B772733C1F}">
      <dgm:prSet phldrT="[Text]"/>
      <dgm:spPr/>
      <dgm:t>
        <a:bodyPr/>
        <a:lstStyle/>
        <a:p>
          <a:r>
            <a:rPr lang="en-US" dirty="0" err="1" smtClean="0"/>
            <a:t>المهارات</a:t>
          </a:r>
          <a:r>
            <a:rPr lang="en-US" dirty="0" smtClean="0"/>
            <a:t> </a:t>
          </a:r>
          <a:r>
            <a:rPr lang="en-US" dirty="0" err="1" smtClean="0"/>
            <a:t>التواصلية</a:t>
          </a:r>
          <a:endParaRPr lang="en-US" dirty="0"/>
        </a:p>
      </dgm:t>
    </dgm:pt>
    <dgm:pt modelId="{DFC06389-93AA-FB4D-8061-E9DA8707D99C}" type="parTrans" cxnId="{2CAA792C-7C61-D242-AB70-A1B92DE97FFB}">
      <dgm:prSet/>
      <dgm:spPr/>
      <dgm:t>
        <a:bodyPr/>
        <a:lstStyle/>
        <a:p>
          <a:endParaRPr lang="en-US"/>
        </a:p>
      </dgm:t>
    </dgm:pt>
    <dgm:pt modelId="{221557DA-7083-B042-AC2E-83DF610E6A5D}" type="sibTrans" cxnId="{2CAA792C-7C61-D242-AB70-A1B92DE97FFB}">
      <dgm:prSet/>
      <dgm:spPr/>
      <dgm:t>
        <a:bodyPr/>
        <a:lstStyle/>
        <a:p>
          <a:endParaRPr lang="en-US"/>
        </a:p>
      </dgm:t>
    </dgm:pt>
    <dgm:pt modelId="{9A917FCB-D3C6-0D43-9153-8C61A8B5A943}">
      <dgm:prSet phldrT="[Text]"/>
      <dgm:spPr/>
      <dgm:t>
        <a:bodyPr/>
        <a:lstStyle/>
        <a:p>
          <a:r>
            <a:rPr lang="en-US" dirty="0" err="1" smtClean="0"/>
            <a:t>التفاعل</a:t>
          </a:r>
          <a:r>
            <a:rPr lang="en-US" dirty="0" smtClean="0"/>
            <a:t> </a:t>
          </a:r>
          <a:r>
            <a:rPr lang="en-US" dirty="0" err="1" smtClean="0"/>
            <a:t>الاجتماعي</a:t>
          </a:r>
          <a:endParaRPr lang="en-US" dirty="0"/>
        </a:p>
      </dgm:t>
    </dgm:pt>
    <dgm:pt modelId="{317375A9-AA51-1840-B5AF-D99BBAB69839}" type="parTrans" cxnId="{4096ABE2-B9D5-E644-9FE8-3822F922CCC7}">
      <dgm:prSet/>
      <dgm:spPr/>
      <dgm:t>
        <a:bodyPr/>
        <a:lstStyle/>
        <a:p>
          <a:endParaRPr lang="en-US"/>
        </a:p>
      </dgm:t>
    </dgm:pt>
    <dgm:pt modelId="{BC3762CD-B1E7-3344-A66D-A798B141E708}" type="sibTrans" cxnId="{4096ABE2-B9D5-E644-9FE8-3822F922CCC7}">
      <dgm:prSet/>
      <dgm:spPr/>
      <dgm:t>
        <a:bodyPr/>
        <a:lstStyle/>
        <a:p>
          <a:endParaRPr lang="en-US"/>
        </a:p>
      </dgm:t>
    </dgm:pt>
    <dgm:pt modelId="{C6CF6655-D2DB-D742-B50C-FB99CD9B024B}">
      <dgm:prSet phldrT="[Text]"/>
      <dgm:spPr/>
      <dgm:t>
        <a:bodyPr/>
        <a:lstStyle/>
        <a:p>
          <a:r>
            <a:rPr lang="en-US" dirty="0" err="1" smtClean="0"/>
            <a:t>الانماط</a:t>
          </a:r>
          <a:r>
            <a:rPr lang="en-US" dirty="0" smtClean="0"/>
            <a:t> </a:t>
          </a:r>
          <a:r>
            <a:rPr lang="en-US" dirty="0" err="1" smtClean="0"/>
            <a:t>السلوكية</a:t>
          </a:r>
          <a:endParaRPr lang="en-US" dirty="0"/>
        </a:p>
      </dgm:t>
    </dgm:pt>
    <dgm:pt modelId="{7A01E4FF-2087-5545-82A6-7B7C2B71EF98}" type="parTrans" cxnId="{1EA23116-FD9A-6D48-A08A-E2A332E968F1}">
      <dgm:prSet/>
      <dgm:spPr/>
      <dgm:t>
        <a:bodyPr/>
        <a:lstStyle/>
        <a:p>
          <a:endParaRPr lang="en-US"/>
        </a:p>
      </dgm:t>
    </dgm:pt>
    <dgm:pt modelId="{523CC6DC-82D4-D744-B07A-52E33BE82507}" type="sibTrans" cxnId="{1EA23116-FD9A-6D48-A08A-E2A332E968F1}">
      <dgm:prSet/>
      <dgm:spPr/>
      <dgm:t>
        <a:bodyPr/>
        <a:lstStyle/>
        <a:p>
          <a:endParaRPr lang="en-US"/>
        </a:p>
      </dgm:t>
    </dgm:pt>
    <dgm:pt modelId="{2ABA456E-ECDD-8145-B23B-7CC4186B60AE}" type="pres">
      <dgm:prSet presAssocID="{E6B9C86C-E20C-174B-B802-D76EDCE3B614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pPr rtl="1"/>
          <a:endParaRPr lang="ar-SA"/>
        </a:p>
      </dgm:t>
    </dgm:pt>
    <dgm:pt modelId="{1D644611-2BC3-0242-9F18-F83A69CE1D8C}" type="pres">
      <dgm:prSet presAssocID="{D19B5811-388C-3648-AFCE-5C1191047C55}" presName="singleCycle" presStyleCnt="0"/>
      <dgm:spPr/>
    </dgm:pt>
    <dgm:pt modelId="{50A065B0-FAE4-4E4A-A4D6-4CEC40E082A2}" type="pres">
      <dgm:prSet presAssocID="{D19B5811-388C-3648-AFCE-5C1191047C55}" presName="singleCenter" presStyleLbl="node1" presStyleIdx="0" presStyleCnt="4">
        <dgm:presLayoutVars>
          <dgm:chMax val="7"/>
          <dgm:chPref val="7"/>
        </dgm:presLayoutVars>
      </dgm:prSet>
      <dgm:spPr/>
      <dgm:t>
        <a:bodyPr/>
        <a:lstStyle/>
        <a:p>
          <a:pPr rtl="1"/>
          <a:endParaRPr lang="ar-SA"/>
        </a:p>
      </dgm:t>
    </dgm:pt>
    <dgm:pt modelId="{EC8DAABE-412D-8F4F-9A6B-4AE47AC0AF02}" type="pres">
      <dgm:prSet presAssocID="{DFC06389-93AA-FB4D-8061-E9DA8707D99C}" presName="Name56" presStyleLbl="parChTrans1D2" presStyleIdx="0" presStyleCnt="3"/>
      <dgm:spPr/>
      <dgm:t>
        <a:bodyPr/>
        <a:lstStyle/>
        <a:p>
          <a:pPr rtl="1"/>
          <a:endParaRPr lang="ar-SA"/>
        </a:p>
      </dgm:t>
    </dgm:pt>
    <dgm:pt modelId="{5EBD5D4D-2ECF-064B-966E-6CDD3DDC756D}" type="pres">
      <dgm:prSet presAssocID="{508CD00A-62ED-FC40-9D91-96B772733C1F}" presName="text0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ACD0576-4710-894F-9957-4BAE9CA02614}" type="pres">
      <dgm:prSet presAssocID="{317375A9-AA51-1840-B5AF-D99BBAB69839}" presName="Name56" presStyleLbl="parChTrans1D2" presStyleIdx="1" presStyleCnt="3"/>
      <dgm:spPr/>
      <dgm:t>
        <a:bodyPr/>
        <a:lstStyle/>
        <a:p>
          <a:pPr rtl="1"/>
          <a:endParaRPr lang="ar-SA"/>
        </a:p>
      </dgm:t>
    </dgm:pt>
    <dgm:pt modelId="{22B0434C-0D72-3D47-B419-9531FFA378CB}" type="pres">
      <dgm:prSet presAssocID="{9A917FCB-D3C6-0D43-9153-8C61A8B5A943}" presName="text0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D16A2E6-0E74-2E48-9373-9978BC5A74DB}" type="pres">
      <dgm:prSet presAssocID="{7A01E4FF-2087-5545-82A6-7B7C2B71EF98}" presName="Name56" presStyleLbl="parChTrans1D2" presStyleIdx="2" presStyleCnt="3"/>
      <dgm:spPr/>
      <dgm:t>
        <a:bodyPr/>
        <a:lstStyle/>
        <a:p>
          <a:pPr rtl="1"/>
          <a:endParaRPr lang="ar-SA"/>
        </a:p>
      </dgm:t>
    </dgm:pt>
    <dgm:pt modelId="{1E17834E-A897-B242-87F9-0D7868948311}" type="pres">
      <dgm:prSet presAssocID="{C6CF6655-D2DB-D742-B50C-FB99CD9B024B}" presName="text0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2CAA792C-7C61-D242-AB70-A1B92DE97FFB}" srcId="{D19B5811-388C-3648-AFCE-5C1191047C55}" destId="{508CD00A-62ED-FC40-9D91-96B772733C1F}" srcOrd="0" destOrd="0" parTransId="{DFC06389-93AA-FB4D-8061-E9DA8707D99C}" sibTransId="{221557DA-7083-B042-AC2E-83DF610E6A5D}"/>
    <dgm:cxn modelId="{9F94AED9-A408-1847-BC68-27785D32C656}" type="presOf" srcId="{7A01E4FF-2087-5545-82A6-7B7C2B71EF98}" destId="{0D16A2E6-0E74-2E48-9373-9978BC5A74DB}" srcOrd="0" destOrd="0" presId="urn:microsoft.com/office/officeart/2008/layout/RadialCluster"/>
    <dgm:cxn modelId="{C390D933-7B28-784D-9699-9879ACBDB4E7}" type="presOf" srcId="{508CD00A-62ED-FC40-9D91-96B772733C1F}" destId="{5EBD5D4D-2ECF-064B-966E-6CDD3DDC756D}" srcOrd="0" destOrd="0" presId="urn:microsoft.com/office/officeart/2008/layout/RadialCluster"/>
    <dgm:cxn modelId="{7DAF0744-FC11-2744-A9C5-51CE02F8847D}" type="presOf" srcId="{C6CF6655-D2DB-D742-B50C-FB99CD9B024B}" destId="{1E17834E-A897-B242-87F9-0D7868948311}" srcOrd="0" destOrd="0" presId="urn:microsoft.com/office/officeart/2008/layout/RadialCluster"/>
    <dgm:cxn modelId="{4907EF0E-5A3E-8E46-B88F-2217D00C58D2}" type="presOf" srcId="{D19B5811-388C-3648-AFCE-5C1191047C55}" destId="{50A065B0-FAE4-4E4A-A4D6-4CEC40E082A2}" srcOrd="0" destOrd="0" presId="urn:microsoft.com/office/officeart/2008/layout/RadialCluster"/>
    <dgm:cxn modelId="{4096ABE2-B9D5-E644-9FE8-3822F922CCC7}" srcId="{D19B5811-388C-3648-AFCE-5C1191047C55}" destId="{9A917FCB-D3C6-0D43-9153-8C61A8B5A943}" srcOrd="1" destOrd="0" parTransId="{317375A9-AA51-1840-B5AF-D99BBAB69839}" sibTransId="{BC3762CD-B1E7-3344-A66D-A798B141E708}"/>
    <dgm:cxn modelId="{085C6C3B-1EC7-204E-85A7-EB8B14126070}" type="presOf" srcId="{317375A9-AA51-1840-B5AF-D99BBAB69839}" destId="{FACD0576-4710-894F-9957-4BAE9CA02614}" srcOrd="0" destOrd="0" presId="urn:microsoft.com/office/officeart/2008/layout/RadialCluster"/>
    <dgm:cxn modelId="{DA0F4BDA-392D-3246-91A5-BFA3D4E2D746}" srcId="{E6B9C86C-E20C-174B-B802-D76EDCE3B614}" destId="{D19B5811-388C-3648-AFCE-5C1191047C55}" srcOrd="0" destOrd="0" parTransId="{2BE48C3C-575D-A747-B75D-BF94045E1A18}" sibTransId="{CB2EF3A1-EFFA-CD42-A7F3-A9EEE65ACA49}"/>
    <dgm:cxn modelId="{5A2EF6C2-5577-5449-9D7B-7BEEBB9BE3ED}" type="presOf" srcId="{9A917FCB-D3C6-0D43-9153-8C61A8B5A943}" destId="{22B0434C-0D72-3D47-B419-9531FFA378CB}" srcOrd="0" destOrd="0" presId="urn:microsoft.com/office/officeart/2008/layout/RadialCluster"/>
    <dgm:cxn modelId="{16068CCA-2F82-1643-95CC-271528BB9C0F}" type="presOf" srcId="{DFC06389-93AA-FB4D-8061-E9DA8707D99C}" destId="{EC8DAABE-412D-8F4F-9A6B-4AE47AC0AF02}" srcOrd="0" destOrd="0" presId="urn:microsoft.com/office/officeart/2008/layout/RadialCluster"/>
    <dgm:cxn modelId="{1EA23116-FD9A-6D48-A08A-E2A332E968F1}" srcId="{D19B5811-388C-3648-AFCE-5C1191047C55}" destId="{C6CF6655-D2DB-D742-B50C-FB99CD9B024B}" srcOrd="2" destOrd="0" parTransId="{7A01E4FF-2087-5545-82A6-7B7C2B71EF98}" sibTransId="{523CC6DC-82D4-D744-B07A-52E33BE82507}"/>
    <dgm:cxn modelId="{64180916-09D2-1A48-894C-E6DA08E3F5E4}" type="presOf" srcId="{E6B9C86C-E20C-174B-B802-D76EDCE3B614}" destId="{2ABA456E-ECDD-8145-B23B-7CC4186B60AE}" srcOrd="0" destOrd="0" presId="urn:microsoft.com/office/officeart/2008/layout/RadialCluster"/>
    <dgm:cxn modelId="{8BC6EEF8-6915-9A45-B854-B762DD624DA2}" type="presParOf" srcId="{2ABA456E-ECDD-8145-B23B-7CC4186B60AE}" destId="{1D644611-2BC3-0242-9F18-F83A69CE1D8C}" srcOrd="0" destOrd="0" presId="urn:microsoft.com/office/officeart/2008/layout/RadialCluster"/>
    <dgm:cxn modelId="{880C02B7-EBE7-A340-8EBA-CB19DCFDDA7C}" type="presParOf" srcId="{1D644611-2BC3-0242-9F18-F83A69CE1D8C}" destId="{50A065B0-FAE4-4E4A-A4D6-4CEC40E082A2}" srcOrd="0" destOrd="0" presId="urn:microsoft.com/office/officeart/2008/layout/RadialCluster"/>
    <dgm:cxn modelId="{6CB09A68-1EC8-EA4E-A692-E85D212A2FA4}" type="presParOf" srcId="{1D644611-2BC3-0242-9F18-F83A69CE1D8C}" destId="{EC8DAABE-412D-8F4F-9A6B-4AE47AC0AF02}" srcOrd="1" destOrd="0" presId="urn:microsoft.com/office/officeart/2008/layout/RadialCluster"/>
    <dgm:cxn modelId="{307B63A7-8F59-C14F-83EF-70CD8E97CD65}" type="presParOf" srcId="{1D644611-2BC3-0242-9F18-F83A69CE1D8C}" destId="{5EBD5D4D-2ECF-064B-966E-6CDD3DDC756D}" srcOrd="2" destOrd="0" presId="urn:microsoft.com/office/officeart/2008/layout/RadialCluster"/>
    <dgm:cxn modelId="{BAC4C8F2-4230-5D4A-9A0D-115FD4203537}" type="presParOf" srcId="{1D644611-2BC3-0242-9F18-F83A69CE1D8C}" destId="{FACD0576-4710-894F-9957-4BAE9CA02614}" srcOrd="3" destOrd="0" presId="urn:microsoft.com/office/officeart/2008/layout/RadialCluster"/>
    <dgm:cxn modelId="{C882198B-416A-764F-A3AF-7059C6333CED}" type="presParOf" srcId="{1D644611-2BC3-0242-9F18-F83A69CE1D8C}" destId="{22B0434C-0D72-3D47-B419-9531FFA378CB}" srcOrd="4" destOrd="0" presId="urn:microsoft.com/office/officeart/2008/layout/RadialCluster"/>
    <dgm:cxn modelId="{515B0EAC-2FDA-C742-9D6F-4142BECA99EE}" type="presParOf" srcId="{1D644611-2BC3-0242-9F18-F83A69CE1D8C}" destId="{0D16A2E6-0E74-2E48-9373-9978BC5A74DB}" srcOrd="5" destOrd="0" presId="urn:microsoft.com/office/officeart/2008/layout/RadialCluster"/>
    <dgm:cxn modelId="{0B8A7229-DECF-174A-81C7-7EFBCDB02822}" type="presParOf" srcId="{1D644611-2BC3-0242-9F18-F83A69CE1D8C}" destId="{1E17834E-A897-B242-87F9-0D7868948311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429C980-B5B8-7146-A017-9A77D1F626C1}" type="doc">
      <dgm:prSet loTypeId="urn:microsoft.com/office/officeart/2005/8/layout/default" loCatId="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AF37B843-8993-0B48-99FB-52705AF3FEC7}">
      <dgm:prSet phldrT="[Text]"/>
      <dgm:spPr/>
      <dgm:t>
        <a:bodyPr/>
        <a:lstStyle/>
        <a:p>
          <a:r>
            <a:rPr lang="en-US" dirty="0" err="1" smtClean="0">
              <a:solidFill>
                <a:srgbClr val="000000"/>
              </a:solidFill>
            </a:rPr>
            <a:t>التفاعل</a:t>
          </a:r>
          <a:r>
            <a:rPr lang="en-US" dirty="0" smtClean="0">
              <a:solidFill>
                <a:srgbClr val="000000"/>
              </a:solidFill>
            </a:rPr>
            <a:t> </a:t>
          </a:r>
          <a:r>
            <a:rPr lang="en-US" dirty="0" err="1" smtClean="0">
              <a:solidFill>
                <a:srgbClr val="000000"/>
              </a:solidFill>
            </a:rPr>
            <a:t>الاجتماعي</a:t>
          </a:r>
          <a:endParaRPr lang="en-US" dirty="0">
            <a:solidFill>
              <a:srgbClr val="000000"/>
            </a:solidFill>
          </a:endParaRPr>
        </a:p>
      </dgm:t>
    </dgm:pt>
    <dgm:pt modelId="{01E203DF-634B-054F-99EC-CDE2BBCFFD80}" type="parTrans" cxnId="{724045B2-D514-9547-9BC9-F5DD48892AA6}">
      <dgm:prSet/>
      <dgm:spPr/>
      <dgm:t>
        <a:bodyPr/>
        <a:lstStyle/>
        <a:p>
          <a:endParaRPr lang="en-US"/>
        </a:p>
      </dgm:t>
    </dgm:pt>
    <dgm:pt modelId="{26587942-4EAB-EC42-AB43-4958BB4B02E3}" type="sibTrans" cxnId="{724045B2-D514-9547-9BC9-F5DD48892AA6}">
      <dgm:prSet/>
      <dgm:spPr/>
      <dgm:t>
        <a:bodyPr/>
        <a:lstStyle/>
        <a:p>
          <a:endParaRPr lang="en-US"/>
        </a:p>
      </dgm:t>
    </dgm:pt>
    <dgm:pt modelId="{38B94DEC-0CCE-244C-AD57-FC505E0DF19B}">
      <dgm:prSet phldrT="[Text]"/>
      <dgm:spPr/>
      <dgm:t>
        <a:bodyPr/>
        <a:lstStyle/>
        <a:p>
          <a:r>
            <a:rPr lang="en-US" dirty="0" err="1" smtClean="0"/>
            <a:t>جانب</a:t>
          </a:r>
          <a:r>
            <a:rPr lang="en-US" dirty="0" smtClean="0"/>
            <a:t> </a:t>
          </a:r>
          <a:r>
            <a:rPr lang="en-US" dirty="0" err="1" smtClean="0"/>
            <a:t>التواصل</a:t>
          </a:r>
          <a:endParaRPr lang="en-US" dirty="0"/>
        </a:p>
      </dgm:t>
    </dgm:pt>
    <dgm:pt modelId="{F4972102-73D0-9C4B-A44B-213CB89186F3}" type="parTrans" cxnId="{804AE7E5-60B0-CB4B-8E2E-A4F89CA84842}">
      <dgm:prSet/>
      <dgm:spPr/>
      <dgm:t>
        <a:bodyPr/>
        <a:lstStyle/>
        <a:p>
          <a:endParaRPr lang="en-US"/>
        </a:p>
      </dgm:t>
    </dgm:pt>
    <dgm:pt modelId="{DD6667A3-293D-384A-8DA3-49CCB8A20C0F}" type="sibTrans" cxnId="{804AE7E5-60B0-CB4B-8E2E-A4F89CA84842}">
      <dgm:prSet/>
      <dgm:spPr/>
      <dgm:t>
        <a:bodyPr/>
        <a:lstStyle/>
        <a:p>
          <a:endParaRPr lang="en-US"/>
        </a:p>
      </dgm:t>
    </dgm:pt>
    <dgm:pt modelId="{45F77908-2C24-3447-8CFD-3A07FFDFAFD4}">
      <dgm:prSet phldrT="[Text]"/>
      <dgm:spPr/>
      <dgm:t>
        <a:bodyPr/>
        <a:lstStyle/>
        <a:p>
          <a:r>
            <a:rPr lang="en-US" dirty="0" err="1" smtClean="0"/>
            <a:t>اضطراب</a:t>
          </a:r>
          <a:r>
            <a:rPr lang="en-US" dirty="0" smtClean="0"/>
            <a:t> </a:t>
          </a:r>
          <a:r>
            <a:rPr lang="en-US" dirty="0" err="1" smtClean="0"/>
            <a:t>تطوري</a:t>
          </a:r>
          <a:endParaRPr lang="en-US" dirty="0"/>
        </a:p>
      </dgm:t>
    </dgm:pt>
    <dgm:pt modelId="{B964B0A6-8F83-FF46-89C1-63A059BC5938}" type="parTrans" cxnId="{95F8CCD7-04F3-264E-AF9B-1EB5F7961D18}">
      <dgm:prSet/>
      <dgm:spPr/>
      <dgm:t>
        <a:bodyPr/>
        <a:lstStyle/>
        <a:p>
          <a:endParaRPr lang="en-US"/>
        </a:p>
      </dgm:t>
    </dgm:pt>
    <dgm:pt modelId="{0043BFEA-C09A-DB47-BD54-B5CBEE31824D}" type="sibTrans" cxnId="{95F8CCD7-04F3-264E-AF9B-1EB5F7961D18}">
      <dgm:prSet/>
      <dgm:spPr/>
      <dgm:t>
        <a:bodyPr/>
        <a:lstStyle/>
        <a:p>
          <a:endParaRPr lang="en-US"/>
        </a:p>
      </dgm:t>
    </dgm:pt>
    <dgm:pt modelId="{55CA2C4E-95A2-6D4C-8789-E006034A62FA}">
      <dgm:prSet phldrT="[Text]"/>
      <dgm:spPr/>
      <dgm:t>
        <a:bodyPr/>
        <a:lstStyle/>
        <a:p>
          <a:r>
            <a:rPr lang="en-US" dirty="0" err="1" smtClean="0"/>
            <a:t>انماط</a:t>
          </a:r>
          <a:r>
            <a:rPr lang="en-US" dirty="0" smtClean="0"/>
            <a:t> </a:t>
          </a:r>
          <a:r>
            <a:rPr lang="en-US" dirty="0" err="1" smtClean="0"/>
            <a:t>تكرارية</a:t>
          </a:r>
          <a:endParaRPr lang="en-US" dirty="0"/>
        </a:p>
      </dgm:t>
    </dgm:pt>
    <dgm:pt modelId="{30E170B9-CFA4-9144-9951-DD9727B893C5}" type="parTrans" cxnId="{86172A1D-87E1-5241-9BF8-D9749CB7D645}">
      <dgm:prSet/>
      <dgm:spPr/>
      <dgm:t>
        <a:bodyPr/>
        <a:lstStyle/>
        <a:p>
          <a:endParaRPr lang="en-US"/>
        </a:p>
      </dgm:t>
    </dgm:pt>
    <dgm:pt modelId="{18A55809-B6ED-984F-82EB-AB9459FF96AC}" type="sibTrans" cxnId="{86172A1D-87E1-5241-9BF8-D9749CB7D645}">
      <dgm:prSet/>
      <dgm:spPr/>
      <dgm:t>
        <a:bodyPr/>
        <a:lstStyle/>
        <a:p>
          <a:endParaRPr lang="en-US"/>
        </a:p>
      </dgm:t>
    </dgm:pt>
    <dgm:pt modelId="{9CD8FFBD-E1AD-2441-9655-43CCA4C4D38D}">
      <dgm:prSet phldrT="[Text]"/>
      <dgm:spPr/>
      <dgm:t>
        <a:bodyPr/>
        <a:lstStyle/>
        <a:p>
          <a:r>
            <a:rPr lang="en-US" dirty="0" err="1" smtClean="0"/>
            <a:t>قبل</a:t>
          </a:r>
          <a:r>
            <a:rPr lang="en-US" dirty="0" smtClean="0"/>
            <a:t> </a:t>
          </a:r>
          <a:r>
            <a:rPr lang="en-US" dirty="0" err="1" smtClean="0"/>
            <a:t>الثالثة</a:t>
          </a:r>
          <a:endParaRPr lang="en-US" dirty="0"/>
        </a:p>
      </dgm:t>
    </dgm:pt>
    <dgm:pt modelId="{0E49518C-F499-1D47-9A7D-A2C76FFB4B10}" type="parTrans" cxnId="{C6AEEC02-3AC6-DF41-A154-4D8DC227E361}">
      <dgm:prSet/>
      <dgm:spPr/>
      <dgm:t>
        <a:bodyPr/>
        <a:lstStyle/>
        <a:p>
          <a:endParaRPr lang="en-US"/>
        </a:p>
      </dgm:t>
    </dgm:pt>
    <dgm:pt modelId="{415798A1-EA19-F640-AED8-156C76B4BC4F}" type="sibTrans" cxnId="{C6AEEC02-3AC6-DF41-A154-4D8DC227E361}">
      <dgm:prSet/>
      <dgm:spPr/>
      <dgm:t>
        <a:bodyPr/>
        <a:lstStyle/>
        <a:p>
          <a:endParaRPr lang="en-US"/>
        </a:p>
      </dgm:t>
    </dgm:pt>
    <dgm:pt modelId="{575B1B42-2681-8B42-9519-567BB19EAC15}">
      <dgm:prSet/>
      <dgm:spPr/>
      <dgm:t>
        <a:bodyPr/>
        <a:lstStyle/>
        <a:p>
          <a:r>
            <a:rPr lang="en-US" dirty="0" err="1" smtClean="0"/>
            <a:t>قصور</a:t>
          </a:r>
          <a:r>
            <a:rPr lang="en-US" dirty="0" smtClean="0"/>
            <a:t> </a:t>
          </a:r>
          <a:r>
            <a:rPr lang="en-US" dirty="0" err="1" smtClean="0"/>
            <a:t>معرفي</a:t>
          </a:r>
          <a:r>
            <a:rPr lang="en-US" dirty="0" smtClean="0"/>
            <a:t> </a:t>
          </a:r>
          <a:r>
            <a:rPr lang="en-US" dirty="0" err="1" smtClean="0"/>
            <a:t>شديد</a:t>
          </a:r>
          <a:endParaRPr lang="en-US" dirty="0"/>
        </a:p>
      </dgm:t>
    </dgm:pt>
    <dgm:pt modelId="{D5A51DA0-FEF1-CA42-85F9-C02DB111834E}" type="parTrans" cxnId="{ED7A8A7C-8AA0-5547-8F2F-1A066874BC3A}">
      <dgm:prSet/>
      <dgm:spPr/>
      <dgm:t>
        <a:bodyPr/>
        <a:lstStyle/>
        <a:p>
          <a:endParaRPr lang="en-US"/>
        </a:p>
      </dgm:t>
    </dgm:pt>
    <dgm:pt modelId="{D3530774-CCB3-A740-A460-4F8E05273B2A}" type="sibTrans" cxnId="{ED7A8A7C-8AA0-5547-8F2F-1A066874BC3A}">
      <dgm:prSet/>
      <dgm:spPr/>
      <dgm:t>
        <a:bodyPr/>
        <a:lstStyle/>
        <a:p>
          <a:endParaRPr lang="en-US"/>
        </a:p>
      </dgm:t>
    </dgm:pt>
    <dgm:pt modelId="{70AAEAFD-3862-0240-A728-0738D37E46EE}">
      <dgm:prSet/>
      <dgm:spPr/>
      <dgm:t>
        <a:bodyPr/>
        <a:lstStyle/>
        <a:p>
          <a:r>
            <a:rPr lang="en-US" dirty="0" err="1" smtClean="0">
              <a:solidFill>
                <a:srgbClr val="000000"/>
              </a:solidFill>
            </a:rPr>
            <a:t>مقاومة</a:t>
          </a:r>
          <a:r>
            <a:rPr lang="en-US" dirty="0" smtClean="0">
              <a:solidFill>
                <a:srgbClr val="000000"/>
              </a:solidFill>
            </a:rPr>
            <a:t> </a:t>
          </a:r>
          <a:r>
            <a:rPr lang="en-US" dirty="0" err="1" smtClean="0">
              <a:solidFill>
                <a:srgbClr val="000000"/>
              </a:solidFill>
            </a:rPr>
            <a:t>للتغيير</a:t>
          </a:r>
          <a:r>
            <a:rPr lang="en-US" dirty="0" smtClean="0">
              <a:solidFill>
                <a:srgbClr val="000000"/>
              </a:solidFill>
            </a:rPr>
            <a:t> </a:t>
          </a:r>
          <a:endParaRPr lang="en-US" dirty="0">
            <a:solidFill>
              <a:srgbClr val="000000"/>
            </a:solidFill>
          </a:endParaRPr>
        </a:p>
      </dgm:t>
    </dgm:pt>
    <dgm:pt modelId="{125B7446-A8C6-604E-881D-E9D9BCB271EE}" type="parTrans" cxnId="{B6F875CE-7D27-8F41-A976-9BCA4E84DEB0}">
      <dgm:prSet/>
      <dgm:spPr/>
      <dgm:t>
        <a:bodyPr/>
        <a:lstStyle/>
        <a:p>
          <a:endParaRPr lang="en-US"/>
        </a:p>
      </dgm:t>
    </dgm:pt>
    <dgm:pt modelId="{3E2682C9-68F6-5E46-A968-6E475E125C57}" type="sibTrans" cxnId="{B6F875CE-7D27-8F41-A976-9BCA4E84DEB0}">
      <dgm:prSet/>
      <dgm:spPr/>
      <dgm:t>
        <a:bodyPr/>
        <a:lstStyle/>
        <a:p>
          <a:endParaRPr lang="en-US"/>
        </a:p>
      </dgm:t>
    </dgm:pt>
    <dgm:pt modelId="{1955901D-D163-064D-AB91-73A6FADEA75C}">
      <dgm:prSet/>
      <dgm:spPr/>
      <dgm:t>
        <a:bodyPr/>
        <a:lstStyle/>
        <a:p>
          <a:r>
            <a:rPr lang="en-US" dirty="0" err="1" smtClean="0"/>
            <a:t>استجابات</a:t>
          </a:r>
          <a:r>
            <a:rPr lang="en-US" dirty="0" smtClean="0"/>
            <a:t> </a:t>
          </a:r>
          <a:r>
            <a:rPr lang="en-US" dirty="0" err="1" smtClean="0"/>
            <a:t>حسية</a:t>
          </a:r>
          <a:r>
            <a:rPr lang="en-US" dirty="0" smtClean="0"/>
            <a:t> </a:t>
          </a:r>
          <a:r>
            <a:rPr lang="en-US" dirty="0" err="1" smtClean="0"/>
            <a:t>غير</a:t>
          </a:r>
          <a:r>
            <a:rPr lang="en-US" dirty="0" smtClean="0"/>
            <a:t> </a:t>
          </a:r>
          <a:r>
            <a:rPr lang="en-US" dirty="0" err="1" smtClean="0"/>
            <a:t>عادية</a:t>
          </a:r>
          <a:endParaRPr lang="en-US" dirty="0"/>
        </a:p>
      </dgm:t>
    </dgm:pt>
    <dgm:pt modelId="{D53456B2-76EA-224C-A6CD-0C1BB3FA187D}" type="parTrans" cxnId="{E0F6C83D-1886-CD42-8BD8-5D3F3D538B27}">
      <dgm:prSet/>
      <dgm:spPr/>
      <dgm:t>
        <a:bodyPr/>
        <a:lstStyle/>
        <a:p>
          <a:endParaRPr lang="en-US"/>
        </a:p>
      </dgm:t>
    </dgm:pt>
    <dgm:pt modelId="{CDB79F7F-FCEB-154D-A37F-8A85F085FF97}" type="sibTrans" cxnId="{E0F6C83D-1886-CD42-8BD8-5D3F3D538B27}">
      <dgm:prSet/>
      <dgm:spPr/>
      <dgm:t>
        <a:bodyPr/>
        <a:lstStyle/>
        <a:p>
          <a:endParaRPr lang="en-US"/>
        </a:p>
      </dgm:t>
    </dgm:pt>
    <dgm:pt modelId="{855FB4E8-ABD2-4C43-83E2-89E78CC1C4B6}" type="pres">
      <dgm:prSet presAssocID="{0429C980-B5B8-7146-A017-9A77D1F626C1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D7701DE7-26BC-544A-82AB-5F60623101FA}" type="pres">
      <dgm:prSet presAssocID="{AF37B843-8993-0B48-99FB-52705AF3FEC7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F963733-2878-7742-95FA-60F2673BCBEF}" type="pres">
      <dgm:prSet presAssocID="{26587942-4EAB-EC42-AB43-4958BB4B02E3}" presName="sibTrans" presStyleCnt="0"/>
      <dgm:spPr/>
    </dgm:pt>
    <dgm:pt modelId="{6094117B-B1C4-0340-8C80-84BED46F9286}" type="pres">
      <dgm:prSet presAssocID="{38B94DEC-0CCE-244C-AD57-FC505E0DF19B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C2BEEA8-A255-CD45-AFA5-24BF3BA41230}" type="pres">
      <dgm:prSet presAssocID="{DD6667A3-293D-384A-8DA3-49CCB8A20C0F}" presName="sibTrans" presStyleCnt="0"/>
      <dgm:spPr/>
    </dgm:pt>
    <dgm:pt modelId="{FDD3D800-2316-DE4A-BA32-74C2CAEDE58B}" type="pres">
      <dgm:prSet presAssocID="{45F77908-2C24-3447-8CFD-3A07FFDFAFD4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CDA135-BC29-184F-846C-E2CA1BFD05D1}" type="pres">
      <dgm:prSet presAssocID="{0043BFEA-C09A-DB47-BD54-B5CBEE31824D}" presName="sibTrans" presStyleCnt="0"/>
      <dgm:spPr/>
    </dgm:pt>
    <dgm:pt modelId="{FE8C8AA5-6595-7E43-BABC-70354857E165}" type="pres">
      <dgm:prSet presAssocID="{55CA2C4E-95A2-6D4C-8789-E006034A62FA}" presName="node" presStyleLbl="node1" presStyleIdx="3" presStyleCnt="8" custLinFactX="100000" custLinFactNeighborX="116341" custLinFactNeighborY="114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8A77DB0-0C79-BC4B-94A5-204432384AB1}" type="pres">
      <dgm:prSet presAssocID="{18A55809-B6ED-984F-82EB-AB9459FF96AC}" presName="sibTrans" presStyleCnt="0"/>
      <dgm:spPr/>
    </dgm:pt>
    <dgm:pt modelId="{B724C280-6037-674F-A51E-889AF3B266CD}" type="pres">
      <dgm:prSet presAssocID="{575B1B42-2681-8B42-9519-567BB19EAC15}" presName="node" presStyleLbl="node1" presStyleIdx="4" presStyleCnt="8" custLinFactY="16714" custLinFactNeighborX="-3423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158610-F109-6B4F-84FE-FEC721410256}" type="pres">
      <dgm:prSet presAssocID="{D3530774-CCB3-A740-A460-4F8E05273B2A}" presName="sibTrans" presStyleCnt="0"/>
      <dgm:spPr/>
    </dgm:pt>
    <dgm:pt modelId="{EA7FF6D2-FF7C-834F-8763-A267F0A5677B}" type="pres">
      <dgm:prSet presAssocID="{70AAEAFD-3862-0240-A728-0738D37E46EE}" presName="node" presStyleLbl="node1" presStyleIdx="5" presStyleCnt="8" custLinFactX="-100000" custLinFactNeighborX="-121133" custLinFactNeighborY="570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631188-7443-D241-B9B1-F8B31CFD9399}" type="pres">
      <dgm:prSet presAssocID="{3E2682C9-68F6-5E46-A968-6E475E125C57}" presName="sibTrans" presStyleCnt="0"/>
      <dgm:spPr/>
    </dgm:pt>
    <dgm:pt modelId="{8CD2DB6F-D5C4-3645-B77E-87D9F66EC39B}" type="pres">
      <dgm:prSet presAssocID="{1955901D-D163-064D-AB91-73A6FADEA75C}" presName="node" presStyleLbl="node1" presStyleIdx="6" presStyleCnt="8" custLinFactX="66363" custLinFactNeighborX="100000" custLinFactNeighborY="4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186658A-3089-704A-B0E5-5983A28809AE}" type="pres">
      <dgm:prSet presAssocID="{CDB79F7F-FCEB-154D-A37F-8A85F085FF97}" presName="sibTrans" presStyleCnt="0"/>
      <dgm:spPr/>
    </dgm:pt>
    <dgm:pt modelId="{F905EE00-AB39-DF4A-BD77-B1AEB1C32007}" type="pres">
      <dgm:prSet presAssocID="{9CD8FFBD-E1AD-2441-9655-43CCA4C4D38D}" presName="node" presStyleLbl="node1" presStyleIdx="7" presStyleCnt="8" custLinFactY="-9547" custLinFactNeighborX="-5750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8CDC7F6-A9FF-B940-949C-C237FCB1DF55}" type="presOf" srcId="{0429C980-B5B8-7146-A017-9A77D1F626C1}" destId="{855FB4E8-ABD2-4C43-83E2-89E78CC1C4B6}" srcOrd="0" destOrd="0" presId="urn:microsoft.com/office/officeart/2005/8/layout/default"/>
    <dgm:cxn modelId="{D5FB270E-8D86-A14F-858F-828349E8447A}" type="presOf" srcId="{55CA2C4E-95A2-6D4C-8789-E006034A62FA}" destId="{FE8C8AA5-6595-7E43-BABC-70354857E165}" srcOrd="0" destOrd="0" presId="urn:microsoft.com/office/officeart/2005/8/layout/default"/>
    <dgm:cxn modelId="{E0F6C83D-1886-CD42-8BD8-5D3F3D538B27}" srcId="{0429C980-B5B8-7146-A017-9A77D1F626C1}" destId="{1955901D-D163-064D-AB91-73A6FADEA75C}" srcOrd="6" destOrd="0" parTransId="{D53456B2-76EA-224C-A6CD-0C1BB3FA187D}" sibTransId="{CDB79F7F-FCEB-154D-A37F-8A85F085FF97}"/>
    <dgm:cxn modelId="{3F105A79-4D22-8341-9AE7-EC387005328E}" type="presOf" srcId="{1955901D-D163-064D-AB91-73A6FADEA75C}" destId="{8CD2DB6F-D5C4-3645-B77E-87D9F66EC39B}" srcOrd="0" destOrd="0" presId="urn:microsoft.com/office/officeart/2005/8/layout/default"/>
    <dgm:cxn modelId="{D3A70CCA-F498-C64B-BEA4-CE0523295001}" type="presOf" srcId="{AF37B843-8993-0B48-99FB-52705AF3FEC7}" destId="{D7701DE7-26BC-544A-82AB-5F60623101FA}" srcOrd="0" destOrd="0" presId="urn:microsoft.com/office/officeart/2005/8/layout/default"/>
    <dgm:cxn modelId="{C6AEEC02-3AC6-DF41-A154-4D8DC227E361}" srcId="{0429C980-B5B8-7146-A017-9A77D1F626C1}" destId="{9CD8FFBD-E1AD-2441-9655-43CCA4C4D38D}" srcOrd="7" destOrd="0" parTransId="{0E49518C-F499-1D47-9A7D-A2C76FFB4B10}" sibTransId="{415798A1-EA19-F640-AED8-156C76B4BC4F}"/>
    <dgm:cxn modelId="{DFFDF7D3-A955-1346-8BDE-21B8C4CC8D72}" type="presOf" srcId="{45F77908-2C24-3447-8CFD-3A07FFDFAFD4}" destId="{FDD3D800-2316-DE4A-BA32-74C2CAEDE58B}" srcOrd="0" destOrd="0" presId="urn:microsoft.com/office/officeart/2005/8/layout/default"/>
    <dgm:cxn modelId="{F0B89AB4-E124-AF4C-BE8C-884920064F22}" type="presOf" srcId="{9CD8FFBD-E1AD-2441-9655-43CCA4C4D38D}" destId="{F905EE00-AB39-DF4A-BD77-B1AEB1C32007}" srcOrd="0" destOrd="0" presId="urn:microsoft.com/office/officeart/2005/8/layout/default"/>
    <dgm:cxn modelId="{B6F875CE-7D27-8F41-A976-9BCA4E84DEB0}" srcId="{0429C980-B5B8-7146-A017-9A77D1F626C1}" destId="{70AAEAFD-3862-0240-A728-0738D37E46EE}" srcOrd="5" destOrd="0" parTransId="{125B7446-A8C6-604E-881D-E9D9BCB271EE}" sibTransId="{3E2682C9-68F6-5E46-A968-6E475E125C57}"/>
    <dgm:cxn modelId="{E60A3AB3-FD1C-C444-8F08-5C840ACFCB91}" type="presOf" srcId="{70AAEAFD-3862-0240-A728-0738D37E46EE}" destId="{EA7FF6D2-FF7C-834F-8763-A267F0A5677B}" srcOrd="0" destOrd="0" presId="urn:microsoft.com/office/officeart/2005/8/layout/default"/>
    <dgm:cxn modelId="{804AE7E5-60B0-CB4B-8E2E-A4F89CA84842}" srcId="{0429C980-B5B8-7146-A017-9A77D1F626C1}" destId="{38B94DEC-0CCE-244C-AD57-FC505E0DF19B}" srcOrd="1" destOrd="0" parTransId="{F4972102-73D0-9C4B-A44B-213CB89186F3}" sibTransId="{DD6667A3-293D-384A-8DA3-49CCB8A20C0F}"/>
    <dgm:cxn modelId="{86903114-70D1-DD46-9E2D-2E5A8E0F8833}" type="presOf" srcId="{38B94DEC-0CCE-244C-AD57-FC505E0DF19B}" destId="{6094117B-B1C4-0340-8C80-84BED46F9286}" srcOrd="0" destOrd="0" presId="urn:microsoft.com/office/officeart/2005/8/layout/default"/>
    <dgm:cxn modelId="{724045B2-D514-9547-9BC9-F5DD48892AA6}" srcId="{0429C980-B5B8-7146-A017-9A77D1F626C1}" destId="{AF37B843-8993-0B48-99FB-52705AF3FEC7}" srcOrd="0" destOrd="0" parTransId="{01E203DF-634B-054F-99EC-CDE2BBCFFD80}" sibTransId="{26587942-4EAB-EC42-AB43-4958BB4B02E3}"/>
    <dgm:cxn modelId="{ED7A8A7C-8AA0-5547-8F2F-1A066874BC3A}" srcId="{0429C980-B5B8-7146-A017-9A77D1F626C1}" destId="{575B1B42-2681-8B42-9519-567BB19EAC15}" srcOrd="4" destOrd="0" parTransId="{D5A51DA0-FEF1-CA42-85F9-C02DB111834E}" sibTransId="{D3530774-CCB3-A740-A460-4F8E05273B2A}"/>
    <dgm:cxn modelId="{95F8CCD7-04F3-264E-AF9B-1EB5F7961D18}" srcId="{0429C980-B5B8-7146-A017-9A77D1F626C1}" destId="{45F77908-2C24-3447-8CFD-3A07FFDFAFD4}" srcOrd="2" destOrd="0" parTransId="{B964B0A6-8F83-FF46-89C1-63A059BC5938}" sibTransId="{0043BFEA-C09A-DB47-BD54-B5CBEE31824D}"/>
    <dgm:cxn modelId="{86172A1D-87E1-5241-9BF8-D9749CB7D645}" srcId="{0429C980-B5B8-7146-A017-9A77D1F626C1}" destId="{55CA2C4E-95A2-6D4C-8789-E006034A62FA}" srcOrd="3" destOrd="0" parTransId="{30E170B9-CFA4-9144-9951-DD9727B893C5}" sibTransId="{18A55809-B6ED-984F-82EB-AB9459FF96AC}"/>
    <dgm:cxn modelId="{D4F82A61-CF3E-4B4C-913A-70D6885E6CAC}" type="presOf" srcId="{575B1B42-2681-8B42-9519-567BB19EAC15}" destId="{B724C280-6037-674F-A51E-889AF3B266CD}" srcOrd="0" destOrd="0" presId="urn:microsoft.com/office/officeart/2005/8/layout/default"/>
    <dgm:cxn modelId="{71227CEF-5A75-624E-A48C-48DFD853BFFE}" type="presParOf" srcId="{855FB4E8-ABD2-4C43-83E2-89E78CC1C4B6}" destId="{D7701DE7-26BC-544A-82AB-5F60623101FA}" srcOrd="0" destOrd="0" presId="urn:microsoft.com/office/officeart/2005/8/layout/default"/>
    <dgm:cxn modelId="{33DE1C73-B7A7-6E48-BAB9-880DF52F43AF}" type="presParOf" srcId="{855FB4E8-ABD2-4C43-83E2-89E78CC1C4B6}" destId="{7F963733-2878-7742-95FA-60F2673BCBEF}" srcOrd="1" destOrd="0" presId="urn:microsoft.com/office/officeart/2005/8/layout/default"/>
    <dgm:cxn modelId="{B20C2759-5510-454D-8984-0EA13DD25A05}" type="presParOf" srcId="{855FB4E8-ABD2-4C43-83E2-89E78CC1C4B6}" destId="{6094117B-B1C4-0340-8C80-84BED46F9286}" srcOrd="2" destOrd="0" presId="urn:microsoft.com/office/officeart/2005/8/layout/default"/>
    <dgm:cxn modelId="{1D5D8DBA-241A-4A49-8011-A2EB1CFFFC32}" type="presParOf" srcId="{855FB4E8-ABD2-4C43-83E2-89E78CC1C4B6}" destId="{DC2BEEA8-A255-CD45-AFA5-24BF3BA41230}" srcOrd="3" destOrd="0" presId="urn:microsoft.com/office/officeart/2005/8/layout/default"/>
    <dgm:cxn modelId="{96A08F4A-50D1-B341-8518-6244959DC3FC}" type="presParOf" srcId="{855FB4E8-ABD2-4C43-83E2-89E78CC1C4B6}" destId="{FDD3D800-2316-DE4A-BA32-74C2CAEDE58B}" srcOrd="4" destOrd="0" presId="urn:microsoft.com/office/officeart/2005/8/layout/default"/>
    <dgm:cxn modelId="{E34C19CD-983E-2E4C-BE3C-91712077067D}" type="presParOf" srcId="{855FB4E8-ABD2-4C43-83E2-89E78CC1C4B6}" destId="{DECDA135-BC29-184F-846C-E2CA1BFD05D1}" srcOrd="5" destOrd="0" presId="urn:microsoft.com/office/officeart/2005/8/layout/default"/>
    <dgm:cxn modelId="{EE70805C-A199-8545-882E-D955F7FFDEF7}" type="presParOf" srcId="{855FB4E8-ABD2-4C43-83E2-89E78CC1C4B6}" destId="{FE8C8AA5-6595-7E43-BABC-70354857E165}" srcOrd="6" destOrd="0" presId="urn:microsoft.com/office/officeart/2005/8/layout/default"/>
    <dgm:cxn modelId="{00756935-0721-A243-9C1C-A7899355805A}" type="presParOf" srcId="{855FB4E8-ABD2-4C43-83E2-89E78CC1C4B6}" destId="{B8A77DB0-0C79-BC4B-94A5-204432384AB1}" srcOrd="7" destOrd="0" presId="urn:microsoft.com/office/officeart/2005/8/layout/default"/>
    <dgm:cxn modelId="{E2DFF337-77C3-824B-8BFD-5630495DA260}" type="presParOf" srcId="{855FB4E8-ABD2-4C43-83E2-89E78CC1C4B6}" destId="{B724C280-6037-674F-A51E-889AF3B266CD}" srcOrd="8" destOrd="0" presId="urn:microsoft.com/office/officeart/2005/8/layout/default"/>
    <dgm:cxn modelId="{4825CDD0-3484-D342-AE5F-EF95ED49CFDD}" type="presParOf" srcId="{855FB4E8-ABD2-4C43-83E2-89E78CC1C4B6}" destId="{FE158610-F109-6B4F-84FE-FEC721410256}" srcOrd="9" destOrd="0" presId="urn:microsoft.com/office/officeart/2005/8/layout/default"/>
    <dgm:cxn modelId="{C4CE40E7-44B8-C345-8A97-DFD3108DEBAC}" type="presParOf" srcId="{855FB4E8-ABD2-4C43-83E2-89E78CC1C4B6}" destId="{EA7FF6D2-FF7C-834F-8763-A267F0A5677B}" srcOrd="10" destOrd="0" presId="urn:microsoft.com/office/officeart/2005/8/layout/default"/>
    <dgm:cxn modelId="{93F5F040-90DE-5846-B0D8-303CF80C72DD}" type="presParOf" srcId="{855FB4E8-ABD2-4C43-83E2-89E78CC1C4B6}" destId="{70631188-7443-D241-B9B1-F8B31CFD9399}" srcOrd="11" destOrd="0" presId="urn:microsoft.com/office/officeart/2005/8/layout/default"/>
    <dgm:cxn modelId="{8DA4D955-23D1-A344-A56C-64DEA67FB6D1}" type="presParOf" srcId="{855FB4E8-ABD2-4C43-83E2-89E78CC1C4B6}" destId="{8CD2DB6F-D5C4-3645-B77E-87D9F66EC39B}" srcOrd="12" destOrd="0" presId="urn:microsoft.com/office/officeart/2005/8/layout/default"/>
    <dgm:cxn modelId="{77997EDC-9584-0549-A655-C34BC7416B07}" type="presParOf" srcId="{855FB4E8-ABD2-4C43-83E2-89E78CC1C4B6}" destId="{D186658A-3089-704A-B0E5-5983A28809AE}" srcOrd="13" destOrd="0" presId="urn:microsoft.com/office/officeart/2005/8/layout/default"/>
    <dgm:cxn modelId="{E1B9918B-8D1B-9140-AB75-B30784F381B4}" type="presParOf" srcId="{855FB4E8-ABD2-4C43-83E2-89E78CC1C4B6}" destId="{F905EE00-AB39-DF4A-BD77-B1AEB1C32007}" srcOrd="1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3715C35-835D-784B-9900-F435FE8E2EB8}" type="doc">
      <dgm:prSet loTypeId="urn:microsoft.com/office/officeart/2005/8/layout/default" loCatId="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77F7F1CB-B58E-A54E-AF7C-BAA3D88C4D68}">
      <dgm:prSet phldrT="[Text]"/>
      <dgm:spPr/>
      <dgm:t>
        <a:bodyPr/>
        <a:lstStyle/>
        <a:p>
          <a:r>
            <a:rPr lang="en-US" dirty="0" err="1" smtClean="0">
              <a:solidFill>
                <a:schemeClr val="tx1"/>
              </a:solidFill>
            </a:rPr>
            <a:t>الفرضيات</a:t>
          </a:r>
          <a:r>
            <a:rPr lang="en-US" dirty="0" smtClean="0">
              <a:solidFill>
                <a:schemeClr val="tx1"/>
              </a:solidFill>
            </a:rPr>
            <a:t> </a:t>
          </a:r>
          <a:r>
            <a:rPr lang="en-US" dirty="0" err="1" smtClean="0">
              <a:solidFill>
                <a:schemeClr val="tx1"/>
              </a:solidFill>
            </a:rPr>
            <a:t>الوراثية</a:t>
          </a:r>
          <a:r>
            <a:rPr lang="en-US" dirty="0" smtClean="0">
              <a:solidFill>
                <a:schemeClr val="tx1"/>
              </a:solidFill>
            </a:rPr>
            <a:t> </a:t>
          </a:r>
          <a:r>
            <a:rPr lang="en-US" dirty="0" err="1" smtClean="0">
              <a:solidFill>
                <a:schemeClr val="tx1"/>
              </a:solidFill>
            </a:rPr>
            <a:t>و</a:t>
          </a:r>
          <a:r>
            <a:rPr lang="en-US" dirty="0" smtClean="0">
              <a:solidFill>
                <a:schemeClr val="tx1"/>
              </a:solidFill>
            </a:rPr>
            <a:t> </a:t>
          </a:r>
          <a:r>
            <a:rPr lang="en-US" dirty="0" err="1" smtClean="0">
              <a:solidFill>
                <a:schemeClr val="tx1"/>
              </a:solidFill>
            </a:rPr>
            <a:t>الجينية</a:t>
          </a:r>
          <a:endParaRPr lang="en-US" dirty="0">
            <a:solidFill>
              <a:schemeClr val="tx1"/>
            </a:solidFill>
          </a:endParaRPr>
        </a:p>
      </dgm:t>
    </dgm:pt>
    <dgm:pt modelId="{64603056-D340-8547-87DA-30735B9D1D75}" type="parTrans" cxnId="{53E38656-D4BA-DE44-A7FC-9E9C8E46254D}">
      <dgm:prSet/>
      <dgm:spPr/>
      <dgm:t>
        <a:bodyPr/>
        <a:lstStyle/>
        <a:p>
          <a:endParaRPr lang="en-US"/>
        </a:p>
      </dgm:t>
    </dgm:pt>
    <dgm:pt modelId="{D9867198-1695-6141-B375-DF667831ACEE}" type="sibTrans" cxnId="{53E38656-D4BA-DE44-A7FC-9E9C8E46254D}">
      <dgm:prSet/>
      <dgm:spPr/>
      <dgm:t>
        <a:bodyPr/>
        <a:lstStyle/>
        <a:p>
          <a:endParaRPr lang="en-US"/>
        </a:p>
      </dgm:t>
    </dgm:pt>
    <dgm:pt modelId="{2F0B122C-0916-F142-B453-86154F369A3E}">
      <dgm:prSet phldrT="[Text]"/>
      <dgm:spPr/>
      <dgm:t>
        <a:bodyPr/>
        <a:lstStyle/>
        <a:p>
          <a:r>
            <a:rPr lang="en-US" dirty="0" err="1" smtClean="0"/>
            <a:t>النظريات</a:t>
          </a:r>
          <a:r>
            <a:rPr lang="en-US" dirty="0" smtClean="0"/>
            <a:t> </a:t>
          </a:r>
          <a:r>
            <a:rPr lang="en-US" dirty="0" err="1" smtClean="0"/>
            <a:t>البيولجية</a:t>
          </a:r>
          <a:endParaRPr lang="en-US" dirty="0"/>
        </a:p>
      </dgm:t>
    </dgm:pt>
    <dgm:pt modelId="{C09D08A5-77D6-6B45-8E16-C771421CB824}" type="parTrans" cxnId="{D79AD46A-DD15-6C48-B382-06C5B028ADA9}">
      <dgm:prSet/>
      <dgm:spPr/>
      <dgm:t>
        <a:bodyPr/>
        <a:lstStyle/>
        <a:p>
          <a:endParaRPr lang="en-US"/>
        </a:p>
      </dgm:t>
    </dgm:pt>
    <dgm:pt modelId="{B7562896-EEB5-7943-AE8E-70E0D337054A}" type="sibTrans" cxnId="{D79AD46A-DD15-6C48-B382-06C5B028ADA9}">
      <dgm:prSet/>
      <dgm:spPr/>
      <dgm:t>
        <a:bodyPr/>
        <a:lstStyle/>
        <a:p>
          <a:endParaRPr lang="en-US"/>
        </a:p>
      </dgm:t>
    </dgm:pt>
    <dgm:pt modelId="{04D42653-098D-C248-961A-848C245F3CE7}">
      <dgm:prSet phldrT="[Text]"/>
      <dgm:spPr/>
      <dgm:t>
        <a:bodyPr/>
        <a:lstStyle/>
        <a:p>
          <a:r>
            <a:rPr lang="en-US" dirty="0" err="1" smtClean="0"/>
            <a:t>الفرضيات</a:t>
          </a:r>
          <a:r>
            <a:rPr lang="en-US" dirty="0" smtClean="0"/>
            <a:t> </a:t>
          </a:r>
          <a:r>
            <a:rPr lang="en-US" dirty="0" err="1" smtClean="0"/>
            <a:t>الايضية</a:t>
          </a:r>
          <a:endParaRPr lang="en-US" dirty="0"/>
        </a:p>
      </dgm:t>
    </dgm:pt>
    <dgm:pt modelId="{B195567B-FCAC-E24C-B439-ED6BC12AD41F}" type="parTrans" cxnId="{0761EA63-53DD-A046-973B-268112AEE470}">
      <dgm:prSet/>
      <dgm:spPr/>
      <dgm:t>
        <a:bodyPr/>
        <a:lstStyle/>
        <a:p>
          <a:endParaRPr lang="en-US"/>
        </a:p>
      </dgm:t>
    </dgm:pt>
    <dgm:pt modelId="{F3A0F223-1E91-CD48-8C38-63D4F5484ED3}" type="sibTrans" cxnId="{0761EA63-53DD-A046-973B-268112AEE470}">
      <dgm:prSet/>
      <dgm:spPr/>
      <dgm:t>
        <a:bodyPr/>
        <a:lstStyle/>
        <a:p>
          <a:endParaRPr lang="en-US"/>
        </a:p>
      </dgm:t>
    </dgm:pt>
    <dgm:pt modelId="{F8279F6C-6AC4-424A-B74F-2BB7149CCDE5}">
      <dgm:prSet phldrT="[Text]"/>
      <dgm:spPr/>
      <dgm:t>
        <a:bodyPr/>
        <a:lstStyle/>
        <a:p>
          <a:r>
            <a:rPr lang="en-US" dirty="0" err="1" smtClean="0"/>
            <a:t>الفرضيات</a:t>
          </a:r>
          <a:r>
            <a:rPr lang="en-US" dirty="0" smtClean="0"/>
            <a:t> </a:t>
          </a:r>
          <a:r>
            <a:rPr lang="en-US" dirty="0" err="1" smtClean="0"/>
            <a:t>البيوكيميائية</a:t>
          </a:r>
          <a:endParaRPr lang="en-US" dirty="0"/>
        </a:p>
      </dgm:t>
    </dgm:pt>
    <dgm:pt modelId="{F99FC4B2-F945-6F42-99A7-FAA43EE11937}" type="parTrans" cxnId="{F88400EB-87F8-5F43-B434-6658D3AE81A6}">
      <dgm:prSet/>
      <dgm:spPr/>
      <dgm:t>
        <a:bodyPr/>
        <a:lstStyle/>
        <a:p>
          <a:endParaRPr lang="en-US"/>
        </a:p>
      </dgm:t>
    </dgm:pt>
    <dgm:pt modelId="{B9974737-40E3-AB43-AB27-B7684EA52891}" type="sibTrans" cxnId="{F88400EB-87F8-5F43-B434-6658D3AE81A6}">
      <dgm:prSet/>
      <dgm:spPr/>
      <dgm:t>
        <a:bodyPr/>
        <a:lstStyle/>
        <a:p>
          <a:endParaRPr lang="en-US"/>
        </a:p>
      </dgm:t>
    </dgm:pt>
    <dgm:pt modelId="{519B67A7-1275-B446-93D8-E7A96A375A8C}">
      <dgm:prSet phldrT="[Text]"/>
      <dgm:spPr/>
      <dgm:t>
        <a:bodyPr/>
        <a:lstStyle/>
        <a:p>
          <a:r>
            <a:rPr lang="en-US" dirty="0" err="1" smtClean="0"/>
            <a:t>فرضية</a:t>
          </a:r>
          <a:r>
            <a:rPr lang="en-US" dirty="0" smtClean="0"/>
            <a:t> </a:t>
          </a:r>
          <a:r>
            <a:rPr lang="en-US" dirty="0" err="1" smtClean="0"/>
            <a:t>الفيروسات</a:t>
          </a:r>
          <a:endParaRPr lang="en-US" dirty="0"/>
        </a:p>
      </dgm:t>
    </dgm:pt>
    <dgm:pt modelId="{0BD65619-E89E-4B47-AE2C-63ED31286DCA}" type="parTrans" cxnId="{0C646F31-1183-0642-85AE-0418B172D11D}">
      <dgm:prSet/>
      <dgm:spPr/>
      <dgm:t>
        <a:bodyPr/>
        <a:lstStyle/>
        <a:p>
          <a:endParaRPr lang="en-US"/>
        </a:p>
      </dgm:t>
    </dgm:pt>
    <dgm:pt modelId="{471614C5-9FB9-5647-B9D4-901FD3ADA48F}" type="sibTrans" cxnId="{0C646F31-1183-0642-85AE-0418B172D11D}">
      <dgm:prSet/>
      <dgm:spPr/>
      <dgm:t>
        <a:bodyPr/>
        <a:lstStyle/>
        <a:p>
          <a:endParaRPr lang="en-US"/>
        </a:p>
      </dgm:t>
    </dgm:pt>
    <dgm:pt modelId="{BDB82D60-6CE6-F143-B43E-33ED841FE155}">
      <dgm:prSet/>
      <dgm:spPr/>
      <dgm:t>
        <a:bodyPr/>
        <a:lstStyle/>
        <a:p>
          <a:r>
            <a:rPr lang="en-US" dirty="0" err="1" smtClean="0">
              <a:solidFill>
                <a:srgbClr val="000000"/>
              </a:solidFill>
            </a:rPr>
            <a:t>فرضية</a:t>
          </a:r>
          <a:r>
            <a:rPr lang="en-US" dirty="0" smtClean="0">
              <a:solidFill>
                <a:srgbClr val="000000"/>
              </a:solidFill>
            </a:rPr>
            <a:t> </a:t>
          </a:r>
          <a:r>
            <a:rPr lang="en-US" dirty="0" err="1" smtClean="0">
              <a:solidFill>
                <a:srgbClr val="000000"/>
              </a:solidFill>
            </a:rPr>
            <a:t>التلوث</a:t>
          </a:r>
          <a:r>
            <a:rPr lang="en-US" dirty="0" smtClean="0">
              <a:solidFill>
                <a:srgbClr val="000000"/>
              </a:solidFill>
            </a:rPr>
            <a:t> </a:t>
          </a:r>
          <a:r>
            <a:rPr lang="en-US" dirty="0" err="1" smtClean="0">
              <a:solidFill>
                <a:srgbClr val="000000"/>
              </a:solidFill>
            </a:rPr>
            <a:t>البيئي</a:t>
          </a:r>
          <a:endParaRPr lang="en-US" dirty="0">
            <a:solidFill>
              <a:srgbClr val="000000"/>
            </a:solidFill>
          </a:endParaRPr>
        </a:p>
      </dgm:t>
    </dgm:pt>
    <dgm:pt modelId="{CB9D19B3-6FCF-B04E-8ADE-60CE1FCECC6D}" type="parTrans" cxnId="{FE50E946-DB34-9B4E-8640-F438D892D556}">
      <dgm:prSet/>
      <dgm:spPr/>
      <dgm:t>
        <a:bodyPr/>
        <a:lstStyle/>
        <a:p>
          <a:endParaRPr lang="en-US"/>
        </a:p>
      </dgm:t>
    </dgm:pt>
    <dgm:pt modelId="{134FA605-1F31-9548-96E6-ACDC45222367}" type="sibTrans" cxnId="{FE50E946-DB34-9B4E-8640-F438D892D556}">
      <dgm:prSet/>
      <dgm:spPr/>
      <dgm:t>
        <a:bodyPr/>
        <a:lstStyle/>
        <a:p>
          <a:endParaRPr lang="en-US"/>
        </a:p>
      </dgm:t>
    </dgm:pt>
    <dgm:pt modelId="{EA36B1A0-747E-0B40-9A4F-E593C67FED0A}">
      <dgm:prSet/>
      <dgm:spPr/>
      <dgm:t>
        <a:bodyPr/>
        <a:lstStyle/>
        <a:p>
          <a:r>
            <a:rPr lang="en-US" dirty="0" err="1" smtClean="0"/>
            <a:t>نظرية</a:t>
          </a:r>
          <a:r>
            <a:rPr lang="en-US" dirty="0" smtClean="0"/>
            <a:t> </a:t>
          </a:r>
          <a:r>
            <a:rPr lang="en-US" dirty="0" err="1" smtClean="0"/>
            <a:t>العقل</a:t>
          </a:r>
          <a:endParaRPr lang="en-US" dirty="0"/>
        </a:p>
      </dgm:t>
    </dgm:pt>
    <dgm:pt modelId="{A25E9FA6-6A3C-B046-9644-73A65EA0709E}" type="parTrans" cxnId="{B2DDB496-FC76-ED47-8F68-672BB9867F3C}">
      <dgm:prSet/>
      <dgm:spPr/>
      <dgm:t>
        <a:bodyPr/>
        <a:lstStyle/>
        <a:p>
          <a:endParaRPr lang="en-US"/>
        </a:p>
      </dgm:t>
    </dgm:pt>
    <dgm:pt modelId="{EE63E81A-B865-F546-998D-8CDC111686D8}" type="sibTrans" cxnId="{B2DDB496-FC76-ED47-8F68-672BB9867F3C}">
      <dgm:prSet/>
      <dgm:spPr/>
      <dgm:t>
        <a:bodyPr/>
        <a:lstStyle/>
        <a:p>
          <a:endParaRPr lang="en-US"/>
        </a:p>
      </dgm:t>
    </dgm:pt>
    <dgm:pt modelId="{12778CD6-8249-324F-B8C2-9112E039A4EF}" type="pres">
      <dgm:prSet presAssocID="{E3715C35-835D-784B-9900-F435FE8E2EB8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D6226A8-130E-3B41-9B8C-D5900607AC1D}" type="pres">
      <dgm:prSet presAssocID="{77F7F1CB-B58E-A54E-AF7C-BAA3D88C4D68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FE6217-2A9C-174A-B11F-8AB9654C39FD}" type="pres">
      <dgm:prSet presAssocID="{D9867198-1695-6141-B375-DF667831ACEE}" presName="sibTrans" presStyleCnt="0"/>
      <dgm:spPr/>
    </dgm:pt>
    <dgm:pt modelId="{52CBA257-517D-1947-AB8D-94F0F10E9EEF}" type="pres">
      <dgm:prSet presAssocID="{2F0B122C-0916-F142-B453-86154F369A3E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01FF02A-5B37-034C-9ECB-F1F3DBBEA2D6}" type="pres">
      <dgm:prSet presAssocID="{B7562896-EEB5-7943-AE8E-70E0D337054A}" presName="sibTrans" presStyleCnt="0"/>
      <dgm:spPr/>
    </dgm:pt>
    <dgm:pt modelId="{43140D03-E281-F744-AD3D-E4079BE1ED2C}" type="pres">
      <dgm:prSet presAssocID="{04D42653-098D-C248-961A-848C245F3CE7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A7D12C-3F77-A84A-A144-44627C4DBE8B}" type="pres">
      <dgm:prSet presAssocID="{F3A0F223-1E91-CD48-8C38-63D4F5484ED3}" presName="sibTrans" presStyleCnt="0"/>
      <dgm:spPr/>
    </dgm:pt>
    <dgm:pt modelId="{87CC9B78-34A4-FE42-8DBC-F270CC33B43E}" type="pres">
      <dgm:prSet presAssocID="{F8279F6C-6AC4-424A-B74F-2BB7149CCDE5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517DC2-878D-1C47-83AB-B65063C62D0F}" type="pres">
      <dgm:prSet presAssocID="{B9974737-40E3-AB43-AB27-B7684EA52891}" presName="sibTrans" presStyleCnt="0"/>
      <dgm:spPr/>
    </dgm:pt>
    <dgm:pt modelId="{3A1E5E1E-ED71-FD47-8354-442CDC6C907E}" type="pres">
      <dgm:prSet presAssocID="{519B67A7-1275-B446-93D8-E7A96A375A8C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8BD29E-7D6F-D142-92C5-C293631A54A0}" type="pres">
      <dgm:prSet presAssocID="{471614C5-9FB9-5647-B9D4-901FD3ADA48F}" presName="sibTrans" presStyleCnt="0"/>
      <dgm:spPr/>
    </dgm:pt>
    <dgm:pt modelId="{F8818B4B-3E1F-484C-9EC8-7EA42169EF59}" type="pres">
      <dgm:prSet presAssocID="{BDB82D60-6CE6-F143-B43E-33ED841FE155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322727-1A5A-FD44-964B-CF73E71EB184}" type="pres">
      <dgm:prSet presAssocID="{134FA605-1F31-9548-96E6-ACDC45222367}" presName="sibTrans" presStyleCnt="0"/>
      <dgm:spPr/>
    </dgm:pt>
    <dgm:pt modelId="{7B3472F6-95BE-1B46-A0EF-F936E68F8592}" type="pres">
      <dgm:prSet presAssocID="{EA36B1A0-747E-0B40-9A4F-E593C67FED0A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52212EA-2A4C-1A42-BBD8-638EA7A5FDA9}" type="presOf" srcId="{2F0B122C-0916-F142-B453-86154F369A3E}" destId="{52CBA257-517D-1947-AB8D-94F0F10E9EEF}" srcOrd="0" destOrd="0" presId="urn:microsoft.com/office/officeart/2005/8/layout/default"/>
    <dgm:cxn modelId="{0C646F31-1183-0642-85AE-0418B172D11D}" srcId="{E3715C35-835D-784B-9900-F435FE8E2EB8}" destId="{519B67A7-1275-B446-93D8-E7A96A375A8C}" srcOrd="4" destOrd="0" parTransId="{0BD65619-E89E-4B47-AE2C-63ED31286DCA}" sibTransId="{471614C5-9FB9-5647-B9D4-901FD3ADA48F}"/>
    <dgm:cxn modelId="{0761EA63-53DD-A046-973B-268112AEE470}" srcId="{E3715C35-835D-784B-9900-F435FE8E2EB8}" destId="{04D42653-098D-C248-961A-848C245F3CE7}" srcOrd="2" destOrd="0" parTransId="{B195567B-FCAC-E24C-B439-ED6BC12AD41F}" sibTransId="{F3A0F223-1E91-CD48-8C38-63D4F5484ED3}"/>
    <dgm:cxn modelId="{BADE4612-7750-BC4A-9C57-5BEF2F92EC17}" type="presOf" srcId="{04D42653-098D-C248-961A-848C245F3CE7}" destId="{43140D03-E281-F744-AD3D-E4079BE1ED2C}" srcOrd="0" destOrd="0" presId="urn:microsoft.com/office/officeart/2005/8/layout/default"/>
    <dgm:cxn modelId="{FB66EEEE-7769-C644-8B37-396EC55E0987}" type="presOf" srcId="{E3715C35-835D-784B-9900-F435FE8E2EB8}" destId="{12778CD6-8249-324F-B8C2-9112E039A4EF}" srcOrd="0" destOrd="0" presId="urn:microsoft.com/office/officeart/2005/8/layout/default"/>
    <dgm:cxn modelId="{616E9ABA-A6DE-A948-A728-A5D174FFAC6E}" type="presOf" srcId="{F8279F6C-6AC4-424A-B74F-2BB7149CCDE5}" destId="{87CC9B78-34A4-FE42-8DBC-F270CC33B43E}" srcOrd="0" destOrd="0" presId="urn:microsoft.com/office/officeart/2005/8/layout/default"/>
    <dgm:cxn modelId="{F7D74B22-DF75-4A47-8DB9-F2EEA0CF0DFB}" type="presOf" srcId="{BDB82D60-6CE6-F143-B43E-33ED841FE155}" destId="{F8818B4B-3E1F-484C-9EC8-7EA42169EF59}" srcOrd="0" destOrd="0" presId="urn:microsoft.com/office/officeart/2005/8/layout/default"/>
    <dgm:cxn modelId="{53E38656-D4BA-DE44-A7FC-9E9C8E46254D}" srcId="{E3715C35-835D-784B-9900-F435FE8E2EB8}" destId="{77F7F1CB-B58E-A54E-AF7C-BAA3D88C4D68}" srcOrd="0" destOrd="0" parTransId="{64603056-D340-8547-87DA-30735B9D1D75}" sibTransId="{D9867198-1695-6141-B375-DF667831ACEE}"/>
    <dgm:cxn modelId="{B2DDB496-FC76-ED47-8F68-672BB9867F3C}" srcId="{E3715C35-835D-784B-9900-F435FE8E2EB8}" destId="{EA36B1A0-747E-0B40-9A4F-E593C67FED0A}" srcOrd="6" destOrd="0" parTransId="{A25E9FA6-6A3C-B046-9644-73A65EA0709E}" sibTransId="{EE63E81A-B865-F546-998D-8CDC111686D8}"/>
    <dgm:cxn modelId="{BD0463D7-B020-1247-BCF9-47FA6D8640AB}" type="presOf" srcId="{519B67A7-1275-B446-93D8-E7A96A375A8C}" destId="{3A1E5E1E-ED71-FD47-8354-442CDC6C907E}" srcOrd="0" destOrd="0" presId="urn:microsoft.com/office/officeart/2005/8/layout/default"/>
    <dgm:cxn modelId="{F88400EB-87F8-5F43-B434-6658D3AE81A6}" srcId="{E3715C35-835D-784B-9900-F435FE8E2EB8}" destId="{F8279F6C-6AC4-424A-B74F-2BB7149CCDE5}" srcOrd="3" destOrd="0" parTransId="{F99FC4B2-F945-6F42-99A7-FAA43EE11937}" sibTransId="{B9974737-40E3-AB43-AB27-B7684EA52891}"/>
    <dgm:cxn modelId="{3C1D95B8-D2F3-1645-9505-1B158FA22627}" type="presOf" srcId="{77F7F1CB-B58E-A54E-AF7C-BAA3D88C4D68}" destId="{1D6226A8-130E-3B41-9B8C-D5900607AC1D}" srcOrd="0" destOrd="0" presId="urn:microsoft.com/office/officeart/2005/8/layout/default"/>
    <dgm:cxn modelId="{D79AD46A-DD15-6C48-B382-06C5B028ADA9}" srcId="{E3715C35-835D-784B-9900-F435FE8E2EB8}" destId="{2F0B122C-0916-F142-B453-86154F369A3E}" srcOrd="1" destOrd="0" parTransId="{C09D08A5-77D6-6B45-8E16-C771421CB824}" sibTransId="{B7562896-EEB5-7943-AE8E-70E0D337054A}"/>
    <dgm:cxn modelId="{298AD547-C493-2F41-A84A-E232973A26E0}" type="presOf" srcId="{EA36B1A0-747E-0B40-9A4F-E593C67FED0A}" destId="{7B3472F6-95BE-1B46-A0EF-F936E68F8592}" srcOrd="0" destOrd="0" presId="urn:microsoft.com/office/officeart/2005/8/layout/default"/>
    <dgm:cxn modelId="{FE50E946-DB34-9B4E-8640-F438D892D556}" srcId="{E3715C35-835D-784B-9900-F435FE8E2EB8}" destId="{BDB82D60-6CE6-F143-B43E-33ED841FE155}" srcOrd="5" destOrd="0" parTransId="{CB9D19B3-6FCF-B04E-8ADE-60CE1FCECC6D}" sibTransId="{134FA605-1F31-9548-96E6-ACDC45222367}"/>
    <dgm:cxn modelId="{0CC041D3-CC05-B14B-8139-FE7736D1B6A9}" type="presParOf" srcId="{12778CD6-8249-324F-B8C2-9112E039A4EF}" destId="{1D6226A8-130E-3B41-9B8C-D5900607AC1D}" srcOrd="0" destOrd="0" presId="urn:microsoft.com/office/officeart/2005/8/layout/default"/>
    <dgm:cxn modelId="{CC5877AE-67AC-AB41-B9F2-43E60967E35B}" type="presParOf" srcId="{12778CD6-8249-324F-B8C2-9112E039A4EF}" destId="{C4FE6217-2A9C-174A-B11F-8AB9654C39FD}" srcOrd="1" destOrd="0" presId="urn:microsoft.com/office/officeart/2005/8/layout/default"/>
    <dgm:cxn modelId="{78746EA0-1B8E-E944-9DAB-712E0D02452A}" type="presParOf" srcId="{12778CD6-8249-324F-B8C2-9112E039A4EF}" destId="{52CBA257-517D-1947-AB8D-94F0F10E9EEF}" srcOrd="2" destOrd="0" presId="urn:microsoft.com/office/officeart/2005/8/layout/default"/>
    <dgm:cxn modelId="{4B97D8F3-6030-5E46-8375-CFD3B7D1D152}" type="presParOf" srcId="{12778CD6-8249-324F-B8C2-9112E039A4EF}" destId="{401FF02A-5B37-034C-9ECB-F1F3DBBEA2D6}" srcOrd="3" destOrd="0" presId="urn:microsoft.com/office/officeart/2005/8/layout/default"/>
    <dgm:cxn modelId="{20460A32-5BF8-234A-ACA7-571A4853F7FE}" type="presParOf" srcId="{12778CD6-8249-324F-B8C2-9112E039A4EF}" destId="{43140D03-E281-F744-AD3D-E4079BE1ED2C}" srcOrd="4" destOrd="0" presId="urn:microsoft.com/office/officeart/2005/8/layout/default"/>
    <dgm:cxn modelId="{17D90E14-ABE2-8C47-8970-B3B9D0875AB0}" type="presParOf" srcId="{12778CD6-8249-324F-B8C2-9112E039A4EF}" destId="{13A7D12C-3F77-A84A-A144-44627C4DBE8B}" srcOrd="5" destOrd="0" presId="urn:microsoft.com/office/officeart/2005/8/layout/default"/>
    <dgm:cxn modelId="{81C24C1F-436F-E548-AFE7-144925BF115C}" type="presParOf" srcId="{12778CD6-8249-324F-B8C2-9112E039A4EF}" destId="{87CC9B78-34A4-FE42-8DBC-F270CC33B43E}" srcOrd="6" destOrd="0" presId="urn:microsoft.com/office/officeart/2005/8/layout/default"/>
    <dgm:cxn modelId="{C74CDB7B-A2AC-854C-9798-721130DE0621}" type="presParOf" srcId="{12778CD6-8249-324F-B8C2-9112E039A4EF}" destId="{19517DC2-878D-1C47-83AB-B65063C62D0F}" srcOrd="7" destOrd="0" presId="urn:microsoft.com/office/officeart/2005/8/layout/default"/>
    <dgm:cxn modelId="{A3E54231-7A80-DF43-9AD0-CF3279418D13}" type="presParOf" srcId="{12778CD6-8249-324F-B8C2-9112E039A4EF}" destId="{3A1E5E1E-ED71-FD47-8354-442CDC6C907E}" srcOrd="8" destOrd="0" presId="urn:microsoft.com/office/officeart/2005/8/layout/default"/>
    <dgm:cxn modelId="{F18B6F51-5448-8C4A-A632-70E2ED8F9415}" type="presParOf" srcId="{12778CD6-8249-324F-B8C2-9112E039A4EF}" destId="{418BD29E-7D6F-D142-92C5-C293631A54A0}" srcOrd="9" destOrd="0" presId="urn:microsoft.com/office/officeart/2005/8/layout/default"/>
    <dgm:cxn modelId="{859EB073-270A-E44D-AC8C-927DE1E29D4D}" type="presParOf" srcId="{12778CD6-8249-324F-B8C2-9112E039A4EF}" destId="{F8818B4B-3E1F-484C-9EC8-7EA42169EF59}" srcOrd="10" destOrd="0" presId="urn:microsoft.com/office/officeart/2005/8/layout/default"/>
    <dgm:cxn modelId="{81A9A0DE-1160-B54E-9D97-0759576F6932}" type="presParOf" srcId="{12778CD6-8249-324F-B8C2-9112E039A4EF}" destId="{7A322727-1A5A-FD44-964B-CF73E71EB184}" srcOrd="11" destOrd="0" presId="urn:microsoft.com/office/officeart/2005/8/layout/default"/>
    <dgm:cxn modelId="{21F827C1-966C-CB48-8D0B-24A7E0FFD8D4}" type="presParOf" srcId="{12778CD6-8249-324F-B8C2-9112E039A4EF}" destId="{7B3472F6-95BE-1B46-A0EF-F936E68F8592}" srcOrd="1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1A71298-E8DA-1441-8A4A-5D7010FAC46B}" type="doc">
      <dgm:prSet loTypeId="urn:microsoft.com/office/officeart/2005/8/layout/matrix1" loCatId="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B909DF82-C0FA-3543-9192-4E02B18C2C92}">
      <dgm:prSet phldrT="[Text]"/>
      <dgm:spPr/>
      <dgm:t>
        <a:bodyPr/>
        <a:lstStyle/>
        <a:p>
          <a:r>
            <a:rPr lang="en-US" dirty="0" err="1" smtClean="0"/>
            <a:t>الخصائص</a:t>
          </a:r>
          <a:r>
            <a:rPr lang="en-US" dirty="0" smtClean="0"/>
            <a:t> </a:t>
          </a:r>
          <a:r>
            <a:rPr lang="en-US" dirty="0" err="1" smtClean="0"/>
            <a:t>الاجتماعية</a:t>
          </a:r>
          <a:endParaRPr lang="en-US" dirty="0"/>
        </a:p>
      </dgm:t>
    </dgm:pt>
    <dgm:pt modelId="{FF5EC9F8-0C96-834F-A83C-8E90E2D67E92}" type="parTrans" cxnId="{FB7EC805-17EA-DB41-8222-106DA979CF41}">
      <dgm:prSet/>
      <dgm:spPr/>
      <dgm:t>
        <a:bodyPr/>
        <a:lstStyle/>
        <a:p>
          <a:endParaRPr lang="en-US"/>
        </a:p>
      </dgm:t>
    </dgm:pt>
    <dgm:pt modelId="{1375ABD7-564E-4A4C-A700-0297C51B0749}" type="sibTrans" cxnId="{FB7EC805-17EA-DB41-8222-106DA979CF41}">
      <dgm:prSet/>
      <dgm:spPr/>
      <dgm:t>
        <a:bodyPr/>
        <a:lstStyle/>
        <a:p>
          <a:endParaRPr lang="en-US"/>
        </a:p>
      </dgm:t>
    </dgm:pt>
    <dgm:pt modelId="{404B9314-0221-234F-8E94-E7FD1D932190}">
      <dgm:prSet phldrT="[Text]"/>
      <dgm:spPr/>
      <dgm:t>
        <a:bodyPr/>
        <a:lstStyle/>
        <a:p>
          <a:r>
            <a:rPr lang="en-US" dirty="0" err="1" smtClean="0">
              <a:solidFill>
                <a:srgbClr val="000000"/>
              </a:solidFill>
            </a:rPr>
            <a:t>مشكلات</a:t>
          </a:r>
          <a:r>
            <a:rPr lang="en-US" dirty="0" smtClean="0">
              <a:solidFill>
                <a:srgbClr val="000000"/>
              </a:solidFill>
            </a:rPr>
            <a:t> </a:t>
          </a:r>
          <a:r>
            <a:rPr lang="en-US" dirty="0" err="1" smtClean="0">
              <a:solidFill>
                <a:srgbClr val="000000"/>
              </a:solidFill>
            </a:rPr>
            <a:t>اللعب</a:t>
          </a:r>
          <a:endParaRPr lang="en-US" dirty="0">
            <a:solidFill>
              <a:srgbClr val="000000"/>
            </a:solidFill>
          </a:endParaRPr>
        </a:p>
      </dgm:t>
    </dgm:pt>
    <dgm:pt modelId="{D6261594-5F03-8F43-8E53-74911971BD08}" type="parTrans" cxnId="{6AE276D2-5CD5-9A4D-94D6-DECAD6518F9C}">
      <dgm:prSet/>
      <dgm:spPr/>
      <dgm:t>
        <a:bodyPr/>
        <a:lstStyle/>
        <a:p>
          <a:endParaRPr lang="en-US"/>
        </a:p>
      </dgm:t>
    </dgm:pt>
    <dgm:pt modelId="{C75F5E9A-B718-8A48-BDB9-E322141B7708}" type="sibTrans" cxnId="{6AE276D2-5CD5-9A4D-94D6-DECAD6518F9C}">
      <dgm:prSet/>
      <dgm:spPr/>
      <dgm:t>
        <a:bodyPr/>
        <a:lstStyle/>
        <a:p>
          <a:endParaRPr lang="en-US"/>
        </a:p>
      </dgm:t>
    </dgm:pt>
    <dgm:pt modelId="{9D24C4CD-6F6A-6444-9615-42BBE10FD451}">
      <dgm:prSet phldrT="[Text]"/>
      <dgm:spPr/>
      <dgm:t>
        <a:bodyPr/>
        <a:lstStyle/>
        <a:p>
          <a:r>
            <a:rPr lang="en-US" dirty="0" err="1" smtClean="0">
              <a:solidFill>
                <a:srgbClr val="000000"/>
              </a:solidFill>
            </a:rPr>
            <a:t>عدم</a:t>
          </a:r>
          <a:r>
            <a:rPr lang="en-US" dirty="0" smtClean="0">
              <a:solidFill>
                <a:srgbClr val="000000"/>
              </a:solidFill>
            </a:rPr>
            <a:t> </a:t>
          </a:r>
          <a:r>
            <a:rPr lang="en-US" dirty="0" err="1" smtClean="0">
              <a:solidFill>
                <a:srgbClr val="000000"/>
              </a:solidFill>
            </a:rPr>
            <a:t>التواصل</a:t>
          </a:r>
          <a:r>
            <a:rPr lang="en-US" dirty="0" smtClean="0">
              <a:solidFill>
                <a:srgbClr val="000000"/>
              </a:solidFill>
            </a:rPr>
            <a:t> </a:t>
          </a:r>
          <a:r>
            <a:rPr lang="en-US" dirty="0" err="1" smtClean="0">
              <a:solidFill>
                <a:srgbClr val="000000"/>
              </a:solidFill>
            </a:rPr>
            <a:t>البصري</a:t>
          </a:r>
          <a:endParaRPr lang="en-US" dirty="0">
            <a:solidFill>
              <a:srgbClr val="000000"/>
            </a:solidFill>
          </a:endParaRPr>
        </a:p>
      </dgm:t>
    </dgm:pt>
    <dgm:pt modelId="{DF524D2D-F623-E740-BB39-AB26AEC9B4E6}" type="parTrans" cxnId="{91B22227-8FD6-BA4C-AD08-A447C41C510E}">
      <dgm:prSet/>
      <dgm:spPr/>
      <dgm:t>
        <a:bodyPr/>
        <a:lstStyle/>
        <a:p>
          <a:endParaRPr lang="en-US"/>
        </a:p>
      </dgm:t>
    </dgm:pt>
    <dgm:pt modelId="{6190716B-428C-B840-B43E-B7D589A439B5}" type="sibTrans" cxnId="{91B22227-8FD6-BA4C-AD08-A447C41C510E}">
      <dgm:prSet/>
      <dgm:spPr/>
      <dgm:t>
        <a:bodyPr/>
        <a:lstStyle/>
        <a:p>
          <a:endParaRPr lang="en-US"/>
        </a:p>
      </dgm:t>
    </dgm:pt>
    <dgm:pt modelId="{7365EC55-75A2-684E-843D-4186A13A1439}">
      <dgm:prSet phldrT="[Text]"/>
      <dgm:spPr/>
      <dgm:t>
        <a:bodyPr/>
        <a:lstStyle/>
        <a:p>
          <a:r>
            <a:rPr lang="en-US" dirty="0" err="1" smtClean="0">
              <a:solidFill>
                <a:srgbClr val="000000"/>
              </a:solidFill>
            </a:rPr>
            <a:t>عدم</a:t>
          </a:r>
          <a:r>
            <a:rPr lang="en-US" dirty="0" smtClean="0">
              <a:solidFill>
                <a:srgbClr val="000000"/>
              </a:solidFill>
            </a:rPr>
            <a:t> </a:t>
          </a:r>
          <a:r>
            <a:rPr lang="en-US" dirty="0" err="1" smtClean="0">
              <a:solidFill>
                <a:srgbClr val="000000"/>
              </a:solidFill>
            </a:rPr>
            <a:t>القدرة</a:t>
          </a:r>
          <a:r>
            <a:rPr lang="en-US" dirty="0" smtClean="0">
              <a:solidFill>
                <a:srgbClr val="000000"/>
              </a:solidFill>
            </a:rPr>
            <a:t> </a:t>
          </a:r>
          <a:r>
            <a:rPr lang="en-US" dirty="0" err="1" smtClean="0">
              <a:solidFill>
                <a:srgbClr val="000000"/>
              </a:solidFill>
            </a:rPr>
            <a:t>على</a:t>
          </a:r>
          <a:r>
            <a:rPr lang="en-US" dirty="0" smtClean="0">
              <a:solidFill>
                <a:srgbClr val="000000"/>
              </a:solidFill>
            </a:rPr>
            <a:t> </a:t>
          </a:r>
          <a:r>
            <a:rPr lang="en-US" dirty="0" err="1" smtClean="0">
              <a:solidFill>
                <a:srgbClr val="000000"/>
              </a:solidFill>
            </a:rPr>
            <a:t>تكوين</a:t>
          </a:r>
          <a:r>
            <a:rPr lang="en-US" dirty="0" smtClean="0">
              <a:solidFill>
                <a:srgbClr val="000000"/>
              </a:solidFill>
            </a:rPr>
            <a:t> </a:t>
          </a:r>
          <a:r>
            <a:rPr lang="en-US" dirty="0" err="1" smtClean="0">
              <a:solidFill>
                <a:srgbClr val="000000"/>
              </a:solidFill>
            </a:rPr>
            <a:t>صداقات</a:t>
          </a:r>
          <a:r>
            <a:rPr lang="en-US" dirty="0" smtClean="0">
              <a:solidFill>
                <a:srgbClr val="000000"/>
              </a:solidFill>
            </a:rPr>
            <a:t> </a:t>
          </a:r>
          <a:r>
            <a:rPr lang="en-US" dirty="0" err="1" smtClean="0">
              <a:solidFill>
                <a:srgbClr val="000000"/>
              </a:solidFill>
            </a:rPr>
            <a:t>والاحتفاظ</a:t>
          </a:r>
          <a:r>
            <a:rPr lang="en-US" dirty="0" smtClean="0">
              <a:solidFill>
                <a:srgbClr val="000000"/>
              </a:solidFill>
            </a:rPr>
            <a:t> </a:t>
          </a:r>
          <a:r>
            <a:rPr lang="en-US" dirty="0" err="1" smtClean="0">
              <a:solidFill>
                <a:srgbClr val="000000"/>
              </a:solidFill>
            </a:rPr>
            <a:t>بها</a:t>
          </a:r>
          <a:endParaRPr lang="en-US" dirty="0">
            <a:solidFill>
              <a:srgbClr val="000000"/>
            </a:solidFill>
          </a:endParaRPr>
        </a:p>
      </dgm:t>
    </dgm:pt>
    <dgm:pt modelId="{1FAB1610-B20E-234F-876E-C8490564F75D}" type="parTrans" cxnId="{D7DB2389-3637-FF43-9B30-F08C4EB2199B}">
      <dgm:prSet/>
      <dgm:spPr/>
      <dgm:t>
        <a:bodyPr/>
        <a:lstStyle/>
        <a:p>
          <a:endParaRPr lang="en-US"/>
        </a:p>
      </dgm:t>
    </dgm:pt>
    <dgm:pt modelId="{A604164F-EE2F-A04B-A82C-8B71F24DBE9F}" type="sibTrans" cxnId="{D7DB2389-3637-FF43-9B30-F08C4EB2199B}">
      <dgm:prSet/>
      <dgm:spPr/>
      <dgm:t>
        <a:bodyPr/>
        <a:lstStyle/>
        <a:p>
          <a:endParaRPr lang="en-US"/>
        </a:p>
      </dgm:t>
    </dgm:pt>
    <dgm:pt modelId="{5E778868-A3A4-C948-BF7E-F19BCCE503C9}">
      <dgm:prSet phldrT="[Text]"/>
      <dgm:spPr/>
      <dgm:t>
        <a:bodyPr/>
        <a:lstStyle/>
        <a:p>
          <a:r>
            <a:rPr lang="en-US" dirty="0" err="1" smtClean="0">
              <a:solidFill>
                <a:srgbClr val="000000"/>
              </a:solidFill>
            </a:rPr>
            <a:t>صعوبة</a:t>
          </a:r>
          <a:r>
            <a:rPr lang="en-US" dirty="0" smtClean="0">
              <a:solidFill>
                <a:srgbClr val="000000"/>
              </a:solidFill>
            </a:rPr>
            <a:t> </a:t>
          </a:r>
          <a:r>
            <a:rPr lang="en-US" dirty="0" err="1" smtClean="0">
              <a:solidFill>
                <a:srgbClr val="000000"/>
              </a:solidFill>
            </a:rPr>
            <a:t>في</a:t>
          </a:r>
          <a:r>
            <a:rPr lang="en-US" dirty="0" smtClean="0">
              <a:solidFill>
                <a:srgbClr val="000000"/>
              </a:solidFill>
            </a:rPr>
            <a:t> </a:t>
          </a:r>
          <a:r>
            <a:rPr lang="en-US" dirty="0" err="1" smtClean="0">
              <a:solidFill>
                <a:srgbClr val="000000"/>
              </a:solidFill>
            </a:rPr>
            <a:t>فهم</a:t>
          </a:r>
          <a:r>
            <a:rPr lang="en-US" dirty="0" smtClean="0">
              <a:solidFill>
                <a:srgbClr val="000000"/>
              </a:solidFill>
            </a:rPr>
            <a:t> </a:t>
          </a:r>
          <a:r>
            <a:rPr lang="en-US" dirty="0" err="1" smtClean="0">
              <a:solidFill>
                <a:srgbClr val="000000"/>
              </a:solidFill>
            </a:rPr>
            <a:t>مشاعر</a:t>
          </a:r>
          <a:r>
            <a:rPr lang="en-US" dirty="0" smtClean="0">
              <a:solidFill>
                <a:srgbClr val="000000"/>
              </a:solidFill>
            </a:rPr>
            <a:t> </a:t>
          </a:r>
          <a:r>
            <a:rPr lang="en-US" dirty="0" err="1" smtClean="0">
              <a:solidFill>
                <a:srgbClr val="000000"/>
              </a:solidFill>
            </a:rPr>
            <a:t>الاخرين</a:t>
          </a:r>
          <a:endParaRPr lang="en-US" dirty="0">
            <a:solidFill>
              <a:srgbClr val="000000"/>
            </a:solidFill>
          </a:endParaRPr>
        </a:p>
      </dgm:t>
    </dgm:pt>
    <dgm:pt modelId="{7DFED341-4EA6-2041-B2BF-980DB98362B2}" type="parTrans" cxnId="{45DA66A4-03A2-9145-A5FF-43215ABD1EFF}">
      <dgm:prSet/>
      <dgm:spPr/>
      <dgm:t>
        <a:bodyPr/>
        <a:lstStyle/>
        <a:p>
          <a:endParaRPr lang="en-US"/>
        </a:p>
      </dgm:t>
    </dgm:pt>
    <dgm:pt modelId="{C25B814A-B84D-9E40-A7C0-0EDCF9E1A658}" type="sibTrans" cxnId="{45DA66A4-03A2-9145-A5FF-43215ABD1EFF}">
      <dgm:prSet/>
      <dgm:spPr/>
      <dgm:t>
        <a:bodyPr/>
        <a:lstStyle/>
        <a:p>
          <a:endParaRPr lang="en-US"/>
        </a:p>
      </dgm:t>
    </dgm:pt>
    <dgm:pt modelId="{8D6354A9-7007-CF41-8D00-95883CA975DC}" type="pres">
      <dgm:prSet presAssocID="{E1A71298-E8DA-1441-8A4A-5D7010FAC46B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A4637AA-DA22-5D49-8605-B59DCE0E3883}" type="pres">
      <dgm:prSet presAssocID="{E1A71298-E8DA-1441-8A4A-5D7010FAC46B}" presName="matrix" presStyleCnt="0"/>
      <dgm:spPr/>
    </dgm:pt>
    <dgm:pt modelId="{393CDF50-34A6-EC4B-A076-F2F78B0938A2}" type="pres">
      <dgm:prSet presAssocID="{E1A71298-E8DA-1441-8A4A-5D7010FAC46B}" presName="tile1" presStyleLbl="node1" presStyleIdx="0" presStyleCnt="4"/>
      <dgm:spPr/>
      <dgm:t>
        <a:bodyPr/>
        <a:lstStyle/>
        <a:p>
          <a:endParaRPr lang="en-US"/>
        </a:p>
      </dgm:t>
    </dgm:pt>
    <dgm:pt modelId="{CECC4E98-9EC6-BF47-9E6A-BBBD701CACD8}" type="pres">
      <dgm:prSet presAssocID="{E1A71298-E8DA-1441-8A4A-5D7010FAC46B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419746-1200-F944-BFA7-4BC193C9B6E7}" type="pres">
      <dgm:prSet presAssocID="{E1A71298-E8DA-1441-8A4A-5D7010FAC46B}" presName="tile2" presStyleLbl="node1" presStyleIdx="1" presStyleCnt="4"/>
      <dgm:spPr/>
      <dgm:t>
        <a:bodyPr/>
        <a:lstStyle/>
        <a:p>
          <a:endParaRPr lang="en-US"/>
        </a:p>
      </dgm:t>
    </dgm:pt>
    <dgm:pt modelId="{BBFBD98B-C492-2B42-8089-5EDBAD254A0A}" type="pres">
      <dgm:prSet presAssocID="{E1A71298-E8DA-1441-8A4A-5D7010FAC46B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EE69D1F-B45E-5F47-B3D5-2AF1053C2ED6}" type="pres">
      <dgm:prSet presAssocID="{E1A71298-E8DA-1441-8A4A-5D7010FAC46B}" presName="tile3" presStyleLbl="node1" presStyleIdx="2" presStyleCnt="4"/>
      <dgm:spPr/>
      <dgm:t>
        <a:bodyPr/>
        <a:lstStyle/>
        <a:p>
          <a:endParaRPr lang="en-US"/>
        </a:p>
      </dgm:t>
    </dgm:pt>
    <dgm:pt modelId="{A6296674-822F-A347-80DD-A7CE0DFB382A}" type="pres">
      <dgm:prSet presAssocID="{E1A71298-E8DA-1441-8A4A-5D7010FAC46B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452B7AC-15EE-894E-8CFC-C527920E541C}" type="pres">
      <dgm:prSet presAssocID="{E1A71298-E8DA-1441-8A4A-5D7010FAC46B}" presName="tile4" presStyleLbl="node1" presStyleIdx="3" presStyleCnt="4"/>
      <dgm:spPr/>
      <dgm:t>
        <a:bodyPr/>
        <a:lstStyle/>
        <a:p>
          <a:endParaRPr lang="en-US"/>
        </a:p>
      </dgm:t>
    </dgm:pt>
    <dgm:pt modelId="{69367322-B05A-3044-A2A2-48F9902B077E}" type="pres">
      <dgm:prSet presAssocID="{E1A71298-E8DA-1441-8A4A-5D7010FAC46B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8F72BF-C808-7942-A00E-3609CA09B9BB}" type="pres">
      <dgm:prSet presAssocID="{E1A71298-E8DA-1441-8A4A-5D7010FAC46B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</dgm:ptLst>
  <dgm:cxnLst>
    <dgm:cxn modelId="{C84100DE-70BE-7644-98B0-4AA523060A29}" type="presOf" srcId="{404B9314-0221-234F-8E94-E7FD1D932190}" destId="{CECC4E98-9EC6-BF47-9E6A-BBBD701CACD8}" srcOrd="1" destOrd="0" presId="urn:microsoft.com/office/officeart/2005/8/layout/matrix1"/>
    <dgm:cxn modelId="{E94B5313-C033-B548-97E3-BFF38FCC2DF9}" type="presOf" srcId="{5E778868-A3A4-C948-BF7E-F19BCCE503C9}" destId="{1452B7AC-15EE-894E-8CFC-C527920E541C}" srcOrd="0" destOrd="0" presId="urn:microsoft.com/office/officeart/2005/8/layout/matrix1"/>
    <dgm:cxn modelId="{C1B9A820-B7DC-F14C-B6B1-80CAE93E72A0}" type="presOf" srcId="{E1A71298-E8DA-1441-8A4A-5D7010FAC46B}" destId="{8D6354A9-7007-CF41-8D00-95883CA975DC}" srcOrd="0" destOrd="0" presId="urn:microsoft.com/office/officeart/2005/8/layout/matrix1"/>
    <dgm:cxn modelId="{5F401A91-047C-854D-8E34-0CABD9379AA5}" type="presOf" srcId="{B909DF82-C0FA-3543-9192-4E02B18C2C92}" destId="{308F72BF-C808-7942-A00E-3609CA09B9BB}" srcOrd="0" destOrd="0" presId="urn:microsoft.com/office/officeart/2005/8/layout/matrix1"/>
    <dgm:cxn modelId="{CA4E01FB-BFDA-7C47-8B06-A823B226CF9B}" type="presOf" srcId="{5E778868-A3A4-C948-BF7E-F19BCCE503C9}" destId="{69367322-B05A-3044-A2A2-48F9902B077E}" srcOrd="1" destOrd="0" presId="urn:microsoft.com/office/officeart/2005/8/layout/matrix1"/>
    <dgm:cxn modelId="{45DA66A4-03A2-9145-A5FF-43215ABD1EFF}" srcId="{B909DF82-C0FA-3543-9192-4E02B18C2C92}" destId="{5E778868-A3A4-C948-BF7E-F19BCCE503C9}" srcOrd="3" destOrd="0" parTransId="{7DFED341-4EA6-2041-B2BF-980DB98362B2}" sibTransId="{C25B814A-B84D-9E40-A7C0-0EDCF9E1A658}"/>
    <dgm:cxn modelId="{6AE276D2-5CD5-9A4D-94D6-DECAD6518F9C}" srcId="{B909DF82-C0FA-3543-9192-4E02B18C2C92}" destId="{404B9314-0221-234F-8E94-E7FD1D932190}" srcOrd="0" destOrd="0" parTransId="{D6261594-5F03-8F43-8E53-74911971BD08}" sibTransId="{C75F5E9A-B718-8A48-BDB9-E322141B7708}"/>
    <dgm:cxn modelId="{6D975654-22CD-3446-9D5E-D9A162A45490}" type="presOf" srcId="{7365EC55-75A2-684E-843D-4186A13A1439}" destId="{1EE69D1F-B45E-5F47-B3D5-2AF1053C2ED6}" srcOrd="0" destOrd="0" presId="urn:microsoft.com/office/officeart/2005/8/layout/matrix1"/>
    <dgm:cxn modelId="{8A04E7D0-9C85-504F-9E33-CBCE3F3DC5EC}" type="presOf" srcId="{7365EC55-75A2-684E-843D-4186A13A1439}" destId="{A6296674-822F-A347-80DD-A7CE0DFB382A}" srcOrd="1" destOrd="0" presId="urn:microsoft.com/office/officeart/2005/8/layout/matrix1"/>
    <dgm:cxn modelId="{FB7EC805-17EA-DB41-8222-106DA979CF41}" srcId="{E1A71298-E8DA-1441-8A4A-5D7010FAC46B}" destId="{B909DF82-C0FA-3543-9192-4E02B18C2C92}" srcOrd="0" destOrd="0" parTransId="{FF5EC9F8-0C96-834F-A83C-8E90E2D67E92}" sibTransId="{1375ABD7-564E-4A4C-A700-0297C51B0749}"/>
    <dgm:cxn modelId="{5D99F50E-2DAD-3944-A530-D057FD32CA71}" type="presOf" srcId="{404B9314-0221-234F-8E94-E7FD1D932190}" destId="{393CDF50-34A6-EC4B-A076-F2F78B0938A2}" srcOrd="0" destOrd="0" presId="urn:microsoft.com/office/officeart/2005/8/layout/matrix1"/>
    <dgm:cxn modelId="{0F51BFD8-5D16-8D4B-8D6B-D08DD2BB1DF3}" type="presOf" srcId="{9D24C4CD-6F6A-6444-9615-42BBE10FD451}" destId="{BB419746-1200-F944-BFA7-4BC193C9B6E7}" srcOrd="0" destOrd="0" presId="urn:microsoft.com/office/officeart/2005/8/layout/matrix1"/>
    <dgm:cxn modelId="{91B22227-8FD6-BA4C-AD08-A447C41C510E}" srcId="{B909DF82-C0FA-3543-9192-4E02B18C2C92}" destId="{9D24C4CD-6F6A-6444-9615-42BBE10FD451}" srcOrd="1" destOrd="0" parTransId="{DF524D2D-F623-E740-BB39-AB26AEC9B4E6}" sibTransId="{6190716B-428C-B840-B43E-B7D589A439B5}"/>
    <dgm:cxn modelId="{A64E4D31-A9FB-3B43-9CD9-CBE1AAF7517A}" type="presOf" srcId="{9D24C4CD-6F6A-6444-9615-42BBE10FD451}" destId="{BBFBD98B-C492-2B42-8089-5EDBAD254A0A}" srcOrd="1" destOrd="0" presId="urn:microsoft.com/office/officeart/2005/8/layout/matrix1"/>
    <dgm:cxn modelId="{D7DB2389-3637-FF43-9B30-F08C4EB2199B}" srcId="{B909DF82-C0FA-3543-9192-4E02B18C2C92}" destId="{7365EC55-75A2-684E-843D-4186A13A1439}" srcOrd="2" destOrd="0" parTransId="{1FAB1610-B20E-234F-876E-C8490564F75D}" sibTransId="{A604164F-EE2F-A04B-A82C-8B71F24DBE9F}"/>
    <dgm:cxn modelId="{F8D5A414-3F2B-8E48-B848-50C120F0D1B1}" type="presParOf" srcId="{8D6354A9-7007-CF41-8D00-95883CA975DC}" destId="{AA4637AA-DA22-5D49-8605-B59DCE0E3883}" srcOrd="0" destOrd="0" presId="urn:microsoft.com/office/officeart/2005/8/layout/matrix1"/>
    <dgm:cxn modelId="{08A09DF5-E47E-0245-A6F8-ED49D86C090B}" type="presParOf" srcId="{AA4637AA-DA22-5D49-8605-B59DCE0E3883}" destId="{393CDF50-34A6-EC4B-A076-F2F78B0938A2}" srcOrd="0" destOrd="0" presId="urn:microsoft.com/office/officeart/2005/8/layout/matrix1"/>
    <dgm:cxn modelId="{D5487074-4C1C-C649-8002-1F8F7DA90608}" type="presParOf" srcId="{AA4637AA-DA22-5D49-8605-B59DCE0E3883}" destId="{CECC4E98-9EC6-BF47-9E6A-BBBD701CACD8}" srcOrd="1" destOrd="0" presId="urn:microsoft.com/office/officeart/2005/8/layout/matrix1"/>
    <dgm:cxn modelId="{E957F28C-2917-D941-A2F4-B88A143AFC7B}" type="presParOf" srcId="{AA4637AA-DA22-5D49-8605-B59DCE0E3883}" destId="{BB419746-1200-F944-BFA7-4BC193C9B6E7}" srcOrd="2" destOrd="0" presId="urn:microsoft.com/office/officeart/2005/8/layout/matrix1"/>
    <dgm:cxn modelId="{1D4EDC37-AE84-0848-93AE-4C40BB23EAFC}" type="presParOf" srcId="{AA4637AA-DA22-5D49-8605-B59DCE0E3883}" destId="{BBFBD98B-C492-2B42-8089-5EDBAD254A0A}" srcOrd="3" destOrd="0" presId="urn:microsoft.com/office/officeart/2005/8/layout/matrix1"/>
    <dgm:cxn modelId="{B624D056-ED2D-4744-B6BC-287AC07F1683}" type="presParOf" srcId="{AA4637AA-DA22-5D49-8605-B59DCE0E3883}" destId="{1EE69D1F-B45E-5F47-B3D5-2AF1053C2ED6}" srcOrd="4" destOrd="0" presId="urn:microsoft.com/office/officeart/2005/8/layout/matrix1"/>
    <dgm:cxn modelId="{8AC8ABDB-3348-0848-8CBE-C1D5FDE65619}" type="presParOf" srcId="{AA4637AA-DA22-5D49-8605-B59DCE0E3883}" destId="{A6296674-822F-A347-80DD-A7CE0DFB382A}" srcOrd="5" destOrd="0" presId="urn:microsoft.com/office/officeart/2005/8/layout/matrix1"/>
    <dgm:cxn modelId="{11FA67B5-B3CD-DD4F-BCD4-D5DE5EDE1814}" type="presParOf" srcId="{AA4637AA-DA22-5D49-8605-B59DCE0E3883}" destId="{1452B7AC-15EE-894E-8CFC-C527920E541C}" srcOrd="6" destOrd="0" presId="urn:microsoft.com/office/officeart/2005/8/layout/matrix1"/>
    <dgm:cxn modelId="{DBC31950-F0FB-1746-8A6B-0FEC1A199616}" type="presParOf" srcId="{AA4637AA-DA22-5D49-8605-B59DCE0E3883}" destId="{69367322-B05A-3044-A2A2-48F9902B077E}" srcOrd="7" destOrd="0" presId="urn:microsoft.com/office/officeart/2005/8/layout/matrix1"/>
    <dgm:cxn modelId="{C71BE14D-4B28-8048-A989-4F499B60AE13}" type="presParOf" srcId="{8D6354A9-7007-CF41-8D00-95883CA975DC}" destId="{308F72BF-C808-7942-A00E-3609CA09B9BB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FE6E495-BECA-EA44-B6D8-764F6B097224}" type="doc">
      <dgm:prSet loTypeId="urn:microsoft.com/office/officeart/2005/8/layout/radial4" loCatId="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C99650C4-5096-464E-A04F-BE478CD23529}">
      <dgm:prSet phldrT="[Text]"/>
      <dgm:spPr/>
      <dgm:t>
        <a:bodyPr/>
        <a:lstStyle/>
        <a:p>
          <a:r>
            <a:rPr lang="en-US" dirty="0" err="1" smtClean="0"/>
            <a:t>الخصائص</a:t>
          </a:r>
          <a:r>
            <a:rPr lang="en-US" dirty="0" smtClean="0"/>
            <a:t> </a:t>
          </a:r>
          <a:r>
            <a:rPr lang="en-US" dirty="0" err="1" smtClean="0"/>
            <a:t>التواصلية</a:t>
          </a:r>
          <a:endParaRPr lang="en-US" dirty="0"/>
        </a:p>
      </dgm:t>
    </dgm:pt>
    <dgm:pt modelId="{E72D6B27-21AD-CE44-9EA0-8BF4CC799BA4}" type="parTrans" cxnId="{D48F91F8-C71E-2A40-A094-B1B3C29F8341}">
      <dgm:prSet/>
      <dgm:spPr/>
      <dgm:t>
        <a:bodyPr/>
        <a:lstStyle/>
        <a:p>
          <a:endParaRPr lang="en-US"/>
        </a:p>
      </dgm:t>
    </dgm:pt>
    <dgm:pt modelId="{42DB41EF-8FA7-954F-975B-6A6CE35CE69C}" type="sibTrans" cxnId="{D48F91F8-C71E-2A40-A094-B1B3C29F8341}">
      <dgm:prSet/>
      <dgm:spPr/>
      <dgm:t>
        <a:bodyPr/>
        <a:lstStyle/>
        <a:p>
          <a:endParaRPr lang="en-US"/>
        </a:p>
      </dgm:t>
    </dgm:pt>
    <dgm:pt modelId="{57A04AA6-C00B-D549-BDD6-55B4F90C4E2A}">
      <dgm:prSet phldrT="[Text]"/>
      <dgm:spPr/>
      <dgm:t>
        <a:bodyPr/>
        <a:lstStyle/>
        <a:p>
          <a:r>
            <a:rPr lang="en-US" dirty="0" err="1" smtClean="0"/>
            <a:t>عدم</a:t>
          </a:r>
          <a:r>
            <a:rPr lang="en-US" dirty="0" smtClean="0"/>
            <a:t> </a:t>
          </a:r>
          <a:r>
            <a:rPr lang="en-US" dirty="0" err="1" smtClean="0"/>
            <a:t>الاستخدام</a:t>
          </a:r>
          <a:r>
            <a:rPr lang="en-US" dirty="0" smtClean="0"/>
            <a:t> </a:t>
          </a:r>
          <a:r>
            <a:rPr lang="en-US" dirty="0" err="1" smtClean="0"/>
            <a:t>المناسب</a:t>
          </a:r>
          <a:r>
            <a:rPr lang="en-US" dirty="0" smtClean="0"/>
            <a:t> </a:t>
          </a:r>
          <a:r>
            <a:rPr lang="en-US" dirty="0" err="1" smtClean="0"/>
            <a:t>للغه</a:t>
          </a:r>
          <a:endParaRPr lang="en-US" dirty="0"/>
        </a:p>
      </dgm:t>
    </dgm:pt>
    <dgm:pt modelId="{C881DF4C-D9A0-9D49-8DC4-C2EE11091948}" type="parTrans" cxnId="{7EDA2597-4B9E-6042-917E-7A9FA52FBE48}">
      <dgm:prSet/>
      <dgm:spPr/>
      <dgm:t>
        <a:bodyPr/>
        <a:lstStyle/>
        <a:p>
          <a:endParaRPr lang="en-US"/>
        </a:p>
      </dgm:t>
    </dgm:pt>
    <dgm:pt modelId="{D1C001B4-9A91-D94A-B5C8-E24A5CD7C1E6}" type="sibTrans" cxnId="{7EDA2597-4B9E-6042-917E-7A9FA52FBE48}">
      <dgm:prSet/>
      <dgm:spPr/>
      <dgm:t>
        <a:bodyPr/>
        <a:lstStyle/>
        <a:p>
          <a:endParaRPr lang="en-US"/>
        </a:p>
      </dgm:t>
    </dgm:pt>
    <dgm:pt modelId="{E569C478-6B4C-874D-8D91-3B1CEB2133BF}">
      <dgm:prSet phldrT="[Text]"/>
      <dgm:spPr/>
      <dgm:t>
        <a:bodyPr/>
        <a:lstStyle/>
        <a:p>
          <a:r>
            <a:rPr lang="en-US" dirty="0" err="1" smtClean="0"/>
            <a:t>عدم</a:t>
          </a:r>
          <a:r>
            <a:rPr lang="en-US" dirty="0" smtClean="0"/>
            <a:t> </a:t>
          </a:r>
          <a:r>
            <a:rPr lang="en-US" dirty="0" err="1" smtClean="0"/>
            <a:t>تطور</a:t>
          </a:r>
          <a:r>
            <a:rPr lang="en-US" dirty="0" smtClean="0"/>
            <a:t> </a:t>
          </a:r>
          <a:r>
            <a:rPr lang="en-US" dirty="0" err="1" smtClean="0"/>
            <a:t>الكلام</a:t>
          </a:r>
          <a:r>
            <a:rPr lang="en-US" dirty="0" smtClean="0"/>
            <a:t> </a:t>
          </a:r>
          <a:r>
            <a:rPr lang="en-US" dirty="0" err="1" smtClean="0"/>
            <a:t>بشكل</a:t>
          </a:r>
          <a:r>
            <a:rPr lang="en-US" dirty="0" smtClean="0"/>
            <a:t> </a:t>
          </a:r>
          <a:r>
            <a:rPr lang="en-US" dirty="0" err="1" smtClean="0"/>
            <a:t>كلي</a:t>
          </a:r>
          <a:endParaRPr lang="en-US" dirty="0"/>
        </a:p>
      </dgm:t>
    </dgm:pt>
    <dgm:pt modelId="{E2128B80-EFAB-1A4C-9F0A-A5CA2D48B625}" type="parTrans" cxnId="{8D6F1A83-451D-2C48-99E1-26CB6162FA68}">
      <dgm:prSet/>
      <dgm:spPr/>
      <dgm:t>
        <a:bodyPr/>
        <a:lstStyle/>
        <a:p>
          <a:endParaRPr lang="en-US"/>
        </a:p>
      </dgm:t>
    </dgm:pt>
    <dgm:pt modelId="{227EF9E3-DB47-6D45-8823-B9714360D8A8}" type="sibTrans" cxnId="{8D6F1A83-451D-2C48-99E1-26CB6162FA68}">
      <dgm:prSet/>
      <dgm:spPr/>
      <dgm:t>
        <a:bodyPr/>
        <a:lstStyle/>
        <a:p>
          <a:endParaRPr lang="en-US"/>
        </a:p>
      </dgm:t>
    </dgm:pt>
    <dgm:pt modelId="{32061F72-59E5-EF4C-8C51-4F7E3F69D256}">
      <dgm:prSet phldrT="[Text]"/>
      <dgm:spPr/>
      <dgm:t>
        <a:bodyPr/>
        <a:lstStyle/>
        <a:p>
          <a:r>
            <a:rPr lang="en-US" dirty="0" err="1" smtClean="0"/>
            <a:t>تطور</a:t>
          </a:r>
          <a:r>
            <a:rPr lang="en-US" dirty="0" smtClean="0"/>
            <a:t> </a:t>
          </a:r>
          <a:r>
            <a:rPr lang="en-US" dirty="0" err="1" smtClean="0"/>
            <a:t>اللغه</a:t>
          </a:r>
          <a:r>
            <a:rPr lang="en-US" dirty="0" smtClean="0"/>
            <a:t> </a:t>
          </a:r>
          <a:r>
            <a:rPr lang="en-US" dirty="0" err="1" smtClean="0"/>
            <a:t>بشكل</a:t>
          </a:r>
          <a:r>
            <a:rPr lang="en-US" dirty="0" smtClean="0"/>
            <a:t> </a:t>
          </a:r>
          <a:r>
            <a:rPr lang="en-US" dirty="0" err="1" smtClean="0"/>
            <a:t>غير</a:t>
          </a:r>
          <a:r>
            <a:rPr lang="en-US" dirty="0" smtClean="0"/>
            <a:t> </a:t>
          </a:r>
          <a:r>
            <a:rPr lang="en-US" dirty="0" err="1" smtClean="0"/>
            <a:t>طبيعي</a:t>
          </a:r>
          <a:r>
            <a:rPr lang="en-US" dirty="0" smtClean="0"/>
            <a:t> </a:t>
          </a:r>
          <a:r>
            <a:rPr lang="en-US" dirty="0" err="1" smtClean="0"/>
            <a:t>واقتصارها</a:t>
          </a:r>
          <a:r>
            <a:rPr lang="en-US" dirty="0" smtClean="0"/>
            <a:t> </a:t>
          </a:r>
          <a:r>
            <a:rPr lang="en-US" dirty="0" err="1" smtClean="0"/>
            <a:t>على</a:t>
          </a:r>
          <a:r>
            <a:rPr lang="en-US" dirty="0" smtClean="0"/>
            <a:t> </a:t>
          </a:r>
          <a:r>
            <a:rPr lang="en-US" dirty="0" err="1" smtClean="0"/>
            <a:t>بعض</a:t>
          </a:r>
          <a:r>
            <a:rPr lang="en-US" dirty="0" smtClean="0"/>
            <a:t> </a:t>
          </a:r>
          <a:r>
            <a:rPr lang="en-US" dirty="0" err="1" smtClean="0"/>
            <a:t>الكلمات</a:t>
          </a:r>
          <a:r>
            <a:rPr lang="en-US" dirty="0" smtClean="0"/>
            <a:t> </a:t>
          </a:r>
          <a:r>
            <a:rPr lang="en-US" dirty="0" err="1" smtClean="0"/>
            <a:t>النمطيه</a:t>
          </a:r>
          <a:endParaRPr lang="en-US" dirty="0"/>
        </a:p>
      </dgm:t>
    </dgm:pt>
    <dgm:pt modelId="{AFDB6623-2D42-CC47-91A3-C0240B92C83C}" type="parTrans" cxnId="{7089F799-7C49-0D4C-8402-94FAAAFA4096}">
      <dgm:prSet/>
      <dgm:spPr/>
      <dgm:t>
        <a:bodyPr/>
        <a:lstStyle/>
        <a:p>
          <a:endParaRPr lang="en-US"/>
        </a:p>
      </dgm:t>
    </dgm:pt>
    <dgm:pt modelId="{3B98D3A4-EB8E-1C4F-B40E-69DB1C3EFEFB}" type="sibTrans" cxnId="{7089F799-7C49-0D4C-8402-94FAAAFA4096}">
      <dgm:prSet/>
      <dgm:spPr/>
      <dgm:t>
        <a:bodyPr/>
        <a:lstStyle/>
        <a:p>
          <a:endParaRPr lang="en-US"/>
        </a:p>
      </dgm:t>
    </dgm:pt>
    <dgm:pt modelId="{C2ED4A93-6727-FC45-9D59-1F05D288BFFE}" type="pres">
      <dgm:prSet presAssocID="{DFE6E495-BECA-EA44-B6D8-764F6B097224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1822191-BC96-5243-9C4D-7D5EE0A6C4DF}" type="pres">
      <dgm:prSet presAssocID="{C99650C4-5096-464E-A04F-BE478CD23529}" presName="centerShape" presStyleLbl="node0" presStyleIdx="0" presStyleCnt="1"/>
      <dgm:spPr/>
      <dgm:t>
        <a:bodyPr/>
        <a:lstStyle/>
        <a:p>
          <a:endParaRPr lang="en-US"/>
        </a:p>
      </dgm:t>
    </dgm:pt>
    <dgm:pt modelId="{097ACBE0-4849-5543-BA8C-ABC62B132573}" type="pres">
      <dgm:prSet presAssocID="{C881DF4C-D9A0-9D49-8DC4-C2EE11091948}" presName="parTrans" presStyleLbl="bgSibTrans2D1" presStyleIdx="0" presStyleCnt="3"/>
      <dgm:spPr/>
      <dgm:t>
        <a:bodyPr/>
        <a:lstStyle/>
        <a:p>
          <a:endParaRPr lang="en-US"/>
        </a:p>
      </dgm:t>
    </dgm:pt>
    <dgm:pt modelId="{8F502C7D-2064-264C-B9C3-986139F500BA}" type="pres">
      <dgm:prSet presAssocID="{57A04AA6-C00B-D549-BDD6-55B4F90C4E2A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C3175D3-AEE4-0244-ADAA-745DEED0C71C}" type="pres">
      <dgm:prSet presAssocID="{E2128B80-EFAB-1A4C-9F0A-A5CA2D48B625}" presName="parTrans" presStyleLbl="bgSibTrans2D1" presStyleIdx="1" presStyleCnt="3"/>
      <dgm:spPr/>
      <dgm:t>
        <a:bodyPr/>
        <a:lstStyle/>
        <a:p>
          <a:endParaRPr lang="en-US"/>
        </a:p>
      </dgm:t>
    </dgm:pt>
    <dgm:pt modelId="{B5E475B2-19C8-4E4D-8379-151D72F68FC4}" type="pres">
      <dgm:prSet presAssocID="{E569C478-6B4C-874D-8D91-3B1CEB2133BF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16E59C-0EFE-D840-A683-B772EAF164B7}" type="pres">
      <dgm:prSet presAssocID="{AFDB6623-2D42-CC47-91A3-C0240B92C83C}" presName="parTrans" presStyleLbl="bgSibTrans2D1" presStyleIdx="2" presStyleCnt="3"/>
      <dgm:spPr/>
      <dgm:t>
        <a:bodyPr/>
        <a:lstStyle/>
        <a:p>
          <a:endParaRPr lang="en-US"/>
        </a:p>
      </dgm:t>
    </dgm:pt>
    <dgm:pt modelId="{0B702F05-F335-B04B-AAFD-285A95A172A1}" type="pres">
      <dgm:prSet presAssocID="{32061F72-59E5-EF4C-8C51-4F7E3F69D256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BEC0D68-9934-7F44-8492-E8EA39E2DBF2}" type="presOf" srcId="{E569C478-6B4C-874D-8D91-3B1CEB2133BF}" destId="{B5E475B2-19C8-4E4D-8379-151D72F68FC4}" srcOrd="0" destOrd="0" presId="urn:microsoft.com/office/officeart/2005/8/layout/radial4"/>
    <dgm:cxn modelId="{A89F8695-51FC-7748-B6E1-C586E03E8917}" type="presOf" srcId="{C881DF4C-D9A0-9D49-8DC4-C2EE11091948}" destId="{097ACBE0-4849-5543-BA8C-ABC62B132573}" srcOrd="0" destOrd="0" presId="urn:microsoft.com/office/officeart/2005/8/layout/radial4"/>
    <dgm:cxn modelId="{8D6F1A83-451D-2C48-99E1-26CB6162FA68}" srcId="{C99650C4-5096-464E-A04F-BE478CD23529}" destId="{E569C478-6B4C-874D-8D91-3B1CEB2133BF}" srcOrd="1" destOrd="0" parTransId="{E2128B80-EFAB-1A4C-9F0A-A5CA2D48B625}" sibTransId="{227EF9E3-DB47-6D45-8823-B9714360D8A8}"/>
    <dgm:cxn modelId="{0C1FDB73-3F99-B04B-92A9-A1999F3877FC}" type="presOf" srcId="{AFDB6623-2D42-CC47-91A3-C0240B92C83C}" destId="{3916E59C-0EFE-D840-A683-B772EAF164B7}" srcOrd="0" destOrd="0" presId="urn:microsoft.com/office/officeart/2005/8/layout/radial4"/>
    <dgm:cxn modelId="{4D9C09CB-5594-FF46-8943-9F43EA1E0331}" type="presOf" srcId="{C99650C4-5096-464E-A04F-BE478CD23529}" destId="{71822191-BC96-5243-9C4D-7D5EE0A6C4DF}" srcOrd="0" destOrd="0" presId="urn:microsoft.com/office/officeart/2005/8/layout/radial4"/>
    <dgm:cxn modelId="{D48F91F8-C71E-2A40-A094-B1B3C29F8341}" srcId="{DFE6E495-BECA-EA44-B6D8-764F6B097224}" destId="{C99650C4-5096-464E-A04F-BE478CD23529}" srcOrd="0" destOrd="0" parTransId="{E72D6B27-21AD-CE44-9EA0-8BF4CC799BA4}" sibTransId="{42DB41EF-8FA7-954F-975B-6A6CE35CE69C}"/>
    <dgm:cxn modelId="{7EDA2597-4B9E-6042-917E-7A9FA52FBE48}" srcId="{C99650C4-5096-464E-A04F-BE478CD23529}" destId="{57A04AA6-C00B-D549-BDD6-55B4F90C4E2A}" srcOrd="0" destOrd="0" parTransId="{C881DF4C-D9A0-9D49-8DC4-C2EE11091948}" sibTransId="{D1C001B4-9A91-D94A-B5C8-E24A5CD7C1E6}"/>
    <dgm:cxn modelId="{DB5477C8-C002-0E48-AC9A-23480122A5F4}" type="presOf" srcId="{57A04AA6-C00B-D549-BDD6-55B4F90C4E2A}" destId="{8F502C7D-2064-264C-B9C3-986139F500BA}" srcOrd="0" destOrd="0" presId="urn:microsoft.com/office/officeart/2005/8/layout/radial4"/>
    <dgm:cxn modelId="{FAF12F35-5246-5A4D-B126-5418868D790B}" type="presOf" srcId="{32061F72-59E5-EF4C-8C51-4F7E3F69D256}" destId="{0B702F05-F335-B04B-AAFD-285A95A172A1}" srcOrd="0" destOrd="0" presId="urn:microsoft.com/office/officeart/2005/8/layout/radial4"/>
    <dgm:cxn modelId="{7089F799-7C49-0D4C-8402-94FAAAFA4096}" srcId="{C99650C4-5096-464E-A04F-BE478CD23529}" destId="{32061F72-59E5-EF4C-8C51-4F7E3F69D256}" srcOrd="2" destOrd="0" parTransId="{AFDB6623-2D42-CC47-91A3-C0240B92C83C}" sibTransId="{3B98D3A4-EB8E-1C4F-B40E-69DB1C3EFEFB}"/>
    <dgm:cxn modelId="{182DDDC5-A475-244F-81A2-ACECCB35DEC4}" type="presOf" srcId="{DFE6E495-BECA-EA44-B6D8-764F6B097224}" destId="{C2ED4A93-6727-FC45-9D59-1F05D288BFFE}" srcOrd="0" destOrd="0" presId="urn:microsoft.com/office/officeart/2005/8/layout/radial4"/>
    <dgm:cxn modelId="{7E611A42-44E0-E447-8C3B-DE34FDFD0524}" type="presOf" srcId="{E2128B80-EFAB-1A4C-9F0A-A5CA2D48B625}" destId="{4C3175D3-AEE4-0244-ADAA-745DEED0C71C}" srcOrd="0" destOrd="0" presId="urn:microsoft.com/office/officeart/2005/8/layout/radial4"/>
    <dgm:cxn modelId="{5608DB2F-CFC8-6E4B-B840-0E5B93876ABE}" type="presParOf" srcId="{C2ED4A93-6727-FC45-9D59-1F05D288BFFE}" destId="{71822191-BC96-5243-9C4D-7D5EE0A6C4DF}" srcOrd="0" destOrd="0" presId="urn:microsoft.com/office/officeart/2005/8/layout/radial4"/>
    <dgm:cxn modelId="{3278292A-FA46-3E4B-AA21-3A23728B8B5D}" type="presParOf" srcId="{C2ED4A93-6727-FC45-9D59-1F05D288BFFE}" destId="{097ACBE0-4849-5543-BA8C-ABC62B132573}" srcOrd="1" destOrd="0" presId="urn:microsoft.com/office/officeart/2005/8/layout/radial4"/>
    <dgm:cxn modelId="{BA7844CC-04AD-CE4A-A3DB-9050BD6E34DF}" type="presParOf" srcId="{C2ED4A93-6727-FC45-9D59-1F05D288BFFE}" destId="{8F502C7D-2064-264C-B9C3-986139F500BA}" srcOrd="2" destOrd="0" presId="urn:microsoft.com/office/officeart/2005/8/layout/radial4"/>
    <dgm:cxn modelId="{470E1750-10D6-E84D-AA38-7E53CD34BADC}" type="presParOf" srcId="{C2ED4A93-6727-FC45-9D59-1F05D288BFFE}" destId="{4C3175D3-AEE4-0244-ADAA-745DEED0C71C}" srcOrd="3" destOrd="0" presId="urn:microsoft.com/office/officeart/2005/8/layout/radial4"/>
    <dgm:cxn modelId="{7E8EF20D-3A08-744B-828D-9A59E299B53C}" type="presParOf" srcId="{C2ED4A93-6727-FC45-9D59-1F05D288BFFE}" destId="{B5E475B2-19C8-4E4D-8379-151D72F68FC4}" srcOrd="4" destOrd="0" presId="urn:microsoft.com/office/officeart/2005/8/layout/radial4"/>
    <dgm:cxn modelId="{71E0936B-6A38-034D-A0D1-8B48B9BD9CCE}" type="presParOf" srcId="{C2ED4A93-6727-FC45-9D59-1F05D288BFFE}" destId="{3916E59C-0EFE-D840-A683-B772EAF164B7}" srcOrd="5" destOrd="0" presId="urn:microsoft.com/office/officeart/2005/8/layout/radial4"/>
    <dgm:cxn modelId="{7E361B05-70A4-D043-A352-71569ACD37FF}" type="presParOf" srcId="{C2ED4A93-6727-FC45-9D59-1F05D288BFFE}" destId="{0B702F05-F335-B04B-AAFD-285A95A172A1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4D26A3F-C888-7540-A57C-CC7F13E61796}" type="doc">
      <dgm:prSet loTypeId="urn:microsoft.com/office/officeart/2005/8/layout/radial4" loCatId="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25E2E752-E5C9-9344-951C-1F7ED7EF8E85}">
      <dgm:prSet phldrT="[Text]" custT="1"/>
      <dgm:spPr/>
      <dgm:t>
        <a:bodyPr/>
        <a:lstStyle/>
        <a:p>
          <a:r>
            <a:rPr lang="en-US" sz="3600" dirty="0" err="1" smtClean="0"/>
            <a:t>الخصائص</a:t>
          </a:r>
          <a:r>
            <a:rPr lang="en-US" sz="3600" dirty="0" smtClean="0"/>
            <a:t> </a:t>
          </a:r>
          <a:r>
            <a:rPr lang="en-US" sz="3600" dirty="0" err="1" smtClean="0"/>
            <a:t>في</a:t>
          </a:r>
          <a:r>
            <a:rPr lang="en-US" sz="3600" dirty="0" smtClean="0"/>
            <a:t> </a:t>
          </a:r>
          <a:r>
            <a:rPr lang="en-US" sz="3600" dirty="0" err="1" smtClean="0"/>
            <a:t>مجال</a:t>
          </a:r>
          <a:r>
            <a:rPr lang="en-US" sz="3600" dirty="0" smtClean="0"/>
            <a:t> </a:t>
          </a:r>
          <a:r>
            <a:rPr lang="en-US" sz="3600" dirty="0" err="1" smtClean="0"/>
            <a:t>النشاطات</a:t>
          </a:r>
          <a:r>
            <a:rPr lang="en-US" sz="3600" dirty="0" smtClean="0"/>
            <a:t> </a:t>
          </a:r>
          <a:r>
            <a:rPr lang="en-US" sz="3600" dirty="0" err="1" smtClean="0"/>
            <a:t>والاهتمامات</a:t>
          </a:r>
          <a:endParaRPr lang="en-US" sz="3600" dirty="0"/>
        </a:p>
      </dgm:t>
    </dgm:pt>
    <dgm:pt modelId="{95F37255-847B-B741-AA9C-9228AFFC7980}" type="parTrans" cxnId="{5B7B0EEC-ADD4-724D-87F4-B1051F1E079D}">
      <dgm:prSet/>
      <dgm:spPr/>
      <dgm:t>
        <a:bodyPr/>
        <a:lstStyle/>
        <a:p>
          <a:endParaRPr lang="en-US"/>
        </a:p>
      </dgm:t>
    </dgm:pt>
    <dgm:pt modelId="{CF5FEBE6-BA8E-8747-90FA-61820F8A23B3}" type="sibTrans" cxnId="{5B7B0EEC-ADD4-724D-87F4-B1051F1E079D}">
      <dgm:prSet/>
      <dgm:spPr/>
      <dgm:t>
        <a:bodyPr/>
        <a:lstStyle/>
        <a:p>
          <a:endParaRPr lang="en-US"/>
        </a:p>
      </dgm:t>
    </dgm:pt>
    <dgm:pt modelId="{189AC042-2352-0246-BADB-1FA122FAF45E}">
      <dgm:prSet phldrT="[Text]"/>
      <dgm:spPr/>
      <dgm:t>
        <a:bodyPr/>
        <a:lstStyle/>
        <a:p>
          <a:r>
            <a:rPr lang="en-US" dirty="0" err="1" smtClean="0"/>
            <a:t>التعلق</a:t>
          </a:r>
          <a:r>
            <a:rPr lang="en-US" dirty="0" smtClean="0"/>
            <a:t> </a:t>
          </a:r>
          <a:r>
            <a:rPr lang="en-US" dirty="0" err="1" smtClean="0"/>
            <a:t>باشياء</a:t>
          </a:r>
          <a:r>
            <a:rPr lang="en-US" dirty="0" smtClean="0"/>
            <a:t> </a:t>
          </a:r>
          <a:r>
            <a:rPr lang="en-US" dirty="0" err="1" smtClean="0"/>
            <a:t>محددة</a:t>
          </a:r>
          <a:endParaRPr lang="en-US" dirty="0"/>
        </a:p>
      </dgm:t>
    </dgm:pt>
    <dgm:pt modelId="{B19C0D30-6CCE-C84F-B01A-0157DC41C8C1}" type="parTrans" cxnId="{D0DFC513-476C-EA44-90CA-F8B17A9E2D58}">
      <dgm:prSet/>
      <dgm:spPr/>
      <dgm:t>
        <a:bodyPr/>
        <a:lstStyle/>
        <a:p>
          <a:endParaRPr lang="en-US"/>
        </a:p>
      </dgm:t>
    </dgm:pt>
    <dgm:pt modelId="{499ED4CB-882D-734B-A95A-0BEE7C5B9742}" type="sibTrans" cxnId="{D0DFC513-476C-EA44-90CA-F8B17A9E2D58}">
      <dgm:prSet/>
      <dgm:spPr/>
      <dgm:t>
        <a:bodyPr/>
        <a:lstStyle/>
        <a:p>
          <a:endParaRPr lang="en-US"/>
        </a:p>
      </dgm:t>
    </dgm:pt>
    <dgm:pt modelId="{EF13F8BC-0331-204F-987E-C4E5E19A382D}">
      <dgm:prSet phldrT="[Text]"/>
      <dgm:spPr/>
      <dgm:t>
        <a:bodyPr/>
        <a:lstStyle/>
        <a:p>
          <a:r>
            <a:rPr lang="en-US" dirty="0" err="1" smtClean="0"/>
            <a:t>السلوك</a:t>
          </a:r>
          <a:r>
            <a:rPr lang="en-US" dirty="0" smtClean="0"/>
            <a:t> </a:t>
          </a:r>
          <a:r>
            <a:rPr lang="en-US" dirty="0" err="1" smtClean="0"/>
            <a:t>النمطي</a:t>
          </a:r>
          <a:endParaRPr lang="en-US" dirty="0"/>
        </a:p>
      </dgm:t>
    </dgm:pt>
    <dgm:pt modelId="{966C4A14-E14E-5645-B262-E87855ACD4B2}" type="parTrans" cxnId="{73240FB4-8D21-934F-978C-67051C37B686}">
      <dgm:prSet/>
      <dgm:spPr/>
      <dgm:t>
        <a:bodyPr/>
        <a:lstStyle/>
        <a:p>
          <a:endParaRPr lang="en-US"/>
        </a:p>
      </dgm:t>
    </dgm:pt>
    <dgm:pt modelId="{2F8128DE-7CDD-F343-8707-9FF0B7FA8674}" type="sibTrans" cxnId="{73240FB4-8D21-934F-978C-67051C37B686}">
      <dgm:prSet/>
      <dgm:spPr/>
      <dgm:t>
        <a:bodyPr/>
        <a:lstStyle/>
        <a:p>
          <a:endParaRPr lang="en-US"/>
        </a:p>
      </dgm:t>
    </dgm:pt>
    <dgm:pt modelId="{A77C6BAC-0DC3-C24D-8784-5E23370BEBBC}">
      <dgm:prSet phldrT="[Text]"/>
      <dgm:spPr/>
      <dgm:t>
        <a:bodyPr/>
        <a:lstStyle/>
        <a:p>
          <a:r>
            <a:rPr lang="en-US" dirty="0" err="1" smtClean="0"/>
            <a:t>السلوك</a:t>
          </a:r>
          <a:r>
            <a:rPr lang="en-US" dirty="0" smtClean="0"/>
            <a:t> </a:t>
          </a:r>
          <a:r>
            <a:rPr lang="en-US" dirty="0" err="1" smtClean="0"/>
            <a:t>الروتيني</a:t>
          </a:r>
          <a:endParaRPr lang="en-US" dirty="0"/>
        </a:p>
      </dgm:t>
    </dgm:pt>
    <dgm:pt modelId="{7127D719-B180-A44F-9794-CE985E02C7E7}" type="parTrans" cxnId="{F67055C6-8675-2F40-A506-69EB515E0AEA}">
      <dgm:prSet/>
      <dgm:spPr/>
      <dgm:t>
        <a:bodyPr/>
        <a:lstStyle/>
        <a:p>
          <a:endParaRPr lang="en-US"/>
        </a:p>
      </dgm:t>
    </dgm:pt>
    <dgm:pt modelId="{A19801C9-4528-D240-B1DA-736EC522E218}" type="sibTrans" cxnId="{F67055C6-8675-2F40-A506-69EB515E0AEA}">
      <dgm:prSet/>
      <dgm:spPr/>
      <dgm:t>
        <a:bodyPr/>
        <a:lstStyle/>
        <a:p>
          <a:endParaRPr lang="en-US"/>
        </a:p>
      </dgm:t>
    </dgm:pt>
    <dgm:pt modelId="{758AAE0C-23E3-264E-BFE8-4518AD5A020F}" type="pres">
      <dgm:prSet presAssocID="{B4D26A3F-C888-7540-A57C-CC7F13E61796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FB2610D-C332-6646-AEF3-20D059B44816}" type="pres">
      <dgm:prSet presAssocID="{25E2E752-E5C9-9344-951C-1F7ED7EF8E85}" presName="centerShape" presStyleLbl="node0" presStyleIdx="0" presStyleCnt="1" custScaleX="133122"/>
      <dgm:spPr/>
      <dgm:t>
        <a:bodyPr/>
        <a:lstStyle/>
        <a:p>
          <a:endParaRPr lang="en-US"/>
        </a:p>
      </dgm:t>
    </dgm:pt>
    <dgm:pt modelId="{CC40FE0F-2298-0049-B9A8-089F17A3E7A2}" type="pres">
      <dgm:prSet presAssocID="{B19C0D30-6CCE-C84F-B01A-0157DC41C8C1}" presName="parTrans" presStyleLbl="bgSibTrans2D1" presStyleIdx="0" presStyleCnt="3"/>
      <dgm:spPr/>
      <dgm:t>
        <a:bodyPr/>
        <a:lstStyle/>
        <a:p>
          <a:endParaRPr lang="en-US"/>
        </a:p>
      </dgm:t>
    </dgm:pt>
    <dgm:pt modelId="{782FAE0D-FEDF-6F47-8E4A-BE05E1DC8246}" type="pres">
      <dgm:prSet presAssocID="{189AC042-2352-0246-BADB-1FA122FAF45E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702C033-0C6F-D94E-B604-38A3E84FBAAE}" type="pres">
      <dgm:prSet presAssocID="{966C4A14-E14E-5645-B262-E87855ACD4B2}" presName="parTrans" presStyleLbl="bgSibTrans2D1" presStyleIdx="1" presStyleCnt="3"/>
      <dgm:spPr/>
      <dgm:t>
        <a:bodyPr/>
        <a:lstStyle/>
        <a:p>
          <a:endParaRPr lang="en-US"/>
        </a:p>
      </dgm:t>
    </dgm:pt>
    <dgm:pt modelId="{5109A5D7-7EE1-9B48-AE0F-B8B2DEAD651D}" type="pres">
      <dgm:prSet presAssocID="{EF13F8BC-0331-204F-987E-C4E5E19A382D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C9503A-0076-2447-9331-A43F3AC26176}" type="pres">
      <dgm:prSet presAssocID="{7127D719-B180-A44F-9794-CE985E02C7E7}" presName="parTrans" presStyleLbl="bgSibTrans2D1" presStyleIdx="2" presStyleCnt="3"/>
      <dgm:spPr/>
      <dgm:t>
        <a:bodyPr/>
        <a:lstStyle/>
        <a:p>
          <a:endParaRPr lang="en-US"/>
        </a:p>
      </dgm:t>
    </dgm:pt>
    <dgm:pt modelId="{9E0AF17D-1824-D54B-90C2-AADE4D8671B4}" type="pres">
      <dgm:prSet presAssocID="{A77C6BAC-0DC3-C24D-8784-5E23370BEBB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2B05BBA-B6B2-4942-B57B-1129E32BB807}" type="presOf" srcId="{966C4A14-E14E-5645-B262-E87855ACD4B2}" destId="{C702C033-0C6F-D94E-B604-38A3E84FBAAE}" srcOrd="0" destOrd="0" presId="urn:microsoft.com/office/officeart/2005/8/layout/radial4"/>
    <dgm:cxn modelId="{8AC94307-BD14-3C4B-918C-28252CCC899A}" type="presOf" srcId="{7127D719-B180-A44F-9794-CE985E02C7E7}" destId="{CDC9503A-0076-2447-9331-A43F3AC26176}" srcOrd="0" destOrd="0" presId="urn:microsoft.com/office/officeart/2005/8/layout/radial4"/>
    <dgm:cxn modelId="{33B746F0-C225-3447-AB93-764A5431C08E}" type="presOf" srcId="{B4D26A3F-C888-7540-A57C-CC7F13E61796}" destId="{758AAE0C-23E3-264E-BFE8-4518AD5A020F}" srcOrd="0" destOrd="0" presId="urn:microsoft.com/office/officeart/2005/8/layout/radial4"/>
    <dgm:cxn modelId="{F67055C6-8675-2F40-A506-69EB515E0AEA}" srcId="{25E2E752-E5C9-9344-951C-1F7ED7EF8E85}" destId="{A77C6BAC-0DC3-C24D-8784-5E23370BEBBC}" srcOrd="2" destOrd="0" parTransId="{7127D719-B180-A44F-9794-CE985E02C7E7}" sibTransId="{A19801C9-4528-D240-B1DA-736EC522E218}"/>
    <dgm:cxn modelId="{D0DFC513-476C-EA44-90CA-F8B17A9E2D58}" srcId="{25E2E752-E5C9-9344-951C-1F7ED7EF8E85}" destId="{189AC042-2352-0246-BADB-1FA122FAF45E}" srcOrd="0" destOrd="0" parTransId="{B19C0D30-6CCE-C84F-B01A-0157DC41C8C1}" sibTransId="{499ED4CB-882D-734B-A95A-0BEE7C5B9742}"/>
    <dgm:cxn modelId="{517536CA-C5AD-9C46-BC56-D029DFB9926E}" type="presOf" srcId="{EF13F8BC-0331-204F-987E-C4E5E19A382D}" destId="{5109A5D7-7EE1-9B48-AE0F-B8B2DEAD651D}" srcOrd="0" destOrd="0" presId="urn:microsoft.com/office/officeart/2005/8/layout/radial4"/>
    <dgm:cxn modelId="{639E3FC4-03C7-5845-9039-2AA2D331547A}" type="presOf" srcId="{A77C6BAC-0DC3-C24D-8784-5E23370BEBBC}" destId="{9E0AF17D-1824-D54B-90C2-AADE4D8671B4}" srcOrd="0" destOrd="0" presId="urn:microsoft.com/office/officeart/2005/8/layout/radial4"/>
    <dgm:cxn modelId="{4AD15058-B248-454D-88B0-569318D605F0}" type="presOf" srcId="{189AC042-2352-0246-BADB-1FA122FAF45E}" destId="{782FAE0D-FEDF-6F47-8E4A-BE05E1DC8246}" srcOrd="0" destOrd="0" presId="urn:microsoft.com/office/officeart/2005/8/layout/radial4"/>
    <dgm:cxn modelId="{5B7B0EEC-ADD4-724D-87F4-B1051F1E079D}" srcId="{B4D26A3F-C888-7540-A57C-CC7F13E61796}" destId="{25E2E752-E5C9-9344-951C-1F7ED7EF8E85}" srcOrd="0" destOrd="0" parTransId="{95F37255-847B-B741-AA9C-9228AFFC7980}" sibTransId="{CF5FEBE6-BA8E-8747-90FA-61820F8A23B3}"/>
    <dgm:cxn modelId="{40DC4BDF-0501-4845-971A-C968BAEFEF7D}" type="presOf" srcId="{B19C0D30-6CCE-C84F-B01A-0157DC41C8C1}" destId="{CC40FE0F-2298-0049-B9A8-089F17A3E7A2}" srcOrd="0" destOrd="0" presId="urn:microsoft.com/office/officeart/2005/8/layout/radial4"/>
    <dgm:cxn modelId="{4F639EE9-F9FE-0147-BCE3-20F704558B8D}" type="presOf" srcId="{25E2E752-E5C9-9344-951C-1F7ED7EF8E85}" destId="{BFB2610D-C332-6646-AEF3-20D059B44816}" srcOrd="0" destOrd="0" presId="urn:microsoft.com/office/officeart/2005/8/layout/radial4"/>
    <dgm:cxn modelId="{73240FB4-8D21-934F-978C-67051C37B686}" srcId="{25E2E752-E5C9-9344-951C-1F7ED7EF8E85}" destId="{EF13F8BC-0331-204F-987E-C4E5E19A382D}" srcOrd="1" destOrd="0" parTransId="{966C4A14-E14E-5645-B262-E87855ACD4B2}" sibTransId="{2F8128DE-7CDD-F343-8707-9FF0B7FA8674}"/>
    <dgm:cxn modelId="{DF9BC228-4368-4A45-ACAD-2BC3DB9C8983}" type="presParOf" srcId="{758AAE0C-23E3-264E-BFE8-4518AD5A020F}" destId="{BFB2610D-C332-6646-AEF3-20D059B44816}" srcOrd="0" destOrd="0" presId="urn:microsoft.com/office/officeart/2005/8/layout/radial4"/>
    <dgm:cxn modelId="{AFE4A8AF-A946-FD46-9183-0BE71BB84279}" type="presParOf" srcId="{758AAE0C-23E3-264E-BFE8-4518AD5A020F}" destId="{CC40FE0F-2298-0049-B9A8-089F17A3E7A2}" srcOrd="1" destOrd="0" presId="urn:microsoft.com/office/officeart/2005/8/layout/radial4"/>
    <dgm:cxn modelId="{FBFABB33-3646-3E4C-AFD1-2E07281AF414}" type="presParOf" srcId="{758AAE0C-23E3-264E-BFE8-4518AD5A020F}" destId="{782FAE0D-FEDF-6F47-8E4A-BE05E1DC8246}" srcOrd="2" destOrd="0" presId="urn:microsoft.com/office/officeart/2005/8/layout/radial4"/>
    <dgm:cxn modelId="{2314C358-AE0C-294C-8B06-5C5BA3E702B4}" type="presParOf" srcId="{758AAE0C-23E3-264E-BFE8-4518AD5A020F}" destId="{C702C033-0C6F-D94E-B604-38A3E84FBAAE}" srcOrd="3" destOrd="0" presId="urn:microsoft.com/office/officeart/2005/8/layout/radial4"/>
    <dgm:cxn modelId="{ECB8D67E-9EA7-2743-B256-80868C375BE7}" type="presParOf" srcId="{758AAE0C-23E3-264E-BFE8-4518AD5A020F}" destId="{5109A5D7-7EE1-9B48-AE0F-B8B2DEAD651D}" srcOrd="4" destOrd="0" presId="urn:microsoft.com/office/officeart/2005/8/layout/radial4"/>
    <dgm:cxn modelId="{5B35C9F5-19E6-3546-B581-A64A8D9338C0}" type="presParOf" srcId="{758AAE0C-23E3-264E-BFE8-4518AD5A020F}" destId="{CDC9503A-0076-2447-9331-A43F3AC26176}" srcOrd="5" destOrd="0" presId="urn:microsoft.com/office/officeart/2005/8/layout/radial4"/>
    <dgm:cxn modelId="{C4FE48F2-3825-934D-A951-2B25284277BD}" type="presParOf" srcId="{758AAE0C-23E3-264E-BFE8-4518AD5A020F}" destId="{9E0AF17D-1824-D54B-90C2-AADE4D8671B4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B053F6F-B492-D447-867B-BB9F81F4782F}" type="doc">
      <dgm:prSet loTypeId="urn:microsoft.com/office/officeart/2005/8/layout/default" loCatId="" qsTypeId="urn:microsoft.com/office/officeart/2005/8/quickstyle/simple4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36E21F66-0A81-C647-A016-DFE271099306}">
      <dgm:prSet phldrT="[Text]"/>
      <dgm:spPr/>
      <dgm:t>
        <a:bodyPr/>
        <a:lstStyle/>
        <a:p>
          <a:r>
            <a:rPr lang="en-US" dirty="0" err="1" smtClean="0"/>
            <a:t>اضطرابات</a:t>
          </a:r>
          <a:r>
            <a:rPr lang="en-US" dirty="0" smtClean="0"/>
            <a:t> </a:t>
          </a:r>
          <a:r>
            <a:rPr lang="en-US" dirty="0" err="1" smtClean="0"/>
            <a:t>انتباه</a:t>
          </a:r>
          <a:r>
            <a:rPr lang="en-US" dirty="0" smtClean="0"/>
            <a:t> </a:t>
          </a:r>
          <a:r>
            <a:rPr lang="en-US" dirty="0" err="1" smtClean="0"/>
            <a:t>ونشاط</a:t>
          </a:r>
          <a:r>
            <a:rPr lang="en-US" dirty="0" smtClean="0"/>
            <a:t> </a:t>
          </a:r>
          <a:r>
            <a:rPr lang="en-US" dirty="0" err="1" smtClean="0"/>
            <a:t>زائد</a:t>
          </a:r>
          <a:endParaRPr lang="en-US" dirty="0"/>
        </a:p>
      </dgm:t>
    </dgm:pt>
    <dgm:pt modelId="{3F40B4BD-17BD-7E47-85E2-B18BBCCE3445}" type="parTrans" cxnId="{12347459-426E-744C-8631-BB0C76C969FC}">
      <dgm:prSet/>
      <dgm:spPr/>
      <dgm:t>
        <a:bodyPr/>
        <a:lstStyle/>
        <a:p>
          <a:endParaRPr lang="en-US"/>
        </a:p>
      </dgm:t>
    </dgm:pt>
    <dgm:pt modelId="{EBABEFBD-737D-074C-9CBB-321DBF91E4F8}" type="sibTrans" cxnId="{12347459-426E-744C-8631-BB0C76C969FC}">
      <dgm:prSet/>
      <dgm:spPr/>
      <dgm:t>
        <a:bodyPr/>
        <a:lstStyle/>
        <a:p>
          <a:endParaRPr lang="en-US"/>
        </a:p>
      </dgm:t>
    </dgm:pt>
    <dgm:pt modelId="{0088D36B-A7B9-4F49-A270-A77F397FA3CA}">
      <dgm:prSet phldrT="[Text]"/>
      <dgm:spPr/>
      <dgm:t>
        <a:bodyPr/>
        <a:lstStyle/>
        <a:p>
          <a:r>
            <a:rPr lang="en-US" dirty="0" smtClean="0"/>
            <a:t>١٠٪ </a:t>
          </a:r>
          <a:r>
            <a:rPr lang="en-US" dirty="0" err="1" smtClean="0"/>
            <a:t>قدرات</a:t>
          </a:r>
          <a:r>
            <a:rPr lang="en-US" dirty="0" smtClean="0"/>
            <a:t> </a:t>
          </a:r>
          <a:r>
            <a:rPr lang="en-US" dirty="0" err="1" smtClean="0"/>
            <a:t>مرتفعة</a:t>
          </a:r>
          <a:endParaRPr lang="en-US" dirty="0"/>
        </a:p>
      </dgm:t>
    </dgm:pt>
    <dgm:pt modelId="{34B536FF-4C9F-2048-AF3D-C1D88D1D1B1D}" type="parTrans" cxnId="{79E1D655-94F1-4F41-9522-2018B57E82C9}">
      <dgm:prSet/>
      <dgm:spPr/>
      <dgm:t>
        <a:bodyPr/>
        <a:lstStyle/>
        <a:p>
          <a:endParaRPr lang="en-US"/>
        </a:p>
      </dgm:t>
    </dgm:pt>
    <dgm:pt modelId="{65D9D1A9-D804-C24D-85D0-A831605A63A8}" type="sibTrans" cxnId="{79E1D655-94F1-4F41-9522-2018B57E82C9}">
      <dgm:prSet/>
      <dgm:spPr/>
      <dgm:t>
        <a:bodyPr/>
        <a:lstStyle/>
        <a:p>
          <a:endParaRPr lang="en-US"/>
        </a:p>
      </dgm:t>
    </dgm:pt>
    <dgm:pt modelId="{FF7925A4-8FAE-7647-A5A7-52A51D59E50D}">
      <dgm:prSet phldrT="[Text]"/>
      <dgm:spPr/>
      <dgm:t>
        <a:bodyPr/>
        <a:lstStyle/>
        <a:p>
          <a:r>
            <a:rPr lang="en-US" dirty="0" err="1" smtClean="0"/>
            <a:t>نسبة</a:t>
          </a:r>
          <a:r>
            <a:rPr lang="en-US" dirty="0" smtClean="0"/>
            <a:t> </a:t>
          </a:r>
          <a:r>
            <a:rPr lang="en-US" dirty="0" err="1" smtClean="0"/>
            <a:t>كبيره</a:t>
          </a:r>
          <a:r>
            <a:rPr lang="en-US" dirty="0" smtClean="0"/>
            <a:t> </a:t>
          </a:r>
          <a:r>
            <a:rPr lang="en-US" dirty="0" err="1" smtClean="0"/>
            <a:t>تعاني</a:t>
          </a:r>
          <a:r>
            <a:rPr lang="en-US" dirty="0" smtClean="0"/>
            <a:t> </a:t>
          </a:r>
          <a:r>
            <a:rPr lang="en-US" dirty="0" err="1" smtClean="0"/>
            <a:t>من</a:t>
          </a:r>
          <a:r>
            <a:rPr lang="en-US" dirty="0" smtClean="0"/>
            <a:t> </a:t>
          </a:r>
          <a:r>
            <a:rPr lang="en-US" dirty="0" err="1" smtClean="0"/>
            <a:t>قدرات</a:t>
          </a:r>
          <a:r>
            <a:rPr lang="en-US" dirty="0" smtClean="0"/>
            <a:t> </a:t>
          </a:r>
          <a:r>
            <a:rPr lang="en-US" dirty="0" err="1" smtClean="0"/>
            <a:t>متدنية</a:t>
          </a:r>
          <a:endParaRPr lang="en-US" dirty="0"/>
        </a:p>
      </dgm:t>
    </dgm:pt>
    <dgm:pt modelId="{56DCBFE9-733B-4543-8B99-8192061DFADF}" type="parTrans" cxnId="{13877F28-482C-864B-9FBA-49766AC6F80A}">
      <dgm:prSet/>
      <dgm:spPr/>
      <dgm:t>
        <a:bodyPr/>
        <a:lstStyle/>
        <a:p>
          <a:endParaRPr lang="en-US"/>
        </a:p>
      </dgm:t>
    </dgm:pt>
    <dgm:pt modelId="{14CA8530-6F44-7B47-B42F-AED1D86024ED}" type="sibTrans" cxnId="{13877F28-482C-864B-9FBA-49766AC6F80A}">
      <dgm:prSet/>
      <dgm:spPr/>
      <dgm:t>
        <a:bodyPr/>
        <a:lstStyle/>
        <a:p>
          <a:endParaRPr lang="en-US"/>
        </a:p>
      </dgm:t>
    </dgm:pt>
    <dgm:pt modelId="{1DB75BFD-E49B-674A-B60F-3819EFD96CB9}">
      <dgm:prSet phldrT="[Text]"/>
      <dgm:spPr/>
      <dgm:t>
        <a:bodyPr/>
        <a:lstStyle/>
        <a:p>
          <a:r>
            <a:rPr lang="en-US" dirty="0" err="1" smtClean="0"/>
            <a:t>مزاج</a:t>
          </a:r>
          <a:r>
            <a:rPr lang="en-US" dirty="0" smtClean="0"/>
            <a:t> </a:t>
          </a:r>
          <a:r>
            <a:rPr lang="en-US" dirty="0" err="1" smtClean="0"/>
            <a:t>سطحي</a:t>
          </a:r>
          <a:endParaRPr lang="en-US" dirty="0"/>
        </a:p>
      </dgm:t>
    </dgm:pt>
    <dgm:pt modelId="{CAB4B812-65F6-4848-919E-FA5D12ECC524}" type="parTrans" cxnId="{71578DE4-A5CA-E84B-B131-AE1AF65631A7}">
      <dgm:prSet/>
      <dgm:spPr/>
      <dgm:t>
        <a:bodyPr/>
        <a:lstStyle/>
        <a:p>
          <a:endParaRPr lang="en-US"/>
        </a:p>
      </dgm:t>
    </dgm:pt>
    <dgm:pt modelId="{A8E28060-F517-224A-9335-B32FD4C0D7C2}" type="sibTrans" cxnId="{71578DE4-A5CA-E84B-B131-AE1AF65631A7}">
      <dgm:prSet/>
      <dgm:spPr/>
      <dgm:t>
        <a:bodyPr/>
        <a:lstStyle/>
        <a:p>
          <a:endParaRPr lang="en-US"/>
        </a:p>
      </dgm:t>
    </dgm:pt>
    <dgm:pt modelId="{F84D71F0-E6C9-3146-A4C7-F4FF28CEAA5B}">
      <dgm:prSet phldrT="[Text]"/>
      <dgm:spPr/>
      <dgm:t>
        <a:bodyPr/>
        <a:lstStyle/>
        <a:p>
          <a:r>
            <a:rPr lang="en-US" dirty="0" err="1" smtClean="0"/>
            <a:t>فقدان</a:t>
          </a:r>
          <a:r>
            <a:rPr lang="en-US" dirty="0" smtClean="0"/>
            <a:t> </a:t>
          </a:r>
          <a:r>
            <a:rPr lang="en-US" dirty="0" err="1" smtClean="0"/>
            <a:t>الدافعية</a:t>
          </a:r>
          <a:endParaRPr lang="en-US" dirty="0"/>
        </a:p>
      </dgm:t>
    </dgm:pt>
    <dgm:pt modelId="{4E7F8256-172F-EF4B-8CC3-7DC057531F82}" type="parTrans" cxnId="{EF4B8984-EB7D-2D41-895B-B97EB4921C3A}">
      <dgm:prSet/>
      <dgm:spPr/>
      <dgm:t>
        <a:bodyPr/>
        <a:lstStyle/>
        <a:p>
          <a:endParaRPr lang="en-US"/>
        </a:p>
      </dgm:t>
    </dgm:pt>
    <dgm:pt modelId="{1B2C2EAB-0A7C-2D45-B76C-DFCBDD87BDE4}" type="sibTrans" cxnId="{EF4B8984-EB7D-2D41-895B-B97EB4921C3A}">
      <dgm:prSet/>
      <dgm:spPr/>
      <dgm:t>
        <a:bodyPr/>
        <a:lstStyle/>
        <a:p>
          <a:endParaRPr lang="en-US"/>
        </a:p>
      </dgm:t>
    </dgm:pt>
    <dgm:pt modelId="{9F078FA7-FE17-014F-9497-35E6554D8B3D}">
      <dgm:prSet/>
      <dgm:spPr/>
      <dgm:t>
        <a:bodyPr/>
        <a:lstStyle/>
        <a:p>
          <a:r>
            <a:rPr lang="en-US" dirty="0" err="1" smtClean="0"/>
            <a:t>مشكلات</a:t>
          </a:r>
          <a:r>
            <a:rPr lang="en-US" dirty="0" smtClean="0"/>
            <a:t> </a:t>
          </a:r>
          <a:r>
            <a:rPr lang="en-US" dirty="0" err="1" smtClean="0"/>
            <a:t>في</a:t>
          </a:r>
          <a:r>
            <a:rPr lang="en-US" dirty="0" smtClean="0"/>
            <a:t> </a:t>
          </a:r>
          <a:r>
            <a:rPr lang="en-US" dirty="0" err="1" smtClean="0"/>
            <a:t>الذاكرة</a:t>
          </a:r>
          <a:endParaRPr lang="en-US" dirty="0"/>
        </a:p>
      </dgm:t>
    </dgm:pt>
    <dgm:pt modelId="{1E5984B0-90CA-564B-8226-2FF1C0E67D1E}" type="parTrans" cxnId="{E423EBBC-0EF2-2F4D-9918-713235E490F2}">
      <dgm:prSet/>
      <dgm:spPr/>
      <dgm:t>
        <a:bodyPr/>
        <a:lstStyle/>
        <a:p>
          <a:endParaRPr lang="en-US"/>
        </a:p>
      </dgm:t>
    </dgm:pt>
    <dgm:pt modelId="{C3D23E38-3318-F24F-BDC5-5DBC19A6C21E}" type="sibTrans" cxnId="{E423EBBC-0EF2-2F4D-9918-713235E490F2}">
      <dgm:prSet/>
      <dgm:spPr/>
      <dgm:t>
        <a:bodyPr/>
        <a:lstStyle/>
        <a:p>
          <a:endParaRPr lang="en-US"/>
        </a:p>
      </dgm:t>
    </dgm:pt>
    <dgm:pt modelId="{84AB0CB4-8E38-5741-B9C5-0897ECACC641}" type="pres">
      <dgm:prSet presAssocID="{3B053F6F-B492-D447-867B-BB9F81F4782F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C19200A-3220-914E-8234-6B4654ABC0E2}" type="pres">
      <dgm:prSet presAssocID="{36E21F66-0A81-C647-A016-DFE271099306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F60134-8B65-9E49-9F24-BD6E02A1555C}" type="pres">
      <dgm:prSet presAssocID="{EBABEFBD-737D-074C-9CBB-321DBF91E4F8}" presName="sibTrans" presStyleCnt="0"/>
      <dgm:spPr/>
    </dgm:pt>
    <dgm:pt modelId="{99E6432D-3DE0-4248-80CF-D6C234EB25C5}" type="pres">
      <dgm:prSet presAssocID="{0088D36B-A7B9-4F49-A270-A77F397FA3CA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301C5D-B5CD-D54F-A883-B1811472991B}" type="pres">
      <dgm:prSet presAssocID="{65D9D1A9-D804-C24D-85D0-A831605A63A8}" presName="sibTrans" presStyleCnt="0"/>
      <dgm:spPr/>
    </dgm:pt>
    <dgm:pt modelId="{C91D580E-0352-E349-BDF3-01ADA5AD8149}" type="pres">
      <dgm:prSet presAssocID="{FF7925A4-8FAE-7647-A5A7-52A51D59E50D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F353E6-A219-F049-A08B-97B5A02E9E57}" type="pres">
      <dgm:prSet presAssocID="{14CA8530-6F44-7B47-B42F-AED1D86024ED}" presName="sibTrans" presStyleCnt="0"/>
      <dgm:spPr/>
    </dgm:pt>
    <dgm:pt modelId="{9BA1A409-7FBE-394F-9999-9F1D06C5314C}" type="pres">
      <dgm:prSet presAssocID="{1DB75BFD-E49B-674A-B60F-3819EFD96CB9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564921-35E4-0B44-A699-DFD70C59E70E}" type="pres">
      <dgm:prSet presAssocID="{A8E28060-F517-224A-9335-B32FD4C0D7C2}" presName="sibTrans" presStyleCnt="0"/>
      <dgm:spPr/>
    </dgm:pt>
    <dgm:pt modelId="{4286F4C9-F4B3-6146-84AD-7890B4286C4C}" type="pres">
      <dgm:prSet presAssocID="{9F078FA7-FE17-014F-9497-35E6554D8B3D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50A3A97-164F-3142-8431-7E3C05B920F7}" type="pres">
      <dgm:prSet presAssocID="{C3D23E38-3318-F24F-BDC5-5DBC19A6C21E}" presName="sibTrans" presStyleCnt="0"/>
      <dgm:spPr/>
    </dgm:pt>
    <dgm:pt modelId="{0A328CCF-9BD9-0E43-97DD-C11C67F162A6}" type="pres">
      <dgm:prSet presAssocID="{F84D71F0-E6C9-3146-A4C7-F4FF28CEAA5B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3877F28-482C-864B-9FBA-49766AC6F80A}" srcId="{3B053F6F-B492-D447-867B-BB9F81F4782F}" destId="{FF7925A4-8FAE-7647-A5A7-52A51D59E50D}" srcOrd="2" destOrd="0" parTransId="{56DCBFE9-733B-4543-8B99-8192061DFADF}" sibTransId="{14CA8530-6F44-7B47-B42F-AED1D86024ED}"/>
    <dgm:cxn modelId="{512E109E-602B-374C-83E6-70B42E563753}" type="presOf" srcId="{0088D36B-A7B9-4F49-A270-A77F397FA3CA}" destId="{99E6432D-3DE0-4248-80CF-D6C234EB25C5}" srcOrd="0" destOrd="0" presId="urn:microsoft.com/office/officeart/2005/8/layout/default"/>
    <dgm:cxn modelId="{12347459-426E-744C-8631-BB0C76C969FC}" srcId="{3B053F6F-B492-D447-867B-BB9F81F4782F}" destId="{36E21F66-0A81-C647-A016-DFE271099306}" srcOrd="0" destOrd="0" parTransId="{3F40B4BD-17BD-7E47-85E2-B18BBCCE3445}" sibTransId="{EBABEFBD-737D-074C-9CBB-321DBF91E4F8}"/>
    <dgm:cxn modelId="{EF4B8984-EB7D-2D41-895B-B97EB4921C3A}" srcId="{3B053F6F-B492-D447-867B-BB9F81F4782F}" destId="{F84D71F0-E6C9-3146-A4C7-F4FF28CEAA5B}" srcOrd="5" destOrd="0" parTransId="{4E7F8256-172F-EF4B-8CC3-7DC057531F82}" sibTransId="{1B2C2EAB-0A7C-2D45-B76C-DFCBDD87BDE4}"/>
    <dgm:cxn modelId="{E423EBBC-0EF2-2F4D-9918-713235E490F2}" srcId="{3B053F6F-B492-D447-867B-BB9F81F4782F}" destId="{9F078FA7-FE17-014F-9497-35E6554D8B3D}" srcOrd="4" destOrd="0" parTransId="{1E5984B0-90CA-564B-8226-2FF1C0E67D1E}" sibTransId="{C3D23E38-3318-F24F-BDC5-5DBC19A6C21E}"/>
    <dgm:cxn modelId="{88E3C9D0-AFD5-D945-8DA8-A92134A84B9B}" type="presOf" srcId="{9F078FA7-FE17-014F-9497-35E6554D8B3D}" destId="{4286F4C9-F4B3-6146-84AD-7890B4286C4C}" srcOrd="0" destOrd="0" presId="urn:microsoft.com/office/officeart/2005/8/layout/default"/>
    <dgm:cxn modelId="{96C66369-DED3-B24A-8021-D155B9F499C8}" type="presOf" srcId="{1DB75BFD-E49B-674A-B60F-3819EFD96CB9}" destId="{9BA1A409-7FBE-394F-9999-9F1D06C5314C}" srcOrd="0" destOrd="0" presId="urn:microsoft.com/office/officeart/2005/8/layout/default"/>
    <dgm:cxn modelId="{79E1D655-94F1-4F41-9522-2018B57E82C9}" srcId="{3B053F6F-B492-D447-867B-BB9F81F4782F}" destId="{0088D36B-A7B9-4F49-A270-A77F397FA3CA}" srcOrd="1" destOrd="0" parTransId="{34B536FF-4C9F-2048-AF3D-C1D88D1D1B1D}" sibTransId="{65D9D1A9-D804-C24D-85D0-A831605A63A8}"/>
    <dgm:cxn modelId="{61E10223-E83F-FC45-8187-EFC13D59DDF9}" type="presOf" srcId="{F84D71F0-E6C9-3146-A4C7-F4FF28CEAA5B}" destId="{0A328CCF-9BD9-0E43-97DD-C11C67F162A6}" srcOrd="0" destOrd="0" presId="urn:microsoft.com/office/officeart/2005/8/layout/default"/>
    <dgm:cxn modelId="{71578DE4-A5CA-E84B-B131-AE1AF65631A7}" srcId="{3B053F6F-B492-D447-867B-BB9F81F4782F}" destId="{1DB75BFD-E49B-674A-B60F-3819EFD96CB9}" srcOrd="3" destOrd="0" parTransId="{CAB4B812-65F6-4848-919E-FA5D12ECC524}" sibTransId="{A8E28060-F517-224A-9335-B32FD4C0D7C2}"/>
    <dgm:cxn modelId="{8A340D8F-1177-C843-B762-174617BDFFFE}" type="presOf" srcId="{36E21F66-0A81-C647-A016-DFE271099306}" destId="{EC19200A-3220-914E-8234-6B4654ABC0E2}" srcOrd="0" destOrd="0" presId="urn:microsoft.com/office/officeart/2005/8/layout/default"/>
    <dgm:cxn modelId="{B9A8DFAE-4438-444B-AEEB-61A4AB762B28}" type="presOf" srcId="{3B053F6F-B492-D447-867B-BB9F81F4782F}" destId="{84AB0CB4-8E38-5741-B9C5-0897ECACC641}" srcOrd="0" destOrd="0" presId="urn:microsoft.com/office/officeart/2005/8/layout/default"/>
    <dgm:cxn modelId="{3B53A6D2-330B-BA4B-9070-E25F72C3CEFB}" type="presOf" srcId="{FF7925A4-8FAE-7647-A5A7-52A51D59E50D}" destId="{C91D580E-0352-E349-BDF3-01ADA5AD8149}" srcOrd="0" destOrd="0" presId="urn:microsoft.com/office/officeart/2005/8/layout/default"/>
    <dgm:cxn modelId="{4893CA36-3609-BD47-9AE9-C6DE60A57383}" type="presParOf" srcId="{84AB0CB4-8E38-5741-B9C5-0897ECACC641}" destId="{EC19200A-3220-914E-8234-6B4654ABC0E2}" srcOrd="0" destOrd="0" presId="urn:microsoft.com/office/officeart/2005/8/layout/default"/>
    <dgm:cxn modelId="{B8B05E93-2C3A-D045-A1C0-0172C33BFB83}" type="presParOf" srcId="{84AB0CB4-8E38-5741-B9C5-0897ECACC641}" destId="{4EF60134-8B65-9E49-9F24-BD6E02A1555C}" srcOrd="1" destOrd="0" presId="urn:microsoft.com/office/officeart/2005/8/layout/default"/>
    <dgm:cxn modelId="{5B9B4466-3EF1-2B48-8D07-8A7EA30D50E3}" type="presParOf" srcId="{84AB0CB4-8E38-5741-B9C5-0897ECACC641}" destId="{99E6432D-3DE0-4248-80CF-D6C234EB25C5}" srcOrd="2" destOrd="0" presId="urn:microsoft.com/office/officeart/2005/8/layout/default"/>
    <dgm:cxn modelId="{E247CECD-6316-AD42-BEB1-BBEFEC1B4ED4}" type="presParOf" srcId="{84AB0CB4-8E38-5741-B9C5-0897ECACC641}" destId="{96301C5D-B5CD-D54F-A883-B1811472991B}" srcOrd="3" destOrd="0" presId="urn:microsoft.com/office/officeart/2005/8/layout/default"/>
    <dgm:cxn modelId="{CB82D5AC-8741-DF4A-B89B-7B137078379F}" type="presParOf" srcId="{84AB0CB4-8E38-5741-B9C5-0897ECACC641}" destId="{C91D580E-0352-E349-BDF3-01ADA5AD8149}" srcOrd="4" destOrd="0" presId="urn:microsoft.com/office/officeart/2005/8/layout/default"/>
    <dgm:cxn modelId="{38B4641A-D2FF-2841-8795-7544126CC5F9}" type="presParOf" srcId="{84AB0CB4-8E38-5741-B9C5-0897ECACC641}" destId="{F7F353E6-A219-F049-A08B-97B5A02E9E57}" srcOrd="5" destOrd="0" presId="urn:microsoft.com/office/officeart/2005/8/layout/default"/>
    <dgm:cxn modelId="{5D3BA9AD-1C96-1846-A99E-3959D952A0D3}" type="presParOf" srcId="{84AB0CB4-8E38-5741-B9C5-0897ECACC641}" destId="{9BA1A409-7FBE-394F-9999-9F1D06C5314C}" srcOrd="6" destOrd="0" presId="urn:microsoft.com/office/officeart/2005/8/layout/default"/>
    <dgm:cxn modelId="{F26CF333-D636-C946-A92E-7DDFB154A33B}" type="presParOf" srcId="{84AB0CB4-8E38-5741-B9C5-0897ECACC641}" destId="{5B564921-35E4-0B44-A699-DFD70C59E70E}" srcOrd="7" destOrd="0" presId="urn:microsoft.com/office/officeart/2005/8/layout/default"/>
    <dgm:cxn modelId="{F2C7D4A9-B0B6-3041-8657-4C475395E17F}" type="presParOf" srcId="{84AB0CB4-8E38-5741-B9C5-0897ECACC641}" destId="{4286F4C9-F4B3-6146-84AD-7890B4286C4C}" srcOrd="8" destOrd="0" presId="urn:microsoft.com/office/officeart/2005/8/layout/default"/>
    <dgm:cxn modelId="{04CF3D39-52A2-B842-96E8-FEB5817776D3}" type="presParOf" srcId="{84AB0CB4-8E38-5741-B9C5-0897ECACC641}" destId="{350A3A97-164F-3142-8431-7E3C05B920F7}" srcOrd="9" destOrd="0" presId="urn:microsoft.com/office/officeart/2005/8/layout/default"/>
    <dgm:cxn modelId="{1344F8A4-CD30-714A-8EF5-8744637257BB}" type="presParOf" srcId="{84AB0CB4-8E38-5741-B9C5-0897ECACC641}" destId="{0A328CCF-9BD9-0E43-97DD-C11C67F162A6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E6A10419-F888-BD42-B18A-2C76DA38BBA2}" type="doc">
      <dgm:prSet loTypeId="urn:microsoft.com/office/officeart/2005/8/layout/hierarchy1" loCatId="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941F7B23-3AD7-0549-9D41-EE588BD2F491}">
      <dgm:prSet phldrT="[Text]"/>
      <dgm:spPr/>
      <dgm:t>
        <a:bodyPr/>
        <a:lstStyle/>
        <a:p>
          <a:r>
            <a:rPr lang="en-US" dirty="0" err="1" smtClean="0"/>
            <a:t>الخصائص</a:t>
          </a:r>
          <a:r>
            <a:rPr lang="en-US" dirty="0" smtClean="0"/>
            <a:t> </a:t>
          </a:r>
          <a:r>
            <a:rPr lang="en-US" dirty="0" err="1" smtClean="0"/>
            <a:t>الحسية</a:t>
          </a:r>
          <a:endParaRPr lang="en-US" dirty="0"/>
        </a:p>
      </dgm:t>
    </dgm:pt>
    <dgm:pt modelId="{3EDFAEAC-E4B2-3341-A974-79D2A81E14E3}" type="parTrans" cxnId="{CA274600-4A5F-694C-9D5C-BF0BB8666CB2}">
      <dgm:prSet/>
      <dgm:spPr/>
      <dgm:t>
        <a:bodyPr/>
        <a:lstStyle/>
        <a:p>
          <a:endParaRPr lang="en-US"/>
        </a:p>
      </dgm:t>
    </dgm:pt>
    <dgm:pt modelId="{DCD7D84F-FD24-6A42-B999-F5C56C03E5C4}" type="sibTrans" cxnId="{CA274600-4A5F-694C-9D5C-BF0BB8666CB2}">
      <dgm:prSet/>
      <dgm:spPr/>
      <dgm:t>
        <a:bodyPr/>
        <a:lstStyle/>
        <a:p>
          <a:endParaRPr lang="en-US"/>
        </a:p>
      </dgm:t>
    </dgm:pt>
    <dgm:pt modelId="{73E2EDEE-F26A-D745-9665-5F9F932391C0}">
      <dgm:prSet phldrT="[Text]"/>
      <dgm:spPr/>
      <dgm:t>
        <a:bodyPr/>
        <a:lstStyle/>
        <a:p>
          <a:r>
            <a:rPr lang="en-US" dirty="0" err="1" smtClean="0"/>
            <a:t>المثيرات</a:t>
          </a:r>
          <a:r>
            <a:rPr lang="en-US" dirty="0" smtClean="0"/>
            <a:t> </a:t>
          </a:r>
          <a:r>
            <a:rPr lang="en-US" dirty="0" err="1" smtClean="0"/>
            <a:t>السمعية</a:t>
          </a:r>
          <a:endParaRPr lang="en-US" dirty="0"/>
        </a:p>
      </dgm:t>
    </dgm:pt>
    <dgm:pt modelId="{B8FB5BA4-5BA7-864C-ADD4-0FB99B14148B}" type="parTrans" cxnId="{33E28A52-5F32-8C4B-A861-4898F349F75B}">
      <dgm:prSet/>
      <dgm:spPr/>
      <dgm:t>
        <a:bodyPr/>
        <a:lstStyle/>
        <a:p>
          <a:endParaRPr lang="en-US"/>
        </a:p>
      </dgm:t>
    </dgm:pt>
    <dgm:pt modelId="{DE16A427-3171-5943-B103-4F3859B7BFBC}" type="sibTrans" cxnId="{33E28A52-5F32-8C4B-A861-4898F349F75B}">
      <dgm:prSet/>
      <dgm:spPr/>
      <dgm:t>
        <a:bodyPr/>
        <a:lstStyle/>
        <a:p>
          <a:endParaRPr lang="en-US"/>
        </a:p>
      </dgm:t>
    </dgm:pt>
    <dgm:pt modelId="{EA816E70-F171-EC4B-B8C8-314F0C838E76}">
      <dgm:prSet phldrT="[Text]"/>
      <dgm:spPr/>
      <dgm:t>
        <a:bodyPr/>
        <a:lstStyle/>
        <a:p>
          <a:r>
            <a:rPr lang="en-US" dirty="0" err="1" smtClean="0"/>
            <a:t>حساسية</a:t>
          </a:r>
          <a:r>
            <a:rPr lang="en-US" dirty="0" smtClean="0"/>
            <a:t> </a:t>
          </a:r>
          <a:r>
            <a:rPr lang="en-US" dirty="0" err="1" smtClean="0"/>
            <a:t>سمعية</a:t>
          </a:r>
          <a:endParaRPr lang="en-US" dirty="0"/>
        </a:p>
      </dgm:t>
    </dgm:pt>
    <dgm:pt modelId="{D3B218CD-CD4F-754B-AE08-E86331292611}" type="parTrans" cxnId="{444C0751-565C-6947-A556-3F5B27AC6818}">
      <dgm:prSet/>
      <dgm:spPr/>
      <dgm:t>
        <a:bodyPr/>
        <a:lstStyle/>
        <a:p>
          <a:endParaRPr lang="en-US"/>
        </a:p>
      </dgm:t>
    </dgm:pt>
    <dgm:pt modelId="{023F7100-A6E0-AE46-A14B-00BAF34F6BFF}" type="sibTrans" cxnId="{444C0751-565C-6947-A556-3F5B27AC6818}">
      <dgm:prSet/>
      <dgm:spPr/>
      <dgm:t>
        <a:bodyPr/>
        <a:lstStyle/>
        <a:p>
          <a:endParaRPr lang="en-US"/>
        </a:p>
      </dgm:t>
    </dgm:pt>
    <dgm:pt modelId="{289B0122-7BC1-4C45-A747-A4B57CEA5481}">
      <dgm:prSet phldrT="[Text]"/>
      <dgm:spPr/>
      <dgm:t>
        <a:bodyPr/>
        <a:lstStyle/>
        <a:p>
          <a:r>
            <a:rPr lang="en-US" dirty="0" err="1" smtClean="0"/>
            <a:t>لايستجيبون</a:t>
          </a:r>
          <a:r>
            <a:rPr lang="en-US" dirty="0" smtClean="0"/>
            <a:t> </a:t>
          </a:r>
          <a:r>
            <a:rPr lang="en-US" dirty="0" err="1" smtClean="0"/>
            <a:t>للاصوات</a:t>
          </a:r>
          <a:endParaRPr lang="en-US" dirty="0"/>
        </a:p>
      </dgm:t>
    </dgm:pt>
    <dgm:pt modelId="{98824A72-5871-9E4A-8CE6-070E78631C99}" type="parTrans" cxnId="{6465123E-BDA0-C740-BF65-CADDB98B62A8}">
      <dgm:prSet/>
      <dgm:spPr/>
      <dgm:t>
        <a:bodyPr/>
        <a:lstStyle/>
        <a:p>
          <a:endParaRPr lang="en-US"/>
        </a:p>
      </dgm:t>
    </dgm:pt>
    <dgm:pt modelId="{4757B510-A2C8-644A-B19A-B193633B13A0}" type="sibTrans" cxnId="{6465123E-BDA0-C740-BF65-CADDB98B62A8}">
      <dgm:prSet/>
      <dgm:spPr/>
      <dgm:t>
        <a:bodyPr/>
        <a:lstStyle/>
        <a:p>
          <a:endParaRPr lang="en-US"/>
        </a:p>
      </dgm:t>
    </dgm:pt>
    <dgm:pt modelId="{24EA5F0E-A946-074E-9C13-B981A01437D0}">
      <dgm:prSet phldrT="[Text]"/>
      <dgm:spPr/>
      <dgm:t>
        <a:bodyPr/>
        <a:lstStyle/>
        <a:p>
          <a:r>
            <a:rPr lang="en-US" dirty="0" err="1" smtClean="0"/>
            <a:t>المثيرات</a:t>
          </a:r>
          <a:r>
            <a:rPr lang="en-US" dirty="0" smtClean="0"/>
            <a:t> </a:t>
          </a:r>
          <a:r>
            <a:rPr lang="en-US" dirty="0" err="1" smtClean="0"/>
            <a:t>البصرية</a:t>
          </a:r>
          <a:endParaRPr lang="en-US" dirty="0"/>
        </a:p>
      </dgm:t>
    </dgm:pt>
    <dgm:pt modelId="{EBD82EC6-961D-4642-BA0D-1A86DCDDE11F}" type="parTrans" cxnId="{098E0309-0BB5-B343-90FC-BC0B550DC3DE}">
      <dgm:prSet/>
      <dgm:spPr/>
      <dgm:t>
        <a:bodyPr/>
        <a:lstStyle/>
        <a:p>
          <a:endParaRPr lang="en-US"/>
        </a:p>
      </dgm:t>
    </dgm:pt>
    <dgm:pt modelId="{76BF3D85-11DC-724E-B1F5-2F761DDB9EC1}" type="sibTrans" cxnId="{098E0309-0BB5-B343-90FC-BC0B550DC3DE}">
      <dgm:prSet/>
      <dgm:spPr/>
      <dgm:t>
        <a:bodyPr/>
        <a:lstStyle/>
        <a:p>
          <a:endParaRPr lang="en-US"/>
        </a:p>
      </dgm:t>
    </dgm:pt>
    <dgm:pt modelId="{FCDE2727-FA13-0342-A7EE-EE005820157C}">
      <dgm:prSet phldrT="[Text]"/>
      <dgm:spPr/>
      <dgm:t>
        <a:bodyPr/>
        <a:lstStyle/>
        <a:p>
          <a:r>
            <a:rPr lang="en-US" dirty="0" err="1" smtClean="0"/>
            <a:t>يخافون</a:t>
          </a:r>
          <a:r>
            <a:rPr lang="en-US" dirty="0" smtClean="0"/>
            <a:t> </a:t>
          </a:r>
          <a:r>
            <a:rPr lang="en-US" dirty="0" err="1" smtClean="0"/>
            <a:t>من</a:t>
          </a:r>
          <a:r>
            <a:rPr lang="en-US" dirty="0" smtClean="0"/>
            <a:t> </a:t>
          </a:r>
          <a:r>
            <a:rPr lang="en-US" dirty="0" err="1" smtClean="0"/>
            <a:t>بعض</a:t>
          </a:r>
          <a:r>
            <a:rPr lang="en-US" dirty="0" smtClean="0"/>
            <a:t> </a:t>
          </a:r>
          <a:r>
            <a:rPr lang="en-US" dirty="0" err="1" smtClean="0"/>
            <a:t>الالوان</a:t>
          </a:r>
          <a:endParaRPr lang="en-US" dirty="0"/>
        </a:p>
      </dgm:t>
    </dgm:pt>
    <dgm:pt modelId="{80AC5858-CA5A-F545-A554-0C82D57836B3}" type="parTrans" cxnId="{B9CB0471-48F2-F14D-99B2-4C0F70CF9464}">
      <dgm:prSet/>
      <dgm:spPr/>
      <dgm:t>
        <a:bodyPr/>
        <a:lstStyle/>
        <a:p>
          <a:endParaRPr lang="en-US"/>
        </a:p>
      </dgm:t>
    </dgm:pt>
    <dgm:pt modelId="{5B83CE55-77F7-9A47-B399-9EAA57DB5413}" type="sibTrans" cxnId="{B9CB0471-48F2-F14D-99B2-4C0F70CF9464}">
      <dgm:prSet/>
      <dgm:spPr/>
      <dgm:t>
        <a:bodyPr/>
        <a:lstStyle/>
        <a:p>
          <a:endParaRPr lang="en-US"/>
        </a:p>
      </dgm:t>
    </dgm:pt>
    <dgm:pt modelId="{EF31C826-C727-074A-AAE7-569F1BA4A0A2}">
      <dgm:prSet/>
      <dgm:spPr/>
      <dgm:t>
        <a:bodyPr/>
        <a:lstStyle/>
        <a:p>
          <a:r>
            <a:rPr lang="en-US" dirty="0" err="1" smtClean="0"/>
            <a:t>المثيرات</a:t>
          </a:r>
          <a:r>
            <a:rPr lang="en-US" dirty="0" smtClean="0"/>
            <a:t> </a:t>
          </a:r>
          <a:r>
            <a:rPr lang="en-US" dirty="0" err="1" smtClean="0"/>
            <a:t>اللمسية</a:t>
          </a:r>
          <a:endParaRPr lang="en-US" dirty="0"/>
        </a:p>
      </dgm:t>
    </dgm:pt>
    <dgm:pt modelId="{C371CDDF-EDA9-E640-B34C-1E1710F922AF}" type="parTrans" cxnId="{F595BBF6-176D-E949-9C73-7581C3C6473F}">
      <dgm:prSet/>
      <dgm:spPr/>
      <dgm:t>
        <a:bodyPr/>
        <a:lstStyle/>
        <a:p>
          <a:endParaRPr lang="en-US"/>
        </a:p>
      </dgm:t>
    </dgm:pt>
    <dgm:pt modelId="{18B4E504-36F9-F94E-BA2A-23DEDB500AF6}" type="sibTrans" cxnId="{F595BBF6-176D-E949-9C73-7581C3C6473F}">
      <dgm:prSet/>
      <dgm:spPr/>
      <dgm:t>
        <a:bodyPr/>
        <a:lstStyle/>
        <a:p>
          <a:endParaRPr lang="en-US"/>
        </a:p>
      </dgm:t>
    </dgm:pt>
    <dgm:pt modelId="{67D893C4-E9BF-194C-BCE2-2F452FAF4D5E}">
      <dgm:prSet/>
      <dgm:spPr/>
      <dgm:t>
        <a:bodyPr/>
        <a:lstStyle/>
        <a:p>
          <a:r>
            <a:rPr lang="en-US" dirty="0" err="1" smtClean="0"/>
            <a:t>حساسية</a:t>
          </a:r>
          <a:r>
            <a:rPr lang="en-US" dirty="0" smtClean="0"/>
            <a:t> </a:t>
          </a:r>
          <a:r>
            <a:rPr lang="en-US" dirty="0" err="1" smtClean="0"/>
            <a:t>بصرية</a:t>
          </a:r>
          <a:endParaRPr lang="en-US" dirty="0"/>
        </a:p>
      </dgm:t>
    </dgm:pt>
    <dgm:pt modelId="{3F032E38-29AF-4F4B-8B17-5874E88E2F37}" type="parTrans" cxnId="{D7D66DEA-DBDD-7F4B-8113-25916582FB3D}">
      <dgm:prSet/>
      <dgm:spPr/>
      <dgm:t>
        <a:bodyPr/>
        <a:lstStyle/>
        <a:p>
          <a:endParaRPr lang="en-US"/>
        </a:p>
      </dgm:t>
    </dgm:pt>
    <dgm:pt modelId="{1E58E71A-6343-704D-B2DD-99618460709B}" type="sibTrans" cxnId="{D7D66DEA-DBDD-7F4B-8113-25916582FB3D}">
      <dgm:prSet/>
      <dgm:spPr/>
      <dgm:t>
        <a:bodyPr/>
        <a:lstStyle/>
        <a:p>
          <a:endParaRPr lang="en-US"/>
        </a:p>
      </dgm:t>
    </dgm:pt>
    <dgm:pt modelId="{EB12841E-A415-C443-91C0-497E11F6EBF1}">
      <dgm:prSet/>
      <dgm:spPr/>
      <dgm:t>
        <a:bodyPr/>
        <a:lstStyle/>
        <a:p>
          <a:r>
            <a:rPr lang="en-US" dirty="0" err="1" smtClean="0"/>
            <a:t>حساسية</a:t>
          </a:r>
          <a:r>
            <a:rPr lang="en-US" dirty="0" smtClean="0"/>
            <a:t> </a:t>
          </a:r>
          <a:r>
            <a:rPr lang="en-US" dirty="0" err="1" smtClean="0"/>
            <a:t>جلدية</a:t>
          </a:r>
          <a:r>
            <a:rPr lang="en-US" dirty="0" smtClean="0"/>
            <a:t> </a:t>
          </a:r>
          <a:r>
            <a:rPr lang="en-US" dirty="0" err="1" smtClean="0"/>
            <a:t>او</a:t>
          </a:r>
          <a:r>
            <a:rPr lang="en-US" dirty="0" smtClean="0"/>
            <a:t> </a:t>
          </a:r>
          <a:r>
            <a:rPr lang="en-US" dirty="0" err="1" smtClean="0"/>
            <a:t>عدم</a:t>
          </a:r>
          <a:r>
            <a:rPr lang="en-US" dirty="0" smtClean="0"/>
            <a:t> </a:t>
          </a:r>
          <a:r>
            <a:rPr lang="en-US" dirty="0" err="1" smtClean="0"/>
            <a:t>احساس</a:t>
          </a:r>
          <a:endParaRPr lang="en-US" dirty="0"/>
        </a:p>
      </dgm:t>
    </dgm:pt>
    <dgm:pt modelId="{4C68FFDA-76EA-C64E-B832-D1B92B7F44BC}" type="parTrans" cxnId="{762A30CB-AFCC-AB41-B4D2-6D2955643351}">
      <dgm:prSet/>
      <dgm:spPr/>
      <dgm:t>
        <a:bodyPr/>
        <a:lstStyle/>
        <a:p>
          <a:endParaRPr lang="en-US"/>
        </a:p>
      </dgm:t>
    </dgm:pt>
    <dgm:pt modelId="{0AF7770F-74A3-8940-A41B-4DE33CB61C1E}" type="sibTrans" cxnId="{762A30CB-AFCC-AB41-B4D2-6D2955643351}">
      <dgm:prSet/>
      <dgm:spPr/>
      <dgm:t>
        <a:bodyPr/>
        <a:lstStyle/>
        <a:p>
          <a:endParaRPr lang="en-US"/>
        </a:p>
      </dgm:t>
    </dgm:pt>
    <dgm:pt modelId="{B6B40F8C-7BA3-D04C-902E-E71887AA35A7}" type="pres">
      <dgm:prSet presAssocID="{E6A10419-F888-BD42-B18A-2C76DA38BBA2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F7A4F01D-F978-034D-A611-17D6A2E99134}" type="pres">
      <dgm:prSet presAssocID="{941F7B23-3AD7-0549-9D41-EE588BD2F491}" presName="hierRoot1" presStyleCnt="0"/>
      <dgm:spPr/>
    </dgm:pt>
    <dgm:pt modelId="{AFE7CBBF-B846-544A-85CA-F852BE056668}" type="pres">
      <dgm:prSet presAssocID="{941F7B23-3AD7-0549-9D41-EE588BD2F491}" presName="composite" presStyleCnt="0"/>
      <dgm:spPr/>
    </dgm:pt>
    <dgm:pt modelId="{6AF984C3-4635-114D-B81B-E3EF0F232C5E}" type="pres">
      <dgm:prSet presAssocID="{941F7B23-3AD7-0549-9D41-EE588BD2F491}" presName="background" presStyleLbl="node0" presStyleIdx="0" presStyleCnt="1"/>
      <dgm:spPr/>
    </dgm:pt>
    <dgm:pt modelId="{CE2297C4-DE49-8A48-82B5-0A1F7FEAFD1F}" type="pres">
      <dgm:prSet presAssocID="{941F7B23-3AD7-0549-9D41-EE588BD2F491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27D826C-17F3-A148-8997-468DB7764601}" type="pres">
      <dgm:prSet presAssocID="{941F7B23-3AD7-0549-9D41-EE588BD2F491}" presName="hierChild2" presStyleCnt="0"/>
      <dgm:spPr/>
    </dgm:pt>
    <dgm:pt modelId="{4D8199DD-F913-ED49-9E9E-EAEB97F95BE2}" type="pres">
      <dgm:prSet presAssocID="{B8FB5BA4-5BA7-864C-ADD4-0FB99B14148B}" presName="Name10" presStyleLbl="parChTrans1D2" presStyleIdx="0" presStyleCnt="4"/>
      <dgm:spPr/>
      <dgm:t>
        <a:bodyPr/>
        <a:lstStyle/>
        <a:p>
          <a:endParaRPr lang="en-US"/>
        </a:p>
      </dgm:t>
    </dgm:pt>
    <dgm:pt modelId="{2A163404-D682-7342-B5A2-2A0665ABE151}" type="pres">
      <dgm:prSet presAssocID="{73E2EDEE-F26A-D745-9665-5F9F932391C0}" presName="hierRoot2" presStyleCnt="0"/>
      <dgm:spPr/>
    </dgm:pt>
    <dgm:pt modelId="{A74D38ED-5DE5-794E-866A-B875A8E37A3D}" type="pres">
      <dgm:prSet presAssocID="{73E2EDEE-F26A-D745-9665-5F9F932391C0}" presName="composite2" presStyleCnt="0"/>
      <dgm:spPr/>
    </dgm:pt>
    <dgm:pt modelId="{BC52A0DE-DA6C-5248-A6CE-1DD92350B2DC}" type="pres">
      <dgm:prSet presAssocID="{73E2EDEE-F26A-D745-9665-5F9F932391C0}" presName="background2" presStyleLbl="node2" presStyleIdx="0" presStyleCnt="4"/>
      <dgm:spPr/>
    </dgm:pt>
    <dgm:pt modelId="{92F2E33D-4327-8C4F-A40D-AFAA63181091}" type="pres">
      <dgm:prSet presAssocID="{73E2EDEE-F26A-D745-9665-5F9F932391C0}" presName="text2" presStyleLbl="fgAcc2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BDCC129-CBE8-CD41-8BD1-A92E446AF415}" type="pres">
      <dgm:prSet presAssocID="{73E2EDEE-F26A-D745-9665-5F9F932391C0}" presName="hierChild3" presStyleCnt="0"/>
      <dgm:spPr/>
    </dgm:pt>
    <dgm:pt modelId="{F75D1487-4CD3-B343-9A4F-8176AB83D3AE}" type="pres">
      <dgm:prSet presAssocID="{D3B218CD-CD4F-754B-AE08-E86331292611}" presName="Name17" presStyleLbl="parChTrans1D3" presStyleIdx="0" presStyleCnt="4"/>
      <dgm:spPr/>
      <dgm:t>
        <a:bodyPr/>
        <a:lstStyle/>
        <a:p>
          <a:endParaRPr lang="en-US"/>
        </a:p>
      </dgm:t>
    </dgm:pt>
    <dgm:pt modelId="{9CE4CD3B-2EC9-7246-A794-3DF8D1B1E94F}" type="pres">
      <dgm:prSet presAssocID="{EA816E70-F171-EC4B-B8C8-314F0C838E76}" presName="hierRoot3" presStyleCnt="0"/>
      <dgm:spPr/>
    </dgm:pt>
    <dgm:pt modelId="{5F7608C0-603C-FC4F-B490-58CCAD96ED23}" type="pres">
      <dgm:prSet presAssocID="{EA816E70-F171-EC4B-B8C8-314F0C838E76}" presName="composite3" presStyleCnt="0"/>
      <dgm:spPr/>
    </dgm:pt>
    <dgm:pt modelId="{4387086F-326B-414F-B2F9-438D49E7EEF0}" type="pres">
      <dgm:prSet presAssocID="{EA816E70-F171-EC4B-B8C8-314F0C838E76}" presName="background3" presStyleLbl="node3" presStyleIdx="0" presStyleCnt="4"/>
      <dgm:spPr/>
    </dgm:pt>
    <dgm:pt modelId="{2CFE05C0-3418-CD4D-99AE-A002D74E439D}" type="pres">
      <dgm:prSet presAssocID="{EA816E70-F171-EC4B-B8C8-314F0C838E76}" presName="text3" presStyleLbl="fgAcc3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3503C84-9158-6F44-B3BC-BF487C39BCC9}" type="pres">
      <dgm:prSet presAssocID="{EA816E70-F171-EC4B-B8C8-314F0C838E76}" presName="hierChild4" presStyleCnt="0"/>
      <dgm:spPr/>
    </dgm:pt>
    <dgm:pt modelId="{A09FCA95-2B56-A04A-8B68-7DD6854ADE79}" type="pres">
      <dgm:prSet presAssocID="{98824A72-5871-9E4A-8CE6-070E78631C99}" presName="Name17" presStyleLbl="parChTrans1D3" presStyleIdx="1" presStyleCnt="4"/>
      <dgm:spPr/>
      <dgm:t>
        <a:bodyPr/>
        <a:lstStyle/>
        <a:p>
          <a:endParaRPr lang="en-US"/>
        </a:p>
      </dgm:t>
    </dgm:pt>
    <dgm:pt modelId="{F1CA603D-7047-BA46-AD11-B90D660667E5}" type="pres">
      <dgm:prSet presAssocID="{289B0122-7BC1-4C45-A747-A4B57CEA5481}" presName="hierRoot3" presStyleCnt="0"/>
      <dgm:spPr/>
    </dgm:pt>
    <dgm:pt modelId="{C7E8D6CD-C602-694C-8CC3-A6F52BCA4432}" type="pres">
      <dgm:prSet presAssocID="{289B0122-7BC1-4C45-A747-A4B57CEA5481}" presName="composite3" presStyleCnt="0"/>
      <dgm:spPr/>
    </dgm:pt>
    <dgm:pt modelId="{5F1F6824-B056-EA42-A9D5-C73DEEE39AC1}" type="pres">
      <dgm:prSet presAssocID="{289B0122-7BC1-4C45-A747-A4B57CEA5481}" presName="background3" presStyleLbl="node3" presStyleIdx="1" presStyleCnt="4"/>
      <dgm:spPr/>
    </dgm:pt>
    <dgm:pt modelId="{E5923631-4D20-6345-84CE-1227AAD05CA7}" type="pres">
      <dgm:prSet presAssocID="{289B0122-7BC1-4C45-A747-A4B57CEA5481}" presName="text3" presStyleLbl="fgAcc3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D58C351-5620-7744-A25C-ED1BC0668EA6}" type="pres">
      <dgm:prSet presAssocID="{289B0122-7BC1-4C45-A747-A4B57CEA5481}" presName="hierChild4" presStyleCnt="0"/>
      <dgm:spPr/>
    </dgm:pt>
    <dgm:pt modelId="{B14E5EC3-501B-C34A-B970-38CCCDE04328}" type="pres">
      <dgm:prSet presAssocID="{C371CDDF-EDA9-E640-B34C-1E1710F922AF}" presName="Name10" presStyleLbl="parChTrans1D2" presStyleIdx="1" presStyleCnt="4"/>
      <dgm:spPr/>
      <dgm:t>
        <a:bodyPr/>
        <a:lstStyle/>
        <a:p>
          <a:endParaRPr lang="en-US"/>
        </a:p>
      </dgm:t>
    </dgm:pt>
    <dgm:pt modelId="{CCBFF753-3572-7A46-AE64-660AB41C6207}" type="pres">
      <dgm:prSet presAssocID="{EF31C826-C727-074A-AAE7-569F1BA4A0A2}" presName="hierRoot2" presStyleCnt="0"/>
      <dgm:spPr/>
    </dgm:pt>
    <dgm:pt modelId="{E8794FDC-FEA0-7240-B2E5-89C59F6892DC}" type="pres">
      <dgm:prSet presAssocID="{EF31C826-C727-074A-AAE7-569F1BA4A0A2}" presName="composite2" presStyleCnt="0"/>
      <dgm:spPr/>
    </dgm:pt>
    <dgm:pt modelId="{94F6CBD9-4764-574A-A88D-9B972C93D701}" type="pres">
      <dgm:prSet presAssocID="{EF31C826-C727-074A-AAE7-569F1BA4A0A2}" presName="background2" presStyleLbl="node2" presStyleIdx="1" presStyleCnt="4"/>
      <dgm:spPr/>
    </dgm:pt>
    <dgm:pt modelId="{A935BBE0-61C3-AB44-B9F2-8A92BEBBF089}" type="pres">
      <dgm:prSet presAssocID="{EF31C826-C727-074A-AAE7-569F1BA4A0A2}" presName="text2" presStyleLbl="fgAcc2" presStyleIdx="1" presStyleCnt="4" custLinFactNeighborX="5791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25F399A-548B-7B48-B390-C900EEB7CE1B}" type="pres">
      <dgm:prSet presAssocID="{EF31C826-C727-074A-AAE7-569F1BA4A0A2}" presName="hierChild3" presStyleCnt="0"/>
      <dgm:spPr/>
    </dgm:pt>
    <dgm:pt modelId="{7752816D-4635-7B41-946E-711F5194033A}" type="pres">
      <dgm:prSet presAssocID="{4C68FFDA-76EA-C64E-B832-D1B92B7F44BC}" presName="Name10" presStyleLbl="parChTrans1D2" presStyleIdx="2" presStyleCnt="4"/>
      <dgm:spPr/>
      <dgm:t>
        <a:bodyPr/>
        <a:lstStyle/>
        <a:p>
          <a:endParaRPr lang="en-US"/>
        </a:p>
      </dgm:t>
    </dgm:pt>
    <dgm:pt modelId="{ACDA9748-0EDD-2146-9273-648C2C8773D5}" type="pres">
      <dgm:prSet presAssocID="{EB12841E-A415-C443-91C0-497E11F6EBF1}" presName="hierRoot2" presStyleCnt="0"/>
      <dgm:spPr/>
    </dgm:pt>
    <dgm:pt modelId="{9E27D736-BC71-EA4A-830E-F5994D098B7B}" type="pres">
      <dgm:prSet presAssocID="{EB12841E-A415-C443-91C0-497E11F6EBF1}" presName="composite2" presStyleCnt="0"/>
      <dgm:spPr/>
    </dgm:pt>
    <dgm:pt modelId="{DDAFC085-EB16-3A41-90D7-30139D6F307C}" type="pres">
      <dgm:prSet presAssocID="{EB12841E-A415-C443-91C0-497E11F6EBF1}" presName="background2" presStyleLbl="node2" presStyleIdx="2" presStyleCnt="4"/>
      <dgm:spPr/>
    </dgm:pt>
    <dgm:pt modelId="{63001F33-3ACE-0E4D-8AC2-09505D7150DA}" type="pres">
      <dgm:prSet presAssocID="{EB12841E-A415-C443-91C0-497E11F6EBF1}" presName="text2" presStyleLbl="fgAcc2" presStyleIdx="2" presStyleCnt="4" custLinFactY="42267" custLinFactNeighborX="-57910" custLinFactNeighborY="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339E107-6A2A-544F-8EB3-A246B7F9DD10}" type="pres">
      <dgm:prSet presAssocID="{EB12841E-A415-C443-91C0-497E11F6EBF1}" presName="hierChild3" presStyleCnt="0"/>
      <dgm:spPr/>
    </dgm:pt>
    <dgm:pt modelId="{DFCD3CF2-31F5-4E4D-A458-E49B0F2AD884}" type="pres">
      <dgm:prSet presAssocID="{EBD82EC6-961D-4642-BA0D-1A86DCDDE11F}" presName="Name10" presStyleLbl="parChTrans1D2" presStyleIdx="3" presStyleCnt="4"/>
      <dgm:spPr/>
      <dgm:t>
        <a:bodyPr/>
        <a:lstStyle/>
        <a:p>
          <a:endParaRPr lang="en-US"/>
        </a:p>
      </dgm:t>
    </dgm:pt>
    <dgm:pt modelId="{9EA6692C-DC75-D849-8D9D-E7D4E4201160}" type="pres">
      <dgm:prSet presAssocID="{24EA5F0E-A946-074E-9C13-B981A01437D0}" presName="hierRoot2" presStyleCnt="0"/>
      <dgm:spPr/>
    </dgm:pt>
    <dgm:pt modelId="{BA77EE32-F8C3-2E4F-BEFF-C4D7EEDC4A3D}" type="pres">
      <dgm:prSet presAssocID="{24EA5F0E-A946-074E-9C13-B981A01437D0}" presName="composite2" presStyleCnt="0"/>
      <dgm:spPr/>
    </dgm:pt>
    <dgm:pt modelId="{9B271BFD-23F3-8D49-9556-980A1245ED7C}" type="pres">
      <dgm:prSet presAssocID="{24EA5F0E-A946-074E-9C13-B981A01437D0}" presName="background2" presStyleLbl="node2" presStyleIdx="3" presStyleCnt="4"/>
      <dgm:spPr/>
    </dgm:pt>
    <dgm:pt modelId="{A4AE8C25-1613-3B40-A99C-8CA515C133CE}" type="pres">
      <dgm:prSet presAssocID="{24EA5F0E-A946-074E-9C13-B981A01437D0}" presName="text2" presStyleLbl="fgAcc2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AB0EA96-C78E-9F41-B08A-1EF119A6830C}" type="pres">
      <dgm:prSet presAssocID="{24EA5F0E-A946-074E-9C13-B981A01437D0}" presName="hierChild3" presStyleCnt="0"/>
      <dgm:spPr/>
    </dgm:pt>
    <dgm:pt modelId="{E04BB077-3E5A-BA44-B76D-1124804B5D09}" type="pres">
      <dgm:prSet presAssocID="{80AC5858-CA5A-F545-A554-0C82D57836B3}" presName="Name17" presStyleLbl="parChTrans1D3" presStyleIdx="2" presStyleCnt="4"/>
      <dgm:spPr/>
      <dgm:t>
        <a:bodyPr/>
        <a:lstStyle/>
        <a:p>
          <a:endParaRPr lang="en-US"/>
        </a:p>
      </dgm:t>
    </dgm:pt>
    <dgm:pt modelId="{EBD92CF2-35AD-E94A-9A2B-F617DC9BEED4}" type="pres">
      <dgm:prSet presAssocID="{FCDE2727-FA13-0342-A7EE-EE005820157C}" presName="hierRoot3" presStyleCnt="0"/>
      <dgm:spPr/>
    </dgm:pt>
    <dgm:pt modelId="{B5AEB951-89D0-154C-84B5-C21ADE34E13F}" type="pres">
      <dgm:prSet presAssocID="{FCDE2727-FA13-0342-A7EE-EE005820157C}" presName="composite3" presStyleCnt="0"/>
      <dgm:spPr/>
    </dgm:pt>
    <dgm:pt modelId="{C64487A7-B918-1D46-9C0E-EAE25A867B52}" type="pres">
      <dgm:prSet presAssocID="{FCDE2727-FA13-0342-A7EE-EE005820157C}" presName="background3" presStyleLbl="node3" presStyleIdx="2" presStyleCnt="4"/>
      <dgm:spPr/>
    </dgm:pt>
    <dgm:pt modelId="{BB83ABCD-08AB-F34E-A55F-A81381FB8EFE}" type="pres">
      <dgm:prSet presAssocID="{FCDE2727-FA13-0342-A7EE-EE005820157C}" presName="text3" presStyleLbl="fgAcc3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DF58F86-55F4-C745-85BF-5465FB2C8F53}" type="pres">
      <dgm:prSet presAssocID="{FCDE2727-FA13-0342-A7EE-EE005820157C}" presName="hierChild4" presStyleCnt="0"/>
      <dgm:spPr/>
    </dgm:pt>
    <dgm:pt modelId="{04411BB3-7B06-074E-8143-D931EBCEDA20}" type="pres">
      <dgm:prSet presAssocID="{3F032E38-29AF-4F4B-8B17-5874E88E2F37}" presName="Name17" presStyleLbl="parChTrans1D3" presStyleIdx="3" presStyleCnt="4"/>
      <dgm:spPr/>
      <dgm:t>
        <a:bodyPr/>
        <a:lstStyle/>
        <a:p>
          <a:endParaRPr lang="en-US"/>
        </a:p>
      </dgm:t>
    </dgm:pt>
    <dgm:pt modelId="{6FE3567E-8670-F649-94EF-B9A7646C0B28}" type="pres">
      <dgm:prSet presAssocID="{67D893C4-E9BF-194C-BCE2-2F452FAF4D5E}" presName="hierRoot3" presStyleCnt="0"/>
      <dgm:spPr/>
    </dgm:pt>
    <dgm:pt modelId="{84F88F50-4854-4D46-8AD4-75F7764F125F}" type="pres">
      <dgm:prSet presAssocID="{67D893C4-E9BF-194C-BCE2-2F452FAF4D5E}" presName="composite3" presStyleCnt="0"/>
      <dgm:spPr/>
    </dgm:pt>
    <dgm:pt modelId="{660B7EF0-3196-6549-954C-D40184E426BF}" type="pres">
      <dgm:prSet presAssocID="{67D893C4-E9BF-194C-BCE2-2F452FAF4D5E}" presName="background3" presStyleLbl="node3" presStyleIdx="3" presStyleCnt="4"/>
      <dgm:spPr/>
    </dgm:pt>
    <dgm:pt modelId="{7D16A867-A401-FF49-90A5-7B7EC760FE74}" type="pres">
      <dgm:prSet presAssocID="{67D893C4-E9BF-194C-BCE2-2F452FAF4D5E}" presName="text3" presStyleLbl="fgAcc3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C763A3D-EFA4-6543-8F76-117C28D8C3F2}" type="pres">
      <dgm:prSet presAssocID="{67D893C4-E9BF-194C-BCE2-2F452FAF4D5E}" presName="hierChild4" presStyleCnt="0"/>
      <dgm:spPr/>
    </dgm:pt>
  </dgm:ptLst>
  <dgm:cxnLst>
    <dgm:cxn modelId="{0C2766ED-FD29-B641-B2C9-6D391E858172}" type="presOf" srcId="{67D893C4-E9BF-194C-BCE2-2F452FAF4D5E}" destId="{7D16A867-A401-FF49-90A5-7B7EC760FE74}" srcOrd="0" destOrd="0" presId="urn:microsoft.com/office/officeart/2005/8/layout/hierarchy1"/>
    <dgm:cxn modelId="{3E164CAD-7936-BC44-A962-B241EEEBB931}" type="presOf" srcId="{EF31C826-C727-074A-AAE7-569F1BA4A0A2}" destId="{A935BBE0-61C3-AB44-B9F2-8A92BEBBF089}" srcOrd="0" destOrd="0" presId="urn:microsoft.com/office/officeart/2005/8/layout/hierarchy1"/>
    <dgm:cxn modelId="{D7D66DEA-DBDD-7F4B-8113-25916582FB3D}" srcId="{24EA5F0E-A946-074E-9C13-B981A01437D0}" destId="{67D893C4-E9BF-194C-BCE2-2F452FAF4D5E}" srcOrd="1" destOrd="0" parTransId="{3F032E38-29AF-4F4B-8B17-5874E88E2F37}" sibTransId="{1E58E71A-6343-704D-B2DD-99618460709B}"/>
    <dgm:cxn modelId="{2B17EA37-43E4-8846-99EA-806F894D4AD3}" type="presOf" srcId="{289B0122-7BC1-4C45-A747-A4B57CEA5481}" destId="{E5923631-4D20-6345-84CE-1227AAD05CA7}" srcOrd="0" destOrd="0" presId="urn:microsoft.com/office/officeart/2005/8/layout/hierarchy1"/>
    <dgm:cxn modelId="{62CD0C23-1389-8E47-9F67-2CB08448A19F}" type="presOf" srcId="{EB12841E-A415-C443-91C0-497E11F6EBF1}" destId="{63001F33-3ACE-0E4D-8AC2-09505D7150DA}" srcOrd="0" destOrd="0" presId="urn:microsoft.com/office/officeart/2005/8/layout/hierarchy1"/>
    <dgm:cxn modelId="{C1CFA2A5-98BD-9949-860A-1A7916FFE673}" type="presOf" srcId="{B8FB5BA4-5BA7-864C-ADD4-0FB99B14148B}" destId="{4D8199DD-F913-ED49-9E9E-EAEB97F95BE2}" srcOrd="0" destOrd="0" presId="urn:microsoft.com/office/officeart/2005/8/layout/hierarchy1"/>
    <dgm:cxn modelId="{E59731C3-3044-9B41-9F5D-49B7BDC098CC}" type="presOf" srcId="{E6A10419-F888-BD42-B18A-2C76DA38BBA2}" destId="{B6B40F8C-7BA3-D04C-902E-E71887AA35A7}" srcOrd="0" destOrd="0" presId="urn:microsoft.com/office/officeart/2005/8/layout/hierarchy1"/>
    <dgm:cxn modelId="{33E28A52-5F32-8C4B-A861-4898F349F75B}" srcId="{941F7B23-3AD7-0549-9D41-EE588BD2F491}" destId="{73E2EDEE-F26A-D745-9665-5F9F932391C0}" srcOrd="0" destOrd="0" parTransId="{B8FB5BA4-5BA7-864C-ADD4-0FB99B14148B}" sibTransId="{DE16A427-3171-5943-B103-4F3859B7BFBC}"/>
    <dgm:cxn modelId="{4148B07D-61B3-144A-BD33-FCE527891FBE}" type="presOf" srcId="{EBD82EC6-961D-4642-BA0D-1A86DCDDE11F}" destId="{DFCD3CF2-31F5-4E4D-A458-E49B0F2AD884}" srcOrd="0" destOrd="0" presId="urn:microsoft.com/office/officeart/2005/8/layout/hierarchy1"/>
    <dgm:cxn modelId="{098E0309-0BB5-B343-90FC-BC0B550DC3DE}" srcId="{941F7B23-3AD7-0549-9D41-EE588BD2F491}" destId="{24EA5F0E-A946-074E-9C13-B981A01437D0}" srcOrd="3" destOrd="0" parTransId="{EBD82EC6-961D-4642-BA0D-1A86DCDDE11F}" sibTransId="{76BF3D85-11DC-724E-B1F5-2F761DDB9EC1}"/>
    <dgm:cxn modelId="{FD9619B9-A4D5-3041-9902-7A42D7D4286C}" type="presOf" srcId="{98824A72-5871-9E4A-8CE6-070E78631C99}" destId="{A09FCA95-2B56-A04A-8B68-7DD6854ADE79}" srcOrd="0" destOrd="0" presId="urn:microsoft.com/office/officeart/2005/8/layout/hierarchy1"/>
    <dgm:cxn modelId="{F595BBF6-176D-E949-9C73-7581C3C6473F}" srcId="{941F7B23-3AD7-0549-9D41-EE588BD2F491}" destId="{EF31C826-C727-074A-AAE7-569F1BA4A0A2}" srcOrd="1" destOrd="0" parTransId="{C371CDDF-EDA9-E640-B34C-1E1710F922AF}" sibTransId="{18B4E504-36F9-F94E-BA2A-23DEDB500AF6}"/>
    <dgm:cxn modelId="{B9CB0471-48F2-F14D-99B2-4C0F70CF9464}" srcId="{24EA5F0E-A946-074E-9C13-B981A01437D0}" destId="{FCDE2727-FA13-0342-A7EE-EE005820157C}" srcOrd="0" destOrd="0" parTransId="{80AC5858-CA5A-F545-A554-0C82D57836B3}" sibTransId="{5B83CE55-77F7-9A47-B399-9EAA57DB5413}"/>
    <dgm:cxn modelId="{2FA7766B-1F31-5C4A-84B6-4ACB3560AE0B}" type="presOf" srcId="{941F7B23-3AD7-0549-9D41-EE588BD2F491}" destId="{CE2297C4-DE49-8A48-82B5-0A1F7FEAFD1F}" srcOrd="0" destOrd="0" presId="urn:microsoft.com/office/officeart/2005/8/layout/hierarchy1"/>
    <dgm:cxn modelId="{07977270-E0FC-C846-8B23-ACDE9025269E}" type="presOf" srcId="{D3B218CD-CD4F-754B-AE08-E86331292611}" destId="{F75D1487-4CD3-B343-9A4F-8176AB83D3AE}" srcOrd="0" destOrd="0" presId="urn:microsoft.com/office/officeart/2005/8/layout/hierarchy1"/>
    <dgm:cxn modelId="{774FEB1F-52D9-F14B-824C-238EB50DE0D4}" type="presOf" srcId="{24EA5F0E-A946-074E-9C13-B981A01437D0}" destId="{A4AE8C25-1613-3B40-A99C-8CA515C133CE}" srcOrd="0" destOrd="0" presId="urn:microsoft.com/office/officeart/2005/8/layout/hierarchy1"/>
    <dgm:cxn modelId="{6465123E-BDA0-C740-BF65-CADDB98B62A8}" srcId="{73E2EDEE-F26A-D745-9665-5F9F932391C0}" destId="{289B0122-7BC1-4C45-A747-A4B57CEA5481}" srcOrd="1" destOrd="0" parTransId="{98824A72-5871-9E4A-8CE6-070E78631C99}" sibTransId="{4757B510-A2C8-644A-B19A-B193633B13A0}"/>
    <dgm:cxn modelId="{444C0751-565C-6947-A556-3F5B27AC6818}" srcId="{73E2EDEE-F26A-D745-9665-5F9F932391C0}" destId="{EA816E70-F171-EC4B-B8C8-314F0C838E76}" srcOrd="0" destOrd="0" parTransId="{D3B218CD-CD4F-754B-AE08-E86331292611}" sibTransId="{023F7100-A6E0-AE46-A14B-00BAF34F6BFF}"/>
    <dgm:cxn modelId="{CA274600-4A5F-694C-9D5C-BF0BB8666CB2}" srcId="{E6A10419-F888-BD42-B18A-2C76DA38BBA2}" destId="{941F7B23-3AD7-0549-9D41-EE588BD2F491}" srcOrd="0" destOrd="0" parTransId="{3EDFAEAC-E4B2-3341-A974-79D2A81E14E3}" sibTransId="{DCD7D84F-FD24-6A42-B999-F5C56C03E5C4}"/>
    <dgm:cxn modelId="{2234C6EB-4D28-9147-AB55-52D355B95E0B}" type="presOf" srcId="{FCDE2727-FA13-0342-A7EE-EE005820157C}" destId="{BB83ABCD-08AB-F34E-A55F-A81381FB8EFE}" srcOrd="0" destOrd="0" presId="urn:microsoft.com/office/officeart/2005/8/layout/hierarchy1"/>
    <dgm:cxn modelId="{762A30CB-AFCC-AB41-B4D2-6D2955643351}" srcId="{941F7B23-3AD7-0549-9D41-EE588BD2F491}" destId="{EB12841E-A415-C443-91C0-497E11F6EBF1}" srcOrd="2" destOrd="0" parTransId="{4C68FFDA-76EA-C64E-B832-D1B92B7F44BC}" sibTransId="{0AF7770F-74A3-8940-A41B-4DE33CB61C1E}"/>
    <dgm:cxn modelId="{CDDB6614-6C47-9A4C-9B22-48B98189D865}" type="presOf" srcId="{EA816E70-F171-EC4B-B8C8-314F0C838E76}" destId="{2CFE05C0-3418-CD4D-99AE-A002D74E439D}" srcOrd="0" destOrd="0" presId="urn:microsoft.com/office/officeart/2005/8/layout/hierarchy1"/>
    <dgm:cxn modelId="{5AE406DD-DB2E-BA46-A29A-E17FF899DE45}" type="presOf" srcId="{C371CDDF-EDA9-E640-B34C-1E1710F922AF}" destId="{B14E5EC3-501B-C34A-B970-38CCCDE04328}" srcOrd="0" destOrd="0" presId="urn:microsoft.com/office/officeart/2005/8/layout/hierarchy1"/>
    <dgm:cxn modelId="{000A3433-91D6-F648-9B55-76F0DEEFDD42}" type="presOf" srcId="{3F032E38-29AF-4F4B-8B17-5874E88E2F37}" destId="{04411BB3-7B06-074E-8143-D931EBCEDA20}" srcOrd="0" destOrd="0" presId="urn:microsoft.com/office/officeart/2005/8/layout/hierarchy1"/>
    <dgm:cxn modelId="{A56634DF-8294-D44C-A59A-30BE6E1BECA6}" type="presOf" srcId="{80AC5858-CA5A-F545-A554-0C82D57836B3}" destId="{E04BB077-3E5A-BA44-B76D-1124804B5D09}" srcOrd="0" destOrd="0" presId="urn:microsoft.com/office/officeart/2005/8/layout/hierarchy1"/>
    <dgm:cxn modelId="{E7264755-979B-D548-B3E6-939D228204B4}" type="presOf" srcId="{4C68FFDA-76EA-C64E-B832-D1B92B7F44BC}" destId="{7752816D-4635-7B41-946E-711F5194033A}" srcOrd="0" destOrd="0" presId="urn:microsoft.com/office/officeart/2005/8/layout/hierarchy1"/>
    <dgm:cxn modelId="{9C4B60CE-7AE1-4249-8728-C929FFF1CF2A}" type="presOf" srcId="{73E2EDEE-F26A-D745-9665-5F9F932391C0}" destId="{92F2E33D-4327-8C4F-A40D-AFAA63181091}" srcOrd="0" destOrd="0" presId="urn:microsoft.com/office/officeart/2005/8/layout/hierarchy1"/>
    <dgm:cxn modelId="{A537BEB1-074A-A643-BB24-FCE8CC3988D4}" type="presParOf" srcId="{B6B40F8C-7BA3-D04C-902E-E71887AA35A7}" destId="{F7A4F01D-F978-034D-A611-17D6A2E99134}" srcOrd="0" destOrd="0" presId="urn:microsoft.com/office/officeart/2005/8/layout/hierarchy1"/>
    <dgm:cxn modelId="{5B933AC2-1519-C24E-876F-E7F617A94031}" type="presParOf" srcId="{F7A4F01D-F978-034D-A611-17D6A2E99134}" destId="{AFE7CBBF-B846-544A-85CA-F852BE056668}" srcOrd="0" destOrd="0" presId="urn:microsoft.com/office/officeart/2005/8/layout/hierarchy1"/>
    <dgm:cxn modelId="{B06F980C-4923-3446-9410-7D2C629B1395}" type="presParOf" srcId="{AFE7CBBF-B846-544A-85CA-F852BE056668}" destId="{6AF984C3-4635-114D-B81B-E3EF0F232C5E}" srcOrd="0" destOrd="0" presId="urn:microsoft.com/office/officeart/2005/8/layout/hierarchy1"/>
    <dgm:cxn modelId="{B97DA1BA-0A98-7345-B209-C72440FED8B2}" type="presParOf" srcId="{AFE7CBBF-B846-544A-85CA-F852BE056668}" destId="{CE2297C4-DE49-8A48-82B5-0A1F7FEAFD1F}" srcOrd="1" destOrd="0" presId="urn:microsoft.com/office/officeart/2005/8/layout/hierarchy1"/>
    <dgm:cxn modelId="{0818F6FA-959F-7F4F-AF0C-06A253B8B009}" type="presParOf" srcId="{F7A4F01D-F978-034D-A611-17D6A2E99134}" destId="{327D826C-17F3-A148-8997-468DB7764601}" srcOrd="1" destOrd="0" presId="urn:microsoft.com/office/officeart/2005/8/layout/hierarchy1"/>
    <dgm:cxn modelId="{1B2EA5F1-1ECE-4E40-86F0-4DF785C3305F}" type="presParOf" srcId="{327D826C-17F3-A148-8997-468DB7764601}" destId="{4D8199DD-F913-ED49-9E9E-EAEB97F95BE2}" srcOrd="0" destOrd="0" presId="urn:microsoft.com/office/officeart/2005/8/layout/hierarchy1"/>
    <dgm:cxn modelId="{0A14781E-0CB6-9844-9C19-9E0A5951342C}" type="presParOf" srcId="{327D826C-17F3-A148-8997-468DB7764601}" destId="{2A163404-D682-7342-B5A2-2A0665ABE151}" srcOrd="1" destOrd="0" presId="urn:microsoft.com/office/officeart/2005/8/layout/hierarchy1"/>
    <dgm:cxn modelId="{F1CC0B9E-7D4E-5A44-9565-138ACAE57F90}" type="presParOf" srcId="{2A163404-D682-7342-B5A2-2A0665ABE151}" destId="{A74D38ED-5DE5-794E-866A-B875A8E37A3D}" srcOrd="0" destOrd="0" presId="urn:microsoft.com/office/officeart/2005/8/layout/hierarchy1"/>
    <dgm:cxn modelId="{E626EFD4-3253-C747-BCE5-FC79DBA93F74}" type="presParOf" srcId="{A74D38ED-5DE5-794E-866A-B875A8E37A3D}" destId="{BC52A0DE-DA6C-5248-A6CE-1DD92350B2DC}" srcOrd="0" destOrd="0" presId="urn:microsoft.com/office/officeart/2005/8/layout/hierarchy1"/>
    <dgm:cxn modelId="{CF5083EC-C877-DA48-9820-4FC8A995694C}" type="presParOf" srcId="{A74D38ED-5DE5-794E-866A-B875A8E37A3D}" destId="{92F2E33D-4327-8C4F-A40D-AFAA63181091}" srcOrd="1" destOrd="0" presId="urn:microsoft.com/office/officeart/2005/8/layout/hierarchy1"/>
    <dgm:cxn modelId="{C896DF8D-2D57-C349-B142-8BFF97AADDB6}" type="presParOf" srcId="{2A163404-D682-7342-B5A2-2A0665ABE151}" destId="{EBDCC129-CBE8-CD41-8BD1-A92E446AF415}" srcOrd="1" destOrd="0" presId="urn:microsoft.com/office/officeart/2005/8/layout/hierarchy1"/>
    <dgm:cxn modelId="{FFEBBC37-BD80-0145-8172-8E58B87AE4D6}" type="presParOf" srcId="{EBDCC129-CBE8-CD41-8BD1-A92E446AF415}" destId="{F75D1487-4CD3-B343-9A4F-8176AB83D3AE}" srcOrd="0" destOrd="0" presId="urn:microsoft.com/office/officeart/2005/8/layout/hierarchy1"/>
    <dgm:cxn modelId="{C9676C6C-7C60-B243-B0AB-5B18C037E636}" type="presParOf" srcId="{EBDCC129-CBE8-CD41-8BD1-A92E446AF415}" destId="{9CE4CD3B-2EC9-7246-A794-3DF8D1B1E94F}" srcOrd="1" destOrd="0" presId="urn:microsoft.com/office/officeart/2005/8/layout/hierarchy1"/>
    <dgm:cxn modelId="{697EE8B7-5B7E-8C4A-8C2D-3842DA4CA5D9}" type="presParOf" srcId="{9CE4CD3B-2EC9-7246-A794-3DF8D1B1E94F}" destId="{5F7608C0-603C-FC4F-B490-58CCAD96ED23}" srcOrd="0" destOrd="0" presId="urn:microsoft.com/office/officeart/2005/8/layout/hierarchy1"/>
    <dgm:cxn modelId="{35031F1E-6117-A349-A9D8-DAA669098791}" type="presParOf" srcId="{5F7608C0-603C-FC4F-B490-58CCAD96ED23}" destId="{4387086F-326B-414F-B2F9-438D49E7EEF0}" srcOrd="0" destOrd="0" presId="urn:microsoft.com/office/officeart/2005/8/layout/hierarchy1"/>
    <dgm:cxn modelId="{6516B72B-3E51-074F-B998-546F0915AB87}" type="presParOf" srcId="{5F7608C0-603C-FC4F-B490-58CCAD96ED23}" destId="{2CFE05C0-3418-CD4D-99AE-A002D74E439D}" srcOrd="1" destOrd="0" presId="urn:microsoft.com/office/officeart/2005/8/layout/hierarchy1"/>
    <dgm:cxn modelId="{0D2F2B77-20D3-0449-938A-83BE1E02266D}" type="presParOf" srcId="{9CE4CD3B-2EC9-7246-A794-3DF8D1B1E94F}" destId="{D3503C84-9158-6F44-B3BC-BF487C39BCC9}" srcOrd="1" destOrd="0" presId="urn:microsoft.com/office/officeart/2005/8/layout/hierarchy1"/>
    <dgm:cxn modelId="{569B8E31-3D15-0E4F-934F-3DEFE01D3704}" type="presParOf" srcId="{EBDCC129-CBE8-CD41-8BD1-A92E446AF415}" destId="{A09FCA95-2B56-A04A-8B68-7DD6854ADE79}" srcOrd="2" destOrd="0" presId="urn:microsoft.com/office/officeart/2005/8/layout/hierarchy1"/>
    <dgm:cxn modelId="{9FD32D01-0C45-C040-B86B-093D0F8E1709}" type="presParOf" srcId="{EBDCC129-CBE8-CD41-8BD1-A92E446AF415}" destId="{F1CA603D-7047-BA46-AD11-B90D660667E5}" srcOrd="3" destOrd="0" presId="urn:microsoft.com/office/officeart/2005/8/layout/hierarchy1"/>
    <dgm:cxn modelId="{624D375C-B99C-1F4E-B082-E166F1EC4DFC}" type="presParOf" srcId="{F1CA603D-7047-BA46-AD11-B90D660667E5}" destId="{C7E8D6CD-C602-694C-8CC3-A6F52BCA4432}" srcOrd="0" destOrd="0" presId="urn:microsoft.com/office/officeart/2005/8/layout/hierarchy1"/>
    <dgm:cxn modelId="{5D2EB0CC-BB61-CE44-B7A0-8549F456C448}" type="presParOf" srcId="{C7E8D6CD-C602-694C-8CC3-A6F52BCA4432}" destId="{5F1F6824-B056-EA42-A9D5-C73DEEE39AC1}" srcOrd="0" destOrd="0" presId="urn:microsoft.com/office/officeart/2005/8/layout/hierarchy1"/>
    <dgm:cxn modelId="{0172373D-B139-B545-8AA2-0A905164D938}" type="presParOf" srcId="{C7E8D6CD-C602-694C-8CC3-A6F52BCA4432}" destId="{E5923631-4D20-6345-84CE-1227AAD05CA7}" srcOrd="1" destOrd="0" presId="urn:microsoft.com/office/officeart/2005/8/layout/hierarchy1"/>
    <dgm:cxn modelId="{28EF7B97-19BF-1945-985E-63175D047DF1}" type="presParOf" srcId="{F1CA603D-7047-BA46-AD11-B90D660667E5}" destId="{6D58C351-5620-7744-A25C-ED1BC0668EA6}" srcOrd="1" destOrd="0" presId="urn:microsoft.com/office/officeart/2005/8/layout/hierarchy1"/>
    <dgm:cxn modelId="{1DD60F0A-9EB4-5347-80F1-F5B4A104D81C}" type="presParOf" srcId="{327D826C-17F3-A148-8997-468DB7764601}" destId="{B14E5EC3-501B-C34A-B970-38CCCDE04328}" srcOrd="2" destOrd="0" presId="urn:microsoft.com/office/officeart/2005/8/layout/hierarchy1"/>
    <dgm:cxn modelId="{B6CF625A-DF8E-7B43-9E44-75E37575F3FB}" type="presParOf" srcId="{327D826C-17F3-A148-8997-468DB7764601}" destId="{CCBFF753-3572-7A46-AE64-660AB41C6207}" srcOrd="3" destOrd="0" presId="urn:microsoft.com/office/officeart/2005/8/layout/hierarchy1"/>
    <dgm:cxn modelId="{46CB03F6-8325-4841-99D7-E9653052F502}" type="presParOf" srcId="{CCBFF753-3572-7A46-AE64-660AB41C6207}" destId="{E8794FDC-FEA0-7240-B2E5-89C59F6892DC}" srcOrd="0" destOrd="0" presId="urn:microsoft.com/office/officeart/2005/8/layout/hierarchy1"/>
    <dgm:cxn modelId="{560AA091-92D8-1446-8F8D-AB4FE04A7B7E}" type="presParOf" srcId="{E8794FDC-FEA0-7240-B2E5-89C59F6892DC}" destId="{94F6CBD9-4764-574A-A88D-9B972C93D701}" srcOrd="0" destOrd="0" presId="urn:microsoft.com/office/officeart/2005/8/layout/hierarchy1"/>
    <dgm:cxn modelId="{AC26B7D0-2916-F541-9AA4-C59DB8722B15}" type="presParOf" srcId="{E8794FDC-FEA0-7240-B2E5-89C59F6892DC}" destId="{A935BBE0-61C3-AB44-B9F2-8A92BEBBF089}" srcOrd="1" destOrd="0" presId="urn:microsoft.com/office/officeart/2005/8/layout/hierarchy1"/>
    <dgm:cxn modelId="{87CA9AB0-74D7-EA44-8D64-84E88D31E5AC}" type="presParOf" srcId="{CCBFF753-3572-7A46-AE64-660AB41C6207}" destId="{325F399A-548B-7B48-B390-C900EEB7CE1B}" srcOrd="1" destOrd="0" presId="urn:microsoft.com/office/officeart/2005/8/layout/hierarchy1"/>
    <dgm:cxn modelId="{8F24D2D4-706E-E642-AD40-F0ACB8119BD1}" type="presParOf" srcId="{327D826C-17F3-A148-8997-468DB7764601}" destId="{7752816D-4635-7B41-946E-711F5194033A}" srcOrd="4" destOrd="0" presId="urn:microsoft.com/office/officeart/2005/8/layout/hierarchy1"/>
    <dgm:cxn modelId="{09D274C7-772F-864B-B2DD-32DDD15AAE55}" type="presParOf" srcId="{327D826C-17F3-A148-8997-468DB7764601}" destId="{ACDA9748-0EDD-2146-9273-648C2C8773D5}" srcOrd="5" destOrd="0" presId="urn:microsoft.com/office/officeart/2005/8/layout/hierarchy1"/>
    <dgm:cxn modelId="{93394AC5-2362-1747-BCFE-C421EEB2F68B}" type="presParOf" srcId="{ACDA9748-0EDD-2146-9273-648C2C8773D5}" destId="{9E27D736-BC71-EA4A-830E-F5994D098B7B}" srcOrd="0" destOrd="0" presId="urn:microsoft.com/office/officeart/2005/8/layout/hierarchy1"/>
    <dgm:cxn modelId="{F1F133F2-B857-F540-ADB5-251978B4CF56}" type="presParOf" srcId="{9E27D736-BC71-EA4A-830E-F5994D098B7B}" destId="{DDAFC085-EB16-3A41-90D7-30139D6F307C}" srcOrd="0" destOrd="0" presId="urn:microsoft.com/office/officeart/2005/8/layout/hierarchy1"/>
    <dgm:cxn modelId="{DC54B4C7-8473-B847-BC78-3C929F37CEDA}" type="presParOf" srcId="{9E27D736-BC71-EA4A-830E-F5994D098B7B}" destId="{63001F33-3ACE-0E4D-8AC2-09505D7150DA}" srcOrd="1" destOrd="0" presId="urn:microsoft.com/office/officeart/2005/8/layout/hierarchy1"/>
    <dgm:cxn modelId="{617F86FF-B5E8-FA44-8035-F6DF6F35516A}" type="presParOf" srcId="{ACDA9748-0EDD-2146-9273-648C2C8773D5}" destId="{5339E107-6A2A-544F-8EB3-A246B7F9DD10}" srcOrd="1" destOrd="0" presId="urn:microsoft.com/office/officeart/2005/8/layout/hierarchy1"/>
    <dgm:cxn modelId="{5DDFB229-3E5C-0541-9D64-52FA84D0F7A1}" type="presParOf" srcId="{327D826C-17F3-A148-8997-468DB7764601}" destId="{DFCD3CF2-31F5-4E4D-A458-E49B0F2AD884}" srcOrd="6" destOrd="0" presId="urn:microsoft.com/office/officeart/2005/8/layout/hierarchy1"/>
    <dgm:cxn modelId="{15CDB4B0-F0CE-9E43-AE05-8509152AAA99}" type="presParOf" srcId="{327D826C-17F3-A148-8997-468DB7764601}" destId="{9EA6692C-DC75-D849-8D9D-E7D4E4201160}" srcOrd="7" destOrd="0" presId="urn:microsoft.com/office/officeart/2005/8/layout/hierarchy1"/>
    <dgm:cxn modelId="{12F93943-AC4B-C14C-99C1-1EC7BB5BD445}" type="presParOf" srcId="{9EA6692C-DC75-D849-8D9D-E7D4E4201160}" destId="{BA77EE32-F8C3-2E4F-BEFF-C4D7EEDC4A3D}" srcOrd="0" destOrd="0" presId="urn:microsoft.com/office/officeart/2005/8/layout/hierarchy1"/>
    <dgm:cxn modelId="{C298989D-95EE-2745-9322-289BBEF73E21}" type="presParOf" srcId="{BA77EE32-F8C3-2E4F-BEFF-C4D7EEDC4A3D}" destId="{9B271BFD-23F3-8D49-9556-980A1245ED7C}" srcOrd="0" destOrd="0" presId="urn:microsoft.com/office/officeart/2005/8/layout/hierarchy1"/>
    <dgm:cxn modelId="{477725A3-186C-9E41-AD6E-201A4134739D}" type="presParOf" srcId="{BA77EE32-F8C3-2E4F-BEFF-C4D7EEDC4A3D}" destId="{A4AE8C25-1613-3B40-A99C-8CA515C133CE}" srcOrd="1" destOrd="0" presId="urn:microsoft.com/office/officeart/2005/8/layout/hierarchy1"/>
    <dgm:cxn modelId="{8813BFEA-E38B-6440-901B-4B85B9DA1B4A}" type="presParOf" srcId="{9EA6692C-DC75-D849-8D9D-E7D4E4201160}" destId="{CAB0EA96-C78E-9F41-B08A-1EF119A6830C}" srcOrd="1" destOrd="0" presId="urn:microsoft.com/office/officeart/2005/8/layout/hierarchy1"/>
    <dgm:cxn modelId="{0F78D4BE-5F97-A74F-8656-4D820B333C6C}" type="presParOf" srcId="{CAB0EA96-C78E-9F41-B08A-1EF119A6830C}" destId="{E04BB077-3E5A-BA44-B76D-1124804B5D09}" srcOrd="0" destOrd="0" presId="urn:microsoft.com/office/officeart/2005/8/layout/hierarchy1"/>
    <dgm:cxn modelId="{A9345CDD-42B6-F143-8E80-F9794A00A3FB}" type="presParOf" srcId="{CAB0EA96-C78E-9F41-B08A-1EF119A6830C}" destId="{EBD92CF2-35AD-E94A-9A2B-F617DC9BEED4}" srcOrd="1" destOrd="0" presId="urn:microsoft.com/office/officeart/2005/8/layout/hierarchy1"/>
    <dgm:cxn modelId="{984F33F0-1879-0D4E-A0DD-375C2805A93E}" type="presParOf" srcId="{EBD92CF2-35AD-E94A-9A2B-F617DC9BEED4}" destId="{B5AEB951-89D0-154C-84B5-C21ADE34E13F}" srcOrd="0" destOrd="0" presId="urn:microsoft.com/office/officeart/2005/8/layout/hierarchy1"/>
    <dgm:cxn modelId="{04847CD3-ECBF-454C-8A50-FB254EDFB2C2}" type="presParOf" srcId="{B5AEB951-89D0-154C-84B5-C21ADE34E13F}" destId="{C64487A7-B918-1D46-9C0E-EAE25A867B52}" srcOrd="0" destOrd="0" presId="urn:microsoft.com/office/officeart/2005/8/layout/hierarchy1"/>
    <dgm:cxn modelId="{4B91F606-27D8-AB4E-9686-B4F7EBC38A24}" type="presParOf" srcId="{B5AEB951-89D0-154C-84B5-C21ADE34E13F}" destId="{BB83ABCD-08AB-F34E-A55F-A81381FB8EFE}" srcOrd="1" destOrd="0" presId="urn:microsoft.com/office/officeart/2005/8/layout/hierarchy1"/>
    <dgm:cxn modelId="{566F3238-FB27-2C4E-A1DB-77E35A5903DF}" type="presParOf" srcId="{EBD92CF2-35AD-E94A-9A2B-F617DC9BEED4}" destId="{6DF58F86-55F4-C745-85BF-5465FB2C8F53}" srcOrd="1" destOrd="0" presId="urn:microsoft.com/office/officeart/2005/8/layout/hierarchy1"/>
    <dgm:cxn modelId="{0B71881D-260B-FD40-B528-2FD12DB7301E}" type="presParOf" srcId="{CAB0EA96-C78E-9F41-B08A-1EF119A6830C}" destId="{04411BB3-7B06-074E-8143-D931EBCEDA20}" srcOrd="2" destOrd="0" presId="urn:microsoft.com/office/officeart/2005/8/layout/hierarchy1"/>
    <dgm:cxn modelId="{64C4D45F-96EA-3F4C-AC9C-A318A023BFFD}" type="presParOf" srcId="{CAB0EA96-C78E-9F41-B08A-1EF119A6830C}" destId="{6FE3567E-8670-F649-94EF-B9A7646C0B28}" srcOrd="3" destOrd="0" presId="urn:microsoft.com/office/officeart/2005/8/layout/hierarchy1"/>
    <dgm:cxn modelId="{9ABE235B-3C91-8542-A0B9-D7B5A67E4228}" type="presParOf" srcId="{6FE3567E-8670-F649-94EF-B9A7646C0B28}" destId="{84F88F50-4854-4D46-8AD4-75F7764F125F}" srcOrd="0" destOrd="0" presId="urn:microsoft.com/office/officeart/2005/8/layout/hierarchy1"/>
    <dgm:cxn modelId="{6EDB0456-616D-C648-8C74-80590E30CFB3}" type="presParOf" srcId="{84F88F50-4854-4D46-8AD4-75F7764F125F}" destId="{660B7EF0-3196-6549-954C-D40184E426BF}" srcOrd="0" destOrd="0" presId="urn:microsoft.com/office/officeart/2005/8/layout/hierarchy1"/>
    <dgm:cxn modelId="{E51097E7-D89C-4F48-A992-180E182036AA}" type="presParOf" srcId="{84F88F50-4854-4D46-8AD4-75F7764F125F}" destId="{7D16A867-A401-FF49-90A5-7B7EC760FE74}" srcOrd="1" destOrd="0" presId="urn:microsoft.com/office/officeart/2005/8/layout/hierarchy1"/>
    <dgm:cxn modelId="{8365F96E-E49A-084E-BDD2-F97B8A815044}" type="presParOf" srcId="{6FE3567E-8670-F649-94EF-B9A7646C0B28}" destId="{5C763A3D-EFA4-6543-8F76-117C28D8C3F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65697C-8BA2-F443-93BB-D8494E390C39}">
      <dsp:nvSpPr>
        <dsp:cNvPr id="0" name=""/>
        <dsp:cNvSpPr/>
      </dsp:nvSpPr>
      <dsp:spPr>
        <a:xfrm>
          <a:off x="3651077" y="1922588"/>
          <a:ext cx="1476719" cy="147671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 err="1" smtClean="0"/>
            <a:t>التوحد</a:t>
          </a:r>
          <a:endParaRPr lang="en-US" sz="3900" kern="1200" dirty="0"/>
        </a:p>
      </dsp:txBody>
      <dsp:txXfrm>
        <a:off x="3867337" y="2138848"/>
        <a:ext cx="1044199" cy="1044199"/>
      </dsp:txXfrm>
    </dsp:sp>
    <dsp:sp modelId="{50071C9E-673A-4140-98C9-9DDDFE34E95D}">
      <dsp:nvSpPr>
        <dsp:cNvPr id="0" name=""/>
        <dsp:cNvSpPr/>
      </dsp:nvSpPr>
      <dsp:spPr>
        <a:xfrm rot="16200000">
          <a:off x="4167709" y="1685720"/>
          <a:ext cx="443455" cy="30278"/>
        </a:xfrm>
        <a:custGeom>
          <a:avLst/>
          <a:gdLst/>
          <a:ahLst/>
          <a:cxnLst/>
          <a:rect l="0" t="0" r="0" b="0"/>
          <a:pathLst>
            <a:path>
              <a:moveTo>
                <a:pt x="0" y="15139"/>
              </a:moveTo>
              <a:lnTo>
                <a:pt x="443455" y="15139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378350" y="1689773"/>
        <a:ext cx="22172" cy="22172"/>
      </dsp:txXfrm>
    </dsp:sp>
    <dsp:sp modelId="{0FC2085A-3DBF-EA41-A281-32E57835FBF2}">
      <dsp:nvSpPr>
        <dsp:cNvPr id="0" name=""/>
        <dsp:cNvSpPr/>
      </dsp:nvSpPr>
      <dsp:spPr>
        <a:xfrm>
          <a:off x="3651077" y="2412"/>
          <a:ext cx="1476719" cy="1476719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err="1" smtClean="0">
              <a:solidFill>
                <a:srgbClr val="000000"/>
              </a:solidFill>
            </a:rPr>
            <a:t>اضطراب</a:t>
          </a:r>
          <a:r>
            <a:rPr lang="en-US" sz="1900" kern="1200" dirty="0" smtClean="0">
              <a:solidFill>
                <a:srgbClr val="000000"/>
              </a:solidFill>
            </a:rPr>
            <a:t> </a:t>
          </a:r>
          <a:r>
            <a:rPr lang="en-US" sz="1900" kern="1200" dirty="0" err="1" smtClean="0">
              <a:solidFill>
                <a:srgbClr val="000000"/>
              </a:solidFill>
            </a:rPr>
            <a:t>التوحد</a:t>
          </a:r>
          <a:endParaRPr lang="en-US" sz="1900" kern="1200" dirty="0">
            <a:solidFill>
              <a:srgbClr val="000000"/>
            </a:solidFill>
          </a:endParaRPr>
        </a:p>
      </dsp:txBody>
      <dsp:txXfrm>
        <a:off x="3867337" y="218672"/>
        <a:ext cx="1044199" cy="1044199"/>
      </dsp:txXfrm>
    </dsp:sp>
    <dsp:sp modelId="{89AF864C-F13F-BC4A-81DE-790AA06BA43C}">
      <dsp:nvSpPr>
        <dsp:cNvPr id="0" name=""/>
        <dsp:cNvSpPr/>
      </dsp:nvSpPr>
      <dsp:spPr>
        <a:xfrm rot="20520000">
          <a:off x="5080806" y="2349125"/>
          <a:ext cx="443455" cy="30278"/>
        </a:xfrm>
        <a:custGeom>
          <a:avLst/>
          <a:gdLst/>
          <a:ahLst/>
          <a:cxnLst/>
          <a:rect l="0" t="0" r="0" b="0"/>
          <a:pathLst>
            <a:path>
              <a:moveTo>
                <a:pt x="0" y="15139"/>
              </a:moveTo>
              <a:lnTo>
                <a:pt x="443455" y="15139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291448" y="2353178"/>
        <a:ext cx="22172" cy="22172"/>
      </dsp:txXfrm>
    </dsp:sp>
    <dsp:sp modelId="{43BA3E33-3B3A-1F4F-A0C9-ABA0A5EF8096}">
      <dsp:nvSpPr>
        <dsp:cNvPr id="0" name=""/>
        <dsp:cNvSpPr/>
      </dsp:nvSpPr>
      <dsp:spPr>
        <a:xfrm>
          <a:off x="5477272" y="1329221"/>
          <a:ext cx="1476719" cy="1476719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err="1" smtClean="0"/>
            <a:t>متلازمة</a:t>
          </a:r>
          <a:r>
            <a:rPr lang="en-US" sz="1900" kern="1200" dirty="0" smtClean="0"/>
            <a:t> </a:t>
          </a:r>
          <a:r>
            <a:rPr lang="en-US" sz="1900" kern="1200" dirty="0" err="1" smtClean="0"/>
            <a:t>اسبرجر</a:t>
          </a:r>
          <a:endParaRPr lang="en-US" sz="1900" kern="1200" dirty="0"/>
        </a:p>
      </dsp:txBody>
      <dsp:txXfrm>
        <a:off x="5693532" y="1545481"/>
        <a:ext cx="1044199" cy="1044199"/>
      </dsp:txXfrm>
    </dsp:sp>
    <dsp:sp modelId="{9F7542A2-F844-AA4A-BBDF-0C5760888BE6}">
      <dsp:nvSpPr>
        <dsp:cNvPr id="0" name=""/>
        <dsp:cNvSpPr/>
      </dsp:nvSpPr>
      <dsp:spPr>
        <a:xfrm rot="3240000">
          <a:off x="4732034" y="3422536"/>
          <a:ext cx="443455" cy="30278"/>
        </a:xfrm>
        <a:custGeom>
          <a:avLst/>
          <a:gdLst/>
          <a:ahLst/>
          <a:cxnLst/>
          <a:rect l="0" t="0" r="0" b="0"/>
          <a:pathLst>
            <a:path>
              <a:moveTo>
                <a:pt x="0" y="15139"/>
              </a:moveTo>
              <a:lnTo>
                <a:pt x="443455" y="15139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942676" y="3426588"/>
        <a:ext cx="22172" cy="22172"/>
      </dsp:txXfrm>
    </dsp:sp>
    <dsp:sp modelId="{C85BBFDD-7F90-F84E-A8E6-4BD1933BE022}">
      <dsp:nvSpPr>
        <dsp:cNvPr id="0" name=""/>
        <dsp:cNvSpPr/>
      </dsp:nvSpPr>
      <dsp:spPr>
        <a:xfrm>
          <a:off x="4779728" y="3476042"/>
          <a:ext cx="1476719" cy="1476719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err="1" smtClean="0"/>
            <a:t>متلازمة</a:t>
          </a:r>
          <a:r>
            <a:rPr lang="en-US" sz="1900" kern="1200" dirty="0" smtClean="0"/>
            <a:t> </a:t>
          </a:r>
          <a:r>
            <a:rPr lang="en-US" sz="1900" kern="1200" dirty="0" err="1" smtClean="0"/>
            <a:t>ريت</a:t>
          </a:r>
          <a:endParaRPr lang="en-US" sz="1900" kern="1200" dirty="0"/>
        </a:p>
      </dsp:txBody>
      <dsp:txXfrm>
        <a:off x="4995988" y="3692302"/>
        <a:ext cx="1044199" cy="1044199"/>
      </dsp:txXfrm>
    </dsp:sp>
    <dsp:sp modelId="{0BCD6755-8651-9647-88B4-7791CC219DFD}">
      <dsp:nvSpPr>
        <dsp:cNvPr id="0" name=""/>
        <dsp:cNvSpPr/>
      </dsp:nvSpPr>
      <dsp:spPr>
        <a:xfrm rot="7560000">
          <a:off x="3603383" y="3422536"/>
          <a:ext cx="443455" cy="30278"/>
        </a:xfrm>
        <a:custGeom>
          <a:avLst/>
          <a:gdLst/>
          <a:ahLst/>
          <a:cxnLst/>
          <a:rect l="0" t="0" r="0" b="0"/>
          <a:pathLst>
            <a:path>
              <a:moveTo>
                <a:pt x="0" y="15139"/>
              </a:moveTo>
              <a:lnTo>
                <a:pt x="443455" y="15139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3814025" y="3426588"/>
        <a:ext cx="22172" cy="22172"/>
      </dsp:txXfrm>
    </dsp:sp>
    <dsp:sp modelId="{0818239E-3B08-AF44-8EA2-0532F16DC591}">
      <dsp:nvSpPr>
        <dsp:cNvPr id="0" name=""/>
        <dsp:cNvSpPr/>
      </dsp:nvSpPr>
      <dsp:spPr>
        <a:xfrm>
          <a:off x="2522426" y="3476042"/>
          <a:ext cx="1476719" cy="1476719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err="1" smtClean="0"/>
            <a:t>اضطراب</a:t>
          </a:r>
          <a:r>
            <a:rPr lang="en-US" sz="1900" kern="1200" dirty="0" smtClean="0"/>
            <a:t> </a:t>
          </a:r>
          <a:r>
            <a:rPr lang="en-US" sz="1900" kern="1200" dirty="0" err="1" smtClean="0"/>
            <a:t>التفكك</a:t>
          </a:r>
          <a:r>
            <a:rPr lang="en-US" sz="1900" kern="1200" dirty="0" smtClean="0"/>
            <a:t> </a:t>
          </a:r>
          <a:r>
            <a:rPr lang="en-US" sz="1900" kern="1200" dirty="0" err="1" smtClean="0"/>
            <a:t>الطفولي</a:t>
          </a:r>
          <a:endParaRPr lang="en-US" sz="1900" kern="1200" dirty="0"/>
        </a:p>
      </dsp:txBody>
      <dsp:txXfrm>
        <a:off x="2738686" y="3692302"/>
        <a:ext cx="1044199" cy="1044199"/>
      </dsp:txXfrm>
    </dsp:sp>
    <dsp:sp modelId="{2D50B52F-427D-5243-AA04-05C33AA92585}">
      <dsp:nvSpPr>
        <dsp:cNvPr id="0" name=""/>
        <dsp:cNvSpPr/>
      </dsp:nvSpPr>
      <dsp:spPr>
        <a:xfrm rot="11880000">
          <a:off x="3254611" y="2349125"/>
          <a:ext cx="443455" cy="30278"/>
        </a:xfrm>
        <a:custGeom>
          <a:avLst/>
          <a:gdLst/>
          <a:ahLst/>
          <a:cxnLst/>
          <a:rect l="0" t="0" r="0" b="0"/>
          <a:pathLst>
            <a:path>
              <a:moveTo>
                <a:pt x="0" y="15139"/>
              </a:moveTo>
              <a:lnTo>
                <a:pt x="443455" y="15139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3465252" y="2353178"/>
        <a:ext cx="22172" cy="22172"/>
      </dsp:txXfrm>
    </dsp:sp>
    <dsp:sp modelId="{546ACA7C-73D4-DC4C-9C4E-81E5EAC51FAA}">
      <dsp:nvSpPr>
        <dsp:cNvPr id="0" name=""/>
        <dsp:cNvSpPr/>
      </dsp:nvSpPr>
      <dsp:spPr>
        <a:xfrm>
          <a:off x="1824881" y="1329221"/>
          <a:ext cx="1476719" cy="1476719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الاضطرابات </a:t>
          </a:r>
          <a:r>
            <a:rPr lang="en-US" sz="1900" kern="1200" dirty="0" err="1" smtClean="0"/>
            <a:t>النمائية</a:t>
          </a:r>
          <a:r>
            <a:rPr lang="en-US" sz="1900" kern="1200" dirty="0" smtClean="0"/>
            <a:t> </a:t>
          </a:r>
          <a:r>
            <a:rPr lang="en-US" sz="1900" kern="1200" dirty="0" err="1" smtClean="0"/>
            <a:t>الشاملة</a:t>
          </a:r>
          <a:r>
            <a:rPr lang="en-US" sz="1900" kern="1200" dirty="0" smtClean="0"/>
            <a:t> </a:t>
          </a:r>
          <a:r>
            <a:rPr lang="en-US" sz="1900" kern="1200" dirty="0" err="1" smtClean="0"/>
            <a:t>غير</a:t>
          </a:r>
          <a:r>
            <a:rPr lang="en-US" sz="1900" kern="1200" dirty="0" smtClean="0"/>
            <a:t> </a:t>
          </a:r>
          <a:r>
            <a:rPr lang="en-US" sz="1900" kern="1200" dirty="0" err="1" smtClean="0"/>
            <a:t>المحددة</a:t>
          </a:r>
          <a:endParaRPr lang="en-US" sz="1900" kern="1200" dirty="0"/>
        </a:p>
      </dsp:txBody>
      <dsp:txXfrm>
        <a:off x="2041141" y="1545481"/>
        <a:ext cx="1044199" cy="1044199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B54BFC-9CAC-9C41-9111-1AAE83057E4F}">
      <dsp:nvSpPr>
        <dsp:cNvPr id="0" name=""/>
        <dsp:cNvSpPr/>
      </dsp:nvSpPr>
      <dsp:spPr>
        <a:xfrm>
          <a:off x="3357474" y="1771888"/>
          <a:ext cx="1518761" cy="1518761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تشخيص </a:t>
          </a:r>
          <a:r>
            <a:rPr lang="en-US" sz="3000" kern="1200" dirty="0" err="1" smtClean="0"/>
            <a:t>التوحد</a:t>
          </a:r>
          <a:r>
            <a:rPr lang="en-US" sz="3000" kern="1200" dirty="0" smtClean="0"/>
            <a:t> </a:t>
          </a:r>
          <a:r>
            <a:rPr lang="en-US" sz="3000" kern="1200" dirty="0" err="1" smtClean="0"/>
            <a:t>ليس</a:t>
          </a:r>
          <a:r>
            <a:rPr lang="en-US" sz="3000" kern="1200" dirty="0" smtClean="0"/>
            <a:t> </a:t>
          </a:r>
          <a:r>
            <a:rPr lang="en-US" sz="3000" kern="1200" dirty="0" err="1" smtClean="0"/>
            <a:t>سهل</a:t>
          </a:r>
          <a:endParaRPr lang="en-US" sz="3000" kern="1200" dirty="0"/>
        </a:p>
      </dsp:txBody>
      <dsp:txXfrm>
        <a:off x="3431614" y="1846028"/>
        <a:ext cx="1370481" cy="1370481"/>
      </dsp:txXfrm>
    </dsp:sp>
    <dsp:sp modelId="{DA74537F-9227-B244-965A-E70F286431A0}">
      <dsp:nvSpPr>
        <dsp:cNvPr id="0" name=""/>
        <dsp:cNvSpPr/>
      </dsp:nvSpPr>
      <dsp:spPr>
        <a:xfrm rot="16200000">
          <a:off x="3739913" y="1394946"/>
          <a:ext cx="75388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53883" y="0"/>
              </a:lnTo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0CC066-7F4B-204E-BB21-4D423C3DE37F}">
      <dsp:nvSpPr>
        <dsp:cNvPr id="0" name=""/>
        <dsp:cNvSpPr/>
      </dsp:nvSpPr>
      <dsp:spPr>
        <a:xfrm>
          <a:off x="2898335" y="435"/>
          <a:ext cx="2437039" cy="1017570"/>
        </a:xfrm>
        <a:prstGeom prst="roundRect">
          <a:avLst/>
        </a:prstGeom>
        <a:gradFill rotWithShape="0">
          <a:gsLst>
            <a:gs pos="0">
              <a:schemeClr val="accent4">
                <a:hueOff val="4951372"/>
                <a:satOff val="0"/>
                <a:lumOff val="-1716"/>
                <a:alphaOff val="0"/>
                <a:shade val="51000"/>
                <a:satMod val="130000"/>
              </a:schemeClr>
            </a:gs>
            <a:gs pos="80000">
              <a:schemeClr val="accent4">
                <a:hueOff val="4951372"/>
                <a:satOff val="0"/>
                <a:lumOff val="-1716"/>
                <a:alphaOff val="0"/>
                <a:shade val="93000"/>
                <a:satMod val="130000"/>
              </a:schemeClr>
            </a:gs>
            <a:gs pos="100000">
              <a:schemeClr val="accent4">
                <a:hueOff val="4951372"/>
                <a:satOff val="0"/>
                <a:lumOff val="-171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6360" tIns="86360" rIns="86360" bIns="8636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err="1" smtClean="0"/>
            <a:t>ليسوا</a:t>
          </a:r>
          <a:r>
            <a:rPr lang="en-US" sz="3400" kern="1200" dirty="0" smtClean="0"/>
            <a:t> </a:t>
          </a:r>
          <a:r>
            <a:rPr lang="en-US" sz="3400" kern="1200" dirty="0" err="1" smtClean="0"/>
            <a:t>متجانسين</a:t>
          </a:r>
          <a:endParaRPr lang="en-US" sz="3400" kern="1200" dirty="0"/>
        </a:p>
      </dsp:txBody>
      <dsp:txXfrm>
        <a:off x="2948009" y="50109"/>
        <a:ext cx="2337691" cy="918222"/>
      </dsp:txXfrm>
    </dsp:sp>
    <dsp:sp modelId="{9B07A70A-3D30-574F-8925-8EFAEF251055}">
      <dsp:nvSpPr>
        <dsp:cNvPr id="0" name=""/>
        <dsp:cNvSpPr/>
      </dsp:nvSpPr>
      <dsp:spPr>
        <a:xfrm>
          <a:off x="4876236" y="2531268"/>
          <a:ext cx="11117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1170" y="0"/>
              </a:lnTo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5D1A91-FF49-2148-B255-87D36B06E891}">
      <dsp:nvSpPr>
        <dsp:cNvPr id="0" name=""/>
        <dsp:cNvSpPr/>
      </dsp:nvSpPr>
      <dsp:spPr>
        <a:xfrm>
          <a:off x="4987406" y="2022483"/>
          <a:ext cx="2302995" cy="1017570"/>
        </a:xfrm>
        <a:prstGeom prst="roundRect">
          <a:avLst/>
        </a:prstGeom>
        <a:gradFill rotWithShape="0">
          <a:gsLst>
            <a:gs pos="0">
              <a:schemeClr val="accent4">
                <a:hueOff val="9902744"/>
                <a:satOff val="0"/>
                <a:lumOff val="-3431"/>
                <a:alphaOff val="0"/>
                <a:shade val="51000"/>
                <a:satMod val="130000"/>
              </a:schemeClr>
            </a:gs>
            <a:gs pos="80000">
              <a:schemeClr val="accent4">
                <a:hueOff val="9902744"/>
                <a:satOff val="0"/>
                <a:lumOff val="-3431"/>
                <a:alphaOff val="0"/>
                <a:shade val="93000"/>
                <a:satMod val="130000"/>
              </a:schemeClr>
            </a:gs>
            <a:gs pos="100000">
              <a:schemeClr val="accent4">
                <a:hueOff val="9902744"/>
                <a:satOff val="0"/>
                <a:lumOff val="-343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3660" tIns="73660" rIns="73660" bIns="7366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err="1" smtClean="0"/>
            <a:t>مصاحب</a:t>
          </a:r>
          <a:r>
            <a:rPr lang="en-US" sz="2900" kern="1200" dirty="0" smtClean="0"/>
            <a:t> </a:t>
          </a:r>
          <a:r>
            <a:rPr lang="en-US" sz="2900" kern="1200" dirty="0" err="1" smtClean="0"/>
            <a:t>لاعاقات</a:t>
          </a:r>
          <a:r>
            <a:rPr lang="en-US" sz="2900" kern="1200" dirty="0" smtClean="0"/>
            <a:t> </a:t>
          </a:r>
          <a:r>
            <a:rPr lang="en-US" sz="2900" kern="1200" dirty="0" err="1" smtClean="0"/>
            <a:t>اخرى</a:t>
          </a:r>
          <a:endParaRPr lang="en-US" sz="2900" kern="1200" dirty="0"/>
        </a:p>
      </dsp:txBody>
      <dsp:txXfrm>
        <a:off x="5037080" y="2072157"/>
        <a:ext cx="2203647" cy="918222"/>
      </dsp:txXfrm>
    </dsp:sp>
    <dsp:sp modelId="{A934C40B-CA68-624E-90C1-E56E9BCE56F1}">
      <dsp:nvSpPr>
        <dsp:cNvPr id="0" name=""/>
        <dsp:cNvSpPr/>
      </dsp:nvSpPr>
      <dsp:spPr>
        <a:xfrm rot="5400000">
          <a:off x="3739913" y="3667591"/>
          <a:ext cx="75388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53883" y="0"/>
              </a:lnTo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1E0AA9-30CA-414F-8700-A5B8A34EA69C}">
      <dsp:nvSpPr>
        <dsp:cNvPr id="0" name=""/>
        <dsp:cNvSpPr/>
      </dsp:nvSpPr>
      <dsp:spPr>
        <a:xfrm>
          <a:off x="2787211" y="4044532"/>
          <a:ext cx="2659287" cy="1017570"/>
        </a:xfrm>
        <a:prstGeom prst="roundRect">
          <a:avLst/>
        </a:prstGeom>
        <a:gradFill rotWithShape="0">
          <a:gsLst>
            <a:gs pos="0">
              <a:schemeClr val="accent4">
                <a:hueOff val="14854116"/>
                <a:satOff val="0"/>
                <a:lumOff val="-5147"/>
                <a:alphaOff val="0"/>
                <a:shade val="51000"/>
                <a:satMod val="130000"/>
              </a:schemeClr>
            </a:gs>
            <a:gs pos="80000">
              <a:schemeClr val="accent4">
                <a:hueOff val="14854116"/>
                <a:satOff val="0"/>
                <a:lumOff val="-5147"/>
                <a:alphaOff val="0"/>
                <a:shade val="93000"/>
                <a:satMod val="130000"/>
              </a:schemeClr>
            </a:gs>
            <a:gs pos="100000">
              <a:schemeClr val="accent4">
                <a:hueOff val="14854116"/>
                <a:satOff val="0"/>
                <a:lumOff val="-514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3660" tIns="73660" rIns="73660" bIns="7366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err="1" smtClean="0"/>
            <a:t>يتشابه</a:t>
          </a:r>
          <a:r>
            <a:rPr lang="en-US" sz="2900" kern="1200" dirty="0" smtClean="0"/>
            <a:t> </a:t>
          </a:r>
          <a:r>
            <a:rPr lang="en-US" sz="2900" kern="1200" dirty="0" err="1" smtClean="0"/>
            <a:t>مع</a:t>
          </a:r>
          <a:r>
            <a:rPr lang="en-US" sz="2900" kern="1200" dirty="0" smtClean="0"/>
            <a:t> </a:t>
          </a:r>
          <a:r>
            <a:rPr lang="en-US" sz="2900" kern="1200" dirty="0" err="1" smtClean="0"/>
            <a:t>بعض</a:t>
          </a:r>
          <a:r>
            <a:rPr lang="en-US" sz="2900" kern="1200" dirty="0" smtClean="0"/>
            <a:t> </a:t>
          </a:r>
          <a:r>
            <a:rPr lang="en-US" sz="2900" kern="1200" dirty="0" err="1" smtClean="0"/>
            <a:t>الاضطرابات</a:t>
          </a:r>
          <a:r>
            <a:rPr lang="en-US" sz="2900" kern="1200" dirty="0" smtClean="0"/>
            <a:t> </a:t>
          </a:r>
          <a:r>
            <a:rPr lang="en-US" sz="2900" kern="1200" dirty="0" err="1" smtClean="0"/>
            <a:t>النمائية</a:t>
          </a:r>
          <a:endParaRPr lang="en-US" sz="2900" kern="1200" dirty="0"/>
        </a:p>
      </dsp:txBody>
      <dsp:txXfrm>
        <a:off x="2836885" y="4094206"/>
        <a:ext cx="2559939" cy="918222"/>
      </dsp:txXfrm>
    </dsp:sp>
    <dsp:sp modelId="{3F537636-667E-BC42-A8DC-A24E5208D9B6}">
      <dsp:nvSpPr>
        <dsp:cNvPr id="0" name=""/>
        <dsp:cNvSpPr/>
      </dsp:nvSpPr>
      <dsp:spPr>
        <a:xfrm rot="10800000">
          <a:off x="3250415" y="2531269"/>
          <a:ext cx="107059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07059" y="0"/>
              </a:lnTo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856E95-59D6-4148-9A71-5F5B204CC41A}">
      <dsp:nvSpPr>
        <dsp:cNvPr id="0" name=""/>
        <dsp:cNvSpPr/>
      </dsp:nvSpPr>
      <dsp:spPr>
        <a:xfrm>
          <a:off x="939198" y="1920874"/>
          <a:ext cx="2311217" cy="1220789"/>
        </a:xfrm>
        <a:prstGeom prst="roundRect">
          <a:avLst/>
        </a:prstGeom>
        <a:gradFill rotWithShape="0">
          <a:gsLst>
            <a:gs pos="0">
              <a:schemeClr val="accent4">
                <a:hueOff val="19805488"/>
                <a:satOff val="0"/>
                <a:lumOff val="-6863"/>
                <a:alphaOff val="0"/>
                <a:shade val="51000"/>
                <a:satMod val="130000"/>
              </a:schemeClr>
            </a:gs>
            <a:gs pos="80000">
              <a:schemeClr val="accent4">
                <a:hueOff val="19805488"/>
                <a:satOff val="0"/>
                <a:lumOff val="-6863"/>
                <a:alphaOff val="0"/>
                <a:shade val="93000"/>
                <a:satMod val="130000"/>
              </a:schemeClr>
            </a:gs>
            <a:gs pos="100000">
              <a:schemeClr val="accent4">
                <a:hueOff val="19805488"/>
                <a:satOff val="0"/>
                <a:lumOff val="-686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err="1" smtClean="0"/>
            <a:t>صعوبة</a:t>
          </a:r>
          <a:r>
            <a:rPr lang="en-US" sz="2700" kern="1200" dirty="0" smtClean="0"/>
            <a:t> </a:t>
          </a:r>
          <a:r>
            <a:rPr lang="en-US" sz="2700" kern="1200" dirty="0" err="1" smtClean="0"/>
            <a:t>التفاعل</a:t>
          </a:r>
          <a:r>
            <a:rPr lang="en-US" sz="2700" kern="1200" dirty="0" smtClean="0"/>
            <a:t> </a:t>
          </a:r>
          <a:r>
            <a:rPr lang="en-US" sz="2700" kern="1200" dirty="0" err="1" smtClean="0"/>
            <a:t>مع</a:t>
          </a:r>
          <a:r>
            <a:rPr lang="en-US" sz="2700" kern="1200" dirty="0" smtClean="0"/>
            <a:t> </a:t>
          </a:r>
          <a:r>
            <a:rPr lang="en-US" sz="2700" kern="1200" dirty="0" err="1" smtClean="0"/>
            <a:t>الطفل</a:t>
          </a:r>
          <a:r>
            <a:rPr lang="en-US" sz="2700" kern="1200" dirty="0" smtClean="0"/>
            <a:t> </a:t>
          </a:r>
          <a:r>
            <a:rPr lang="en-US" sz="2700" kern="1200" dirty="0" err="1" smtClean="0"/>
            <a:t>التوحدي</a:t>
          </a:r>
          <a:endParaRPr lang="en-US" sz="2700" kern="1200" dirty="0"/>
        </a:p>
      </dsp:txBody>
      <dsp:txXfrm>
        <a:off x="998792" y="1980468"/>
        <a:ext cx="2192029" cy="1101601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F77114-C39C-D74D-B1FB-01F8A68C1C03}">
      <dsp:nvSpPr>
        <dsp:cNvPr id="0" name=""/>
        <dsp:cNvSpPr/>
      </dsp:nvSpPr>
      <dsp:spPr>
        <a:xfrm>
          <a:off x="0" y="563835"/>
          <a:ext cx="2369839" cy="1421903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err="1" smtClean="0"/>
            <a:t>الاهتمام</a:t>
          </a:r>
          <a:r>
            <a:rPr lang="en-US" sz="2300" kern="1200" dirty="0" smtClean="0"/>
            <a:t> </a:t>
          </a:r>
          <a:r>
            <a:rPr lang="en-US" sz="2300" kern="1200" dirty="0" err="1" smtClean="0"/>
            <a:t>بالاشياء</a:t>
          </a:r>
          <a:r>
            <a:rPr lang="en-US" sz="2300" kern="1200" dirty="0" smtClean="0"/>
            <a:t> </a:t>
          </a:r>
          <a:r>
            <a:rPr lang="en-US" sz="2300" kern="1200" dirty="0" err="1" smtClean="0"/>
            <a:t>التي</a:t>
          </a:r>
          <a:r>
            <a:rPr lang="en-US" sz="2300" kern="1200" dirty="0" smtClean="0"/>
            <a:t> </a:t>
          </a:r>
          <a:r>
            <a:rPr lang="en-US" sz="2300" kern="1200" dirty="0" err="1" smtClean="0"/>
            <a:t>يتم</a:t>
          </a:r>
          <a:r>
            <a:rPr lang="en-US" sz="2300" kern="1200" dirty="0" smtClean="0"/>
            <a:t> </a:t>
          </a:r>
          <a:r>
            <a:rPr lang="en-US" sz="2300" kern="1200" dirty="0" err="1" smtClean="0"/>
            <a:t>مسكها</a:t>
          </a:r>
          <a:endParaRPr lang="en-US" sz="2300" kern="1200" dirty="0"/>
        </a:p>
      </dsp:txBody>
      <dsp:txXfrm>
        <a:off x="0" y="563835"/>
        <a:ext cx="2369839" cy="1421903"/>
      </dsp:txXfrm>
    </dsp:sp>
    <dsp:sp modelId="{36A68BE0-2449-584B-86CC-9433952F2BA5}">
      <dsp:nvSpPr>
        <dsp:cNvPr id="0" name=""/>
        <dsp:cNvSpPr/>
      </dsp:nvSpPr>
      <dsp:spPr>
        <a:xfrm>
          <a:off x="2606823" y="563835"/>
          <a:ext cx="2369839" cy="1421903"/>
        </a:xfrm>
        <a:prstGeom prst="rect">
          <a:avLst/>
        </a:prstGeom>
        <a:gradFill rotWithShape="0">
          <a:gsLst>
            <a:gs pos="0">
              <a:schemeClr val="accent4">
                <a:hueOff val="4951372"/>
                <a:satOff val="0"/>
                <a:lumOff val="-1716"/>
                <a:alphaOff val="0"/>
                <a:shade val="51000"/>
                <a:satMod val="130000"/>
              </a:schemeClr>
            </a:gs>
            <a:gs pos="80000">
              <a:schemeClr val="accent4">
                <a:hueOff val="4951372"/>
                <a:satOff val="0"/>
                <a:lumOff val="-1716"/>
                <a:alphaOff val="0"/>
                <a:shade val="93000"/>
                <a:satMod val="130000"/>
              </a:schemeClr>
            </a:gs>
            <a:gs pos="100000">
              <a:schemeClr val="accent4">
                <a:hueOff val="4951372"/>
                <a:satOff val="0"/>
                <a:lumOff val="-171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err="1" smtClean="0"/>
            <a:t>اصرار</a:t>
          </a:r>
          <a:r>
            <a:rPr lang="en-US" sz="2300" kern="1200" dirty="0" smtClean="0"/>
            <a:t> </a:t>
          </a:r>
          <a:r>
            <a:rPr lang="en-US" sz="2300" kern="1200" dirty="0" err="1" smtClean="0"/>
            <a:t>على</a:t>
          </a:r>
          <a:r>
            <a:rPr lang="en-US" sz="2300" kern="1200" dirty="0" smtClean="0"/>
            <a:t> </a:t>
          </a:r>
          <a:r>
            <a:rPr lang="en-US" sz="2300" kern="1200" dirty="0" err="1" smtClean="0"/>
            <a:t>اتباع</a:t>
          </a:r>
          <a:r>
            <a:rPr lang="en-US" sz="2300" kern="1200" dirty="0" smtClean="0"/>
            <a:t> </a:t>
          </a:r>
          <a:r>
            <a:rPr lang="en-US" sz="2300" kern="1200" dirty="0" err="1" smtClean="0"/>
            <a:t>الروتين</a:t>
          </a:r>
          <a:endParaRPr lang="en-US" sz="2300" kern="1200" dirty="0"/>
        </a:p>
      </dsp:txBody>
      <dsp:txXfrm>
        <a:off x="2606823" y="563835"/>
        <a:ext cx="2369839" cy="1421903"/>
      </dsp:txXfrm>
    </dsp:sp>
    <dsp:sp modelId="{EB82573E-DF3E-C845-8CF1-F9128926C00D}">
      <dsp:nvSpPr>
        <dsp:cNvPr id="0" name=""/>
        <dsp:cNvSpPr/>
      </dsp:nvSpPr>
      <dsp:spPr>
        <a:xfrm>
          <a:off x="5213647" y="563835"/>
          <a:ext cx="2369839" cy="1421903"/>
        </a:xfrm>
        <a:prstGeom prst="rect">
          <a:avLst/>
        </a:prstGeom>
        <a:gradFill rotWithShape="0">
          <a:gsLst>
            <a:gs pos="0">
              <a:schemeClr val="accent4">
                <a:hueOff val="9902744"/>
                <a:satOff val="0"/>
                <a:lumOff val="-3431"/>
                <a:alphaOff val="0"/>
                <a:shade val="51000"/>
                <a:satMod val="130000"/>
              </a:schemeClr>
            </a:gs>
            <a:gs pos="80000">
              <a:schemeClr val="accent4">
                <a:hueOff val="9902744"/>
                <a:satOff val="0"/>
                <a:lumOff val="-3431"/>
                <a:alphaOff val="0"/>
                <a:shade val="93000"/>
                <a:satMod val="130000"/>
              </a:schemeClr>
            </a:gs>
            <a:gs pos="100000">
              <a:schemeClr val="accent4">
                <a:hueOff val="9902744"/>
                <a:satOff val="0"/>
                <a:lumOff val="-343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err="1" smtClean="0"/>
            <a:t>الضعف</a:t>
          </a:r>
          <a:r>
            <a:rPr lang="en-US" sz="2300" kern="1200" dirty="0" smtClean="0"/>
            <a:t> </a:t>
          </a:r>
          <a:r>
            <a:rPr lang="en-US" sz="2300" kern="1200" dirty="0" err="1" smtClean="0"/>
            <a:t>الشديد</a:t>
          </a:r>
          <a:r>
            <a:rPr lang="en-US" sz="2300" kern="1200" dirty="0" smtClean="0"/>
            <a:t> </a:t>
          </a:r>
          <a:r>
            <a:rPr lang="en-US" sz="2300" kern="1200" dirty="0" err="1" smtClean="0"/>
            <a:t>في</a:t>
          </a:r>
          <a:r>
            <a:rPr lang="en-US" sz="2300" kern="1200" dirty="0" smtClean="0"/>
            <a:t> </a:t>
          </a:r>
          <a:r>
            <a:rPr lang="en-US" sz="2300" kern="1200" dirty="0" err="1" smtClean="0"/>
            <a:t>التواصل</a:t>
          </a:r>
          <a:r>
            <a:rPr lang="en-US" sz="2300" kern="1200" dirty="0" smtClean="0"/>
            <a:t> </a:t>
          </a:r>
          <a:r>
            <a:rPr lang="en-US" sz="2300" kern="1200" dirty="0" err="1" smtClean="0"/>
            <a:t>مع</a:t>
          </a:r>
          <a:r>
            <a:rPr lang="en-US" sz="2300" kern="1200" dirty="0" smtClean="0"/>
            <a:t> </a:t>
          </a:r>
          <a:r>
            <a:rPr lang="en-US" sz="2300" kern="1200" dirty="0" err="1" smtClean="0"/>
            <a:t>الاخرين</a:t>
          </a:r>
          <a:endParaRPr lang="en-US" sz="2300" kern="1200" dirty="0"/>
        </a:p>
      </dsp:txBody>
      <dsp:txXfrm>
        <a:off x="5213647" y="563835"/>
        <a:ext cx="2369839" cy="1421903"/>
      </dsp:txXfrm>
    </dsp:sp>
    <dsp:sp modelId="{0555D10F-FF0A-3341-9D26-C82DF007CC49}">
      <dsp:nvSpPr>
        <dsp:cNvPr id="0" name=""/>
        <dsp:cNvSpPr/>
      </dsp:nvSpPr>
      <dsp:spPr>
        <a:xfrm>
          <a:off x="1303411" y="2222723"/>
          <a:ext cx="2369839" cy="1421903"/>
        </a:xfrm>
        <a:prstGeom prst="rect">
          <a:avLst/>
        </a:prstGeom>
        <a:gradFill rotWithShape="0">
          <a:gsLst>
            <a:gs pos="0">
              <a:schemeClr val="accent4">
                <a:hueOff val="14854116"/>
                <a:satOff val="0"/>
                <a:lumOff val="-5147"/>
                <a:alphaOff val="0"/>
                <a:shade val="51000"/>
                <a:satMod val="130000"/>
              </a:schemeClr>
            </a:gs>
            <a:gs pos="80000">
              <a:schemeClr val="accent4">
                <a:hueOff val="14854116"/>
                <a:satOff val="0"/>
                <a:lumOff val="-5147"/>
                <a:alphaOff val="0"/>
                <a:shade val="93000"/>
                <a:satMod val="130000"/>
              </a:schemeClr>
            </a:gs>
            <a:gs pos="100000">
              <a:schemeClr val="accent4">
                <a:hueOff val="14854116"/>
                <a:satOff val="0"/>
                <a:lumOff val="-514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err="1" smtClean="0"/>
            <a:t>ذاكرة</a:t>
          </a:r>
          <a:r>
            <a:rPr lang="en-US" sz="2300" kern="1200" dirty="0" smtClean="0"/>
            <a:t> </a:t>
          </a:r>
          <a:r>
            <a:rPr lang="en-US" sz="2300" kern="1200" dirty="0" err="1" smtClean="0"/>
            <a:t>جيدة</a:t>
          </a:r>
          <a:r>
            <a:rPr lang="en-US" sz="2300" kern="1200" dirty="0" smtClean="0"/>
            <a:t> </a:t>
          </a:r>
          <a:r>
            <a:rPr lang="en-US" sz="2300" kern="1200" dirty="0" err="1" smtClean="0"/>
            <a:t>وقدرة</a:t>
          </a:r>
          <a:r>
            <a:rPr lang="en-US" sz="2300" kern="1200" dirty="0" smtClean="0"/>
            <a:t> </a:t>
          </a:r>
          <a:r>
            <a:rPr lang="en-US" sz="2300" kern="1200" dirty="0" err="1" smtClean="0"/>
            <a:t>في</a:t>
          </a:r>
          <a:r>
            <a:rPr lang="en-US" sz="2300" kern="1200" dirty="0" smtClean="0"/>
            <a:t> </a:t>
          </a:r>
          <a:r>
            <a:rPr lang="en-US" sz="2300" kern="1200" dirty="0" err="1" smtClean="0"/>
            <a:t>الاداء</a:t>
          </a:r>
          <a:r>
            <a:rPr lang="en-US" sz="2300" kern="1200" dirty="0" smtClean="0"/>
            <a:t> </a:t>
          </a:r>
          <a:r>
            <a:rPr lang="en-US" sz="2300" kern="1200" dirty="0" err="1" smtClean="0"/>
            <a:t>على</a:t>
          </a:r>
          <a:r>
            <a:rPr lang="en-US" sz="2300" kern="1200" dirty="0" smtClean="0"/>
            <a:t> </a:t>
          </a:r>
          <a:r>
            <a:rPr lang="en-US" sz="2300" kern="1200" dirty="0" err="1" smtClean="0"/>
            <a:t>الجانب</a:t>
          </a:r>
          <a:r>
            <a:rPr lang="en-US" sz="2300" kern="1200" dirty="0" smtClean="0"/>
            <a:t> </a:t>
          </a:r>
          <a:r>
            <a:rPr lang="en-US" sz="2300" kern="1200" dirty="0" err="1" smtClean="0"/>
            <a:t>الادائي</a:t>
          </a:r>
          <a:r>
            <a:rPr lang="en-US" sz="2300" kern="1200" dirty="0" smtClean="0"/>
            <a:t> </a:t>
          </a:r>
          <a:r>
            <a:rPr lang="en-US" sz="2300" kern="1200" dirty="0" err="1" smtClean="0"/>
            <a:t>في</a:t>
          </a:r>
          <a:r>
            <a:rPr lang="en-US" sz="2300" kern="1200" dirty="0" smtClean="0"/>
            <a:t> </a:t>
          </a:r>
          <a:r>
            <a:rPr lang="en-US" sz="2300" kern="1200" dirty="0" err="1" smtClean="0"/>
            <a:t>اختبارات</a:t>
          </a:r>
          <a:r>
            <a:rPr lang="en-US" sz="2300" kern="1200" dirty="0" smtClean="0"/>
            <a:t> </a:t>
          </a:r>
          <a:r>
            <a:rPr lang="en-US" sz="2300" kern="1200" dirty="0" err="1" smtClean="0"/>
            <a:t>الذكاء</a:t>
          </a:r>
          <a:endParaRPr lang="en-US" sz="2300" kern="1200" dirty="0"/>
        </a:p>
      </dsp:txBody>
      <dsp:txXfrm>
        <a:off x="1303411" y="2222723"/>
        <a:ext cx="2369839" cy="1421903"/>
      </dsp:txXfrm>
    </dsp:sp>
    <dsp:sp modelId="{EF1EC964-A79D-8047-8F53-842557B067C3}">
      <dsp:nvSpPr>
        <dsp:cNvPr id="0" name=""/>
        <dsp:cNvSpPr/>
      </dsp:nvSpPr>
      <dsp:spPr>
        <a:xfrm>
          <a:off x="3910235" y="2222723"/>
          <a:ext cx="2369839" cy="1421903"/>
        </a:xfrm>
        <a:prstGeom prst="rect">
          <a:avLst/>
        </a:prstGeom>
        <a:gradFill rotWithShape="0">
          <a:gsLst>
            <a:gs pos="0">
              <a:schemeClr val="accent4">
                <a:hueOff val="19805488"/>
                <a:satOff val="0"/>
                <a:lumOff val="-6863"/>
                <a:alphaOff val="0"/>
                <a:shade val="51000"/>
                <a:satMod val="130000"/>
              </a:schemeClr>
            </a:gs>
            <a:gs pos="80000">
              <a:schemeClr val="accent4">
                <a:hueOff val="19805488"/>
                <a:satOff val="0"/>
                <a:lumOff val="-6863"/>
                <a:alphaOff val="0"/>
                <a:shade val="93000"/>
                <a:satMod val="130000"/>
              </a:schemeClr>
            </a:gs>
            <a:gs pos="100000">
              <a:schemeClr val="accent4">
                <a:hueOff val="19805488"/>
                <a:satOff val="0"/>
                <a:lumOff val="-686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err="1" smtClean="0"/>
            <a:t>نمط</a:t>
          </a:r>
          <a:r>
            <a:rPr lang="en-US" sz="2300" kern="1200" dirty="0" smtClean="0"/>
            <a:t> </a:t>
          </a:r>
          <a:r>
            <a:rPr lang="en-US" sz="2300" kern="1200" dirty="0" err="1" smtClean="0"/>
            <a:t>لغوي</a:t>
          </a:r>
          <a:r>
            <a:rPr lang="en-US" sz="2300" kern="1200" dirty="0" smtClean="0"/>
            <a:t> </a:t>
          </a:r>
          <a:r>
            <a:rPr lang="en-US" sz="2300" kern="1200" dirty="0" err="1" smtClean="0"/>
            <a:t>غير</a:t>
          </a:r>
          <a:r>
            <a:rPr lang="en-US" sz="2300" kern="1200" dirty="0" smtClean="0"/>
            <a:t> </a:t>
          </a:r>
          <a:r>
            <a:rPr lang="en-US" sz="2300" kern="1200" dirty="0" err="1" smtClean="0"/>
            <a:t>مفيد</a:t>
          </a:r>
          <a:r>
            <a:rPr lang="en-US" sz="2300" kern="1200" dirty="0" smtClean="0"/>
            <a:t> </a:t>
          </a:r>
          <a:r>
            <a:rPr lang="en-US" sz="2300" kern="1200" dirty="0" err="1" smtClean="0"/>
            <a:t>في</a:t>
          </a:r>
          <a:r>
            <a:rPr lang="en-US" sz="2300" kern="1200" dirty="0" smtClean="0"/>
            <a:t> </a:t>
          </a:r>
          <a:r>
            <a:rPr lang="en-US" sz="2300" kern="1200" dirty="0" err="1" smtClean="0"/>
            <a:t>التواصل</a:t>
          </a:r>
          <a:r>
            <a:rPr lang="en-US" sz="2300" kern="1200" dirty="0" smtClean="0"/>
            <a:t> </a:t>
          </a:r>
          <a:r>
            <a:rPr lang="en-US" sz="2300" kern="1200" dirty="0" err="1" smtClean="0"/>
            <a:t>الاجتماعي</a:t>
          </a:r>
          <a:endParaRPr lang="en-US" sz="2300" kern="1200" dirty="0"/>
        </a:p>
      </dsp:txBody>
      <dsp:txXfrm>
        <a:off x="3910235" y="2222723"/>
        <a:ext cx="2369839" cy="1421903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C5AC06-BD60-6D46-8A30-31FD92AE78CE}">
      <dsp:nvSpPr>
        <dsp:cNvPr id="0" name=""/>
        <dsp:cNvSpPr/>
      </dsp:nvSpPr>
      <dsp:spPr>
        <a:xfrm>
          <a:off x="3140024" y="672"/>
          <a:ext cx="1984423" cy="1566910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>
              <a:solidFill>
                <a:srgbClr val="000000"/>
              </a:solidFill>
            </a:rPr>
            <a:t>عجز</a:t>
          </a:r>
          <a:r>
            <a:rPr lang="en-US" sz="2000" kern="1200" dirty="0" smtClean="0">
              <a:solidFill>
                <a:srgbClr val="000000"/>
              </a:solidFill>
            </a:rPr>
            <a:t> </a:t>
          </a:r>
          <a:r>
            <a:rPr lang="en-US" sz="2000" kern="1200" dirty="0" err="1" smtClean="0">
              <a:solidFill>
                <a:srgbClr val="000000"/>
              </a:solidFill>
            </a:rPr>
            <a:t>واضح</a:t>
          </a:r>
          <a:r>
            <a:rPr lang="en-US" sz="2000" kern="1200" dirty="0" smtClean="0">
              <a:solidFill>
                <a:srgbClr val="000000"/>
              </a:solidFill>
            </a:rPr>
            <a:t> </a:t>
          </a:r>
          <a:r>
            <a:rPr lang="en-US" sz="2000" kern="1200" dirty="0" err="1" smtClean="0">
              <a:solidFill>
                <a:srgbClr val="000000"/>
              </a:solidFill>
            </a:rPr>
            <a:t>قبل</a:t>
          </a:r>
          <a:r>
            <a:rPr lang="en-US" sz="2000" kern="1200" dirty="0" smtClean="0">
              <a:solidFill>
                <a:srgbClr val="000000"/>
              </a:solidFill>
            </a:rPr>
            <a:t> </a:t>
          </a:r>
          <a:r>
            <a:rPr lang="en-US" sz="2000" kern="1200" dirty="0" err="1" smtClean="0">
              <a:solidFill>
                <a:srgbClr val="000000"/>
              </a:solidFill>
            </a:rPr>
            <a:t>ثلاث</a:t>
          </a:r>
          <a:r>
            <a:rPr lang="en-US" sz="2000" kern="1200" dirty="0" smtClean="0">
              <a:solidFill>
                <a:srgbClr val="000000"/>
              </a:solidFill>
            </a:rPr>
            <a:t> </a:t>
          </a:r>
          <a:r>
            <a:rPr lang="en-US" sz="2000" kern="1200" dirty="0" err="1" smtClean="0">
              <a:solidFill>
                <a:srgbClr val="000000"/>
              </a:solidFill>
            </a:rPr>
            <a:t>سنوات</a:t>
          </a:r>
          <a:r>
            <a:rPr lang="en-US" sz="2000" kern="1200" dirty="0" smtClean="0">
              <a:solidFill>
                <a:srgbClr val="000000"/>
              </a:solidFill>
            </a:rPr>
            <a:t> </a:t>
          </a:r>
          <a:endParaRPr lang="en-US" sz="2000" kern="1200" dirty="0">
            <a:solidFill>
              <a:srgbClr val="000000"/>
            </a:solidFill>
          </a:endParaRPr>
        </a:p>
      </dsp:txBody>
      <dsp:txXfrm>
        <a:off x="3430636" y="230141"/>
        <a:ext cx="1403199" cy="1107972"/>
      </dsp:txXfrm>
    </dsp:sp>
    <dsp:sp modelId="{55C2ABBA-EB1E-934E-95B3-5A80A72D3ECD}">
      <dsp:nvSpPr>
        <dsp:cNvPr id="0" name=""/>
        <dsp:cNvSpPr/>
      </dsp:nvSpPr>
      <dsp:spPr>
        <a:xfrm rot="2160000">
          <a:off x="4933424" y="1196940"/>
          <a:ext cx="295588" cy="55332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>
        <a:off x="4941892" y="1281545"/>
        <a:ext cx="206912" cy="331996"/>
      </dsp:txXfrm>
    </dsp:sp>
    <dsp:sp modelId="{BD0E5DAC-4345-EE4C-B407-A8E9905E9B18}">
      <dsp:nvSpPr>
        <dsp:cNvPr id="0" name=""/>
        <dsp:cNvSpPr/>
      </dsp:nvSpPr>
      <dsp:spPr>
        <a:xfrm>
          <a:off x="5107048" y="1256803"/>
          <a:ext cx="2033378" cy="1948469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قصور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واضح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في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التفاعل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الاجتماعي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المتبادل</a:t>
          </a:r>
          <a:endParaRPr lang="en-US" sz="2000" kern="1200" dirty="0"/>
        </a:p>
      </dsp:txBody>
      <dsp:txXfrm>
        <a:off x="5404829" y="1542150"/>
        <a:ext cx="1437816" cy="1377775"/>
      </dsp:txXfrm>
    </dsp:sp>
    <dsp:sp modelId="{2E66F98A-1858-E247-ABDD-380E5D3DC758}">
      <dsp:nvSpPr>
        <dsp:cNvPr id="0" name=""/>
        <dsp:cNvSpPr/>
      </dsp:nvSpPr>
      <dsp:spPr>
        <a:xfrm rot="6480000">
          <a:off x="5580005" y="3153062"/>
          <a:ext cx="308509" cy="55332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 rot="10800000">
        <a:off x="5640582" y="3219716"/>
        <a:ext cx="215956" cy="331996"/>
      </dsp:txXfrm>
    </dsp:sp>
    <dsp:sp modelId="{212932E2-314E-094E-9A79-BB7DAFE315F6}">
      <dsp:nvSpPr>
        <dsp:cNvPr id="0" name=""/>
        <dsp:cNvSpPr/>
      </dsp:nvSpPr>
      <dsp:spPr>
        <a:xfrm>
          <a:off x="4362855" y="3679510"/>
          <a:ext cx="2000391" cy="1785356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قصور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في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التواصل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الاجتماعي</a:t>
          </a:r>
          <a:endParaRPr lang="en-US" sz="2000" kern="1200" dirty="0"/>
        </a:p>
      </dsp:txBody>
      <dsp:txXfrm>
        <a:off x="4655805" y="3940969"/>
        <a:ext cx="1414491" cy="1262438"/>
      </dsp:txXfrm>
    </dsp:sp>
    <dsp:sp modelId="{14976C06-750B-8349-AE3E-FD08935B46E7}">
      <dsp:nvSpPr>
        <dsp:cNvPr id="0" name=""/>
        <dsp:cNvSpPr/>
      </dsp:nvSpPr>
      <dsp:spPr>
        <a:xfrm rot="10800000">
          <a:off x="4059335" y="4295524"/>
          <a:ext cx="214487" cy="55332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 rot="10800000">
        <a:off x="4123681" y="4406190"/>
        <a:ext cx="150141" cy="331996"/>
      </dsp:txXfrm>
    </dsp:sp>
    <dsp:sp modelId="{D454AF2E-4272-C343-8A52-4EA20847A7A6}">
      <dsp:nvSpPr>
        <dsp:cNvPr id="0" name=""/>
        <dsp:cNvSpPr/>
      </dsp:nvSpPr>
      <dsp:spPr>
        <a:xfrm>
          <a:off x="1844678" y="3752443"/>
          <a:ext cx="2113483" cy="1639490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اهتمامات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محدودة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ونشاطات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متكررة</a:t>
          </a:r>
          <a:endParaRPr lang="en-US" sz="2000" kern="1200" dirty="0"/>
        </a:p>
      </dsp:txBody>
      <dsp:txXfrm>
        <a:off x="2154190" y="3992541"/>
        <a:ext cx="1494459" cy="1159294"/>
      </dsp:txXfrm>
    </dsp:sp>
    <dsp:sp modelId="{8FD93011-0BA8-6040-BB59-B6C6017D9520}">
      <dsp:nvSpPr>
        <dsp:cNvPr id="0" name=""/>
        <dsp:cNvSpPr/>
      </dsp:nvSpPr>
      <dsp:spPr>
        <a:xfrm rot="15120000">
          <a:off x="2366821" y="3193416"/>
          <a:ext cx="353004" cy="55332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 rot="10800000">
        <a:off x="2436134" y="3354441"/>
        <a:ext cx="247103" cy="331996"/>
      </dsp:txXfrm>
    </dsp:sp>
    <dsp:sp modelId="{6CAD42BB-71B3-A947-A9AE-AA954CEB11A4}">
      <dsp:nvSpPr>
        <dsp:cNvPr id="0" name=""/>
        <dsp:cNvSpPr/>
      </dsp:nvSpPr>
      <dsp:spPr>
        <a:xfrm>
          <a:off x="1089173" y="1279592"/>
          <a:ext cx="2103122" cy="1902891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>
              <a:solidFill>
                <a:schemeClr val="bg1"/>
              </a:solidFill>
            </a:rPr>
            <a:t>ان</a:t>
          </a:r>
          <a:r>
            <a:rPr lang="en-US" sz="2000" kern="1200" dirty="0" smtClean="0">
              <a:solidFill>
                <a:schemeClr val="bg1"/>
              </a:solidFill>
            </a:rPr>
            <a:t> </a:t>
          </a:r>
          <a:r>
            <a:rPr lang="en-US" sz="2000" kern="1200" dirty="0" err="1" smtClean="0">
              <a:solidFill>
                <a:schemeClr val="bg1"/>
              </a:solidFill>
            </a:rPr>
            <a:t>لاتكون</a:t>
          </a:r>
          <a:r>
            <a:rPr lang="en-US" sz="2000" kern="1200" dirty="0" smtClean="0">
              <a:solidFill>
                <a:schemeClr val="bg1"/>
              </a:solidFill>
            </a:rPr>
            <a:t> </a:t>
          </a:r>
          <a:r>
            <a:rPr lang="en-US" sz="2000" kern="1200" dirty="0" err="1" smtClean="0">
              <a:solidFill>
                <a:schemeClr val="bg1"/>
              </a:solidFill>
            </a:rPr>
            <a:t>هذه</a:t>
          </a:r>
          <a:r>
            <a:rPr lang="en-US" sz="2000" kern="1200" dirty="0" smtClean="0">
              <a:solidFill>
                <a:schemeClr val="bg1"/>
              </a:solidFill>
            </a:rPr>
            <a:t> </a:t>
          </a:r>
          <a:r>
            <a:rPr lang="en-US" sz="2000" kern="1200" dirty="0" err="1" smtClean="0">
              <a:solidFill>
                <a:schemeClr val="bg1"/>
              </a:solidFill>
            </a:rPr>
            <a:t>الخصائص</a:t>
          </a:r>
          <a:r>
            <a:rPr lang="en-US" sz="2000" kern="1200" dirty="0" smtClean="0">
              <a:solidFill>
                <a:schemeClr val="bg1"/>
              </a:solidFill>
            </a:rPr>
            <a:t> </a:t>
          </a:r>
          <a:r>
            <a:rPr lang="en-US" sz="2000" kern="1200" dirty="0" err="1" smtClean="0">
              <a:solidFill>
                <a:schemeClr val="bg1"/>
              </a:solidFill>
            </a:rPr>
            <a:t>بسبب</a:t>
          </a:r>
          <a:r>
            <a:rPr lang="en-US" sz="2000" kern="1200" dirty="0" smtClean="0">
              <a:solidFill>
                <a:schemeClr val="bg1"/>
              </a:solidFill>
            </a:rPr>
            <a:t> </a:t>
          </a:r>
          <a:r>
            <a:rPr lang="en-US" sz="2000" kern="1200" dirty="0" err="1" smtClean="0">
              <a:solidFill>
                <a:schemeClr val="bg1"/>
              </a:solidFill>
            </a:rPr>
            <a:t>اضطرابات</a:t>
          </a:r>
          <a:r>
            <a:rPr lang="en-US" sz="2000" kern="1200" dirty="0" smtClean="0">
              <a:solidFill>
                <a:schemeClr val="bg1"/>
              </a:solidFill>
            </a:rPr>
            <a:t> </a:t>
          </a:r>
          <a:r>
            <a:rPr lang="en-US" sz="2000" kern="1200" dirty="0" err="1" smtClean="0">
              <a:solidFill>
                <a:schemeClr val="bg1"/>
              </a:solidFill>
            </a:rPr>
            <a:t>النمائية</a:t>
          </a:r>
          <a:r>
            <a:rPr lang="en-US" sz="2000" kern="1200" dirty="0" smtClean="0">
              <a:solidFill>
                <a:schemeClr val="bg1"/>
              </a:solidFill>
            </a:rPr>
            <a:t> </a:t>
          </a:r>
          <a:r>
            <a:rPr lang="en-US" sz="2000" kern="1200" dirty="0" err="1" smtClean="0">
              <a:solidFill>
                <a:schemeClr val="bg1"/>
              </a:solidFill>
            </a:rPr>
            <a:t>العامة</a:t>
          </a:r>
          <a:r>
            <a:rPr lang="en-US" sz="2000" kern="1200" dirty="0" smtClean="0">
              <a:solidFill>
                <a:schemeClr val="bg1"/>
              </a:solidFill>
            </a:rPr>
            <a:t> </a:t>
          </a:r>
          <a:r>
            <a:rPr lang="en-US" sz="2000" kern="1200" dirty="0" err="1" smtClean="0">
              <a:solidFill>
                <a:schemeClr val="bg1"/>
              </a:solidFill>
            </a:rPr>
            <a:t>او</a:t>
          </a:r>
          <a:r>
            <a:rPr lang="en-US" sz="2000" kern="1200" dirty="0" smtClean="0">
              <a:solidFill>
                <a:schemeClr val="bg1"/>
              </a:solidFill>
            </a:rPr>
            <a:t> </a:t>
          </a:r>
          <a:r>
            <a:rPr lang="en-US" sz="2000" kern="1200" dirty="0" err="1" smtClean="0">
              <a:solidFill>
                <a:schemeClr val="bg1"/>
              </a:solidFill>
            </a:rPr>
            <a:t>اضطرابات</a:t>
          </a:r>
          <a:r>
            <a:rPr lang="en-US" sz="2000" kern="1200" dirty="0" smtClean="0">
              <a:solidFill>
                <a:schemeClr val="bg1"/>
              </a:solidFill>
            </a:rPr>
            <a:t>  </a:t>
          </a:r>
          <a:r>
            <a:rPr lang="en-US" sz="2000" kern="1200" dirty="0" err="1" smtClean="0">
              <a:solidFill>
                <a:schemeClr val="bg1"/>
              </a:solidFill>
            </a:rPr>
            <a:t>اسبرجر</a:t>
          </a:r>
          <a:r>
            <a:rPr lang="en-US" sz="2000" kern="1200" dirty="0" smtClean="0">
              <a:solidFill>
                <a:schemeClr val="bg1"/>
              </a:solidFill>
            </a:rPr>
            <a:t> </a:t>
          </a:r>
          <a:r>
            <a:rPr lang="en-US" sz="2000" kern="1200" dirty="0" err="1" smtClean="0">
              <a:solidFill>
                <a:schemeClr val="bg1"/>
              </a:solidFill>
            </a:rPr>
            <a:t>او</a:t>
          </a:r>
          <a:r>
            <a:rPr lang="en-US" sz="2000" kern="1200" dirty="0" smtClean="0">
              <a:solidFill>
                <a:schemeClr val="bg1"/>
              </a:solidFill>
            </a:rPr>
            <a:t> </a:t>
          </a:r>
          <a:r>
            <a:rPr lang="en-US" sz="2000" kern="1200" dirty="0" err="1" smtClean="0">
              <a:solidFill>
                <a:schemeClr val="bg1"/>
              </a:solidFill>
            </a:rPr>
            <a:t>اضطراب</a:t>
          </a:r>
          <a:r>
            <a:rPr lang="en-US" sz="2000" kern="1200" dirty="0" smtClean="0">
              <a:solidFill>
                <a:schemeClr val="bg1"/>
              </a:solidFill>
            </a:rPr>
            <a:t> </a:t>
          </a:r>
          <a:r>
            <a:rPr lang="en-US" sz="2000" kern="1200" dirty="0" err="1" smtClean="0">
              <a:solidFill>
                <a:schemeClr val="bg1"/>
              </a:solidFill>
            </a:rPr>
            <a:t>ريت</a:t>
          </a:r>
          <a:endParaRPr lang="en-US" sz="2000" kern="1200" dirty="0">
            <a:solidFill>
              <a:schemeClr val="bg1"/>
            </a:solidFill>
          </a:endParaRPr>
        </a:p>
      </dsp:txBody>
      <dsp:txXfrm>
        <a:off x="1397168" y="1558264"/>
        <a:ext cx="1487132" cy="1345547"/>
      </dsp:txXfrm>
    </dsp:sp>
    <dsp:sp modelId="{86C0BD0E-F6E4-C943-9500-DA4CFDE7ECAB}">
      <dsp:nvSpPr>
        <dsp:cNvPr id="0" name=""/>
        <dsp:cNvSpPr/>
      </dsp:nvSpPr>
      <dsp:spPr>
        <a:xfrm rot="19440000">
          <a:off x="3030165" y="1203114"/>
          <a:ext cx="289180" cy="55332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>
        <a:off x="3038449" y="1339276"/>
        <a:ext cx="202426" cy="331996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A065B0-FAE4-4E4A-A4D6-4CEC40E082A2}">
      <dsp:nvSpPr>
        <dsp:cNvPr id="0" name=""/>
        <dsp:cNvSpPr/>
      </dsp:nvSpPr>
      <dsp:spPr>
        <a:xfrm>
          <a:off x="3370133" y="2309630"/>
          <a:ext cx="1489333" cy="1489333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err="1" smtClean="0"/>
            <a:t>التوحد</a:t>
          </a:r>
          <a:endParaRPr lang="en-US" sz="3600" kern="1200" dirty="0"/>
        </a:p>
      </dsp:txBody>
      <dsp:txXfrm>
        <a:off x="3442836" y="2382333"/>
        <a:ext cx="1343927" cy="1343927"/>
      </dsp:txXfrm>
    </dsp:sp>
    <dsp:sp modelId="{EC8DAABE-412D-8F4F-9A6B-4AE47AC0AF02}">
      <dsp:nvSpPr>
        <dsp:cNvPr id="0" name=""/>
        <dsp:cNvSpPr/>
      </dsp:nvSpPr>
      <dsp:spPr>
        <a:xfrm rot="16200000">
          <a:off x="3592447" y="1787278"/>
          <a:ext cx="1044705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044705" y="0"/>
              </a:lnTo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BD5D4D-2ECF-064B-966E-6CDD3DDC756D}">
      <dsp:nvSpPr>
        <dsp:cNvPr id="0" name=""/>
        <dsp:cNvSpPr/>
      </dsp:nvSpPr>
      <dsp:spPr>
        <a:xfrm>
          <a:off x="3615873" y="267071"/>
          <a:ext cx="997853" cy="997853"/>
        </a:xfrm>
        <a:prstGeom prst="roundRect">
          <a:avLst/>
        </a:prstGeom>
        <a:gradFill rotWithShape="0">
          <a:gsLst>
            <a:gs pos="0">
              <a:schemeClr val="accent4">
                <a:hueOff val="6601829"/>
                <a:satOff val="0"/>
                <a:lumOff val="-2288"/>
                <a:alphaOff val="0"/>
                <a:shade val="51000"/>
                <a:satMod val="130000"/>
              </a:schemeClr>
            </a:gs>
            <a:gs pos="80000">
              <a:schemeClr val="accent4">
                <a:hueOff val="6601829"/>
                <a:satOff val="0"/>
                <a:lumOff val="-2288"/>
                <a:alphaOff val="0"/>
                <a:shade val="93000"/>
                <a:satMod val="130000"/>
              </a:schemeClr>
            </a:gs>
            <a:gs pos="100000">
              <a:schemeClr val="accent4">
                <a:hueOff val="6601829"/>
                <a:satOff val="0"/>
                <a:lumOff val="-228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err="1" smtClean="0"/>
            <a:t>المهارات</a:t>
          </a:r>
          <a:r>
            <a:rPr lang="en-US" sz="2100" kern="1200" dirty="0" smtClean="0"/>
            <a:t> </a:t>
          </a:r>
          <a:r>
            <a:rPr lang="en-US" sz="2100" kern="1200" dirty="0" err="1" smtClean="0"/>
            <a:t>التواصلية</a:t>
          </a:r>
          <a:endParaRPr lang="en-US" sz="2100" kern="1200" dirty="0"/>
        </a:p>
      </dsp:txBody>
      <dsp:txXfrm>
        <a:off x="3664584" y="315782"/>
        <a:ext cx="900431" cy="900431"/>
      </dsp:txXfrm>
    </dsp:sp>
    <dsp:sp modelId="{FACD0576-4710-894F-9957-4BAE9CA02614}">
      <dsp:nvSpPr>
        <dsp:cNvPr id="0" name=""/>
        <dsp:cNvSpPr/>
      </dsp:nvSpPr>
      <dsp:spPr>
        <a:xfrm rot="1800000">
          <a:off x="4802372" y="3697311"/>
          <a:ext cx="85232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52320" y="0"/>
              </a:lnTo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B0434C-0D72-3D47-B419-9531FFA378CB}">
      <dsp:nvSpPr>
        <dsp:cNvPr id="0" name=""/>
        <dsp:cNvSpPr/>
      </dsp:nvSpPr>
      <dsp:spPr>
        <a:xfrm>
          <a:off x="5597598" y="3699520"/>
          <a:ext cx="997853" cy="997853"/>
        </a:xfrm>
        <a:prstGeom prst="roundRect">
          <a:avLst/>
        </a:prstGeom>
        <a:gradFill rotWithShape="0">
          <a:gsLst>
            <a:gs pos="0">
              <a:schemeClr val="accent4">
                <a:hueOff val="13203658"/>
                <a:satOff val="0"/>
                <a:lumOff val="-4575"/>
                <a:alphaOff val="0"/>
                <a:shade val="51000"/>
                <a:satMod val="130000"/>
              </a:schemeClr>
            </a:gs>
            <a:gs pos="80000">
              <a:schemeClr val="accent4">
                <a:hueOff val="13203658"/>
                <a:satOff val="0"/>
                <a:lumOff val="-4575"/>
                <a:alphaOff val="0"/>
                <a:shade val="93000"/>
                <a:satMod val="130000"/>
              </a:schemeClr>
            </a:gs>
            <a:gs pos="100000">
              <a:schemeClr val="accent4">
                <a:hueOff val="13203658"/>
                <a:satOff val="0"/>
                <a:lumOff val="-457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8260" tIns="48260" rIns="48260" bIns="4826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err="1" smtClean="0"/>
            <a:t>التفاعل</a:t>
          </a:r>
          <a:r>
            <a:rPr lang="en-US" sz="1900" kern="1200" dirty="0" smtClean="0"/>
            <a:t> </a:t>
          </a:r>
          <a:r>
            <a:rPr lang="en-US" sz="1900" kern="1200" dirty="0" err="1" smtClean="0"/>
            <a:t>الاجتماعي</a:t>
          </a:r>
          <a:endParaRPr lang="en-US" sz="1900" kern="1200" dirty="0"/>
        </a:p>
      </dsp:txBody>
      <dsp:txXfrm>
        <a:off x="5646309" y="3748231"/>
        <a:ext cx="900431" cy="900431"/>
      </dsp:txXfrm>
    </dsp:sp>
    <dsp:sp modelId="{0D16A2E6-0E74-2E48-9373-9978BC5A74DB}">
      <dsp:nvSpPr>
        <dsp:cNvPr id="0" name=""/>
        <dsp:cNvSpPr/>
      </dsp:nvSpPr>
      <dsp:spPr>
        <a:xfrm rot="9000000">
          <a:off x="2574906" y="3697311"/>
          <a:ext cx="85232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52320" y="0"/>
              </a:lnTo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17834E-A897-B242-87F9-0D7868948311}">
      <dsp:nvSpPr>
        <dsp:cNvPr id="0" name=""/>
        <dsp:cNvSpPr/>
      </dsp:nvSpPr>
      <dsp:spPr>
        <a:xfrm>
          <a:off x="1634147" y="3699520"/>
          <a:ext cx="997853" cy="997853"/>
        </a:xfrm>
        <a:prstGeom prst="roundRect">
          <a:avLst/>
        </a:prstGeom>
        <a:gradFill rotWithShape="0">
          <a:gsLst>
            <a:gs pos="0">
              <a:schemeClr val="accent4">
                <a:hueOff val="19805488"/>
                <a:satOff val="0"/>
                <a:lumOff val="-6863"/>
                <a:alphaOff val="0"/>
                <a:shade val="51000"/>
                <a:satMod val="130000"/>
              </a:schemeClr>
            </a:gs>
            <a:gs pos="80000">
              <a:schemeClr val="accent4">
                <a:hueOff val="19805488"/>
                <a:satOff val="0"/>
                <a:lumOff val="-6863"/>
                <a:alphaOff val="0"/>
                <a:shade val="93000"/>
                <a:satMod val="130000"/>
              </a:schemeClr>
            </a:gs>
            <a:gs pos="100000">
              <a:schemeClr val="accent4">
                <a:hueOff val="19805488"/>
                <a:satOff val="0"/>
                <a:lumOff val="-686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8420" tIns="58420" rIns="58420" bIns="5842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err="1" smtClean="0"/>
            <a:t>الانماط</a:t>
          </a:r>
          <a:r>
            <a:rPr lang="en-US" sz="2300" kern="1200" dirty="0" smtClean="0"/>
            <a:t> </a:t>
          </a:r>
          <a:r>
            <a:rPr lang="en-US" sz="2300" kern="1200" dirty="0" err="1" smtClean="0"/>
            <a:t>السلوكية</a:t>
          </a:r>
          <a:endParaRPr lang="en-US" sz="2300" kern="1200" dirty="0"/>
        </a:p>
      </dsp:txBody>
      <dsp:txXfrm>
        <a:off x="1682858" y="3748231"/>
        <a:ext cx="900431" cy="90043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701DE7-26BC-544A-82AB-5F60623101FA}">
      <dsp:nvSpPr>
        <dsp:cNvPr id="0" name=""/>
        <dsp:cNvSpPr/>
      </dsp:nvSpPr>
      <dsp:spPr>
        <a:xfrm>
          <a:off x="426571" y="998"/>
          <a:ext cx="2103232" cy="1261939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err="1" smtClean="0">
              <a:solidFill>
                <a:srgbClr val="000000"/>
              </a:solidFill>
            </a:rPr>
            <a:t>التفاعل</a:t>
          </a:r>
          <a:r>
            <a:rPr lang="en-US" sz="3000" kern="1200" dirty="0" smtClean="0">
              <a:solidFill>
                <a:srgbClr val="000000"/>
              </a:solidFill>
            </a:rPr>
            <a:t> </a:t>
          </a:r>
          <a:r>
            <a:rPr lang="en-US" sz="3000" kern="1200" dirty="0" err="1" smtClean="0">
              <a:solidFill>
                <a:srgbClr val="000000"/>
              </a:solidFill>
            </a:rPr>
            <a:t>الاجتماعي</a:t>
          </a:r>
          <a:endParaRPr lang="en-US" sz="3000" kern="1200" dirty="0">
            <a:solidFill>
              <a:srgbClr val="000000"/>
            </a:solidFill>
          </a:endParaRPr>
        </a:p>
      </dsp:txBody>
      <dsp:txXfrm>
        <a:off x="426571" y="998"/>
        <a:ext cx="2103232" cy="1261939"/>
      </dsp:txXfrm>
    </dsp:sp>
    <dsp:sp modelId="{6094117B-B1C4-0340-8C80-84BED46F9286}">
      <dsp:nvSpPr>
        <dsp:cNvPr id="0" name=""/>
        <dsp:cNvSpPr/>
      </dsp:nvSpPr>
      <dsp:spPr>
        <a:xfrm>
          <a:off x="2740127" y="998"/>
          <a:ext cx="2103232" cy="1261939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err="1" smtClean="0"/>
            <a:t>جانب</a:t>
          </a:r>
          <a:r>
            <a:rPr lang="en-US" sz="3000" kern="1200" dirty="0" smtClean="0"/>
            <a:t> </a:t>
          </a:r>
          <a:r>
            <a:rPr lang="en-US" sz="3000" kern="1200" dirty="0" err="1" smtClean="0"/>
            <a:t>التواصل</a:t>
          </a:r>
          <a:endParaRPr lang="en-US" sz="3000" kern="1200" dirty="0"/>
        </a:p>
      </dsp:txBody>
      <dsp:txXfrm>
        <a:off x="2740127" y="998"/>
        <a:ext cx="2103232" cy="1261939"/>
      </dsp:txXfrm>
    </dsp:sp>
    <dsp:sp modelId="{FDD3D800-2316-DE4A-BA32-74C2CAEDE58B}">
      <dsp:nvSpPr>
        <dsp:cNvPr id="0" name=""/>
        <dsp:cNvSpPr/>
      </dsp:nvSpPr>
      <dsp:spPr>
        <a:xfrm>
          <a:off x="5053683" y="998"/>
          <a:ext cx="2103232" cy="1261939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err="1" smtClean="0"/>
            <a:t>اضطراب</a:t>
          </a:r>
          <a:r>
            <a:rPr lang="en-US" sz="3000" kern="1200" dirty="0" smtClean="0"/>
            <a:t> </a:t>
          </a:r>
          <a:r>
            <a:rPr lang="en-US" sz="3000" kern="1200" dirty="0" err="1" smtClean="0"/>
            <a:t>تطوري</a:t>
          </a:r>
          <a:endParaRPr lang="en-US" sz="3000" kern="1200" dirty="0"/>
        </a:p>
      </dsp:txBody>
      <dsp:txXfrm>
        <a:off x="5053683" y="998"/>
        <a:ext cx="2103232" cy="1261939"/>
      </dsp:txXfrm>
    </dsp:sp>
    <dsp:sp modelId="{FE8C8AA5-6595-7E43-BABC-70354857E165}">
      <dsp:nvSpPr>
        <dsp:cNvPr id="0" name=""/>
        <dsp:cNvSpPr/>
      </dsp:nvSpPr>
      <dsp:spPr>
        <a:xfrm>
          <a:off x="4976725" y="1487660"/>
          <a:ext cx="2103232" cy="1261939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err="1" smtClean="0"/>
            <a:t>انماط</a:t>
          </a:r>
          <a:r>
            <a:rPr lang="en-US" sz="3000" kern="1200" dirty="0" smtClean="0"/>
            <a:t> </a:t>
          </a:r>
          <a:r>
            <a:rPr lang="en-US" sz="3000" kern="1200" dirty="0" err="1" smtClean="0"/>
            <a:t>تكرارية</a:t>
          </a:r>
          <a:endParaRPr lang="en-US" sz="3000" kern="1200" dirty="0"/>
        </a:p>
      </dsp:txBody>
      <dsp:txXfrm>
        <a:off x="4976725" y="1487660"/>
        <a:ext cx="2103232" cy="1261939"/>
      </dsp:txXfrm>
    </dsp:sp>
    <dsp:sp modelId="{B724C280-6037-674F-A51E-889AF3B266CD}">
      <dsp:nvSpPr>
        <dsp:cNvPr id="0" name=""/>
        <dsp:cNvSpPr/>
      </dsp:nvSpPr>
      <dsp:spPr>
        <a:xfrm>
          <a:off x="2668133" y="2946121"/>
          <a:ext cx="2103232" cy="1261939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err="1" smtClean="0"/>
            <a:t>قصور</a:t>
          </a:r>
          <a:r>
            <a:rPr lang="en-US" sz="3000" kern="1200" dirty="0" smtClean="0"/>
            <a:t> </a:t>
          </a:r>
          <a:r>
            <a:rPr lang="en-US" sz="3000" kern="1200" dirty="0" err="1" smtClean="0"/>
            <a:t>معرفي</a:t>
          </a:r>
          <a:r>
            <a:rPr lang="en-US" sz="3000" kern="1200" dirty="0" smtClean="0"/>
            <a:t> </a:t>
          </a:r>
          <a:r>
            <a:rPr lang="en-US" sz="3000" kern="1200" dirty="0" err="1" smtClean="0"/>
            <a:t>شديد</a:t>
          </a:r>
          <a:endParaRPr lang="en-US" sz="3000" kern="1200" dirty="0"/>
        </a:p>
      </dsp:txBody>
      <dsp:txXfrm>
        <a:off x="2668133" y="2946121"/>
        <a:ext cx="2103232" cy="1261939"/>
      </dsp:txXfrm>
    </dsp:sp>
    <dsp:sp modelId="{EA7FF6D2-FF7C-834F-8763-A267F0A5677B}">
      <dsp:nvSpPr>
        <dsp:cNvPr id="0" name=""/>
        <dsp:cNvSpPr/>
      </dsp:nvSpPr>
      <dsp:spPr>
        <a:xfrm>
          <a:off x="402741" y="1545255"/>
          <a:ext cx="2103232" cy="1261939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err="1" smtClean="0">
              <a:solidFill>
                <a:srgbClr val="000000"/>
              </a:solidFill>
            </a:rPr>
            <a:t>مقاومة</a:t>
          </a:r>
          <a:r>
            <a:rPr lang="en-US" sz="3000" kern="1200" dirty="0" smtClean="0">
              <a:solidFill>
                <a:srgbClr val="000000"/>
              </a:solidFill>
            </a:rPr>
            <a:t> </a:t>
          </a:r>
          <a:r>
            <a:rPr lang="en-US" sz="3000" kern="1200" dirty="0" err="1" smtClean="0">
              <a:solidFill>
                <a:srgbClr val="000000"/>
              </a:solidFill>
            </a:rPr>
            <a:t>للتغيير</a:t>
          </a:r>
          <a:r>
            <a:rPr lang="en-US" sz="3000" kern="1200" dirty="0" smtClean="0">
              <a:solidFill>
                <a:srgbClr val="000000"/>
              </a:solidFill>
            </a:rPr>
            <a:t> </a:t>
          </a:r>
          <a:endParaRPr lang="en-US" sz="3000" kern="1200" dirty="0">
            <a:solidFill>
              <a:srgbClr val="000000"/>
            </a:solidFill>
          </a:endParaRPr>
        </a:p>
      </dsp:txBody>
      <dsp:txXfrm>
        <a:off x="402741" y="1545255"/>
        <a:ext cx="2103232" cy="1261939"/>
      </dsp:txXfrm>
    </dsp:sp>
    <dsp:sp modelId="{8CD2DB6F-D5C4-3645-B77E-87D9F66EC39B}">
      <dsp:nvSpPr>
        <dsp:cNvPr id="0" name=""/>
        <dsp:cNvSpPr/>
      </dsp:nvSpPr>
      <dsp:spPr>
        <a:xfrm>
          <a:off x="5082350" y="2946130"/>
          <a:ext cx="2103232" cy="1261939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err="1" smtClean="0"/>
            <a:t>استجابات</a:t>
          </a:r>
          <a:r>
            <a:rPr lang="en-US" sz="3000" kern="1200" dirty="0" smtClean="0"/>
            <a:t> </a:t>
          </a:r>
          <a:r>
            <a:rPr lang="en-US" sz="3000" kern="1200" dirty="0" err="1" smtClean="0"/>
            <a:t>حسية</a:t>
          </a:r>
          <a:r>
            <a:rPr lang="en-US" sz="3000" kern="1200" dirty="0" smtClean="0"/>
            <a:t> </a:t>
          </a:r>
          <a:r>
            <a:rPr lang="en-US" sz="3000" kern="1200" dirty="0" err="1" smtClean="0"/>
            <a:t>غير</a:t>
          </a:r>
          <a:r>
            <a:rPr lang="en-US" sz="3000" kern="1200" dirty="0" smtClean="0"/>
            <a:t> </a:t>
          </a:r>
          <a:r>
            <a:rPr lang="en-US" sz="3000" kern="1200" dirty="0" err="1" smtClean="0"/>
            <a:t>عادية</a:t>
          </a:r>
          <a:endParaRPr lang="en-US" sz="3000" kern="1200" dirty="0"/>
        </a:p>
      </dsp:txBody>
      <dsp:txXfrm>
        <a:off x="5082350" y="2946130"/>
        <a:ext cx="2103232" cy="1261939"/>
      </dsp:txXfrm>
    </dsp:sp>
    <dsp:sp modelId="{F905EE00-AB39-DF4A-BD77-B1AEB1C32007}">
      <dsp:nvSpPr>
        <dsp:cNvPr id="0" name=""/>
        <dsp:cNvSpPr/>
      </dsp:nvSpPr>
      <dsp:spPr>
        <a:xfrm>
          <a:off x="2687357" y="1563107"/>
          <a:ext cx="2103232" cy="1261939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err="1" smtClean="0"/>
            <a:t>قبل</a:t>
          </a:r>
          <a:r>
            <a:rPr lang="en-US" sz="3000" kern="1200" dirty="0" smtClean="0"/>
            <a:t> </a:t>
          </a:r>
          <a:r>
            <a:rPr lang="en-US" sz="3000" kern="1200" dirty="0" err="1" smtClean="0"/>
            <a:t>الثالثة</a:t>
          </a:r>
          <a:endParaRPr lang="en-US" sz="3000" kern="1200" dirty="0"/>
        </a:p>
      </dsp:txBody>
      <dsp:txXfrm>
        <a:off x="2687357" y="1563107"/>
        <a:ext cx="2103232" cy="126193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6226A8-130E-3B41-9B8C-D5900607AC1D}">
      <dsp:nvSpPr>
        <dsp:cNvPr id="0" name=""/>
        <dsp:cNvSpPr/>
      </dsp:nvSpPr>
      <dsp:spPr>
        <a:xfrm>
          <a:off x="68758" y="3286"/>
          <a:ext cx="2457338" cy="1474403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err="1" smtClean="0">
              <a:solidFill>
                <a:schemeClr val="tx1"/>
              </a:solidFill>
            </a:rPr>
            <a:t>الفرضيات</a:t>
          </a:r>
          <a:r>
            <a:rPr lang="en-US" sz="3100" kern="1200" dirty="0" smtClean="0">
              <a:solidFill>
                <a:schemeClr val="tx1"/>
              </a:solidFill>
            </a:rPr>
            <a:t> </a:t>
          </a:r>
          <a:r>
            <a:rPr lang="en-US" sz="3100" kern="1200" dirty="0" err="1" smtClean="0">
              <a:solidFill>
                <a:schemeClr val="tx1"/>
              </a:solidFill>
            </a:rPr>
            <a:t>الوراثية</a:t>
          </a:r>
          <a:r>
            <a:rPr lang="en-US" sz="3100" kern="1200" dirty="0" smtClean="0">
              <a:solidFill>
                <a:schemeClr val="tx1"/>
              </a:solidFill>
            </a:rPr>
            <a:t> </a:t>
          </a:r>
          <a:r>
            <a:rPr lang="en-US" sz="3100" kern="1200" dirty="0" err="1" smtClean="0">
              <a:solidFill>
                <a:schemeClr val="tx1"/>
              </a:solidFill>
            </a:rPr>
            <a:t>و</a:t>
          </a:r>
          <a:r>
            <a:rPr lang="en-US" sz="3100" kern="1200" dirty="0" smtClean="0">
              <a:solidFill>
                <a:schemeClr val="tx1"/>
              </a:solidFill>
            </a:rPr>
            <a:t> </a:t>
          </a:r>
          <a:r>
            <a:rPr lang="en-US" sz="3100" kern="1200" dirty="0" err="1" smtClean="0">
              <a:solidFill>
                <a:schemeClr val="tx1"/>
              </a:solidFill>
            </a:rPr>
            <a:t>الجينية</a:t>
          </a:r>
          <a:endParaRPr lang="en-US" sz="3100" kern="1200" dirty="0">
            <a:solidFill>
              <a:schemeClr val="tx1"/>
            </a:solidFill>
          </a:endParaRPr>
        </a:p>
      </dsp:txBody>
      <dsp:txXfrm>
        <a:off x="68758" y="3286"/>
        <a:ext cx="2457338" cy="1474403"/>
      </dsp:txXfrm>
    </dsp:sp>
    <dsp:sp modelId="{52CBA257-517D-1947-AB8D-94F0F10E9EEF}">
      <dsp:nvSpPr>
        <dsp:cNvPr id="0" name=""/>
        <dsp:cNvSpPr/>
      </dsp:nvSpPr>
      <dsp:spPr>
        <a:xfrm>
          <a:off x="2771830" y="3286"/>
          <a:ext cx="2457338" cy="1474403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err="1" smtClean="0"/>
            <a:t>النظريات</a:t>
          </a:r>
          <a:r>
            <a:rPr lang="en-US" sz="3100" kern="1200" dirty="0" smtClean="0"/>
            <a:t> </a:t>
          </a:r>
          <a:r>
            <a:rPr lang="en-US" sz="3100" kern="1200" dirty="0" err="1" smtClean="0"/>
            <a:t>البيولجية</a:t>
          </a:r>
          <a:endParaRPr lang="en-US" sz="3100" kern="1200" dirty="0"/>
        </a:p>
      </dsp:txBody>
      <dsp:txXfrm>
        <a:off x="2771830" y="3286"/>
        <a:ext cx="2457338" cy="1474403"/>
      </dsp:txXfrm>
    </dsp:sp>
    <dsp:sp modelId="{43140D03-E281-F744-AD3D-E4079BE1ED2C}">
      <dsp:nvSpPr>
        <dsp:cNvPr id="0" name=""/>
        <dsp:cNvSpPr/>
      </dsp:nvSpPr>
      <dsp:spPr>
        <a:xfrm>
          <a:off x="5474903" y="3286"/>
          <a:ext cx="2457338" cy="1474403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err="1" smtClean="0"/>
            <a:t>الفرضيات</a:t>
          </a:r>
          <a:r>
            <a:rPr lang="en-US" sz="3100" kern="1200" dirty="0" smtClean="0"/>
            <a:t> </a:t>
          </a:r>
          <a:r>
            <a:rPr lang="en-US" sz="3100" kern="1200" dirty="0" err="1" smtClean="0"/>
            <a:t>الايضية</a:t>
          </a:r>
          <a:endParaRPr lang="en-US" sz="3100" kern="1200" dirty="0"/>
        </a:p>
      </dsp:txBody>
      <dsp:txXfrm>
        <a:off x="5474903" y="3286"/>
        <a:ext cx="2457338" cy="1474403"/>
      </dsp:txXfrm>
    </dsp:sp>
    <dsp:sp modelId="{87CC9B78-34A4-FE42-8DBC-F270CC33B43E}">
      <dsp:nvSpPr>
        <dsp:cNvPr id="0" name=""/>
        <dsp:cNvSpPr/>
      </dsp:nvSpPr>
      <dsp:spPr>
        <a:xfrm>
          <a:off x="68758" y="1723423"/>
          <a:ext cx="2457338" cy="1474403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err="1" smtClean="0"/>
            <a:t>الفرضيات</a:t>
          </a:r>
          <a:r>
            <a:rPr lang="en-US" sz="3100" kern="1200" dirty="0" smtClean="0"/>
            <a:t> </a:t>
          </a:r>
          <a:r>
            <a:rPr lang="en-US" sz="3100" kern="1200" dirty="0" err="1" smtClean="0"/>
            <a:t>البيوكيميائية</a:t>
          </a:r>
          <a:endParaRPr lang="en-US" sz="3100" kern="1200" dirty="0"/>
        </a:p>
      </dsp:txBody>
      <dsp:txXfrm>
        <a:off x="68758" y="1723423"/>
        <a:ext cx="2457338" cy="1474403"/>
      </dsp:txXfrm>
    </dsp:sp>
    <dsp:sp modelId="{3A1E5E1E-ED71-FD47-8354-442CDC6C907E}">
      <dsp:nvSpPr>
        <dsp:cNvPr id="0" name=""/>
        <dsp:cNvSpPr/>
      </dsp:nvSpPr>
      <dsp:spPr>
        <a:xfrm>
          <a:off x="2771830" y="1723423"/>
          <a:ext cx="2457338" cy="1474403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err="1" smtClean="0"/>
            <a:t>فرضية</a:t>
          </a:r>
          <a:r>
            <a:rPr lang="en-US" sz="3100" kern="1200" dirty="0" smtClean="0"/>
            <a:t> </a:t>
          </a:r>
          <a:r>
            <a:rPr lang="en-US" sz="3100" kern="1200" dirty="0" err="1" smtClean="0"/>
            <a:t>الفيروسات</a:t>
          </a:r>
          <a:endParaRPr lang="en-US" sz="3100" kern="1200" dirty="0"/>
        </a:p>
      </dsp:txBody>
      <dsp:txXfrm>
        <a:off x="2771830" y="1723423"/>
        <a:ext cx="2457338" cy="1474403"/>
      </dsp:txXfrm>
    </dsp:sp>
    <dsp:sp modelId="{F8818B4B-3E1F-484C-9EC8-7EA42169EF59}">
      <dsp:nvSpPr>
        <dsp:cNvPr id="0" name=""/>
        <dsp:cNvSpPr/>
      </dsp:nvSpPr>
      <dsp:spPr>
        <a:xfrm>
          <a:off x="5474903" y="1723423"/>
          <a:ext cx="2457338" cy="1474403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err="1" smtClean="0">
              <a:solidFill>
                <a:srgbClr val="000000"/>
              </a:solidFill>
            </a:rPr>
            <a:t>فرضية</a:t>
          </a:r>
          <a:r>
            <a:rPr lang="en-US" sz="3100" kern="1200" dirty="0" smtClean="0">
              <a:solidFill>
                <a:srgbClr val="000000"/>
              </a:solidFill>
            </a:rPr>
            <a:t> </a:t>
          </a:r>
          <a:r>
            <a:rPr lang="en-US" sz="3100" kern="1200" dirty="0" err="1" smtClean="0">
              <a:solidFill>
                <a:srgbClr val="000000"/>
              </a:solidFill>
            </a:rPr>
            <a:t>التلوث</a:t>
          </a:r>
          <a:r>
            <a:rPr lang="en-US" sz="3100" kern="1200" dirty="0" smtClean="0">
              <a:solidFill>
                <a:srgbClr val="000000"/>
              </a:solidFill>
            </a:rPr>
            <a:t> </a:t>
          </a:r>
          <a:r>
            <a:rPr lang="en-US" sz="3100" kern="1200" dirty="0" err="1" smtClean="0">
              <a:solidFill>
                <a:srgbClr val="000000"/>
              </a:solidFill>
            </a:rPr>
            <a:t>البيئي</a:t>
          </a:r>
          <a:endParaRPr lang="en-US" sz="3100" kern="1200" dirty="0">
            <a:solidFill>
              <a:srgbClr val="000000"/>
            </a:solidFill>
          </a:endParaRPr>
        </a:p>
      </dsp:txBody>
      <dsp:txXfrm>
        <a:off x="5474903" y="1723423"/>
        <a:ext cx="2457338" cy="1474403"/>
      </dsp:txXfrm>
    </dsp:sp>
    <dsp:sp modelId="{7B3472F6-95BE-1B46-A0EF-F936E68F8592}">
      <dsp:nvSpPr>
        <dsp:cNvPr id="0" name=""/>
        <dsp:cNvSpPr/>
      </dsp:nvSpPr>
      <dsp:spPr>
        <a:xfrm>
          <a:off x="2771830" y="3443560"/>
          <a:ext cx="2457338" cy="1474403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err="1" smtClean="0"/>
            <a:t>نظرية</a:t>
          </a:r>
          <a:r>
            <a:rPr lang="en-US" sz="3100" kern="1200" dirty="0" smtClean="0"/>
            <a:t> </a:t>
          </a:r>
          <a:r>
            <a:rPr lang="en-US" sz="3100" kern="1200" dirty="0" err="1" smtClean="0"/>
            <a:t>العقل</a:t>
          </a:r>
          <a:endParaRPr lang="en-US" sz="3100" kern="1200" dirty="0"/>
        </a:p>
      </dsp:txBody>
      <dsp:txXfrm>
        <a:off x="2771830" y="3443560"/>
        <a:ext cx="2457338" cy="147440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3CDF50-34A6-EC4B-A076-F2F78B0938A2}">
      <dsp:nvSpPr>
        <dsp:cNvPr id="0" name=""/>
        <dsp:cNvSpPr/>
      </dsp:nvSpPr>
      <dsp:spPr>
        <a:xfrm rot="16200000">
          <a:off x="843755" y="-843755"/>
          <a:ext cx="2104231" cy="3791743"/>
        </a:xfrm>
        <a:prstGeom prst="round1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err="1" smtClean="0">
              <a:solidFill>
                <a:srgbClr val="000000"/>
              </a:solidFill>
            </a:rPr>
            <a:t>مشكلات</a:t>
          </a:r>
          <a:r>
            <a:rPr lang="en-US" sz="2700" kern="1200" dirty="0" smtClean="0">
              <a:solidFill>
                <a:srgbClr val="000000"/>
              </a:solidFill>
            </a:rPr>
            <a:t> </a:t>
          </a:r>
          <a:r>
            <a:rPr lang="en-US" sz="2700" kern="1200" dirty="0" err="1" smtClean="0">
              <a:solidFill>
                <a:srgbClr val="000000"/>
              </a:solidFill>
            </a:rPr>
            <a:t>اللعب</a:t>
          </a:r>
          <a:endParaRPr lang="en-US" sz="2700" kern="1200" dirty="0">
            <a:solidFill>
              <a:srgbClr val="000000"/>
            </a:solidFill>
          </a:endParaRPr>
        </a:p>
      </dsp:txBody>
      <dsp:txXfrm rot="5400000">
        <a:off x="-1" y="1"/>
        <a:ext cx="3791743" cy="1578173"/>
      </dsp:txXfrm>
    </dsp:sp>
    <dsp:sp modelId="{BB419746-1200-F944-BFA7-4BC193C9B6E7}">
      <dsp:nvSpPr>
        <dsp:cNvPr id="0" name=""/>
        <dsp:cNvSpPr/>
      </dsp:nvSpPr>
      <dsp:spPr>
        <a:xfrm>
          <a:off x="3791743" y="0"/>
          <a:ext cx="3791743" cy="2104231"/>
        </a:xfrm>
        <a:prstGeom prst="round1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err="1" smtClean="0">
              <a:solidFill>
                <a:srgbClr val="000000"/>
              </a:solidFill>
            </a:rPr>
            <a:t>عدم</a:t>
          </a:r>
          <a:r>
            <a:rPr lang="en-US" sz="2700" kern="1200" dirty="0" smtClean="0">
              <a:solidFill>
                <a:srgbClr val="000000"/>
              </a:solidFill>
            </a:rPr>
            <a:t> </a:t>
          </a:r>
          <a:r>
            <a:rPr lang="en-US" sz="2700" kern="1200" dirty="0" err="1" smtClean="0">
              <a:solidFill>
                <a:srgbClr val="000000"/>
              </a:solidFill>
            </a:rPr>
            <a:t>التواصل</a:t>
          </a:r>
          <a:r>
            <a:rPr lang="en-US" sz="2700" kern="1200" dirty="0" smtClean="0">
              <a:solidFill>
                <a:srgbClr val="000000"/>
              </a:solidFill>
            </a:rPr>
            <a:t> </a:t>
          </a:r>
          <a:r>
            <a:rPr lang="en-US" sz="2700" kern="1200" dirty="0" err="1" smtClean="0">
              <a:solidFill>
                <a:srgbClr val="000000"/>
              </a:solidFill>
            </a:rPr>
            <a:t>البصري</a:t>
          </a:r>
          <a:endParaRPr lang="en-US" sz="2700" kern="1200" dirty="0">
            <a:solidFill>
              <a:srgbClr val="000000"/>
            </a:solidFill>
          </a:endParaRPr>
        </a:p>
      </dsp:txBody>
      <dsp:txXfrm>
        <a:off x="3791743" y="0"/>
        <a:ext cx="3791743" cy="1578173"/>
      </dsp:txXfrm>
    </dsp:sp>
    <dsp:sp modelId="{1EE69D1F-B45E-5F47-B3D5-2AF1053C2ED6}">
      <dsp:nvSpPr>
        <dsp:cNvPr id="0" name=""/>
        <dsp:cNvSpPr/>
      </dsp:nvSpPr>
      <dsp:spPr>
        <a:xfrm rot="10800000">
          <a:off x="0" y="2104231"/>
          <a:ext cx="3791743" cy="2104231"/>
        </a:xfrm>
        <a:prstGeom prst="round1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err="1" smtClean="0">
              <a:solidFill>
                <a:srgbClr val="000000"/>
              </a:solidFill>
            </a:rPr>
            <a:t>عدم</a:t>
          </a:r>
          <a:r>
            <a:rPr lang="en-US" sz="2700" kern="1200" dirty="0" smtClean="0">
              <a:solidFill>
                <a:srgbClr val="000000"/>
              </a:solidFill>
            </a:rPr>
            <a:t> </a:t>
          </a:r>
          <a:r>
            <a:rPr lang="en-US" sz="2700" kern="1200" dirty="0" err="1" smtClean="0">
              <a:solidFill>
                <a:srgbClr val="000000"/>
              </a:solidFill>
            </a:rPr>
            <a:t>القدرة</a:t>
          </a:r>
          <a:r>
            <a:rPr lang="en-US" sz="2700" kern="1200" dirty="0" smtClean="0">
              <a:solidFill>
                <a:srgbClr val="000000"/>
              </a:solidFill>
            </a:rPr>
            <a:t> </a:t>
          </a:r>
          <a:r>
            <a:rPr lang="en-US" sz="2700" kern="1200" dirty="0" err="1" smtClean="0">
              <a:solidFill>
                <a:srgbClr val="000000"/>
              </a:solidFill>
            </a:rPr>
            <a:t>على</a:t>
          </a:r>
          <a:r>
            <a:rPr lang="en-US" sz="2700" kern="1200" dirty="0" smtClean="0">
              <a:solidFill>
                <a:srgbClr val="000000"/>
              </a:solidFill>
            </a:rPr>
            <a:t> </a:t>
          </a:r>
          <a:r>
            <a:rPr lang="en-US" sz="2700" kern="1200" dirty="0" err="1" smtClean="0">
              <a:solidFill>
                <a:srgbClr val="000000"/>
              </a:solidFill>
            </a:rPr>
            <a:t>تكوين</a:t>
          </a:r>
          <a:r>
            <a:rPr lang="en-US" sz="2700" kern="1200" dirty="0" smtClean="0">
              <a:solidFill>
                <a:srgbClr val="000000"/>
              </a:solidFill>
            </a:rPr>
            <a:t> </a:t>
          </a:r>
          <a:r>
            <a:rPr lang="en-US" sz="2700" kern="1200" dirty="0" err="1" smtClean="0">
              <a:solidFill>
                <a:srgbClr val="000000"/>
              </a:solidFill>
            </a:rPr>
            <a:t>صداقات</a:t>
          </a:r>
          <a:r>
            <a:rPr lang="en-US" sz="2700" kern="1200" dirty="0" smtClean="0">
              <a:solidFill>
                <a:srgbClr val="000000"/>
              </a:solidFill>
            </a:rPr>
            <a:t> </a:t>
          </a:r>
          <a:r>
            <a:rPr lang="en-US" sz="2700" kern="1200" dirty="0" err="1" smtClean="0">
              <a:solidFill>
                <a:srgbClr val="000000"/>
              </a:solidFill>
            </a:rPr>
            <a:t>والاحتفاظ</a:t>
          </a:r>
          <a:r>
            <a:rPr lang="en-US" sz="2700" kern="1200" dirty="0" smtClean="0">
              <a:solidFill>
                <a:srgbClr val="000000"/>
              </a:solidFill>
            </a:rPr>
            <a:t> </a:t>
          </a:r>
          <a:r>
            <a:rPr lang="en-US" sz="2700" kern="1200" dirty="0" err="1" smtClean="0">
              <a:solidFill>
                <a:srgbClr val="000000"/>
              </a:solidFill>
            </a:rPr>
            <a:t>بها</a:t>
          </a:r>
          <a:endParaRPr lang="en-US" sz="2700" kern="1200" dirty="0">
            <a:solidFill>
              <a:srgbClr val="000000"/>
            </a:solidFill>
          </a:endParaRPr>
        </a:p>
      </dsp:txBody>
      <dsp:txXfrm rot="10800000">
        <a:off x="0" y="2630289"/>
        <a:ext cx="3791743" cy="1578173"/>
      </dsp:txXfrm>
    </dsp:sp>
    <dsp:sp modelId="{1452B7AC-15EE-894E-8CFC-C527920E541C}">
      <dsp:nvSpPr>
        <dsp:cNvPr id="0" name=""/>
        <dsp:cNvSpPr/>
      </dsp:nvSpPr>
      <dsp:spPr>
        <a:xfrm rot="5400000">
          <a:off x="4635499" y="1260475"/>
          <a:ext cx="2104231" cy="3791743"/>
        </a:xfrm>
        <a:prstGeom prst="round1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err="1" smtClean="0">
              <a:solidFill>
                <a:srgbClr val="000000"/>
              </a:solidFill>
            </a:rPr>
            <a:t>صعوبة</a:t>
          </a:r>
          <a:r>
            <a:rPr lang="en-US" sz="2700" kern="1200" dirty="0" smtClean="0">
              <a:solidFill>
                <a:srgbClr val="000000"/>
              </a:solidFill>
            </a:rPr>
            <a:t> </a:t>
          </a:r>
          <a:r>
            <a:rPr lang="en-US" sz="2700" kern="1200" dirty="0" err="1" smtClean="0">
              <a:solidFill>
                <a:srgbClr val="000000"/>
              </a:solidFill>
            </a:rPr>
            <a:t>في</a:t>
          </a:r>
          <a:r>
            <a:rPr lang="en-US" sz="2700" kern="1200" dirty="0" smtClean="0">
              <a:solidFill>
                <a:srgbClr val="000000"/>
              </a:solidFill>
            </a:rPr>
            <a:t> </a:t>
          </a:r>
          <a:r>
            <a:rPr lang="en-US" sz="2700" kern="1200" dirty="0" err="1" smtClean="0">
              <a:solidFill>
                <a:srgbClr val="000000"/>
              </a:solidFill>
            </a:rPr>
            <a:t>فهم</a:t>
          </a:r>
          <a:r>
            <a:rPr lang="en-US" sz="2700" kern="1200" dirty="0" smtClean="0">
              <a:solidFill>
                <a:srgbClr val="000000"/>
              </a:solidFill>
            </a:rPr>
            <a:t> </a:t>
          </a:r>
          <a:r>
            <a:rPr lang="en-US" sz="2700" kern="1200" dirty="0" err="1" smtClean="0">
              <a:solidFill>
                <a:srgbClr val="000000"/>
              </a:solidFill>
            </a:rPr>
            <a:t>مشاعر</a:t>
          </a:r>
          <a:r>
            <a:rPr lang="en-US" sz="2700" kern="1200" dirty="0" smtClean="0">
              <a:solidFill>
                <a:srgbClr val="000000"/>
              </a:solidFill>
            </a:rPr>
            <a:t> </a:t>
          </a:r>
          <a:r>
            <a:rPr lang="en-US" sz="2700" kern="1200" dirty="0" err="1" smtClean="0">
              <a:solidFill>
                <a:srgbClr val="000000"/>
              </a:solidFill>
            </a:rPr>
            <a:t>الاخرين</a:t>
          </a:r>
          <a:endParaRPr lang="en-US" sz="2700" kern="1200" dirty="0">
            <a:solidFill>
              <a:srgbClr val="000000"/>
            </a:solidFill>
          </a:endParaRPr>
        </a:p>
      </dsp:txBody>
      <dsp:txXfrm rot="-5400000">
        <a:off x="3791743" y="2630289"/>
        <a:ext cx="3791743" cy="1578173"/>
      </dsp:txXfrm>
    </dsp:sp>
    <dsp:sp modelId="{308F72BF-C808-7942-A00E-3609CA09B9BB}">
      <dsp:nvSpPr>
        <dsp:cNvPr id="0" name=""/>
        <dsp:cNvSpPr/>
      </dsp:nvSpPr>
      <dsp:spPr>
        <a:xfrm>
          <a:off x="2654220" y="1578173"/>
          <a:ext cx="2275046" cy="1052115"/>
        </a:xfrm>
        <a:prstGeom prst="roundRect">
          <a:avLst/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err="1" smtClean="0"/>
            <a:t>الخصائص</a:t>
          </a:r>
          <a:r>
            <a:rPr lang="en-US" sz="2700" kern="1200" dirty="0" smtClean="0"/>
            <a:t> </a:t>
          </a:r>
          <a:r>
            <a:rPr lang="en-US" sz="2700" kern="1200" dirty="0" err="1" smtClean="0"/>
            <a:t>الاجتماعية</a:t>
          </a:r>
          <a:endParaRPr lang="en-US" sz="2700" kern="1200" dirty="0"/>
        </a:p>
      </dsp:txBody>
      <dsp:txXfrm>
        <a:off x="2705580" y="1629533"/>
        <a:ext cx="2172326" cy="94939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822191-BC96-5243-9C4D-7D5EE0A6C4DF}">
      <dsp:nvSpPr>
        <dsp:cNvPr id="0" name=""/>
        <dsp:cNvSpPr/>
      </dsp:nvSpPr>
      <dsp:spPr>
        <a:xfrm>
          <a:off x="3017908" y="2614187"/>
          <a:ext cx="2193783" cy="2193783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err="1" smtClean="0"/>
            <a:t>الخصائص</a:t>
          </a:r>
          <a:r>
            <a:rPr lang="en-US" sz="3500" kern="1200" dirty="0" smtClean="0"/>
            <a:t> </a:t>
          </a:r>
          <a:r>
            <a:rPr lang="en-US" sz="3500" kern="1200" dirty="0" err="1" smtClean="0"/>
            <a:t>التواصلية</a:t>
          </a:r>
          <a:endParaRPr lang="en-US" sz="3500" kern="1200" dirty="0"/>
        </a:p>
      </dsp:txBody>
      <dsp:txXfrm>
        <a:off x="3339180" y="2935459"/>
        <a:ext cx="1551239" cy="1551239"/>
      </dsp:txXfrm>
    </dsp:sp>
    <dsp:sp modelId="{097ACBE0-4849-5543-BA8C-ABC62B132573}">
      <dsp:nvSpPr>
        <dsp:cNvPr id="0" name=""/>
        <dsp:cNvSpPr/>
      </dsp:nvSpPr>
      <dsp:spPr>
        <a:xfrm rot="12900000">
          <a:off x="1606101" y="2230759"/>
          <a:ext cx="1682083" cy="625228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F502C7D-2064-264C-B9C3-986139F500BA}">
      <dsp:nvSpPr>
        <dsp:cNvPr id="0" name=""/>
        <dsp:cNvSpPr/>
      </dsp:nvSpPr>
      <dsp:spPr>
        <a:xfrm>
          <a:off x="716155" y="1227334"/>
          <a:ext cx="2084093" cy="166727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err="1" smtClean="0"/>
            <a:t>عدم</a:t>
          </a:r>
          <a:r>
            <a:rPr lang="en-US" sz="2200" kern="1200" dirty="0" smtClean="0"/>
            <a:t> </a:t>
          </a:r>
          <a:r>
            <a:rPr lang="en-US" sz="2200" kern="1200" dirty="0" err="1" smtClean="0"/>
            <a:t>الاستخدام</a:t>
          </a:r>
          <a:r>
            <a:rPr lang="en-US" sz="2200" kern="1200" dirty="0" smtClean="0"/>
            <a:t> </a:t>
          </a:r>
          <a:r>
            <a:rPr lang="en-US" sz="2200" kern="1200" dirty="0" err="1" smtClean="0"/>
            <a:t>المناسب</a:t>
          </a:r>
          <a:r>
            <a:rPr lang="en-US" sz="2200" kern="1200" dirty="0" smtClean="0"/>
            <a:t> </a:t>
          </a:r>
          <a:r>
            <a:rPr lang="en-US" sz="2200" kern="1200" dirty="0" err="1" smtClean="0"/>
            <a:t>للغه</a:t>
          </a:r>
          <a:endParaRPr lang="en-US" sz="2200" kern="1200" dirty="0"/>
        </a:p>
      </dsp:txBody>
      <dsp:txXfrm>
        <a:off x="764988" y="1276167"/>
        <a:ext cx="1986427" cy="1569609"/>
      </dsp:txXfrm>
    </dsp:sp>
    <dsp:sp modelId="{4C3175D3-AEE4-0244-ADAA-745DEED0C71C}">
      <dsp:nvSpPr>
        <dsp:cNvPr id="0" name=""/>
        <dsp:cNvSpPr/>
      </dsp:nvSpPr>
      <dsp:spPr>
        <a:xfrm rot="16200000">
          <a:off x="3273758" y="1362632"/>
          <a:ext cx="1682083" cy="625228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9902744"/>
                <a:satOff val="0"/>
                <a:lumOff val="-3431"/>
                <a:alphaOff val="0"/>
                <a:shade val="51000"/>
                <a:satMod val="130000"/>
              </a:schemeClr>
            </a:gs>
            <a:gs pos="80000">
              <a:schemeClr val="accent4">
                <a:hueOff val="9902744"/>
                <a:satOff val="0"/>
                <a:lumOff val="-3431"/>
                <a:alphaOff val="0"/>
                <a:shade val="93000"/>
                <a:satMod val="130000"/>
              </a:schemeClr>
            </a:gs>
            <a:gs pos="100000">
              <a:schemeClr val="accent4">
                <a:hueOff val="9902744"/>
                <a:satOff val="0"/>
                <a:lumOff val="-343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5E475B2-19C8-4E4D-8379-151D72F68FC4}">
      <dsp:nvSpPr>
        <dsp:cNvPr id="0" name=""/>
        <dsp:cNvSpPr/>
      </dsp:nvSpPr>
      <dsp:spPr>
        <a:xfrm>
          <a:off x="3072753" y="567"/>
          <a:ext cx="2084093" cy="166727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9902744"/>
                <a:satOff val="0"/>
                <a:lumOff val="-3431"/>
                <a:alphaOff val="0"/>
                <a:shade val="51000"/>
                <a:satMod val="130000"/>
              </a:schemeClr>
            </a:gs>
            <a:gs pos="80000">
              <a:schemeClr val="accent4">
                <a:hueOff val="9902744"/>
                <a:satOff val="0"/>
                <a:lumOff val="-3431"/>
                <a:alphaOff val="0"/>
                <a:shade val="93000"/>
                <a:satMod val="130000"/>
              </a:schemeClr>
            </a:gs>
            <a:gs pos="100000">
              <a:schemeClr val="accent4">
                <a:hueOff val="9902744"/>
                <a:satOff val="0"/>
                <a:lumOff val="-343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err="1" smtClean="0"/>
            <a:t>عدم</a:t>
          </a:r>
          <a:r>
            <a:rPr lang="en-US" sz="2200" kern="1200" dirty="0" smtClean="0"/>
            <a:t> </a:t>
          </a:r>
          <a:r>
            <a:rPr lang="en-US" sz="2200" kern="1200" dirty="0" err="1" smtClean="0"/>
            <a:t>تطور</a:t>
          </a:r>
          <a:r>
            <a:rPr lang="en-US" sz="2200" kern="1200" dirty="0" smtClean="0"/>
            <a:t> </a:t>
          </a:r>
          <a:r>
            <a:rPr lang="en-US" sz="2200" kern="1200" dirty="0" err="1" smtClean="0"/>
            <a:t>الكلام</a:t>
          </a:r>
          <a:r>
            <a:rPr lang="en-US" sz="2200" kern="1200" dirty="0" smtClean="0"/>
            <a:t> </a:t>
          </a:r>
          <a:r>
            <a:rPr lang="en-US" sz="2200" kern="1200" dirty="0" err="1" smtClean="0"/>
            <a:t>بشكل</a:t>
          </a:r>
          <a:r>
            <a:rPr lang="en-US" sz="2200" kern="1200" dirty="0" smtClean="0"/>
            <a:t> </a:t>
          </a:r>
          <a:r>
            <a:rPr lang="en-US" sz="2200" kern="1200" dirty="0" err="1" smtClean="0"/>
            <a:t>كلي</a:t>
          </a:r>
          <a:endParaRPr lang="en-US" sz="2200" kern="1200" dirty="0"/>
        </a:p>
      </dsp:txBody>
      <dsp:txXfrm>
        <a:off x="3121586" y="49400"/>
        <a:ext cx="1986427" cy="1569609"/>
      </dsp:txXfrm>
    </dsp:sp>
    <dsp:sp modelId="{3916E59C-0EFE-D840-A683-B772EAF164B7}">
      <dsp:nvSpPr>
        <dsp:cNvPr id="0" name=""/>
        <dsp:cNvSpPr/>
      </dsp:nvSpPr>
      <dsp:spPr>
        <a:xfrm rot="19500000">
          <a:off x="4941414" y="2230759"/>
          <a:ext cx="1682083" cy="625228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19805488"/>
                <a:satOff val="0"/>
                <a:lumOff val="-6863"/>
                <a:alphaOff val="0"/>
                <a:shade val="51000"/>
                <a:satMod val="130000"/>
              </a:schemeClr>
            </a:gs>
            <a:gs pos="80000">
              <a:schemeClr val="accent4">
                <a:hueOff val="19805488"/>
                <a:satOff val="0"/>
                <a:lumOff val="-6863"/>
                <a:alphaOff val="0"/>
                <a:shade val="93000"/>
                <a:satMod val="130000"/>
              </a:schemeClr>
            </a:gs>
            <a:gs pos="100000">
              <a:schemeClr val="accent4">
                <a:hueOff val="19805488"/>
                <a:satOff val="0"/>
                <a:lumOff val="-686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B702F05-F335-B04B-AAFD-285A95A172A1}">
      <dsp:nvSpPr>
        <dsp:cNvPr id="0" name=""/>
        <dsp:cNvSpPr/>
      </dsp:nvSpPr>
      <dsp:spPr>
        <a:xfrm>
          <a:off x="5429350" y="1227334"/>
          <a:ext cx="2084093" cy="166727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19805488"/>
                <a:satOff val="0"/>
                <a:lumOff val="-6863"/>
                <a:alphaOff val="0"/>
                <a:shade val="51000"/>
                <a:satMod val="130000"/>
              </a:schemeClr>
            </a:gs>
            <a:gs pos="80000">
              <a:schemeClr val="accent4">
                <a:hueOff val="19805488"/>
                <a:satOff val="0"/>
                <a:lumOff val="-6863"/>
                <a:alphaOff val="0"/>
                <a:shade val="93000"/>
                <a:satMod val="130000"/>
              </a:schemeClr>
            </a:gs>
            <a:gs pos="100000">
              <a:schemeClr val="accent4">
                <a:hueOff val="19805488"/>
                <a:satOff val="0"/>
                <a:lumOff val="-686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err="1" smtClean="0"/>
            <a:t>تطور</a:t>
          </a:r>
          <a:r>
            <a:rPr lang="en-US" sz="2200" kern="1200" dirty="0" smtClean="0"/>
            <a:t> </a:t>
          </a:r>
          <a:r>
            <a:rPr lang="en-US" sz="2200" kern="1200" dirty="0" err="1" smtClean="0"/>
            <a:t>اللغه</a:t>
          </a:r>
          <a:r>
            <a:rPr lang="en-US" sz="2200" kern="1200" dirty="0" smtClean="0"/>
            <a:t> </a:t>
          </a:r>
          <a:r>
            <a:rPr lang="en-US" sz="2200" kern="1200" dirty="0" err="1" smtClean="0"/>
            <a:t>بشكل</a:t>
          </a:r>
          <a:r>
            <a:rPr lang="en-US" sz="2200" kern="1200" dirty="0" smtClean="0"/>
            <a:t> </a:t>
          </a:r>
          <a:r>
            <a:rPr lang="en-US" sz="2200" kern="1200" dirty="0" err="1" smtClean="0"/>
            <a:t>غير</a:t>
          </a:r>
          <a:r>
            <a:rPr lang="en-US" sz="2200" kern="1200" dirty="0" smtClean="0"/>
            <a:t> </a:t>
          </a:r>
          <a:r>
            <a:rPr lang="en-US" sz="2200" kern="1200" dirty="0" err="1" smtClean="0"/>
            <a:t>طبيعي</a:t>
          </a:r>
          <a:r>
            <a:rPr lang="en-US" sz="2200" kern="1200" dirty="0" smtClean="0"/>
            <a:t> </a:t>
          </a:r>
          <a:r>
            <a:rPr lang="en-US" sz="2200" kern="1200" dirty="0" err="1" smtClean="0"/>
            <a:t>واقتصارها</a:t>
          </a:r>
          <a:r>
            <a:rPr lang="en-US" sz="2200" kern="1200" dirty="0" smtClean="0"/>
            <a:t> </a:t>
          </a:r>
          <a:r>
            <a:rPr lang="en-US" sz="2200" kern="1200" dirty="0" err="1" smtClean="0"/>
            <a:t>على</a:t>
          </a:r>
          <a:r>
            <a:rPr lang="en-US" sz="2200" kern="1200" dirty="0" smtClean="0"/>
            <a:t> </a:t>
          </a:r>
          <a:r>
            <a:rPr lang="en-US" sz="2200" kern="1200" dirty="0" err="1" smtClean="0"/>
            <a:t>بعض</a:t>
          </a:r>
          <a:r>
            <a:rPr lang="en-US" sz="2200" kern="1200" dirty="0" smtClean="0"/>
            <a:t> </a:t>
          </a:r>
          <a:r>
            <a:rPr lang="en-US" sz="2200" kern="1200" dirty="0" err="1" smtClean="0"/>
            <a:t>الكلمات</a:t>
          </a:r>
          <a:r>
            <a:rPr lang="en-US" sz="2200" kern="1200" dirty="0" smtClean="0"/>
            <a:t> </a:t>
          </a:r>
          <a:r>
            <a:rPr lang="en-US" sz="2200" kern="1200" dirty="0" err="1" smtClean="0"/>
            <a:t>النمطيه</a:t>
          </a:r>
          <a:endParaRPr lang="en-US" sz="2200" kern="1200" dirty="0"/>
        </a:p>
      </dsp:txBody>
      <dsp:txXfrm>
        <a:off x="5478183" y="1276167"/>
        <a:ext cx="1986427" cy="1569609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B2610D-C332-6646-AEF3-20D059B44816}">
      <dsp:nvSpPr>
        <dsp:cNvPr id="0" name=""/>
        <dsp:cNvSpPr/>
      </dsp:nvSpPr>
      <dsp:spPr>
        <a:xfrm>
          <a:off x="2730501" y="2659173"/>
          <a:ext cx="2971797" cy="2232386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err="1" smtClean="0"/>
            <a:t>الخصائص</a:t>
          </a:r>
          <a:r>
            <a:rPr lang="en-US" sz="3600" kern="1200" dirty="0" smtClean="0"/>
            <a:t> </a:t>
          </a:r>
          <a:r>
            <a:rPr lang="en-US" sz="3600" kern="1200" dirty="0" err="1" smtClean="0"/>
            <a:t>في</a:t>
          </a:r>
          <a:r>
            <a:rPr lang="en-US" sz="3600" kern="1200" dirty="0" smtClean="0"/>
            <a:t> </a:t>
          </a:r>
          <a:r>
            <a:rPr lang="en-US" sz="3600" kern="1200" dirty="0" err="1" smtClean="0"/>
            <a:t>مجال</a:t>
          </a:r>
          <a:r>
            <a:rPr lang="en-US" sz="3600" kern="1200" dirty="0" smtClean="0"/>
            <a:t> </a:t>
          </a:r>
          <a:r>
            <a:rPr lang="en-US" sz="3600" kern="1200" dirty="0" err="1" smtClean="0"/>
            <a:t>النشاطات</a:t>
          </a:r>
          <a:r>
            <a:rPr lang="en-US" sz="3600" kern="1200" dirty="0" smtClean="0"/>
            <a:t> </a:t>
          </a:r>
          <a:r>
            <a:rPr lang="en-US" sz="3600" kern="1200" dirty="0" err="1" smtClean="0"/>
            <a:t>والاهتمامات</a:t>
          </a:r>
          <a:endParaRPr lang="en-US" sz="3600" kern="1200" dirty="0"/>
        </a:p>
      </dsp:txBody>
      <dsp:txXfrm>
        <a:off x="3165711" y="2986098"/>
        <a:ext cx="2101377" cy="1578536"/>
      </dsp:txXfrm>
    </dsp:sp>
    <dsp:sp modelId="{CC40FE0F-2298-0049-B9A8-089F17A3E7A2}">
      <dsp:nvSpPr>
        <dsp:cNvPr id="0" name=""/>
        <dsp:cNvSpPr/>
      </dsp:nvSpPr>
      <dsp:spPr>
        <a:xfrm rot="12900000">
          <a:off x="1682965" y="2212365"/>
          <a:ext cx="1511105" cy="636230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82FAE0D-FEDF-6F47-8E4A-BE05E1DC8246}">
      <dsp:nvSpPr>
        <dsp:cNvPr id="0" name=""/>
        <dsp:cNvSpPr/>
      </dsp:nvSpPr>
      <dsp:spPr>
        <a:xfrm>
          <a:off x="759222" y="1248806"/>
          <a:ext cx="2120766" cy="169661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err="1" smtClean="0"/>
            <a:t>التعلق</a:t>
          </a:r>
          <a:r>
            <a:rPr lang="en-US" sz="3600" kern="1200" dirty="0" smtClean="0"/>
            <a:t> </a:t>
          </a:r>
          <a:r>
            <a:rPr lang="en-US" sz="3600" kern="1200" dirty="0" err="1" smtClean="0"/>
            <a:t>باشياء</a:t>
          </a:r>
          <a:r>
            <a:rPr lang="en-US" sz="3600" kern="1200" dirty="0" smtClean="0"/>
            <a:t> </a:t>
          </a:r>
          <a:r>
            <a:rPr lang="en-US" sz="3600" kern="1200" dirty="0" err="1" smtClean="0"/>
            <a:t>محددة</a:t>
          </a:r>
          <a:endParaRPr lang="en-US" sz="3600" kern="1200" dirty="0"/>
        </a:p>
      </dsp:txBody>
      <dsp:txXfrm>
        <a:off x="808914" y="1298498"/>
        <a:ext cx="2021382" cy="1597229"/>
      </dsp:txXfrm>
    </dsp:sp>
    <dsp:sp modelId="{C702C033-0C6F-D94E-B604-38A3E84FBAAE}">
      <dsp:nvSpPr>
        <dsp:cNvPr id="0" name=""/>
        <dsp:cNvSpPr/>
      </dsp:nvSpPr>
      <dsp:spPr>
        <a:xfrm rot="16200000">
          <a:off x="3361292" y="1386414"/>
          <a:ext cx="1710215" cy="636230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9902744"/>
                <a:satOff val="0"/>
                <a:lumOff val="-3431"/>
                <a:alphaOff val="0"/>
                <a:shade val="51000"/>
                <a:satMod val="130000"/>
              </a:schemeClr>
            </a:gs>
            <a:gs pos="80000">
              <a:schemeClr val="accent4">
                <a:hueOff val="9902744"/>
                <a:satOff val="0"/>
                <a:lumOff val="-3431"/>
                <a:alphaOff val="0"/>
                <a:shade val="93000"/>
                <a:satMod val="130000"/>
              </a:schemeClr>
            </a:gs>
            <a:gs pos="100000">
              <a:schemeClr val="accent4">
                <a:hueOff val="9902744"/>
                <a:satOff val="0"/>
                <a:lumOff val="-343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109A5D7-7EE1-9B48-AE0F-B8B2DEAD651D}">
      <dsp:nvSpPr>
        <dsp:cNvPr id="0" name=""/>
        <dsp:cNvSpPr/>
      </dsp:nvSpPr>
      <dsp:spPr>
        <a:xfrm>
          <a:off x="3156016" y="1115"/>
          <a:ext cx="2120766" cy="169661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9902744"/>
                <a:satOff val="0"/>
                <a:lumOff val="-3431"/>
                <a:alphaOff val="0"/>
                <a:shade val="51000"/>
                <a:satMod val="130000"/>
              </a:schemeClr>
            </a:gs>
            <a:gs pos="80000">
              <a:schemeClr val="accent4">
                <a:hueOff val="9902744"/>
                <a:satOff val="0"/>
                <a:lumOff val="-3431"/>
                <a:alphaOff val="0"/>
                <a:shade val="93000"/>
                <a:satMod val="130000"/>
              </a:schemeClr>
            </a:gs>
            <a:gs pos="100000">
              <a:schemeClr val="accent4">
                <a:hueOff val="9902744"/>
                <a:satOff val="0"/>
                <a:lumOff val="-343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err="1" smtClean="0"/>
            <a:t>السلوك</a:t>
          </a:r>
          <a:r>
            <a:rPr lang="en-US" sz="3600" kern="1200" dirty="0" smtClean="0"/>
            <a:t> </a:t>
          </a:r>
          <a:r>
            <a:rPr lang="en-US" sz="3600" kern="1200" dirty="0" err="1" smtClean="0"/>
            <a:t>النمطي</a:t>
          </a:r>
          <a:endParaRPr lang="en-US" sz="3600" kern="1200" dirty="0"/>
        </a:p>
      </dsp:txBody>
      <dsp:txXfrm>
        <a:off x="3205708" y="50807"/>
        <a:ext cx="2021382" cy="1597229"/>
      </dsp:txXfrm>
    </dsp:sp>
    <dsp:sp modelId="{CDC9503A-0076-2447-9331-A43F3AC26176}">
      <dsp:nvSpPr>
        <dsp:cNvPr id="0" name=""/>
        <dsp:cNvSpPr/>
      </dsp:nvSpPr>
      <dsp:spPr>
        <a:xfrm rot="19500000">
          <a:off x="5238728" y="2212365"/>
          <a:ext cx="1511105" cy="636230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19805488"/>
                <a:satOff val="0"/>
                <a:lumOff val="-6863"/>
                <a:alphaOff val="0"/>
                <a:shade val="51000"/>
                <a:satMod val="130000"/>
              </a:schemeClr>
            </a:gs>
            <a:gs pos="80000">
              <a:schemeClr val="accent4">
                <a:hueOff val="19805488"/>
                <a:satOff val="0"/>
                <a:lumOff val="-6863"/>
                <a:alphaOff val="0"/>
                <a:shade val="93000"/>
                <a:satMod val="130000"/>
              </a:schemeClr>
            </a:gs>
            <a:gs pos="100000">
              <a:schemeClr val="accent4">
                <a:hueOff val="19805488"/>
                <a:satOff val="0"/>
                <a:lumOff val="-686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E0AF17D-1824-D54B-90C2-AADE4D8671B4}">
      <dsp:nvSpPr>
        <dsp:cNvPr id="0" name=""/>
        <dsp:cNvSpPr/>
      </dsp:nvSpPr>
      <dsp:spPr>
        <a:xfrm>
          <a:off x="5552810" y="1248806"/>
          <a:ext cx="2120766" cy="169661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19805488"/>
                <a:satOff val="0"/>
                <a:lumOff val="-6863"/>
                <a:alphaOff val="0"/>
                <a:shade val="51000"/>
                <a:satMod val="130000"/>
              </a:schemeClr>
            </a:gs>
            <a:gs pos="80000">
              <a:schemeClr val="accent4">
                <a:hueOff val="19805488"/>
                <a:satOff val="0"/>
                <a:lumOff val="-6863"/>
                <a:alphaOff val="0"/>
                <a:shade val="93000"/>
                <a:satMod val="130000"/>
              </a:schemeClr>
            </a:gs>
            <a:gs pos="100000">
              <a:schemeClr val="accent4">
                <a:hueOff val="19805488"/>
                <a:satOff val="0"/>
                <a:lumOff val="-686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err="1" smtClean="0"/>
            <a:t>السلوك</a:t>
          </a:r>
          <a:r>
            <a:rPr lang="en-US" sz="3600" kern="1200" dirty="0" smtClean="0"/>
            <a:t> </a:t>
          </a:r>
          <a:r>
            <a:rPr lang="en-US" sz="3600" kern="1200" dirty="0" err="1" smtClean="0"/>
            <a:t>الروتيني</a:t>
          </a:r>
          <a:endParaRPr lang="en-US" sz="3600" kern="1200" dirty="0"/>
        </a:p>
      </dsp:txBody>
      <dsp:txXfrm>
        <a:off x="5602502" y="1298498"/>
        <a:ext cx="2021382" cy="1597229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19200A-3220-914E-8234-6B4654ABC0E2}">
      <dsp:nvSpPr>
        <dsp:cNvPr id="0" name=""/>
        <dsp:cNvSpPr/>
      </dsp:nvSpPr>
      <dsp:spPr>
        <a:xfrm>
          <a:off x="0" y="563835"/>
          <a:ext cx="2369839" cy="1421903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err="1" smtClean="0"/>
            <a:t>اضطرابات</a:t>
          </a:r>
          <a:r>
            <a:rPr lang="en-US" sz="3100" kern="1200" dirty="0" smtClean="0"/>
            <a:t> </a:t>
          </a:r>
          <a:r>
            <a:rPr lang="en-US" sz="3100" kern="1200" dirty="0" err="1" smtClean="0"/>
            <a:t>انتباه</a:t>
          </a:r>
          <a:r>
            <a:rPr lang="en-US" sz="3100" kern="1200" dirty="0" smtClean="0"/>
            <a:t> </a:t>
          </a:r>
          <a:r>
            <a:rPr lang="en-US" sz="3100" kern="1200" dirty="0" err="1" smtClean="0"/>
            <a:t>ونشاط</a:t>
          </a:r>
          <a:r>
            <a:rPr lang="en-US" sz="3100" kern="1200" dirty="0" smtClean="0"/>
            <a:t> </a:t>
          </a:r>
          <a:r>
            <a:rPr lang="en-US" sz="3100" kern="1200" dirty="0" err="1" smtClean="0"/>
            <a:t>زائد</a:t>
          </a:r>
          <a:endParaRPr lang="en-US" sz="3100" kern="1200" dirty="0"/>
        </a:p>
      </dsp:txBody>
      <dsp:txXfrm>
        <a:off x="0" y="563835"/>
        <a:ext cx="2369839" cy="1421903"/>
      </dsp:txXfrm>
    </dsp:sp>
    <dsp:sp modelId="{99E6432D-3DE0-4248-80CF-D6C234EB25C5}">
      <dsp:nvSpPr>
        <dsp:cNvPr id="0" name=""/>
        <dsp:cNvSpPr/>
      </dsp:nvSpPr>
      <dsp:spPr>
        <a:xfrm>
          <a:off x="2606823" y="563835"/>
          <a:ext cx="2369839" cy="1421903"/>
        </a:xfrm>
        <a:prstGeom prst="rect">
          <a:avLst/>
        </a:prstGeom>
        <a:gradFill rotWithShape="0">
          <a:gsLst>
            <a:gs pos="0">
              <a:schemeClr val="accent3">
                <a:hueOff val="-679929"/>
                <a:satOff val="2499"/>
                <a:lumOff val="1843"/>
                <a:alphaOff val="0"/>
                <a:shade val="51000"/>
                <a:satMod val="130000"/>
              </a:schemeClr>
            </a:gs>
            <a:gs pos="80000">
              <a:schemeClr val="accent3">
                <a:hueOff val="-679929"/>
                <a:satOff val="2499"/>
                <a:lumOff val="1843"/>
                <a:alphaOff val="0"/>
                <a:shade val="93000"/>
                <a:satMod val="130000"/>
              </a:schemeClr>
            </a:gs>
            <a:gs pos="100000">
              <a:schemeClr val="accent3">
                <a:hueOff val="-679929"/>
                <a:satOff val="2499"/>
                <a:lumOff val="184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١٠٪ </a:t>
          </a:r>
          <a:r>
            <a:rPr lang="en-US" sz="3100" kern="1200" dirty="0" err="1" smtClean="0"/>
            <a:t>قدرات</a:t>
          </a:r>
          <a:r>
            <a:rPr lang="en-US" sz="3100" kern="1200" dirty="0" smtClean="0"/>
            <a:t> </a:t>
          </a:r>
          <a:r>
            <a:rPr lang="en-US" sz="3100" kern="1200" dirty="0" err="1" smtClean="0"/>
            <a:t>مرتفعة</a:t>
          </a:r>
          <a:endParaRPr lang="en-US" sz="3100" kern="1200" dirty="0"/>
        </a:p>
      </dsp:txBody>
      <dsp:txXfrm>
        <a:off x="2606823" y="563835"/>
        <a:ext cx="2369839" cy="1421903"/>
      </dsp:txXfrm>
    </dsp:sp>
    <dsp:sp modelId="{C91D580E-0352-E349-BDF3-01ADA5AD8149}">
      <dsp:nvSpPr>
        <dsp:cNvPr id="0" name=""/>
        <dsp:cNvSpPr/>
      </dsp:nvSpPr>
      <dsp:spPr>
        <a:xfrm>
          <a:off x="5213647" y="563835"/>
          <a:ext cx="2369839" cy="1421903"/>
        </a:xfrm>
        <a:prstGeom prst="rect">
          <a:avLst/>
        </a:prstGeom>
        <a:gradFill rotWithShape="0">
          <a:gsLst>
            <a:gs pos="0">
              <a:schemeClr val="accent3">
                <a:hueOff val="-1359859"/>
                <a:satOff val="4997"/>
                <a:lumOff val="3687"/>
                <a:alphaOff val="0"/>
                <a:shade val="51000"/>
                <a:satMod val="130000"/>
              </a:schemeClr>
            </a:gs>
            <a:gs pos="80000">
              <a:schemeClr val="accent3">
                <a:hueOff val="-1359859"/>
                <a:satOff val="4997"/>
                <a:lumOff val="3687"/>
                <a:alphaOff val="0"/>
                <a:shade val="93000"/>
                <a:satMod val="130000"/>
              </a:schemeClr>
            </a:gs>
            <a:gs pos="100000">
              <a:schemeClr val="accent3">
                <a:hueOff val="-1359859"/>
                <a:satOff val="4997"/>
                <a:lumOff val="368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err="1" smtClean="0"/>
            <a:t>نسبة</a:t>
          </a:r>
          <a:r>
            <a:rPr lang="en-US" sz="3100" kern="1200" dirty="0" smtClean="0"/>
            <a:t> </a:t>
          </a:r>
          <a:r>
            <a:rPr lang="en-US" sz="3100" kern="1200" dirty="0" err="1" smtClean="0"/>
            <a:t>كبيره</a:t>
          </a:r>
          <a:r>
            <a:rPr lang="en-US" sz="3100" kern="1200" dirty="0" smtClean="0"/>
            <a:t> </a:t>
          </a:r>
          <a:r>
            <a:rPr lang="en-US" sz="3100" kern="1200" dirty="0" err="1" smtClean="0"/>
            <a:t>تعاني</a:t>
          </a:r>
          <a:r>
            <a:rPr lang="en-US" sz="3100" kern="1200" dirty="0" smtClean="0"/>
            <a:t> </a:t>
          </a:r>
          <a:r>
            <a:rPr lang="en-US" sz="3100" kern="1200" dirty="0" err="1" smtClean="0"/>
            <a:t>من</a:t>
          </a:r>
          <a:r>
            <a:rPr lang="en-US" sz="3100" kern="1200" dirty="0" smtClean="0"/>
            <a:t> </a:t>
          </a:r>
          <a:r>
            <a:rPr lang="en-US" sz="3100" kern="1200" dirty="0" err="1" smtClean="0"/>
            <a:t>قدرات</a:t>
          </a:r>
          <a:r>
            <a:rPr lang="en-US" sz="3100" kern="1200" dirty="0" smtClean="0"/>
            <a:t> </a:t>
          </a:r>
          <a:r>
            <a:rPr lang="en-US" sz="3100" kern="1200" dirty="0" err="1" smtClean="0"/>
            <a:t>متدنية</a:t>
          </a:r>
          <a:endParaRPr lang="en-US" sz="3100" kern="1200" dirty="0"/>
        </a:p>
      </dsp:txBody>
      <dsp:txXfrm>
        <a:off x="5213647" y="563835"/>
        <a:ext cx="2369839" cy="1421903"/>
      </dsp:txXfrm>
    </dsp:sp>
    <dsp:sp modelId="{9BA1A409-7FBE-394F-9999-9F1D06C5314C}">
      <dsp:nvSpPr>
        <dsp:cNvPr id="0" name=""/>
        <dsp:cNvSpPr/>
      </dsp:nvSpPr>
      <dsp:spPr>
        <a:xfrm>
          <a:off x="0" y="2222723"/>
          <a:ext cx="2369839" cy="1421903"/>
        </a:xfrm>
        <a:prstGeom prst="rect">
          <a:avLst/>
        </a:prstGeom>
        <a:gradFill rotWithShape="0">
          <a:gsLst>
            <a:gs pos="0">
              <a:schemeClr val="accent3">
                <a:hueOff val="-2039788"/>
                <a:satOff val="7496"/>
                <a:lumOff val="5530"/>
                <a:alphaOff val="0"/>
                <a:shade val="51000"/>
                <a:satMod val="130000"/>
              </a:schemeClr>
            </a:gs>
            <a:gs pos="80000">
              <a:schemeClr val="accent3">
                <a:hueOff val="-2039788"/>
                <a:satOff val="7496"/>
                <a:lumOff val="5530"/>
                <a:alphaOff val="0"/>
                <a:shade val="93000"/>
                <a:satMod val="130000"/>
              </a:schemeClr>
            </a:gs>
            <a:gs pos="100000">
              <a:schemeClr val="accent3">
                <a:hueOff val="-2039788"/>
                <a:satOff val="7496"/>
                <a:lumOff val="553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err="1" smtClean="0"/>
            <a:t>مزاج</a:t>
          </a:r>
          <a:r>
            <a:rPr lang="en-US" sz="3100" kern="1200" dirty="0" smtClean="0"/>
            <a:t> </a:t>
          </a:r>
          <a:r>
            <a:rPr lang="en-US" sz="3100" kern="1200" dirty="0" err="1" smtClean="0"/>
            <a:t>سطحي</a:t>
          </a:r>
          <a:endParaRPr lang="en-US" sz="3100" kern="1200" dirty="0"/>
        </a:p>
      </dsp:txBody>
      <dsp:txXfrm>
        <a:off x="0" y="2222723"/>
        <a:ext cx="2369839" cy="1421903"/>
      </dsp:txXfrm>
    </dsp:sp>
    <dsp:sp modelId="{4286F4C9-F4B3-6146-84AD-7890B4286C4C}">
      <dsp:nvSpPr>
        <dsp:cNvPr id="0" name=""/>
        <dsp:cNvSpPr/>
      </dsp:nvSpPr>
      <dsp:spPr>
        <a:xfrm>
          <a:off x="2606823" y="2222723"/>
          <a:ext cx="2369839" cy="1421903"/>
        </a:xfrm>
        <a:prstGeom prst="rect">
          <a:avLst/>
        </a:prstGeom>
        <a:gradFill rotWithShape="0">
          <a:gsLst>
            <a:gs pos="0">
              <a:schemeClr val="accent3">
                <a:hueOff val="-2719717"/>
                <a:satOff val="9994"/>
                <a:lumOff val="7374"/>
                <a:alphaOff val="0"/>
                <a:shade val="51000"/>
                <a:satMod val="130000"/>
              </a:schemeClr>
            </a:gs>
            <a:gs pos="80000">
              <a:schemeClr val="accent3">
                <a:hueOff val="-2719717"/>
                <a:satOff val="9994"/>
                <a:lumOff val="7374"/>
                <a:alphaOff val="0"/>
                <a:shade val="93000"/>
                <a:satMod val="130000"/>
              </a:schemeClr>
            </a:gs>
            <a:gs pos="100000">
              <a:schemeClr val="accent3">
                <a:hueOff val="-2719717"/>
                <a:satOff val="9994"/>
                <a:lumOff val="737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err="1" smtClean="0"/>
            <a:t>مشكلات</a:t>
          </a:r>
          <a:r>
            <a:rPr lang="en-US" sz="3100" kern="1200" dirty="0" smtClean="0"/>
            <a:t> </a:t>
          </a:r>
          <a:r>
            <a:rPr lang="en-US" sz="3100" kern="1200" dirty="0" err="1" smtClean="0"/>
            <a:t>في</a:t>
          </a:r>
          <a:r>
            <a:rPr lang="en-US" sz="3100" kern="1200" dirty="0" smtClean="0"/>
            <a:t> </a:t>
          </a:r>
          <a:r>
            <a:rPr lang="en-US" sz="3100" kern="1200" dirty="0" err="1" smtClean="0"/>
            <a:t>الذاكرة</a:t>
          </a:r>
          <a:endParaRPr lang="en-US" sz="3100" kern="1200" dirty="0"/>
        </a:p>
      </dsp:txBody>
      <dsp:txXfrm>
        <a:off x="2606823" y="2222723"/>
        <a:ext cx="2369839" cy="1421903"/>
      </dsp:txXfrm>
    </dsp:sp>
    <dsp:sp modelId="{0A328CCF-9BD9-0E43-97DD-C11C67F162A6}">
      <dsp:nvSpPr>
        <dsp:cNvPr id="0" name=""/>
        <dsp:cNvSpPr/>
      </dsp:nvSpPr>
      <dsp:spPr>
        <a:xfrm>
          <a:off x="5213647" y="2222723"/>
          <a:ext cx="2369839" cy="1421903"/>
        </a:xfrm>
        <a:prstGeom prst="rect">
          <a:avLst/>
        </a:prstGeom>
        <a:gradFill rotWithShape="0">
          <a:gsLst>
            <a:gs pos="0">
              <a:schemeClr val="accent3">
                <a:hueOff val="-3399647"/>
                <a:satOff val="12493"/>
                <a:lumOff val="9217"/>
                <a:alphaOff val="0"/>
                <a:shade val="51000"/>
                <a:satMod val="130000"/>
              </a:schemeClr>
            </a:gs>
            <a:gs pos="80000">
              <a:schemeClr val="accent3">
                <a:hueOff val="-3399647"/>
                <a:satOff val="12493"/>
                <a:lumOff val="9217"/>
                <a:alphaOff val="0"/>
                <a:shade val="93000"/>
                <a:satMod val="130000"/>
              </a:schemeClr>
            </a:gs>
            <a:gs pos="100000">
              <a:schemeClr val="accent3">
                <a:hueOff val="-3399647"/>
                <a:satOff val="12493"/>
                <a:lumOff val="921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err="1" smtClean="0"/>
            <a:t>فقدان</a:t>
          </a:r>
          <a:r>
            <a:rPr lang="en-US" sz="3100" kern="1200" dirty="0" smtClean="0"/>
            <a:t> </a:t>
          </a:r>
          <a:r>
            <a:rPr lang="en-US" sz="3100" kern="1200" dirty="0" err="1" smtClean="0"/>
            <a:t>الدافعية</a:t>
          </a:r>
          <a:endParaRPr lang="en-US" sz="3100" kern="1200" dirty="0"/>
        </a:p>
      </dsp:txBody>
      <dsp:txXfrm>
        <a:off x="5213647" y="2222723"/>
        <a:ext cx="2369839" cy="1421903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411BB3-7B06-074E-8143-D931EBCEDA20}">
      <dsp:nvSpPr>
        <dsp:cNvPr id="0" name=""/>
        <dsp:cNvSpPr/>
      </dsp:nvSpPr>
      <dsp:spPr>
        <a:xfrm>
          <a:off x="6650109" y="2963866"/>
          <a:ext cx="850230" cy="4046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5745"/>
              </a:lnTo>
              <a:lnTo>
                <a:pt x="850230" y="275745"/>
              </a:lnTo>
              <a:lnTo>
                <a:pt x="850230" y="404632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4BB077-3E5A-BA44-B76D-1124804B5D09}">
      <dsp:nvSpPr>
        <dsp:cNvPr id="0" name=""/>
        <dsp:cNvSpPr/>
      </dsp:nvSpPr>
      <dsp:spPr>
        <a:xfrm>
          <a:off x="5799879" y="2963866"/>
          <a:ext cx="850230" cy="404632"/>
        </a:xfrm>
        <a:custGeom>
          <a:avLst/>
          <a:gdLst/>
          <a:ahLst/>
          <a:cxnLst/>
          <a:rect l="0" t="0" r="0" b="0"/>
          <a:pathLst>
            <a:path>
              <a:moveTo>
                <a:pt x="850230" y="0"/>
              </a:moveTo>
              <a:lnTo>
                <a:pt x="850230" y="275745"/>
              </a:lnTo>
              <a:lnTo>
                <a:pt x="0" y="275745"/>
              </a:lnTo>
              <a:lnTo>
                <a:pt x="0" y="404632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CD3CF2-31F5-4E4D-A458-E49B0F2AD884}">
      <dsp:nvSpPr>
        <dsp:cNvPr id="0" name=""/>
        <dsp:cNvSpPr/>
      </dsp:nvSpPr>
      <dsp:spPr>
        <a:xfrm>
          <a:off x="4099418" y="1675767"/>
          <a:ext cx="2550690" cy="4046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5745"/>
              </a:lnTo>
              <a:lnTo>
                <a:pt x="2550690" y="275745"/>
              </a:lnTo>
              <a:lnTo>
                <a:pt x="2550690" y="404632"/>
              </a:lnTo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52816D-4635-7B41-946E-711F5194033A}">
      <dsp:nvSpPr>
        <dsp:cNvPr id="0" name=""/>
        <dsp:cNvSpPr/>
      </dsp:nvSpPr>
      <dsp:spPr>
        <a:xfrm>
          <a:off x="4053698" y="1675767"/>
          <a:ext cx="91440" cy="166151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532626"/>
              </a:lnTo>
              <a:lnTo>
                <a:pt x="90256" y="1532626"/>
              </a:lnTo>
              <a:lnTo>
                <a:pt x="90256" y="1661513"/>
              </a:lnTo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4E5EC3-501B-C34A-B970-38CCCDE04328}">
      <dsp:nvSpPr>
        <dsp:cNvPr id="0" name=""/>
        <dsp:cNvSpPr/>
      </dsp:nvSpPr>
      <dsp:spPr>
        <a:xfrm>
          <a:off x="4009162" y="1675767"/>
          <a:ext cx="91440" cy="404632"/>
        </a:xfrm>
        <a:custGeom>
          <a:avLst/>
          <a:gdLst/>
          <a:ahLst/>
          <a:cxnLst/>
          <a:rect l="0" t="0" r="0" b="0"/>
          <a:pathLst>
            <a:path>
              <a:moveTo>
                <a:pt x="90256" y="0"/>
              </a:moveTo>
              <a:lnTo>
                <a:pt x="90256" y="275745"/>
              </a:lnTo>
              <a:lnTo>
                <a:pt x="45720" y="275745"/>
              </a:lnTo>
              <a:lnTo>
                <a:pt x="45720" y="404632"/>
              </a:lnTo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9FCA95-2B56-A04A-8B68-7DD6854ADE79}">
      <dsp:nvSpPr>
        <dsp:cNvPr id="0" name=""/>
        <dsp:cNvSpPr/>
      </dsp:nvSpPr>
      <dsp:spPr>
        <a:xfrm>
          <a:off x="1548728" y="2963866"/>
          <a:ext cx="850230" cy="4046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5745"/>
              </a:lnTo>
              <a:lnTo>
                <a:pt x="850230" y="275745"/>
              </a:lnTo>
              <a:lnTo>
                <a:pt x="850230" y="404632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5D1487-4CD3-B343-9A4F-8176AB83D3AE}">
      <dsp:nvSpPr>
        <dsp:cNvPr id="0" name=""/>
        <dsp:cNvSpPr/>
      </dsp:nvSpPr>
      <dsp:spPr>
        <a:xfrm>
          <a:off x="698498" y="2963866"/>
          <a:ext cx="850230" cy="404632"/>
        </a:xfrm>
        <a:custGeom>
          <a:avLst/>
          <a:gdLst/>
          <a:ahLst/>
          <a:cxnLst/>
          <a:rect l="0" t="0" r="0" b="0"/>
          <a:pathLst>
            <a:path>
              <a:moveTo>
                <a:pt x="850230" y="0"/>
              </a:moveTo>
              <a:lnTo>
                <a:pt x="850230" y="275745"/>
              </a:lnTo>
              <a:lnTo>
                <a:pt x="0" y="275745"/>
              </a:lnTo>
              <a:lnTo>
                <a:pt x="0" y="404632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8199DD-F913-ED49-9E9E-EAEB97F95BE2}">
      <dsp:nvSpPr>
        <dsp:cNvPr id="0" name=""/>
        <dsp:cNvSpPr/>
      </dsp:nvSpPr>
      <dsp:spPr>
        <a:xfrm>
          <a:off x="1548728" y="1675767"/>
          <a:ext cx="2550690" cy="404632"/>
        </a:xfrm>
        <a:custGeom>
          <a:avLst/>
          <a:gdLst/>
          <a:ahLst/>
          <a:cxnLst/>
          <a:rect l="0" t="0" r="0" b="0"/>
          <a:pathLst>
            <a:path>
              <a:moveTo>
                <a:pt x="2550690" y="0"/>
              </a:moveTo>
              <a:lnTo>
                <a:pt x="2550690" y="275745"/>
              </a:lnTo>
              <a:lnTo>
                <a:pt x="0" y="275745"/>
              </a:lnTo>
              <a:lnTo>
                <a:pt x="0" y="404632"/>
              </a:lnTo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F984C3-4635-114D-B81B-E3EF0F232C5E}">
      <dsp:nvSpPr>
        <dsp:cNvPr id="0" name=""/>
        <dsp:cNvSpPr/>
      </dsp:nvSpPr>
      <dsp:spPr>
        <a:xfrm>
          <a:off x="3403775" y="792301"/>
          <a:ext cx="1391285" cy="88346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E2297C4-DE49-8A48-82B5-0A1F7FEAFD1F}">
      <dsp:nvSpPr>
        <dsp:cNvPr id="0" name=""/>
        <dsp:cNvSpPr/>
      </dsp:nvSpPr>
      <dsp:spPr>
        <a:xfrm>
          <a:off x="3558363" y="939158"/>
          <a:ext cx="1391285" cy="88346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err="1" smtClean="0"/>
            <a:t>الخصائص</a:t>
          </a:r>
          <a:r>
            <a:rPr lang="en-US" sz="1900" kern="1200" dirty="0" smtClean="0"/>
            <a:t> </a:t>
          </a:r>
          <a:r>
            <a:rPr lang="en-US" sz="1900" kern="1200" dirty="0" err="1" smtClean="0"/>
            <a:t>الحسية</a:t>
          </a:r>
          <a:endParaRPr lang="en-US" sz="1900" kern="1200" dirty="0"/>
        </a:p>
      </dsp:txBody>
      <dsp:txXfrm>
        <a:off x="3584239" y="965034"/>
        <a:ext cx="1339533" cy="831714"/>
      </dsp:txXfrm>
    </dsp:sp>
    <dsp:sp modelId="{BC52A0DE-DA6C-5248-A6CE-1DD92350B2DC}">
      <dsp:nvSpPr>
        <dsp:cNvPr id="0" name=""/>
        <dsp:cNvSpPr/>
      </dsp:nvSpPr>
      <dsp:spPr>
        <a:xfrm>
          <a:off x="853085" y="2080399"/>
          <a:ext cx="1391285" cy="88346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2F2E33D-4327-8C4F-A40D-AFAA63181091}">
      <dsp:nvSpPr>
        <dsp:cNvPr id="0" name=""/>
        <dsp:cNvSpPr/>
      </dsp:nvSpPr>
      <dsp:spPr>
        <a:xfrm>
          <a:off x="1007672" y="2227257"/>
          <a:ext cx="1391285" cy="88346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err="1" smtClean="0"/>
            <a:t>المثيرات</a:t>
          </a:r>
          <a:r>
            <a:rPr lang="en-US" sz="1900" kern="1200" dirty="0" smtClean="0"/>
            <a:t> </a:t>
          </a:r>
          <a:r>
            <a:rPr lang="en-US" sz="1900" kern="1200" dirty="0" err="1" smtClean="0"/>
            <a:t>السمعية</a:t>
          </a:r>
          <a:endParaRPr lang="en-US" sz="1900" kern="1200" dirty="0"/>
        </a:p>
      </dsp:txBody>
      <dsp:txXfrm>
        <a:off x="1033548" y="2253133"/>
        <a:ext cx="1339533" cy="831714"/>
      </dsp:txXfrm>
    </dsp:sp>
    <dsp:sp modelId="{4387086F-326B-414F-B2F9-438D49E7EEF0}">
      <dsp:nvSpPr>
        <dsp:cNvPr id="0" name=""/>
        <dsp:cNvSpPr/>
      </dsp:nvSpPr>
      <dsp:spPr>
        <a:xfrm>
          <a:off x="2855" y="3368498"/>
          <a:ext cx="1391285" cy="88346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CFE05C0-3418-CD4D-99AE-A002D74E439D}">
      <dsp:nvSpPr>
        <dsp:cNvPr id="0" name=""/>
        <dsp:cNvSpPr/>
      </dsp:nvSpPr>
      <dsp:spPr>
        <a:xfrm>
          <a:off x="157442" y="3515356"/>
          <a:ext cx="1391285" cy="88346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err="1" smtClean="0"/>
            <a:t>حساسية</a:t>
          </a:r>
          <a:r>
            <a:rPr lang="en-US" sz="1900" kern="1200" dirty="0" smtClean="0"/>
            <a:t> </a:t>
          </a:r>
          <a:r>
            <a:rPr lang="en-US" sz="1900" kern="1200" dirty="0" err="1" smtClean="0"/>
            <a:t>سمعية</a:t>
          </a:r>
          <a:endParaRPr lang="en-US" sz="1900" kern="1200" dirty="0"/>
        </a:p>
      </dsp:txBody>
      <dsp:txXfrm>
        <a:off x="183318" y="3541232"/>
        <a:ext cx="1339533" cy="831714"/>
      </dsp:txXfrm>
    </dsp:sp>
    <dsp:sp modelId="{5F1F6824-B056-EA42-A9D5-C73DEEE39AC1}">
      <dsp:nvSpPr>
        <dsp:cNvPr id="0" name=""/>
        <dsp:cNvSpPr/>
      </dsp:nvSpPr>
      <dsp:spPr>
        <a:xfrm>
          <a:off x="1703315" y="3368498"/>
          <a:ext cx="1391285" cy="88346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5923631-4D20-6345-84CE-1227AAD05CA7}">
      <dsp:nvSpPr>
        <dsp:cNvPr id="0" name=""/>
        <dsp:cNvSpPr/>
      </dsp:nvSpPr>
      <dsp:spPr>
        <a:xfrm>
          <a:off x="1857902" y="3515356"/>
          <a:ext cx="1391285" cy="88346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err="1" smtClean="0"/>
            <a:t>لايستجيبون</a:t>
          </a:r>
          <a:r>
            <a:rPr lang="en-US" sz="1900" kern="1200" dirty="0" smtClean="0"/>
            <a:t> </a:t>
          </a:r>
          <a:r>
            <a:rPr lang="en-US" sz="1900" kern="1200" dirty="0" err="1" smtClean="0"/>
            <a:t>للاصوات</a:t>
          </a:r>
          <a:endParaRPr lang="en-US" sz="1900" kern="1200" dirty="0"/>
        </a:p>
      </dsp:txBody>
      <dsp:txXfrm>
        <a:off x="1883778" y="3541232"/>
        <a:ext cx="1339533" cy="831714"/>
      </dsp:txXfrm>
    </dsp:sp>
    <dsp:sp modelId="{94F6CBD9-4764-574A-A88D-9B972C93D701}">
      <dsp:nvSpPr>
        <dsp:cNvPr id="0" name=""/>
        <dsp:cNvSpPr/>
      </dsp:nvSpPr>
      <dsp:spPr>
        <a:xfrm>
          <a:off x="3359239" y="2080399"/>
          <a:ext cx="1391285" cy="88346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935BBE0-61C3-AB44-B9F2-8A92BEBBF089}">
      <dsp:nvSpPr>
        <dsp:cNvPr id="0" name=""/>
        <dsp:cNvSpPr/>
      </dsp:nvSpPr>
      <dsp:spPr>
        <a:xfrm>
          <a:off x="3513826" y="2227257"/>
          <a:ext cx="1391285" cy="88346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err="1" smtClean="0"/>
            <a:t>المثيرات</a:t>
          </a:r>
          <a:r>
            <a:rPr lang="en-US" sz="1900" kern="1200" dirty="0" smtClean="0"/>
            <a:t> </a:t>
          </a:r>
          <a:r>
            <a:rPr lang="en-US" sz="1900" kern="1200" dirty="0" err="1" smtClean="0"/>
            <a:t>اللمسية</a:t>
          </a:r>
          <a:endParaRPr lang="en-US" sz="1900" kern="1200" dirty="0"/>
        </a:p>
      </dsp:txBody>
      <dsp:txXfrm>
        <a:off x="3539702" y="2253133"/>
        <a:ext cx="1339533" cy="831714"/>
      </dsp:txXfrm>
    </dsp:sp>
    <dsp:sp modelId="{DDAFC085-EB16-3A41-90D7-30139D6F307C}">
      <dsp:nvSpPr>
        <dsp:cNvPr id="0" name=""/>
        <dsp:cNvSpPr/>
      </dsp:nvSpPr>
      <dsp:spPr>
        <a:xfrm>
          <a:off x="3448312" y="3337281"/>
          <a:ext cx="1391285" cy="88346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3001F33-3ACE-0E4D-8AC2-09505D7150DA}">
      <dsp:nvSpPr>
        <dsp:cNvPr id="0" name=""/>
        <dsp:cNvSpPr/>
      </dsp:nvSpPr>
      <dsp:spPr>
        <a:xfrm>
          <a:off x="3602899" y="3484138"/>
          <a:ext cx="1391285" cy="88346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err="1" smtClean="0"/>
            <a:t>حساسية</a:t>
          </a:r>
          <a:r>
            <a:rPr lang="en-US" sz="1900" kern="1200" dirty="0" smtClean="0"/>
            <a:t> </a:t>
          </a:r>
          <a:r>
            <a:rPr lang="en-US" sz="1900" kern="1200" dirty="0" err="1" smtClean="0"/>
            <a:t>جلدية</a:t>
          </a:r>
          <a:r>
            <a:rPr lang="en-US" sz="1900" kern="1200" dirty="0" smtClean="0"/>
            <a:t> </a:t>
          </a:r>
          <a:r>
            <a:rPr lang="en-US" sz="1900" kern="1200" dirty="0" err="1" smtClean="0"/>
            <a:t>او</a:t>
          </a:r>
          <a:r>
            <a:rPr lang="en-US" sz="1900" kern="1200" dirty="0" smtClean="0"/>
            <a:t> </a:t>
          </a:r>
          <a:r>
            <a:rPr lang="en-US" sz="1900" kern="1200" dirty="0" err="1" smtClean="0"/>
            <a:t>عدم</a:t>
          </a:r>
          <a:r>
            <a:rPr lang="en-US" sz="1900" kern="1200" dirty="0" smtClean="0"/>
            <a:t> </a:t>
          </a:r>
          <a:r>
            <a:rPr lang="en-US" sz="1900" kern="1200" dirty="0" err="1" smtClean="0"/>
            <a:t>احساس</a:t>
          </a:r>
          <a:endParaRPr lang="en-US" sz="1900" kern="1200" dirty="0"/>
        </a:p>
      </dsp:txBody>
      <dsp:txXfrm>
        <a:off x="3628775" y="3510014"/>
        <a:ext cx="1339533" cy="831714"/>
      </dsp:txXfrm>
    </dsp:sp>
    <dsp:sp modelId="{9B271BFD-23F3-8D49-9556-980A1245ED7C}">
      <dsp:nvSpPr>
        <dsp:cNvPr id="0" name=""/>
        <dsp:cNvSpPr/>
      </dsp:nvSpPr>
      <dsp:spPr>
        <a:xfrm>
          <a:off x="5954466" y="2080399"/>
          <a:ext cx="1391285" cy="88346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4AE8C25-1613-3B40-A99C-8CA515C133CE}">
      <dsp:nvSpPr>
        <dsp:cNvPr id="0" name=""/>
        <dsp:cNvSpPr/>
      </dsp:nvSpPr>
      <dsp:spPr>
        <a:xfrm>
          <a:off x="6109053" y="2227257"/>
          <a:ext cx="1391285" cy="88346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err="1" smtClean="0"/>
            <a:t>المثيرات</a:t>
          </a:r>
          <a:r>
            <a:rPr lang="en-US" sz="1900" kern="1200" dirty="0" smtClean="0"/>
            <a:t> </a:t>
          </a:r>
          <a:r>
            <a:rPr lang="en-US" sz="1900" kern="1200" dirty="0" err="1" smtClean="0"/>
            <a:t>البصرية</a:t>
          </a:r>
          <a:endParaRPr lang="en-US" sz="1900" kern="1200" dirty="0"/>
        </a:p>
      </dsp:txBody>
      <dsp:txXfrm>
        <a:off x="6134929" y="2253133"/>
        <a:ext cx="1339533" cy="831714"/>
      </dsp:txXfrm>
    </dsp:sp>
    <dsp:sp modelId="{C64487A7-B918-1D46-9C0E-EAE25A867B52}">
      <dsp:nvSpPr>
        <dsp:cNvPr id="0" name=""/>
        <dsp:cNvSpPr/>
      </dsp:nvSpPr>
      <dsp:spPr>
        <a:xfrm>
          <a:off x="5104236" y="3368498"/>
          <a:ext cx="1391285" cy="88346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B83ABCD-08AB-F34E-A55F-A81381FB8EFE}">
      <dsp:nvSpPr>
        <dsp:cNvPr id="0" name=""/>
        <dsp:cNvSpPr/>
      </dsp:nvSpPr>
      <dsp:spPr>
        <a:xfrm>
          <a:off x="5258823" y="3515356"/>
          <a:ext cx="1391285" cy="88346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err="1" smtClean="0"/>
            <a:t>يخافون</a:t>
          </a:r>
          <a:r>
            <a:rPr lang="en-US" sz="1900" kern="1200" dirty="0" smtClean="0"/>
            <a:t> </a:t>
          </a:r>
          <a:r>
            <a:rPr lang="en-US" sz="1900" kern="1200" dirty="0" err="1" smtClean="0"/>
            <a:t>من</a:t>
          </a:r>
          <a:r>
            <a:rPr lang="en-US" sz="1900" kern="1200" dirty="0" smtClean="0"/>
            <a:t> </a:t>
          </a:r>
          <a:r>
            <a:rPr lang="en-US" sz="1900" kern="1200" dirty="0" err="1" smtClean="0"/>
            <a:t>بعض</a:t>
          </a:r>
          <a:r>
            <a:rPr lang="en-US" sz="1900" kern="1200" dirty="0" smtClean="0"/>
            <a:t> </a:t>
          </a:r>
          <a:r>
            <a:rPr lang="en-US" sz="1900" kern="1200" dirty="0" err="1" smtClean="0"/>
            <a:t>الالوان</a:t>
          </a:r>
          <a:endParaRPr lang="en-US" sz="1900" kern="1200" dirty="0"/>
        </a:p>
      </dsp:txBody>
      <dsp:txXfrm>
        <a:off x="5284699" y="3541232"/>
        <a:ext cx="1339533" cy="831714"/>
      </dsp:txXfrm>
    </dsp:sp>
    <dsp:sp modelId="{660B7EF0-3196-6549-954C-D40184E426BF}">
      <dsp:nvSpPr>
        <dsp:cNvPr id="0" name=""/>
        <dsp:cNvSpPr/>
      </dsp:nvSpPr>
      <dsp:spPr>
        <a:xfrm>
          <a:off x="6804696" y="3368498"/>
          <a:ext cx="1391285" cy="88346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D16A867-A401-FF49-90A5-7B7EC760FE74}">
      <dsp:nvSpPr>
        <dsp:cNvPr id="0" name=""/>
        <dsp:cNvSpPr/>
      </dsp:nvSpPr>
      <dsp:spPr>
        <a:xfrm>
          <a:off x="6959284" y="3515356"/>
          <a:ext cx="1391285" cy="88346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err="1" smtClean="0"/>
            <a:t>حساسية</a:t>
          </a:r>
          <a:r>
            <a:rPr lang="en-US" sz="1900" kern="1200" dirty="0" smtClean="0"/>
            <a:t> </a:t>
          </a:r>
          <a:r>
            <a:rPr lang="en-US" sz="1900" kern="1200" dirty="0" err="1" smtClean="0"/>
            <a:t>بصرية</a:t>
          </a:r>
          <a:endParaRPr lang="en-US" sz="1900" kern="1200" dirty="0"/>
        </a:p>
      </dsp:txBody>
      <dsp:txXfrm>
        <a:off x="6985160" y="3541232"/>
        <a:ext cx="1339533" cy="83171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TitleSlid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D2912-3773-5749-889B-5B82BF9BAAA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492375"/>
            <a:ext cx="6762749" cy="1470025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1" y="3966882"/>
            <a:ext cx="6762749" cy="1752600"/>
          </a:xfrm>
        </p:spPr>
        <p:txBody>
          <a:bodyPr>
            <a:normAutofit/>
          </a:bodyPr>
          <a:lstStyle>
            <a:lvl1pPr marL="0" indent="0" algn="r">
              <a:spcBef>
                <a:spcPts val="6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04A5B-F963-A140-902A-E52F195CB76E}" type="datetimeFigureOut">
              <a:rPr lang="en-US" smtClean="0"/>
              <a:t>11/11/2015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04A5B-F963-A140-902A-E52F195CB76E}" type="datetimeFigureOut">
              <a:rPr lang="en-US" smtClean="0"/>
              <a:t>11/11/2015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D2912-3773-5749-889B-5B82BF9BAA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4" y="590550"/>
            <a:ext cx="365760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3023" y="739588"/>
            <a:ext cx="3657600" cy="53087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4" y="1816100"/>
            <a:ext cx="3657600" cy="38227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04A5B-F963-A140-902A-E52F195CB76E}" type="datetimeFigureOut">
              <a:rPr lang="en-US" smtClean="0"/>
              <a:t>11/11/2015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D2912-3773-5749-889B-5B82BF9BAA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Picture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77" y="187452"/>
            <a:ext cx="853665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0" y="533400"/>
            <a:ext cx="447675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124" y="1828800"/>
            <a:ext cx="4474539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6124" y="6288741"/>
            <a:ext cx="1887537" cy="365125"/>
          </a:xfrm>
        </p:spPr>
        <p:txBody>
          <a:bodyPr/>
          <a:lstStyle/>
          <a:p>
            <a:fld id="{BF904A5B-F963-A140-902A-E52F195CB76E}" type="datetimeFigureOut">
              <a:rPr lang="en-US" smtClean="0"/>
              <a:t>11/11/2015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399" y="6288741"/>
            <a:ext cx="267596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D2912-3773-5749-889B-5B82BF9BAAA0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188253" y="179292"/>
            <a:ext cx="3281087" cy="6483096"/>
          </a:xfrm>
          <a:prstGeom prst="round1Rect">
            <a:avLst>
              <a:gd name="adj" fmla="val 17325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x-none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0953" y="533400"/>
            <a:ext cx="365760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596153" y="1600199"/>
            <a:ext cx="3657600" cy="3657601"/>
          </a:xfrm>
          <a:prstGeom prst="ellipse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x-none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0412" y="1828800"/>
            <a:ext cx="3657600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BF904A5B-F963-A140-902A-E52F195CB76E}" type="datetimeFigureOut">
              <a:rPr lang="en-US" smtClean="0"/>
              <a:t>11/11/2015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D2912-3773-5749-889B-5B82BF9BAA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038" y="3778624"/>
            <a:ext cx="7560515" cy="110265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871584" y="762000"/>
            <a:ext cx="7427726" cy="2989730"/>
          </a:xfrm>
          <a:prstGeom prst="roundRect">
            <a:avLst>
              <a:gd name="adj" fmla="val 7476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x-none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8034" y="4827493"/>
            <a:ext cx="7559977" cy="1220881"/>
          </a:xfr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BF904A5B-F963-A140-902A-E52F195CB76E}" type="datetimeFigureOut">
              <a:rPr lang="en-US" smtClean="0"/>
              <a:t>11/11/2015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D2912-3773-5749-889B-5B82BF9BAA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04A5B-F963-A140-902A-E52F195CB76E}" type="datetimeFigureOut">
              <a:rPr lang="en-US" smtClean="0"/>
              <a:t>11/11/2015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D2912-3773-5749-889B-5B82BF9BAA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8646" y="779463"/>
            <a:ext cx="1358153" cy="5268912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779464"/>
            <a:ext cx="6170613" cy="5268911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04A5B-F963-A140-902A-E52F195CB76E}" type="datetimeFigureOut">
              <a:rPr lang="en-US" smtClean="0"/>
              <a:t>11/11/2015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D2912-3773-5749-889B-5B82BF9BAA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04A5B-F963-A140-902A-E52F195CB76E}" type="datetimeFigureOut">
              <a:rPr lang="en-US" smtClean="0"/>
              <a:t>11/11/2015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D2912-3773-5749-889B-5B82BF9BAA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591360"/>
            <a:ext cx="7583487" cy="1362075"/>
          </a:xfrm>
        </p:spPr>
        <p:txBody>
          <a:bodyPr anchor="b" anchorCtr="0">
            <a:noAutofit/>
          </a:bodyPr>
          <a:lstStyle>
            <a:lvl1pPr algn="l">
              <a:defRPr sz="4400" b="1" cap="none" baseline="0">
                <a:solidFill>
                  <a:schemeClr val="bg1"/>
                </a:solidFill>
              </a:defRPr>
            </a:lvl1pPr>
          </a:lstStyle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3950354"/>
            <a:ext cx="7583487" cy="1500187"/>
          </a:xfrm>
        </p:spPr>
        <p:txBody>
          <a:bodyPr anchor="t" anchorCtr="0"/>
          <a:lstStyle>
            <a:lvl1pPr marL="0" indent="0" algn="l">
              <a:spcBef>
                <a:spcPts val="600"/>
              </a:spcBef>
              <a:buNone/>
              <a:defRPr sz="20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04A5B-F963-A140-902A-E52F195CB76E}" type="datetimeFigureOut">
              <a:rPr lang="en-US" smtClean="0"/>
              <a:t>11/11/2015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D2912-3773-5749-889B-5B82BF9BAA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8541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04A5B-F963-A140-902A-E52F195CB76E}" type="datetimeFigureOut">
              <a:rPr lang="en-US" smtClean="0"/>
              <a:t>11/11/2015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D2912-3773-5749-889B-5B82BF9BAA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</p:spPr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0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0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04A5B-F963-A140-902A-E52F195CB76E}" type="datetimeFigureOut">
              <a:rPr lang="en-US" smtClean="0"/>
              <a:t>11/11/2015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D2912-3773-5749-889B-5B82BF9BAAA0}" type="slidenum">
              <a:rPr lang="en-US" smtClean="0"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1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04A5B-F963-A140-902A-E52F195CB76E}" type="datetimeFigureOut">
              <a:rPr lang="en-US" smtClean="0"/>
              <a:t>11/11/2015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D2912-3773-5749-889B-5B82BF9BAAA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779462" y="3991816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04A5B-F963-A140-902A-E52F195CB76E}" type="datetimeFigureOut">
              <a:rPr lang="en-US" smtClean="0"/>
              <a:t>11/11/2015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D2912-3773-5749-889B-5B82BF9BAAA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04A5B-F963-A140-902A-E52F195CB76E}" type="datetimeFigureOut">
              <a:rPr lang="en-US" smtClean="0"/>
              <a:t>11/11/2015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D2912-3773-5749-889B-5B82BF9BAAA0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77946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77946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04A5B-F963-A140-902A-E52F195CB76E}" type="datetimeFigureOut">
              <a:rPr lang="en-US" smtClean="0"/>
              <a:t>11/11/2015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D2912-3773-5749-889B-5B82BF9BAA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BF904A5B-F963-A140-902A-E52F195CB76E}" type="datetimeFigureOut">
              <a:rPr lang="en-US" smtClean="0"/>
              <a:t>11/11/2015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1ADD2912-3773-5749-889B-5B82BF9BAAA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1711325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6pPr>
      <a:lvl7pPr marL="20002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7pPr>
      <a:lvl8pPr marL="2290763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8pPr>
      <a:lvl9pPr marL="25717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 rtl="1"/>
            <a:r>
              <a:rPr lang="en-US" dirty="0" err="1" smtClean="0"/>
              <a:t>التوحد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rtl="1"/>
            <a:r>
              <a:rPr lang="en-US" dirty="0" err="1" smtClean="0"/>
              <a:t>د</a:t>
            </a:r>
            <a:r>
              <a:rPr lang="en-US" dirty="0" smtClean="0"/>
              <a:t>. </a:t>
            </a:r>
            <a:r>
              <a:rPr lang="en-US" dirty="0" err="1" smtClean="0"/>
              <a:t>ريم</a:t>
            </a:r>
            <a:r>
              <a:rPr lang="en-US" dirty="0" smtClean="0"/>
              <a:t> </a:t>
            </a:r>
            <a:r>
              <a:rPr lang="en-US" dirty="0" err="1" smtClean="0"/>
              <a:t>الرصيص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56535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تعريف</a:t>
            </a:r>
            <a:r>
              <a:rPr lang="en-US" dirty="0" smtClean="0"/>
              <a:t> </a:t>
            </a:r>
            <a:r>
              <a:rPr lang="en-US" dirty="0" err="1" smtClean="0"/>
              <a:t>التوحد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الجمعية </a:t>
            </a:r>
            <a:r>
              <a:rPr lang="en-US" sz="2800" dirty="0" err="1" smtClean="0">
                <a:solidFill>
                  <a:srgbClr val="FF0000"/>
                </a:solidFill>
              </a:rPr>
              <a:t>الوطنية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</a:rPr>
              <a:t>الاميركيه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</a:rPr>
              <a:t>للاطفال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</a:rPr>
              <a:t>التوحديين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</a:p>
          <a:p>
            <a:pPr marL="0" indent="0" algn="r" rtl="1">
              <a:buNone/>
            </a:pPr>
            <a:r>
              <a:rPr lang="en-US" dirty="0" err="1" smtClean="0"/>
              <a:t>اضطراب</a:t>
            </a:r>
            <a:r>
              <a:rPr lang="en-US" dirty="0" smtClean="0"/>
              <a:t> </a:t>
            </a:r>
            <a:r>
              <a:rPr lang="en-US" dirty="0" err="1" smtClean="0"/>
              <a:t>او</a:t>
            </a:r>
            <a:r>
              <a:rPr lang="en-US" dirty="0" smtClean="0"/>
              <a:t> </a:t>
            </a:r>
            <a:r>
              <a:rPr lang="en-US" dirty="0" err="1" smtClean="0"/>
              <a:t>متلازمه</a:t>
            </a:r>
            <a:r>
              <a:rPr lang="en-US" dirty="0" smtClean="0"/>
              <a:t> </a:t>
            </a:r>
            <a:r>
              <a:rPr lang="en-US" dirty="0" err="1" smtClean="0"/>
              <a:t>تعرف</a:t>
            </a:r>
            <a:r>
              <a:rPr lang="en-US" dirty="0" smtClean="0"/>
              <a:t> </a:t>
            </a:r>
            <a:r>
              <a:rPr lang="en-US" dirty="0" err="1" smtClean="0"/>
              <a:t>سلوكيا</a:t>
            </a:r>
            <a:r>
              <a:rPr lang="en-US" dirty="0" smtClean="0"/>
              <a:t> </a:t>
            </a:r>
            <a:r>
              <a:rPr lang="en-US" dirty="0" err="1" smtClean="0"/>
              <a:t>وان</a:t>
            </a:r>
            <a:r>
              <a:rPr lang="en-US" dirty="0" smtClean="0"/>
              <a:t> </a:t>
            </a:r>
            <a:r>
              <a:rPr lang="en-US" dirty="0" err="1" smtClean="0"/>
              <a:t>المظاهر</a:t>
            </a:r>
            <a:r>
              <a:rPr lang="en-US" dirty="0" smtClean="0"/>
              <a:t> </a:t>
            </a:r>
            <a:r>
              <a:rPr lang="en-US" dirty="0" err="1" smtClean="0"/>
              <a:t>السلوكية</a:t>
            </a:r>
            <a:r>
              <a:rPr lang="en-US" dirty="0" smtClean="0"/>
              <a:t> </a:t>
            </a:r>
            <a:r>
              <a:rPr lang="en-US" dirty="0" err="1" smtClean="0"/>
              <a:t>وان</a:t>
            </a:r>
            <a:r>
              <a:rPr lang="en-US" dirty="0" smtClean="0"/>
              <a:t> </a:t>
            </a:r>
            <a:r>
              <a:rPr lang="en-US" dirty="0" err="1" smtClean="0"/>
              <a:t>المظاهر</a:t>
            </a:r>
            <a:r>
              <a:rPr lang="en-US" dirty="0" smtClean="0"/>
              <a:t> </a:t>
            </a:r>
            <a:r>
              <a:rPr lang="en-US" dirty="0" err="1" smtClean="0"/>
              <a:t>الاساسية</a:t>
            </a:r>
            <a:r>
              <a:rPr lang="en-US" dirty="0" smtClean="0"/>
              <a:t> </a:t>
            </a:r>
            <a:r>
              <a:rPr lang="en-US" dirty="0" err="1" smtClean="0"/>
              <a:t>يجب</a:t>
            </a:r>
            <a:r>
              <a:rPr lang="en-US" dirty="0" smtClean="0"/>
              <a:t> </a:t>
            </a:r>
            <a:r>
              <a:rPr lang="en-US" dirty="0" err="1" smtClean="0"/>
              <a:t>ان</a:t>
            </a:r>
            <a:r>
              <a:rPr lang="en-US" dirty="0" smtClean="0"/>
              <a:t> </a:t>
            </a:r>
            <a:r>
              <a:rPr lang="en-US" dirty="0" err="1" smtClean="0"/>
              <a:t>تظهر</a:t>
            </a:r>
            <a:r>
              <a:rPr lang="en-US" dirty="0" smtClean="0"/>
              <a:t> </a:t>
            </a:r>
            <a:r>
              <a:rPr lang="en-US" dirty="0" err="1" smtClean="0"/>
              <a:t>قبل</a:t>
            </a:r>
            <a:r>
              <a:rPr lang="en-US" dirty="0" smtClean="0"/>
              <a:t> </a:t>
            </a:r>
            <a:r>
              <a:rPr lang="en-US" dirty="0" err="1" smtClean="0"/>
              <a:t>ان</a:t>
            </a:r>
            <a:r>
              <a:rPr lang="en-US" dirty="0" smtClean="0"/>
              <a:t> </a:t>
            </a:r>
            <a:r>
              <a:rPr lang="en-US" dirty="0" err="1" smtClean="0"/>
              <a:t>يصل</a:t>
            </a:r>
            <a:r>
              <a:rPr lang="en-US" dirty="0" smtClean="0"/>
              <a:t> </a:t>
            </a:r>
            <a:r>
              <a:rPr lang="en-US" dirty="0" err="1" smtClean="0"/>
              <a:t>الطفل</a:t>
            </a:r>
            <a:r>
              <a:rPr lang="en-US" dirty="0" smtClean="0"/>
              <a:t> </a:t>
            </a:r>
            <a:r>
              <a:rPr lang="en-US" dirty="0" err="1" smtClean="0"/>
              <a:t>الى</a:t>
            </a:r>
            <a:r>
              <a:rPr lang="en-US" dirty="0" smtClean="0"/>
              <a:t> ٣٦ </a:t>
            </a:r>
            <a:r>
              <a:rPr lang="en-US" dirty="0" err="1" smtClean="0"/>
              <a:t>شهرا</a:t>
            </a:r>
            <a:r>
              <a:rPr lang="en-US" dirty="0" smtClean="0"/>
              <a:t> </a:t>
            </a:r>
            <a:r>
              <a:rPr lang="en-US" dirty="0" err="1" smtClean="0"/>
              <a:t>من</a:t>
            </a:r>
            <a:r>
              <a:rPr lang="en-US" dirty="0" smtClean="0"/>
              <a:t> </a:t>
            </a:r>
            <a:r>
              <a:rPr lang="en-US" dirty="0" err="1" smtClean="0"/>
              <a:t>العمر</a:t>
            </a:r>
            <a:r>
              <a:rPr lang="en-US" dirty="0" smtClean="0"/>
              <a:t> </a:t>
            </a:r>
            <a:r>
              <a:rPr lang="en-US" dirty="0" err="1" smtClean="0"/>
              <a:t>ويتضمن</a:t>
            </a:r>
            <a:r>
              <a:rPr lang="en-US" dirty="0" smtClean="0"/>
              <a:t> </a:t>
            </a:r>
            <a:r>
              <a:rPr lang="en-US" dirty="0" err="1" smtClean="0"/>
              <a:t>اضطرابا</a:t>
            </a:r>
            <a:r>
              <a:rPr lang="en-US" dirty="0" smtClean="0"/>
              <a:t> </a:t>
            </a:r>
            <a:r>
              <a:rPr lang="en-US" dirty="0" err="1" smtClean="0"/>
              <a:t>في</a:t>
            </a:r>
            <a:r>
              <a:rPr lang="en-US" dirty="0" smtClean="0"/>
              <a:t> </a:t>
            </a:r>
            <a:r>
              <a:rPr lang="en-US" dirty="0" err="1" smtClean="0"/>
              <a:t>سرعة</a:t>
            </a:r>
            <a:r>
              <a:rPr lang="en-US" dirty="0" smtClean="0"/>
              <a:t> </a:t>
            </a:r>
            <a:r>
              <a:rPr lang="en-US" dirty="0" err="1" smtClean="0"/>
              <a:t>او</a:t>
            </a:r>
            <a:r>
              <a:rPr lang="en-US" dirty="0" smtClean="0"/>
              <a:t> </a:t>
            </a:r>
            <a:r>
              <a:rPr lang="en-US" dirty="0" err="1" smtClean="0"/>
              <a:t>تتابع</a:t>
            </a:r>
            <a:r>
              <a:rPr lang="en-US" dirty="0" smtClean="0"/>
              <a:t> </a:t>
            </a:r>
            <a:r>
              <a:rPr lang="en-US" dirty="0" err="1" smtClean="0"/>
              <a:t>النمو</a:t>
            </a:r>
            <a:r>
              <a:rPr lang="en-US" dirty="0" smtClean="0"/>
              <a:t> </a:t>
            </a:r>
            <a:r>
              <a:rPr lang="en-US" dirty="0" err="1" smtClean="0"/>
              <a:t>واضطرابا</a:t>
            </a:r>
            <a:r>
              <a:rPr lang="en-US" dirty="0" smtClean="0"/>
              <a:t> </a:t>
            </a:r>
            <a:r>
              <a:rPr lang="en-US" dirty="0" err="1" smtClean="0"/>
              <a:t>في</a:t>
            </a:r>
            <a:r>
              <a:rPr lang="en-US" dirty="0" smtClean="0"/>
              <a:t> </a:t>
            </a:r>
            <a:r>
              <a:rPr lang="en-US" dirty="0" err="1" smtClean="0"/>
              <a:t>الاستجابات</a:t>
            </a:r>
            <a:r>
              <a:rPr lang="en-US" dirty="0" smtClean="0"/>
              <a:t> </a:t>
            </a:r>
            <a:r>
              <a:rPr lang="en-US" dirty="0" err="1" smtClean="0"/>
              <a:t>الحسية</a:t>
            </a:r>
            <a:r>
              <a:rPr lang="en-US" dirty="0" smtClean="0"/>
              <a:t> </a:t>
            </a:r>
            <a:r>
              <a:rPr lang="en-US" dirty="0" err="1" smtClean="0"/>
              <a:t>للمثيرات</a:t>
            </a:r>
            <a:r>
              <a:rPr lang="en-US" dirty="0" smtClean="0"/>
              <a:t> </a:t>
            </a:r>
            <a:r>
              <a:rPr lang="en-US" dirty="0" err="1" smtClean="0"/>
              <a:t>واضطرابا</a:t>
            </a:r>
            <a:r>
              <a:rPr lang="en-US" dirty="0" smtClean="0"/>
              <a:t> </a:t>
            </a:r>
            <a:r>
              <a:rPr lang="en-US" dirty="0" err="1" smtClean="0"/>
              <a:t>في</a:t>
            </a:r>
            <a:r>
              <a:rPr lang="en-US" dirty="0" smtClean="0"/>
              <a:t> </a:t>
            </a:r>
            <a:r>
              <a:rPr lang="en-US" dirty="0" err="1" smtClean="0"/>
              <a:t>الكلام</a:t>
            </a:r>
            <a:r>
              <a:rPr lang="en-US" dirty="0" smtClean="0"/>
              <a:t> </a:t>
            </a:r>
            <a:r>
              <a:rPr lang="en-US" dirty="0" err="1" smtClean="0"/>
              <a:t>واللغه</a:t>
            </a:r>
            <a:r>
              <a:rPr lang="en-US" dirty="0" smtClean="0"/>
              <a:t> </a:t>
            </a:r>
            <a:r>
              <a:rPr lang="en-US" dirty="0" err="1" smtClean="0"/>
              <a:t>والسعه</a:t>
            </a:r>
            <a:r>
              <a:rPr lang="en-US" dirty="0" smtClean="0"/>
              <a:t> </a:t>
            </a:r>
            <a:r>
              <a:rPr lang="en-US" dirty="0" err="1" smtClean="0"/>
              <a:t>المعرفية</a:t>
            </a:r>
            <a:r>
              <a:rPr lang="en-US" dirty="0" smtClean="0"/>
              <a:t> </a:t>
            </a:r>
            <a:r>
              <a:rPr lang="en-US" dirty="0" err="1" smtClean="0"/>
              <a:t>واضطرابا</a:t>
            </a:r>
            <a:r>
              <a:rPr lang="en-US" dirty="0" smtClean="0"/>
              <a:t> </a:t>
            </a:r>
            <a:r>
              <a:rPr lang="en-US" dirty="0" err="1" smtClean="0"/>
              <a:t>في</a:t>
            </a:r>
            <a:r>
              <a:rPr lang="en-US" dirty="0" smtClean="0"/>
              <a:t> </a:t>
            </a:r>
            <a:r>
              <a:rPr lang="en-US" dirty="0" err="1" smtClean="0"/>
              <a:t>التعلق</a:t>
            </a:r>
            <a:r>
              <a:rPr lang="en-US" dirty="0" smtClean="0"/>
              <a:t> </a:t>
            </a:r>
            <a:r>
              <a:rPr lang="en-US" dirty="0" err="1" smtClean="0"/>
              <a:t>والانتماء</a:t>
            </a:r>
            <a:r>
              <a:rPr lang="en-US" dirty="0" smtClean="0"/>
              <a:t> </a:t>
            </a:r>
            <a:r>
              <a:rPr lang="en-US" dirty="0" err="1" smtClean="0"/>
              <a:t>بالناس</a:t>
            </a:r>
            <a:r>
              <a:rPr lang="en-US" dirty="0" smtClean="0"/>
              <a:t> </a:t>
            </a:r>
            <a:r>
              <a:rPr lang="en-US" dirty="0" err="1" smtClean="0"/>
              <a:t>والاحداث</a:t>
            </a:r>
            <a:r>
              <a:rPr lang="en-US" dirty="0" smtClean="0"/>
              <a:t> </a:t>
            </a:r>
            <a:r>
              <a:rPr lang="en-US" dirty="0" err="1" smtClean="0"/>
              <a:t>والموضوعات</a:t>
            </a:r>
            <a:endParaRPr lang="en-US" dirty="0" smtClean="0"/>
          </a:p>
          <a:p>
            <a:pPr marL="0" indent="0" algn="r" rtl="1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0344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en-US" dirty="0" err="1" smtClean="0"/>
              <a:t>تعريف</a:t>
            </a:r>
            <a:r>
              <a:rPr lang="en-US" dirty="0" smtClean="0"/>
              <a:t> الجمعية </a:t>
            </a:r>
            <a:r>
              <a:rPr lang="en-US" dirty="0" err="1" smtClean="0"/>
              <a:t>الامريكية</a:t>
            </a:r>
            <a:r>
              <a:rPr lang="en-US" dirty="0" smtClean="0"/>
              <a:t> </a:t>
            </a:r>
            <a:r>
              <a:rPr lang="en-US" dirty="0" err="1" smtClean="0"/>
              <a:t>للطب</a:t>
            </a:r>
            <a:r>
              <a:rPr lang="en-US" dirty="0" smtClean="0"/>
              <a:t> </a:t>
            </a:r>
            <a:r>
              <a:rPr lang="en-US" dirty="0" err="1" smtClean="0"/>
              <a:t>النفسي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en-US" sz="2800" dirty="0" err="1" smtClean="0"/>
              <a:t>اضطراب</a:t>
            </a:r>
            <a:r>
              <a:rPr lang="en-US" sz="2800" dirty="0" smtClean="0"/>
              <a:t> </a:t>
            </a:r>
            <a:r>
              <a:rPr lang="en-US" sz="2800" dirty="0" err="1" smtClean="0"/>
              <a:t>يشمل</a:t>
            </a:r>
            <a:r>
              <a:rPr lang="en-US" sz="2800" dirty="0" smtClean="0"/>
              <a:t> </a:t>
            </a:r>
            <a:r>
              <a:rPr lang="en-US" sz="2800" dirty="0" err="1" smtClean="0"/>
              <a:t>الجوانب</a:t>
            </a:r>
            <a:r>
              <a:rPr lang="en-US" sz="2800" dirty="0" smtClean="0"/>
              <a:t> </a:t>
            </a:r>
            <a:r>
              <a:rPr lang="en-US" sz="2800" dirty="0" err="1" smtClean="0"/>
              <a:t>النمائية</a:t>
            </a:r>
            <a:r>
              <a:rPr lang="en-US" sz="2800" dirty="0" smtClean="0"/>
              <a:t> </a:t>
            </a:r>
            <a:r>
              <a:rPr lang="en-US" sz="2800" dirty="0" err="1" smtClean="0"/>
              <a:t>الثلاثه</a:t>
            </a:r>
            <a:r>
              <a:rPr lang="en-US" sz="2800" dirty="0" smtClean="0"/>
              <a:t> </a:t>
            </a:r>
            <a:r>
              <a:rPr lang="en-US" sz="2800" dirty="0" err="1" smtClean="0"/>
              <a:t>التالية</a:t>
            </a:r>
            <a:r>
              <a:rPr lang="en-US" sz="2800" dirty="0" smtClean="0"/>
              <a:t>: </a:t>
            </a:r>
            <a:r>
              <a:rPr lang="en-US" sz="2800" dirty="0" err="1" smtClean="0"/>
              <a:t>الكفاءة</a:t>
            </a:r>
            <a:r>
              <a:rPr lang="en-US" sz="2800" dirty="0" smtClean="0"/>
              <a:t> </a:t>
            </a:r>
            <a:r>
              <a:rPr lang="en-US" sz="2800" dirty="0" err="1" smtClean="0"/>
              <a:t>الاجتماعية</a:t>
            </a:r>
            <a:r>
              <a:rPr lang="en-US" sz="2800" dirty="0" smtClean="0"/>
              <a:t>، </a:t>
            </a:r>
            <a:r>
              <a:rPr lang="en-US" sz="2800" dirty="0" err="1" smtClean="0"/>
              <a:t>التواصل</a:t>
            </a:r>
            <a:r>
              <a:rPr lang="en-US" sz="2800" dirty="0" smtClean="0"/>
              <a:t> </a:t>
            </a:r>
            <a:r>
              <a:rPr lang="en-US" sz="2800" dirty="0" err="1" smtClean="0"/>
              <a:t>واللغه</a:t>
            </a:r>
            <a:r>
              <a:rPr lang="en-US" sz="2800" dirty="0" smtClean="0"/>
              <a:t>، </a:t>
            </a:r>
            <a:r>
              <a:rPr lang="en-US" sz="2800" dirty="0" err="1" smtClean="0"/>
              <a:t>والسلوك</a:t>
            </a:r>
            <a:r>
              <a:rPr lang="en-US" sz="2800" dirty="0" smtClean="0"/>
              <a:t> </a:t>
            </a:r>
            <a:r>
              <a:rPr lang="en-US" sz="2800" dirty="0" err="1" smtClean="0"/>
              <a:t>النمطي</a:t>
            </a:r>
            <a:r>
              <a:rPr lang="en-US" sz="2800" dirty="0" smtClean="0"/>
              <a:t> </a:t>
            </a:r>
            <a:r>
              <a:rPr lang="en-US" sz="2800" dirty="0" err="1" smtClean="0"/>
              <a:t>والاهتمامات</a:t>
            </a:r>
            <a:r>
              <a:rPr lang="en-US" sz="2800" dirty="0" smtClean="0"/>
              <a:t> </a:t>
            </a:r>
            <a:r>
              <a:rPr lang="en-US" sz="2800" dirty="0" err="1" smtClean="0"/>
              <a:t>والنشاطات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9492879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1504469867"/>
              </p:ext>
            </p:extLst>
          </p:nvPr>
        </p:nvGraphicFramePr>
        <p:xfrm>
          <a:off x="460375" y="1714500"/>
          <a:ext cx="8001000" cy="4921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190750" y="661084"/>
            <a:ext cx="40798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err="1" smtClean="0"/>
              <a:t>اسباب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التوحد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33890190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en-US" dirty="0" err="1" smtClean="0"/>
              <a:t>الخصائص</a:t>
            </a:r>
            <a:r>
              <a:rPr lang="en-US" dirty="0" smtClean="0"/>
              <a:t> </a:t>
            </a:r>
            <a:r>
              <a:rPr lang="en-US" dirty="0" err="1" smtClean="0"/>
              <a:t>المميزة</a:t>
            </a:r>
            <a:r>
              <a:rPr lang="en-US" dirty="0" smtClean="0"/>
              <a:t> </a:t>
            </a:r>
            <a:r>
              <a:rPr lang="en-US" dirty="0" err="1" smtClean="0"/>
              <a:t>للاطفال</a:t>
            </a:r>
            <a:r>
              <a:rPr lang="en-US" dirty="0" smtClean="0"/>
              <a:t> </a:t>
            </a:r>
            <a:r>
              <a:rPr lang="en-US" dirty="0" err="1" smtClean="0"/>
              <a:t>التوحديين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31084292"/>
              </p:ext>
            </p:extLst>
          </p:nvPr>
        </p:nvGraphicFramePr>
        <p:xfrm>
          <a:off x="779463" y="1828800"/>
          <a:ext cx="7583487" cy="42084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849334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en-US" dirty="0" err="1" smtClean="0"/>
              <a:t>الخصائص</a:t>
            </a:r>
            <a:r>
              <a:rPr lang="en-US" dirty="0" smtClean="0"/>
              <a:t> </a:t>
            </a:r>
            <a:r>
              <a:rPr lang="en-US" dirty="0" err="1" smtClean="0"/>
              <a:t>المميزة</a:t>
            </a:r>
            <a:r>
              <a:rPr lang="en-US" dirty="0" smtClean="0"/>
              <a:t> </a:t>
            </a:r>
            <a:r>
              <a:rPr lang="en-US" dirty="0" err="1" smtClean="0"/>
              <a:t>للاطفال</a:t>
            </a:r>
            <a:r>
              <a:rPr lang="en-US" dirty="0" smtClean="0"/>
              <a:t> </a:t>
            </a:r>
            <a:r>
              <a:rPr lang="en-US" dirty="0" err="1" smtClean="0"/>
              <a:t>التوحديين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10512378"/>
              </p:ext>
            </p:extLst>
          </p:nvPr>
        </p:nvGraphicFramePr>
        <p:xfrm>
          <a:off x="457200" y="1746251"/>
          <a:ext cx="8229600" cy="48085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34987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en-US" dirty="0" err="1" smtClean="0"/>
              <a:t>الخصائص</a:t>
            </a:r>
            <a:r>
              <a:rPr lang="en-US" dirty="0" smtClean="0"/>
              <a:t> </a:t>
            </a:r>
            <a:r>
              <a:rPr lang="en-US" dirty="0" err="1" smtClean="0"/>
              <a:t>المميزة</a:t>
            </a:r>
            <a:r>
              <a:rPr lang="en-US" dirty="0" smtClean="0"/>
              <a:t> </a:t>
            </a:r>
            <a:r>
              <a:rPr lang="en-US" dirty="0" err="1" smtClean="0"/>
              <a:t>للاطفال</a:t>
            </a:r>
            <a:r>
              <a:rPr lang="en-US" dirty="0" smtClean="0"/>
              <a:t> </a:t>
            </a:r>
            <a:r>
              <a:rPr lang="en-US" dirty="0" err="1" smtClean="0"/>
              <a:t>التوحديين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68803379"/>
              </p:ext>
            </p:extLst>
          </p:nvPr>
        </p:nvGraphicFramePr>
        <p:xfrm>
          <a:off x="254000" y="1600200"/>
          <a:ext cx="8432800" cy="48926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576064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rtl="1"/>
            <a:r>
              <a:rPr lang="en-US" dirty="0" err="1" smtClean="0"/>
              <a:t>الخصائص</a:t>
            </a:r>
            <a:r>
              <a:rPr lang="en-US" dirty="0" smtClean="0"/>
              <a:t> </a:t>
            </a:r>
            <a:r>
              <a:rPr lang="en-US" dirty="0" err="1" smtClean="0"/>
              <a:t>المميزة</a:t>
            </a:r>
            <a:r>
              <a:rPr lang="en-US" dirty="0" smtClean="0"/>
              <a:t> </a:t>
            </a:r>
            <a:r>
              <a:rPr lang="en-US" dirty="0" err="1" smtClean="0"/>
              <a:t>للاطفال</a:t>
            </a:r>
            <a:r>
              <a:rPr lang="en-US" dirty="0" smtClean="0"/>
              <a:t> </a:t>
            </a:r>
            <a:r>
              <a:rPr lang="en-US" dirty="0" err="1" smtClean="0"/>
              <a:t>التوحديين</a:t>
            </a:r>
            <a:r>
              <a:rPr lang="en-US" dirty="0" smtClean="0"/>
              <a:t> ) </a:t>
            </a:r>
            <a:r>
              <a:rPr lang="en-US" dirty="0" err="1" smtClean="0"/>
              <a:t>الخصائص</a:t>
            </a:r>
            <a:r>
              <a:rPr lang="en-US" dirty="0" smtClean="0"/>
              <a:t> </a:t>
            </a:r>
            <a:r>
              <a:rPr lang="en-US" dirty="0" err="1" smtClean="0"/>
              <a:t>المعرفية</a:t>
            </a:r>
            <a:r>
              <a:rPr lang="en-US" dirty="0"/>
              <a:t>(</a:t>
            </a:r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45503411"/>
              </p:ext>
            </p:extLst>
          </p:nvPr>
        </p:nvGraphicFramePr>
        <p:xfrm>
          <a:off x="779463" y="1828800"/>
          <a:ext cx="7583487" cy="42084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967661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57237"/>
          </a:xfrm>
        </p:spPr>
        <p:txBody>
          <a:bodyPr>
            <a:normAutofit/>
          </a:bodyPr>
          <a:lstStyle/>
          <a:p>
            <a:pPr algn="ctr" rtl="1"/>
            <a:r>
              <a:rPr lang="en-US" dirty="0" err="1" smtClean="0"/>
              <a:t>الخصائص</a:t>
            </a:r>
            <a:r>
              <a:rPr lang="en-US" dirty="0" smtClean="0"/>
              <a:t> </a:t>
            </a:r>
            <a:r>
              <a:rPr lang="en-US" dirty="0" err="1" smtClean="0"/>
              <a:t>المميزة</a:t>
            </a:r>
            <a:r>
              <a:rPr lang="en-US" dirty="0" smtClean="0"/>
              <a:t> </a:t>
            </a:r>
            <a:r>
              <a:rPr lang="en-US" dirty="0" err="1" smtClean="0"/>
              <a:t>للاطفال</a:t>
            </a:r>
            <a:r>
              <a:rPr lang="en-US" dirty="0" smtClean="0"/>
              <a:t> </a:t>
            </a:r>
            <a:r>
              <a:rPr lang="en-US" dirty="0" err="1" smtClean="0"/>
              <a:t>التوحديين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8848900"/>
              </p:ext>
            </p:extLst>
          </p:nvPr>
        </p:nvGraphicFramePr>
        <p:xfrm>
          <a:off x="457199" y="1285876"/>
          <a:ext cx="8353425" cy="51911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529754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تشخيص </a:t>
            </a:r>
            <a:r>
              <a:rPr lang="en-US" dirty="0" err="1" smtClean="0"/>
              <a:t>التوحد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53093640"/>
              </p:ext>
            </p:extLst>
          </p:nvPr>
        </p:nvGraphicFramePr>
        <p:xfrm>
          <a:off x="457200" y="1539876"/>
          <a:ext cx="8229600" cy="50625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266904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محكات</a:t>
            </a:r>
            <a:r>
              <a:rPr lang="en-US" dirty="0" smtClean="0"/>
              <a:t>  </a:t>
            </a:r>
            <a:r>
              <a:rPr lang="en-US" dirty="0" err="1" smtClean="0"/>
              <a:t>كانر</a:t>
            </a:r>
            <a:r>
              <a:rPr lang="en-US" dirty="0" smtClean="0"/>
              <a:t> </a:t>
            </a:r>
            <a:r>
              <a:rPr lang="en-US" dirty="0" err="1" smtClean="0"/>
              <a:t>لتشخيص</a:t>
            </a:r>
            <a:r>
              <a:rPr lang="en-US" dirty="0" smtClean="0"/>
              <a:t> </a:t>
            </a:r>
            <a:r>
              <a:rPr lang="en-US" dirty="0" err="1" smtClean="0"/>
              <a:t>التوحد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68785748"/>
              </p:ext>
            </p:extLst>
          </p:nvPr>
        </p:nvGraphicFramePr>
        <p:xfrm>
          <a:off x="779463" y="1828800"/>
          <a:ext cx="7583487" cy="42084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051449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920875"/>
            <a:ext cx="8385174" cy="51435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3600" b="1" dirty="0" smtClean="0"/>
          </a:p>
          <a:p>
            <a:pPr marL="0" indent="0">
              <a:buNone/>
            </a:pPr>
            <a:endParaRPr lang="en-US" sz="3600" b="1" dirty="0"/>
          </a:p>
          <a:p>
            <a:pPr marL="0" indent="0" algn="ctr">
              <a:buNone/>
            </a:pPr>
            <a:r>
              <a:rPr lang="en-US" sz="3600" b="1" dirty="0" err="1" smtClean="0"/>
              <a:t>ماذا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تعرفين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عن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التوحد</a:t>
            </a:r>
            <a:r>
              <a:rPr lang="en-US" sz="3600" b="1" dirty="0" smtClean="0"/>
              <a:t>؟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439632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41362"/>
          </a:xfrm>
        </p:spPr>
        <p:txBody>
          <a:bodyPr>
            <a:normAutofit/>
          </a:bodyPr>
          <a:lstStyle/>
          <a:p>
            <a:pPr algn="ctr"/>
            <a:r>
              <a:rPr lang="en-US" dirty="0" err="1" smtClean="0"/>
              <a:t>منظمة</a:t>
            </a:r>
            <a:r>
              <a:rPr lang="en-US" dirty="0" smtClean="0"/>
              <a:t> </a:t>
            </a:r>
            <a:r>
              <a:rPr lang="en-US" dirty="0" err="1" smtClean="0"/>
              <a:t>الصحة</a:t>
            </a:r>
            <a:r>
              <a:rPr lang="en-US" dirty="0" smtClean="0"/>
              <a:t> </a:t>
            </a:r>
            <a:r>
              <a:rPr lang="en-US" dirty="0" err="1" smtClean="0"/>
              <a:t>العالمية</a:t>
            </a:r>
            <a:r>
              <a:rPr lang="en-US" dirty="0" smtClean="0"/>
              <a:t> </a:t>
            </a:r>
            <a:r>
              <a:rPr lang="en-US" dirty="0" err="1" smtClean="0"/>
              <a:t>لتشخيص</a:t>
            </a:r>
            <a:r>
              <a:rPr lang="en-US" dirty="0" smtClean="0"/>
              <a:t> </a:t>
            </a:r>
            <a:r>
              <a:rPr lang="en-US" dirty="0" err="1" smtClean="0"/>
              <a:t>التوحد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4813090"/>
              </p:ext>
            </p:extLst>
          </p:nvPr>
        </p:nvGraphicFramePr>
        <p:xfrm>
          <a:off x="457200" y="1158875"/>
          <a:ext cx="8229600" cy="54292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747080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التشخيص</a:t>
            </a:r>
            <a:r>
              <a:rPr lang="en-US" dirty="0" smtClean="0"/>
              <a:t> </a:t>
            </a:r>
            <a:r>
              <a:rPr lang="en-US" dirty="0" err="1" smtClean="0"/>
              <a:t>الفارقي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4000" b="1" dirty="0" smtClean="0">
              <a:solidFill>
                <a:srgbClr val="FFFF00"/>
              </a:solidFill>
            </a:endParaRPr>
          </a:p>
          <a:p>
            <a:pPr marL="0" indent="0" algn="ctr">
              <a:buNone/>
            </a:pPr>
            <a:endParaRPr lang="en-US" sz="4000" b="1" dirty="0">
              <a:solidFill>
                <a:srgbClr val="FFFF00"/>
              </a:solidFill>
            </a:endParaRPr>
          </a:p>
          <a:p>
            <a:pPr marL="0" indent="0" algn="ctr">
              <a:buNone/>
            </a:pPr>
            <a:r>
              <a:rPr lang="en-US" sz="4000" b="1" dirty="0" err="1" smtClean="0">
                <a:solidFill>
                  <a:srgbClr val="FFFF00"/>
                </a:solidFill>
              </a:rPr>
              <a:t>اعملي</a:t>
            </a:r>
            <a:r>
              <a:rPr lang="en-US" sz="4000" b="1" dirty="0" smtClean="0">
                <a:solidFill>
                  <a:srgbClr val="FFFF00"/>
                </a:solidFill>
              </a:rPr>
              <a:t> </a:t>
            </a:r>
            <a:r>
              <a:rPr lang="en-US" sz="4000" b="1" dirty="0" err="1" smtClean="0">
                <a:solidFill>
                  <a:srgbClr val="FFFF00"/>
                </a:solidFill>
              </a:rPr>
              <a:t>كمجموعة</a:t>
            </a:r>
            <a:r>
              <a:rPr lang="en-US" sz="4000" b="1" dirty="0" smtClean="0">
                <a:solidFill>
                  <a:srgbClr val="FFFF00"/>
                </a:solidFill>
              </a:rPr>
              <a:t> </a:t>
            </a:r>
            <a:r>
              <a:rPr lang="en-US" sz="4000" b="1" dirty="0" err="1" smtClean="0">
                <a:solidFill>
                  <a:srgbClr val="FFFF00"/>
                </a:solidFill>
              </a:rPr>
              <a:t>لتلخيص</a:t>
            </a:r>
            <a:r>
              <a:rPr lang="en-US" sz="4000" b="1" dirty="0" smtClean="0">
                <a:solidFill>
                  <a:srgbClr val="FFFF00"/>
                </a:solidFill>
              </a:rPr>
              <a:t> </a:t>
            </a:r>
            <a:r>
              <a:rPr lang="en-US" sz="4000" b="1" dirty="0" err="1" smtClean="0">
                <a:solidFill>
                  <a:srgbClr val="FFFF00"/>
                </a:solidFill>
              </a:rPr>
              <a:t>التشخيص</a:t>
            </a:r>
            <a:r>
              <a:rPr lang="en-US" sz="4000" b="1" dirty="0" smtClean="0">
                <a:solidFill>
                  <a:srgbClr val="FFFF00"/>
                </a:solidFill>
              </a:rPr>
              <a:t> </a:t>
            </a:r>
            <a:r>
              <a:rPr lang="en-US" sz="4000" b="1" dirty="0" err="1" smtClean="0">
                <a:solidFill>
                  <a:srgbClr val="FFFF00"/>
                </a:solidFill>
              </a:rPr>
              <a:t>الفارقي</a:t>
            </a:r>
            <a:r>
              <a:rPr lang="en-US" sz="4000" b="1" dirty="0" smtClean="0">
                <a:solidFill>
                  <a:srgbClr val="FFFF00"/>
                </a:solidFill>
              </a:rPr>
              <a:t> </a:t>
            </a:r>
            <a:r>
              <a:rPr lang="en-US" sz="4000" b="1" dirty="0" err="1" smtClean="0">
                <a:solidFill>
                  <a:srgbClr val="FFFF00"/>
                </a:solidFill>
              </a:rPr>
              <a:t>بين</a:t>
            </a:r>
            <a:r>
              <a:rPr lang="en-US" sz="4000" b="1" dirty="0" smtClean="0">
                <a:solidFill>
                  <a:srgbClr val="FFFF00"/>
                </a:solidFill>
              </a:rPr>
              <a:t> </a:t>
            </a:r>
            <a:r>
              <a:rPr lang="en-US" sz="4000" b="1" dirty="0" err="1" smtClean="0">
                <a:solidFill>
                  <a:srgbClr val="FFFF00"/>
                </a:solidFill>
              </a:rPr>
              <a:t>التوحد</a:t>
            </a:r>
            <a:r>
              <a:rPr lang="en-US" sz="4000" b="1" dirty="0" smtClean="0">
                <a:solidFill>
                  <a:srgbClr val="FFFF00"/>
                </a:solidFill>
              </a:rPr>
              <a:t> </a:t>
            </a:r>
            <a:r>
              <a:rPr lang="en-US" sz="4000" b="1" dirty="0" err="1" smtClean="0">
                <a:solidFill>
                  <a:srgbClr val="FFFF00"/>
                </a:solidFill>
              </a:rPr>
              <a:t>وغيره</a:t>
            </a:r>
            <a:r>
              <a:rPr lang="en-US" sz="4000" b="1" dirty="0" smtClean="0">
                <a:solidFill>
                  <a:srgbClr val="FFFF00"/>
                </a:solidFill>
              </a:rPr>
              <a:t> </a:t>
            </a:r>
            <a:r>
              <a:rPr lang="en-US" sz="4000" b="1" dirty="0" err="1" smtClean="0">
                <a:solidFill>
                  <a:srgbClr val="FFFF00"/>
                </a:solidFill>
              </a:rPr>
              <a:t>من</a:t>
            </a:r>
            <a:r>
              <a:rPr lang="en-US" sz="4000" b="1" dirty="0" smtClean="0">
                <a:solidFill>
                  <a:srgbClr val="FFFF00"/>
                </a:solidFill>
              </a:rPr>
              <a:t> </a:t>
            </a:r>
            <a:r>
              <a:rPr lang="en-US" sz="4000" b="1" dirty="0" err="1" smtClean="0">
                <a:solidFill>
                  <a:srgbClr val="FFFF00"/>
                </a:solidFill>
              </a:rPr>
              <a:t>الاعاقات</a:t>
            </a:r>
            <a:endParaRPr lang="en-US" sz="40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23136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التدخل</a:t>
            </a:r>
            <a:r>
              <a:rPr lang="en-US" dirty="0" smtClean="0"/>
              <a:t> </a:t>
            </a:r>
            <a:r>
              <a:rPr lang="en-US" dirty="0" err="1" smtClean="0"/>
              <a:t>العلاجي</a:t>
            </a:r>
            <a:r>
              <a:rPr lang="en-US" dirty="0" smtClean="0"/>
              <a:t> </a:t>
            </a:r>
            <a:r>
              <a:rPr lang="en-US" dirty="0" err="1" smtClean="0"/>
              <a:t>والتربوي</a:t>
            </a:r>
            <a:r>
              <a:rPr lang="en-US" dirty="0" smtClean="0"/>
              <a:t> </a:t>
            </a:r>
            <a:r>
              <a:rPr lang="en-US" dirty="0" err="1" smtClean="0"/>
              <a:t>للافراد</a:t>
            </a:r>
            <a:r>
              <a:rPr lang="en-US" dirty="0" smtClean="0"/>
              <a:t> </a:t>
            </a:r>
            <a:r>
              <a:rPr lang="en-US" dirty="0" err="1" smtClean="0"/>
              <a:t>التوحديين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06315012"/>
              </p:ext>
            </p:extLst>
          </p:nvPr>
        </p:nvGraphicFramePr>
        <p:xfrm>
          <a:off x="222250" y="1600200"/>
          <a:ext cx="8464550" cy="48450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885481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en-US" dirty="0" err="1" smtClean="0"/>
              <a:t>التوحد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9865841"/>
              </p:ext>
            </p:extLst>
          </p:nvPr>
        </p:nvGraphicFramePr>
        <p:xfrm>
          <a:off x="127001" y="1417638"/>
          <a:ext cx="8778874" cy="49551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044145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71815735"/>
              </p:ext>
            </p:extLst>
          </p:nvPr>
        </p:nvGraphicFramePr>
        <p:xfrm>
          <a:off x="457200" y="1161718"/>
          <a:ext cx="8229600" cy="49644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617843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en-US" dirty="0" err="1" smtClean="0"/>
              <a:t>التوحد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30124133"/>
              </p:ext>
            </p:extLst>
          </p:nvPr>
        </p:nvGraphicFramePr>
        <p:xfrm>
          <a:off x="779463" y="1828800"/>
          <a:ext cx="7583487" cy="42084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422465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متلازمة</a:t>
            </a:r>
            <a:r>
              <a:rPr lang="en-US" dirty="0" smtClean="0"/>
              <a:t> </a:t>
            </a:r>
            <a:r>
              <a:rPr lang="en-US" dirty="0" err="1" smtClean="0"/>
              <a:t>اسبرجر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en-US" dirty="0" err="1" smtClean="0"/>
              <a:t>اقل</a:t>
            </a:r>
            <a:r>
              <a:rPr lang="en-US" dirty="0" smtClean="0"/>
              <a:t> </a:t>
            </a:r>
            <a:r>
              <a:rPr lang="en-US" dirty="0" err="1" smtClean="0"/>
              <a:t>شدة</a:t>
            </a:r>
            <a:endParaRPr lang="en-US" dirty="0" smtClean="0"/>
          </a:p>
          <a:p>
            <a:pPr marL="0" indent="0" algn="r">
              <a:buNone/>
            </a:pPr>
            <a:r>
              <a:rPr lang="en-US" dirty="0" err="1" smtClean="0"/>
              <a:t>عجز</a:t>
            </a:r>
            <a:r>
              <a:rPr lang="en-US" dirty="0" smtClean="0"/>
              <a:t> </a:t>
            </a:r>
            <a:r>
              <a:rPr lang="en-US" dirty="0" err="1" smtClean="0"/>
              <a:t>في</a:t>
            </a:r>
            <a:r>
              <a:rPr lang="en-US" dirty="0" smtClean="0"/>
              <a:t> </a:t>
            </a:r>
            <a:r>
              <a:rPr lang="en-US" dirty="0" err="1" smtClean="0"/>
              <a:t>التواصل</a:t>
            </a:r>
            <a:r>
              <a:rPr lang="en-US" dirty="0" smtClean="0"/>
              <a:t> </a:t>
            </a:r>
            <a:r>
              <a:rPr lang="en-US" dirty="0" err="1" smtClean="0"/>
              <a:t>الاجتماعي</a:t>
            </a:r>
            <a:endParaRPr lang="en-US" dirty="0" smtClean="0"/>
          </a:p>
          <a:p>
            <a:pPr marL="0" indent="0" algn="r">
              <a:buNone/>
            </a:pPr>
            <a:r>
              <a:rPr lang="en-US" dirty="0" err="1" smtClean="0"/>
              <a:t>سلوكيات</a:t>
            </a:r>
            <a:r>
              <a:rPr lang="en-US" dirty="0" smtClean="0"/>
              <a:t> </a:t>
            </a:r>
            <a:r>
              <a:rPr lang="en-US" dirty="0" err="1" smtClean="0"/>
              <a:t>نمطية</a:t>
            </a:r>
            <a:endParaRPr lang="en-US" dirty="0" smtClean="0"/>
          </a:p>
          <a:p>
            <a:pPr marL="0" indent="0" algn="r">
              <a:buNone/>
            </a:pPr>
            <a:r>
              <a:rPr lang="en-US" dirty="0" err="1" smtClean="0"/>
              <a:t>مستوى</a:t>
            </a:r>
            <a:r>
              <a:rPr lang="en-US" dirty="0" smtClean="0"/>
              <a:t> </a:t>
            </a:r>
            <a:r>
              <a:rPr lang="en-US" dirty="0" err="1" smtClean="0"/>
              <a:t>متوسط</a:t>
            </a:r>
            <a:r>
              <a:rPr lang="en-US" dirty="0" smtClean="0"/>
              <a:t> </a:t>
            </a:r>
            <a:r>
              <a:rPr lang="en-US" dirty="0" err="1" smtClean="0"/>
              <a:t>او</a:t>
            </a:r>
            <a:r>
              <a:rPr lang="en-US" dirty="0" smtClean="0"/>
              <a:t> </a:t>
            </a:r>
            <a:r>
              <a:rPr lang="en-US" dirty="0" err="1" smtClean="0"/>
              <a:t>مرتفع</a:t>
            </a:r>
            <a:r>
              <a:rPr lang="en-US" dirty="0" smtClean="0"/>
              <a:t> </a:t>
            </a:r>
            <a:r>
              <a:rPr lang="en-US" dirty="0" err="1" smtClean="0"/>
              <a:t>من</a:t>
            </a:r>
            <a:r>
              <a:rPr lang="en-US" dirty="0" smtClean="0"/>
              <a:t> </a:t>
            </a:r>
            <a:r>
              <a:rPr lang="en-US" dirty="0" err="1" smtClean="0"/>
              <a:t>الذكاء</a:t>
            </a:r>
            <a:endParaRPr lang="en-US" dirty="0" smtClean="0"/>
          </a:p>
          <a:p>
            <a:pPr marL="0" indent="0" algn="r">
              <a:buNone/>
            </a:pPr>
            <a:r>
              <a:rPr lang="en-US" dirty="0" err="1" smtClean="0"/>
              <a:t>لا</a:t>
            </a:r>
            <a:r>
              <a:rPr lang="en-US" dirty="0" smtClean="0"/>
              <a:t> </a:t>
            </a:r>
            <a:r>
              <a:rPr lang="en-US" dirty="0" err="1" smtClean="0"/>
              <a:t>يوجد</a:t>
            </a:r>
            <a:r>
              <a:rPr lang="en-US" dirty="0" smtClean="0"/>
              <a:t> </a:t>
            </a:r>
            <a:r>
              <a:rPr lang="en-US" dirty="0" err="1" smtClean="0"/>
              <a:t>تاخر</a:t>
            </a:r>
            <a:r>
              <a:rPr lang="en-US" dirty="0" smtClean="0"/>
              <a:t> </a:t>
            </a:r>
            <a:r>
              <a:rPr lang="en-US" dirty="0" err="1" smtClean="0"/>
              <a:t>في</a:t>
            </a:r>
            <a:r>
              <a:rPr lang="en-US" dirty="0" smtClean="0"/>
              <a:t> </a:t>
            </a:r>
            <a:r>
              <a:rPr lang="en-US" dirty="0" err="1" smtClean="0"/>
              <a:t>الكلام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27093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متلازمة</a:t>
            </a:r>
            <a:r>
              <a:rPr lang="en-US" dirty="0" smtClean="0"/>
              <a:t> </a:t>
            </a:r>
            <a:r>
              <a:rPr lang="en-US" dirty="0" err="1" smtClean="0"/>
              <a:t>ريت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en-US" dirty="0" err="1" smtClean="0"/>
              <a:t>يصيب</a:t>
            </a:r>
            <a:r>
              <a:rPr lang="en-US" dirty="0" smtClean="0"/>
              <a:t> </a:t>
            </a:r>
            <a:r>
              <a:rPr lang="en-US" dirty="0" err="1" smtClean="0"/>
              <a:t>الاناث</a:t>
            </a:r>
            <a:r>
              <a:rPr lang="en-US" dirty="0" smtClean="0"/>
              <a:t> </a:t>
            </a:r>
            <a:r>
              <a:rPr lang="en-US" dirty="0" err="1" smtClean="0"/>
              <a:t>اكثر</a:t>
            </a:r>
            <a:endParaRPr lang="en-US" dirty="0" smtClean="0"/>
          </a:p>
          <a:p>
            <a:pPr marL="0" indent="0" algn="r">
              <a:buNone/>
            </a:pPr>
            <a:r>
              <a:rPr lang="en-US" dirty="0" err="1" smtClean="0"/>
              <a:t>ينمو</a:t>
            </a:r>
            <a:r>
              <a:rPr lang="en-US" dirty="0" smtClean="0"/>
              <a:t> </a:t>
            </a:r>
            <a:r>
              <a:rPr lang="en-US" dirty="0" err="1" smtClean="0"/>
              <a:t>الطفل</a:t>
            </a:r>
            <a:r>
              <a:rPr lang="en-US" dirty="0" smtClean="0"/>
              <a:t> </a:t>
            </a:r>
            <a:r>
              <a:rPr lang="en-US" dirty="0" err="1" smtClean="0"/>
              <a:t>من</a:t>
            </a:r>
            <a:r>
              <a:rPr lang="en-US" dirty="0" smtClean="0"/>
              <a:t> </a:t>
            </a:r>
            <a:r>
              <a:rPr lang="en-US" dirty="0" err="1" smtClean="0"/>
              <a:t>الشهر</a:t>
            </a:r>
            <a:r>
              <a:rPr lang="en-US" dirty="0" smtClean="0"/>
              <a:t> </a:t>
            </a:r>
            <a:r>
              <a:rPr lang="en-US" dirty="0" err="1" smtClean="0"/>
              <a:t>الخامس</a:t>
            </a:r>
            <a:r>
              <a:rPr lang="en-US" dirty="0" smtClean="0"/>
              <a:t> </a:t>
            </a:r>
            <a:r>
              <a:rPr lang="en-US" dirty="0" err="1" smtClean="0"/>
              <a:t>او</a:t>
            </a:r>
            <a:r>
              <a:rPr lang="en-US" dirty="0" smtClean="0"/>
              <a:t> </a:t>
            </a:r>
            <a:r>
              <a:rPr lang="en-US" dirty="0" err="1" smtClean="0"/>
              <a:t>السادس</a:t>
            </a:r>
            <a:r>
              <a:rPr lang="en-US" dirty="0" smtClean="0"/>
              <a:t> </a:t>
            </a:r>
            <a:r>
              <a:rPr lang="en-US" dirty="0" err="1" smtClean="0"/>
              <a:t>الى</a:t>
            </a:r>
            <a:r>
              <a:rPr lang="en-US" dirty="0" smtClean="0"/>
              <a:t> </a:t>
            </a:r>
            <a:r>
              <a:rPr lang="en-US" dirty="0" err="1" smtClean="0"/>
              <a:t>اربع</a:t>
            </a:r>
            <a:r>
              <a:rPr lang="en-US" dirty="0" smtClean="0"/>
              <a:t> </a:t>
            </a:r>
            <a:r>
              <a:rPr lang="en-US" dirty="0" err="1" smtClean="0"/>
              <a:t>سنوات</a:t>
            </a:r>
            <a:r>
              <a:rPr lang="en-US" dirty="0" smtClean="0"/>
              <a:t> </a:t>
            </a:r>
            <a:r>
              <a:rPr lang="en-US" dirty="0" err="1" smtClean="0"/>
              <a:t>يتبعها</a:t>
            </a:r>
            <a:r>
              <a:rPr lang="en-US" dirty="0" smtClean="0"/>
              <a:t> </a:t>
            </a:r>
            <a:r>
              <a:rPr lang="en-US" dirty="0" err="1" smtClean="0"/>
              <a:t>توقف</a:t>
            </a:r>
            <a:r>
              <a:rPr lang="en-US" dirty="0" smtClean="0"/>
              <a:t> </a:t>
            </a:r>
            <a:r>
              <a:rPr lang="en-US" dirty="0" err="1" smtClean="0"/>
              <a:t>في</a:t>
            </a:r>
            <a:r>
              <a:rPr lang="en-US" dirty="0" smtClean="0"/>
              <a:t> </a:t>
            </a:r>
            <a:r>
              <a:rPr lang="en-US" dirty="0" err="1" smtClean="0"/>
              <a:t>النمو</a:t>
            </a:r>
            <a:r>
              <a:rPr lang="en-US" dirty="0" smtClean="0"/>
              <a:t> </a:t>
            </a:r>
            <a:r>
              <a:rPr lang="en-US" dirty="0" err="1" smtClean="0"/>
              <a:t>وتدهور</a:t>
            </a:r>
            <a:r>
              <a:rPr lang="en-US" dirty="0" smtClean="0"/>
              <a:t> </a:t>
            </a:r>
            <a:r>
              <a:rPr lang="en-US" dirty="0" err="1" smtClean="0"/>
              <a:t>واعاقة</a:t>
            </a:r>
            <a:r>
              <a:rPr lang="en-US" dirty="0" smtClean="0"/>
              <a:t> </a:t>
            </a:r>
            <a:r>
              <a:rPr lang="en-US" dirty="0" err="1" smtClean="0"/>
              <a:t>عقلية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5600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اضطراب</a:t>
            </a:r>
            <a:r>
              <a:rPr lang="en-US" dirty="0" smtClean="0"/>
              <a:t> </a:t>
            </a:r>
            <a:r>
              <a:rPr lang="en-US" dirty="0" err="1" smtClean="0"/>
              <a:t>التفكك</a:t>
            </a:r>
            <a:r>
              <a:rPr lang="en-US" dirty="0" smtClean="0"/>
              <a:t> </a:t>
            </a:r>
            <a:r>
              <a:rPr lang="en-US" dirty="0" err="1" smtClean="0"/>
              <a:t>الطفولي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en-US" dirty="0" err="1" smtClean="0"/>
              <a:t>تدهور</a:t>
            </a:r>
            <a:r>
              <a:rPr lang="en-US" dirty="0" smtClean="0"/>
              <a:t> </a:t>
            </a:r>
            <a:r>
              <a:rPr lang="en-US" dirty="0" err="1" smtClean="0"/>
              <a:t>ملحوظ</a:t>
            </a:r>
            <a:r>
              <a:rPr lang="en-US" dirty="0" smtClean="0"/>
              <a:t>  </a:t>
            </a:r>
            <a:r>
              <a:rPr lang="en-US" dirty="0" err="1" smtClean="0"/>
              <a:t>يحدث</a:t>
            </a:r>
            <a:r>
              <a:rPr lang="en-US" dirty="0" smtClean="0"/>
              <a:t> </a:t>
            </a:r>
            <a:r>
              <a:rPr lang="en-US" dirty="0" err="1" smtClean="0"/>
              <a:t>من</a:t>
            </a:r>
            <a:r>
              <a:rPr lang="en-US" dirty="0" smtClean="0"/>
              <a:t> ٣-٥ </a:t>
            </a:r>
            <a:r>
              <a:rPr lang="en-US" dirty="0" err="1" smtClean="0"/>
              <a:t>سنوات</a:t>
            </a:r>
            <a:endParaRPr lang="en-US" dirty="0" smtClean="0"/>
          </a:p>
          <a:p>
            <a:pPr marL="0" indent="0" algn="r" rtl="1">
              <a:buNone/>
            </a:pPr>
            <a:r>
              <a:rPr lang="en-US" dirty="0" err="1" smtClean="0"/>
              <a:t>يفقد</a:t>
            </a:r>
            <a:r>
              <a:rPr lang="en-US" dirty="0" smtClean="0"/>
              <a:t> </a:t>
            </a:r>
            <a:r>
              <a:rPr lang="en-US" dirty="0" err="1" smtClean="0"/>
              <a:t>المصاب</a:t>
            </a:r>
            <a:r>
              <a:rPr lang="en-US" dirty="0" smtClean="0"/>
              <a:t> </a:t>
            </a:r>
            <a:r>
              <a:rPr lang="en-US" dirty="0" err="1" smtClean="0"/>
              <a:t>المهارات</a:t>
            </a:r>
            <a:r>
              <a:rPr lang="en-US" dirty="0" smtClean="0"/>
              <a:t> </a:t>
            </a:r>
            <a:r>
              <a:rPr lang="en-US" dirty="0" err="1" smtClean="0"/>
              <a:t>التي</a:t>
            </a:r>
            <a:r>
              <a:rPr lang="en-US" dirty="0" smtClean="0"/>
              <a:t> </a:t>
            </a:r>
            <a:r>
              <a:rPr lang="en-US" dirty="0" err="1" smtClean="0"/>
              <a:t>اكتسبها</a:t>
            </a:r>
            <a:r>
              <a:rPr lang="en-US" dirty="0" smtClean="0"/>
              <a:t> </a:t>
            </a:r>
            <a:r>
              <a:rPr lang="en-US" dirty="0" err="1" smtClean="0"/>
              <a:t>في</a:t>
            </a:r>
            <a:r>
              <a:rPr lang="en-US" dirty="0" smtClean="0"/>
              <a:t> </a:t>
            </a:r>
            <a:r>
              <a:rPr lang="en-US" dirty="0" err="1" smtClean="0"/>
              <a:t>فترة</a:t>
            </a:r>
            <a:r>
              <a:rPr lang="en-US" dirty="0" smtClean="0"/>
              <a:t> </a:t>
            </a:r>
            <a:r>
              <a:rPr lang="en-US" dirty="0" err="1" smtClean="0"/>
              <a:t>قصيرة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85069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اضطراب</a:t>
            </a:r>
            <a:r>
              <a:rPr lang="en-US" dirty="0" smtClean="0"/>
              <a:t> </a:t>
            </a:r>
            <a:r>
              <a:rPr lang="en-US" dirty="0" err="1" smtClean="0"/>
              <a:t>نمائي</a:t>
            </a:r>
            <a:r>
              <a:rPr lang="en-US" dirty="0" smtClean="0"/>
              <a:t> </a:t>
            </a:r>
            <a:r>
              <a:rPr lang="en-US" dirty="0" err="1" smtClean="0"/>
              <a:t>شامل</a:t>
            </a:r>
            <a:r>
              <a:rPr lang="en-US" dirty="0" smtClean="0"/>
              <a:t> </a:t>
            </a:r>
            <a:r>
              <a:rPr lang="en-US" dirty="0" err="1" smtClean="0"/>
              <a:t>غير</a:t>
            </a:r>
            <a:r>
              <a:rPr lang="en-US" dirty="0" smtClean="0"/>
              <a:t> </a:t>
            </a:r>
            <a:r>
              <a:rPr lang="en-US" dirty="0" err="1" smtClean="0"/>
              <a:t>محدد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en-US" dirty="0" err="1" smtClean="0"/>
              <a:t>يشبة</a:t>
            </a:r>
            <a:r>
              <a:rPr lang="en-US" dirty="0" smtClean="0"/>
              <a:t> </a:t>
            </a:r>
            <a:r>
              <a:rPr lang="en-US" dirty="0" err="1" smtClean="0"/>
              <a:t>التوحد</a:t>
            </a:r>
            <a:r>
              <a:rPr lang="en-US" dirty="0" smtClean="0"/>
              <a:t> </a:t>
            </a:r>
            <a:r>
              <a:rPr lang="en-US" dirty="0" err="1" smtClean="0"/>
              <a:t>لكن</a:t>
            </a:r>
            <a:r>
              <a:rPr lang="en-US" dirty="0" smtClean="0"/>
              <a:t> </a:t>
            </a:r>
            <a:r>
              <a:rPr lang="en-US" dirty="0" err="1" smtClean="0"/>
              <a:t>لا</a:t>
            </a:r>
            <a:r>
              <a:rPr lang="en-US" dirty="0" smtClean="0"/>
              <a:t> </a:t>
            </a:r>
            <a:r>
              <a:rPr lang="en-US" dirty="0" err="1" smtClean="0"/>
              <a:t>يحوي</a:t>
            </a:r>
            <a:r>
              <a:rPr lang="en-US" dirty="0" smtClean="0"/>
              <a:t> </a:t>
            </a:r>
            <a:r>
              <a:rPr lang="en-US" dirty="0" err="1" smtClean="0"/>
              <a:t>جميع</a:t>
            </a:r>
            <a:r>
              <a:rPr lang="en-US" dirty="0" smtClean="0"/>
              <a:t> </a:t>
            </a:r>
            <a:r>
              <a:rPr lang="en-US" dirty="0" err="1" smtClean="0"/>
              <a:t>المظاهر</a:t>
            </a:r>
            <a:r>
              <a:rPr lang="en-US" dirty="0" smtClean="0"/>
              <a:t> </a:t>
            </a:r>
            <a:r>
              <a:rPr lang="en-US" dirty="0" err="1" smtClean="0"/>
              <a:t>السلوكية</a:t>
            </a:r>
            <a:endParaRPr lang="en-US" dirty="0" smtClean="0"/>
          </a:p>
          <a:p>
            <a:pPr marL="0" indent="0" algn="r">
              <a:buNone/>
            </a:pPr>
            <a:r>
              <a:rPr lang="en-US" dirty="0" err="1" smtClean="0"/>
              <a:t>لا</a:t>
            </a:r>
            <a:r>
              <a:rPr lang="en-US" dirty="0" smtClean="0"/>
              <a:t> </a:t>
            </a:r>
            <a:r>
              <a:rPr lang="en-US" dirty="0" err="1" smtClean="0"/>
              <a:t>تتوفر</a:t>
            </a:r>
            <a:r>
              <a:rPr lang="en-US" dirty="0" smtClean="0"/>
              <a:t> </a:t>
            </a:r>
            <a:r>
              <a:rPr lang="en-US" dirty="0" err="1" smtClean="0"/>
              <a:t>فيه</a:t>
            </a:r>
            <a:r>
              <a:rPr lang="en-US" dirty="0" smtClean="0"/>
              <a:t> </a:t>
            </a:r>
            <a:r>
              <a:rPr lang="en-US" dirty="0" err="1" smtClean="0"/>
              <a:t>محكات</a:t>
            </a:r>
            <a:r>
              <a:rPr lang="en-US" dirty="0" smtClean="0"/>
              <a:t> </a:t>
            </a:r>
            <a:r>
              <a:rPr lang="en-US" dirty="0" err="1" smtClean="0"/>
              <a:t>التشخيص</a:t>
            </a:r>
            <a:endParaRPr lang="en-US" dirty="0" smtClean="0"/>
          </a:p>
          <a:p>
            <a:pPr marL="0" indent="0" algn="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5329698"/>
      </p:ext>
    </p:extLst>
  </p:cSld>
  <p:clrMapOvr>
    <a:masterClrMapping/>
  </p:clrMapOvr>
</p:sld>
</file>

<file path=ppt/theme/theme1.xml><?xml version="1.0" encoding="utf-8"?>
<a:theme xmlns:a="http://schemas.openxmlformats.org/drawingml/2006/main" name="Revolution">
  <a:themeElements>
    <a:clrScheme name="Revolution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Revolution">
      <a:maj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Revolution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Revolution.thmx</Template>
  <TotalTime>62</TotalTime>
  <Words>485</Words>
  <Application>Microsoft Office PowerPoint</Application>
  <PresentationFormat>عرض على الشاشة (3:4)‏</PresentationFormat>
  <Paragraphs>117</Paragraphs>
  <Slides>22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2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22</vt:i4>
      </vt:variant>
    </vt:vector>
  </HeadingPairs>
  <TitlesOfParts>
    <vt:vector size="25" baseType="lpstr">
      <vt:lpstr>Trebuchet MS</vt:lpstr>
      <vt:lpstr>Wingdings 2</vt:lpstr>
      <vt:lpstr>Revolution</vt:lpstr>
      <vt:lpstr>التوحد</vt:lpstr>
      <vt:lpstr>عرض تقديمي في PowerPoint</vt:lpstr>
      <vt:lpstr>التوحد</vt:lpstr>
      <vt:lpstr>عرض تقديمي في PowerPoint</vt:lpstr>
      <vt:lpstr>التوحد</vt:lpstr>
      <vt:lpstr>متلازمة اسبرجر</vt:lpstr>
      <vt:lpstr>متلازمة ريت</vt:lpstr>
      <vt:lpstr>اضطراب التفكك الطفولي</vt:lpstr>
      <vt:lpstr>اضطراب نمائي شامل غير محدد</vt:lpstr>
      <vt:lpstr>تعريف التوحد</vt:lpstr>
      <vt:lpstr>تعريف الجمعية الامريكية للطب النفسي</vt:lpstr>
      <vt:lpstr>عرض تقديمي في PowerPoint</vt:lpstr>
      <vt:lpstr>الخصائص المميزة للاطفال التوحديين</vt:lpstr>
      <vt:lpstr>الخصائص المميزة للاطفال التوحديين</vt:lpstr>
      <vt:lpstr>الخصائص المميزة للاطفال التوحديين</vt:lpstr>
      <vt:lpstr>الخصائص المميزة للاطفال التوحديين ) الخصائص المعرفية(</vt:lpstr>
      <vt:lpstr>الخصائص المميزة للاطفال التوحديين</vt:lpstr>
      <vt:lpstr>تشخيص التوحد</vt:lpstr>
      <vt:lpstr>محكات  كانر لتشخيص التوحد</vt:lpstr>
      <vt:lpstr>منظمة الصحة العالمية لتشخيص التوحد</vt:lpstr>
      <vt:lpstr>التشخيص الفارقي</vt:lpstr>
      <vt:lpstr>التدخل العلاجي والتربوي للافراد التوحديين</vt:lpstr>
    </vt:vector>
  </TitlesOfParts>
  <Company>unco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reem alrusaiyes</dc:creator>
  <cp:lastModifiedBy>Reem Fahad Alrusaiyes</cp:lastModifiedBy>
  <cp:revision>6</cp:revision>
  <dcterms:created xsi:type="dcterms:W3CDTF">2015-11-10T18:33:35Z</dcterms:created>
  <dcterms:modified xsi:type="dcterms:W3CDTF">2015-11-11T05:36:38Z</dcterms:modified>
</cp:coreProperties>
</file>