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sldIdLst>
    <p:sldId id="256" r:id="rId2"/>
    <p:sldId id="257" r:id="rId3"/>
    <p:sldId id="258" r:id="rId4"/>
    <p:sldId id="26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70" r:id="rId15"/>
    <p:sldId id="271" r:id="rId16"/>
    <p:sldId id="272" r:id="rId17"/>
    <p:sldId id="269" r:id="rId18"/>
    <p:sldId id="273" r:id="rId19"/>
    <p:sldId id="274" r:id="rId20"/>
    <p:sldId id="275" r:id="rId21"/>
    <p:sldId id="276" r:id="rId22"/>
    <p:sldId id="279" r:id="rId23"/>
    <p:sldId id="280" r:id="rId24"/>
    <p:sldId id="281" r:id="rId25"/>
    <p:sldId id="277" r:id="rId26"/>
  </p:sldIdLst>
  <p:sldSz cx="12192000" cy="6858000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5EB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نمط متوسط 2 - تميي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85000" autoAdjust="0"/>
    <p:restoredTop sz="94660"/>
  </p:normalViewPr>
  <p:slideViewPr>
    <p:cSldViewPr snapToGrid="0">
      <p:cViewPr varScale="1">
        <p:scale>
          <a:sx n="75" d="100"/>
          <a:sy n="75" d="100"/>
        </p:scale>
        <p:origin x="540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1C7DD7A-0743-48A2-B590-6B656E9D3DF4}" type="doc">
      <dgm:prSet loTypeId="urn:microsoft.com/office/officeart/2008/layout/HorizontalMultiLevelHierarchy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2F2FDCDB-CE6E-49E4-B7C7-A5BA6083A93B}">
      <dgm:prSet phldrT="[نص]" custT="1"/>
      <dgm:spPr/>
      <dgm:t>
        <a:bodyPr/>
        <a:lstStyle/>
        <a:p>
          <a:pPr algn="ctr" rtl="1"/>
          <a:r>
            <a:rPr lang="ar-SA" sz="3200" dirty="0" smtClean="0"/>
            <a:t>مفهوم حقوق الإنسان في الإسلام</a:t>
          </a:r>
          <a:endParaRPr lang="ar-SA" sz="3200" dirty="0"/>
        </a:p>
      </dgm:t>
    </dgm:pt>
    <dgm:pt modelId="{877AB463-ACA7-4F0B-93F3-E67C258E55AF}" type="parTrans" cxnId="{2115D664-D86A-4435-A091-5FCCFF60F7B7}">
      <dgm:prSet/>
      <dgm:spPr/>
      <dgm:t>
        <a:bodyPr/>
        <a:lstStyle/>
        <a:p>
          <a:pPr rtl="1"/>
          <a:endParaRPr lang="ar-SA"/>
        </a:p>
      </dgm:t>
    </dgm:pt>
    <dgm:pt modelId="{0659A590-E384-4DFC-9B2C-24D52DE00EDD}" type="sibTrans" cxnId="{2115D664-D86A-4435-A091-5FCCFF60F7B7}">
      <dgm:prSet/>
      <dgm:spPr/>
      <dgm:t>
        <a:bodyPr/>
        <a:lstStyle/>
        <a:p>
          <a:pPr rtl="1"/>
          <a:endParaRPr lang="ar-SA"/>
        </a:p>
      </dgm:t>
    </dgm:pt>
    <dgm:pt modelId="{13B021DD-0643-437D-8991-3B6527648925}">
      <dgm:prSet phldrT="[نص]"/>
      <dgm:spPr/>
      <dgm:t>
        <a:bodyPr/>
        <a:lstStyle/>
        <a:p>
          <a:pPr rtl="1"/>
          <a:r>
            <a:rPr lang="ar-SA" dirty="0" smtClean="0"/>
            <a:t>الإنسان</a:t>
          </a:r>
          <a:endParaRPr lang="ar-SA" dirty="0"/>
        </a:p>
      </dgm:t>
    </dgm:pt>
    <dgm:pt modelId="{63D96FC6-3DF8-43A6-95FB-F23BE6975986}" type="parTrans" cxnId="{67635A82-9C23-4B3C-810A-22873EDF283D}">
      <dgm:prSet/>
      <dgm:spPr/>
      <dgm:t>
        <a:bodyPr/>
        <a:lstStyle/>
        <a:p>
          <a:pPr rtl="1"/>
          <a:endParaRPr lang="ar-SA"/>
        </a:p>
      </dgm:t>
    </dgm:pt>
    <dgm:pt modelId="{F541A14A-5E68-4CAB-934D-37BFBE24F660}" type="sibTrans" cxnId="{67635A82-9C23-4B3C-810A-22873EDF283D}">
      <dgm:prSet/>
      <dgm:spPr/>
      <dgm:t>
        <a:bodyPr/>
        <a:lstStyle/>
        <a:p>
          <a:pPr rtl="1"/>
          <a:endParaRPr lang="ar-SA"/>
        </a:p>
      </dgm:t>
    </dgm:pt>
    <dgm:pt modelId="{2EB4D717-7B60-43A1-A4BE-A4B89A5F8340}">
      <dgm:prSet phldrT="[نص]"/>
      <dgm:spPr/>
      <dgm:t>
        <a:bodyPr/>
        <a:lstStyle/>
        <a:p>
          <a:pPr rtl="1"/>
          <a:r>
            <a:rPr lang="ar-SA" dirty="0" smtClean="0"/>
            <a:t>هو محل الحقوق والغاية التي شرعت من أجلها .</a:t>
          </a:r>
          <a:endParaRPr lang="ar-SA" dirty="0"/>
        </a:p>
      </dgm:t>
    </dgm:pt>
    <dgm:pt modelId="{B640C120-7AF7-4EAF-8B5B-A4A613007E2E}" type="parTrans" cxnId="{52F82B65-5E2E-46F3-9922-BA30A1642385}">
      <dgm:prSet/>
      <dgm:spPr/>
      <dgm:t>
        <a:bodyPr/>
        <a:lstStyle/>
        <a:p>
          <a:pPr rtl="1"/>
          <a:endParaRPr lang="ar-SA"/>
        </a:p>
      </dgm:t>
    </dgm:pt>
    <dgm:pt modelId="{FEF22DE4-78E1-40F4-96DF-E91236625A7C}" type="sibTrans" cxnId="{52F82B65-5E2E-46F3-9922-BA30A1642385}">
      <dgm:prSet/>
      <dgm:spPr/>
      <dgm:t>
        <a:bodyPr/>
        <a:lstStyle/>
        <a:p>
          <a:pPr rtl="1"/>
          <a:endParaRPr lang="ar-SA"/>
        </a:p>
      </dgm:t>
    </dgm:pt>
    <dgm:pt modelId="{17FA2EE5-2E47-4658-854D-B15424C20012}">
      <dgm:prSet phldrT="[نص]"/>
      <dgm:spPr/>
      <dgm:t>
        <a:bodyPr/>
        <a:lstStyle/>
        <a:p>
          <a:pPr rtl="1"/>
          <a:r>
            <a:rPr lang="ar-SA" dirty="0" smtClean="0"/>
            <a:t>الحقوق</a:t>
          </a:r>
          <a:endParaRPr lang="ar-SA" dirty="0"/>
        </a:p>
      </dgm:t>
    </dgm:pt>
    <dgm:pt modelId="{6DAFF2F0-5658-447D-85A5-89D345B68FD6}" type="parTrans" cxnId="{0413A333-CD02-4ABD-88B6-9BC2DA722A3C}">
      <dgm:prSet/>
      <dgm:spPr/>
      <dgm:t>
        <a:bodyPr/>
        <a:lstStyle/>
        <a:p>
          <a:pPr rtl="1"/>
          <a:endParaRPr lang="ar-SA"/>
        </a:p>
      </dgm:t>
    </dgm:pt>
    <dgm:pt modelId="{C008A8A1-4DCA-4009-A39F-ADA1F98C5ECD}" type="sibTrans" cxnId="{0413A333-CD02-4ABD-88B6-9BC2DA722A3C}">
      <dgm:prSet/>
      <dgm:spPr/>
      <dgm:t>
        <a:bodyPr/>
        <a:lstStyle/>
        <a:p>
          <a:pPr rtl="1"/>
          <a:endParaRPr lang="ar-SA"/>
        </a:p>
      </dgm:t>
    </dgm:pt>
    <dgm:pt modelId="{7C3CFAD4-EB93-48AD-9E05-0BC58ACED456}">
      <dgm:prSet phldrT="[نص]"/>
      <dgm:spPr/>
      <dgm:t>
        <a:bodyPr/>
        <a:lstStyle/>
        <a:p>
          <a:pPr rtl="1"/>
          <a:r>
            <a:rPr lang="ar-SA" dirty="0" smtClean="0"/>
            <a:t>في اللغة:</a:t>
          </a:r>
        </a:p>
        <a:p>
          <a:pPr rtl="1"/>
          <a:r>
            <a:rPr lang="ar-SA" dirty="0" smtClean="0"/>
            <a:t>نقيض الباطل</a:t>
          </a:r>
          <a:endParaRPr lang="ar-SA" dirty="0"/>
        </a:p>
      </dgm:t>
    </dgm:pt>
    <dgm:pt modelId="{D225B6DB-A16C-492F-93FF-B9440219A81E}" type="sibTrans" cxnId="{EF587EB0-CD90-4906-82A1-40C5BE78FB3F}">
      <dgm:prSet/>
      <dgm:spPr/>
      <dgm:t>
        <a:bodyPr/>
        <a:lstStyle/>
        <a:p>
          <a:pPr rtl="1"/>
          <a:endParaRPr lang="ar-SA"/>
        </a:p>
      </dgm:t>
    </dgm:pt>
    <dgm:pt modelId="{8468F887-A77F-4EA8-806D-52B6702EA3D0}" type="parTrans" cxnId="{EF587EB0-CD90-4906-82A1-40C5BE78FB3F}">
      <dgm:prSet/>
      <dgm:spPr/>
      <dgm:t>
        <a:bodyPr/>
        <a:lstStyle/>
        <a:p>
          <a:pPr rtl="1"/>
          <a:endParaRPr lang="ar-SA"/>
        </a:p>
      </dgm:t>
    </dgm:pt>
    <dgm:pt modelId="{48027523-CC48-48AD-9C9C-789467FC2376}">
      <dgm:prSet/>
      <dgm:spPr/>
      <dgm:t>
        <a:bodyPr/>
        <a:lstStyle/>
        <a:p>
          <a:pPr rtl="1"/>
          <a:r>
            <a:rPr lang="ar-SA" dirty="0" smtClean="0"/>
            <a:t>عند الفقهاء:</a:t>
          </a:r>
        </a:p>
        <a:p>
          <a:pPr rtl="1"/>
          <a:r>
            <a:rPr lang="ar-SA" dirty="0" smtClean="0"/>
            <a:t>ما ثبت بإقرار الشرع وأضفى عليه حمايته.</a:t>
          </a:r>
          <a:endParaRPr lang="ar-SA" dirty="0"/>
        </a:p>
      </dgm:t>
    </dgm:pt>
    <dgm:pt modelId="{AD8CC88F-E489-4E86-8706-1E967BD10BA0}" type="parTrans" cxnId="{DFF7968A-4699-4AC7-9ED1-9A69A85AE969}">
      <dgm:prSet/>
      <dgm:spPr/>
      <dgm:t>
        <a:bodyPr/>
        <a:lstStyle/>
        <a:p>
          <a:pPr rtl="1"/>
          <a:endParaRPr lang="ar-SA"/>
        </a:p>
      </dgm:t>
    </dgm:pt>
    <dgm:pt modelId="{15F6B7A5-1417-464D-97E7-477017778680}" type="sibTrans" cxnId="{DFF7968A-4699-4AC7-9ED1-9A69A85AE969}">
      <dgm:prSet/>
      <dgm:spPr/>
      <dgm:t>
        <a:bodyPr/>
        <a:lstStyle/>
        <a:p>
          <a:pPr rtl="1"/>
          <a:endParaRPr lang="ar-SA"/>
        </a:p>
      </dgm:t>
    </dgm:pt>
    <dgm:pt modelId="{CE68A06F-ECA1-4524-BD86-68066F6FC611}">
      <dgm:prSet/>
      <dgm:spPr/>
      <dgm:t>
        <a:bodyPr/>
        <a:lstStyle/>
        <a:p>
          <a:pPr rtl="1"/>
          <a:r>
            <a:rPr lang="ar-SA" dirty="0" smtClean="0"/>
            <a:t>في القانون:</a:t>
          </a:r>
        </a:p>
        <a:p>
          <a:pPr rtl="1"/>
          <a:r>
            <a:rPr lang="ar-SA" dirty="0" smtClean="0"/>
            <a:t>مصلحة مادية أو أدبية يحميها القانون.</a:t>
          </a:r>
          <a:endParaRPr lang="ar-SA" dirty="0"/>
        </a:p>
      </dgm:t>
    </dgm:pt>
    <dgm:pt modelId="{DE4DF2D3-9B1C-48C4-8A91-FFEA38234BF6}" type="parTrans" cxnId="{DB429AFD-54F1-4871-90D1-9B0A6A97A777}">
      <dgm:prSet/>
      <dgm:spPr/>
      <dgm:t>
        <a:bodyPr/>
        <a:lstStyle/>
        <a:p>
          <a:pPr rtl="1"/>
          <a:endParaRPr lang="ar-SA"/>
        </a:p>
      </dgm:t>
    </dgm:pt>
    <dgm:pt modelId="{79B841FA-6D5A-48F6-9E5A-2057F7AF9115}" type="sibTrans" cxnId="{DB429AFD-54F1-4871-90D1-9B0A6A97A777}">
      <dgm:prSet/>
      <dgm:spPr/>
      <dgm:t>
        <a:bodyPr/>
        <a:lstStyle/>
        <a:p>
          <a:pPr rtl="1"/>
          <a:endParaRPr lang="ar-SA"/>
        </a:p>
      </dgm:t>
    </dgm:pt>
    <dgm:pt modelId="{3349EEF3-F014-4A5F-B69D-EAD616DE118F}" type="pres">
      <dgm:prSet presAssocID="{61C7DD7A-0743-48A2-B590-6B656E9D3DF4}" presName="Name0" presStyleCnt="0">
        <dgm:presLayoutVars>
          <dgm:chPref val="1"/>
          <dgm:dir val="rev"/>
          <dgm:animOne val="branch"/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AE013984-3029-445F-9FDF-7DD6355BF510}" type="pres">
      <dgm:prSet presAssocID="{2F2FDCDB-CE6E-49E4-B7C7-A5BA6083A93B}" presName="root1" presStyleCnt="0"/>
      <dgm:spPr/>
    </dgm:pt>
    <dgm:pt modelId="{4D6D3EB6-20BC-4902-82E0-E325DC7E831D}" type="pres">
      <dgm:prSet presAssocID="{2F2FDCDB-CE6E-49E4-B7C7-A5BA6083A93B}" presName="LevelOneTextNode" presStyleLbl="node0" presStyleIdx="0" presStyleCnt="1" custAng="16200000" custLinFactX="-10275" custLinFactNeighborX="-100000" custLinFactNeighborY="-528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6BF3473C-D1FE-45DA-A091-D601A023F17C}" type="pres">
      <dgm:prSet presAssocID="{2F2FDCDB-CE6E-49E4-B7C7-A5BA6083A93B}" presName="level2hierChild" presStyleCnt="0"/>
      <dgm:spPr/>
    </dgm:pt>
    <dgm:pt modelId="{13CCD152-7A0E-4DC0-8102-40C357CD77CD}" type="pres">
      <dgm:prSet presAssocID="{63D96FC6-3DF8-43A6-95FB-F23BE6975986}" presName="conn2-1" presStyleLbl="parChTrans1D2" presStyleIdx="0" presStyleCnt="2"/>
      <dgm:spPr/>
      <dgm:t>
        <a:bodyPr/>
        <a:lstStyle/>
        <a:p>
          <a:pPr rtl="1"/>
          <a:endParaRPr lang="ar-SA"/>
        </a:p>
      </dgm:t>
    </dgm:pt>
    <dgm:pt modelId="{C0EFB3F6-C2EF-4327-8AB2-7C5C9E26410D}" type="pres">
      <dgm:prSet presAssocID="{63D96FC6-3DF8-43A6-95FB-F23BE6975986}" presName="connTx" presStyleLbl="parChTrans1D2" presStyleIdx="0" presStyleCnt="2"/>
      <dgm:spPr/>
      <dgm:t>
        <a:bodyPr/>
        <a:lstStyle/>
        <a:p>
          <a:pPr rtl="1"/>
          <a:endParaRPr lang="ar-SA"/>
        </a:p>
      </dgm:t>
    </dgm:pt>
    <dgm:pt modelId="{53E1F9A3-FEEE-41D6-AA48-7FECA8AE20E2}" type="pres">
      <dgm:prSet presAssocID="{13B021DD-0643-437D-8991-3B6527648925}" presName="root2" presStyleCnt="0"/>
      <dgm:spPr/>
    </dgm:pt>
    <dgm:pt modelId="{E2BB00DC-11A8-44F9-903F-595AAA1EC6ED}" type="pres">
      <dgm:prSet presAssocID="{13B021DD-0643-437D-8991-3B6527648925}" presName="LevelTwoTextNode" presStyleLbl="node2" presStyleIdx="0" presStyleCnt="2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156036EC-37A2-4A22-99FE-A9B80F83C16E}" type="pres">
      <dgm:prSet presAssocID="{13B021DD-0643-437D-8991-3B6527648925}" presName="level3hierChild" presStyleCnt="0"/>
      <dgm:spPr/>
    </dgm:pt>
    <dgm:pt modelId="{118291A3-0F17-4CCE-98D0-B4B8121F9F32}" type="pres">
      <dgm:prSet presAssocID="{B640C120-7AF7-4EAF-8B5B-A4A613007E2E}" presName="conn2-1" presStyleLbl="parChTrans1D3" presStyleIdx="0" presStyleCnt="4"/>
      <dgm:spPr/>
      <dgm:t>
        <a:bodyPr/>
        <a:lstStyle/>
        <a:p>
          <a:pPr rtl="1"/>
          <a:endParaRPr lang="ar-SA"/>
        </a:p>
      </dgm:t>
    </dgm:pt>
    <dgm:pt modelId="{8071E66A-8A9A-4F75-9677-61CF790CA35C}" type="pres">
      <dgm:prSet presAssocID="{B640C120-7AF7-4EAF-8B5B-A4A613007E2E}" presName="connTx" presStyleLbl="parChTrans1D3" presStyleIdx="0" presStyleCnt="4"/>
      <dgm:spPr/>
      <dgm:t>
        <a:bodyPr/>
        <a:lstStyle/>
        <a:p>
          <a:pPr rtl="1"/>
          <a:endParaRPr lang="ar-SA"/>
        </a:p>
      </dgm:t>
    </dgm:pt>
    <dgm:pt modelId="{ADF90487-E407-40BA-8FF9-3F144277928F}" type="pres">
      <dgm:prSet presAssocID="{2EB4D717-7B60-43A1-A4BE-A4B89A5F8340}" presName="root2" presStyleCnt="0"/>
      <dgm:spPr/>
    </dgm:pt>
    <dgm:pt modelId="{441E5397-D200-42E5-96B9-094967453D6D}" type="pres">
      <dgm:prSet presAssocID="{2EB4D717-7B60-43A1-A4BE-A4B89A5F8340}" presName="LevelTwoTextNode" presStyleLbl="node3" presStyleIdx="0" presStyleCnt="4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69C8A8E0-107F-417A-B692-E9F1B63CEB8C}" type="pres">
      <dgm:prSet presAssocID="{2EB4D717-7B60-43A1-A4BE-A4B89A5F8340}" presName="level3hierChild" presStyleCnt="0"/>
      <dgm:spPr/>
    </dgm:pt>
    <dgm:pt modelId="{0A3A75D1-2528-4BF9-8353-540571824391}" type="pres">
      <dgm:prSet presAssocID="{6DAFF2F0-5658-447D-85A5-89D345B68FD6}" presName="conn2-1" presStyleLbl="parChTrans1D2" presStyleIdx="1" presStyleCnt="2"/>
      <dgm:spPr/>
      <dgm:t>
        <a:bodyPr/>
        <a:lstStyle/>
        <a:p>
          <a:pPr rtl="1"/>
          <a:endParaRPr lang="ar-SA"/>
        </a:p>
      </dgm:t>
    </dgm:pt>
    <dgm:pt modelId="{330D2D91-40BD-4001-8B9C-8A2529BD2FAD}" type="pres">
      <dgm:prSet presAssocID="{6DAFF2F0-5658-447D-85A5-89D345B68FD6}" presName="connTx" presStyleLbl="parChTrans1D2" presStyleIdx="1" presStyleCnt="2"/>
      <dgm:spPr/>
      <dgm:t>
        <a:bodyPr/>
        <a:lstStyle/>
        <a:p>
          <a:pPr rtl="1"/>
          <a:endParaRPr lang="ar-SA"/>
        </a:p>
      </dgm:t>
    </dgm:pt>
    <dgm:pt modelId="{FEDC1B21-5CC4-473F-B99A-239ECD425127}" type="pres">
      <dgm:prSet presAssocID="{17FA2EE5-2E47-4658-854D-B15424C20012}" presName="root2" presStyleCnt="0"/>
      <dgm:spPr/>
    </dgm:pt>
    <dgm:pt modelId="{C55CC42E-E1DD-40F4-97F9-CB386BBAA872}" type="pres">
      <dgm:prSet presAssocID="{17FA2EE5-2E47-4658-854D-B15424C20012}" presName="LevelTwoTextNode" presStyleLbl="node2" presStyleIdx="1" presStyleCnt="2" custLinFactNeighborX="895" custLinFactNeighborY="-979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2C8F6252-521C-42A9-968E-19CA42914D9F}" type="pres">
      <dgm:prSet presAssocID="{17FA2EE5-2E47-4658-854D-B15424C20012}" presName="level3hierChild" presStyleCnt="0"/>
      <dgm:spPr/>
    </dgm:pt>
    <dgm:pt modelId="{C9465C13-F90A-40E3-8879-3948C3FE5AC2}" type="pres">
      <dgm:prSet presAssocID="{8468F887-A77F-4EA8-806D-52B6702EA3D0}" presName="conn2-1" presStyleLbl="parChTrans1D3" presStyleIdx="1" presStyleCnt="4"/>
      <dgm:spPr/>
      <dgm:t>
        <a:bodyPr/>
        <a:lstStyle/>
        <a:p>
          <a:pPr rtl="1"/>
          <a:endParaRPr lang="ar-SA"/>
        </a:p>
      </dgm:t>
    </dgm:pt>
    <dgm:pt modelId="{BBB01EC0-535B-4C09-BF7A-37250ED27AA1}" type="pres">
      <dgm:prSet presAssocID="{8468F887-A77F-4EA8-806D-52B6702EA3D0}" presName="connTx" presStyleLbl="parChTrans1D3" presStyleIdx="1" presStyleCnt="4"/>
      <dgm:spPr/>
      <dgm:t>
        <a:bodyPr/>
        <a:lstStyle/>
        <a:p>
          <a:pPr rtl="1"/>
          <a:endParaRPr lang="ar-SA"/>
        </a:p>
      </dgm:t>
    </dgm:pt>
    <dgm:pt modelId="{900C56DF-A2BE-4F15-B30C-6E5F3DDC028C}" type="pres">
      <dgm:prSet presAssocID="{7C3CFAD4-EB93-48AD-9E05-0BC58ACED456}" presName="root2" presStyleCnt="0"/>
      <dgm:spPr/>
    </dgm:pt>
    <dgm:pt modelId="{C3545B73-3D53-4798-87CB-565434FB62C0}" type="pres">
      <dgm:prSet presAssocID="{7C3CFAD4-EB93-48AD-9E05-0BC58ACED456}" presName="LevelTwoTextNode" presStyleLbl="node3" presStyleIdx="1" presStyleCnt="4" custLinFactNeighborX="-276" custLinFactNeighborY="2717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98F600A5-22EE-4FA3-8F94-E1C74F6F714F}" type="pres">
      <dgm:prSet presAssocID="{7C3CFAD4-EB93-48AD-9E05-0BC58ACED456}" presName="level3hierChild" presStyleCnt="0"/>
      <dgm:spPr/>
    </dgm:pt>
    <dgm:pt modelId="{125CC34C-693E-4AB3-92E1-E47065113893}" type="pres">
      <dgm:prSet presAssocID="{AD8CC88F-E489-4E86-8706-1E967BD10BA0}" presName="conn2-1" presStyleLbl="parChTrans1D3" presStyleIdx="2" presStyleCnt="4"/>
      <dgm:spPr/>
      <dgm:t>
        <a:bodyPr/>
        <a:lstStyle/>
        <a:p>
          <a:pPr rtl="1"/>
          <a:endParaRPr lang="ar-SA"/>
        </a:p>
      </dgm:t>
    </dgm:pt>
    <dgm:pt modelId="{54E1373F-38FB-41A2-98DB-002BB88577C7}" type="pres">
      <dgm:prSet presAssocID="{AD8CC88F-E489-4E86-8706-1E967BD10BA0}" presName="connTx" presStyleLbl="parChTrans1D3" presStyleIdx="2" presStyleCnt="4"/>
      <dgm:spPr/>
      <dgm:t>
        <a:bodyPr/>
        <a:lstStyle/>
        <a:p>
          <a:pPr rtl="1"/>
          <a:endParaRPr lang="ar-SA"/>
        </a:p>
      </dgm:t>
    </dgm:pt>
    <dgm:pt modelId="{CFA4337E-9190-458A-BFF3-E611C87879D6}" type="pres">
      <dgm:prSet presAssocID="{48027523-CC48-48AD-9C9C-789467FC2376}" presName="root2" presStyleCnt="0"/>
      <dgm:spPr/>
    </dgm:pt>
    <dgm:pt modelId="{935C9E74-5CD3-4C0C-9533-69D384E11827}" type="pres">
      <dgm:prSet presAssocID="{48027523-CC48-48AD-9C9C-789467FC2376}" presName="LevelTwoTextNode" presStyleLbl="node3" presStyleIdx="2" presStyleCnt="4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83CDDAF9-BCF2-4A89-AD6C-D080D64A9E33}" type="pres">
      <dgm:prSet presAssocID="{48027523-CC48-48AD-9C9C-789467FC2376}" presName="level3hierChild" presStyleCnt="0"/>
      <dgm:spPr/>
    </dgm:pt>
    <dgm:pt modelId="{1AE114D7-3688-4D0F-863D-F0D5D3E39CDF}" type="pres">
      <dgm:prSet presAssocID="{DE4DF2D3-9B1C-48C4-8A91-FFEA38234BF6}" presName="conn2-1" presStyleLbl="parChTrans1D3" presStyleIdx="3" presStyleCnt="4"/>
      <dgm:spPr/>
      <dgm:t>
        <a:bodyPr/>
        <a:lstStyle/>
        <a:p>
          <a:pPr rtl="1"/>
          <a:endParaRPr lang="ar-SA"/>
        </a:p>
      </dgm:t>
    </dgm:pt>
    <dgm:pt modelId="{7317E0B7-52DC-41A4-8238-4BA804ADE97B}" type="pres">
      <dgm:prSet presAssocID="{DE4DF2D3-9B1C-48C4-8A91-FFEA38234BF6}" presName="connTx" presStyleLbl="parChTrans1D3" presStyleIdx="3" presStyleCnt="4"/>
      <dgm:spPr/>
      <dgm:t>
        <a:bodyPr/>
        <a:lstStyle/>
        <a:p>
          <a:pPr rtl="1"/>
          <a:endParaRPr lang="ar-SA"/>
        </a:p>
      </dgm:t>
    </dgm:pt>
    <dgm:pt modelId="{615A9E55-6807-4086-BCC0-FFAAE8C42E9C}" type="pres">
      <dgm:prSet presAssocID="{CE68A06F-ECA1-4524-BD86-68066F6FC611}" presName="root2" presStyleCnt="0"/>
      <dgm:spPr/>
    </dgm:pt>
    <dgm:pt modelId="{BBB8496C-B4FC-4B54-8B21-0E2D857213EC}" type="pres">
      <dgm:prSet presAssocID="{CE68A06F-ECA1-4524-BD86-68066F6FC611}" presName="LevelTwoTextNode" presStyleLbl="node3" presStyleIdx="3" presStyleCnt="4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5102DC5F-AD5F-4EB8-A2C0-413242EC649C}" type="pres">
      <dgm:prSet presAssocID="{CE68A06F-ECA1-4524-BD86-68066F6FC611}" presName="level3hierChild" presStyleCnt="0"/>
      <dgm:spPr/>
    </dgm:pt>
  </dgm:ptLst>
  <dgm:cxnLst>
    <dgm:cxn modelId="{175D6A06-4AF1-4C72-B4DC-52CA9CE4578E}" type="presOf" srcId="{DE4DF2D3-9B1C-48C4-8A91-FFEA38234BF6}" destId="{1AE114D7-3688-4D0F-863D-F0D5D3E39CDF}" srcOrd="0" destOrd="0" presId="urn:microsoft.com/office/officeart/2008/layout/HorizontalMultiLevelHierarchy"/>
    <dgm:cxn modelId="{7EA18B07-8C02-4BFA-9F47-FC51048843F9}" type="presOf" srcId="{2F2FDCDB-CE6E-49E4-B7C7-A5BA6083A93B}" destId="{4D6D3EB6-20BC-4902-82E0-E325DC7E831D}" srcOrd="0" destOrd="0" presId="urn:microsoft.com/office/officeart/2008/layout/HorizontalMultiLevelHierarchy"/>
    <dgm:cxn modelId="{765885EE-1D5B-4FD9-B9B4-67AAAABF2B3D}" type="presOf" srcId="{63D96FC6-3DF8-43A6-95FB-F23BE6975986}" destId="{13CCD152-7A0E-4DC0-8102-40C357CD77CD}" srcOrd="0" destOrd="0" presId="urn:microsoft.com/office/officeart/2008/layout/HorizontalMultiLevelHierarchy"/>
    <dgm:cxn modelId="{C88B2946-FD43-4707-AE61-F8D70FC2E1EC}" type="presOf" srcId="{6DAFF2F0-5658-447D-85A5-89D345B68FD6}" destId="{0A3A75D1-2528-4BF9-8353-540571824391}" srcOrd="0" destOrd="0" presId="urn:microsoft.com/office/officeart/2008/layout/HorizontalMultiLevelHierarchy"/>
    <dgm:cxn modelId="{6EC64620-9E7E-4CA7-8153-FB1A0852CD64}" type="presOf" srcId="{B640C120-7AF7-4EAF-8B5B-A4A613007E2E}" destId="{118291A3-0F17-4CCE-98D0-B4B8121F9F32}" srcOrd="0" destOrd="0" presId="urn:microsoft.com/office/officeart/2008/layout/HorizontalMultiLevelHierarchy"/>
    <dgm:cxn modelId="{EA91B09F-826B-4BE6-A1E9-5DFED46041CB}" type="presOf" srcId="{13B021DD-0643-437D-8991-3B6527648925}" destId="{E2BB00DC-11A8-44F9-903F-595AAA1EC6ED}" srcOrd="0" destOrd="0" presId="urn:microsoft.com/office/officeart/2008/layout/HorizontalMultiLevelHierarchy"/>
    <dgm:cxn modelId="{21DBB709-4F44-4FF0-A4CE-EC11C9834923}" type="presOf" srcId="{8468F887-A77F-4EA8-806D-52B6702EA3D0}" destId="{C9465C13-F90A-40E3-8879-3948C3FE5AC2}" srcOrd="0" destOrd="0" presId="urn:microsoft.com/office/officeart/2008/layout/HorizontalMultiLevelHierarchy"/>
    <dgm:cxn modelId="{50775825-8323-4D34-B53B-2B7FEEDF7B80}" type="presOf" srcId="{6DAFF2F0-5658-447D-85A5-89D345B68FD6}" destId="{330D2D91-40BD-4001-8B9C-8A2529BD2FAD}" srcOrd="1" destOrd="0" presId="urn:microsoft.com/office/officeart/2008/layout/HorizontalMultiLevelHierarchy"/>
    <dgm:cxn modelId="{4956E295-47C0-4C71-BF6C-E08A6C53C1B7}" type="presOf" srcId="{CE68A06F-ECA1-4524-BD86-68066F6FC611}" destId="{BBB8496C-B4FC-4B54-8B21-0E2D857213EC}" srcOrd="0" destOrd="0" presId="urn:microsoft.com/office/officeart/2008/layout/HorizontalMultiLevelHierarchy"/>
    <dgm:cxn modelId="{F6520850-83EB-4AE1-8D65-F2C78E98E7A3}" type="presOf" srcId="{7C3CFAD4-EB93-48AD-9E05-0BC58ACED456}" destId="{C3545B73-3D53-4798-87CB-565434FB62C0}" srcOrd="0" destOrd="0" presId="urn:microsoft.com/office/officeart/2008/layout/HorizontalMultiLevelHierarchy"/>
    <dgm:cxn modelId="{DFF7968A-4699-4AC7-9ED1-9A69A85AE969}" srcId="{17FA2EE5-2E47-4658-854D-B15424C20012}" destId="{48027523-CC48-48AD-9C9C-789467FC2376}" srcOrd="1" destOrd="0" parTransId="{AD8CC88F-E489-4E86-8706-1E967BD10BA0}" sibTransId="{15F6B7A5-1417-464D-97E7-477017778680}"/>
    <dgm:cxn modelId="{B2A177DF-AF8B-4F13-ACBA-2416BC615E4F}" type="presOf" srcId="{DE4DF2D3-9B1C-48C4-8A91-FFEA38234BF6}" destId="{7317E0B7-52DC-41A4-8238-4BA804ADE97B}" srcOrd="1" destOrd="0" presId="urn:microsoft.com/office/officeart/2008/layout/HorizontalMultiLevelHierarchy"/>
    <dgm:cxn modelId="{FAB7ABD0-1373-4EF3-8352-E5DEF1C0902E}" type="presOf" srcId="{17FA2EE5-2E47-4658-854D-B15424C20012}" destId="{C55CC42E-E1DD-40F4-97F9-CB386BBAA872}" srcOrd="0" destOrd="0" presId="urn:microsoft.com/office/officeart/2008/layout/HorizontalMultiLevelHierarchy"/>
    <dgm:cxn modelId="{0413A333-CD02-4ABD-88B6-9BC2DA722A3C}" srcId="{2F2FDCDB-CE6E-49E4-B7C7-A5BA6083A93B}" destId="{17FA2EE5-2E47-4658-854D-B15424C20012}" srcOrd="1" destOrd="0" parTransId="{6DAFF2F0-5658-447D-85A5-89D345B68FD6}" sibTransId="{C008A8A1-4DCA-4009-A39F-ADA1F98C5ECD}"/>
    <dgm:cxn modelId="{DB429AFD-54F1-4871-90D1-9B0A6A97A777}" srcId="{17FA2EE5-2E47-4658-854D-B15424C20012}" destId="{CE68A06F-ECA1-4524-BD86-68066F6FC611}" srcOrd="2" destOrd="0" parTransId="{DE4DF2D3-9B1C-48C4-8A91-FFEA38234BF6}" sibTransId="{79B841FA-6D5A-48F6-9E5A-2057F7AF9115}"/>
    <dgm:cxn modelId="{0B88BB28-BD10-441F-945E-E8A3A2E9C796}" type="presOf" srcId="{B640C120-7AF7-4EAF-8B5B-A4A613007E2E}" destId="{8071E66A-8A9A-4F75-9677-61CF790CA35C}" srcOrd="1" destOrd="0" presId="urn:microsoft.com/office/officeart/2008/layout/HorizontalMultiLevelHierarchy"/>
    <dgm:cxn modelId="{A370EE6F-44A3-450F-8140-A69D45217F92}" type="presOf" srcId="{8468F887-A77F-4EA8-806D-52B6702EA3D0}" destId="{BBB01EC0-535B-4C09-BF7A-37250ED27AA1}" srcOrd="1" destOrd="0" presId="urn:microsoft.com/office/officeart/2008/layout/HorizontalMultiLevelHierarchy"/>
    <dgm:cxn modelId="{94E1D12C-771B-4160-948F-26599C4EA643}" type="presOf" srcId="{AD8CC88F-E489-4E86-8706-1E967BD10BA0}" destId="{54E1373F-38FB-41A2-98DB-002BB88577C7}" srcOrd="1" destOrd="0" presId="urn:microsoft.com/office/officeart/2008/layout/HorizontalMultiLevelHierarchy"/>
    <dgm:cxn modelId="{6F1E37A8-3ED8-4B6A-BBF6-DE4DB297EDF0}" type="presOf" srcId="{63D96FC6-3DF8-43A6-95FB-F23BE6975986}" destId="{C0EFB3F6-C2EF-4327-8AB2-7C5C9E26410D}" srcOrd="1" destOrd="0" presId="urn:microsoft.com/office/officeart/2008/layout/HorizontalMultiLevelHierarchy"/>
    <dgm:cxn modelId="{67635A82-9C23-4B3C-810A-22873EDF283D}" srcId="{2F2FDCDB-CE6E-49E4-B7C7-A5BA6083A93B}" destId="{13B021DD-0643-437D-8991-3B6527648925}" srcOrd="0" destOrd="0" parTransId="{63D96FC6-3DF8-43A6-95FB-F23BE6975986}" sibTransId="{F541A14A-5E68-4CAB-934D-37BFBE24F660}"/>
    <dgm:cxn modelId="{EF587EB0-CD90-4906-82A1-40C5BE78FB3F}" srcId="{17FA2EE5-2E47-4658-854D-B15424C20012}" destId="{7C3CFAD4-EB93-48AD-9E05-0BC58ACED456}" srcOrd="0" destOrd="0" parTransId="{8468F887-A77F-4EA8-806D-52B6702EA3D0}" sibTransId="{D225B6DB-A16C-492F-93FF-B9440219A81E}"/>
    <dgm:cxn modelId="{F064E347-E080-43AF-B194-16DFC0D2ACB1}" type="presOf" srcId="{48027523-CC48-48AD-9C9C-789467FC2376}" destId="{935C9E74-5CD3-4C0C-9533-69D384E11827}" srcOrd="0" destOrd="0" presId="urn:microsoft.com/office/officeart/2008/layout/HorizontalMultiLevelHierarchy"/>
    <dgm:cxn modelId="{2115D664-D86A-4435-A091-5FCCFF60F7B7}" srcId="{61C7DD7A-0743-48A2-B590-6B656E9D3DF4}" destId="{2F2FDCDB-CE6E-49E4-B7C7-A5BA6083A93B}" srcOrd="0" destOrd="0" parTransId="{877AB463-ACA7-4F0B-93F3-E67C258E55AF}" sibTransId="{0659A590-E384-4DFC-9B2C-24D52DE00EDD}"/>
    <dgm:cxn modelId="{A662C2BD-FBC0-4C02-9DD4-02A3F938996C}" type="presOf" srcId="{61C7DD7A-0743-48A2-B590-6B656E9D3DF4}" destId="{3349EEF3-F014-4A5F-B69D-EAD616DE118F}" srcOrd="0" destOrd="0" presId="urn:microsoft.com/office/officeart/2008/layout/HorizontalMultiLevelHierarchy"/>
    <dgm:cxn modelId="{52F82B65-5E2E-46F3-9922-BA30A1642385}" srcId="{13B021DD-0643-437D-8991-3B6527648925}" destId="{2EB4D717-7B60-43A1-A4BE-A4B89A5F8340}" srcOrd="0" destOrd="0" parTransId="{B640C120-7AF7-4EAF-8B5B-A4A613007E2E}" sibTransId="{FEF22DE4-78E1-40F4-96DF-E91236625A7C}"/>
    <dgm:cxn modelId="{9AF63649-D5C4-46C7-85E0-D74726F25BC5}" type="presOf" srcId="{AD8CC88F-E489-4E86-8706-1E967BD10BA0}" destId="{125CC34C-693E-4AB3-92E1-E47065113893}" srcOrd="0" destOrd="0" presId="urn:microsoft.com/office/officeart/2008/layout/HorizontalMultiLevelHierarchy"/>
    <dgm:cxn modelId="{1F4839D9-F359-4B38-A66D-9D622D098434}" type="presOf" srcId="{2EB4D717-7B60-43A1-A4BE-A4B89A5F8340}" destId="{441E5397-D200-42E5-96B9-094967453D6D}" srcOrd="0" destOrd="0" presId="urn:microsoft.com/office/officeart/2008/layout/HorizontalMultiLevelHierarchy"/>
    <dgm:cxn modelId="{7DAA641F-E6DC-4A3E-BC5E-1B7A384AAB58}" type="presParOf" srcId="{3349EEF3-F014-4A5F-B69D-EAD616DE118F}" destId="{AE013984-3029-445F-9FDF-7DD6355BF510}" srcOrd="0" destOrd="0" presId="urn:microsoft.com/office/officeart/2008/layout/HorizontalMultiLevelHierarchy"/>
    <dgm:cxn modelId="{F2862D1C-DE24-4FE6-ADF2-CF2C828BC2A8}" type="presParOf" srcId="{AE013984-3029-445F-9FDF-7DD6355BF510}" destId="{4D6D3EB6-20BC-4902-82E0-E325DC7E831D}" srcOrd="0" destOrd="0" presId="urn:microsoft.com/office/officeart/2008/layout/HorizontalMultiLevelHierarchy"/>
    <dgm:cxn modelId="{77F466CC-A524-4DB2-88F8-B499F58538CD}" type="presParOf" srcId="{AE013984-3029-445F-9FDF-7DD6355BF510}" destId="{6BF3473C-D1FE-45DA-A091-D601A023F17C}" srcOrd="1" destOrd="0" presId="urn:microsoft.com/office/officeart/2008/layout/HorizontalMultiLevelHierarchy"/>
    <dgm:cxn modelId="{D2CE8AFB-0C7C-4745-A08D-C005E68C36F4}" type="presParOf" srcId="{6BF3473C-D1FE-45DA-A091-D601A023F17C}" destId="{13CCD152-7A0E-4DC0-8102-40C357CD77CD}" srcOrd="0" destOrd="0" presId="urn:microsoft.com/office/officeart/2008/layout/HorizontalMultiLevelHierarchy"/>
    <dgm:cxn modelId="{28DD4703-1C33-4675-8139-CAB2E4423508}" type="presParOf" srcId="{13CCD152-7A0E-4DC0-8102-40C357CD77CD}" destId="{C0EFB3F6-C2EF-4327-8AB2-7C5C9E26410D}" srcOrd="0" destOrd="0" presId="urn:microsoft.com/office/officeart/2008/layout/HorizontalMultiLevelHierarchy"/>
    <dgm:cxn modelId="{F99930A8-D4F6-4A5E-ADB1-CF5A927BF8A8}" type="presParOf" srcId="{6BF3473C-D1FE-45DA-A091-D601A023F17C}" destId="{53E1F9A3-FEEE-41D6-AA48-7FECA8AE20E2}" srcOrd="1" destOrd="0" presId="urn:microsoft.com/office/officeart/2008/layout/HorizontalMultiLevelHierarchy"/>
    <dgm:cxn modelId="{66B8AD1D-157E-476B-B97A-49B3B7478DE0}" type="presParOf" srcId="{53E1F9A3-FEEE-41D6-AA48-7FECA8AE20E2}" destId="{E2BB00DC-11A8-44F9-903F-595AAA1EC6ED}" srcOrd="0" destOrd="0" presId="urn:microsoft.com/office/officeart/2008/layout/HorizontalMultiLevelHierarchy"/>
    <dgm:cxn modelId="{15456367-B5C6-44D0-831F-A5B7D08AEC36}" type="presParOf" srcId="{53E1F9A3-FEEE-41D6-AA48-7FECA8AE20E2}" destId="{156036EC-37A2-4A22-99FE-A9B80F83C16E}" srcOrd="1" destOrd="0" presId="urn:microsoft.com/office/officeart/2008/layout/HorizontalMultiLevelHierarchy"/>
    <dgm:cxn modelId="{5DCD37BB-A10D-411C-91B2-E275E5330F8D}" type="presParOf" srcId="{156036EC-37A2-4A22-99FE-A9B80F83C16E}" destId="{118291A3-0F17-4CCE-98D0-B4B8121F9F32}" srcOrd="0" destOrd="0" presId="urn:microsoft.com/office/officeart/2008/layout/HorizontalMultiLevelHierarchy"/>
    <dgm:cxn modelId="{5C17CCBE-E450-4552-9005-BD33E72F1C6C}" type="presParOf" srcId="{118291A3-0F17-4CCE-98D0-B4B8121F9F32}" destId="{8071E66A-8A9A-4F75-9677-61CF790CA35C}" srcOrd="0" destOrd="0" presId="urn:microsoft.com/office/officeart/2008/layout/HorizontalMultiLevelHierarchy"/>
    <dgm:cxn modelId="{0E24D54D-84B1-4346-B72A-987F51C5855D}" type="presParOf" srcId="{156036EC-37A2-4A22-99FE-A9B80F83C16E}" destId="{ADF90487-E407-40BA-8FF9-3F144277928F}" srcOrd="1" destOrd="0" presId="urn:microsoft.com/office/officeart/2008/layout/HorizontalMultiLevelHierarchy"/>
    <dgm:cxn modelId="{4B071B36-A13B-4EBF-AB55-B94A36F64FE9}" type="presParOf" srcId="{ADF90487-E407-40BA-8FF9-3F144277928F}" destId="{441E5397-D200-42E5-96B9-094967453D6D}" srcOrd="0" destOrd="0" presId="urn:microsoft.com/office/officeart/2008/layout/HorizontalMultiLevelHierarchy"/>
    <dgm:cxn modelId="{72497EE8-167E-463D-8594-D78B8E930E13}" type="presParOf" srcId="{ADF90487-E407-40BA-8FF9-3F144277928F}" destId="{69C8A8E0-107F-417A-B692-E9F1B63CEB8C}" srcOrd="1" destOrd="0" presId="urn:microsoft.com/office/officeart/2008/layout/HorizontalMultiLevelHierarchy"/>
    <dgm:cxn modelId="{81C81194-BC0B-4188-A574-BEF9BB89F2CB}" type="presParOf" srcId="{6BF3473C-D1FE-45DA-A091-D601A023F17C}" destId="{0A3A75D1-2528-4BF9-8353-540571824391}" srcOrd="2" destOrd="0" presId="urn:microsoft.com/office/officeart/2008/layout/HorizontalMultiLevelHierarchy"/>
    <dgm:cxn modelId="{2375097E-27A4-453C-84C9-B0F9FD6F2F0B}" type="presParOf" srcId="{0A3A75D1-2528-4BF9-8353-540571824391}" destId="{330D2D91-40BD-4001-8B9C-8A2529BD2FAD}" srcOrd="0" destOrd="0" presId="urn:microsoft.com/office/officeart/2008/layout/HorizontalMultiLevelHierarchy"/>
    <dgm:cxn modelId="{7B49EBD0-DD27-4160-9618-A00812EAAF7C}" type="presParOf" srcId="{6BF3473C-D1FE-45DA-A091-D601A023F17C}" destId="{FEDC1B21-5CC4-473F-B99A-239ECD425127}" srcOrd="3" destOrd="0" presId="urn:microsoft.com/office/officeart/2008/layout/HorizontalMultiLevelHierarchy"/>
    <dgm:cxn modelId="{DD1A753E-BBE8-4237-81E3-6E70C38F6A37}" type="presParOf" srcId="{FEDC1B21-5CC4-473F-B99A-239ECD425127}" destId="{C55CC42E-E1DD-40F4-97F9-CB386BBAA872}" srcOrd="0" destOrd="0" presId="urn:microsoft.com/office/officeart/2008/layout/HorizontalMultiLevelHierarchy"/>
    <dgm:cxn modelId="{5363EE08-9EE2-4B56-8948-3A1C4B158CBF}" type="presParOf" srcId="{FEDC1B21-5CC4-473F-B99A-239ECD425127}" destId="{2C8F6252-521C-42A9-968E-19CA42914D9F}" srcOrd="1" destOrd="0" presId="urn:microsoft.com/office/officeart/2008/layout/HorizontalMultiLevelHierarchy"/>
    <dgm:cxn modelId="{F1058C45-B3BA-4723-998C-B31362146F91}" type="presParOf" srcId="{2C8F6252-521C-42A9-968E-19CA42914D9F}" destId="{C9465C13-F90A-40E3-8879-3948C3FE5AC2}" srcOrd="0" destOrd="0" presId="urn:microsoft.com/office/officeart/2008/layout/HorizontalMultiLevelHierarchy"/>
    <dgm:cxn modelId="{3760B7EF-4158-47C9-AAF2-95ED059C98FE}" type="presParOf" srcId="{C9465C13-F90A-40E3-8879-3948C3FE5AC2}" destId="{BBB01EC0-535B-4C09-BF7A-37250ED27AA1}" srcOrd="0" destOrd="0" presId="urn:microsoft.com/office/officeart/2008/layout/HorizontalMultiLevelHierarchy"/>
    <dgm:cxn modelId="{E7BE9E9B-574D-4CDE-A074-B259AE03AB46}" type="presParOf" srcId="{2C8F6252-521C-42A9-968E-19CA42914D9F}" destId="{900C56DF-A2BE-4F15-B30C-6E5F3DDC028C}" srcOrd="1" destOrd="0" presId="urn:microsoft.com/office/officeart/2008/layout/HorizontalMultiLevelHierarchy"/>
    <dgm:cxn modelId="{36A4FA87-658A-4BF7-888A-E4C71C08C635}" type="presParOf" srcId="{900C56DF-A2BE-4F15-B30C-6E5F3DDC028C}" destId="{C3545B73-3D53-4798-87CB-565434FB62C0}" srcOrd="0" destOrd="0" presId="urn:microsoft.com/office/officeart/2008/layout/HorizontalMultiLevelHierarchy"/>
    <dgm:cxn modelId="{B2ABA9C1-88FE-4722-9BCB-75225CB701B0}" type="presParOf" srcId="{900C56DF-A2BE-4F15-B30C-6E5F3DDC028C}" destId="{98F600A5-22EE-4FA3-8F94-E1C74F6F714F}" srcOrd="1" destOrd="0" presId="urn:microsoft.com/office/officeart/2008/layout/HorizontalMultiLevelHierarchy"/>
    <dgm:cxn modelId="{92E8EB4E-FE1F-4DB4-89D4-749A97C9F47C}" type="presParOf" srcId="{2C8F6252-521C-42A9-968E-19CA42914D9F}" destId="{125CC34C-693E-4AB3-92E1-E47065113893}" srcOrd="2" destOrd="0" presId="urn:microsoft.com/office/officeart/2008/layout/HorizontalMultiLevelHierarchy"/>
    <dgm:cxn modelId="{D2D01F92-ACAB-46E8-9350-EB7D580CB429}" type="presParOf" srcId="{125CC34C-693E-4AB3-92E1-E47065113893}" destId="{54E1373F-38FB-41A2-98DB-002BB88577C7}" srcOrd="0" destOrd="0" presId="urn:microsoft.com/office/officeart/2008/layout/HorizontalMultiLevelHierarchy"/>
    <dgm:cxn modelId="{39E08985-C1F0-44CB-B5FC-B718165C91B3}" type="presParOf" srcId="{2C8F6252-521C-42A9-968E-19CA42914D9F}" destId="{CFA4337E-9190-458A-BFF3-E611C87879D6}" srcOrd="3" destOrd="0" presId="urn:microsoft.com/office/officeart/2008/layout/HorizontalMultiLevelHierarchy"/>
    <dgm:cxn modelId="{937D2982-BC6D-4887-B9E7-77E1078B232E}" type="presParOf" srcId="{CFA4337E-9190-458A-BFF3-E611C87879D6}" destId="{935C9E74-5CD3-4C0C-9533-69D384E11827}" srcOrd="0" destOrd="0" presId="urn:microsoft.com/office/officeart/2008/layout/HorizontalMultiLevelHierarchy"/>
    <dgm:cxn modelId="{18DAA835-107B-4258-BB87-DFA9096E1D2B}" type="presParOf" srcId="{CFA4337E-9190-458A-BFF3-E611C87879D6}" destId="{83CDDAF9-BCF2-4A89-AD6C-D080D64A9E33}" srcOrd="1" destOrd="0" presId="urn:microsoft.com/office/officeart/2008/layout/HorizontalMultiLevelHierarchy"/>
    <dgm:cxn modelId="{7A7A9105-1C22-4DCB-A90D-A302D2C2BE27}" type="presParOf" srcId="{2C8F6252-521C-42A9-968E-19CA42914D9F}" destId="{1AE114D7-3688-4D0F-863D-F0D5D3E39CDF}" srcOrd="4" destOrd="0" presId="urn:microsoft.com/office/officeart/2008/layout/HorizontalMultiLevelHierarchy"/>
    <dgm:cxn modelId="{D40D0B44-EB67-4C34-954B-5BF5BF44CC50}" type="presParOf" srcId="{1AE114D7-3688-4D0F-863D-F0D5D3E39CDF}" destId="{7317E0B7-52DC-41A4-8238-4BA804ADE97B}" srcOrd="0" destOrd="0" presId="urn:microsoft.com/office/officeart/2008/layout/HorizontalMultiLevelHierarchy"/>
    <dgm:cxn modelId="{DBF2A274-3ABC-4D65-AADE-51018E1322CB}" type="presParOf" srcId="{2C8F6252-521C-42A9-968E-19CA42914D9F}" destId="{615A9E55-6807-4086-BCC0-FFAAE8C42E9C}" srcOrd="5" destOrd="0" presId="urn:microsoft.com/office/officeart/2008/layout/HorizontalMultiLevelHierarchy"/>
    <dgm:cxn modelId="{6EF05D70-1019-4D37-AB2B-53481EACF897}" type="presParOf" srcId="{615A9E55-6807-4086-BCC0-FFAAE8C42E9C}" destId="{BBB8496C-B4FC-4B54-8B21-0E2D857213EC}" srcOrd="0" destOrd="0" presId="urn:microsoft.com/office/officeart/2008/layout/HorizontalMultiLevelHierarchy"/>
    <dgm:cxn modelId="{B149F296-FFFC-4982-BD86-57AA4E1D4623}" type="presParOf" srcId="{615A9E55-6807-4086-BCC0-FFAAE8C42E9C}" destId="{5102DC5F-AD5F-4EB8-A2C0-413242EC649C}" srcOrd="1" destOrd="0" presId="urn:microsoft.com/office/officeart/2008/layout/HorizontalMultiLevelHierarchy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468DD121-05B7-4585-B8C6-316B01A8C88B}" type="doc">
      <dgm:prSet loTypeId="urn:microsoft.com/office/officeart/2008/layout/VerticalCurv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B9AC9006-DBC4-4887-855A-D2772AD8005B}">
      <dgm:prSet phldrT="[نص]"/>
      <dgm:spPr/>
      <dgm:t>
        <a:bodyPr/>
        <a:lstStyle/>
        <a:p>
          <a:pPr algn="r" rtl="1"/>
          <a:r>
            <a:rPr lang="ar-SA" dirty="0" smtClean="0"/>
            <a:t>1- العهد الدولي للحقوق المدنية والسياسية .</a:t>
          </a:r>
          <a:endParaRPr lang="ar-SA" dirty="0"/>
        </a:p>
      </dgm:t>
    </dgm:pt>
    <dgm:pt modelId="{C59EFC87-BD77-46DD-915E-840693D853BE}" type="parTrans" cxnId="{C3C00CA0-5A4B-4BEC-928B-645C233528E9}">
      <dgm:prSet/>
      <dgm:spPr/>
      <dgm:t>
        <a:bodyPr/>
        <a:lstStyle/>
        <a:p>
          <a:pPr rtl="1"/>
          <a:endParaRPr lang="ar-SA"/>
        </a:p>
      </dgm:t>
    </dgm:pt>
    <dgm:pt modelId="{0845CE04-74CA-4DD0-85DC-DD4554E79E9D}" type="sibTrans" cxnId="{C3C00CA0-5A4B-4BEC-928B-645C233528E9}">
      <dgm:prSet/>
      <dgm:spPr/>
      <dgm:t>
        <a:bodyPr/>
        <a:lstStyle/>
        <a:p>
          <a:pPr rtl="1"/>
          <a:endParaRPr lang="ar-SA"/>
        </a:p>
      </dgm:t>
    </dgm:pt>
    <dgm:pt modelId="{6F11E156-D6CA-4BB1-9606-3607E6D2058D}">
      <dgm:prSet phldrT="[نص]"/>
      <dgm:spPr/>
      <dgm:t>
        <a:bodyPr/>
        <a:lstStyle/>
        <a:p>
          <a:pPr algn="r" rtl="1"/>
          <a:r>
            <a:rPr lang="ar-SA" dirty="0" smtClean="0"/>
            <a:t>4- اتفاقية حقوق الطفل .</a:t>
          </a:r>
          <a:endParaRPr lang="ar-SA" dirty="0"/>
        </a:p>
      </dgm:t>
    </dgm:pt>
    <dgm:pt modelId="{DBF87284-2818-4DE6-A240-1CFE868D6335}" type="parTrans" cxnId="{1AA26ECE-693A-49F1-8793-945BF0C40E8E}">
      <dgm:prSet/>
      <dgm:spPr/>
      <dgm:t>
        <a:bodyPr/>
        <a:lstStyle/>
        <a:p>
          <a:pPr rtl="1"/>
          <a:endParaRPr lang="ar-SA"/>
        </a:p>
      </dgm:t>
    </dgm:pt>
    <dgm:pt modelId="{2A5F341B-B225-48DC-97C0-B63BEFE952C6}" type="sibTrans" cxnId="{1AA26ECE-693A-49F1-8793-945BF0C40E8E}">
      <dgm:prSet/>
      <dgm:spPr/>
      <dgm:t>
        <a:bodyPr/>
        <a:lstStyle/>
        <a:p>
          <a:pPr rtl="1"/>
          <a:endParaRPr lang="ar-SA"/>
        </a:p>
      </dgm:t>
    </dgm:pt>
    <dgm:pt modelId="{0807045E-40E1-4D6F-9791-E0648D3FC467}">
      <dgm:prSet phldrT="[نص]"/>
      <dgm:spPr/>
      <dgm:t>
        <a:bodyPr/>
        <a:lstStyle/>
        <a:p>
          <a:pPr algn="r" rtl="1"/>
          <a:r>
            <a:rPr lang="ar-SA" dirty="0" smtClean="0"/>
            <a:t>5- اتفاقية القضاء على جميع أشكال التمييز ضد المرأة .</a:t>
          </a:r>
          <a:endParaRPr lang="ar-SA" dirty="0"/>
        </a:p>
      </dgm:t>
    </dgm:pt>
    <dgm:pt modelId="{DC296A24-A087-4066-813E-8EF0AFA499E0}" type="parTrans" cxnId="{756DFC67-C88B-4E42-8DF6-2C84CE3EF54A}">
      <dgm:prSet/>
      <dgm:spPr/>
      <dgm:t>
        <a:bodyPr/>
        <a:lstStyle/>
        <a:p>
          <a:pPr rtl="1"/>
          <a:endParaRPr lang="ar-SA"/>
        </a:p>
      </dgm:t>
    </dgm:pt>
    <dgm:pt modelId="{04B2F760-222A-4D71-99B9-8A1A69F04EE6}" type="sibTrans" cxnId="{756DFC67-C88B-4E42-8DF6-2C84CE3EF54A}">
      <dgm:prSet/>
      <dgm:spPr/>
      <dgm:t>
        <a:bodyPr/>
        <a:lstStyle/>
        <a:p>
          <a:pPr rtl="1"/>
          <a:endParaRPr lang="ar-SA"/>
        </a:p>
      </dgm:t>
    </dgm:pt>
    <dgm:pt modelId="{13260FCE-1FF6-4E79-BC64-ADEC06961DD1}">
      <dgm:prSet/>
      <dgm:spPr/>
      <dgm:t>
        <a:bodyPr/>
        <a:lstStyle/>
        <a:p>
          <a:pPr algn="r" rtl="1"/>
          <a:r>
            <a:rPr lang="ar-SA" dirty="0" smtClean="0"/>
            <a:t>2- العهد الدولي للحقوق الاقتصادية والاجتماعية والثقافية . </a:t>
          </a:r>
          <a:endParaRPr lang="ar-SA" dirty="0"/>
        </a:p>
      </dgm:t>
    </dgm:pt>
    <dgm:pt modelId="{5403EABC-2CE1-40EE-ACE3-A64E3426A8F3}" type="parTrans" cxnId="{860EE93D-3BC5-46FF-93B4-196B94E3C7E9}">
      <dgm:prSet/>
      <dgm:spPr/>
      <dgm:t>
        <a:bodyPr/>
        <a:lstStyle/>
        <a:p>
          <a:pPr rtl="1"/>
          <a:endParaRPr lang="ar-SA"/>
        </a:p>
      </dgm:t>
    </dgm:pt>
    <dgm:pt modelId="{22AAF21E-5BA0-4029-A565-51535205A1D0}" type="sibTrans" cxnId="{860EE93D-3BC5-46FF-93B4-196B94E3C7E9}">
      <dgm:prSet/>
      <dgm:spPr/>
      <dgm:t>
        <a:bodyPr/>
        <a:lstStyle/>
        <a:p>
          <a:pPr rtl="1"/>
          <a:endParaRPr lang="ar-SA"/>
        </a:p>
      </dgm:t>
    </dgm:pt>
    <dgm:pt modelId="{BC45E8B1-5FFA-499D-8C2A-6803204B2FE7}">
      <dgm:prSet/>
      <dgm:spPr/>
      <dgm:t>
        <a:bodyPr/>
        <a:lstStyle/>
        <a:p>
          <a:pPr algn="r" rtl="1"/>
          <a:r>
            <a:rPr lang="ar-SA" dirty="0" smtClean="0"/>
            <a:t>3-  اتفاقية مناهضة التعذيب وغيرة.</a:t>
          </a:r>
          <a:endParaRPr lang="ar-SA" dirty="0"/>
        </a:p>
      </dgm:t>
    </dgm:pt>
    <dgm:pt modelId="{BBE48EB1-B495-4FBE-B082-4A8964753D12}" type="parTrans" cxnId="{24BFF41A-5990-43EF-9DA4-FFFF62EEDF29}">
      <dgm:prSet/>
      <dgm:spPr/>
      <dgm:t>
        <a:bodyPr/>
        <a:lstStyle/>
        <a:p>
          <a:pPr rtl="1"/>
          <a:endParaRPr lang="ar-SA"/>
        </a:p>
      </dgm:t>
    </dgm:pt>
    <dgm:pt modelId="{5B2ECF8F-2372-4A52-B6C5-5EADC76EFCC7}" type="sibTrans" cxnId="{24BFF41A-5990-43EF-9DA4-FFFF62EEDF29}">
      <dgm:prSet/>
      <dgm:spPr/>
      <dgm:t>
        <a:bodyPr/>
        <a:lstStyle/>
        <a:p>
          <a:pPr rtl="1"/>
          <a:endParaRPr lang="ar-SA"/>
        </a:p>
      </dgm:t>
    </dgm:pt>
    <dgm:pt modelId="{84953D05-1DDF-4249-A4C4-890E46DE71EC}" type="pres">
      <dgm:prSet presAssocID="{468DD121-05B7-4585-B8C6-316B01A8C88B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en-US"/>
        </a:p>
      </dgm:t>
    </dgm:pt>
    <dgm:pt modelId="{65EBA495-6D2C-41BB-AAF4-81A61EB06C47}" type="pres">
      <dgm:prSet presAssocID="{468DD121-05B7-4585-B8C6-316B01A8C88B}" presName="Name1" presStyleCnt="0"/>
      <dgm:spPr/>
    </dgm:pt>
    <dgm:pt modelId="{2CEB1558-3B1C-4A95-9AEC-26D886EF087F}" type="pres">
      <dgm:prSet presAssocID="{468DD121-05B7-4585-B8C6-316B01A8C88B}" presName="cycle" presStyleCnt="0"/>
      <dgm:spPr/>
    </dgm:pt>
    <dgm:pt modelId="{3706F8B9-3029-4B05-AC8D-97DC1688450E}" type="pres">
      <dgm:prSet presAssocID="{468DD121-05B7-4585-B8C6-316B01A8C88B}" presName="srcNode" presStyleLbl="node1" presStyleIdx="0" presStyleCnt="5"/>
      <dgm:spPr/>
    </dgm:pt>
    <dgm:pt modelId="{04B2573A-A659-459E-A6AD-536F1DCE495D}" type="pres">
      <dgm:prSet presAssocID="{468DD121-05B7-4585-B8C6-316B01A8C88B}" presName="conn" presStyleLbl="parChTrans1D2" presStyleIdx="0" presStyleCnt="1"/>
      <dgm:spPr/>
      <dgm:t>
        <a:bodyPr/>
        <a:lstStyle/>
        <a:p>
          <a:endParaRPr lang="en-US"/>
        </a:p>
      </dgm:t>
    </dgm:pt>
    <dgm:pt modelId="{30613A1C-0775-4138-8C7D-BA157C93C490}" type="pres">
      <dgm:prSet presAssocID="{468DD121-05B7-4585-B8C6-316B01A8C88B}" presName="extraNode" presStyleLbl="node1" presStyleIdx="0" presStyleCnt="5"/>
      <dgm:spPr/>
    </dgm:pt>
    <dgm:pt modelId="{1BE9A911-0542-49A5-B9AB-0904202FD603}" type="pres">
      <dgm:prSet presAssocID="{468DD121-05B7-4585-B8C6-316B01A8C88B}" presName="dstNode" presStyleLbl="node1" presStyleIdx="0" presStyleCnt="5"/>
      <dgm:spPr/>
    </dgm:pt>
    <dgm:pt modelId="{81C25EA9-AEE3-428F-8C12-EC4CD996743A}" type="pres">
      <dgm:prSet presAssocID="{B9AC9006-DBC4-4887-855A-D2772AD8005B}" presName="text_1" presStyleLbl="node1" presStyleIdx="0" presStyleCnt="5" custLinFactNeighborX="357" custLinFactNeighborY="132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63C6FFC3-226D-401C-9CE5-B381FCBE6EA3}" type="pres">
      <dgm:prSet presAssocID="{B9AC9006-DBC4-4887-855A-D2772AD8005B}" presName="accent_1" presStyleCnt="0"/>
      <dgm:spPr/>
    </dgm:pt>
    <dgm:pt modelId="{1009C72B-D031-4241-8BFF-9D4015FA44F6}" type="pres">
      <dgm:prSet presAssocID="{B9AC9006-DBC4-4887-855A-D2772AD8005B}" presName="accentRepeatNode" presStyleLbl="solidFgAcc1" presStyleIdx="0" presStyleCnt="5"/>
      <dgm:spPr/>
    </dgm:pt>
    <dgm:pt modelId="{50505187-F34F-45EF-95AA-BB95D7C8DE2D}" type="pres">
      <dgm:prSet presAssocID="{13260FCE-1FF6-4E79-BC64-ADEC06961DD1}" presName="text_2" presStyleLbl="node1" presStyleIdx="1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FB79884A-ABC9-4306-A375-704CD7E551E2}" type="pres">
      <dgm:prSet presAssocID="{13260FCE-1FF6-4E79-BC64-ADEC06961DD1}" presName="accent_2" presStyleCnt="0"/>
      <dgm:spPr/>
    </dgm:pt>
    <dgm:pt modelId="{F62E019E-3DAD-430A-A31F-BCB8ACDE9DB5}" type="pres">
      <dgm:prSet presAssocID="{13260FCE-1FF6-4E79-BC64-ADEC06961DD1}" presName="accentRepeatNode" presStyleLbl="solidFgAcc1" presStyleIdx="1" presStyleCnt="5"/>
      <dgm:spPr/>
    </dgm:pt>
    <dgm:pt modelId="{C5EBBDE0-4B9F-4577-A612-0F5F9B833684}" type="pres">
      <dgm:prSet presAssocID="{BC45E8B1-5FFA-499D-8C2A-6803204B2FE7}" presName="text_3" presStyleLbl="node1" presStyleIdx="2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8852953F-0C2C-4102-B2F0-9D343EC744C3}" type="pres">
      <dgm:prSet presAssocID="{BC45E8B1-5FFA-499D-8C2A-6803204B2FE7}" presName="accent_3" presStyleCnt="0"/>
      <dgm:spPr/>
    </dgm:pt>
    <dgm:pt modelId="{A17B3B7C-163C-44DF-A390-30D2FEB3802B}" type="pres">
      <dgm:prSet presAssocID="{BC45E8B1-5FFA-499D-8C2A-6803204B2FE7}" presName="accentRepeatNode" presStyleLbl="solidFgAcc1" presStyleIdx="2" presStyleCnt="5"/>
      <dgm:spPr/>
    </dgm:pt>
    <dgm:pt modelId="{99B9D459-5188-4BD8-BBE1-A98A54182381}" type="pres">
      <dgm:prSet presAssocID="{6F11E156-D6CA-4BB1-9606-3607E6D2058D}" presName="text_4" presStyleLbl="node1" presStyleIdx="3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FA63393D-B233-44EE-884E-0A11BA58FA79}" type="pres">
      <dgm:prSet presAssocID="{6F11E156-D6CA-4BB1-9606-3607E6D2058D}" presName="accent_4" presStyleCnt="0"/>
      <dgm:spPr/>
    </dgm:pt>
    <dgm:pt modelId="{2138980F-2742-46C8-8F82-B7A5F67E35D7}" type="pres">
      <dgm:prSet presAssocID="{6F11E156-D6CA-4BB1-9606-3607E6D2058D}" presName="accentRepeatNode" presStyleLbl="solidFgAcc1" presStyleIdx="3" presStyleCnt="5"/>
      <dgm:spPr/>
    </dgm:pt>
    <dgm:pt modelId="{CF228C51-1225-4E62-9D51-E2A8AC80079B}" type="pres">
      <dgm:prSet presAssocID="{0807045E-40E1-4D6F-9791-E0648D3FC467}" presName="text_5" presStyleLbl="node1" presStyleIdx="4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8D7CC091-5B03-4522-B3D7-59022BDE16C7}" type="pres">
      <dgm:prSet presAssocID="{0807045E-40E1-4D6F-9791-E0648D3FC467}" presName="accent_5" presStyleCnt="0"/>
      <dgm:spPr/>
    </dgm:pt>
    <dgm:pt modelId="{DC4633C0-6A9B-43A0-8E00-1033C330DA36}" type="pres">
      <dgm:prSet presAssocID="{0807045E-40E1-4D6F-9791-E0648D3FC467}" presName="accentRepeatNode" presStyleLbl="solidFgAcc1" presStyleIdx="4" presStyleCnt="5"/>
      <dgm:spPr/>
    </dgm:pt>
  </dgm:ptLst>
  <dgm:cxnLst>
    <dgm:cxn modelId="{756DFC67-C88B-4E42-8DF6-2C84CE3EF54A}" srcId="{468DD121-05B7-4585-B8C6-316B01A8C88B}" destId="{0807045E-40E1-4D6F-9791-E0648D3FC467}" srcOrd="4" destOrd="0" parTransId="{DC296A24-A087-4066-813E-8EF0AFA499E0}" sibTransId="{04B2F760-222A-4D71-99B9-8A1A69F04EE6}"/>
    <dgm:cxn modelId="{672713F0-041F-44DB-9499-2D378342BFF7}" type="presOf" srcId="{0845CE04-74CA-4DD0-85DC-DD4554E79E9D}" destId="{04B2573A-A659-459E-A6AD-536F1DCE495D}" srcOrd="0" destOrd="0" presId="urn:microsoft.com/office/officeart/2008/layout/VerticalCurvedList"/>
    <dgm:cxn modelId="{24BFF41A-5990-43EF-9DA4-FFFF62EEDF29}" srcId="{468DD121-05B7-4585-B8C6-316B01A8C88B}" destId="{BC45E8B1-5FFA-499D-8C2A-6803204B2FE7}" srcOrd="2" destOrd="0" parTransId="{BBE48EB1-B495-4FBE-B082-4A8964753D12}" sibTransId="{5B2ECF8F-2372-4A52-B6C5-5EADC76EFCC7}"/>
    <dgm:cxn modelId="{0BD55B78-3401-48F4-B88D-B79EDA17F8D2}" type="presOf" srcId="{B9AC9006-DBC4-4887-855A-D2772AD8005B}" destId="{81C25EA9-AEE3-428F-8C12-EC4CD996743A}" srcOrd="0" destOrd="0" presId="urn:microsoft.com/office/officeart/2008/layout/VerticalCurvedList"/>
    <dgm:cxn modelId="{48F67002-5378-41BA-9D1E-0C3838BFA222}" type="presOf" srcId="{468DD121-05B7-4585-B8C6-316B01A8C88B}" destId="{84953D05-1DDF-4249-A4C4-890E46DE71EC}" srcOrd="0" destOrd="0" presId="urn:microsoft.com/office/officeart/2008/layout/VerticalCurvedList"/>
    <dgm:cxn modelId="{48687268-0D9C-4E3B-8CB1-E57E1A021196}" type="presOf" srcId="{0807045E-40E1-4D6F-9791-E0648D3FC467}" destId="{CF228C51-1225-4E62-9D51-E2A8AC80079B}" srcOrd="0" destOrd="0" presId="urn:microsoft.com/office/officeart/2008/layout/VerticalCurvedList"/>
    <dgm:cxn modelId="{6ED12F1A-4CBA-4AAE-91B1-BF00A281305C}" type="presOf" srcId="{6F11E156-D6CA-4BB1-9606-3607E6D2058D}" destId="{99B9D459-5188-4BD8-BBE1-A98A54182381}" srcOrd="0" destOrd="0" presId="urn:microsoft.com/office/officeart/2008/layout/VerticalCurvedList"/>
    <dgm:cxn modelId="{138D53CF-6A78-49ED-B96B-9A7774D66441}" type="presOf" srcId="{13260FCE-1FF6-4E79-BC64-ADEC06961DD1}" destId="{50505187-F34F-45EF-95AA-BB95D7C8DE2D}" srcOrd="0" destOrd="0" presId="urn:microsoft.com/office/officeart/2008/layout/VerticalCurvedList"/>
    <dgm:cxn modelId="{49AFDA5B-A78C-44EE-AD92-0DD2F71F817A}" type="presOf" srcId="{BC45E8B1-5FFA-499D-8C2A-6803204B2FE7}" destId="{C5EBBDE0-4B9F-4577-A612-0F5F9B833684}" srcOrd="0" destOrd="0" presId="urn:microsoft.com/office/officeart/2008/layout/VerticalCurvedList"/>
    <dgm:cxn modelId="{C3C00CA0-5A4B-4BEC-928B-645C233528E9}" srcId="{468DD121-05B7-4585-B8C6-316B01A8C88B}" destId="{B9AC9006-DBC4-4887-855A-D2772AD8005B}" srcOrd="0" destOrd="0" parTransId="{C59EFC87-BD77-46DD-915E-840693D853BE}" sibTransId="{0845CE04-74CA-4DD0-85DC-DD4554E79E9D}"/>
    <dgm:cxn modelId="{1AA26ECE-693A-49F1-8793-945BF0C40E8E}" srcId="{468DD121-05B7-4585-B8C6-316B01A8C88B}" destId="{6F11E156-D6CA-4BB1-9606-3607E6D2058D}" srcOrd="3" destOrd="0" parTransId="{DBF87284-2818-4DE6-A240-1CFE868D6335}" sibTransId="{2A5F341B-B225-48DC-97C0-B63BEFE952C6}"/>
    <dgm:cxn modelId="{860EE93D-3BC5-46FF-93B4-196B94E3C7E9}" srcId="{468DD121-05B7-4585-B8C6-316B01A8C88B}" destId="{13260FCE-1FF6-4E79-BC64-ADEC06961DD1}" srcOrd="1" destOrd="0" parTransId="{5403EABC-2CE1-40EE-ACE3-A64E3426A8F3}" sibTransId="{22AAF21E-5BA0-4029-A565-51535205A1D0}"/>
    <dgm:cxn modelId="{F387049C-9C52-4069-BE68-06432369DE9A}" type="presParOf" srcId="{84953D05-1DDF-4249-A4C4-890E46DE71EC}" destId="{65EBA495-6D2C-41BB-AAF4-81A61EB06C47}" srcOrd="0" destOrd="0" presId="urn:microsoft.com/office/officeart/2008/layout/VerticalCurvedList"/>
    <dgm:cxn modelId="{FDBEEDB5-B2DA-4FD7-9B3A-48DA5A83BA25}" type="presParOf" srcId="{65EBA495-6D2C-41BB-AAF4-81A61EB06C47}" destId="{2CEB1558-3B1C-4A95-9AEC-26D886EF087F}" srcOrd="0" destOrd="0" presId="urn:microsoft.com/office/officeart/2008/layout/VerticalCurvedList"/>
    <dgm:cxn modelId="{50D8699E-7AD0-423D-AD79-A843BD45E3AD}" type="presParOf" srcId="{2CEB1558-3B1C-4A95-9AEC-26D886EF087F}" destId="{3706F8B9-3029-4B05-AC8D-97DC1688450E}" srcOrd="0" destOrd="0" presId="urn:microsoft.com/office/officeart/2008/layout/VerticalCurvedList"/>
    <dgm:cxn modelId="{D591A630-30CC-490E-8DCB-08530D4D4A28}" type="presParOf" srcId="{2CEB1558-3B1C-4A95-9AEC-26D886EF087F}" destId="{04B2573A-A659-459E-A6AD-536F1DCE495D}" srcOrd="1" destOrd="0" presId="urn:microsoft.com/office/officeart/2008/layout/VerticalCurvedList"/>
    <dgm:cxn modelId="{066B464A-8676-4876-A818-5519EEBC4906}" type="presParOf" srcId="{2CEB1558-3B1C-4A95-9AEC-26D886EF087F}" destId="{30613A1C-0775-4138-8C7D-BA157C93C490}" srcOrd="2" destOrd="0" presId="urn:microsoft.com/office/officeart/2008/layout/VerticalCurvedList"/>
    <dgm:cxn modelId="{C919574C-25C2-4C3E-AE6B-5A534E5FBB38}" type="presParOf" srcId="{2CEB1558-3B1C-4A95-9AEC-26D886EF087F}" destId="{1BE9A911-0542-49A5-B9AB-0904202FD603}" srcOrd="3" destOrd="0" presId="urn:microsoft.com/office/officeart/2008/layout/VerticalCurvedList"/>
    <dgm:cxn modelId="{E8CD4C3A-D890-4EC2-940D-DF48DC3DFECA}" type="presParOf" srcId="{65EBA495-6D2C-41BB-AAF4-81A61EB06C47}" destId="{81C25EA9-AEE3-428F-8C12-EC4CD996743A}" srcOrd="1" destOrd="0" presId="urn:microsoft.com/office/officeart/2008/layout/VerticalCurvedList"/>
    <dgm:cxn modelId="{F87BB694-A9B8-4477-8A72-0F968E0C746F}" type="presParOf" srcId="{65EBA495-6D2C-41BB-AAF4-81A61EB06C47}" destId="{63C6FFC3-226D-401C-9CE5-B381FCBE6EA3}" srcOrd="2" destOrd="0" presId="urn:microsoft.com/office/officeart/2008/layout/VerticalCurvedList"/>
    <dgm:cxn modelId="{5FF05A1B-A061-4859-80E0-EE87DB8442F5}" type="presParOf" srcId="{63C6FFC3-226D-401C-9CE5-B381FCBE6EA3}" destId="{1009C72B-D031-4241-8BFF-9D4015FA44F6}" srcOrd="0" destOrd="0" presId="urn:microsoft.com/office/officeart/2008/layout/VerticalCurvedList"/>
    <dgm:cxn modelId="{C1E01FC0-1887-4C7A-828D-7A67D6D22543}" type="presParOf" srcId="{65EBA495-6D2C-41BB-AAF4-81A61EB06C47}" destId="{50505187-F34F-45EF-95AA-BB95D7C8DE2D}" srcOrd="3" destOrd="0" presId="urn:microsoft.com/office/officeart/2008/layout/VerticalCurvedList"/>
    <dgm:cxn modelId="{6202288F-8DCB-42B0-B9AD-8DAE13B2AAFA}" type="presParOf" srcId="{65EBA495-6D2C-41BB-AAF4-81A61EB06C47}" destId="{FB79884A-ABC9-4306-A375-704CD7E551E2}" srcOrd="4" destOrd="0" presId="urn:microsoft.com/office/officeart/2008/layout/VerticalCurvedList"/>
    <dgm:cxn modelId="{4694D849-5C6A-40BD-8E24-CC8FC13376B1}" type="presParOf" srcId="{FB79884A-ABC9-4306-A375-704CD7E551E2}" destId="{F62E019E-3DAD-430A-A31F-BCB8ACDE9DB5}" srcOrd="0" destOrd="0" presId="urn:microsoft.com/office/officeart/2008/layout/VerticalCurvedList"/>
    <dgm:cxn modelId="{0AF9EBA8-B6E3-49B6-9D1B-630FB8140A30}" type="presParOf" srcId="{65EBA495-6D2C-41BB-AAF4-81A61EB06C47}" destId="{C5EBBDE0-4B9F-4577-A612-0F5F9B833684}" srcOrd="5" destOrd="0" presId="urn:microsoft.com/office/officeart/2008/layout/VerticalCurvedList"/>
    <dgm:cxn modelId="{EB34696D-B2CA-4825-A7E9-AB67D0C3F2E5}" type="presParOf" srcId="{65EBA495-6D2C-41BB-AAF4-81A61EB06C47}" destId="{8852953F-0C2C-4102-B2F0-9D343EC744C3}" srcOrd="6" destOrd="0" presId="urn:microsoft.com/office/officeart/2008/layout/VerticalCurvedList"/>
    <dgm:cxn modelId="{D222F8A6-234F-4852-ACD9-EC64A493837B}" type="presParOf" srcId="{8852953F-0C2C-4102-B2F0-9D343EC744C3}" destId="{A17B3B7C-163C-44DF-A390-30D2FEB3802B}" srcOrd="0" destOrd="0" presId="urn:microsoft.com/office/officeart/2008/layout/VerticalCurvedList"/>
    <dgm:cxn modelId="{4042181C-B9DC-4929-92AD-90EFF1BF5FC4}" type="presParOf" srcId="{65EBA495-6D2C-41BB-AAF4-81A61EB06C47}" destId="{99B9D459-5188-4BD8-BBE1-A98A54182381}" srcOrd="7" destOrd="0" presId="urn:microsoft.com/office/officeart/2008/layout/VerticalCurvedList"/>
    <dgm:cxn modelId="{83210D6A-7542-450E-BC36-B4B94ADDBA67}" type="presParOf" srcId="{65EBA495-6D2C-41BB-AAF4-81A61EB06C47}" destId="{FA63393D-B233-44EE-884E-0A11BA58FA79}" srcOrd="8" destOrd="0" presId="urn:microsoft.com/office/officeart/2008/layout/VerticalCurvedList"/>
    <dgm:cxn modelId="{98991D81-F656-4CFB-90C5-A66AEADD359E}" type="presParOf" srcId="{FA63393D-B233-44EE-884E-0A11BA58FA79}" destId="{2138980F-2742-46C8-8F82-B7A5F67E35D7}" srcOrd="0" destOrd="0" presId="urn:microsoft.com/office/officeart/2008/layout/VerticalCurvedList"/>
    <dgm:cxn modelId="{3718AC2A-C7C5-4D7F-A99A-FEAADF70C896}" type="presParOf" srcId="{65EBA495-6D2C-41BB-AAF4-81A61EB06C47}" destId="{CF228C51-1225-4E62-9D51-E2A8AC80079B}" srcOrd="9" destOrd="0" presId="urn:microsoft.com/office/officeart/2008/layout/VerticalCurvedList"/>
    <dgm:cxn modelId="{17B87EDB-4F92-4FE3-A20F-18E21DCD25D0}" type="presParOf" srcId="{65EBA495-6D2C-41BB-AAF4-81A61EB06C47}" destId="{8D7CC091-5B03-4522-B3D7-59022BDE16C7}" srcOrd="10" destOrd="0" presId="urn:microsoft.com/office/officeart/2008/layout/VerticalCurvedList"/>
    <dgm:cxn modelId="{FBBC69E8-BE26-4203-A491-C3AE1ED9D00F}" type="presParOf" srcId="{8D7CC091-5B03-4522-B3D7-59022BDE16C7}" destId="{DC4633C0-6A9B-43A0-8E00-1033C330DA36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76C04F6A-7DDA-497F-8780-74F4A45B75B9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CD1702B4-8CED-45E2-8E4A-1F43615DDD70}">
      <dgm:prSet phldrT="[Text]" custT="1"/>
      <dgm:spPr>
        <a:solidFill>
          <a:srgbClr val="00B0F0"/>
        </a:solidFill>
      </dgm:spPr>
      <dgm:t>
        <a:bodyPr/>
        <a:lstStyle/>
        <a:p>
          <a:r>
            <a:rPr lang="ar-SA" sz="2000" dirty="0" smtClean="0"/>
            <a:t>حقوق الانسان في الإسلام</a:t>
          </a:r>
          <a:endParaRPr lang="en-US" sz="2000" dirty="0"/>
        </a:p>
      </dgm:t>
    </dgm:pt>
    <dgm:pt modelId="{F3CD0EB4-803C-4B00-BF80-6EB25DB9EC0C}" type="parTrans" cxnId="{D85C7116-B319-4F67-8716-5DC90DE36402}">
      <dgm:prSet/>
      <dgm:spPr/>
      <dgm:t>
        <a:bodyPr/>
        <a:lstStyle/>
        <a:p>
          <a:endParaRPr lang="en-US"/>
        </a:p>
      </dgm:t>
    </dgm:pt>
    <dgm:pt modelId="{709107C3-4B3A-4349-9B11-943E376FD8EE}" type="sibTrans" cxnId="{D85C7116-B319-4F67-8716-5DC90DE36402}">
      <dgm:prSet/>
      <dgm:spPr/>
      <dgm:t>
        <a:bodyPr/>
        <a:lstStyle/>
        <a:p>
          <a:endParaRPr lang="en-US"/>
        </a:p>
      </dgm:t>
    </dgm:pt>
    <dgm:pt modelId="{434317D7-B3D4-4FC6-9CE3-AB38FB0B7EEF}">
      <dgm:prSet phldrT="[Text]" custT="1"/>
      <dgm:spPr/>
      <dgm:t>
        <a:bodyPr/>
        <a:lstStyle/>
        <a:p>
          <a:r>
            <a:rPr lang="ar-SA" sz="1800" dirty="0" smtClean="0"/>
            <a:t>ضماناته</a:t>
          </a:r>
          <a:endParaRPr lang="en-US" sz="1800" dirty="0"/>
        </a:p>
      </dgm:t>
    </dgm:pt>
    <dgm:pt modelId="{C0DE2A79-A965-46F7-91CD-58FE326FF1A0}" type="parTrans" cxnId="{B139F38C-FB40-4E54-89F3-7CB5523FD427}">
      <dgm:prSet/>
      <dgm:spPr/>
      <dgm:t>
        <a:bodyPr/>
        <a:lstStyle/>
        <a:p>
          <a:endParaRPr lang="en-US"/>
        </a:p>
      </dgm:t>
    </dgm:pt>
    <dgm:pt modelId="{4897689B-6C63-47FB-A1ED-1875C20FC3FC}" type="sibTrans" cxnId="{B139F38C-FB40-4E54-89F3-7CB5523FD427}">
      <dgm:prSet/>
      <dgm:spPr/>
      <dgm:t>
        <a:bodyPr/>
        <a:lstStyle/>
        <a:p>
          <a:endParaRPr lang="en-US"/>
        </a:p>
      </dgm:t>
    </dgm:pt>
    <dgm:pt modelId="{5148CA8B-A243-46E8-8E1B-899E23967483}">
      <dgm:prSet phldrT="[Text]" custT="1"/>
      <dgm:spPr/>
      <dgm:t>
        <a:bodyPr/>
        <a:lstStyle/>
        <a:p>
          <a:r>
            <a:rPr lang="ar-SA" sz="1400" dirty="0" smtClean="0"/>
            <a:t>خصائصه</a:t>
          </a:r>
          <a:endParaRPr lang="en-US" sz="1400" dirty="0"/>
        </a:p>
      </dgm:t>
    </dgm:pt>
    <dgm:pt modelId="{514EC0CF-A07D-4DD0-B76F-AC65985A6067}" type="parTrans" cxnId="{560CBE55-69A5-4D36-8CA9-F6CF0A05DF9E}">
      <dgm:prSet/>
      <dgm:spPr/>
      <dgm:t>
        <a:bodyPr/>
        <a:lstStyle/>
        <a:p>
          <a:endParaRPr lang="en-US"/>
        </a:p>
      </dgm:t>
    </dgm:pt>
    <dgm:pt modelId="{08D42FF9-B828-47F2-8B2C-E0540DAA285F}" type="sibTrans" cxnId="{560CBE55-69A5-4D36-8CA9-F6CF0A05DF9E}">
      <dgm:prSet/>
      <dgm:spPr/>
      <dgm:t>
        <a:bodyPr/>
        <a:lstStyle/>
        <a:p>
          <a:endParaRPr lang="en-US"/>
        </a:p>
      </dgm:t>
    </dgm:pt>
    <dgm:pt modelId="{B443B6E0-CAFD-4575-A71B-51FD44CDCEBC}">
      <dgm:prSet custT="1"/>
      <dgm:spPr/>
      <dgm:t>
        <a:bodyPr/>
        <a:lstStyle/>
        <a:p>
          <a:r>
            <a:rPr lang="ar-SA" sz="1400" dirty="0" smtClean="0"/>
            <a:t>مفهومه</a:t>
          </a:r>
          <a:endParaRPr lang="en-US" sz="1400" dirty="0"/>
        </a:p>
      </dgm:t>
    </dgm:pt>
    <dgm:pt modelId="{20270BFC-5B06-440D-BD9C-D6C2037AD04A}" type="parTrans" cxnId="{CC39D0C5-47EC-462A-B5DD-0F34FB570C38}">
      <dgm:prSet/>
      <dgm:spPr/>
      <dgm:t>
        <a:bodyPr/>
        <a:lstStyle/>
        <a:p>
          <a:endParaRPr lang="en-US"/>
        </a:p>
      </dgm:t>
    </dgm:pt>
    <dgm:pt modelId="{795CE08E-9765-4FE8-9343-4605287DB5AE}" type="sibTrans" cxnId="{CC39D0C5-47EC-462A-B5DD-0F34FB570C38}">
      <dgm:prSet/>
      <dgm:spPr/>
      <dgm:t>
        <a:bodyPr/>
        <a:lstStyle/>
        <a:p>
          <a:endParaRPr lang="en-US"/>
        </a:p>
      </dgm:t>
    </dgm:pt>
    <dgm:pt modelId="{6E36BFBD-65B5-4934-B27D-9F168F2D4DE9}">
      <dgm:prSet custT="1"/>
      <dgm:spPr/>
      <dgm:t>
        <a:bodyPr/>
        <a:lstStyle/>
        <a:p>
          <a:r>
            <a:rPr lang="ar-SA" sz="1800" dirty="0" smtClean="0"/>
            <a:t>ربانية المصدر</a:t>
          </a:r>
          <a:endParaRPr lang="en-US" sz="1800" dirty="0"/>
        </a:p>
      </dgm:t>
    </dgm:pt>
    <dgm:pt modelId="{92B3389B-59C4-4EF3-BF98-1E5CBBBB34FF}" type="parTrans" cxnId="{A9F8BC85-AE7F-442A-AC06-BCA7B021BB0A}">
      <dgm:prSet/>
      <dgm:spPr/>
      <dgm:t>
        <a:bodyPr/>
        <a:lstStyle/>
        <a:p>
          <a:endParaRPr lang="en-US"/>
        </a:p>
      </dgm:t>
    </dgm:pt>
    <dgm:pt modelId="{A162D393-04A5-48A7-83C5-A13B4F74E937}" type="sibTrans" cxnId="{A9F8BC85-AE7F-442A-AC06-BCA7B021BB0A}">
      <dgm:prSet/>
      <dgm:spPr/>
      <dgm:t>
        <a:bodyPr/>
        <a:lstStyle/>
        <a:p>
          <a:endParaRPr lang="en-US"/>
        </a:p>
      </dgm:t>
    </dgm:pt>
    <dgm:pt modelId="{CC32296B-21FC-44F2-BEF2-AE99596DE9F0}">
      <dgm:prSet custT="1"/>
      <dgm:spPr/>
      <dgm:t>
        <a:bodyPr/>
        <a:lstStyle/>
        <a:p>
          <a:r>
            <a:rPr lang="ar-SA" sz="1600" dirty="0" smtClean="0"/>
            <a:t> بناؤها على اساس التكريم الالهي </a:t>
          </a:r>
          <a:endParaRPr lang="en-US" sz="1600" dirty="0"/>
        </a:p>
      </dgm:t>
    </dgm:pt>
    <dgm:pt modelId="{DF1D20E6-B1CC-463F-A81A-2F15D458B295}" type="parTrans" cxnId="{4E29586D-DB84-4FB9-8BEE-776E6387DE73}">
      <dgm:prSet/>
      <dgm:spPr/>
      <dgm:t>
        <a:bodyPr/>
        <a:lstStyle/>
        <a:p>
          <a:endParaRPr lang="en-US"/>
        </a:p>
      </dgm:t>
    </dgm:pt>
    <dgm:pt modelId="{0F12D208-61F3-41E8-9CE2-65B00F89F8CC}" type="sibTrans" cxnId="{4E29586D-DB84-4FB9-8BEE-776E6387DE73}">
      <dgm:prSet/>
      <dgm:spPr/>
      <dgm:t>
        <a:bodyPr/>
        <a:lstStyle/>
        <a:p>
          <a:endParaRPr lang="en-US"/>
        </a:p>
      </dgm:t>
    </dgm:pt>
    <dgm:pt modelId="{8772CF40-000D-46B4-B855-7F6977329222}">
      <dgm:prSet custT="1"/>
      <dgm:spPr/>
      <dgm:t>
        <a:bodyPr/>
        <a:lstStyle/>
        <a:p>
          <a:r>
            <a:rPr lang="ar-SA" sz="1800" dirty="0" smtClean="0"/>
            <a:t>غايتها تحقيق العبوديه لله</a:t>
          </a:r>
          <a:endParaRPr lang="en-US" sz="1800" dirty="0"/>
        </a:p>
      </dgm:t>
    </dgm:pt>
    <dgm:pt modelId="{04250C78-A256-44BE-B8CE-6531DBB837A4}" type="parTrans" cxnId="{0FCF73F5-28C6-4B57-A8FD-B6B1E84A2805}">
      <dgm:prSet/>
      <dgm:spPr/>
      <dgm:t>
        <a:bodyPr/>
        <a:lstStyle/>
        <a:p>
          <a:endParaRPr lang="en-US"/>
        </a:p>
      </dgm:t>
    </dgm:pt>
    <dgm:pt modelId="{733B7A37-F1AB-4E5B-8D90-B496AA654507}" type="sibTrans" cxnId="{0FCF73F5-28C6-4B57-A8FD-B6B1E84A2805}">
      <dgm:prSet/>
      <dgm:spPr/>
      <dgm:t>
        <a:bodyPr/>
        <a:lstStyle/>
        <a:p>
          <a:endParaRPr lang="en-US"/>
        </a:p>
      </dgm:t>
    </dgm:pt>
    <dgm:pt modelId="{8B72B141-849E-40A1-ADB8-1504C37BACAC}">
      <dgm:prSet custT="1"/>
      <dgm:spPr/>
      <dgm:t>
        <a:bodyPr/>
        <a:lstStyle/>
        <a:p>
          <a:r>
            <a:rPr lang="ar-SA" sz="1800" dirty="0" smtClean="0"/>
            <a:t> الثبوت و الاستقرار</a:t>
          </a:r>
          <a:endParaRPr lang="en-US" sz="1800" dirty="0"/>
        </a:p>
      </dgm:t>
    </dgm:pt>
    <dgm:pt modelId="{6788055F-FF84-433A-AB97-A90009203F01}" type="parTrans" cxnId="{ED1C10CA-E9D2-4D58-AC58-1C7B98F4709D}">
      <dgm:prSet/>
      <dgm:spPr/>
      <dgm:t>
        <a:bodyPr/>
        <a:lstStyle/>
        <a:p>
          <a:endParaRPr lang="en-US"/>
        </a:p>
      </dgm:t>
    </dgm:pt>
    <dgm:pt modelId="{0111A2EF-E6A5-4F80-9117-BE7BDD0ED74D}" type="sibTrans" cxnId="{ED1C10CA-E9D2-4D58-AC58-1C7B98F4709D}">
      <dgm:prSet/>
      <dgm:spPr/>
      <dgm:t>
        <a:bodyPr/>
        <a:lstStyle/>
        <a:p>
          <a:endParaRPr lang="en-US"/>
        </a:p>
      </dgm:t>
    </dgm:pt>
    <dgm:pt modelId="{1E597B30-CF9F-4329-B70C-4B1DD5689E4F}">
      <dgm:prSet custT="1"/>
      <dgm:spPr/>
      <dgm:t>
        <a:bodyPr/>
        <a:lstStyle/>
        <a:p>
          <a:r>
            <a:rPr lang="ar-SA" sz="1800" dirty="0" smtClean="0"/>
            <a:t>تعزيز الدافع الايماني و الرقابه الذاتيه</a:t>
          </a:r>
          <a:endParaRPr lang="en-US" sz="1800" dirty="0"/>
        </a:p>
      </dgm:t>
    </dgm:pt>
    <dgm:pt modelId="{5DD5658C-7661-41EB-8E5E-BB6474E3617E}" type="parTrans" cxnId="{3A5442EE-B492-43AF-BBB5-FBC005E03DC6}">
      <dgm:prSet/>
      <dgm:spPr/>
      <dgm:t>
        <a:bodyPr/>
        <a:lstStyle/>
        <a:p>
          <a:endParaRPr lang="en-US"/>
        </a:p>
      </dgm:t>
    </dgm:pt>
    <dgm:pt modelId="{C0DC00CB-61BC-47E8-941A-DD3EE7267482}" type="sibTrans" cxnId="{3A5442EE-B492-43AF-BBB5-FBC005E03DC6}">
      <dgm:prSet/>
      <dgm:spPr/>
      <dgm:t>
        <a:bodyPr/>
        <a:lstStyle/>
        <a:p>
          <a:endParaRPr lang="en-US"/>
        </a:p>
      </dgm:t>
    </dgm:pt>
    <dgm:pt modelId="{536264BA-293A-4B17-89D1-90385D066330}">
      <dgm:prSet custT="1"/>
      <dgm:spPr/>
      <dgm:t>
        <a:bodyPr/>
        <a:lstStyle/>
        <a:p>
          <a:r>
            <a:rPr lang="ar-SA" sz="1800" dirty="0" smtClean="0"/>
            <a:t>علو الصفه التكليفيه</a:t>
          </a:r>
          <a:endParaRPr lang="en-US" sz="1800" dirty="0"/>
        </a:p>
      </dgm:t>
    </dgm:pt>
    <dgm:pt modelId="{624EFC6E-9712-4AB2-B8AF-5727E4AE7C89}" type="parTrans" cxnId="{78976861-0A78-4EBF-8467-4FB7B66790A0}">
      <dgm:prSet/>
      <dgm:spPr/>
      <dgm:t>
        <a:bodyPr/>
        <a:lstStyle/>
        <a:p>
          <a:endParaRPr lang="en-US"/>
        </a:p>
      </dgm:t>
    </dgm:pt>
    <dgm:pt modelId="{00FAE536-8735-4E9A-B76E-270A6C0E0BEC}" type="sibTrans" cxnId="{78976861-0A78-4EBF-8467-4FB7B66790A0}">
      <dgm:prSet/>
      <dgm:spPr/>
      <dgm:t>
        <a:bodyPr/>
        <a:lstStyle/>
        <a:p>
          <a:endParaRPr lang="en-US"/>
        </a:p>
      </dgm:t>
    </dgm:pt>
    <dgm:pt modelId="{55847955-5779-43ED-BDF7-16361823E829}">
      <dgm:prSet custT="1"/>
      <dgm:spPr/>
      <dgm:t>
        <a:bodyPr/>
        <a:lstStyle/>
        <a:p>
          <a:r>
            <a:rPr lang="ar-SA" sz="1800" dirty="0" smtClean="0"/>
            <a:t>الشموليه و التوازن </a:t>
          </a:r>
          <a:endParaRPr lang="en-US" sz="1800" dirty="0"/>
        </a:p>
      </dgm:t>
    </dgm:pt>
    <dgm:pt modelId="{8A89747C-7F2C-4291-937D-F0840137A95B}" type="parTrans" cxnId="{A8CDB0CB-19D8-435B-984E-1799A16B4CA6}">
      <dgm:prSet/>
      <dgm:spPr/>
      <dgm:t>
        <a:bodyPr/>
        <a:lstStyle/>
        <a:p>
          <a:endParaRPr lang="en-US"/>
        </a:p>
      </dgm:t>
    </dgm:pt>
    <dgm:pt modelId="{91A2E51D-E849-46F8-91BC-0326EDDD1356}" type="sibTrans" cxnId="{A8CDB0CB-19D8-435B-984E-1799A16B4CA6}">
      <dgm:prSet/>
      <dgm:spPr/>
      <dgm:t>
        <a:bodyPr/>
        <a:lstStyle/>
        <a:p>
          <a:endParaRPr lang="en-US"/>
        </a:p>
      </dgm:t>
    </dgm:pt>
    <dgm:pt modelId="{C77004F8-6EE8-4650-AB51-1A9DB013D893}">
      <dgm:prSet custT="1"/>
      <dgm:spPr/>
      <dgm:t>
        <a:bodyPr/>
        <a:lstStyle/>
        <a:p>
          <a:r>
            <a:rPr lang="ar-SA" sz="1800" dirty="0" smtClean="0"/>
            <a:t>الضمانه المجتمعيه</a:t>
          </a:r>
          <a:endParaRPr lang="en-US" sz="1800" dirty="0"/>
        </a:p>
      </dgm:t>
    </dgm:pt>
    <dgm:pt modelId="{4A604EA8-3C6C-4D04-9590-16A2337E4678}" type="parTrans" cxnId="{C3E1CA70-2834-498C-A32E-DEB5C94E8659}">
      <dgm:prSet/>
      <dgm:spPr/>
      <dgm:t>
        <a:bodyPr/>
        <a:lstStyle/>
        <a:p>
          <a:endParaRPr lang="en-US"/>
        </a:p>
      </dgm:t>
    </dgm:pt>
    <dgm:pt modelId="{10B4CD94-D19D-41FB-88E1-CF676FA3FD0C}" type="sibTrans" cxnId="{C3E1CA70-2834-498C-A32E-DEB5C94E8659}">
      <dgm:prSet/>
      <dgm:spPr/>
      <dgm:t>
        <a:bodyPr/>
        <a:lstStyle/>
        <a:p>
          <a:endParaRPr lang="en-US"/>
        </a:p>
      </dgm:t>
    </dgm:pt>
    <dgm:pt modelId="{5819B0C8-289C-494E-9883-2358B889EEAF}">
      <dgm:prSet custT="1"/>
      <dgm:spPr/>
      <dgm:t>
        <a:bodyPr/>
        <a:lstStyle/>
        <a:p>
          <a:r>
            <a:rPr lang="ar-SA" sz="1800" dirty="0" smtClean="0"/>
            <a:t>الرقابه الذاتيه </a:t>
          </a:r>
          <a:endParaRPr lang="en-US" sz="1800" dirty="0"/>
        </a:p>
      </dgm:t>
    </dgm:pt>
    <dgm:pt modelId="{8568D85A-8093-4B25-A865-9195132D56EA}" type="parTrans" cxnId="{65901263-2D14-4DD6-8BD6-F06991AC07C3}">
      <dgm:prSet/>
      <dgm:spPr/>
      <dgm:t>
        <a:bodyPr/>
        <a:lstStyle/>
        <a:p>
          <a:endParaRPr lang="en-US"/>
        </a:p>
      </dgm:t>
    </dgm:pt>
    <dgm:pt modelId="{894A7FD8-37D7-4C06-B0B5-15B9787D737E}" type="sibTrans" cxnId="{65901263-2D14-4DD6-8BD6-F06991AC07C3}">
      <dgm:prSet/>
      <dgm:spPr/>
      <dgm:t>
        <a:bodyPr/>
        <a:lstStyle/>
        <a:p>
          <a:endParaRPr lang="en-US"/>
        </a:p>
      </dgm:t>
    </dgm:pt>
    <dgm:pt modelId="{4428C67C-2C4C-4604-8CBB-5879FC4178B2}">
      <dgm:prSet custT="1"/>
      <dgm:spPr/>
      <dgm:t>
        <a:bodyPr/>
        <a:lstStyle/>
        <a:p>
          <a:r>
            <a:rPr lang="ar-SA" sz="1800" dirty="0" smtClean="0"/>
            <a:t>صون الحقوق من الاسقاط </a:t>
          </a:r>
          <a:endParaRPr lang="en-US" sz="1800" dirty="0"/>
        </a:p>
      </dgm:t>
    </dgm:pt>
    <dgm:pt modelId="{2623E977-C671-42EF-B329-54BAA4D5AC1B}" type="parTrans" cxnId="{11E0F229-BD73-429B-BFB4-7E2E2C4ECD56}">
      <dgm:prSet/>
      <dgm:spPr/>
      <dgm:t>
        <a:bodyPr/>
        <a:lstStyle/>
        <a:p>
          <a:endParaRPr lang="en-US"/>
        </a:p>
      </dgm:t>
    </dgm:pt>
    <dgm:pt modelId="{1F65BFAD-C77B-4DA7-809A-D198C03ABFC6}" type="sibTrans" cxnId="{11E0F229-BD73-429B-BFB4-7E2E2C4ECD56}">
      <dgm:prSet/>
      <dgm:spPr/>
      <dgm:t>
        <a:bodyPr/>
        <a:lstStyle/>
        <a:p>
          <a:endParaRPr lang="en-US"/>
        </a:p>
      </dgm:t>
    </dgm:pt>
    <dgm:pt modelId="{7C78D822-3A7C-4D41-AA43-C0D0B98B1651}">
      <dgm:prSet custT="1"/>
      <dgm:spPr/>
      <dgm:t>
        <a:bodyPr/>
        <a:lstStyle/>
        <a:p>
          <a:r>
            <a:rPr lang="ar-SA" sz="1600" dirty="0" smtClean="0"/>
            <a:t>مصادره</a:t>
          </a:r>
          <a:endParaRPr lang="en-US" sz="1600" dirty="0"/>
        </a:p>
      </dgm:t>
    </dgm:pt>
    <dgm:pt modelId="{03507070-4595-43A0-9DFD-6A82CE576ABE}" type="parTrans" cxnId="{2963C990-D731-439E-BF40-C5493FF59532}">
      <dgm:prSet/>
      <dgm:spPr/>
      <dgm:t>
        <a:bodyPr/>
        <a:lstStyle/>
        <a:p>
          <a:endParaRPr lang="en-US"/>
        </a:p>
      </dgm:t>
    </dgm:pt>
    <dgm:pt modelId="{04408FDC-E849-47A3-B6E8-B210BAA0CE23}" type="sibTrans" cxnId="{2963C990-D731-439E-BF40-C5493FF59532}">
      <dgm:prSet/>
      <dgm:spPr/>
      <dgm:t>
        <a:bodyPr/>
        <a:lstStyle/>
        <a:p>
          <a:endParaRPr lang="en-US"/>
        </a:p>
      </dgm:t>
    </dgm:pt>
    <dgm:pt modelId="{B10F0451-4D42-47AC-BC21-2A2E10FFDE87}">
      <dgm:prSet custT="1"/>
      <dgm:spPr/>
      <dgm:t>
        <a:bodyPr/>
        <a:lstStyle/>
        <a:p>
          <a:r>
            <a:rPr lang="ar-SA" sz="1800" dirty="0" smtClean="0"/>
            <a:t>القرآن الكريم</a:t>
          </a:r>
          <a:endParaRPr lang="en-US" sz="1800" dirty="0"/>
        </a:p>
      </dgm:t>
    </dgm:pt>
    <dgm:pt modelId="{CC18F27F-DB40-42CD-A876-A89B56EAC492}" type="parTrans" cxnId="{C9C067FB-FA29-4D7E-9CEE-0CC6F772ED10}">
      <dgm:prSet/>
      <dgm:spPr/>
      <dgm:t>
        <a:bodyPr/>
        <a:lstStyle/>
        <a:p>
          <a:endParaRPr lang="en-US"/>
        </a:p>
      </dgm:t>
    </dgm:pt>
    <dgm:pt modelId="{6FAAC481-C6DB-4DCA-860D-434566113905}" type="sibTrans" cxnId="{C9C067FB-FA29-4D7E-9CEE-0CC6F772ED10}">
      <dgm:prSet/>
      <dgm:spPr/>
      <dgm:t>
        <a:bodyPr/>
        <a:lstStyle/>
        <a:p>
          <a:endParaRPr lang="en-US"/>
        </a:p>
      </dgm:t>
    </dgm:pt>
    <dgm:pt modelId="{37FEC57E-C1E5-41FB-97CB-3E8D27E25021}">
      <dgm:prSet custT="1"/>
      <dgm:spPr/>
      <dgm:t>
        <a:bodyPr/>
        <a:lstStyle/>
        <a:p>
          <a:r>
            <a:rPr lang="ar-SA" sz="1800" dirty="0" smtClean="0"/>
            <a:t>السنه النبويه </a:t>
          </a:r>
          <a:endParaRPr lang="en-US" sz="1800" dirty="0"/>
        </a:p>
      </dgm:t>
    </dgm:pt>
    <dgm:pt modelId="{DC1990F0-0275-4F99-9B13-924A36B635AA}" type="parTrans" cxnId="{A05EFF7D-B4A9-4E7F-A36A-EAB7DBB1FD31}">
      <dgm:prSet/>
      <dgm:spPr/>
      <dgm:t>
        <a:bodyPr/>
        <a:lstStyle/>
        <a:p>
          <a:endParaRPr lang="en-US"/>
        </a:p>
      </dgm:t>
    </dgm:pt>
    <dgm:pt modelId="{FA43B201-DBFF-47AE-BE2B-081C2DABA333}" type="sibTrans" cxnId="{A05EFF7D-B4A9-4E7F-A36A-EAB7DBB1FD31}">
      <dgm:prSet/>
      <dgm:spPr/>
      <dgm:t>
        <a:bodyPr/>
        <a:lstStyle/>
        <a:p>
          <a:endParaRPr lang="en-US"/>
        </a:p>
      </dgm:t>
    </dgm:pt>
    <dgm:pt modelId="{97A9B0DD-EC39-4740-9419-5B44DD385C6A}">
      <dgm:prSet custT="1"/>
      <dgm:spPr/>
      <dgm:t>
        <a:bodyPr/>
        <a:lstStyle/>
        <a:p>
          <a:r>
            <a:rPr lang="ar-SA" sz="1800" dirty="0" smtClean="0"/>
            <a:t>الاجماع </a:t>
          </a:r>
          <a:endParaRPr lang="en-US" sz="1800" dirty="0"/>
        </a:p>
      </dgm:t>
    </dgm:pt>
    <dgm:pt modelId="{D28D1C67-7724-4645-AB72-3D4D2B240F6B}" type="parTrans" cxnId="{D4222B2D-BC60-4A3B-A492-851CB99BC073}">
      <dgm:prSet/>
      <dgm:spPr/>
      <dgm:t>
        <a:bodyPr/>
        <a:lstStyle/>
        <a:p>
          <a:endParaRPr lang="en-US"/>
        </a:p>
      </dgm:t>
    </dgm:pt>
    <dgm:pt modelId="{EEAF06F4-55C8-4784-96FC-C40002AE75BD}" type="sibTrans" cxnId="{D4222B2D-BC60-4A3B-A492-851CB99BC073}">
      <dgm:prSet/>
      <dgm:spPr/>
      <dgm:t>
        <a:bodyPr/>
        <a:lstStyle/>
        <a:p>
          <a:endParaRPr lang="en-US"/>
        </a:p>
      </dgm:t>
    </dgm:pt>
    <dgm:pt modelId="{03278A3F-8165-4428-A0E9-C640755002FA}">
      <dgm:prSet custT="1"/>
      <dgm:spPr/>
      <dgm:t>
        <a:bodyPr/>
        <a:lstStyle/>
        <a:p>
          <a:pPr rtl="1"/>
          <a:r>
            <a:rPr lang="ar-SA" sz="1400" dirty="0" smtClean="0"/>
            <a:t>هي الحقوق التي كفلها الإسلام وحفظها للإنسان فرداً وجماعةً في كل مجالات الحياة الإنسانية .</a:t>
          </a:r>
          <a:endParaRPr lang="ar-SA" sz="1400" dirty="0"/>
        </a:p>
      </dgm:t>
    </dgm:pt>
    <dgm:pt modelId="{28B9C916-312B-4FC8-A116-F1A30B56AA7D}" type="parTrans" cxnId="{85839601-12B3-488F-97F2-FC2C11E745AC}">
      <dgm:prSet/>
      <dgm:spPr/>
      <dgm:t>
        <a:bodyPr/>
        <a:lstStyle/>
        <a:p>
          <a:pPr rtl="1"/>
          <a:endParaRPr lang="ar-SA"/>
        </a:p>
      </dgm:t>
    </dgm:pt>
    <dgm:pt modelId="{48EF4C69-B354-4468-8032-6754DA17A87A}" type="sibTrans" cxnId="{85839601-12B3-488F-97F2-FC2C11E745AC}">
      <dgm:prSet/>
      <dgm:spPr/>
      <dgm:t>
        <a:bodyPr/>
        <a:lstStyle/>
        <a:p>
          <a:pPr rtl="1"/>
          <a:endParaRPr lang="ar-SA"/>
        </a:p>
      </dgm:t>
    </dgm:pt>
    <dgm:pt modelId="{81C51221-917F-4D3F-B99D-DA3E94BFB78E}" type="pres">
      <dgm:prSet presAssocID="{76C04F6A-7DDA-497F-8780-74F4A45B75B9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pPr rtl="1"/>
          <a:endParaRPr lang="ar-SA"/>
        </a:p>
      </dgm:t>
    </dgm:pt>
    <dgm:pt modelId="{3C06FB53-3A3C-4C99-BA5C-236A71CA78FD}" type="pres">
      <dgm:prSet presAssocID="{CD1702B4-8CED-45E2-8E4A-1F43615DDD70}" presName="hierRoot1" presStyleCnt="0">
        <dgm:presLayoutVars>
          <dgm:hierBranch val="init"/>
        </dgm:presLayoutVars>
      </dgm:prSet>
      <dgm:spPr/>
    </dgm:pt>
    <dgm:pt modelId="{AED1D5A4-B1D5-461D-92B8-AE849D64A2A8}" type="pres">
      <dgm:prSet presAssocID="{CD1702B4-8CED-45E2-8E4A-1F43615DDD70}" presName="rootComposite1" presStyleCnt="0"/>
      <dgm:spPr/>
    </dgm:pt>
    <dgm:pt modelId="{B41F729B-1972-4AD5-A776-1D3638611867}" type="pres">
      <dgm:prSet presAssocID="{CD1702B4-8CED-45E2-8E4A-1F43615DDD70}" presName="rootText1" presStyleLbl="node0" presStyleIdx="0" presStyleCnt="1" custScaleX="198136" custScaleY="54357" custLinFactNeighborX="-2063" custLinFactNeighborY="-10319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463A2950-4C7B-45A3-9231-A28494E99C7A}" type="pres">
      <dgm:prSet presAssocID="{CD1702B4-8CED-45E2-8E4A-1F43615DDD70}" presName="rootConnector1" presStyleLbl="node1" presStyleIdx="0" presStyleCnt="0"/>
      <dgm:spPr/>
      <dgm:t>
        <a:bodyPr/>
        <a:lstStyle/>
        <a:p>
          <a:pPr rtl="1"/>
          <a:endParaRPr lang="ar-SA"/>
        </a:p>
      </dgm:t>
    </dgm:pt>
    <dgm:pt modelId="{0F55182B-8973-4CD5-8049-448C5F22C7DC}" type="pres">
      <dgm:prSet presAssocID="{CD1702B4-8CED-45E2-8E4A-1F43615DDD70}" presName="hierChild2" presStyleCnt="0"/>
      <dgm:spPr/>
    </dgm:pt>
    <dgm:pt modelId="{187DB951-C48D-43E0-B28D-D107C2AF35EF}" type="pres">
      <dgm:prSet presAssocID="{03507070-4595-43A0-9DFD-6A82CE576ABE}" presName="Name37" presStyleLbl="parChTrans1D2" presStyleIdx="0" presStyleCnt="4"/>
      <dgm:spPr/>
      <dgm:t>
        <a:bodyPr/>
        <a:lstStyle/>
        <a:p>
          <a:pPr rtl="1"/>
          <a:endParaRPr lang="ar-SA"/>
        </a:p>
      </dgm:t>
    </dgm:pt>
    <dgm:pt modelId="{613979CD-FE03-42DC-9E98-861E5544DA12}" type="pres">
      <dgm:prSet presAssocID="{7C78D822-3A7C-4D41-AA43-C0D0B98B1651}" presName="hierRoot2" presStyleCnt="0">
        <dgm:presLayoutVars>
          <dgm:hierBranch val="init"/>
        </dgm:presLayoutVars>
      </dgm:prSet>
      <dgm:spPr/>
    </dgm:pt>
    <dgm:pt modelId="{B2686889-02F0-4367-B168-073390A99505}" type="pres">
      <dgm:prSet presAssocID="{7C78D822-3A7C-4D41-AA43-C0D0B98B1651}" presName="rootComposite" presStyleCnt="0"/>
      <dgm:spPr/>
    </dgm:pt>
    <dgm:pt modelId="{1DFB4CC6-886E-40E7-841F-3B0525E53481}" type="pres">
      <dgm:prSet presAssocID="{7C78D822-3A7C-4D41-AA43-C0D0B98B1651}" presName="rootText" presStyleLbl="node2" presStyleIdx="0" presStyleCnt="4" custScaleX="104767" custScaleY="62828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5A397D99-9322-4EF9-BBC8-1E24BD8AB511}" type="pres">
      <dgm:prSet presAssocID="{7C78D822-3A7C-4D41-AA43-C0D0B98B1651}" presName="rootConnector" presStyleLbl="node2" presStyleIdx="0" presStyleCnt="4"/>
      <dgm:spPr/>
      <dgm:t>
        <a:bodyPr/>
        <a:lstStyle/>
        <a:p>
          <a:pPr rtl="1"/>
          <a:endParaRPr lang="ar-SA"/>
        </a:p>
      </dgm:t>
    </dgm:pt>
    <dgm:pt modelId="{51CDBB56-D331-468E-BB94-3A38D3A37E3D}" type="pres">
      <dgm:prSet presAssocID="{7C78D822-3A7C-4D41-AA43-C0D0B98B1651}" presName="hierChild4" presStyleCnt="0"/>
      <dgm:spPr/>
    </dgm:pt>
    <dgm:pt modelId="{3AA1FFFD-A611-4C4C-9715-B1931931049A}" type="pres">
      <dgm:prSet presAssocID="{CC18F27F-DB40-42CD-A876-A89B56EAC492}" presName="Name37" presStyleLbl="parChTrans1D3" presStyleIdx="0" presStyleCnt="14"/>
      <dgm:spPr/>
      <dgm:t>
        <a:bodyPr/>
        <a:lstStyle/>
        <a:p>
          <a:pPr rtl="1"/>
          <a:endParaRPr lang="ar-SA"/>
        </a:p>
      </dgm:t>
    </dgm:pt>
    <dgm:pt modelId="{432FE1A0-0854-430F-BC71-7D2757AD61C4}" type="pres">
      <dgm:prSet presAssocID="{B10F0451-4D42-47AC-BC21-2A2E10FFDE87}" presName="hierRoot2" presStyleCnt="0">
        <dgm:presLayoutVars>
          <dgm:hierBranch val="init"/>
        </dgm:presLayoutVars>
      </dgm:prSet>
      <dgm:spPr/>
    </dgm:pt>
    <dgm:pt modelId="{FF88F56B-2F55-4EF5-B4C4-7523F68D823E}" type="pres">
      <dgm:prSet presAssocID="{B10F0451-4D42-47AC-BC21-2A2E10FFDE87}" presName="rootComposite" presStyleCnt="0"/>
      <dgm:spPr/>
    </dgm:pt>
    <dgm:pt modelId="{E48BDE26-CD37-40D5-B0EA-CD9C76474CD6}" type="pres">
      <dgm:prSet presAssocID="{B10F0451-4D42-47AC-BC21-2A2E10FFDE87}" presName="rootText" presStyleLbl="node3" presStyleIdx="0" presStyleCnt="14" custScaleX="89747" custScaleY="7702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AADAC050-35B4-4DB7-AB0A-ED668A0B0A7C}" type="pres">
      <dgm:prSet presAssocID="{B10F0451-4D42-47AC-BC21-2A2E10FFDE87}" presName="rootConnector" presStyleLbl="node3" presStyleIdx="0" presStyleCnt="14"/>
      <dgm:spPr/>
      <dgm:t>
        <a:bodyPr/>
        <a:lstStyle/>
        <a:p>
          <a:pPr rtl="1"/>
          <a:endParaRPr lang="ar-SA"/>
        </a:p>
      </dgm:t>
    </dgm:pt>
    <dgm:pt modelId="{20DD1FD4-F944-46FF-ADFB-CB7DCBF3A2FD}" type="pres">
      <dgm:prSet presAssocID="{B10F0451-4D42-47AC-BC21-2A2E10FFDE87}" presName="hierChild4" presStyleCnt="0"/>
      <dgm:spPr/>
    </dgm:pt>
    <dgm:pt modelId="{2022B8D7-4D60-47EF-9170-467C76C95D75}" type="pres">
      <dgm:prSet presAssocID="{B10F0451-4D42-47AC-BC21-2A2E10FFDE87}" presName="hierChild5" presStyleCnt="0"/>
      <dgm:spPr/>
    </dgm:pt>
    <dgm:pt modelId="{03EC41E4-E5B3-4DAA-A340-7CA0445D1065}" type="pres">
      <dgm:prSet presAssocID="{DC1990F0-0275-4F99-9B13-924A36B635AA}" presName="Name37" presStyleLbl="parChTrans1D3" presStyleIdx="1" presStyleCnt="14"/>
      <dgm:spPr/>
      <dgm:t>
        <a:bodyPr/>
        <a:lstStyle/>
        <a:p>
          <a:pPr rtl="1"/>
          <a:endParaRPr lang="ar-SA"/>
        </a:p>
      </dgm:t>
    </dgm:pt>
    <dgm:pt modelId="{7A94B787-8C41-4675-B8FF-A468376BD262}" type="pres">
      <dgm:prSet presAssocID="{37FEC57E-C1E5-41FB-97CB-3E8D27E25021}" presName="hierRoot2" presStyleCnt="0">
        <dgm:presLayoutVars>
          <dgm:hierBranch val="init"/>
        </dgm:presLayoutVars>
      </dgm:prSet>
      <dgm:spPr/>
    </dgm:pt>
    <dgm:pt modelId="{EC26C253-48CD-4003-B47F-CA9498924DA8}" type="pres">
      <dgm:prSet presAssocID="{37FEC57E-C1E5-41FB-97CB-3E8D27E25021}" presName="rootComposite" presStyleCnt="0"/>
      <dgm:spPr/>
    </dgm:pt>
    <dgm:pt modelId="{AF946213-4FCA-4288-A313-05070EFD9224}" type="pres">
      <dgm:prSet presAssocID="{37FEC57E-C1E5-41FB-97CB-3E8D27E25021}" presName="rootText" presStyleLbl="node3" presStyleIdx="1" presStyleCnt="14" custScaleX="101175" custScaleY="7170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003A9277-52D3-4DD0-9692-255443D16ACA}" type="pres">
      <dgm:prSet presAssocID="{37FEC57E-C1E5-41FB-97CB-3E8D27E25021}" presName="rootConnector" presStyleLbl="node3" presStyleIdx="1" presStyleCnt="14"/>
      <dgm:spPr/>
      <dgm:t>
        <a:bodyPr/>
        <a:lstStyle/>
        <a:p>
          <a:pPr rtl="1"/>
          <a:endParaRPr lang="ar-SA"/>
        </a:p>
      </dgm:t>
    </dgm:pt>
    <dgm:pt modelId="{3263C7C9-D53F-4A2B-9963-9E6620209E6E}" type="pres">
      <dgm:prSet presAssocID="{37FEC57E-C1E5-41FB-97CB-3E8D27E25021}" presName="hierChild4" presStyleCnt="0"/>
      <dgm:spPr/>
    </dgm:pt>
    <dgm:pt modelId="{DA46780D-8159-4930-8F05-480B47BB3A10}" type="pres">
      <dgm:prSet presAssocID="{37FEC57E-C1E5-41FB-97CB-3E8D27E25021}" presName="hierChild5" presStyleCnt="0"/>
      <dgm:spPr/>
    </dgm:pt>
    <dgm:pt modelId="{1C43FA80-24B3-4942-97C6-81A82F8DCC35}" type="pres">
      <dgm:prSet presAssocID="{D28D1C67-7724-4645-AB72-3D4D2B240F6B}" presName="Name37" presStyleLbl="parChTrans1D3" presStyleIdx="2" presStyleCnt="14"/>
      <dgm:spPr/>
      <dgm:t>
        <a:bodyPr/>
        <a:lstStyle/>
        <a:p>
          <a:pPr rtl="1"/>
          <a:endParaRPr lang="ar-SA"/>
        </a:p>
      </dgm:t>
    </dgm:pt>
    <dgm:pt modelId="{36EFCEF0-09F7-4F55-AA2F-B4882B29FE6D}" type="pres">
      <dgm:prSet presAssocID="{97A9B0DD-EC39-4740-9419-5B44DD385C6A}" presName="hierRoot2" presStyleCnt="0">
        <dgm:presLayoutVars>
          <dgm:hierBranch val="init"/>
        </dgm:presLayoutVars>
      </dgm:prSet>
      <dgm:spPr/>
    </dgm:pt>
    <dgm:pt modelId="{7C00E0D9-DE6C-4B66-8752-C5423A92C440}" type="pres">
      <dgm:prSet presAssocID="{97A9B0DD-EC39-4740-9419-5B44DD385C6A}" presName="rootComposite" presStyleCnt="0"/>
      <dgm:spPr/>
    </dgm:pt>
    <dgm:pt modelId="{878D48FF-777A-40C8-87BE-E9AC94DB36C9}" type="pres">
      <dgm:prSet presAssocID="{97A9B0DD-EC39-4740-9419-5B44DD385C6A}" presName="rootText" presStyleLbl="node3" presStyleIdx="2" presStyleCnt="14" custScaleX="101175" custScaleY="74497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188D5DCA-BD13-4F60-921A-57C64B173C75}" type="pres">
      <dgm:prSet presAssocID="{97A9B0DD-EC39-4740-9419-5B44DD385C6A}" presName="rootConnector" presStyleLbl="node3" presStyleIdx="2" presStyleCnt="14"/>
      <dgm:spPr/>
      <dgm:t>
        <a:bodyPr/>
        <a:lstStyle/>
        <a:p>
          <a:pPr rtl="1"/>
          <a:endParaRPr lang="ar-SA"/>
        </a:p>
      </dgm:t>
    </dgm:pt>
    <dgm:pt modelId="{2EA73A1C-23E3-41B6-A66C-DC09FA9D871C}" type="pres">
      <dgm:prSet presAssocID="{97A9B0DD-EC39-4740-9419-5B44DD385C6A}" presName="hierChild4" presStyleCnt="0"/>
      <dgm:spPr/>
    </dgm:pt>
    <dgm:pt modelId="{51B4DC7E-3944-441E-906E-CD3921087630}" type="pres">
      <dgm:prSet presAssocID="{97A9B0DD-EC39-4740-9419-5B44DD385C6A}" presName="hierChild5" presStyleCnt="0"/>
      <dgm:spPr/>
    </dgm:pt>
    <dgm:pt modelId="{55786FB4-7DDC-4D51-B25D-47AC9F0F6108}" type="pres">
      <dgm:prSet presAssocID="{7C78D822-3A7C-4D41-AA43-C0D0B98B1651}" presName="hierChild5" presStyleCnt="0"/>
      <dgm:spPr/>
    </dgm:pt>
    <dgm:pt modelId="{648EDD00-F1D5-4958-9880-7597C60399C0}" type="pres">
      <dgm:prSet presAssocID="{C0DE2A79-A965-46F7-91CD-58FE326FF1A0}" presName="Name37" presStyleLbl="parChTrans1D2" presStyleIdx="1" presStyleCnt="4"/>
      <dgm:spPr/>
      <dgm:t>
        <a:bodyPr/>
        <a:lstStyle/>
        <a:p>
          <a:pPr rtl="1"/>
          <a:endParaRPr lang="ar-SA"/>
        </a:p>
      </dgm:t>
    </dgm:pt>
    <dgm:pt modelId="{DB18D308-BF4B-4E5B-9CF3-40ABB1460264}" type="pres">
      <dgm:prSet presAssocID="{434317D7-B3D4-4FC6-9CE3-AB38FB0B7EEF}" presName="hierRoot2" presStyleCnt="0">
        <dgm:presLayoutVars>
          <dgm:hierBranch val="init"/>
        </dgm:presLayoutVars>
      </dgm:prSet>
      <dgm:spPr/>
    </dgm:pt>
    <dgm:pt modelId="{B37C05ED-655C-45E0-B58A-F79FF4ED74AB}" type="pres">
      <dgm:prSet presAssocID="{434317D7-B3D4-4FC6-9CE3-AB38FB0B7EEF}" presName="rootComposite" presStyleCnt="0"/>
      <dgm:spPr/>
    </dgm:pt>
    <dgm:pt modelId="{D68B3C26-A89B-48FA-8AE7-732ED2336999}" type="pres">
      <dgm:prSet presAssocID="{434317D7-B3D4-4FC6-9CE3-AB38FB0B7EEF}" presName="rootText" presStyleLbl="node2" presStyleIdx="1" presStyleCnt="4" custScaleX="115672" custScaleY="62828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D53A19E4-7583-4314-9185-81D0F67A345A}" type="pres">
      <dgm:prSet presAssocID="{434317D7-B3D4-4FC6-9CE3-AB38FB0B7EEF}" presName="rootConnector" presStyleLbl="node2" presStyleIdx="1" presStyleCnt="4"/>
      <dgm:spPr/>
      <dgm:t>
        <a:bodyPr/>
        <a:lstStyle/>
        <a:p>
          <a:pPr rtl="1"/>
          <a:endParaRPr lang="ar-SA"/>
        </a:p>
      </dgm:t>
    </dgm:pt>
    <dgm:pt modelId="{16C33A89-74EC-4547-B722-1C86A30417CC}" type="pres">
      <dgm:prSet presAssocID="{434317D7-B3D4-4FC6-9CE3-AB38FB0B7EEF}" presName="hierChild4" presStyleCnt="0"/>
      <dgm:spPr/>
    </dgm:pt>
    <dgm:pt modelId="{FC001A8A-7B2B-4A99-A793-AFF84E6DAB7E}" type="pres">
      <dgm:prSet presAssocID="{4A604EA8-3C6C-4D04-9590-16A2337E4678}" presName="Name37" presStyleLbl="parChTrans1D3" presStyleIdx="3" presStyleCnt="14"/>
      <dgm:spPr/>
      <dgm:t>
        <a:bodyPr/>
        <a:lstStyle/>
        <a:p>
          <a:pPr rtl="1"/>
          <a:endParaRPr lang="ar-SA"/>
        </a:p>
      </dgm:t>
    </dgm:pt>
    <dgm:pt modelId="{982E2E0D-3C9F-4822-B310-AF41503FD68A}" type="pres">
      <dgm:prSet presAssocID="{C77004F8-6EE8-4650-AB51-1A9DB013D893}" presName="hierRoot2" presStyleCnt="0">
        <dgm:presLayoutVars>
          <dgm:hierBranch val="init"/>
        </dgm:presLayoutVars>
      </dgm:prSet>
      <dgm:spPr/>
    </dgm:pt>
    <dgm:pt modelId="{B852BC6E-CB5D-4FF3-8A8D-28E364F7B1B8}" type="pres">
      <dgm:prSet presAssocID="{C77004F8-6EE8-4650-AB51-1A9DB013D893}" presName="rootComposite" presStyleCnt="0"/>
      <dgm:spPr/>
    </dgm:pt>
    <dgm:pt modelId="{D74F8B38-00FA-45C7-81CD-42EC04AD828B}" type="pres">
      <dgm:prSet presAssocID="{C77004F8-6EE8-4650-AB51-1A9DB013D893}" presName="rootText" presStyleLbl="node3" presStyleIdx="3" presStyleCnt="14" custScaleX="99030" custScaleY="5660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74793F98-B5D7-46B2-A517-6FA105440131}" type="pres">
      <dgm:prSet presAssocID="{C77004F8-6EE8-4650-AB51-1A9DB013D893}" presName="rootConnector" presStyleLbl="node3" presStyleIdx="3" presStyleCnt="14"/>
      <dgm:spPr/>
      <dgm:t>
        <a:bodyPr/>
        <a:lstStyle/>
        <a:p>
          <a:pPr rtl="1"/>
          <a:endParaRPr lang="ar-SA"/>
        </a:p>
      </dgm:t>
    </dgm:pt>
    <dgm:pt modelId="{F44F877B-CEFD-469B-96F6-121B84099FFD}" type="pres">
      <dgm:prSet presAssocID="{C77004F8-6EE8-4650-AB51-1A9DB013D893}" presName="hierChild4" presStyleCnt="0"/>
      <dgm:spPr/>
    </dgm:pt>
    <dgm:pt modelId="{A7DE4C53-37C7-4CAA-B494-2834E3C87FB7}" type="pres">
      <dgm:prSet presAssocID="{C77004F8-6EE8-4650-AB51-1A9DB013D893}" presName="hierChild5" presStyleCnt="0"/>
      <dgm:spPr/>
    </dgm:pt>
    <dgm:pt modelId="{9A792110-0342-4AD6-9721-BB3A431D8735}" type="pres">
      <dgm:prSet presAssocID="{8568D85A-8093-4B25-A865-9195132D56EA}" presName="Name37" presStyleLbl="parChTrans1D3" presStyleIdx="4" presStyleCnt="14"/>
      <dgm:spPr/>
      <dgm:t>
        <a:bodyPr/>
        <a:lstStyle/>
        <a:p>
          <a:pPr rtl="1"/>
          <a:endParaRPr lang="ar-SA"/>
        </a:p>
      </dgm:t>
    </dgm:pt>
    <dgm:pt modelId="{5E702159-EF54-4165-9292-4835A779BF68}" type="pres">
      <dgm:prSet presAssocID="{5819B0C8-289C-494E-9883-2358B889EEAF}" presName="hierRoot2" presStyleCnt="0">
        <dgm:presLayoutVars>
          <dgm:hierBranch val="init"/>
        </dgm:presLayoutVars>
      </dgm:prSet>
      <dgm:spPr/>
    </dgm:pt>
    <dgm:pt modelId="{90AE3B1F-BC66-4FE8-AFB6-F25F4D824510}" type="pres">
      <dgm:prSet presAssocID="{5819B0C8-289C-494E-9883-2358B889EEAF}" presName="rootComposite" presStyleCnt="0"/>
      <dgm:spPr/>
    </dgm:pt>
    <dgm:pt modelId="{E786A9F5-AF69-4DBB-816A-CAA61E5DAA70}" type="pres">
      <dgm:prSet presAssocID="{5819B0C8-289C-494E-9883-2358B889EEAF}" presName="rootText" presStyleLbl="node3" presStyleIdx="4" presStyleCnt="14" custScaleX="102556" custScaleY="7096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1BD5A842-E7BA-4D82-8740-4B5577F60784}" type="pres">
      <dgm:prSet presAssocID="{5819B0C8-289C-494E-9883-2358B889EEAF}" presName="rootConnector" presStyleLbl="node3" presStyleIdx="4" presStyleCnt="14"/>
      <dgm:spPr/>
      <dgm:t>
        <a:bodyPr/>
        <a:lstStyle/>
        <a:p>
          <a:pPr rtl="1"/>
          <a:endParaRPr lang="ar-SA"/>
        </a:p>
      </dgm:t>
    </dgm:pt>
    <dgm:pt modelId="{D3583CB1-8E87-4EED-BE1B-E246510AE348}" type="pres">
      <dgm:prSet presAssocID="{5819B0C8-289C-494E-9883-2358B889EEAF}" presName="hierChild4" presStyleCnt="0"/>
      <dgm:spPr/>
    </dgm:pt>
    <dgm:pt modelId="{9E349912-92DE-4116-9804-1F96294240EA}" type="pres">
      <dgm:prSet presAssocID="{5819B0C8-289C-494E-9883-2358B889EEAF}" presName="hierChild5" presStyleCnt="0"/>
      <dgm:spPr/>
    </dgm:pt>
    <dgm:pt modelId="{326D33CD-BEE0-4EDB-B46E-73C96F995ACE}" type="pres">
      <dgm:prSet presAssocID="{2623E977-C671-42EF-B329-54BAA4D5AC1B}" presName="Name37" presStyleLbl="parChTrans1D3" presStyleIdx="5" presStyleCnt="14"/>
      <dgm:spPr/>
      <dgm:t>
        <a:bodyPr/>
        <a:lstStyle/>
        <a:p>
          <a:pPr rtl="1"/>
          <a:endParaRPr lang="ar-SA"/>
        </a:p>
      </dgm:t>
    </dgm:pt>
    <dgm:pt modelId="{790EE70D-8DAC-47C1-B7C7-9AFB86B8AE6F}" type="pres">
      <dgm:prSet presAssocID="{4428C67C-2C4C-4604-8CBB-5879FC4178B2}" presName="hierRoot2" presStyleCnt="0">
        <dgm:presLayoutVars>
          <dgm:hierBranch val="init"/>
        </dgm:presLayoutVars>
      </dgm:prSet>
      <dgm:spPr/>
    </dgm:pt>
    <dgm:pt modelId="{F6FA8BCB-2064-4EC6-A4F1-059037AF9208}" type="pres">
      <dgm:prSet presAssocID="{4428C67C-2C4C-4604-8CBB-5879FC4178B2}" presName="rootComposite" presStyleCnt="0"/>
      <dgm:spPr/>
    </dgm:pt>
    <dgm:pt modelId="{25CA913B-DD97-40C5-BCFF-480C41EDC096}" type="pres">
      <dgm:prSet presAssocID="{4428C67C-2C4C-4604-8CBB-5879FC4178B2}" presName="rootText" presStyleLbl="node3" presStyleIdx="5" presStyleCnt="14" custScaleX="104400" custScaleY="84813" custLinFactNeighborX="-1175" custLinFactNeighborY="-10578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858F1AC0-52FC-4BE5-8543-A02703A0BCB5}" type="pres">
      <dgm:prSet presAssocID="{4428C67C-2C4C-4604-8CBB-5879FC4178B2}" presName="rootConnector" presStyleLbl="node3" presStyleIdx="5" presStyleCnt="14"/>
      <dgm:spPr/>
      <dgm:t>
        <a:bodyPr/>
        <a:lstStyle/>
        <a:p>
          <a:pPr rtl="1"/>
          <a:endParaRPr lang="ar-SA"/>
        </a:p>
      </dgm:t>
    </dgm:pt>
    <dgm:pt modelId="{8B5322C4-9BFF-48A6-AB4F-F618999D5C51}" type="pres">
      <dgm:prSet presAssocID="{4428C67C-2C4C-4604-8CBB-5879FC4178B2}" presName="hierChild4" presStyleCnt="0"/>
      <dgm:spPr/>
    </dgm:pt>
    <dgm:pt modelId="{00E07114-B0E4-4C05-847B-49740C98F37F}" type="pres">
      <dgm:prSet presAssocID="{4428C67C-2C4C-4604-8CBB-5879FC4178B2}" presName="hierChild5" presStyleCnt="0"/>
      <dgm:spPr/>
    </dgm:pt>
    <dgm:pt modelId="{CC9B7077-0C8E-4A1A-A197-375C4ED053F2}" type="pres">
      <dgm:prSet presAssocID="{434317D7-B3D4-4FC6-9CE3-AB38FB0B7EEF}" presName="hierChild5" presStyleCnt="0"/>
      <dgm:spPr/>
    </dgm:pt>
    <dgm:pt modelId="{80C08164-D1A2-445F-8B86-2E7C79DD1E74}" type="pres">
      <dgm:prSet presAssocID="{514EC0CF-A07D-4DD0-B76F-AC65985A6067}" presName="Name37" presStyleLbl="parChTrans1D2" presStyleIdx="2" presStyleCnt="4"/>
      <dgm:spPr/>
      <dgm:t>
        <a:bodyPr/>
        <a:lstStyle/>
        <a:p>
          <a:pPr rtl="1"/>
          <a:endParaRPr lang="ar-SA"/>
        </a:p>
      </dgm:t>
    </dgm:pt>
    <dgm:pt modelId="{E994C009-2A8A-4ED7-B3EF-746F36F8CFE6}" type="pres">
      <dgm:prSet presAssocID="{5148CA8B-A243-46E8-8E1B-899E23967483}" presName="hierRoot2" presStyleCnt="0">
        <dgm:presLayoutVars>
          <dgm:hierBranch val="init"/>
        </dgm:presLayoutVars>
      </dgm:prSet>
      <dgm:spPr/>
    </dgm:pt>
    <dgm:pt modelId="{988B3D14-CB13-4405-8BEB-0A224EE584E7}" type="pres">
      <dgm:prSet presAssocID="{5148CA8B-A243-46E8-8E1B-899E23967483}" presName="rootComposite" presStyleCnt="0"/>
      <dgm:spPr/>
    </dgm:pt>
    <dgm:pt modelId="{E458A537-0C97-4858-AA08-37406388B429}" type="pres">
      <dgm:prSet presAssocID="{5148CA8B-A243-46E8-8E1B-899E23967483}" presName="rootText" presStyleLbl="node2" presStyleIdx="2" presStyleCnt="4" custScaleX="95166" custScaleY="63398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BD8C8F80-00B2-4ABD-B946-08ADC656D950}" type="pres">
      <dgm:prSet presAssocID="{5148CA8B-A243-46E8-8E1B-899E23967483}" presName="rootConnector" presStyleLbl="node2" presStyleIdx="2" presStyleCnt="4"/>
      <dgm:spPr/>
      <dgm:t>
        <a:bodyPr/>
        <a:lstStyle/>
        <a:p>
          <a:pPr rtl="1"/>
          <a:endParaRPr lang="ar-SA"/>
        </a:p>
      </dgm:t>
    </dgm:pt>
    <dgm:pt modelId="{B7B375DF-9A84-47F5-895A-7172F26B6546}" type="pres">
      <dgm:prSet presAssocID="{5148CA8B-A243-46E8-8E1B-899E23967483}" presName="hierChild4" presStyleCnt="0"/>
      <dgm:spPr/>
    </dgm:pt>
    <dgm:pt modelId="{00913D3F-3F49-475C-9020-FAA699DCADAF}" type="pres">
      <dgm:prSet presAssocID="{92B3389B-59C4-4EF3-BF98-1E5CBBBB34FF}" presName="Name37" presStyleLbl="parChTrans1D3" presStyleIdx="6" presStyleCnt="14"/>
      <dgm:spPr/>
      <dgm:t>
        <a:bodyPr/>
        <a:lstStyle/>
        <a:p>
          <a:pPr rtl="1"/>
          <a:endParaRPr lang="ar-SA"/>
        </a:p>
      </dgm:t>
    </dgm:pt>
    <dgm:pt modelId="{749A23DF-D01C-45C7-8B64-66D149CEF801}" type="pres">
      <dgm:prSet presAssocID="{6E36BFBD-65B5-4934-B27D-9F168F2D4DE9}" presName="hierRoot2" presStyleCnt="0">
        <dgm:presLayoutVars>
          <dgm:hierBranch val="init"/>
        </dgm:presLayoutVars>
      </dgm:prSet>
      <dgm:spPr/>
    </dgm:pt>
    <dgm:pt modelId="{6F5D7414-F2BE-4599-BC25-A610AD5E24D1}" type="pres">
      <dgm:prSet presAssocID="{6E36BFBD-65B5-4934-B27D-9F168F2D4DE9}" presName="rootComposite" presStyleCnt="0"/>
      <dgm:spPr/>
    </dgm:pt>
    <dgm:pt modelId="{8F504633-8B43-4003-BF0A-3310D870DE9D}" type="pres">
      <dgm:prSet presAssocID="{6E36BFBD-65B5-4934-B27D-9F168F2D4DE9}" presName="rootText" presStyleLbl="node3" presStyleIdx="6" presStyleCnt="14" custScaleX="95401" custScaleY="44100" custLinFactNeighborX="-2909" custLinFactNeighborY="-27837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26CE69FC-AE0A-4971-BC65-87D0F00A25D8}" type="pres">
      <dgm:prSet presAssocID="{6E36BFBD-65B5-4934-B27D-9F168F2D4DE9}" presName="rootConnector" presStyleLbl="node3" presStyleIdx="6" presStyleCnt="14"/>
      <dgm:spPr/>
      <dgm:t>
        <a:bodyPr/>
        <a:lstStyle/>
        <a:p>
          <a:pPr rtl="1"/>
          <a:endParaRPr lang="ar-SA"/>
        </a:p>
      </dgm:t>
    </dgm:pt>
    <dgm:pt modelId="{13A7314E-B73C-443D-BDEE-27A4064101F7}" type="pres">
      <dgm:prSet presAssocID="{6E36BFBD-65B5-4934-B27D-9F168F2D4DE9}" presName="hierChild4" presStyleCnt="0"/>
      <dgm:spPr/>
    </dgm:pt>
    <dgm:pt modelId="{8FB2330C-2CB2-4A4D-91BE-824273FD5D57}" type="pres">
      <dgm:prSet presAssocID="{6E36BFBD-65B5-4934-B27D-9F168F2D4DE9}" presName="hierChild5" presStyleCnt="0"/>
      <dgm:spPr/>
    </dgm:pt>
    <dgm:pt modelId="{E9D213FB-35C9-494E-9126-48FFAA89CE23}" type="pres">
      <dgm:prSet presAssocID="{DF1D20E6-B1CC-463F-A81A-2F15D458B295}" presName="Name37" presStyleLbl="parChTrans1D3" presStyleIdx="7" presStyleCnt="14"/>
      <dgm:spPr/>
      <dgm:t>
        <a:bodyPr/>
        <a:lstStyle/>
        <a:p>
          <a:pPr rtl="1"/>
          <a:endParaRPr lang="ar-SA"/>
        </a:p>
      </dgm:t>
    </dgm:pt>
    <dgm:pt modelId="{57692510-08A9-4921-8464-807EB27142EA}" type="pres">
      <dgm:prSet presAssocID="{CC32296B-21FC-44F2-BEF2-AE99596DE9F0}" presName="hierRoot2" presStyleCnt="0">
        <dgm:presLayoutVars>
          <dgm:hierBranch val="init"/>
        </dgm:presLayoutVars>
      </dgm:prSet>
      <dgm:spPr/>
    </dgm:pt>
    <dgm:pt modelId="{8F884F85-EA1E-4E92-BF51-1FF16EBC1556}" type="pres">
      <dgm:prSet presAssocID="{CC32296B-21FC-44F2-BEF2-AE99596DE9F0}" presName="rootComposite" presStyleCnt="0"/>
      <dgm:spPr/>
    </dgm:pt>
    <dgm:pt modelId="{D2303811-CB54-448C-AC1E-62971DD74DE2}" type="pres">
      <dgm:prSet presAssocID="{CC32296B-21FC-44F2-BEF2-AE99596DE9F0}" presName="rootText" presStyleLbl="node3" presStyleIdx="7" presStyleCnt="14" custScaleX="144128" custScaleY="62406" custLinFactNeighborX="-331" custLinFactNeighborY="-46139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02E838D0-A3F3-49AA-A7D4-23068C867B85}" type="pres">
      <dgm:prSet presAssocID="{CC32296B-21FC-44F2-BEF2-AE99596DE9F0}" presName="rootConnector" presStyleLbl="node3" presStyleIdx="7" presStyleCnt="14"/>
      <dgm:spPr/>
      <dgm:t>
        <a:bodyPr/>
        <a:lstStyle/>
        <a:p>
          <a:pPr rtl="1"/>
          <a:endParaRPr lang="ar-SA"/>
        </a:p>
      </dgm:t>
    </dgm:pt>
    <dgm:pt modelId="{1F9E49F8-0117-439E-88B3-E7EDAE6F1A7C}" type="pres">
      <dgm:prSet presAssocID="{CC32296B-21FC-44F2-BEF2-AE99596DE9F0}" presName="hierChild4" presStyleCnt="0"/>
      <dgm:spPr/>
    </dgm:pt>
    <dgm:pt modelId="{7356DB14-7FEF-4552-BB36-D775DB5D3CEC}" type="pres">
      <dgm:prSet presAssocID="{CC32296B-21FC-44F2-BEF2-AE99596DE9F0}" presName="hierChild5" presStyleCnt="0"/>
      <dgm:spPr/>
    </dgm:pt>
    <dgm:pt modelId="{6500EBD7-F79E-41BD-A29E-FF30E45F57DD}" type="pres">
      <dgm:prSet presAssocID="{04250C78-A256-44BE-B8CE-6531DBB837A4}" presName="Name37" presStyleLbl="parChTrans1D3" presStyleIdx="8" presStyleCnt="14"/>
      <dgm:spPr/>
      <dgm:t>
        <a:bodyPr/>
        <a:lstStyle/>
        <a:p>
          <a:pPr rtl="1"/>
          <a:endParaRPr lang="ar-SA"/>
        </a:p>
      </dgm:t>
    </dgm:pt>
    <dgm:pt modelId="{381AD671-0272-4B00-9D12-50A2F54F79E4}" type="pres">
      <dgm:prSet presAssocID="{8772CF40-000D-46B4-B855-7F6977329222}" presName="hierRoot2" presStyleCnt="0">
        <dgm:presLayoutVars>
          <dgm:hierBranch val="init"/>
        </dgm:presLayoutVars>
      </dgm:prSet>
      <dgm:spPr/>
    </dgm:pt>
    <dgm:pt modelId="{24C1098B-55B1-453F-9BD5-A5857EF58D39}" type="pres">
      <dgm:prSet presAssocID="{8772CF40-000D-46B4-B855-7F6977329222}" presName="rootComposite" presStyleCnt="0"/>
      <dgm:spPr/>
    </dgm:pt>
    <dgm:pt modelId="{77A4A63F-3204-433B-8BFA-719E1CE84431}" type="pres">
      <dgm:prSet presAssocID="{8772CF40-000D-46B4-B855-7F6977329222}" presName="rootText" presStyleLbl="node3" presStyleIdx="8" presStyleCnt="14" custAng="10800000" custFlipVert="1" custScaleX="182415" custScaleY="47271" custLinFactNeighborX="616" custLinFactNeighborY="-60630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AFF0D0AE-65E2-490D-BDAF-6DF740DFD126}" type="pres">
      <dgm:prSet presAssocID="{8772CF40-000D-46B4-B855-7F6977329222}" presName="rootConnector" presStyleLbl="node3" presStyleIdx="8" presStyleCnt="14"/>
      <dgm:spPr/>
      <dgm:t>
        <a:bodyPr/>
        <a:lstStyle/>
        <a:p>
          <a:pPr rtl="1"/>
          <a:endParaRPr lang="ar-SA"/>
        </a:p>
      </dgm:t>
    </dgm:pt>
    <dgm:pt modelId="{A76457BC-647E-4BFC-B3FA-95C5DE58CBDD}" type="pres">
      <dgm:prSet presAssocID="{8772CF40-000D-46B4-B855-7F6977329222}" presName="hierChild4" presStyleCnt="0"/>
      <dgm:spPr/>
    </dgm:pt>
    <dgm:pt modelId="{499E6399-D64B-4ABE-844B-054F291130F8}" type="pres">
      <dgm:prSet presAssocID="{8772CF40-000D-46B4-B855-7F6977329222}" presName="hierChild5" presStyleCnt="0"/>
      <dgm:spPr/>
    </dgm:pt>
    <dgm:pt modelId="{8DA6B861-58C0-481F-9BF2-712E170526B7}" type="pres">
      <dgm:prSet presAssocID="{6788055F-FF84-433A-AB97-A90009203F01}" presName="Name37" presStyleLbl="parChTrans1D3" presStyleIdx="9" presStyleCnt="14"/>
      <dgm:spPr/>
      <dgm:t>
        <a:bodyPr/>
        <a:lstStyle/>
        <a:p>
          <a:pPr rtl="1"/>
          <a:endParaRPr lang="ar-SA"/>
        </a:p>
      </dgm:t>
    </dgm:pt>
    <dgm:pt modelId="{DE55A267-A0BD-4CE9-917F-630E04A978BE}" type="pres">
      <dgm:prSet presAssocID="{8B72B141-849E-40A1-ADB8-1504C37BACAC}" presName="hierRoot2" presStyleCnt="0">
        <dgm:presLayoutVars>
          <dgm:hierBranch val="init"/>
        </dgm:presLayoutVars>
      </dgm:prSet>
      <dgm:spPr/>
    </dgm:pt>
    <dgm:pt modelId="{1B0F1813-ED14-4F54-A8A3-BAF24045035E}" type="pres">
      <dgm:prSet presAssocID="{8B72B141-849E-40A1-ADB8-1504C37BACAC}" presName="rootComposite" presStyleCnt="0"/>
      <dgm:spPr/>
    </dgm:pt>
    <dgm:pt modelId="{C2BB4952-13B0-46A0-B105-14B4865D0850}" type="pres">
      <dgm:prSet presAssocID="{8B72B141-849E-40A1-ADB8-1504C37BACAC}" presName="rootText" presStyleLbl="node3" presStyleIdx="9" presStyleCnt="14" custScaleX="211785" custScaleY="51826" custLinFactNeighborX="486" custLinFactNeighborY="-77540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2A5BF37C-5AEE-4004-96C7-93B934189870}" type="pres">
      <dgm:prSet presAssocID="{8B72B141-849E-40A1-ADB8-1504C37BACAC}" presName="rootConnector" presStyleLbl="node3" presStyleIdx="9" presStyleCnt="14"/>
      <dgm:spPr/>
      <dgm:t>
        <a:bodyPr/>
        <a:lstStyle/>
        <a:p>
          <a:pPr rtl="1"/>
          <a:endParaRPr lang="ar-SA"/>
        </a:p>
      </dgm:t>
    </dgm:pt>
    <dgm:pt modelId="{0FEFBAF7-BA20-4197-A031-60C6D8445909}" type="pres">
      <dgm:prSet presAssocID="{8B72B141-849E-40A1-ADB8-1504C37BACAC}" presName="hierChild4" presStyleCnt="0"/>
      <dgm:spPr/>
    </dgm:pt>
    <dgm:pt modelId="{9EAE5F58-6D12-4D09-A486-985322BFF95C}" type="pres">
      <dgm:prSet presAssocID="{8B72B141-849E-40A1-ADB8-1504C37BACAC}" presName="hierChild5" presStyleCnt="0"/>
      <dgm:spPr/>
    </dgm:pt>
    <dgm:pt modelId="{4E7D059A-9BCB-461D-A9E7-C8C45805A1D1}" type="pres">
      <dgm:prSet presAssocID="{5DD5658C-7661-41EB-8E5E-BB6474E3617E}" presName="Name37" presStyleLbl="parChTrans1D3" presStyleIdx="10" presStyleCnt="14"/>
      <dgm:spPr/>
      <dgm:t>
        <a:bodyPr/>
        <a:lstStyle/>
        <a:p>
          <a:pPr rtl="1"/>
          <a:endParaRPr lang="ar-SA"/>
        </a:p>
      </dgm:t>
    </dgm:pt>
    <dgm:pt modelId="{D4B6F836-C4BB-4E8E-B93B-CA4074142590}" type="pres">
      <dgm:prSet presAssocID="{1E597B30-CF9F-4329-B70C-4B1DD5689E4F}" presName="hierRoot2" presStyleCnt="0">
        <dgm:presLayoutVars>
          <dgm:hierBranch val="init"/>
        </dgm:presLayoutVars>
      </dgm:prSet>
      <dgm:spPr/>
    </dgm:pt>
    <dgm:pt modelId="{62882448-AAE4-499B-B64D-025AD44A1FEB}" type="pres">
      <dgm:prSet presAssocID="{1E597B30-CF9F-4329-B70C-4B1DD5689E4F}" presName="rootComposite" presStyleCnt="0"/>
      <dgm:spPr/>
    </dgm:pt>
    <dgm:pt modelId="{7A256339-24BE-4A22-BD65-82251F278706}" type="pres">
      <dgm:prSet presAssocID="{1E597B30-CF9F-4329-B70C-4B1DD5689E4F}" presName="rootText" presStyleLbl="node3" presStyleIdx="10" presStyleCnt="14" custScaleX="220441" custScaleY="64604" custLinFactNeighborX="288" custLinFactNeighborY="-87100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1538633A-ECF3-470F-94BE-D0F35AFD739B}" type="pres">
      <dgm:prSet presAssocID="{1E597B30-CF9F-4329-B70C-4B1DD5689E4F}" presName="rootConnector" presStyleLbl="node3" presStyleIdx="10" presStyleCnt="14"/>
      <dgm:spPr/>
      <dgm:t>
        <a:bodyPr/>
        <a:lstStyle/>
        <a:p>
          <a:pPr rtl="1"/>
          <a:endParaRPr lang="ar-SA"/>
        </a:p>
      </dgm:t>
    </dgm:pt>
    <dgm:pt modelId="{3988971A-7617-4BBA-AB33-CBCF46586575}" type="pres">
      <dgm:prSet presAssocID="{1E597B30-CF9F-4329-B70C-4B1DD5689E4F}" presName="hierChild4" presStyleCnt="0"/>
      <dgm:spPr/>
    </dgm:pt>
    <dgm:pt modelId="{6197F711-E099-40C4-B941-B49742EED005}" type="pres">
      <dgm:prSet presAssocID="{1E597B30-CF9F-4329-B70C-4B1DD5689E4F}" presName="hierChild5" presStyleCnt="0"/>
      <dgm:spPr/>
    </dgm:pt>
    <dgm:pt modelId="{4B3B0555-7323-4B10-B2FD-AE9EBCDC166C}" type="pres">
      <dgm:prSet presAssocID="{624EFC6E-9712-4AB2-B8AF-5727E4AE7C89}" presName="Name37" presStyleLbl="parChTrans1D3" presStyleIdx="11" presStyleCnt="14"/>
      <dgm:spPr/>
      <dgm:t>
        <a:bodyPr/>
        <a:lstStyle/>
        <a:p>
          <a:pPr rtl="1"/>
          <a:endParaRPr lang="ar-SA"/>
        </a:p>
      </dgm:t>
    </dgm:pt>
    <dgm:pt modelId="{C2D41CD7-2286-47DC-905A-1148BA2518F4}" type="pres">
      <dgm:prSet presAssocID="{536264BA-293A-4B17-89D1-90385D066330}" presName="hierRoot2" presStyleCnt="0">
        <dgm:presLayoutVars>
          <dgm:hierBranch val="init"/>
        </dgm:presLayoutVars>
      </dgm:prSet>
      <dgm:spPr/>
    </dgm:pt>
    <dgm:pt modelId="{9FE59449-A08A-4DB9-A354-E7DFD0092BF4}" type="pres">
      <dgm:prSet presAssocID="{536264BA-293A-4B17-89D1-90385D066330}" presName="rootComposite" presStyleCnt="0"/>
      <dgm:spPr/>
    </dgm:pt>
    <dgm:pt modelId="{9AAA499C-D9F2-46BC-8242-5D93AE76C17C}" type="pres">
      <dgm:prSet presAssocID="{536264BA-293A-4B17-89D1-90385D066330}" presName="rootText" presStyleLbl="node3" presStyleIdx="11" presStyleCnt="14" custScaleX="233157" custScaleY="42845" custLinFactY="-2011" custLinFactNeighborX="1239" custLinFactNeighborY="-100000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D8C17423-0F49-4F26-97AB-3D8F8DDD104E}" type="pres">
      <dgm:prSet presAssocID="{536264BA-293A-4B17-89D1-90385D066330}" presName="rootConnector" presStyleLbl="node3" presStyleIdx="11" presStyleCnt="14"/>
      <dgm:spPr/>
      <dgm:t>
        <a:bodyPr/>
        <a:lstStyle/>
        <a:p>
          <a:pPr rtl="1"/>
          <a:endParaRPr lang="ar-SA"/>
        </a:p>
      </dgm:t>
    </dgm:pt>
    <dgm:pt modelId="{3341C042-BCC5-4AC3-9CBE-D4B5393E0CF9}" type="pres">
      <dgm:prSet presAssocID="{536264BA-293A-4B17-89D1-90385D066330}" presName="hierChild4" presStyleCnt="0"/>
      <dgm:spPr/>
    </dgm:pt>
    <dgm:pt modelId="{CBC81216-A845-41EA-95B3-F7057CC9A83F}" type="pres">
      <dgm:prSet presAssocID="{536264BA-293A-4B17-89D1-90385D066330}" presName="hierChild5" presStyleCnt="0"/>
      <dgm:spPr/>
    </dgm:pt>
    <dgm:pt modelId="{206C8EAA-9A6E-403D-940B-DAA3E5481F1C}" type="pres">
      <dgm:prSet presAssocID="{8A89747C-7F2C-4291-937D-F0840137A95B}" presName="Name37" presStyleLbl="parChTrans1D3" presStyleIdx="12" presStyleCnt="14"/>
      <dgm:spPr/>
      <dgm:t>
        <a:bodyPr/>
        <a:lstStyle/>
        <a:p>
          <a:pPr rtl="1"/>
          <a:endParaRPr lang="ar-SA"/>
        </a:p>
      </dgm:t>
    </dgm:pt>
    <dgm:pt modelId="{D4A059A2-ABEB-47D9-A39B-19CB93F4EAC9}" type="pres">
      <dgm:prSet presAssocID="{55847955-5779-43ED-BDF7-16361823E829}" presName="hierRoot2" presStyleCnt="0">
        <dgm:presLayoutVars>
          <dgm:hierBranch val="init"/>
        </dgm:presLayoutVars>
      </dgm:prSet>
      <dgm:spPr/>
    </dgm:pt>
    <dgm:pt modelId="{0AD3FB8B-08D7-43C4-97B9-374338E6DF87}" type="pres">
      <dgm:prSet presAssocID="{55847955-5779-43ED-BDF7-16361823E829}" presName="rootComposite" presStyleCnt="0"/>
      <dgm:spPr/>
    </dgm:pt>
    <dgm:pt modelId="{F81C123D-C065-4E88-9F79-E9A19A3A3603}" type="pres">
      <dgm:prSet presAssocID="{55847955-5779-43ED-BDF7-16361823E829}" presName="rootText" presStyleLbl="node3" presStyleIdx="12" presStyleCnt="14" custAng="10800000" custFlipVert="1" custScaleX="270390" custScaleY="43939" custLinFactY="-19695" custLinFactNeighborX="1108" custLinFactNeighborY="-100000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B88D36AF-EDA3-45EA-8CA8-BB27DBD296E7}" type="pres">
      <dgm:prSet presAssocID="{55847955-5779-43ED-BDF7-16361823E829}" presName="rootConnector" presStyleLbl="node3" presStyleIdx="12" presStyleCnt="14"/>
      <dgm:spPr/>
      <dgm:t>
        <a:bodyPr/>
        <a:lstStyle/>
        <a:p>
          <a:pPr rtl="1"/>
          <a:endParaRPr lang="ar-SA"/>
        </a:p>
      </dgm:t>
    </dgm:pt>
    <dgm:pt modelId="{824D45FF-7B12-422E-AC17-CCB54E27A08E}" type="pres">
      <dgm:prSet presAssocID="{55847955-5779-43ED-BDF7-16361823E829}" presName="hierChild4" presStyleCnt="0"/>
      <dgm:spPr/>
    </dgm:pt>
    <dgm:pt modelId="{CDC23A88-89E4-4D7E-A319-8E2CC72BD925}" type="pres">
      <dgm:prSet presAssocID="{55847955-5779-43ED-BDF7-16361823E829}" presName="hierChild5" presStyleCnt="0"/>
      <dgm:spPr/>
    </dgm:pt>
    <dgm:pt modelId="{47F9DE4A-7794-437B-B65F-4BA42D254076}" type="pres">
      <dgm:prSet presAssocID="{5148CA8B-A243-46E8-8E1B-899E23967483}" presName="hierChild5" presStyleCnt="0"/>
      <dgm:spPr/>
    </dgm:pt>
    <dgm:pt modelId="{41727E69-5FE8-46C6-86A8-B37455C5E133}" type="pres">
      <dgm:prSet presAssocID="{20270BFC-5B06-440D-BD9C-D6C2037AD04A}" presName="Name37" presStyleLbl="parChTrans1D2" presStyleIdx="3" presStyleCnt="4"/>
      <dgm:spPr/>
      <dgm:t>
        <a:bodyPr/>
        <a:lstStyle/>
        <a:p>
          <a:pPr rtl="1"/>
          <a:endParaRPr lang="ar-SA"/>
        </a:p>
      </dgm:t>
    </dgm:pt>
    <dgm:pt modelId="{7EDD5E61-65E5-4165-A1FE-73E28F0BE193}" type="pres">
      <dgm:prSet presAssocID="{B443B6E0-CAFD-4575-A71B-51FD44CDCEBC}" presName="hierRoot2" presStyleCnt="0">
        <dgm:presLayoutVars>
          <dgm:hierBranch val="init"/>
        </dgm:presLayoutVars>
      </dgm:prSet>
      <dgm:spPr/>
    </dgm:pt>
    <dgm:pt modelId="{220B770F-ED10-4B30-9E9B-F9A59BFE2696}" type="pres">
      <dgm:prSet presAssocID="{B443B6E0-CAFD-4575-A71B-51FD44CDCEBC}" presName="rootComposite" presStyleCnt="0"/>
      <dgm:spPr/>
    </dgm:pt>
    <dgm:pt modelId="{E3B75A75-1CCC-4C0E-B003-5EC8C02E3C2D}" type="pres">
      <dgm:prSet presAssocID="{B443B6E0-CAFD-4575-A71B-51FD44CDCEBC}" presName="rootText" presStyleLbl="node2" presStyleIdx="3" presStyleCnt="4" custScaleX="89754" custScaleY="6417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FBC60F9E-0441-4366-9B15-A7A836737DDA}" type="pres">
      <dgm:prSet presAssocID="{B443B6E0-CAFD-4575-A71B-51FD44CDCEBC}" presName="rootConnector" presStyleLbl="node2" presStyleIdx="3" presStyleCnt="4"/>
      <dgm:spPr/>
      <dgm:t>
        <a:bodyPr/>
        <a:lstStyle/>
        <a:p>
          <a:pPr rtl="1"/>
          <a:endParaRPr lang="ar-SA"/>
        </a:p>
      </dgm:t>
    </dgm:pt>
    <dgm:pt modelId="{93600CAF-9AAE-48C8-889D-BF4C23DEA2E3}" type="pres">
      <dgm:prSet presAssocID="{B443B6E0-CAFD-4575-A71B-51FD44CDCEBC}" presName="hierChild4" presStyleCnt="0"/>
      <dgm:spPr/>
    </dgm:pt>
    <dgm:pt modelId="{DB3F1211-46A2-4FBD-AF0B-C2E178CFF44A}" type="pres">
      <dgm:prSet presAssocID="{28B9C916-312B-4FC8-A116-F1A30B56AA7D}" presName="Name37" presStyleLbl="parChTrans1D3" presStyleIdx="13" presStyleCnt="14"/>
      <dgm:spPr/>
    </dgm:pt>
    <dgm:pt modelId="{9E723B06-2277-4E3C-845A-7E9F214A1D4C}" type="pres">
      <dgm:prSet presAssocID="{03278A3F-8165-4428-A0E9-C640755002FA}" presName="hierRoot2" presStyleCnt="0">
        <dgm:presLayoutVars>
          <dgm:hierBranch val="init"/>
        </dgm:presLayoutVars>
      </dgm:prSet>
      <dgm:spPr/>
    </dgm:pt>
    <dgm:pt modelId="{40505195-6575-4A70-B295-A1D5E495C8AC}" type="pres">
      <dgm:prSet presAssocID="{03278A3F-8165-4428-A0E9-C640755002FA}" presName="rootComposite" presStyleCnt="0"/>
      <dgm:spPr/>
    </dgm:pt>
    <dgm:pt modelId="{2EB31196-C445-4112-894F-8191B3FCB643}" type="pres">
      <dgm:prSet presAssocID="{03278A3F-8165-4428-A0E9-C640755002FA}" presName="rootText" presStyleLbl="node3" presStyleIdx="13" presStyleCnt="14" custScaleX="152681">
        <dgm:presLayoutVars>
          <dgm:chPref val="3"/>
        </dgm:presLayoutVars>
      </dgm:prSet>
      <dgm:spPr/>
    </dgm:pt>
    <dgm:pt modelId="{A9B16CFD-307F-404D-84D9-E6A41C876C3F}" type="pres">
      <dgm:prSet presAssocID="{03278A3F-8165-4428-A0E9-C640755002FA}" presName="rootConnector" presStyleLbl="node3" presStyleIdx="13" presStyleCnt="14"/>
      <dgm:spPr/>
    </dgm:pt>
    <dgm:pt modelId="{856EE823-D641-4839-AFEC-0E54E0ADD802}" type="pres">
      <dgm:prSet presAssocID="{03278A3F-8165-4428-A0E9-C640755002FA}" presName="hierChild4" presStyleCnt="0"/>
      <dgm:spPr/>
    </dgm:pt>
    <dgm:pt modelId="{C4269FCC-A1D1-418E-8B40-C4EF1FB74698}" type="pres">
      <dgm:prSet presAssocID="{03278A3F-8165-4428-A0E9-C640755002FA}" presName="hierChild5" presStyleCnt="0"/>
      <dgm:spPr/>
    </dgm:pt>
    <dgm:pt modelId="{BBE81E8E-4FC4-422D-8B65-3F1D3466AD63}" type="pres">
      <dgm:prSet presAssocID="{B443B6E0-CAFD-4575-A71B-51FD44CDCEBC}" presName="hierChild5" presStyleCnt="0"/>
      <dgm:spPr/>
    </dgm:pt>
    <dgm:pt modelId="{B2BE15DA-E184-4431-8E62-8EC0E19E4804}" type="pres">
      <dgm:prSet presAssocID="{CD1702B4-8CED-45E2-8E4A-1F43615DDD70}" presName="hierChild3" presStyleCnt="0"/>
      <dgm:spPr/>
    </dgm:pt>
  </dgm:ptLst>
  <dgm:cxnLst>
    <dgm:cxn modelId="{987DA381-BB0A-48BB-8136-55E731DF7B53}" type="presOf" srcId="{CC18F27F-DB40-42CD-A876-A89B56EAC492}" destId="{3AA1FFFD-A611-4C4C-9715-B1931931049A}" srcOrd="0" destOrd="0" presId="urn:microsoft.com/office/officeart/2005/8/layout/orgChart1"/>
    <dgm:cxn modelId="{1B7FECBD-7FAC-4726-B62A-1B8DDC77644C}" type="presOf" srcId="{B10F0451-4D42-47AC-BC21-2A2E10FFDE87}" destId="{AADAC050-35B4-4DB7-AB0A-ED668A0B0A7C}" srcOrd="1" destOrd="0" presId="urn:microsoft.com/office/officeart/2005/8/layout/orgChart1"/>
    <dgm:cxn modelId="{B509B390-DA9C-4168-A24D-04989CB2687B}" type="presOf" srcId="{37FEC57E-C1E5-41FB-97CB-3E8D27E25021}" destId="{003A9277-52D3-4DD0-9692-255443D16ACA}" srcOrd="1" destOrd="0" presId="urn:microsoft.com/office/officeart/2005/8/layout/orgChart1"/>
    <dgm:cxn modelId="{CC39D0C5-47EC-462A-B5DD-0F34FB570C38}" srcId="{CD1702B4-8CED-45E2-8E4A-1F43615DDD70}" destId="{B443B6E0-CAFD-4575-A71B-51FD44CDCEBC}" srcOrd="3" destOrd="0" parTransId="{20270BFC-5B06-440D-BD9C-D6C2037AD04A}" sibTransId="{795CE08E-9765-4FE8-9343-4605287DB5AE}"/>
    <dgm:cxn modelId="{8E9E6F74-0D20-47A1-A295-395EC240FD5F}" type="presOf" srcId="{1E597B30-CF9F-4329-B70C-4B1DD5689E4F}" destId="{1538633A-ECF3-470F-94BE-D0F35AFD739B}" srcOrd="1" destOrd="0" presId="urn:microsoft.com/office/officeart/2005/8/layout/orgChart1"/>
    <dgm:cxn modelId="{6300EBFD-6816-4E7F-AF31-01C781E033A3}" type="presOf" srcId="{C77004F8-6EE8-4650-AB51-1A9DB013D893}" destId="{74793F98-B5D7-46B2-A517-6FA105440131}" srcOrd="1" destOrd="0" presId="urn:microsoft.com/office/officeart/2005/8/layout/orgChart1"/>
    <dgm:cxn modelId="{0FCF73F5-28C6-4B57-A8FD-B6B1E84A2805}" srcId="{5148CA8B-A243-46E8-8E1B-899E23967483}" destId="{8772CF40-000D-46B4-B855-7F6977329222}" srcOrd="2" destOrd="0" parTransId="{04250C78-A256-44BE-B8CE-6531DBB837A4}" sibTransId="{733B7A37-F1AB-4E5B-8D90-B496AA654507}"/>
    <dgm:cxn modelId="{E5E237DC-85B6-455E-BA8D-3F51D6A109A6}" type="presOf" srcId="{55847955-5779-43ED-BDF7-16361823E829}" destId="{B88D36AF-EDA3-45EA-8CA8-BB27DBD296E7}" srcOrd="1" destOrd="0" presId="urn:microsoft.com/office/officeart/2005/8/layout/orgChart1"/>
    <dgm:cxn modelId="{1424C5CD-7F0B-4C1D-97F0-1F4596074221}" type="presOf" srcId="{97A9B0DD-EC39-4740-9419-5B44DD385C6A}" destId="{188D5DCA-BD13-4F60-921A-57C64B173C75}" srcOrd="1" destOrd="0" presId="urn:microsoft.com/office/officeart/2005/8/layout/orgChart1"/>
    <dgm:cxn modelId="{AD19F55C-8A7A-408D-A099-7FFFDD7A7469}" type="presOf" srcId="{434317D7-B3D4-4FC6-9CE3-AB38FB0B7EEF}" destId="{D53A19E4-7583-4314-9185-81D0F67A345A}" srcOrd="1" destOrd="0" presId="urn:microsoft.com/office/officeart/2005/8/layout/orgChart1"/>
    <dgm:cxn modelId="{3B4BCBD7-1DC6-4132-9851-AADECCE8C6CC}" type="presOf" srcId="{C0DE2A79-A965-46F7-91CD-58FE326FF1A0}" destId="{648EDD00-F1D5-4958-9880-7597C60399C0}" srcOrd="0" destOrd="0" presId="urn:microsoft.com/office/officeart/2005/8/layout/orgChart1"/>
    <dgm:cxn modelId="{C3436800-DEBE-4D6D-82C4-D4890BFAA39D}" type="presOf" srcId="{03507070-4595-43A0-9DFD-6A82CE576ABE}" destId="{187DB951-C48D-43E0-B28D-D107C2AF35EF}" srcOrd="0" destOrd="0" presId="urn:microsoft.com/office/officeart/2005/8/layout/orgChart1"/>
    <dgm:cxn modelId="{820E9D25-A774-43AF-8747-CD258431BC75}" type="presOf" srcId="{B443B6E0-CAFD-4575-A71B-51FD44CDCEBC}" destId="{E3B75A75-1CCC-4C0E-B003-5EC8C02E3C2D}" srcOrd="0" destOrd="0" presId="urn:microsoft.com/office/officeart/2005/8/layout/orgChart1"/>
    <dgm:cxn modelId="{2963C990-D731-439E-BF40-C5493FF59532}" srcId="{CD1702B4-8CED-45E2-8E4A-1F43615DDD70}" destId="{7C78D822-3A7C-4D41-AA43-C0D0B98B1651}" srcOrd="0" destOrd="0" parTransId="{03507070-4595-43A0-9DFD-6A82CE576ABE}" sibTransId="{04408FDC-E849-47A3-B6E8-B210BAA0CE23}"/>
    <dgm:cxn modelId="{11E0F229-BD73-429B-BFB4-7E2E2C4ECD56}" srcId="{434317D7-B3D4-4FC6-9CE3-AB38FB0B7EEF}" destId="{4428C67C-2C4C-4604-8CBB-5879FC4178B2}" srcOrd="2" destOrd="0" parTransId="{2623E977-C671-42EF-B329-54BAA4D5AC1B}" sibTransId="{1F65BFAD-C77B-4DA7-809A-D198C03ABFC6}"/>
    <dgm:cxn modelId="{4E29586D-DB84-4FB9-8BEE-776E6387DE73}" srcId="{5148CA8B-A243-46E8-8E1B-899E23967483}" destId="{CC32296B-21FC-44F2-BEF2-AE99596DE9F0}" srcOrd="1" destOrd="0" parTransId="{DF1D20E6-B1CC-463F-A81A-2F15D458B295}" sibTransId="{0F12D208-61F3-41E8-9CE2-65B00F89F8CC}"/>
    <dgm:cxn modelId="{4976FF5B-F0A9-4BC4-86E0-80F9604501DD}" type="presOf" srcId="{CC32296B-21FC-44F2-BEF2-AE99596DE9F0}" destId="{02E838D0-A3F3-49AA-A7D4-23068C867B85}" srcOrd="1" destOrd="0" presId="urn:microsoft.com/office/officeart/2005/8/layout/orgChart1"/>
    <dgm:cxn modelId="{015BFEA9-7E5F-4C9D-BF1B-F0D871A11DAD}" type="presOf" srcId="{4A604EA8-3C6C-4D04-9590-16A2337E4678}" destId="{FC001A8A-7B2B-4A99-A793-AFF84E6DAB7E}" srcOrd="0" destOrd="0" presId="urn:microsoft.com/office/officeart/2005/8/layout/orgChart1"/>
    <dgm:cxn modelId="{85839601-12B3-488F-97F2-FC2C11E745AC}" srcId="{B443B6E0-CAFD-4575-A71B-51FD44CDCEBC}" destId="{03278A3F-8165-4428-A0E9-C640755002FA}" srcOrd="0" destOrd="0" parTransId="{28B9C916-312B-4FC8-A116-F1A30B56AA7D}" sibTransId="{48EF4C69-B354-4468-8032-6754DA17A87A}"/>
    <dgm:cxn modelId="{98B85008-4918-40E5-9EB7-26764E4655B7}" type="presOf" srcId="{20270BFC-5B06-440D-BD9C-D6C2037AD04A}" destId="{41727E69-5FE8-46C6-86A8-B37455C5E133}" srcOrd="0" destOrd="0" presId="urn:microsoft.com/office/officeart/2005/8/layout/orgChart1"/>
    <dgm:cxn modelId="{C46CD14D-BF39-4ACC-AA9B-5EBE619001FD}" type="presOf" srcId="{624EFC6E-9712-4AB2-B8AF-5727E4AE7C89}" destId="{4B3B0555-7323-4B10-B2FD-AE9EBCDC166C}" srcOrd="0" destOrd="0" presId="urn:microsoft.com/office/officeart/2005/8/layout/orgChart1"/>
    <dgm:cxn modelId="{BCCCA9AF-6B3E-4B48-8DF0-9D15DBD08F8D}" type="presOf" srcId="{4428C67C-2C4C-4604-8CBB-5879FC4178B2}" destId="{25CA913B-DD97-40C5-BCFF-480C41EDC096}" srcOrd="0" destOrd="0" presId="urn:microsoft.com/office/officeart/2005/8/layout/orgChart1"/>
    <dgm:cxn modelId="{9DBCC511-C620-42DF-9076-B84C0D80E90B}" type="presOf" srcId="{55847955-5779-43ED-BDF7-16361823E829}" destId="{F81C123D-C065-4E88-9F79-E9A19A3A3603}" srcOrd="0" destOrd="0" presId="urn:microsoft.com/office/officeart/2005/8/layout/orgChart1"/>
    <dgm:cxn modelId="{F9631C27-55C3-47D7-9E04-5FBF3A90372E}" type="presOf" srcId="{8772CF40-000D-46B4-B855-7F6977329222}" destId="{77A4A63F-3204-433B-8BFA-719E1CE84431}" srcOrd="0" destOrd="0" presId="urn:microsoft.com/office/officeart/2005/8/layout/orgChart1"/>
    <dgm:cxn modelId="{819A624A-DD17-40F6-85F1-3FC8F081EB57}" type="presOf" srcId="{7C78D822-3A7C-4D41-AA43-C0D0B98B1651}" destId="{5A397D99-9322-4EF9-BBC8-1E24BD8AB511}" srcOrd="1" destOrd="0" presId="urn:microsoft.com/office/officeart/2005/8/layout/orgChart1"/>
    <dgm:cxn modelId="{A05EFF7D-B4A9-4E7F-A36A-EAB7DBB1FD31}" srcId="{7C78D822-3A7C-4D41-AA43-C0D0B98B1651}" destId="{37FEC57E-C1E5-41FB-97CB-3E8D27E25021}" srcOrd="1" destOrd="0" parTransId="{DC1990F0-0275-4F99-9B13-924A36B635AA}" sibTransId="{FA43B201-DBFF-47AE-BE2B-081C2DABA333}"/>
    <dgm:cxn modelId="{82E30DE8-7157-4AD2-A84D-CF346481557A}" type="presOf" srcId="{8B72B141-849E-40A1-ADB8-1504C37BACAC}" destId="{2A5BF37C-5AEE-4004-96C7-93B934189870}" srcOrd="1" destOrd="0" presId="urn:microsoft.com/office/officeart/2005/8/layout/orgChart1"/>
    <dgm:cxn modelId="{ED1C10CA-E9D2-4D58-AC58-1C7B98F4709D}" srcId="{5148CA8B-A243-46E8-8E1B-899E23967483}" destId="{8B72B141-849E-40A1-ADB8-1504C37BACAC}" srcOrd="3" destOrd="0" parTransId="{6788055F-FF84-433A-AB97-A90009203F01}" sibTransId="{0111A2EF-E6A5-4F80-9117-BE7BDD0ED74D}"/>
    <dgm:cxn modelId="{3A5442EE-B492-43AF-BBB5-FBC005E03DC6}" srcId="{5148CA8B-A243-46E8-8E1B-899E23967483}" destId="{1E597B30-CF9F-4329-B70C-4B1DD5689E4F}" srcOrd="4" destOrd="0" parTransId="{5DD5658C-7661-41EB-8E5E-BB6474E3617E}" sibTransId="{C0DC00CB-61BC-47E8-941A-DD3EE7267482}"/>
    <dgm:cxn modelId="{F994D258-F98B-4E5A-9CD5-9A624722E42E}" type="presOf" srcId="{5819B0C8-289C-494E-9883-2358B889EEAF}" destId="{1BD5A842-E7BA-4D82-8740-4B5577F60784}" srcOrd="1" destOrd="0" presId="urn:microsoft.com/office/officeart/2005/8/layout/orgChart1"/>
    <dgm:cxn modelId="{D4222B2D-BC60-4A3B-A492-851CB99BC073}" srcId="{7C78D822-3A7C-4D41-AA43-C0D0B98B1651}" destId="{97A9B0DD-EC39-4740-9419-5B44DD385C6A}" srcOrd="2" destOrd="0" parTransId="{D28D1C67-7724-4645-AB72-3D4D2B240F6B}" sibTransId="{EEAF06F4-55C8-4784-96FC-C40002AE75BD}"/>
    <dgm:cxn modelId="{B139F38C-FB40-4E54-89F3-7CB5523FD427}" srcId="{CD1702B4-8CED-45E2-8E4A-1F43615DDD70}" destId="{434317D7-B3D4-4FC6-9CE3-AB38FB0B7EEF}" srcOrd="1" destOrd="0" parTransId="{C0DE2A79-A965-46F7-91CD-58FE326FF1A0}" sibTransId="{4897689B-6C63-47FB-A1ED-1875C20FC3FC}"/>
    <dgm:cxn modelId="{E46681E8-5F30-4914-9E9D-25DDCCACA3A7}" type="presOf" srcId="{8772CF40-000D-46B4-B855-7F6977329222}" destId="{AFF0D0AE-65E2-490D-BDAF-6DF740DFD126}" srcOrd="1" destOrd="0" presId="urn:microsoft.com/office/officeart/2005/8/layout/orgChart1"/>
    <dgm:cxn modelId="{65901263-2D14-4DD6-8BD6-F06991AC07C3}" srcId="{434317D7-B3D4-4FC6-9CE3-AB38FB0B7EEF}" destId="{5819B0C8-289C-494E-9883-2358B889EEAF}" srcOrd="1" destOrd="0" parTransId="{8568D85A-8093-4B25-A865-9195132D56EA}" sibTransId="{894A7FD8-37D7-4C06-B0B5-15B9787D737E}"/>
    <dgm:cxn modelId="{E91946EF-D66D-43CE-917E-0881FEA065A2}" type="presOf" srcId="{536264BA-293A-4B17-89D1-90385D066330}" destId="{D8C17423-0F49-4F26-97AB-3D8F8DDD104E}" srcOrd="1" destOrd="0" presId="urn:microsoft.com/office/officeart/2005/8/layout/orgChart1"/>
    <dgm:cxn modelId="{A9F8BC85-AE7F-442A-AC06-BCA7B021BB0A}" srcId="{5148CA8B-A243-46E8-8E1B-899E23967483}" destId="{6E36BFBD-65B5-4934-B27D-9F168F2D4DE9}" srcOrd="0" destOrd="0" parTransId="{92B3389B-59C4-4EF3-BF98-1E5CBBBB34FF}" sibTransId="{A162D393-04A5-48A7-83C5-A13B4F74E937}"/>
    <dgm:cxn modelId="{A8CDB0CB-19D8-435B-984E-1799A16B4CA6}" srcId="{5148CA8B-A243-46E8-8E1B-899E23967483}" destId="{55847955-5779-43ED-BDF7-16361823E829}" srcOrd="6" destOrd="0" parTransId="{8A89747C-7F2C-4291-937D-F0840137A95B}" sibTransId="{91A2E51D-E849-46F8-91BC-0326EDDD1356}"/>
    <dgm:cxn modelId="{B2D6BC58-AC45-4DEB-9596-287608A47BC6}" type="presOf" srcId="{8B72B141-849E-40A1-ADB8-1504C37BACAC}" destId="{C2BB4952-13B0-46A0-B105-14B4865D0850}" srcOrd="0" destOrd="0" presId="urn:microsoft.com/office/officeart/2005/8/layout/orgChart1"/>
    <dgm:cxn modelId="{2FC45A03-075D-41A8-81B6-5E2389C522F2}" type="presOf" srcId="{03278A3F-8165-4428-A0E9-C640755002FA}" destId="{A9B16CFD-307F-404D-84D9-E6A41C876C3F}" srcOrd="1" destOrd="0" presId="urn:microsoft.com/office/officeart/2005/8/layout/orgChart1"/>
    <dgm:cxn modelId="{33D31996-2858-4041-A7B9-3419042F4A0E}" type="presOf" srcId="{C77004F8-6EE8-4650-AB51-1A9DB013D893}" destId="{D74F8B38-00FA-45C7-81CD-42EC04AD828B}" srcOrd="0" destOrd="0" presId="urn:microsoft.com/office/officeart/2005/8/layout/orgChart1"/>
    <dgm:cxn modelId="{BE4965A1-24CD-460C-AB25-8950FFA61D15}" type="presOf" srcId="{92B3389B-59C4-4EF3-BF98-1E5CBBBB34FF}" destId="{00913D3F-3F49-475C-9020-FAA699DCADAF}" srcOrd="0" destOrd="0" presId="urn:microsoft.com/office/officeart/2005/8/layout/orgChart1"/>
    <dgm:cxn modelId="{BEEB1D13-8C9F-45A8-8A18-2A27FE90DA24}" type="presOf" srcId="{6E36BFBD-65B5-4934-B27D-9F168F2D4DE9}" destId="{8F504633-8B43-4003-BF0A-3310D870DE9D}" srcOrd="0" destOrd="0" presId="urn:microsoft.com/office/officeart/2005/8/layout/orgChart1"/>
    <dgm:cxn modelId="{042D717B-2F9C-45A2-BF54-8BF0FA592892}" type="presOf" srcId="{DF1D20E6-B1CC-463F-A81A-2F15D458B295}" destId="{E9D213FB-35C9-494E-9126-48FFAA89CE23}" srcOrd="0" destOrd="0" presId="urn:microsoft.com/office/officeart/2005/8/layout/orgChart1"/>
    <dgm:cxn modelId="{5C0FB958-18EF-4E9C-BD37-58A1B70436FB}" type="presOf" srcId="{536264BA-293A-4B17-89D1-90385D066330}" destId="{9AAA499C-D9F2-46BC-8242-5D93AE76C17C}" srcOrd="0" destOrd="0" presId="urn:microsoft.com/office/officeart/2005/8/layout/orgChart1"/>
    <dgm:cxn modelId="{BB5C85C5-D2AE-408F-A5D0-698222FE0153}" type="presOf" srcId="{7C78D822-3A7C-4D41-AA43-C0D0B98B1651}" destId="{1DFB4CC6-886E-40E7-841F-3B0525E53481}" srcOrd="0" destOrd="0" presId="urn:microsoft.com/office/officeart/2005/8/layout/orgChart1"/>
    <dgm:cxn modelId="{8938841A-72C6-4CD8-8B72-98999F2A7092}" type="presOf" srcId="{DC1990F0-0275-4F99-9B13-924A36B635AA}" destId="{03EC41E4-E5B3-4DAA-A340-7CA0445D1065}" srcOrd="0" destOrd="0" presId="urn:microsoft.com/office/officeart/2005/8/layout/orgChart1"/>
    <dgm:cxn modelId="{61F03E0C-40DD-4646-97A7-982FA7E3081C}" type="presOf" srcId="{5148CA8B-A243-46E8-8E1B-899E23967483}" destId="{BD8C8F80-00B2-4ABD-B946-08ADC656D950}" srcOrd="1" destOrd="0" presId="urn:microsoft.com/office/officeart/2005/8/layout/orgChart1"/>
    <dgm:cxn modelId="{479E3FCA-A86B-4E46-B79A-FF5B444406DA}" type="presOf" srcId="{B10F0451-4D42-47AC-BC21-2A2E10FFDE87}" destId="{E48BDE26-CD37-40D5-B0EA-CD9C76474CD6}" srcOrd="0" destOrd="0" presId="urn:microsoft.com/office/officeart/2005/8/layout/orgChart1"/>
    <dgm:cxn modelId="{D778C478-4F0C-4EBF-8AAF-08C00016F539}" type="presOf" srcId="{6E36BFBD-65B5-4934-B27D-9F168F2D4DE9}" destId="{26CE69FC-AE0A-4971-BC65-87D0F00A25D8}" srcOrd="1" destOrd="0" presId="urn:microsoft.com/office/officeart/2005/8/layout/orgChart1"/>
    <dgm:cxn modelId="{CE8BE2BB-37E1-41E8-BB2B-F7C02D5D2802}" type="presOf" srcId="{28B9C916-312B-4FC8-A116-F1A30B56AA7D}" destId="{DB3F1211-46A2-4FBD-AF0B-C2E178CFF44A}" srcOrd="0" destOrd="0" presId="urn:microsoft.com/office/officeart/2005/8/layout/orgChart1"/>
    <dgm:cxn modelId="{92FE6A32-045E-49B7-8598-668BA1C59A46}" type="presOf" srcId="{37FEC57E-C1E5-41FB-97CB-3E8D27E25021}" destId="{AF946213-4FCA-4288-A313-05070EFD9224}" srcOrd="0" destOrd="0" presId="urn:microsoft.com/office/officeart/2005/8/layout/orgChart1"/>
    <dgm:cxn modelId="{073B547A-596B-4A60-9323-A51B9334A6B8}" type="presOf" srcId="{CD1702B4-8CED-45E2-8E4A-1F43615DDD70}" destId="{B41F729B-1972-4AD5-A776-1D3638611867}" srcOrd="0" destOrd="0" presId="urn:microsoft.com/office/officeart/2005/8/layout/orgChart1"/>
    <dgm:cxn modelId="{7616B84C-301D-46B8-8B85-F7798BE360B5}" type="presOf" srcId="{1E597B30-CF9F-4329-B70C-4B1DD5689E4F}" destId="{7A256339-24BE-4A22-BD65-82251F278706}" srcOrd="0" destOrd="0" presId="urn:microsoft.com/office/officeart/2005/8/layout/orgChart1"/>
    <dgm:cxn modelId="{C9C067FB-FA29-4D7E-9CEE-0CC6F772ED10}" srcId="{7C78D822-3A7C-4D41-AA43-C0D0B98B1651}" destId="{B10F0451-4D42-47AC-BC21-2A2E10FFDE87}" srcOrd="0" destOrd="0" parTransId="{CC18F27F-DB40-42CD-A876-A89B56EAC492}" sibTransId="{6FAAC481-C6DB-4DCA-860D-434566113905}"/>
    <dgm:cxn modelId="{CB761A39-CAF7-458D-A3E3-1C05265EC589}" type="presOf" srcId="{5DD5658C-7661-41EB-8E5E-BB6474E3617E}" destId="{4E7D059A-9BCB-461D-A9E7-C8C45805A1D1}" srcOrd="0" destOrd="0" presId="urn:microsoft.com/office/officeart/2005/8/layout/orgChart1"/>
    <dgm:cxn modelId="{B00CA9C4-E4B3-4307-9C77-B1CE77153E01}" type="presOf" srcId="{2623E977-C671-42EF-B329-54BAA4D5AC1B}" destId="{326D33CD-BEE0-4EDB-B46E-73C96F995ACE}" srcOrd="0" destOrd="0" presId="urn:microsoft.com/office/officeart/2005/8/layout/orgChart1"/>
    <dgm:cxn modelId="{D85C7116-B319-4F67-8716-5DC90DE36402}" srcId="{76C04F6A-7DDA-497F-8780-74F4A45B75B9}" destId="{CD1702B4-8CED-45E2-8E4A-1F43615DDD70}" srcOrd="0" destOrd="0" parTransId="{F3CD0EB4-803C-4B00-BF80-6EB25DB9EC0C}" sibTransId="{709107C3-4B3A-4349-9B11-943E376FD8EE}"/>
    <dgm:cxn modelId="{B4426DA4-6454-48F7-94A0-B086A3A29106}" type="presOf" srcId="{8A89747C-7F2C-4291-937D-F0840137A95B}" destId="{206C8EAA-9A6E-403D-940B-DAA3E5481F1C}" srcOrd="0" destOrd="0" presId="urn:microsoft.com/office/officeart/2005/8/layout/orgChart1"/>
    <dgm:cxn modelId="{2C86CC4B-94E2-4337-9C89-4ED4271F2AC8}" type="presOf" srcId="{D28D1C67-7724-4645-AB72-3D4D2B240F6B}" destId="{1C43FA80-24B3-4942-97C6-81A82F8DCC35}" srcOrd="0" destOrd="0" presId="urn:microsoft.com/office/officeart/2005/8/layout/orgChart1"/>
    <dgm:cxn modelId="{B6893ADB-D7F5-4273-ADD8-AE955E7E8701}" type="presOf" srcId="{CD1702B4-8CED-45E2-8E4A-1F43615DDD70}" destId="{463A2950-4C7B-45A3-9231-A28494E99C7A}" srcOrd="1" destOrd="0" presId="urn:microsoft.com/office/officeart/2005/8/layout/orgChart1"/>
    <dgm:cxn modelId="{0606F06D-F7C2-4913-9D32-7FD5E65D2F5B}" type="presOf" srcId="{B443B6E0-CAFD-4575-A71B-51FD44CDCEBC}" destId="{FBC60F9E-0441-4366-9B15-A7A836737DDA}" srcOrd="1" destOrd="0" presId="urn:microsoft.com/office/officeart/2005/8/layout/orgChart1"/>
    <dgm:cxn modelId="{FDEFCD45-0D3A-4527-85B9-91BFFD058898}" type="presOf" srcId="{76C04F6A-7DDA-497F-8780-74F4A45B75B9}" destId="{81C51221-917F-4D3F-B99D-DA3E94BFB78E}" srcOrd="0" destOrd="0" presId="urn:microsoft.com/office/officeart/2005/8/layout/orgChart1"/>
    <dgm:cxn modelId="{78976861-0A78-4EBF-8467-4FB7B66790A0}" srcId="{5148CA8B-A243-46E8-8E1B-899E23967483}" destId="{536264BA-293A-4B17-89D1-90385D066330}" srcOrd="5" destOrd="0" parTransId="{624EFC6E-9712-4AB2-B8AF-5727E4AE7C89}" sibTransId="{00FAE536-8735-4E9A-B76E-270A6C0E0BEC}"/>
    <dgm:cxn modelId="{BFF15616-2077-45AE-BDDF-4409EDEB9905}" type="presOf" srcId="{04250C78-A256-44BE-B8CE-6531DBB837A4}" destId="{6500EBD7-F79E-41BD-A29E-FF30E45F57DD}" srcOrd="0" destOrd="0" presId="urn:microsoft.com/office/officeart/2005/8/layout/orgChart1"/>
    <dgm:cxn modelId="{560CBE55-69A5-4D36-8CA9-F6CF0A05DF9E}" srcId="{CD1702B4-8CED-45E2-8E4A-1F43615DDD70}" destId="{5148CA8B-A243-46E8-8E1B-899E23967483}" srcOrd="2" destOrd="0" parTransId="{514EC0CF-A07D-4DD0-B76F-AC65985A6067}" sibTransId="{08D42FF9-B828-47F2-8B2C-E0540DAA285F}"/>
    <dgm:cxn modelId="{21702E92-568B-4517-A2BC-E32705705EC7}" type="presOf" srcId="{5148CA8B-A243-46E8-8E1B-899E23967483}" destId="{E458A537-0C97-4858-AA08-37406388B429}" srcOrd="0" destOrd="0" presId="urn:microsoft.com/office/officeart/2005/8/layout/orgChart1"/>
    <dgm:cxn modelId="{1672D693-FE91-49E7-AA82-11C55D8C106A}" type="presOf" srcId="{434317D7-B3D4-4FC6-9CE3-AB38FB0B7EEF}" destId="{D68B3C26-A89B-48FA-8AE7-732ED2336999}" srcOrd="0" destOrd="0" presId="urn:microsoft.com/office/officeart/2005/8/layout/orgChart1"/>
    <dgm:cxn modelId="{14294240-E9D3-436D-90B8-BEA6AE41437A}" type="presOf" srcId="{8568D85A-8093-4B25-A865-9195132D56EA}" destId="{9A792110-0342-4AD6-9721-BB3A431D8735}" srcOrd="0" destOrd="0" presId="urn:microsoft.com/office/officeart/2005/8/layout/orgChart1"/>
    <dgm:cxn modelId="{984E61A7-694E-4CD5-92A4-7A6D990BF7BC}" type="presOf" srcId="{6788055F-FF84-433A-AB97-A90009203F01}" destId="{8DA6B861-58C0-481F-9BF2-712E170526B7}" srcOrd="0" destOrd="0" presId="urn:microsoft.com/office/officeart/2005/8/layout/orgChart1"/>
    <dgm:cxn modelId="{FB48E2A6-69DE-4421-BEDA-EC48B61B29F4}" type="presOf" srcId="{CC32296B-21FC-44F2-BEF2-AE99596DE9F0}" destId="{D2303811-CB54-448C-AC1E-62971DD74DE2}" srcOrd="0" destOrd="0" presId="urn:microsoft.com/office/officeart/2005/8/layout/orgChart1"/>
    <dgm:cxn modelId="{C3E1CA70-2834-498C-A32E-DEB5C94E8659}" srcId="{434317D7-B3D4-4FC6-9CE3-AB38FB0B7EEF}" destId="{C77004F8-6EE8-4650-AB51-1A9DB013D893}" srcOrd="0" destOrd="0" parTransId="{4A604EA8-3C6C-4D04-9590-16A2337E4678}" sibTransId="{10B4CD94-D19D-41FB-88E1-CF676FA3FD0C}"/>
    <dgm:cxn modelId="{EA591631-319D-49CC-8127-4FEC69C229F1}" type="presOf" srcId="{514EC0CF-A07D-4DD0-B76F-AC65985A6067}" destId="{80C08164-D1A2-445F-8B86-2E7C79DD1E74}" srcOrd="0" destOrd="0" presId="urn:microsoft.com/office/officeart/2005/8/layout/orgChart1"/>
    <dgm:cxn modelId="{D74C877E-8217-42F8-938A-B9A469220E89}" type="presOf" srcId="{5819B0C8-289C-494E-9883-2358B889EEAF}" destId="{E786A9F5-AF69-4DBB-816A-CAA61E5DAA70}" srcOrd="0" destOrd="0" presId="urn:microsoft.com/office/officeart/2005/8/layout/orgChart1"/>
    <dgm:cxn modelId="{537E7DA4-5D84-4EDA-BB51-02D070E9758A}" type="presOf" srcId="{97A9B0DD-EC39-4740-9419-5B44DD385C6A}" destId="{878D48FF-777A-40C8-87BE-E9AC94DB36C9}" srcOrd="0" destOrd="0" presId="urn:microsoft.com/office/officeart/2005/8/layout/orgChart1"/>
    <dgm:cxn modelId="{B90B3871-9A59-4506-8479-F24044FA25E7}" type="presOf" srcId="{03278A3F-8165-4428-A0E9-C640755002FA}" destId="{2EB31196-C445-4112-894F-8191B3FCB643}" srcOrd="0" destOrd="0" presId="urn:microsoft.com/office/officeart/2005/8/layout/orgChart1"/>
    <dgm:cxn modelId="{2EE20D8D-EDB1-4A44-961F-DF18958FA42B}" type="presOf" srcId="{4428C67C-2C4C-4604-8CBB-5879FC4178B2}" destId="{858F1AC0-52FC-4BE5-8543-A02703A0BCB5}" srcOrd="1" destOrd="0" presId="urn:microsoft.com/office/officeart/2005/8/layout/orgChart1"/>
    <dgm:cxn modelId="{916A6DFC-4728-4BE6-A2C6-11389A3E77B7}" type="presParOf" srcId="{81C51221-917F-4D3F-B99D-DA3E94BFB78E}" destId="{3C06FB53-3A3C-4C99-BA5C-236A71CA78FD}" srcOrd="0" destOrd="0" presId="urn:microsoft.com/office/officeart/2005/8/layout/orgChart1"/>
    <dgm:cxn modelId="{1EEEA983-DA73-4DF0-873D-B3EAB197E47E}" type="presParOf" srcId="{3C06FB53-3A3C-4C99-BA5C-236A71CA78FD}" destId="{AED1D5A4-B1D5-461D-92B8-AE849D64A2A8}" srcOrd="0" destOrd="0" presId="urn:microsoft.com/office/officeart/2005/8/layout/orgChart1"/>
    <dgm:cxn modelId="{14F5D473-D584-4DAA-AB3D-A3E97B4DEBF4}" type="presParOf" srcId="{AED1D5A4-B1D5-461D-92B8-AE849D64A2A8}" destId="{B41F729B-1972-4AD5-A776-1D3638611867}" srcOrd="0" destOrd="0" presId="urn:microsoft.com/office/officeart/2005/8/layout/orgChart1"/>
    <dgm:cxn modelId="{FCC6D225-4007-407E-9A2D-B6B0ECC7AADE}" type="presParOf" srcId="{AED1D5A4-B1D5-461D-92B8-AE849D64A2A8}" destId="{463A2950-4C7B-45A3-9231-A28494E99C7A}" srcOrd="1" destOrd="0" presId="urn:microsoft.com/office/officeart/2005/8/layout/orgChart1"/>
    <dgm:cxn modelId="{BB133044-1324-4A05-A663-8138C000EF21}" type="presParOf" srcId="{3C06FB53-3A3C-4C99-BA5C-236A71CA78FD}" destId="{0F55182B-8973-4CD5-8049-448C5F22C7DC}" srcOrd="1" destOrd="0" presId="urn:microsoft.com/office/officeart/2005/8/layout/orgChart1"/>
    <dgm:cxn modelId="{22488DE7-FE99-44FE-BCE9-2430F5C90913}" type="presParOf" srcId="{0F55182B-8973-4CD5-8049-448C5F22C7DC}" destId="{187DB951-C48D-43E0-B28D-D107C2AF35EF}" srcOrd="0" destOrd="0" presId="urn:microsoft.com/office/officeart/2005/8/layout/orgChart1"/>
    <dgm:cxn modelId="{62783D26-CE0E-4E4E-A54E-F6F3D504DAA7}" type="presParOf" srcId="{0F55182B-8973-4CD5-8049-448C5F22C7DC}" destId="{613979CD-FE03-42DC-9E98-861E5544DA12}" srcOrd="1" destOrd="0" presId="urn:microsoft.com/office/officeart/2005/8/layout/orgChart1"/>
    <dgm:cxn modelId="{207AC527-A6F9-43E4-AF64-5EFC78DD9715}" type="presParOf" srcId="{613979CD-FE03-42DC-9E98-861E5544DA12}" destId="{B2686889-02F0-4367-B168-073390A99505}" srcOrd="0" destOrd="0" presId="urn:microsoft.com/office/officeart/2005/8/layout/orgChart1"/>
    <dgm:cxn modelId="{603FEA63-4EC8-4DA8-A447-2221E3C35551}" type="presParOf" srcId="{B2686889-02F0-4367-B168-073390A99505}" destId="{1DFB4CC6-886E-40E7-841F-3B0525E53481}" srcOrd="0" destOrd="0" presId="urn:microsoft.com/office/officeart/2005/8/layout/orgChart1"/>
    <dgm:cxn modelId="{BD76A500-1425-4607-9355-4FBF188E72B8}" type="presParOf" srcId="{B2686889-02F0-4367-B168-073390A99505}" destId="{5A397D99-9322-4EF9-BBC8-1E24BD8AB511}" srcOrd="1" destOrd="0" presId="urn:microsoft.com/office/officeart/2005/8/layout/orgChart1"/>
    <dgm:cxn modelId="{F87CD1F1-8342-47ED-B349-07485D558372}" type="presParOf" srcId="{613979CD-FE03-42DC-9E98-861E5544DA12}" destId="{51CDBB56-D331-468E-BB94-3A38D3A37E3D}" srcOrd="1" destOrd="0" presId="urn:microsoft.com/office/officeart/2005/8/layout/orgChart1"/>
    <dgm:cxn modelId="{040D932B-CC9A-449F-B8D9-299077B0EA1B}" type="presParOf" srcId="{51CDBB56-D331-468E-BB94-3A38D3A37E3D}" destId="{3AA1FFFD-A611-4C4C-9715-B1931931049A}" srcOrd="0" destOrd="0" presId="urn:microsoft.com/office/officeart/2005/8/layout/orgChart1"/>
    <dgm:cxn modelId="{95A42CAD-E3BF-4BF5-99B5-522144F527B8}" type="presParOf" srcId="{51CDBB56-D331-468E-BB94-3A38D3A37E3D}" destId="{432FE1A0-0854-430F-BC71-7D2757AD61C4}" srcOrd="1" destOrd="0" presId="urn:microsoft.com/office/officeart/2005/8/layout/orgChart1"/>
    <dgm:cxn modelId="{51AFF9F2-86D4-4CF7-B285-75CDA1D41983}" type="presParOf" srcId="{432FE1A0-0854-430F-BC71-7D2757AD61C4}" destId="{FF88F56B-2F55-4EF5-B4C4-7523F68D823E}" srcOrd="0" destOrd="0" presId="urn:microsoft.com/office/officeart/2005/8/layout/orgChart1"/>
    <dgm:cxn modelId="{D1C48A18-B7E2-4742-9F2D-CC812AB733E4}" type="presParOf" srcId="{FF88F56B-2F55-4EF5-B4C4-7523F68D823E}" destId="{E48BDE26-CD37-40D5-B0EA-CD9C76474CD6}" srcOrd="0" destOrd="0" presId="urn:microsoft.com/office/officeart/2005/8/layout/orgChart1"/>
    <dgm:cxn modelId="{970D7E8A-09FB-4097-8D55-9306C742A4EC}" type="presParOf" srcId="{FF88F56B-2F55-4EF5-B4C4-7523F68D823E}" destId="{AADAC050-35B4-4DB7-AB0A-ED668A0B0A7C}" srcOrd="1" destOrd="0" presId="urn:microsoft.com/office/officeart/2005/8/layout/orgChart1"/>
    <dgm:cxn modelId="{FC49CE3F-0EDF-42EE-99F3-FFBA60443329}" type="presParOf" srcId="{432FE1A0-0854-430F-BC71-7D2757AD61C4}" destId="{20DD1FD4-F944-46FF-ADFB-CB7DCBF3A2FD}" srcOrd="1" destOrd="0" presId="urn:microsoft.com/office/officeart/2005/8/layout/orgChart1"/>
    <dgm:cxn modelId="{41339948-48F1-470E-98D0-A838DCB89FB8}" type="presParOf" srcId="{432FE1A0-0854-430F-BC71-7D2757AD61C4}" destId="{2022B8D7-4D60-47EF-9170-467C76C95D75}" srcOrd="2" destOrd="0" presId="urn:microsoft.com/office/officeart/2005/8/layout/orgChart1"/>
    <dgm:cxn modelId="{72AC0EF3-3510-421A-A5CD-54C9CE95DF5D}" type="presParOf" srcId="{51CDBB56-D331-468E-BB94-3A38D3A37E3D}" destId="{03EC41E4-E5B3-4DAA-A340-7CA0445D1065}" srcOrd="2" destOrd="0" presId="urn:microsoft.com/office/officeart/2005/8/layout/orgChart1"/>
    <dgm:cxn modelId="{B94DB194-764A-4C47-8DD0-594B653D4978}" type="presParOf" srcId="{51CDBB56-D331-468E-BB94-3A38D3A37E3D}" destId="{7A94B787-8C41-4675-B8FF-A468376BD262}" srcOrd="3" destOrd="0" presId="urn:microsoft.com/office/officeart/2005/8/layout/orgChart1"/>
    <dgm:cxn modelId="{3D9C45B9-E73B-4BF3-B6F7-E96DFF46B207}" type="presParOf" srcId="{7A94B787-8C41-4675-B8FF-A468376BD262}" destId="{EC26C253-48CD-4003-B47F-CA9498924DA8}" srcOrd="0" destOrd="0" presId="urn:microsoft.com/office/officeart/2005/8/layout/orgChart1"/>
    <dgm:cxn modelId="{8789603A-6E90-4A72-B5B3-01A75CF61E25}" type="presParOf" srcId="{EC26C253-48CD-4003-B47F-CA9498924DA8}" destId="{AF946213-4FCA-4288-A313-05070EFD9224}" srcOrd="0" destOrd="0" presId="urn:microsoft.com/office/officeart/2005/8/layout/orgChart1"/>
    <dgm:cxn modelId="{D7C7998E-98CB-4F9F-A80F-DB39B342DA8A}" type="presParOf" srcId="{EC26C253-48CD-4003-B47F-CA9498924DA8}" destId="{003A9277-52D3-4DD0-9692-255443D16ACA}" srcOrd="1" destOrd="0" presId="urn:microsoft.com/office/officeart/2005/8/layout/orgChart1"/>
    <dgm:cxn modelId="{9E11951D-3BCA-4508-B92F-77D6FC2ED0CB}" type="presParOf" srcId="{7A94B787-8C41-4675-B8FF-A468376BD262}" destId="{3263C7C9-D53F-4A2B-9963-9E6620209E6E}" srcOrd="1" destOrd="0" presId="urn:microsoft.com/office/officeart/2005/8/layout/orgChart1"/>
    <dgm:cxn modelId="{432F1F4E-3A20-48C2-B3D3-3C73B63D5C1C}" type="presParOf" srcId="{7A94B787-8C41-4675-B8FF-A468376BD262}" destId="{DA46780D-8159-4930-8F05-480B47BB3A10}" srcOrd="2" destOrd="0" presId="urn:microsoft.com/office/officeart/2005/8/layout/orgChart1"/>
    <dgm:cxn modelId="{0703238E-E656-44C1-89DA-7F2B2125E965}" type="presParOf" srcId="{51CDBB56-D331-468E-BB94-3A38D3A37E3D}" destId="{1C43FA80-24B3-4942-97C6-81A82F8DCC35}" srcOrd="4" destOrd="0" presId="urn:microsoft.com/office/officeart/2005/8/layout/orgChart1"/>
    <dgm:cxn modelId="{0DB850E1-4998-464F-9F44-CA437748FF4A}" type="presParOf" srcId="{51CDBB56-D331-468E-BB94-3A38D3A37E3D}" destId="{36EFCEF0-09F7-4F55-AA2F-B4882B29FE6D}" srcOrd="5" destOrd="0" presId="urn:microsoft.com/office/officeart/2005/8/layout/orgChart1"/>
    <dgm:cxn modelId="{13CD01FD-2352-4F1D-9893-F635F7E33028}" type="presParOf" srcId="{36EFCEF0-09F7-4F55-AA2F-B4882B29FE6D}" destId="{7C00E0D9-DE6C-4B66-8752-C5423A92C440}" srcOrd="0" destOrd="0" presId="urn:microsoft.com/office/officeart/2005/8/layout/orgChart1"/>
    <dgm:cxn modelId="{B3D6CE90-91C2-40E6-8592-C4653F91F196}" type="presParOf" srcId="{7C00E0D9-DE6C-4B66-8752-C5423A92C440}" destId="{878D48FF-777A-40C8-87BE-E9AC94DB36C9}" srcOrd="0" destOrd="0" presId="urn:microsoft.com/office/officeart/2005/8/layout/orgChart1"/>
    <dgm:cxn modelId="{5E473BF7-57C5-48D2-8CDD-32F389C82CF1}" type="presParOf" srcId="{7C00E0D9-DE6C-4B66-8752-C5423A92C440}" destId="{188D5DCA-BD13-4F60-921A-57C64B173C75}" srcOrd="1" destOrd="0" presId="urn:microsoft.com/office/officeart/2005/8/layout/orgChart1"/>
    <dgm:cxn modelId="{5355AD08-0D55-46F4-B51C-4FF917C3B101}" type="presParOf" srcId="{36EFCEF0-09F7-4F55-AA2F-B4882B29FE6D}" destId="{2EA73A1C-23E3-41B6-A66C-DC09FA9D871C}" srcOrd="1" destOrd="0" presId="urn:microsoft.com/office/officeart/2005/8/layout/orgChart1"/>
    <dgm:cxn modelId="{EC3889B2-10BF-40ED-8B53-C0E69B56DA77}" type="presParOf" srcId="{36EFCEF0-09F7-4F55-AA2F-B4882B29FE6D}" destId="{51B4DC7E-3944-441E-906E-CD3921087630}" srcOrd="2" destOrd="0" presId="urn:microsoft.com/office/officeart/2005/8/layout/orgChart1"/>
    <dgm:cxn modelId="{62FBCEDA-8447-4E6B-9945-C779B48B231A}" type="presParOf" srcId="{613979CD-FE03-42DC-9E98-861E5544DA12}" destId="{55786FB4-7DDC-4D51-B25D-47AC9F0F6108}" srcOrd="2" destOrd="0" presId="urn:microsoft.com/office/officeart/2005/8/layout/orgChart1"/>
    <dgm:cxn modelId="{1A17CA41-22C7-4D6A-B406-3686B02CE234}" type="presParOf" srcId="{0F55182B-8973-4CD5-8049-448C5F22C7DC}" destId="{648EDD00-F1D5-4958-9880-7597C60399C0}" srcOrd="2" destOrd="0" presId="urn:microsoft.com/office/officeart/2005/8/layout/orgChart1"/>
    <dgm:cxn modelId="{05023E20-530E-4C54-93CE-F1A9554EFA29}" type="presParOf" srcId="{0F55182B-8973-4CD5-8049-448C5F22C7DC}" destId="{DB18D308-BF4B-4E5B-9CF3-40ABB1460264}" srcOrd="3" destOrd="0" presId="urn:microsoft.com/office/officeart/2005/8/layout/orgChart1"/>
    <dgm:cxn modelId="{97A376F0-5F4E-4646-A6FC-45ACB5F2845F}" type="presParOf" srcId="{DB18D308-BF4B-4E5B-9CF3-40ABB1460264}" destId="{B37C05ED-655C-45E0-B58A-F79FF4ED74AB}" srcOrd="0" destOrd="0" presId="urn:microsoft.com/office/officeart/2005/8/layout/orgChart1"/>
    <dgm:cxn modelId="{FFE68172-75D1-4A3A-B18B-706036B019C5}" type="presParOf" srcId="{B37C05ED-655C-45E0-B58A-F79FF4ED74AB}" destId="{D68B3C26-A89B-48FA-8AE7-732ED2336999}" srcOrd="0" destOrd="0" presId="urn:microsoft.com/office/officeart/2005/8/layout/orgChart1"/>
    <dgm:cxn modelId="{973AD77B-3558-4970-991A-4E1D40D86031}" type="presParOf" srcId="{B37C05ED-655C-45E0-B58A-F79FF4ED74AB}" destId="{D53A19E4-7583-4314-9185-81D0F67A345A}" srcOrd="1" destOrd="0" presId="urn:microsoft.com/office/officeart/2005/8/layout/orgChart1"/>
    <dgm:cxn modelId="{58F882B8-7D1C-4AEB-A7C5-2E80BC67A83B}" type="presParOf" srcId="{DB18D308-BF4B-4E5B-9CF3-40ABB1460264}" destId="{16C33A89-74EC-4547-B722-1C86A30417CC}" srcOrd="1" destOrd="0" presId="urn:microsoft.com/office/officeart/2005/8/layout/orgChart1"/>
    <dgm:cxn modelId="{5EF7BA00-E84D-4C5A-8745-283EF2002471}" type="presParOf" srcId="{16C33A89-74EC-4547-B722-1C86A30417CC}" destId="{FC001A8A-7B2B-4A99-A793-AFF84E6DAB7E}" srcOrd="0" destOrd="0" presId="urn:microsoft.com/office/officeart/2005/8/layout/orgChart1"/>
    <dgm:cxn modelId="{B2D009E6-42A8-4E5B-929B-914A290E4DC7}" type="presParOf" srcId="{16C33A89-74EC-4547-B722-1C86A30417CC}" destId="{982E2E0D-3C9F-4822-B310-AF41503FD68A}" srcOrd="1" destOrd="0" presId="urn:microsoft.com/office/officeart/2005/8/layout/orgChart1"/>
    <dgm:cxn modelId="{AA2D59C1-C535-4F78-8910-D02F29558611}" type="presParOf" srcId="{982E2E0D-3C9F-4822-B310-AF41503FD68A}" destId="{B852BC6E-CB5D-4FF3-8A8D-28E364F7B1B8}" srcOrd="0" destOrd="0" presId="urn:microsoft.com/office/officeart/2005/8/layout/orgChart1"/>
    <dgm:cxn modelId="{2437ED56-9A42-48C0-A45A-0390E0C8AF1F}" type="presParOf" srcId="{B852BC6E-CB5D-4FF3-8A8D-28E364F7B1B8}" destId="{D74F8B38-00FA-45C7-81CD-42EC04AD828B}" srcOrd="0" destOrd="0" presId="urn:microsoft.com/office/officeart/2005/8/layout/orgChart1"/>
    <dgm:cxn modelId="{0DD49C8C-5D81-4E99-9BC9-373EFDC2672B}" type="presParOf" srcId="{B852BC6E-CB5D-4FF3-8A8D-28E364F7B1B8}" destId="{74793F98-B5D7-46B2-A517-6FA105440131}" srcOrd="1" destOrd="0" presId="urn:microsoft.com/office/officeart/2005/8/layout/orgChart1"/>
    <dgm:cxn modelId="{C3A92955-EFC3-44FD-9ABB-64FE672C6D97}" type="presParOf" srcId="{982E2E0D-3C9F-4822-B310-AF41503FD68A}" destId="{F44F877B-CEFD-469B-96F6-121B84099FFD}" srcOrd="1" destOrd="0" presId="urn:microsoft.com/office/officeart/2005/8/layout/orgChart1"/>
    <dgm:cxn modelId="{718440D2-BF79-4DA6-B67C-081337BE04B8}" type="presParOf" srcId="{982E2E0D-3C9F-4822-B310-AF41503FD68A}" destId="{A7DE4C53-37C7-4CAA-B494-2834E3C87FB7}" srcOrd="2" destOrd="0" presId="urn:microsoft.com/office/officeart/2005/8/layout/orgChart1"/>
    <dgm:cxn modelId="{5A2CC79A-068D-46AD-8A41-E250CE5CF6CD}" type="presParOf" srcId="{16C33A89-74EC-4547-B722-1C86A30417CC}" destId="{9A792110-0342-4AD6-9721-BB3A431D8735}" srcOrd="2" destOrd="0" presId="urn:microsoft.com/office/officeart/2005/8/layout/orgChart1"/>
    <dgm:cxn modelId="{0F0D98C1-1509-4B5A-BC08-C6CA591D70BC}" type="presParOf" srcId="{16C33A89-74EC-4547-B722-1C86A30417CC}" destId="{5E702159-EF54-4165-9292-4835A779BF68}" srcOrd="3" destOrd="0" presId="urn:microsoft.com/office/officeart/2005/8/layout/orgChart1"/>
    <dgm:cxn modelId="{C220C896-7E9D-463C-B4C6-B22A2CD20FDD}" type="presParOf" srcId="{5E702159-EF54-4165-9292-4835A779BF68}" destId="{90AE3B1F-BC66-4FE8-AFB6-F25F4D824510}" srcOrd="0" destOrd="0" presId="urn:microsoft.com/office/officeart/2005/8/layout/orgChart1"/>
    <dgm:cxn modelId="{716FE1EC-CB09-4C9C-9FCE-0B3B36AF0FAB}" type="presParOf" srcId="{90AE3B1F-BC66-4FE8-AFB6-F25F4D824510}" destId="{E786A9F5-AF69-4DBB-816A-CAA61E5DAA70}" srcOrd="0" destOrd="0" presId="urn:microsoft.com/office/officeart/2005/8/layout/orgChart1"/>
    <dgm:cxn modelId="{E0D3F6F8-DF63-4F35-890D-5EB270D6B505}" type="presParOf" srcId="{90AE3B1F-BC66-4FE8-AFB6-F25F4D824510}" destId="{1BD5A842-E7BA-4D82-8740-4B5577F60784}" srcOrd="1" destOrd="0" presId="urn:microsoft.com/office/officeart/2005/8/layout/orgChart1"/>
    <dgm:cxn modelId="{5E44019C-31CD-4A64-8D99-AFFACC4E8985}" type="presParOf" srcId="{5E702159-EF54-4165-9292-4835A779BF68}" destId="{D3583CB1-8E87-4EED-BE1B-E246510AE348}" srcOrd="1" destOrd="0" presId="urn:microsoft.com/office/officeart/2005/8/layout/orgChart1"/>
    <dgm:cxn modelId="{9135026D-A40C-49B5-9612-2C5A270AC0D3}" type="presParOf" srcId="{5E702159-EF54-4165-9292-4835A779BF68}" destId="{9E349912-92DE-4116-9804-1F96294240EA}" srcOrd="2" destOrd="0" presId="urn:microsoft.com/office/officeart/2005/8/layout/orgChart1"/>
    <dgm:cxn modelId="{65D68E75-2C03-46C9-A8F6-013CD086D20A}" type="presParOf" srcId="{16C33A89-74EC-4547-B722-1C86A30417CC}" destId="{326D33CD-BEE0-4EDB-B46E-73C96F995ACE}" srcOrd="4" destOrd="0" presId="urn:microsoft.com/office/officeart/2005/8/layout/orgChart1"/>
    <dgm:cxn modelId="{2E275DBE-B65C-4EC3-84BA-945BCB37575C}" type="presParOf" srcId="{16C33A89-74EC-4547-B722-1C86A30417CC}" destId="{790EE70D-8DAC-47C1-B7C7-9AFB86B8AE6F}" srcOrd="5" destOrd="0" presId="urn:microsoft.com/office/officeart/2005/8/layout/orgChart1"/>
    <dgm:cxn modelId="{04CEABC1-BCA2-4056-8D15-10091171DA9B}" type="presParOf" srcId="{790EE70D-8DAC-47C1-B7C7-9AFB86B8AE6F}" destId="{F6FA8BCB-2064-4EC6-A4F1-059037AF9208}" srcOrd="0" destOrd="0" presId="urn:microsoft.com/office/officeart/2005/8/layout/orgChart1"/>
    <dgm:cxn modelId="{F8C9E915-1166-4189-8907-99B4D5854CBD}" type="presParOf" srcId="{F6FA8BCB-2064-4EC6-A4F1-059037AF9208}" destId="{25CA913B-DD97-40C5-BCFF-480C41EDC096}" srcOrd="0" destOrd="0" presId="urn:microsoft.com/office/officeart/2005/8/layout/orgChart1"/>
    <dgm:cxn modelId="{3C7A8D26-9334-478B-BD1C-1ED929E609D1}" type="presParOf" srcId="{F6FA8BCB-2064-4EC6-A4F1-059037AF9208}" destId="{858F1AC0-52FC-4BE5-8543-A02703A0BCB5}" srcOrd="1" destOrd="0" presId="urn:microsoft.com/office/officeart/2005/8/layout/orgChart1"/>
    <dgm:cxn modelId="{8757D20E-8A87-4D3E-9975-C68D4B0FDC1F}" type="presParOf" srcId="{790EE70D-8DAC-47C1-B7C7-9AFB86B8AE6F}" destId="{8B5322C4-9BFF-48A6-AB4F-F618999D5C51}" srcOrd="1" destOrd="0" presId="urn:microsoft.com/office/officeart/2005/8/layout/orgChart1"/>
    <dgm:cxn modelId="{FBCB1F94-C7C4-426D-A92B-A28BD5607AEB}" type="presParOf" srcId="{790EE70D-8DAC-47C1-B7C7-9AFB86B8AE6F}" destId="{00E07114-B0E4-4C05-847B-49740C98F37F}" srcOrd="2" destOrd="0" presId="urn:microsoft.com/office/officeart/2005/8/layout/orgChart1"/>
    <dgm:cxn modelId="{B3F26BEA-33A2-449F-9CFA-F42002439ADB}" type="presParOf" srcId="{DB18D308-BF4B-4E5B-9CF3-40ABB1460264}" destId="{CC9B7077-0C8E-4A1A-A197-375C4ED053F2}" srcOrd="2" destOrd="0" presId="urn:microsoft.com/office/officeart/2005/8/layout/orgChart1"/>
    <dgm:cxn modelId="{539E10A1-9665-4B92-B0F3-A00D8D708C37}" type="presParOf" srcId="{0F55182B-8973-4CD5-8049-448C5F22C7DC}" destId="{80C08164-D1A2-445F-8B86-2E7C79DD1E74}" srcOrd="4" destOrd="0" presId="urn:microsoft.com/office/officeart/2005/8/layout/orgChart1"/>
    <dgm:cxn modelId="{58297D97-A6D2-4C61-8B65-090498646541}" type="presParOf" srcId="{0F55182B-8973-4CD5-8049-448C5F22C7DC}" destId="{E994C009-2A8A-4ED7-B3EF-746F36F8CFE6}" srcOrd="5" destOrd="0" presId="urn:microsoft.com/office/officeart/2005/8/layout/orgChart1"/>
    <dgm:cxn modelId="{5F654875-574E-4DD2-8FC7-5E31AB8F5D6B}" type="presParOf" srcId="{E994C009-2A8A-4ED7-B3EF-746F36F8CFE6}" destId="{988B3D14-CB13-4405-8BEB-0A224EE584E7}" srcOrd="0" destOrd="0" presId="urn:microsoft.com/office/officeart/2005/8/layout/orgChart1"/>
    <dgm:cxn modelId="{B66EC132-A32D-4A8E-A592-297F04F6051B}" type="presParOf" srcId="{988B3D14-CB13-4405-8BEB-0A224EE584E7}" destId="{E458A537-0C97-4858-AA08-37406388B429}" srcOrd="0" destOrd="0" presId="urn:microsoft.com/office/officeart/2005/8/layout/orgChart1"/>
    <dgm:cxn modelId="{E64068BC-C6BC-4783-BFA7-8D67F3FF4C30}" type="presParOf" srcId="{988B3D14-CB13-4405-8BEB-0A224EE584E7}" destId="{BD8C8F80-00B2-4ABD-B946-08ADC656D950}" srcOrd="1" destOrd="0" presId="urn:microsoft.com/office/officeart/2005/8/layout/orgChart1"/>
    <dgm:cxn modelId="{E4139E8A-3413-4B8C-A3A7-2F17743DE0D5}" type="presParOf" srcId="{E994C009-2A8A-4ED7-B3EF-746F36F8CFE6}" destId="{B7B375DF-9A84-47F5-895A-7172F26B6546}" srcOrd="1" destOrd="0" presId="urn:microsoft.com/office/officeart/2005/8/layout/orgChart1"/>
    <dgm:cxn modelId="{8BD6A405-B0C4-4616-9D9E-851851445F64}" type="presParOf" srcId="{B7B375DF-9A84-47F5-895A-7172F26B6546}" destId="{00913D3F-3F49-475C-9020-FAA699DCADAF}" srcOrd="0" destOrd="0" presId="urn:microsoft.com/office/officeart/2005/8/layout/orgChart1"/>
    <dgm:cxn modelId="{9608E826-226C-45C3-8ABF-17363B8554C6}" type="presParOf" srcId="{B7B375DF-9A84-47F5-895A-7172F26B6546}" destId="{749A23DF-D01C-45C7-8B64-66D149CEF801}" srcOrd="1" destOrd="0" presId="urn:microsoft.com/office/officeart/2005/8/layout/orgChart1"/>
    <dgm:cxn modelId="{95E9AE7F-8444-4E54-91F6-032952A66600}" type="presParOf" srcId="{749A23DF-D01C-45C7-8B64-66D149CEF801}" destId="{6F5D7414-F2BE-4599-BC25-A610AD5E24D1}" srcOrd="0" destOrd="0" presId="urn:microsoft.com/office/officeart/2005/8/layout/orgChart1"/>
    <dgm:cxn modelId="{8C46A81B-0653-4953-A884-72B58F877935}" type="presParOf" srcId="{6F5D7414-F2BE-4599-BC25-A610AD5E24D1}" destId="{8F504633-8B43-4003-BF0A-3310D870DE9D}" srcOrd="0" destOrd="0" presId="urn:microsoft.com/office/officeart/2005/8/layout/orgChart1"/>
    <dgm:cxn modelId="{F55B2777-F3DE-497D-9B14-DD6ACCDF5F56}" type="presParOf" srcId="{6F5D7414-F2BE-4599-BC25-A610AD5E24D1}" destId="{26CE69FC-AE0A-4971-BC65-87D0F00A25D8}" srcOrd="1" destOrd="0" presId="urn:microsoft.com/office/officeart/2005/8/layout/orgChart1"/>
    <dgm:cxn modelId="{0077597A-1E81-4D04-91A4-4E7ADE440FE3}" type="presParOf" srcId="{749A23DF-D01C-45C7-8B64-66D149CEF801}" destId="{13A7314E-B73C-443D-BDEE-27A4064101F7}" srcOrd="1" destOrd="0" presId="urn:microsoft.com/office/officeart/2005/8/layout/orgChart1"/>
    <dgm:cxn modelId="{67F04FD1-C9BE-4CE7-833A-711FEC262EBA}" type="presParOf" srcId="{749A23DF-D01C-45C7-8B64-66D149CEF801}" destId="{8FB2330C-2CB2-4A4D-91BE-824273FD5D57}" srcOrd="2" destOrd="0" presId="urn:microsoft.com/office/officeart/2005/8/layout/orgChart1"/>
    <dgm:cxn modelId="{7B2E799D-5EE4-4ED5-909F-51DB9B7B2DCD}" type="presParOf" srcId="{B7B375DF-9A84-47F5-895A-7172F26B6546}" destId="{E9D213FB-35C9-494E-9126-48FFAA89CE23}" srcOrd="2" destOrd="0" presId="urn:microsoft.com/office/officeart/2005/8/layout/orgChart1"/>
    <dgm:cxn modelId="{6C463719-D9EB-4E5B-9B30-A21A919FD529}" type="presParOf" srcId="{B7B375DF-9A84-47F5-895A-7172F26B6546}" destId="{57692510-08A9-4921-8464-807EB27142EA}" srcOrd="3" destOrd="0" presId="urn:microsoft.com/office/officeart/2005/8/layout/orgChart1"/>
    <dgm:cxn modelId="{DD3458AC-A25C-417A-AE71-1C19D2C964D3}" type="presParOf" srcId="{57692510-08A9-4921-8464-807EB27142EA}" destId="{8F884F85-EA1E-4E92-BF51-1FF16EBC1556}" srcOrd="0" destOrd="0" presId="urn:microsoft.com/office/officeart/2005/8/layout/orgChart1"/>
    <dgm:cxn modelId="{F02BA0A4-207C-46E3-85C3-1ABC89C9831C}" type="presParOf" srcId="{8F884F85-EA1E-4E92-BF51-1FF16EBC1556}" destId="{D2303811-CB54-448C-AC1E-62971DD74DE2}" srcOrd="0" destOrd="0" presId="urn:microsoft.com/office/officeart/2005/8/layout/orgChart1"/>
    <dgm:cxn modelId="{1A3F330A-D210-49CB-B8EA-4F62BB6EDD51}" type="presParOf" srcId="{8F884F85-EA1E-4E92-BF51-1FF16EBC1556}" destId="{02E838D0-A3F3-49AA-A7D4-23068C867B85}" srcOrd="1" destOrd="0" presId="urn:microsoft.com/office/officeart/2005/8/layout/orgChart1"/>
    <dgm:cxn modelId="{DCDA44EB-9A2F-42FD-9D49-BC0D9184C3F2}" type="presParOf" srcId="{57692510-08A9-4921-8464-807EB27142EA}" destId="{1F9E49F8-0117-439E-88B3-E7EDAE6F1A7C}" srcOrd="1" destOrd="0" presId="urn:microsoft.com/office/officeart/2005/8/layout/orgChart1"/>
    <dgm:cxn modelId="{94DBB325-F248-4B4E-9F74-D29349580CB9}" type="presParOf" srcId="{57692510-08A9-4921-8464-807EB27142EA}" destId="{7356DB14-7FEF-4552-BB36-D775DB5D3CEC}" srcOrd="2" destOrd="0" presId="urn:microsoft.com/office/officeart/2005/8/layout/orgChart1"/>
    <dgm:cxn modelId="{5C5CC459-12E9-4470-958E-4F7BCE9DC8B2}" type="presParOf" srcId="{B7B375DF-9A84-47F5-895A-7172F26B6546}" destId="{6500EBD7-F79E-41BD-A29E-FF30E45F57DD}" srcOrd="4" destOrd="0" presId="urn:microsoft.com/office/officeart/2005/8/layout/orgChart1"/>
    <dgm:cxn modelId="{B14B7F44-6C86-4480-8AF9-87CA46C6A22E}" type="presParOf" srcId="{B7B375DF-9A84-47F5-895A-7172F26B6546}" destId="{381AD671-0272-4B00-9D12-50A2F54F79E4}" srcOrd="5" destOrd="0" presId="urn:microsoft.com/office/officeart/2005/8/layout/orgChart1"/>
    <dgm:cxn modelId="{C04757D5-12BC-4417-8EA2-BA7D887532DC}" type="presParOf" srcId="{381AD671-0272-4B00-9D12-50A2F54F79E4}" destId="{24C1098B-55B1-453F-9BD5-A5857EF58D39}" srcOrd="0" destOrd="0" presId="urn:microsoft.com/office/officeart/2005/8/layout/orgChart1"/>
    <dgm:cxn modelId="{E63C0D02-761A-43A4-8E4D-DE7D22DD9D79}" type="presParOf" srcId="{24C1098B-55B1-453F-9BD5-A5857EF58D39}" destId="{77A4A63F-3204-433B-8BFA-719E1CE84431}" srcOrd="0" destOrd="0" presId="urn:microsoft.com/office/officeart/2005/8/layout/orgChart1"/>
    <dgm:cxn modelId="{B471AC3D-78D5-49F1-910C-00D2EB7FE89C}" type="presParOf" srcId="{24C1098B-55B1-453F-9BD5-A5857EF58D39}" destId="{AFF0D0AE-65E2-490D-BDAF-6DF740DFD126}" srcOrd="1" destOrd="0" presId="urn:microsoft.com/office/officeart/2005/8/layout/orgChart1"/>
    <dgm:cxn modelId="{CFC39DFB-AF1B-42F5-B40A-F1662C99790D}" type="presParOf" srcId="{381AD671-0272-4B00-9D12-50A2F54F79E4}" destId="{A76457BC-647E-4BFC-B3FA-95C5DE58CBDD}" srcOrd="1" destOrd="0" presId="urn:microsoft.com/office/officeart/2005/8/layout/orgChart1"/>
    <dgm:cxn modelId="{56E0FC4B-32DC-436A-B059-C9DA1C930EBD}" type="presParOf" srcId="{381AD671-0272-4B00-9D12-50A2F54F79E4}" destId="{499E6399-D64B-4ABE-844B-054F291130F8}" srcOrd="2" destOrd="0" presId="urn:microsoft.com/office/officeart/2005/8/layout/orgChart1"/>
    <dgm:cxn modelId="{4E7D149C-B324-4948-BDCF-4FC85A3A513A}" type="presParOf" srcId="{B7B375DF-9A84-47F5-895A-7172F26B6546}" destId="{8DA6B861-58C0-481F-9BF2-712E170526B7}" srcOrd="6" destOrd="0" presId="urn:microsoft.com/office/officeart/2005/8/layout/orgChart1"/>
    <dgm:cxn modelId="{FBE14C6D-30A0-4061-945D-480D0BBADF2A}" type="presParOf" srcId="{B7B375DF-9A84-47F5-895A-7172F26B6546}" destId="{DE55A267-A0BD-4CE9-917F-630E04A978BE}" srcOrd="7" destOrd="0" presId="urn:microsoft.com/office/officeart/2005/8/layout/orgChart1"/>
    <dgm:cxn modelId="{931C96DE-B2B1-4B22-A77A-EF0C95C9BFB0}" type="presParOf" srcId="{DE55A267-A0BD-4CE9-917F-630E04A978BE}" destId="{1B0F1813-ED14-4F54-A8A3-BAF24045035E}" srcOrd="0" destOrd="0" presId="urn:microsoft.com/office/officeart/2005/8/layout/orgChart1"/>
    <dgm:cxn modelId="{B43BE097-F993-439D-8BB3-1D545A12A920}" type="presParOf" srcId="{1B0F1813-ED14-4F54-A8A3-BAF24045035E}" destId="{C2BB4952-13B0-46A0-B105-14B4865D0850}" srcOrd="0" destOrd="0" presId="urn:microsoft.com/office/officeart/2005/8/layout/orgChart1"/>
    <dgm:cxn modelId="{33BF1D30-28CA-4F4E-AD3E-BE5A09781751}" type="presParOf" srcId="{1B0F1813-ED14-4F54-A8A3-BAF24045035E}" destId="{2A5BF37C-5AEE-4004-96C7-93B934189870}" srcOrd="1" destOrd="0" presId="urn:microsoft.com/office/officeart/2005/8/layout/orgChart1"/>
    <dgm:cxn modelId="{7852D246-26ED-4AB0-9BCB-632440001963}" type="presParOf" srcId="{DE55A267-A0BD-4CE9-917F-630E04A978BE}" destId="{0FEFBAF7-BA20-4197-A031-60C6D8445909}" srcOrd="1" destOrd="0" presId="urn:microsoft.com/office/officeart/2005/8/layout/orgChart1"/>
    <dgm:cxn modelId="{EFBD560A-A046-4BA4-BA67-1EE31C13A445}" type="presParOf" srcId="{DE55A267-A0BD-4CE9-917F-630E04A978BE}" destId="{9EAE5F58-6D12-4D09-A486-985322BFF95C}" srcOrd="2" destOrd="0" presId="urn:microsoft.com/office/officeart/2005/8/layout/orgChart1"/>
    <dgm:cxn modelId="{AB9A0631-2197-43F4-BA64-EE5DE7125201}" type="presParOf" srcId="{B7B375DF-9A84-47F5-895A-7172F26B6546}" destId="{4E7D059A-9BCB-461D-A9E7-C8C45805A1D1}" srcOrd="8" destOrd="0" presId="urn:microsoft.com/office/officeart/2005/8/layout/orgChart1"/>
    <dgm:cxn modelId="{EB18DDC0-C14A-445B-949B-5110237E9D98}" type="presParOf" srcId="{B7B375DF-9A84-47F5-895A-7172F26B6546}" destId="{D4B6F836-C4BB-4E8E-B93B-CA4074142590}" srcOrd="9" destOrd="0" presId="urn:microsoft.com/office/officeart/2005/8/layout/orgChart1"/>
    <dgm:cxn modelId="{A1B48FF3-A629-4976-981F-3EAF0458396E}" type="presParOf" srcId="{D4B6F836-C4BB-4E8E-B93B-CA4074142590}" destId="{62882448-AAE4-499B-B64D-025AD44A1FEB}" srcOrd="0" destOrd="0" presId="urn:microsoft.com/office/officeart/2005/8/layout/orgChart1"/>
    <dgm:cxn modelId="{49359FC5-FA5C-4FEA-A0E7-CFFE3B7C81CB}" type="presParOf" srcId="{62882448-AAE4-499B-B64D-025AD44A1FEB}" destId="{7A256339-24BE-4A22-BD65-82251F278706}" srcOrd="0" destOrd="0" presId="urn:microsoft.com/office/officeart/2005/8/layout/orgChart1"/>
    <dgm:cxn modelId="{66856E3C-260C-4BFD-A07D-3C913A78978C}" type="presParOf" srcId="{62882448-AAE4-499B-B64D-025AD44A1FEB}" destId="{1538633A-ECF3-470F-94BE-D0F35AFD739B}" srcOrd="1" destOrd="0" presId="urn:microsoft.com/office/officeart/2005/8/layout/orgChart1"/>
    <dgm:cxn modelId="{4B643E60-9430-4CF1-8A17-FF36451759CE}" type="presParOf" srcId="{D4B6F836-C4BB-4E8E-B93B-CA4074142590}" destId="{3988971A-7617-4BBA-AB33-CBCF46586575}" srcOrd="1" destOrd="0" presId="urn:microsoft.com/office/officeart/2005/8/layout/orgChart1"/>
    <dgm:cxn modelId="{6BF70E70-2835-4F5D-A763-54217C0EE379}" type="presParOf" srcId="{D4B6F836-C4BB-4E8E-B93B-CA4074142590}" destId="{6197F711-E099-40C4-B941-B49742EED005}" srcOrd="2" destOrd="0" presId="urn:microsoft.com/office/officeart/2005/8/layout/orgChart1"/>
    <dgm:cxn modelId="{E7A9D16B-D3A1-45FB-A34E-6F2B929C63E6}" type="presParOf" srcId="{B7B375DF-9A84-47F5-895A-7172F26B6546}" destId="{4B3B0555-7323-4B10-B2FD-AE9EBCDC166C}" srcOrd="10" destOrd="0" presId="urn:microsoft.com/office/officeart/2005/8/layout/orgChart1"/>
    <dgm:cxn modelId="{D35707B9-A03F-4362-A929-E4E51938A7D6}" type="presParOf" srcId="{B7B375DF-9A84-47F5-895A-7172F26B6546}" destId="{C2D41CD7-2286-47DC-905A-1148BA2518F4}" srcOrd="11" destOrd="0" presId="urn:microsoft.com/office/officeart/2005/8/layout/orgChart1"/>
    <dgm:cxn modelId="{BCE1F583-DD06-4473-9855-28B1F9665246}" type="presParOf" srcId="{C2D41CD7-2286-47DC-905A-1148BA2518F4}" destId="{9FE59449-A08A-4DB9-A354-E7DFD0092BF4}" srcOrd="0" destOrd="0" presId="urn:microsoft.com/office/officeart/2005/8/layout/orgChart1"/>
    <dgm:cxn modelId="{4B2F3E71-213E-4ABD-9674-C595A312A052}" type="presParOf" srcId="{9FE59449-A08A-4DB9-A354-E7DFD0092BF4}" destId="{9AAA499C-D9F2-46BC-8242-5D93AE76C17C}" srcOrd="0" destOrd="0" presId="urn:microsoft.com/office/officeart/2005/8/layout/orgChart1"/>
    <dgm:cxn modelId="{34216A98-2734-405F-83C0-9FB6F612AF65}" type="presParOf" srcId="{9FE59449-A08A-4DB9-A354-E7DFD0092BF4}" destId="{D8C17423-0F49-4F26-97AB-3D8F8DDD104E}" srcOrd="1" destOrd="0" presId="urn:microsoft.com/office/officeart/2005/8/layout/orgChart1"/>
    <dgm:cxn modelId="{CA57C470-683F-4499-96F3-C88FA1E0A0EB}" type="presParOf" srcId="{C2D41CD7-2286-47DC-905A-1148BA2518F4}" destId="{3341C042-BCC5-4AC3-9CBE-D4B5393E0CF9}" srcOrd="1" destOrd="0" presId="urn:microsoft.com/office/officeart/2005/8/layout/orgChart1"/>
    <dgm:cxn modelId="{050C86BB-C502-40D0-9345-3A21BB29585B}" type="presParOf" srcId="{C2D41CD7-2286-47DC-905A-1148BA2518F4}" destId="{CBC81216-A845-41EA-95B3-F7057CC9A83F}" srcOrd="2" destOrd="0" presId="urn:microsoft.com/office/officeart/2005/8/layout/orgChart1"/>
    <dgm:cxn modelId="{00D34429-B582-466E-A55D-9FC4A65949C9}" type="presParOf" srcId="{B7B375DF-9A84-47F5-895A-7172F26B6546}" destId="{206C8EAA-9A6E-403D-940B-DAA3E5481F1C}" srcOrd="12" destOrd="0" presId="urn:microsoft.com/office/officeart/2005/8/layout/orgChart1"/>
    <dgm:cxn modelId="{29F76216-F1C6-4BF4-A67F-1099C1E94934}" type="presParOf" srcId="{B7B375DF-9A84-47F5-895A-7172F26B6546}" destId="{D4A059A2-ABEB-47D9-A39B-19CB93F4EAC9}" srcOrd="13" destOrd="0" presId="urn:microsoft.com/office/officeart/2005/8/layout/orgChart1"/>
    <dgm:cxn modelId="{F9605BE0-BE83-493F-A1BD-BD74E3A4FB49}" type="presParOf" srcId="{D4A059A2-ABEB-47D9-A39B-19CB93F4EAC9}" destId="{0AD3FB8B-08D7-43C4-97B9-374338E6DF87}" srcOrd="0" destOrd="0" presId="urn:microsoft.com/office/officeart/2005/8/layout/orgChart1"/>
    <dgm:cxn modelId="{7433D22B-613B-4D58-A6C6-836171CD3B28}" type="presParOf" srcId="{0AD3FB8B-08D7-43C4-97B9-374338E6DF87}" destId="{F81C123D-C065-4E88-9F79-E9A19A3A3603}" srcOrd="0" destOrd="0" presId="urn:microsoft.com/office/officeart/2005/8/layout/orgChart1"/>
    <dgm:cxn modelId="{13F6EBE8-7488-401D-BDE1-E77F41DC0624}" type="presParOf" srcId="{0AD3FB8B-08D7-43C4-97B9-374338E6DF87}" destId="{B88D36AF-EDA3-45EA-8CA8-BB27DBD296E7}" srcOrd="1" destOrd="0" presId="urn:microsoft.com/office/officeart/2005/8/layout/orgChart1"/>
    <dgm:cxn modelId="{99D4E8FD-76BE-42B6-81A0-DA8615CB812D}" type="presParOf" srcId="{D4A059A2-ABEB-47D9-A39B-19CB93F4EAC9}" destId="{824D45FF-7B12-422E-AC17-CCB54E27A08E}" srcOrd="1" destOrd="0" presId="urn:microsoft.com/office/officeart/2005/8/layout/orgChart1"/>
    <dgm:cxn modelId="{320B8437-DE02-46A3-A94D-28FBF6B0C1EE}" type="presParOf" srcId="{D4A059A2-ABEB-47D9-A39B-19CB93F4EAC9}" destId="{CDC23A88-89E4-4D7E-A319-8E2CC72BD925}" srcOrd="2" destOrd="0" presId="urn:microsoft.com/office/officeart/2005/8/layout/orgChart1"/>
    <dgm:cxn modelId="{29A23ECB-FFE5-4030-97FD-316C81672265}" type="presParOf" srcId="{E994C009-2A8A-4ED7-B3EF-746F36F8CFE6}" destId="{47F9DE4A-7794-437B-B65F-4BA42D254076}" srcOrd="2" destOrd="0" presId="urn:microsoft.com/office/officeart/2005/8/layout/orgChart1"/>
    <dgm:cxn modelId="{7DB99030-5536-47BC-8A30-AA0938CF201A}" type="presParOf" srcId="{0F55182B-8973-4CD5-8049-448C5F22C7DC}" destId="{41727E69-5FE8-46C6-86A8-B37455C5E133}" srcOrd="6" destOrd="0" presId="urn:microsoft.com/office/officeart/2005/8/layout/orgChart1"/>
    <dgm:cxn modelId="{8005C073-0D38-480B-9463-5D144F5B3696}" type="presParOf" srcId="{0F55182B-8973-4CD5-8049-448C5F22C7DC}" destId="{7EDD5E61-65E5-4165-A1FE-73E28F0BE193}" srcOrd="7" destOrd="0" presId="urn:microsoft.com/office/officeart/2005/8/layout/orgChart1"/>
    <dgm:cxn modelId="{97A1FD8E-2F91-4353-95B8-F11C2B8C6F78}" type="presParOf" srcId="{7EDD5E61-65E5-4165-A1FE-73E28F0BE193}" destId="{220B770F-ED10-4B30-9E9B-F9A59BFE2696}" srcOrd="0" destOrd="0" presId="urn:microsoft.com/office/officeart/2005/8/layout/orgChart1"/>
    <dgm:cxn modelId="{19FC6F78-C29A-4817-B3A6-EAF9866E4A45}" type="presParOf" srcId="{220B770F-ED10-4B30-9E9B-F9A59BFE2696}" destId="{E3B75A75-1CCC-4C0E-B003-5EC8C02E3C2D}" srcOrd="0" destOrd="0" presId="urn:microsoft.com/office/officeart/2005/8/layout/orgChart1"/>
    <dgm:cxn modelId="{8E233FEC-7674-441E-9712-DD206C2669E7}" type="presParOf" srcId="{220B770F-ED10-4B30-9E9B-F9A59BFE2696}" destId="{FBC60F9E-0441-4366-9B15-A7A836737DDA}" srcOrd="1" destOrd="0" presId="urn:microsoft.com/office/officeart/2005/8/layout/orgChart1"/>
    <dgm:cxn modelId="{B1233C4B-6B61-4240-8E85-0E35A96F6B47}" type="presParOf" srcId="{7EDD5E61-65E5-4165-A1FE-73E28F0BE193}" destId="{93600CAF-9AAE-48C8-889D-BF4C23DEA2E3}" srcOrd="1" destOrd="0" presId="urn:microsoft.com/office/officeart/2005/8/layout/orgChart1"/>
    <dgm:cxn modelId="{A5F9E11B-44DC-4BE8-AF30-55BD70671B24}" type="presParOf" srcId="{93600CAF-9AAE-48C8-889D-BF4C23DEA2E3}" destId="{DB3F1211-46A2-4FBD-AF0B-C2E178CFF44A}" srcOrd="0" destOrd="0" presId="urn:microsoft.com/office/officeart/2005/8/layout/orgChart1"/>
    <dgm:cxn modelId="{0CB22170-D077-46C1-964B-AC861DD08EC9}" type="presParOf" srcId="{93600CAF-9AAE-48C8-889D-BF4C23DEA2E3}" destId="{9E723B06-2277-4E3C-845A-7E9F214A1D4C}" srcOrd="1" destOrd="0" presId="urn:microsoft.com/office/officeart/2005/8/layout/orgChart1"/>
    <dgm:cxn modelId="{A6BC7AE6-1104-49AC-A7DF-846A383312B6}" type="presParOf" srcId="{9E723B06-2277-4E3C-845A-7E9F214A1D4C}" destId="{40505195-6575-4A70-B295-A1D5E495C8AC}" srcOrd="0" destOrd="0" presId="urn:microsoft.com/office/officeart/2005/8/layout/orgChart1"/>
    <dgm:cxn modelId="{83948E07-8684-4B3D-B1D5-656B9D6AD066}" type="presParOf" srcId="{40505195-6575-4A70-B295-A1D5E495C8AC}" destId="{2EB31196-C445-4112-894F-8191B3FCB643}" srcOrd="0" destOrd="0" presId="urn:microsoft.com/office/officeart/2005/8/layout/orgChart1"/>
    <dgm:cxn modelId="{8A7134AC-D832-48F1-861B-5CC2DE088C66}" type="presParOf" srcId="{40505195-6575-4A70-B295-A1D5E495C8AC}" destId="{A9B16CFD-307F-404D-84D9-E6A41C876C3F}" srcOrd="1" destOrd="0" presId="urn:microsoft.com/office/officeart/2005/8/layout/orgChart1"/>
    <dgm:cxn modelId="{E425CAF3-81B1-4826-A5E8-0756FF89B16D}" type="presParOf" srcId="{9E723B06-2277-4E3C-845A-7E9F214A1D4C}" destId="{856EE823-D641-4839-AFEC-0E54E0ADD802}" srcOrd="1" destOrd="0" presId="urn:microsoft.com/office/officeart/2005/8/layout/orgChart1"/>
    <dgm:cxn modelId="{FD8AF4F2-B5E2-424A-807D-72071BD4E259}" type="presParOf" srcId="{9E723B06-2277-4E3C-845A-7E9F214A1D4C}" destId="{C4269FCC-A1D1-418E-8B40-C4EF1FB74698}" srcOrd="2" destOrd="0" presId="urn:microsoft.com/office/officeart/2005/8/layout/orgChart1"/>
    <dgm:cxn modelId="{EF698659-39DD-4E8D-9C4B-D983910EF8CC}" type="presParOf" srcId="{7EDD5E61-65E5-4165-A1FE-73E28F0BE193}" destId="{BBE81E8E-4FC4-422D-8B65-3F1D3466AD63}" srcOrd="2" destOrd="0" presId="urn:microsoft.com/office/officeart/2005/8/layout/orgChart1"/>
    <dgm:cxn modelId="{A655688A-9034-40D2-BD48-34D8F7AB9305}" type="presParOf" srcId="{3C06FB53-3A3C-4C99-BA5C-236A71CA78FD}" destId="{B2BE15DA-E184-4431-8E62-8EC0E19E4804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A3BB9BAA-B461-4E54-A12F-A611A3046029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8FBB6DEE-0C90-4B8C-BB07-A95CEDDE377B}">
      <dgm:prSet phldrT="[Text]" custT="1"/>
      <dgm:spPr/>
      <dgm:t>
        <a:bodyPr/>
        <a:lstStyle/>
        <a:p>
          <a:r>
            <a:rPr lang="ar-SA" sz="1800" dirty="0" smtClean="0"/>
            <a:t>الانفاقيات الدوليه لحقوق الانسان و الموقف منها </a:t>
          </a:r>
          <a:endParaRPr lang="en-US" sz="1800" dirty="0"/>
        </a:p>
      </dgm:t>
    </dgm:pt>
    <dgm:pt modelId="{FB5CB69F-7511-44D3-8953-8B337A13847F}" type="parTrans" cxnId="{8ECB9C7F-CF6D-49F5-A954-7C444587B05F}">
      <dgm:prSet/>
      <dgm:spPr/>
      <dgm:t>
        <a:bodyPr/>
        <a:lstStyle/>
        <a:p>
          <a:endParaRPr lang="en-US"/>
        </a:p>
      </dgm:t>
    </dgm:pt>
    <dgm:pt modelId="{A99A6BFC-94DC-4935-AC2B-36257A37FB4B}" type="sibTrans" cxnId="{8ECB9C7F-CF6D-49F5-A954-7C444587B05F}">
      <dgm:prSet/>
      <dgm:spPr/>
      <dgm:t>
        <a:bodyPr/>
        <a:lstStyle/>
        <a:p>
          <a:endParaRPr lang="en-US"/>
        </a:p>
      </dgm:t>
    </dgm:pt>
    <dgm:pt modelId="{DDF48E7F-8643-4603-A40C-6A8103C3C283}">
      <dgm:prSet phldrT="[Text]" custT="1"/>
      <dgm:spPr/>
      <dgm:t>
        <a:bodyPr/>
        <a:lstStyle/>
        <a:p>
          <a:r>
            <a:rPr lang="ar-SA" sz="1800" dirty="0" smtClean="0"/>
            <a:t>الهيئات و المنظمات الدوليه التي تعنى بحقوق الانسان </a:t>
          </a:r>
          <a:endParaRPr lang="en-US" sz="1800" dirty="0"/>
        </a:p>
      </dgm:t>
    </dgm:pt>
    <dgm:pt modelId="{171074DC-861F-49FF-9AC8-4D49D018BF55}" type="parTrans" cxnId="{A333A406-2DC5-47EF-9F06-A68EF1C92CC8}">
      <dgm:prSet/>
      <dgm:spPr/>
      <dgm:t>
        <a:bodyPr/>
        <a:lstStyle/>
        <a:p>
          <a:endParaRPr lang="en-US"/>
        </a:p>
      </dgm:t>
    </dgm:pt>
    <dgm:pt modelId="{F7FC4955-0556-4D3A-98AE-59C975BBA19C}" type="sibTrans" cxnId="{A333A406-2DC5-47EF-9F06-A68EF1C92CC8}">
      <dgm:prSet/>
      <dgm:spPr/>
      <dgm:t>
        <a:bodyPr/>
        <a:lstStyle/>
        <a:p>
          <a:endParaRPr lang="en-US"/>
        </a:p>
      </dgm:t>
    </dgm:pt>
    <dgm:pt modelId="{EFCC459B-84E1-46BF-B546-43B1A83AB531}">
      <dgm:prSet phldrT="[Text]" custT="1"/>
      <dgm:spPr/>
      <dgm:t>
        <a:bodyPr/>
        <a:lstStyle/>
        <a:p>
          <a:r>
            <a:rPr lang="ar-SA" sz="1800" dirty="0" smtClean="0"/>
            <a:t>اسباب ظهور الدعوات الحديثه لحقوق الانسان </a:t>
          </a:r>
          <a:endParaRPr lang="en-US" sz="1800" dirty="0"/>
        </a:p>
      </dgm:t>
    </dgm:pt>
    <dgm:pt modelId="{0E1DDF1B-3A0A-47DE-987E-C44E4AD21DFD}" type="parTrans" cxnId="{2923844D-C455-4819-8AC9-D31CD8EE7F87}">
      <dgm:prSet/>
      <dgm:spPr/>
      <dgm:t>
        <a:bodyPr/>
        <a:lstStyle/>
        <a:p>
          <a:endParaRPr lang="en-US"/>
        </a:p>
      </dgm:t>
    </dgm:pt>
    <dgm:pt modelId="{18B86283-DB94-47EA-8BCC-B56FCCBB9C92}" type="sibTrans" cxnId="{2923844D-C455-4819-8AC9-D31CD8EE7F87}">
      <dgm:prSet/>
      <dgm:spPr/>
      <dgm:t>
        <a:bodyPr/>
        <a:lstStyle/>
        <a:p>
          <a:endParaRPr lang="en-US"/>
        </a:p>
      </dgm:t>
    </dgm:pt>
    <dgm:pt modelId="{E1A214BC-97AC-4531-A8AE-14BFA9E0722D}">
      <dgm:prSet phldrT="[Text]" custT="1"/>
      <dgm:spPr/>
      <dgm:t>
        <a:bodyPr/>
        <a:lstStyle/>
        <a:p>
          <a:r>
            <a:rPr lang="ar-SA" sz="1800" dirty="0" smtClean="0"/>
            <a:t>اسبقية حقوق الانسان </a:t>
          </a:r>
          <a:endParaRPr lang="en-US" sz="1800" dirty="0"/>
        </a:p>
      </dgm:t>
    </dgm:pt>
    <dgm:pt modelId="{EF7ABC41-71B2-4141-828D-8D764FFDE849}" type="parTrans" cxnId="{25BEA605-68E3-4258-A497-601753151821}">
      <dgm:prSet/>
      <dgm:spPr/>
      <dgm:t>
        <a:bodyPr/>
        <a:lstStyle/>
        <a:p>
          <a:endParaRPr lang="en-US"/>
        </a:p>
      </dgm:t>
    </dgm:pt>
    <dgm:pt modelId="{8C8C48AE-582B-4397-A44D-8D6C988A4EB3}" type="sibTrans" cxnId="{25BEA605-68E3-4258-A497-601753151821}">
      <dgm:prSet/>
      <dgm:spPr/>
      <dgm:t>
        <a:bodyPr/>
        <a:lstStyle/>
        <a:p>
          <a:endParaRPr lang="en-US"/>
        </a:p>
      </dgm:t>
    </dgm:pt>
    <dgm:pt modelId="{73533719-66A5-45CA-86FC-2A010C7F73EB}">
      <dgm:prSet custT="1"/>
      <dgm:spPr/>
      <dgm:t>
        <a:bodyPr/>
        <a:lstStyle/>
        <a:p>
          <a:r>
            <a:rPr lang="ar-SA" sz="1800" dirty="0" smtClean="0"/>
            <a:t>ابرز الاتفاقيات الدوليه </a:t>
          </a:r>
          <a:endParaRPr lang="en-US" sz="1800" dirty="0"/>
        </a:p>
      </dgm:t>
    </dgm:pt>
    <dgm:pt modelId="{2CCDD76E-44ED-4124-B5BC-AC0A9ED85F4A}" type="parTrans" cxnId="{65EB486F-FCFD-4DB8-8BC6-25BDC73664EB}">
      <dgm:prSet/>
      <dgm:spPr/>
      <dgm:t>
        <a:bodyPr/>
        <a:lstStyle/>
        <a:p>
          <a:endParaRPr lang="en-US"/>
        </a:p>
      </dgm:t>
    </dgm:pt>
    <dgm:pt modelId="{39B81B8B-0A77-4B19-BF13-CABCF27FF2C3}" type="sibTrans" cxnId="{65EB486F-FCFD-4DB8-8BC6-25BDC73664EB}">
      <dgm:prSet/>
      <dgm:spPr/>
      <dgm:t>
        <a:bodyPr/>
        <a:lstStyle/>
        <a:p>
          <a:endParaRPr lang="en-US"/>
        </a:p>
      </dgm:t>
    </dgm:pt>
    <dgm:pt modelId="{32A6628A-B489-4FEF-AD9C-007D73B43C01}">
      <dgm:prSet custT="1"/>
      <dgm:spPr/>
      <dgm:t>
        <a:bodyPr/>
        <a:lstStyle/>
        <a:p>
          <a:r>
            <a:rPr lang="ar-SA" sz="1800" dirty="0" smtClean="0"/>
            <a:t>موقف الاسلام من الاتفاقيات الدوليه </a:t>
          </a:r>
          <a:endParaRPr lang="en-US" sz="1800" dirty="0"/>
        </a:p>
      </dgm:t>
    </dgm:pt>
    <dgm:pt modelId="{A8E547BA-FB9E-4D30-9392-B2EE076D9DC1}" type="parTrans" cxnId="{55FF9E74-6EBF-498A-8E69-35293622250A}">
      <dgm:prSet/>
      <dgm:spPr/>
      <dgm:t>
        <a:bodyPr/>
        <a:lstStyle/>
        <a:p>
          <a:endParaRPr lang="en-US"/>
        </a:p>
      </dgm:t>
    </dgm:pt>
    <dgm:pt modelId="{880CE6B0-0AAF-41A3-87AD-604753601174}" type="sibTrans" cxnId="{55FF9E74-6EBF-498A-8E69-35293622250A}">
      <dgm:prSet/>
      <dgm:spPr/>
      <dgm:t>
        <a:bodyPr/>
        <a:lstStyle/>
        <a:p>
          <a:endParaRPr lang="en-US"/>
        </a:p>
      </dgm:t>
    </dgm:pt>
    <dgm:pt modelId="{5C484E6B-CE34-4EF4-A9B4-1FDD755B3D01}" type="pres">
      <dgm:prSet presAssocID="{A3BB9BAA-B461-4E54-A12F-A611A3046029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pPr rtl="1"/>
          <a:endParaRPr lang="ar-SA"/>
        </a:p>
      </dgm:t>
    </dgm:pt>
    <dgm:pt modelId="{7E8B37C0-3B8D-48BE-9179-8B32CC1F096E}" type="pres">
      <dgm:prSet presAssocID="{8FBB6DEE-0C90-4B8C-BB07-A95CEDDE377B}" presName="hierRoot1" presStyleCnt="0">
        <dgm:presLayoutVars>
          <dgm:hierBranch val="init"/>
        </dgm:presLayoutVars>
      </dgm:prSet>
      <dgm:spPr/>
    </dgm:pt>
    <dgm:pt modelId="{B13F2CA7-5F33-446B-BED6-5638817CB8DE}" type="pres">
      <dgm:prSet presAssocID="{8FBB6DEE-0C90-4B8C-BB07-A95CEDDE377B}" presName="rootComposite1" presStyleCnt="0"/>
      <dgm:spPr/>
    </dgm:pt>
    <dgm:pt modelId="{BE3380D5-4BD2-423D-B3A3-DDA6E79B7CEF}" type="pres">
      <dgm:prSet presAssocID="{8FBB6DEE-0C90-4B8C-BB07-A95CEDDE377B}" presName="rootText1" presStyleLbl="node0" presStyleIdx="0" presStyleCnt="1" custAng="0" custScaleX="83230" custScaleY="32367" custLinFactNeighborX="-1670" custLinFactNeighborY="-86356">
        <dgm:presLayoutVars>
          <dgm:chPref val="3"/>
        </dgm:presLayoutVars>
      </dgm:prSet>
      <dgm:spPr>
        <a:prstGeom prst="round2DiagRect">
          <a:avLst/>
        </a:prstGeom>
      </dgm:spPr>
      <dgm:t>
        <a:bodyPr/>
        <a:lstStyle/>
        <a:p>
          <a:pPr rtl="1"/>
          <a:endParaRPr lang="ar-SA"/>
        </a:p>
      </dgm:t>
    </dgm:pt>
    <dgm:pt modelId="{221588C7-32F6-4786-8BF0-9929ADB720E9}" type="pres">
      <dgm:prSet presAssocID="{8FBB6DEE-0C90-4B8C-BB07-A95CEDDE377B}" presName="rootConnector1" presStyleLbl="node1" presStyleIdx="0" presStyleCnt="0"/>
      <dgm:spPr/>
      <dgm:t>
        <a:bodyPr/>
        <a:lstStyle/>
        <a:p>
          <a:pPr rtl="1"/>
          <a:endParaRPr lang="ar-SA"/>
        </a:p>
      </dgm:t>
    </dgm:pt>
    <dgm:pt modelId="{2132749F-3051-4879-8B78-0E8B4BFA2538}" type="pres">
      <dgm:prSet presAssocID="{8FBB6DEE-0C90-4B8C-BB07-A95CEDDE377B}" presName="hierChild2" presStyleCnt="0"/>
      <dgm:spPr/>
    </dgm:pt>
    <dgm:pt modelId="{6EA0F8EE-097F-4A17-BF22-5E0CB75D1445}" type="pres">
      <dgm:prSet presAssocID="{171074DC-861F-49FF-9AC8-4D49D018BF55}" presName="Name37" presStyleLbl="parChTrans1D2" presStyleIdx="0" presStyleCnt="5"/>
      <dgm:spPr/>
      <dgm:t>
        <a:bodyPr/>
        <a:lstStyle/>
        <a:p>
          <a:pPr rtl="1"/>
          <a:endParaRPr lang="ar-SA"/>
        </a:p>
      </dgm:t>
    </dgm:pt>
    <dgm:pt modelId="{D6ADFC9A-1465-431E-AC20-1C6ADD429E34}" type="pres">
      <dgm:prSet presAssocID="{DDF48E7F-8643-4603-A40C-6A8103C3C283}" presName="hierRoot2" presStyleCnt="0">
        <dgm:presLayoutVars>
          <dgm:hierBranch val="init"/>
        </dgm:presLayoutVars>
      </dgm:prSet>
      <dgm:spPr/>
    </dgm:pt>
    <dgm:pt modelId="{9270C0FF-7910-4ED8-A6AE-6FE6EC1964BF}" type="pres">
      <dgm:prSet presAssocID="{DDF48E7F-8643-4603-A40C-6A8103C3C283}" presName="rootComposite" presStyleCnt="0"/>
      <dgm:spPr/>
    </dgm:pt>
    <dgm:pt modelId="{D625C3D0-E554-41D7-89C7-E4AE90D21A06}" type="pres">
      <dgm:prSet presAssocID="{DDF48E7F-8643-4603-A40C-6A8103C3C283}" presName="rootText" presStyleLbl="node2" presStyleIdx="0" presStyleCnt="5" custScaleX="56392" custScaleY="44469" custLinFactX="25936" custLinFactNeighborX="100000" custLinFactNeighborY="-83617">
        <dgm:presLayoutVars>
          <dgm:chPref val="3"/>
        </dgm:presLayoutVars>
      </dgm:prSet>
      <dgm:spPr>
        <a:prstGeom prst="round2DiagRect">
          <a:avLst/>
        </a:prstGeom>
      </dgm:spPr>
      <dgm:t>
        <a:bodyPr/>
        <a:lstStyle/>
        <a:p>
          <a:pPr rtl="1"/>
          <a:endParaRPr lang="ar-SA"/>
        </a:p>
      </dgm:t>
    </dgm:pt>
    <dgm:pt modelId="{5140CFE7-D0FA-4E60-953B-2F7939F177E9}" type="pres">
      <dgm:prSet presAssocID="{DDF48E7F-8643-4603-A40C-6A8103C3C283}" presName="rootConnector" presStyleLbl="node2" presStyleIdx="0" presStyleCnt="5"/>
      <dgm:spPr/>
      <dgm:t>
        <a:bodyPr/>
        <a:lstStyle/>
        <a:p>
          <a:pPr rtl="1"/>
          <a:endParaRPr lang="ar-SA"/>
        </a:p>
      </dgm:t>
    </dgm:pt>
    <dgm:pt modelId="{382C6CAC-75D4-41EF-9CC4-CAFDB66DDDB5}" type="pres">
      <dgm:prSet presAssocID="{DDF48E7F-8643-4603-A40C-6A8103C3C283}" presName="hierChild4" presStyleCnt="0"/>
      <dgm:spPr/>
    </dgm:pt>
    <dgm:pt modelId="{6D73593A-6462-4F96-9241-EF2EA2248ED3}" type="pres">
      <dgm:prSet presAssocID="{DDF48E7F-8643-4603-A40C-6A8103C3C283}" presName="hierChild5" presStyleCnt="0"/>
      <dgm:spPr/>
    </dgm:pt>
    <dgm:pt modelId="{9F428A7B-982E-496C-9F60-076073DD1ADF}" type="pres">
      <dgm:prSet presAssocID="{0E1DDF1B-3A0A-47DE-987E-C44E4AD21DFD}" presName="Name37" presStyleLbl="parChTrans1D2" presStyleIdx="1" presStyleCnt="5"/>
      <dgm:spPr/>
      <dgm:t>
        <a:bodyPr/>
        <a:lstStyle/>
        <a:p>
          <a:pPr rtl="1"/>
          <a:endParaRPr lang="ar-SA"/>
        </a:p>
      </dgm:t>
    </dgm:pt>
    <dgm:pt modelId="{906B47E7-B6AB-4FF7-9A89-2ADD0D331C02}" type="pres">
      <dgm:prSet presAssocID="{EFCC459B-84E1-46BF-B546-43B1A83AB531}" presName="hierRoot2" presStyleCnt="0">
        <dgm:presLayoutVars>
          <dgm:hierBranch val="init"/>
        </dgm:presLayoutVars>
      </dgm:prSet>
      <dgm:spPr/>
    </dgm:pt>
    <dgm:pt modelId="{78317570-E4CA-4EDC-ACAA-0628B8CF8209}" type="pres">
      <dgm:prSet presAssocID="{EFCC459B-84E1-46BF-B546-43B1A83AB531}" presName="rootComposite" presStyleCnt="0"/>
      <dgm:spPr/>
    </dgm:pt>
    <dgm:pt modelId="{946B3097-DA76-47D5-B029-32319BE9AACF}" type="pres">
      <dgm:prSet presAssocID="{EFCC459B-84E1-46BF-B546-43B1A83AB531}" presName="rootText" presStyleLbl="node2" presStyleIdx="1" presStyleCnt="5" custScaleX="51053" custScaleY="44469" custLinFactX="19137" custLinFactNeighborX="100000" custLinFactNeighborY="-82853">
        <dgm:presLayoutVars>
          <dgm:chPref val="3"/>
        </dgm:presLayoutVars>
      </dgm:prSet>
      <dgm:spPr>
        <a:prstGeom prst="round2DiagRect">
          <a:avLst/>
        </a:prstGeom>
      </dgm:spPr>
      <dgm:t>
        <a:bodyPr/>
        <a:lstStyle/>
        <a:p>
          <a:endParaRPr lang="en-US"/>
        </a:p>
      </dgm:t>
    </dgm:pt>
    <dgm:pt modelId="{C35043E8-F013-4584-8150-6944EE3616EF}" type="pres">
      <dgm:prSet presAssocID="{EFCC459B-84E1-46BF-B546-43B1A83AB531}" presName="rootConnector" presStyleLbl="node2" presStyleIdx="1" presStyleCnt="5"/>
      <dgm:spPr/>
      <dgm:t>
        <a:bodyPr/>
        <a:lstStyle/>
        <a:p>
          <a:pPr rtl="1"/>
          <a:endParaRPr lang="ar-SA"/>
        </a:p>
      </dgm:t>
    </dgm:pt>
    <dgm:pt modelId="{2F887D52-245D-4471-8817-B824406441D3}" type="pres">
      <dgm:prSet presAssocID="{EFCC459B-84E1-46BF-B546-43B1A83AB531}" presName="hierChild4" presStyleCnt="0"/>
      <dgm:spPr/>
    </dgm:pt>
    <dgm:pt modelId="{C061609A-707F-4427-9E3B-9B9FFE6335F9}" type="pres">
      <dgm:prSet presAssocID="{EFCC459B-84E1-46BF-B546-43B1A83AB531}" presName="hierChild5" presStyleCnt="0"/>
      <dgm:spPr/>
    </dgm:pt>
    <dgm:pt modelId="{16DE6281-2621-4227-AF81-92CCF9258A03}" type="pres">
      <dgm:prSet presAssocID="{EF7ABC41-71B2-4141-828D-8D764FFDE849}" presName="Name37" presStyleLbl="parChTrans1D2" presStyleIdx="2" presStyleCnt="5"/>
      <dgm:spPr/>
      <dgm:t>
        <a:bodyPr/>
        <a:lstStyle/>
        <a:p>
          <a:pPr rtl="1"/>
          <a:endParaRPr lang="ar-SA"/>
        </a:p>
      </dgm:t>
    </dgm:pt>
    <dgm:pt modelId="{14792A61-5925-4F20-9065-784BC1657ACA}" type="pres">
      <dgm:prSet presAssocID="{E1A214BC-97AC-4531-A8AE-14BFA9E0722D}" presName="hierRoot2" presStyleCnt="0">
        <dgm:presLayoutVars>
          <dgm:hierBranch val="init"/>
        </dgm:presLayoutVars>
      </dgm:prSet>
      <dgm:spPr/>
    </dgm:pt>
    <dgm:pt modelId="{414B923A-06F7-4C23-BE5E-DEB579FB21B1}" type="pres">
      <dgm:prSet presAssocID="{E1A214BC-97AC-4531-A8AE-14BFA9E0722D}" presName="rootComposite" presStyleCnt="0"/>
      <dgm:spPr/>
    </dgm:pt>
    <dgm:pt modelId="{4F2DB060-4C50-4B13-9687-FCE6EBBBB27F}" type="pres">
      <dgm:prSet presAssocID="{E1A214BC-97AC-4531-A8AE-14BFA9E0722D}" presName="rootText" presStyleLbl="node2" presStyleIdx="2" presStyleCnt="5" custAng="0" custScaleX="36382" custScaleY="44469" custLinFactX="15476" custLinFactNeighborX="100000" custLinFactNeighborY="-82853">
        <dgm:presLayoutVars>
          <dgm:chPref val="3"/>
        </dgm:presLayoutVars>
      </dgm:prSet>
      <dgm:spPr>
        <a:prstGeom prst="round2DiagRect">
          <a:avLst/>
        </a:prstGeom>
      </dgm:spPr>
      <dgm:t>
        <a:bodyPr/>
        <a:lstStyle/>
        <a:p>
          <a:endParaRPr lang="en-US"/>
        </a:p>
      </dgm:t>
    </dgm:pt>
    <dgm:pt modelId="{34D936DC-1F91-470C-8F1C-4EB190B5DAA8}" type="pres">
      <dgm:prSet presAssocID="{E1A214BC-97AC-4531-A8AE-14BFA9E0722D}" presName="rootConnector" presStyleLbl="node2" presStyleIdx="2" presStyleCnt="5"/>
      <dgm:spPr/>
      <dgm:t>
        <a:bodyPr/>
        <a:lstStyle/>
        <a:p>
          <a:pPr rtl="1"/>
          <a:endParaRPr lang="ar-SA"/>
        </a:p>
      </dgm:t>
    </dgm:pt>
    <dgm:pt modelId="{9E41F0B2-5A83-4D2A-8FB1-7E0FDADCF999}" type="pres">
      <dgm:prSet presAssocID="{E1A214BC-97AC-4531-A8AE-14BFA9E0722D}" presName="hierChild4" presStyleCnt="0"/>
      <dgm:spPr/>
    </dgm:pt>
    <dgm:pt modelId="{3C3123D5-D495-45F5-8E62-BD014FD47369}" type="pres">
      <dgm:prSet presAssocID="{E1A214BC-97AC-4531-A8AE-14BFA9E0722D}" presName="hierChild5" presStyleCnt="0"/>
      <dgm:spPr/>
    </dgm:pt>
    <dgm:pt modelId="{4D2E226C-7516-43D6-A014-6A7A56DBCE1F}" type="pres">
      <dgm:prSet presAssocID="{2CCDD76E-44ED-4124-B5BC-AC0A9ED85F4A}" presName="Name37" presStyleLbl="parChTrans1D2" presStyleIdx="3" presStyleCnt="5"/>
      <dgm:spPr/>
      <dgm:t>
        <a:bodyPr/>
        <a:lstStyle/>
        <a:p>
          <a:pPr rtl="1"/>
          <a:endParaRPr lang="ar-SA"/>
        </a:p>
      </dgm:t>
    </dgm:pt>
    <dgm:pt modelId="{AC157C36-4E08-497C-9F23-9D77F5B7984D}" type="pres">
      <dgm:prSet presAssocID="{73533719-66A5-45CA-86FC-2A010C7F73EB}" presName="hierRoot2" presStyleCnt="0">
        <dgm:presLayoutVars>
          <dgm:hierBranch val="init"/>
        </dgm:presLayoutVars>
      </dgm:prSet>
      <dgm:spPr/>
    </dgm:pt>
    <dgm:pt modelId="{32D0B2D8-E455-467C-BE93-406123629AF5}" type="pres">
      <dgm:prSet presAssocID="{73533719-66A5-45CA-86FC-2A010C7F73EB}" presName="rootComposite" presStyleCnt="0"/>
      <dgm:spPr/>
    </dgm:pt>
    <dgm:pt modelId="{74FAC4B3-B709-4E49-A0AD-C1FDB796017C}" type="pres">
      <dgm:prSet presAssocID="{73533719-66A5-45CA-86FC-2A010C7F73EB}" presName="rootText" presStyleLbl="node2" presStyleIdx="3" presStyleCnt="5" custScaleX="41924" custScaleY="44469" custLinFactX="-32771" custLinFactNeighborX="-100000" custLinFactNeighborY="-83617">
        <dgm:presLayoutVars>
          <dgm:chPref val="3"/>
        </dgm:presLayoutVars>
      </dgm:prSet>
      <dgm:spPr>
        <a:prstGeom prst="round2DiagRect">
          <a:avLst/>
        </a:prstGeom>
      </dgm:spPr>
      <dgm:t>
        <a:bodyPr/>
        <a:lstStyle/>
        <a:p>
          <a:endParaRPr lang="en-US"/>
        </a:p>
      </dgm:t>
    </dgm:pt>
    <dgm:pt modelId="{AEC48A8D-0C34-43BF-AF60-CDB7AD3B97E3}" type="pres">
      <dgm:prSet presAssocID="{73533719-66A5-45CA-86FC-2A010C7F73EB}" presName="rootConnector" presStyleLbl="node2" presStyleIdx="3" presStyleCnt="5"/>
      <dgm:spPr/>
      <dgm:t>
        <a:bodyPr/>
        <a:lstStyle/>
        <a:p>
          <a:pPr rtl="1"/>
          <a:endParaRPr lang="ar-SA"/>
        </a:p>
      </dgm:t>
    </dgm:pt>
    <dgm:pt modelId="{53C746AC-AB0B-4402-A228-8F9F464F89D8}" type="pres">
      <dgm:prSet presAssocID="{73533719-66A5-45CA-86FC-2A010C7F73EB}" presName="hierChild4" presStyleCnt="0"/>
      <dgm:spPr/>
    </dgm:pt>
    <dgm:pt modelId="{475C4857-5308-4EAC-821B-C6EB10971BAD}" type="pres">
      <dgm:prSet presAssocID="{73533719-66A5-45CA-86FC-2A010C7F73EB}" presName="hierChild5" presStyleCnt="0"/>
      <dgm:spPr/>
    </dgm:pt>
    <dgm:pt modelId="{A2209FA7-3297-4284-A519-0937AF70511B}" type="pres">
      <dgm:prSet presAssocID="{A8E547BA-FB9E-4D30-9392-B2EE076D9DC1}" presName="Name37" presStyleLbl="parChTrans1D2" presStyleIdx="4" presStyleCnt="5"/>
      <dgm:spPr/>
      <dgm:t>
        <a:bodyPr/>
        <a:lstStyle/>
        <a:p>
          <a:pPr rtl="1"/>
          <a:endParaRPr lang="ar-SA"/>
        </a:p>
      </dgm:t>
    </dgm:pt>
    <dgm:pt modelId="{EC076F8E-16C4-4750-AC44-958708B29D99}" type="pres">
      <dgm:prSet presAssocID="{32A6628A-B489-4FEF-AD9C-007D73B43C01}" presName="hierRoot2" presStyleCnt="0">
        <dgm:presLayoutVars>
          <dgm:hierBranch val="init"/>
        </dgm:presLayoutVars>
      </dgm:prSet>
      <dgm:spPr/>
    </dgm:pt>
    <dgm:pt modelId="{E7AEB451-9DD1-48D3-BFF9-E43FBF3663D4}" type="pres">
      <dgm:prSet presAssocID="{32A6628A-B489-4FEF-AD9C-007D73B43C01}" presName="rootComposite" presStyleCnt="0"/>
      <dgm:spPr/>
    </dgm:pt>
    <dgm:pt modelId="{200F7967-5FEF-44A1-A4FE-95C32961D278}" type="pres">
      <dgm:prSet presAssocID="{32A6628A-B489-4FEF-AD9C-007D73B43C01}" presName="rootText" presStyleLbl="node2" presStyleIdx="4" presStyleCnt="5" custScaleX="42208" custScaleY="44469" custLinFactX="-100000" custLinFactNeighborX="-150046" custLinFactNeighborY="-83617">
        <dgm:presLayoutVars>
          <dgm:chPref val="3"/>
        </dgm:presLayoutVars>
      </dgm:prSet>
      <dgm:spPr>
        <a:prstGeom prst="round2DiagRect">
          <a:avLst/>
        </a:prstGeom>
      </dgm:spPr>
      <dgm:t>
        <a:bodyPr/>
        <a:lstStyle/>
        <a:p>
          <a:endParaRPr lang="en-US"/>
        </a:p>
      </dgm:t>
    </dgm:pt>
    <dgm:pt modelId="{2ED8AD2B-FA1A-41BD-A735-398561150E23}" type="pres">
      <dgm:prSet presAssocID="{32A6628A-B489-4FEF-AD9C-007D73B43C01}" presName="rootConnector" presStyleLbl="node2" presStyleIdx="4" presStyleCnt="5"/>
      <dgm:spPr/>
      <dgm:t>
        <a:bodyPr/>
        <a:lstStyle/>
        <a:p>
          <a:pPr rtl="1"/>
          <a:endParaRPr lang="ar-SA"/>
        </a:p>
      </dgm:t>
    </dgm:pt>
    <dgm:pt modelId="{DD7CBD03-AC62-4299-9E25-F8FB7DC43683}" type="pres">
      <dgm:prSet presAssocID="{32A6628A-B489-4FEF-AD9C-007D73B43C01}" presName="hierChild4" presStyleCnt="0"/>
      <dgm:spPr/>
    </dgm:pt>
    <dgm:pt modelId="{860B0971-5558-4D11-8E40-F0CD3A350DE3}" type="pres">
      <dgm:prSet presAssocID="{32A6628A-B489-4FEF-AD9C-007D73B43C01}" presName="hierChild5" presStyleCnt="0"/>
      <dgm:spPr/>
    </dgm:pt>
    <dgm:pt modelId="{FE85DEB2-AFB4-47D7-A236-D4FB9BD66E10}" type="pres">
      <dgm:prSet presAssocID="{8FBB6DEE-0C90-4B8C-BB07-A95CEDDE377B}" presName="hierChild3" presStyleCnt="0"/>
      <dgm:spPr/>
    </dgm:pt>
  </dgm:ptLst>
  <dgm:cxnLst>
    <dgm:cxn modelId="{2923844D-C455-4819-8AC9-D31CD8EE7F87}" srcId="{8FBB6DEE-0C90-4B8C-BB07-A95CEDDE377B}" destId="{EFCC459B-84E1-46BF-B546-43B1A83AB531}" srcOrd="1" destOrd="0" parTransId="{0E1DDF1B-3A0A-47DE-987E-C44E4AD21DFD}" sibTransId="{18B86283-DB94-47EA-8BCC-B56FCCBB9C92}"/>
    <dgm:cxn modelId="{AAA137DE-4688-430F-88AA-7E6426A8D31B}" type="presOf" srcId="{8FBB6DEE-0C90-4B8C-BB07-A95CEDDE377B}" destId="{BE3380D5-4BD2-423D-B3A3-DDA6E79B7CEF}" srcOrd="0" destOrd="0" presId="urn:microsoft.com/office/officeart/2005/8/layout/orgChart1"/>
    <dgm:cxn modelId="{E3754853-43BF-49CB-9DB4-AB92A76F077B}" type="presOf" srcId="{EF7ABC41-71B2-4141-828D-8D764FFDE849}" destId="{16DE6281-2621-4227-AF81-92CCF9258A03}" srcOrd="0" destOrd="0" presId="urn:microsoft.com/office/officeart/2005/8/layout/orgChart1"/>
    <dgm:cxn modelId="{2EA33459-0E23-4334-8DD7-8C9F33D332AD}" type="presOf" srcId="{EFCC459B-84E1-46BF-B546-43B1A83AB531}" destId="{C35043E8-F013-4584-8150-6944EE3616EF}" srcOrd="1" destOrd="0" presId="urn:microsoft.com/office/officeart/2005/8/layout/orgChart1"/>
    <dgm:cxn modelId="{3C119D6B-1F45-4642-887C-02668B9417D6}" type="presOf" srcId="{32A6628A-B489-4FEF-AD9C-007D73B43C01}" destId="{200F7967-5FEF-44A1-A4FE-95C32961D278}" srcOrd="0" destOrd="0" presId="urn:microsoft.com/office/officeart/2005/8/layout/orgChart1"/>
    <dgm:cxn modelId="{E2C838EE-F378-437B-9D81-9CE5CC6BBD0D}" type="presOf" srcId="{A3BB9BAA-B461-4E54-A12F-A611A3046029}" destId="{5C484E6B-CE34-4EF4-A9B4-1FDD755B3D01}" srcOrd="0" destOrd="0" presId="urn:microsoft.com/office/officeart/2005/8/layout/orgChart1"/>
    <dgm:cxn modelId="{A6F2F4C7-1709-4715-A040-463348F5A9CC}" type="presOf" srcId="{8FBB6DEE-0C90-4B8C-BB07-A95CEDDE377B}" destId="{221588C7-32F6-4786-8BF0-9929ADB720E9}" srcOrd="1" destOrd="0" presId="urn:microsoft.com/office/officeart/2005/8/layout/orgChart1"/>
    <dgm:cxn modelId="{947A21F8-D97C-4C77-A9D0-6A50D0856428}" type="presOf" srcId="{73533719-66A5-45CA-86FC-2A010C7F73EB}" destId="{74FAC4B3-B709-4E49-A0AD-C1FDB796017C}" srcOrd="0" destOrd="0" presId="urn:microsoft.com/office/officeart/2005/8/layout/orgChart1"/>
    <dgm:cxn modelId="{55FF9E74-6EBF-498A-8E69-35293622250A}" srcId="{8FBB6DEE-0C90-4B8C-BB07-A95CEDDE377B}" destId="{32A6628A-B489-4FEF-AD9C-007D73B43C01}" srcOrd="4" destOrd="0" parTransId="{A8E547BA-FB9E-4D30-9392-B2EE076D9DC1}" sibTransId="{880CE6B0-0AAF-41A3-87AD-604753601174}"/>
    <dgm:cxn modelId="{65EB486F-FCFD-4DB8-8BC6-25BDC73664EB}" srcId="{8FBB6DEE-0C90-4B8C-BB07-A95CEDDE377B}" destId="{73533719-66A5-45CA-86FC-2A010C7F73EB}" srcOrd="3" destOrd="0" parTransId="{2CCDD76E-44ED-4124-B5BC-AC0A9ED85F4A}" sibTransId="{39B81B8B-0A77-4B19-BF13-CABCF27FF2C3}"/>
    <dgm:cxn modelId="{72559910-D60D-4CCF-BEFA-B57169A83332}" type="presOf" srcId="{32A6628A-B489-4FEF-AD9C-007D73B43C01}" destId="{2ED8AD2B-FA1A-41BD-A735-398561150E23}" srcOrd="1" destOrd="0" presId="urn:microsoft.com/office/officeart/2005/8/layout/orgChart1"/>
    <dgm:cxn modelId="{D0C9E496-E500-432C-A570-83244AA88663}" type="presOf" srcId="{DDF48E7F-8643-4603-A40C-6A8103C3C283}" destId="{5140CFE7-D0FA-4E60-953B-2F7939F177E9}" srcOrd="1" destOrd="0" presId="urn:microsoft.com/office/officeart/2005/8/layout/orgChart1"/>
    <dgm:cxn modelId="{E3B2D078-64A5-41DB-B30A-BFBC8B73D959}" type="presOf" srcId="{DDF48E7F-8643-4603-A40C-6A8103C3C283}" destId="{D625C3D0-E554-41D7-89C7-E4AE90D21A06}" srcOrd="0" destOrd="0" presId="urn:microsoft.com/office/officeart/2005/8/layout/orgChart1"/>
    <dgm:cxn modelId="{45E6F3F5-0171-411B-B632-2588F80ADF18}" type="presOf" srcId="{2CCDD76E-44ED-4124-B5BC-AC0A9ED85F4A}" destId="{4D2E226C-7516-43D6-A014-6A7A56DBCE1F}" srcOrd="0" destOrd="0" presId="urn:microsoft.com/office/officeart/2005/8/layout/orgChart1"/>
    <dgm:cxn modelId="{B7233CF2-E386-4BED-B357-80E9B107F09E}" type="presOf" srcId="{E1A214BC-97AC-4531-A8AE-14BFA9E0722D}" destId="{4F2DB060-4C50-4B13-9687-FCE6EBBBB27F}" srcOrd="0" destOrd="0" presId="urn:microsoft.com/office/officeart/2005/8/layout/orgChart1"/>
    <dgm:cxn modelId="{A333A406-2DC5-47EF-9F06-A68EF1C92CC8}" srcId="{8FBB6DEE-0C90-4B8C-BB07-A95CEDDE377B}" destId="{DDF48E7F-8643-4603-A40C-6A8103C3C283}" srcOrd="0" destOrd="0" parTransId="{171074DC-861F-49FF-9AC8-4D49D018BF55}" sibTransId="{F7FC4955-0556-4D3A-98AE-59C975BBA19C}"/>
    <dgm:cxn modelId="{04439C98-BC1B-437D-BFB3-5804CFED37F4}" type="presOf" srcId="{E1A214BC-97AC-4531-A8AE-14BFA9E0722D}" destId="{34D936DC-1F91-470C-8F1C-4EB190B5DAA8}" srcOrd="1" destOrd="0" presId="urn:microsoft.com/office/officeart/2005/8/layout/orgChart1"/>
    <dgm:cxn modelId="{935F09A0-52B6-4F31-B3D7-529A709C750E}" type="presOf" srcId="{A8E547BA-FB9E-4D30-9392-B2EE076D9DC1}" destId="{A2209FA7-3297-4284-A519-0937AF70511B}" srcOrd="0" destOrd="0" presId="urn:microsoft.com/office/officeart/2005/8/layout/orgChart1"/>
    <dgm:cxn modelId="{8ECB9C7F-CF6D-49F5-A954-7C444587B05F}" srcId="{A3BB9BAA-B461-4E54-A12F-A611A3046029}" destId="{8FBB6DEE-0C90-4B8C-BB07-A95CEDDE377B}" srcOrd="0" destOrd="0" parTransId="{FB5CB69F-7511-44D3-8953-8B337A13847F}" sibTransId="{A99A6BFC-94DC-4935-AC2B-36257A37FB4B}"/>
    <dgm:cxn modelId="{25BEA605-68E3-4258-A497-601753151821}" srcId="{8FBB6DEE-0C90-4B8C-BB07-A95CEDDE377B}" destId="{E1A214BC-97AC-4531-A8AE-14BFA9E0722D}" srcOrd="2" destOrd="0" parTransId="{EF7ABC41-71B2-4141-828D-8D764FFDE849}" sibTransId="{8C8C48AE-582B-4397-A44D-8D6C988A4EB3}"/>
    <dgm:cxn modelId="{78DD95E7-34A4-4499-BEBD-30937F139319}" type="presOf" srcId="{0E1DDF1B-3A0A-47DE-987E-C44E4AD21DFD}" destId="{9F428A7B-982E-496C-9F60-076073DD1ADF}" srcOrd="0" destOrd="0" presId="urn:microsoft.com/office/officeart/2005/8/layout/orgChart1"/>
    <dgm:cxn modelId="{634B60BF-AB01-4716-87F7-7B141AE5C451}" type="presOf" srcId="{EFCC459B-84E1-46BF-B546-43B1A83AB531}" destId="{946B3097-DA76-47D5-B029-32319BE9AACF}" srcOrd="0" destOrd="0" presId="urn:microsoft.com/office/officeart/2005/8/layout/orgChart1"/>
    <dgm:cxn modelId="{3193EB5E-A7ED-4887-B8B0-B242CF2823ED}" type="presOf" srcId="{73533719-66A5-45CA-86FC-2A010C7F73EB}" destId="{AEC48A8D-0C34-43BF-AF60-CDB7AD3B97E3}" srcOrd="1" destOrd="0" presId="urn:microsoft.com/office/officeart/2005/8/layout/orgChart1"/>
    <dgm:cxn modelId="{0AE454A4-1238-40BD-A422-4874395E78D2}" type="presOf" srcId="{171074DC-861F-49FF-9AC8-4D49D018BF55}" destId="{6EA0F8EE-097F-4A17-BF22-5E0CB75D1445}" srcOrd="0" destOrd="0" presId="urn:microsoft.com/office/officeart/2005/8/layout/orgChart1"/>
    <dgm:cxn modelId="{3604025F-B103-438C-BB3F-FE22BD3D9A2E}" type="presParOf" srcId="{5C484E6B-CE34-4EF4-A9B4-1FDD755B3D01}" destId="{7E8B37C0-3B8D-48BE-9179-8B32CC1F096E}" srcOrd="0" destOrd="0" presId="urn:microsoft.com/office/officeart/2005/8/layout/orgChart1"/>
    <dgm:cxn modelId="{F2FF7D18-AFC0-4112-9EC2-EDA812D95417}" type="presParOf" srcId="{7E8B37C0-3B8D-48BE-9179-8B32CC1F096E}" destId="{B13F2CA7-5F33-446B-BED6-5638817CB8DE}" srcOrd="0" destOrd="0" presId="urn:microsoft.com/office/officeart/2005/8/layout/orgChart1"/>
    <dgm:cxn modelId="{7552FB96-0745-49D3-9E17-82520C9CE5B2}" type="presParOf" srcId="{B13F2CA7-5F33-446B-BED6-5638817CB8DE}" destId="{BE3380D5-4BD2-423D-B3A3-DDA6E79B7CEF}" srcOrd="0" destOrd="0" presId="urn:microsoft.com/office/officeart/2005/8/layout/orgChart1"/>
    <dgm:cxn modelId="{66199FBA-3773-4B6B-A9BC-A69BB373821D}" type="presParOf" srcId="{B13F2CA7-5F33-446B-BED6-5638817CB8DE}" destId="{221588C7-32F6-4786-8BF0-9929ADB720E9}" srcOrd="1" destOrd="0" presId="urn:microsoft.com/office/officeart/2005/8/layout/orgChart1"/>
    <dgm:cxn modelId="{E4BB5A36-874E-4A7F-933C-EF328B8DB303}" type="presParOf" srcId="{7E8B37C0-3B8D-48BE-9179-8B32CC1F096E}" destId="{2132749F-3051-4879-8B78-0E8B4BFA2538}" srcOrd="1" destOrd="0" presId="urn:microsoft.com/office/officeart/2005/8/layout/orgChart1"/>
    <dgm:cxn modelId="{ADAC28B0-5924-41ED-8BB6-E34E2EDE043C}" type="presParOf" srcId="{2132749F-3051-4879-8B78-0E8B4BFA2538}" destId="{6EA0F8EE-097F-4A17-BF22-5E0CB75D1445}" srcOrd="0" destOrd="0" presId="urn:microsoft.com/office/officeart/2005/8/layout/orgChart1"/>
    <dgm:cxn modelId="{B8E661D0-DA08-4E33-A068-A1C1CE0E8062}" type="presParOf" srcId="{2132749F-3051-4879-8B78-0E8B4BFA2538}" destId="{D6ADFC9A-1465-431E-AC20-1C6ADD429E34}" srcOrd="1" destOrd="0" presId="urn:microsoft.com/office/officeart/2005/8/layout/orgChart1"/>
    <dgm:cxn modelId="{C204B087-E6CB-46B7-A9AD-4AAF65693C32}" type="presParOf" srcId="{D6ADFC9A-1465-431E-AC20-1C6ADD429E34}" destId="{9270C0FF-7910-4ED8-A6AE-6FE6EC1964BF}" srcOrd="0" destOrd="0" presId="urn:microsoft.com/office/officeart/2005/8/layout/orgChart1"/>
    <dgm:cxn modelId="{E949D76A-C38F-4029-85D8-724B9ACABFEC}" type="presParOf" srcId="{9270C0FF-7910-4ED8-A6AE-6FE6EC1964BF}" destId="{D625C3D0-E554-41D7-89C7-E4AE90D21A06}" srcOrd="0" destOrd="0" presId="urn:microsoft.com/office/officeart/2005/8/layout/orgChart1"/>
    <dgm:cxn modelId="{73210E8A-FC4C-4C57-9B93-BF75C6514707}" type="presParOf" srcId="{9270C0FF-7910-4ED8-A6AE-6FE6EC1964BF}" destId="{5140CFE7-D0FA-4E60-953B-2F7939F177E9}" srcOrd="1" destOrd="0" presId="urn:microsoft.com/office/officeart/2005/8/layout/orgChart1"/>
    <dgm:cxn modelId="{B2BBF62E-97DB-4BA7-B579-8645EBA44A70}" type="presParOf" srcId="{D6ADFC9A-1465-431E-AC20-1C6ADD429E34}" destId="{382C6CAC-75D4-41EF-9CC4-CAFDB66DDDB5}" srcOrd="1" destOrd="0" presId="urn:microsoft.com/office/officeart/2005/8/layout/orgChart1"/>
    <dgm:cxn modelId="{ECCD273E-7036-4265-84D4-C5347F35D0C9}" type="presParOf" srcId="{D6ADFC9A-1465-431E-AC20-1C6ADD429E34}" destId="{6D73593A-6462-4F96-9241-EF2EA2248ED3}" srcOrd="2" destOrd="0" presId="urn:microsoft.com/office/officeart/2005/8/layout/orgChart1"/>
    <dgm:cxn modelId="{872AE671-C9CE-4797-80C7-9E84BCE08258}" type="presParOf" srcId="{2132749F-3051-4879-8B78-0E8B4BFA2538}" destId="{9F428A7B-982E-496C-9F60-076073DD1ADF}" srcOrd="2" destOrd="0" presId="urn:microsoft.com/office/officeart/2005/8/layout/orgChart1"/>
    <dgm:cxn modelId="{7686CAF1-1B44-4092-A589-3B338D866C80}" type="presParOf" srcId="{2132749F-3051-4879-8B78-0E8B4BFA2538}" destId="{906B47E7-B6AB-4FF7-9A89-2ADD0D331C02}" srcOrd="3" destOrd="0" presId="urn:microsoft.com/office/officeart/2005/8/layout/orgChart1"/>
    <dgm:cxn modelId="{00F4150D-4418-42A6-8B55-FFCBB01A0B0D}" type="presParOf" srcId="{906B47E7-B6AB-4FF7-9A89-2ADD0D331C02}" destId="{78317570-E4CA-4EDC-ACAA-0628B8CF8209}" srcOrd="0" destOrd="0" presId="urn:microsoft.com/office/officeart/2005/8/layout/orgChart1"/>
    <dgm:cxn modelId="{7D95284B-2531-460B-B201-D44975E46F41}" type="presParOf" srcId="{78317570-E4CA-4EDC-ACAA-0628B8CF8209}" destId="{946B3097-DA76-47D5-B029-32319BE9AACF}" srcOrd="0" destOrd="0" presId="urn:microsoft.com/office/officeart/2005/8/layout/orgChart1"/>
    <dgm:cxn modelId="{A977A498-3A8C-44EA-85B9-DAFE7B934C46}" type="presParOf" srcId="{78317570-E4CA-4EDC-ACAA-0628B8CF8209}" destId="{C35043E8-F013-4584-8150-6944EE3616EF}" srcOrd="1" destOrd="0" presId="urn:microsoft.com/office/officeart/2005/8/layout/orgChart1"/>
    <dgm:cxn modelId="{5675F9E8-AD99-42F1-9DA3-D2E5441FD456}" type="presParOf" srcId="{906B47E7-B6AB-4FF7-9A89-2ADD0D331C02}" destId="{2F887D52-245D-4471-8817-B824406441D3}" srcOrd="1" destOrd="0" presId="urn:microsoft.com/office/officeart/2005/8/layout/orgChart1"/>
    <dgm:cxn modelId="{B80AC327-8E5D-4BCD-AA8A-65E8E8053A40}" type="presParOf" srcId="{906B47E7-B6AB-4FF7-9A89-2ADD0D331C02}" destId="{C061609A-707F-4427-9E3B-9B9FFE6335F9}" srcOrd="2" destOrd="0" presId="urn:microsoft.com/office/officeart/2005/8/layout/orgChart1"/>
    <dgm:cxn modelId="{73F79740-F2A9-4D37-BA70-3CC1808F4472}" type="presParOf" srcId="{2132749F-3051-4879-8B78-0E8B4BFA2538}" destId="{16DE6281-2621-4227-AF81-92CCF9258A03}" srcOrd="4" destOrd="0" presId="urn:microsoft.com/office/officeart/2005/8/layout/orgChart1"/>
    <dgm:cxn modelId="{3BF2B0F0-9065-4124-8E08-0CB78A4C803C}" type="presParOf" srcId="{2132749F-3051-4879-8B78-0E8B4BFA2538}" destId="{14792A61-5925-4F20-9065-784BC1657ACA}" srcOrd="5" destOrd="0" presId="urn:microsoft.com/office/officeart/2005/8/layout/orgChart1"/>
    <dgm:cxn modelId="{CF2492A4-E86A-4C8D-B07F-54A8F55B5AD0}" type="presParOf" srcId="{14792A61-5925-4F20-9065-784BC1657ACA}" destId="{414B923A-06F7-4C23-BE5E-DEB579FB21B1}" srcOrd="0" destOrd="0" presId="urn:microsoft.com/office/officeart/2005/8/layout/orgChart1"/>
    <dgm:cxn modelId="{767C758D-6767-431A-BFA7-D12710D7C826}" type="presParOf" srcId="{414B923A-06F7-4C23-BE5E-DEB579FB21B1}" destId="{4F2DB060-4C50-4B13-9687-FCE6EBBBB27F}" srcOrd="0" destOrd="0" presId="urn:microsoft.com/office/officeart/2005/8/layout/orgChart1"/>
    <dgm:cxn modelId="{F0B9826D-F4B7-4284-A027-58EB76780262}" type="presParOf" srcId="{414B923A-06F7-4C23-BE5E-DEB579FB21B1}" destId="{34D936DC-1F91-470C-8F1C-4EB190B5DAA8}" srcOrd="1" destOrd="0" presId="urn:microsoft.com/office/officeart/2005/8/layout/orgChart1"/>
    <dgm:cxn modelId="{080E5428-E5C1-4278-89AB-39AB01EA8984}" type="presParOf" srcId="{14792A61-5925-4F20-9065-784BC1657ACA}" destId="{9E41F0B2-5A83-4D2A-8FB1-7E0FDADCF999}" srcOrd="1" destOrd="0" presId="urn:microsoft.com/office/officeart/2005/8/layout/orgChart1"/>
    <dgm:cxn modelId="{21104617-6A58-4C0D-AFE9-F436B8C08F7D}" type="presParOf" srcId="{14792A61-5925-4F20-9065-784BC1657ACA}" destId="{3C3123D5-D495-45F5-8E62-BD014FD47369}" srcOrd="2" destOrd="0" presId="urn:microsoft.com/office/officeart/2005/8/layout/orgChart1"/>
    <dgm:cxn modelId="{1B448418-B789-415C-8B96-D7017B8DD2DA}" type="presParOf" srcId="{2132749F-3051-4879-8B78-0E8B4BFA2538}" destId="{4D2E226C-7516-43D6-A014-6A7A56DBCE1F}" srcOrd="6" destOrd="0" presId="urn:microsoft.com/office/officeart/2005/8/layout/orgChart1"/>
    <dgm:cxn modelId="{6D2CACAC-9725-40A4-AD37-367C3CAEF25A}" type="presParOf" srcId="{2132749F-3051-4879-8B78-0E8B4BFA2538}" destId="{AC157C36-4E08-497C-9F23-9D77F5B7984D}" srcOrd="7" destOrd="0" presId="urn:microsoft.com/office/officeart/2005/8/layout/orgChart1"/>
    <dgm:cxn modelId="{0FF3342E-CEDE-4D90-AA23-A56144B82E5B}" type="presParOf" srcId="{AC157C36-4E08-497C-9F23-9D77F5B7984D}" destId="{32D0B2D8-E455-467C-BE93-406123629AF5}" srcOrd="0" destOrd="0" presId="urn:microsoft.com/office/officeart/2005/8/layout/orgChart1"/>
    <dgm:cxn modelId="{F9E8EC39-6AAE-47E9-B1FB-0780748D0452}" type="presParOf" srcId="{32D0B2D8-E455-467C-BE93-406123629AF5}" destId="{74FAC4B3-B709-4E49-A0AD-C1FDB796017C}" srcOrd="0" destOrd="0" presId="urn:microsoft.com/office/officeart/2005/8/layout/orgChart1"/>
    <dgm:cxn modelId="{2DFC9AEE-83D1-4F86-A6D3-DD2CD7540FF1}" type="presParOf" srcId="{32D0B2D8-E455-467C-BE93-406123629AF5}" destId="{AEC48A8D-0C34-43BF-AF60-CDB7AD3B97E3}" srcOrd="1" destOrd="0" presId="urn:microsoft.com/office/officeart/2005/8/layout/orgChart1"/>
    <dgm:cxn modelId="{7869E419-5966-447F-B5F2-9002DA00F7BB}" type="presParOf" srcId="{AC157C36-4E08-497C-9F23-9D77F5B7984D}" destId="{53C746AC-AB0B-4402-A228-8F9F464F89D8}" srcOrd="1" destOrd="0" presId="urn:microsoft.com/office/officeart/2005/8/layout/orgChart1"/>
    <dgm:cxn modelId="{630622F5-78FA-4FB9-B423-2BD1007C8316}" type="presParOf" srcId="{AC157C36-4E08-497C-9F23-9D77F5B7984D}" destId="{475C4857-5308-4EAC-821B-C6EB10971BAD}" srcOrd="2" destOrd="0" presId="urn:microsoft.com/office/officeart/2005/8/layout/orgChart1"/>
    <dgm:cxn modelId="{6A8F7657-EECC-4758-9881-DC9535C3C4E3}" type="presParOf" srcId="{2132749F-3051-4879-8B78-0E8B4BFA2538}" destId="{A2209FA7-3297-4284-A519-0937AF70511B}" srcOrd="8" destOrd="0" presId="urn:microsoft.com/office/officeart/2005/8/layout/orgChart1"/>
    <dgm:cxn modelId="{054D7C2A-5B62-4B2E-B63E-81F15B7DDE53}" type="presParOf" srcId="{2132749F-3051-4879-8B78-0E8B4BFA2538}" destId="{EC076F8E-16C4-4750-AC44-958708B29D99}" srcOrd="9" destOrd="0" presId="urn:microsoft.com/office/officeart/2005/8/layout/orgChart1"/>
    <dgm:cxn modelId="{8482773C-8295-4D1A-959B-623C60E65463}" type="presParOf" srcId="{EC076F8E-16C4-4750-AC44-958708B29D99}" destId="{E7AEB451-9DD1-48D3-BFF9-E43FBF3663D4}" srcOrd="0" destOrd="0" presId="urn:microsoft.com/office/officeart/2005/8/layout/orgChart1"/>
    <dgm:cxn modelId="{E1BE5549-9B41-4280-8A93-1480D3844ED5}" type="presParOf" srcId="{E7AEB451-9DD1-48D3-BFF9-E43FBF3663D4}" destId="{200F7967-5FEF-44A1-A4FE-95C32961D278}" srcOrd="0" destOrd="0" presId="urn:microsoft.com/office/officeart/2005/8/layout/orgChart1"/>
    <dgm:cxn modelId="{D795268D-DDCF-4D05-A2EA-E3C346B54204}" type="presParOf" srcId="{E7AEB451-9DD1-48D3-BFF9-E43FBF3663D4}" destId="{2ED8AD2B-FA1A-41BD-A735-398561150E23}" srcOrd="1" destOrd="0" presId="urn:microsoft.com/office/officeart/2005/8/layout/orgChart1"/>
    <dgm:cxn modelId="{1E7AC17B-9E08-49DB-96CA-DEDD030DCBB9}" type="presParOf" srcId="{EC076F8E-16C4-4750-AC44-958708B29D99}" destId="{DD7CBD03-AC62-4299-9E25-F8FB7DC43683}" srcOrd="1" destOrd="0" presId="urn:microsoft.com/office/officeart/2005/8/layout/orgChart1"/>
    <dgm:cxn modelId="{F6139BC5-2CE5-44B9-83EE-4AF0E6A09DE4}" type="presParOf" srcId="{EC076F8E-16C4-4750-AC44-958708B29D99}" destId="{860B0971-5558-4D11-8E40-F0CD3A350DE3}" srcOrd="2" destOrd="0" presId="urn:microsoft.com/office/officeart/2005/8/layout/orgChart1"/>
    <dgm:cxn modelId="{13CC2323-EB6D-447F-AB67-4F0E165D7B5E}" type="presParOf" srcId="{7E8B37C0-3B8D-48BE-9179-8B32CC1F096E}" destId="{FE85DEB2-AFB4-47D7-A236-D4FB9BD66E10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2FA87CC-49E3-4C44-A4A1-95F8B6C3E718}" type="doc">
      <dgm:prSet loTypeId="urn:microsoft.com/office/officeart/2005/8/layout/hierarchy6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406F1E88-8B9E-4E7F-A995-692587647652}">
      <dgm:prSet phldrT="[نص]" custT="1"/>
      <dgm:spPr/>
      <dgm:t>
        <a:bodyPr/>
        <a:lstStyle/>
        <a:p>
          <a:pPr rtl="1"/>
          <a:r>
            <a:rPr lang="ar-SA" sz="2400" dirty="0" smtClean="0"/>
            <a:t>خصائص حقوق الإنسان في الإسلام</a:t>
          </a:r>
          <a:endParaRPr lang="ar-SA" sz="2400" dirty="0"/>
        </a:p>
      </dgm:t>
    </dgm:pt>
    <dgm:pt modelId="{25354B97-76E0-4669-84F9-387CD49F3E62}" type="parTrans" cxnId="{3FC9520A-E137-45C3-8E8B-4D72354A4CD7}">
      <dgm:prSet/>
      <dgm:spPr/>
      <dgm:t>
        <a:bodyPr/>
        <a:lstStyle/>
        <a:p>
          <a:pPr rtl="1"/>
          <a:endParaRPr lang="ar-SA"/>
        </a:p>
      </dgm:t>
    </dgm:pt>
    <dgm:pt modelId="{81A3B902-CA0F-4551-8F99-D173A368FEB4}" type="sibTrans" cxnId="{3FC9520A-E137-45C3-8E8B-4D72354A4CD7}">
      <dgm:prSet/>
      <dgm:spPr/>
      <dgm:t>
        <a:bodyPr/>
        <a:lstStyle/>
        <a:p>
          <a:pPr rtl="1"/>
          <a:endParaRPr lang="ar-SA"/>
        </a:p>
      </dgm:t>
    </dgm:pt>
    <dgm:pt modelId="{0A46D7B9-811A-4459-86F9-14A5973CBF1A}" type="asst">
      <dgm:prSet phldrT="[نص]"/>
      <dgm:spPr/>
      <dgm:t>
        <a:bodyPr/>
        <a:lstStyle/>
        <a:p>
          <a:pPr rtl="1"/>
          <a:r>
            <a:rPr lang="ar-SA" dirty="0" smtClean="0"/>
            <a:t>الشمولية والتوازن</a:t>
          </a:r>
          <a:endParaRPr lang="ar-SA" dirty="0"/>
        </a:p>
      </dgm:t>
    </dgm:pt>
    <dgm:pt modelId="{639AEEA3-EC93-4B08-AA16-349686C926D9}" type="parTrans" cxnId="{45BC9A32-6099-40BB-94E4-9797773BF918}">
      <dgm:prSet/>
      <dgm:spPr/>
      <dgm:t>
        <a:bodyPr/>
        <a:lstStyle/>
        <a:p>
          <a:pPr rtl="1"/>
          <a:endParaRPr lang="ar-SA"/>
        </a:p>
      </dgm:t>
    </dgm:pt>
    <dgm:pt modelId="{38C6CD11-6F1B-4F65-87C0-1AE27CA81C97}" type="sibTrans" cxnId="{45BC9A32-6099-40BB-94E4-9797773BF918}">
      <dgm:prSet/>
      <dgm:spPr/>
      <dgm:t>
        <a:bodyPr/>
        <a:lstStyle/>
        <a:p>
          <a:pPr rtl="1"/>
          <a:endParaRPr lang="ar-SA"/>
        </a:p>
      </dgm:t>
    </dgm:pt>
    <dgm:pt modelId="{F4F11077-AEF5-463C-97A4-BD3B1D27A858}">
      <dgm:prSet phldrT="[نص]"/>
      <dgm:spPr/>
      <dgm:t>
        <a:bodyPr/>
        <a:lstStyle/>
        <a:p>
          <a:pPr rtl="1"/>
          <a:r>
            <a:rPr lang="ar-SA" dirty="0" smtClean="0"/>
            <a:t>علو الصفة التكليفية</a:t>
          </a:r>
          <a:endParaRPr lang="ar-SA" dirty="0"/>
        </a:p>
      </dgm:t>
    </dgm:pt>
    <dgm:pt modelId="{DF9AEC54-0405-4846-9A23-5ECF27E4E897}" type="parTrans" cxnId="{8511D6BB-9888-41FE-8F90-F81ABC7CB439}">
      <dgm:prSet/>
      <dgm:spPr/>
      <dgm:t>
        <a:bodyPr/>
        <a:lstStyle/>
        <a:p>
          <a:pPr rtl="1"/>
          <a:endParaRPr lang="ar-SA"/>
        </a:p>
      </dgm:t>
    </dgm:pt>
    <dgm:pt modelId="{B5322A44-0B90-4BF6-B026-07E342A88ABE}" type="sibTrans" cxnId="{8511D6BB-9888-41FE-8F90-F81ABC7CB439}">
      <dgm:prSet/>
      <dgm:spPr/>
      <dgm:t>
        <a:bodyPr/>
        <a:lstStyle/>
        <a:p>
          <a:pPr rtl="1"/>
          <a:endParaRPr lang="ar-SA"/>
        </a:p>
      </dgm:t>
    </dgm:pt>
    <dgm:pt modelId="{92B1E1AE-E099-4F14-8CD2-A19AF1D8949B}">
      <dgm:prSet phldrT="[نص]"/>
      <dgm:spPr/>
      <dgm:t>
        <a:bodyPr/>
        <a:lstStyle/>
        <a:p>
          <a:pPr rtl="1"/>
          <a:r>
            <a:rPr lang="ar-SA" dirty="0" smtClean="0"/>
            <a:t>تعزيز الدافع </a:t>
          </a:r>
          <a:r>
            <a:rPr lang="ar-SA" dirty="0" err="1" smtClean="0"/>
            <a:t>الإيماني</a:t>
          </a:r>
          <a:r>
            <a:rPr lang="ar-SA" dirty="0" smtClean="0"/>
            <a:t> والرقابة الذاتية</a:t>
          </a:r>
          <a:endParaRPr lang="ar-SA" dirty="0"/>
        </a:p>
      </dgm:t>
    </dgm:pt>
    <dgm:pt modelId="{369F767B-0CBE-48F4-BF68-343804AA8D21}" type="parTrans" cxnId="{220C34D1-B0F8-4C37-B55D-F7FC21402ECB}">
      <dgm:prSet/>
      <dgm:spPr/>
      <dgm:t>
        <a:bodyPr/>
        <a:lstStyle/>
        <a:p>
          <a:pPr rtl="1"/>
          <a:endParaRPr lang="ar-SA"/>
        </a:p>
      </dgm:t>
    </dgm:pt>
    <dgm:pt modelId="{CA1F8AE0-BF83-400E-9F02-B3AB3D60E855}" type="sibTrans" cxnId="{220C34D1-B0F8-4C37-B55D-F7FC21402ECB}">
      <dgm:prSet/>
      <dgm:spPr/>
      <dgm:t>
        <a:bodyPr/>
        <a:lstStyle/>
        <a:p>
          <a:pPr rtl="1"/>
          <a:endParaRPr lang="ar-SA"/>
        </a:p>
      </dgm:t>
    </dgm:pt>
    <dgm:pt modelId="{0423C894-A02F-45B7-ACA2-F3275B41B601}">
      <dgm:prSet phldrT="[نص]"/>
      <dgm:spPr/>
      <dgm:t>
        <a:bodyPr/>
        <a:lstStyle/>
        <a:p>
          <a:pPr rtl="1"/>
          <a:r>
            <a:rPr lang="ar-SA" dirty="0" smtClean="0"/>
            <a:t>ربانية المصدر</a:t>
          </a:r>
          <a:endParaRPr lang="ar-SA" dirty="0"/>
        </a:p>
      </dgm:t>
    </dgm:pt>
    <dgm:pt modelId="{A0054A87-9A4C-48F9-945B-F02A2429A775}" type="parTrans" cxnId="{CC656D22-07A0-4F84-A954-537D9F145F71}">
      <dgm:prSet/>
      <dgm:spPr/>
      <dgm:t>
        <a:bodyPr/>
        <a:lstStyle/>
        <a:p>
          <a:pPr rtl="1"/>
          <a:endParaRPr lang="ar-SA"/>
        </a:p>
      </dgm:t>
    </dgm:pt>
    <dgm:pt modelId="{E88FD488-475D-4607-B1E9-E4EA0A6E5253}" type="sibTrans" cxnId="{CC656D22-07A0-4F84-A954-537D9F145F71}">
      <dgm:prSet/>
      <dgm:spPr/>
      <dgm:t>
        <a:bodyPr/>
        <a:lstStyle/>
        <a:p>
          <a:pPr rtl="1"/>
          <a:endParaRPr lang="ar-SA"/>
        </a:p>
      </dgm:t>
    </dgm:pt>
    <dgm:pt modelId="{1819BDF3-1438-4A39-8725-C29F672ADF14}">
      <dgm:prSet/>
      <dgm:spPr/>
      <dgm:t>
        <a:bodyPr/>
        <a:lstStyle/>
        <a:p>
          <a:pPr rtl="1"/>
          <a:r>
            <a:rPr lang="ar-SA" dirty="0" smtClean="0"/>
            <a:t>بناؤها على أساس التكريم الإلهي</a:t>
          </a:r>
          <a:endParaRPr lang="ar-SA" dirty="0"/>
        </a:p>
      </dgm:t>
    </dgm:pt>
    <dgm:pt modelId="{782FC757-A676-4188-B2B2-ECC4F202B35E}" type="parTrans" cxnId="{DF37D092-BEBC-4852-9F05-E8DD9FFF36AA}">
      <dgm:prSet/>
      <dgm:spPr/>
      <dgm:t>
        <a:bodyPr/>
        <a:lstStyle/>
        <a:p>
          <a:pPr rtl="1"/>
          <a:endParaRPr lang="ar-SA"/>
        </a:p>
      </dgm:t>
    </dgm:pt>
    <dgm:pt modelId="{0BE767E9-EEC7-47E0-9E8D-AD0686356C8E}" type="sibTrans" cxnId="{DF37D092-BEBC-4852-9F05-E8DD9FFF36AA}">
      <dgm:prSet/>
      <dgm:spPr/>
      <dgm:t>
        <a:bodyPr/>
        <a:lstStyle/>
        <a:p>
          <a:pPr rtl="1"/>
          <a:endParaRPr lang="ar-SA"/>
        </a:p>
      </dgm:t>
    </dgm:pt>
    <dgm:pt modelId="{4136073A-E54D-4E81-811F-341812D07539}">
      <dgm:prSet/>
      <dgm:spPr/>
      <dgm:t>
        <a:bodyPr/>
        <a:lstStyle/>
        <a:p>
          <a:pPr rtl="1"/>
          <a:r>
            <a:rPr lang="ar-SA" dirty="0" smtClean="0"/>
            <a:t>غايتها تحقيق العبودية لله</a:t>
          </a:r>
          <a:endParaRPr lang="ar-SA" dirty="0"/>
        </a:p>
      </dgm:t>
    </dgm:pt>
    <dgm:pt modelId="{0129CCDA-7420-4AB9-9000-3D92E3D4C905}" type="parTrans" cxnId="{7175B1D2-7C43-46C7-AD70-E23C53D49DA6}">
      <dgm:prSet/>
      <dgm:spPr/>
      <dgm:t>
        <a:bodyPr/>
        <a:lstStyle/>
        <a:p>
          <a:pPr rtl="1"/>
          <a:endParaRPr lang="ar-SA"/>
        </a:p>
      </dgm:t>
    </dgm:pt>
    <dgm:pt modelId="{B7423CC8-30DC-43F0-B43D-75243D3BAAB8}" type="sibTrans" cxnId="{7175B1D2-7C43-46C7-AD70-E23C53D49DA6}">
      <dgm:prSet/>
      <dgm:spPr/>
      <dgm:t>
        <a:bodyPr/>
        <a:lstStyle/>
        <a:p>
          <a:pPr rtl="1"/>
          <a:endParaRPr lang="ar-SA"/>
        </a:p>
      </dgm:t>
    </dgm:pt>
    <dgm:pt modelId="{44E4CDAD-0905-4960-9C34-C2C36B353684}">
      <dgm:prSet/>
      <dgm:spPr/>
      <dgm:t>
        <a:bodyPr/>
        <a:lstStyle/>
        <a:p>
          <a:pPr rtl="1"/>
          <a:r>
            <a:rPr lang="ar-SA" dirty="0" smtClean="0"/>
            <a:t>الثبوت والاستقرار</a:t>
          </a:r>
          <a:endParaRPr lang="ar-SA" dirty="0"/>
        </a:p>
      </dgm:t>
    </dgm:pt>
    <dgm:pt modelId="{6C9D46D8-C4FC-4E2A-8567-39D3BFE7CF0F}" type="parTrans" cxnId="{465962EC-73EC-47A6-B503-7E30C7039637}">
      <dgm:prSet/>
      <dgm:spPr/>
      <dgm:t>
        <a:bodyPr/>
        <a:lstStyle/>
        <a:p>
          <a:pPr rtl="1"/>
          <a:endParaRPr lang="ar-SA"/>
        </a:p>
      </dgm:t>
    </dgm:pt>
    <dgm:pt modelId="{C92E7D71-281A-412A-988A-F5452C94B5BB}" type="sibTrans" cxnId="{465962EC-73EC-47A6-B503-7E30C7039637}">
      <dgm:prSet/>
      <dgm:spPr/>
      <dgm:t>
        <a:bodyPr/>
        <a:lstStyle/>
        <a:p>
          <a:pPr rtl="1"/>
          <a:endParaRPr lang="ar-SA"/>
        </a:p>
      </dgm:t>
    </dgm:pt>
    <dgm:pt modelId="{0E999E15-F241-41B9-9251-20BA68CD1585}" type="pres">
      <dgm:prSet presAssocID="{42FA87CC-49E3-4C44-A4A1-95F8B6C3E718}" presName="mainComposite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97C5ABAF-BB73-45A2-B7E3-388F7664C570}" type="pres">
      <dgm:prSet presAssocID="{42FA87CC-49E3-4C44-A4A1-95F8B6C3E718}" presName="hierFlow" presStyleCnt="0"/>
      <dgm:spPr/>
    </dgm:pt>
    <dgm:pt modelId="{62A7DB00-D53F-4B8F-879E-FE624F89A928}" type="pres">
      <dgm:prSet presAssocID="{42FA87CC-49E3-4C44-A4A1-95F8B6C3E718}" presName="hierChild1" presStyleCnt="0">
        <dgm:presLayoutVars>
          <dgm:chPref val="1"/>
          <dgm:animOne val="branch"/>
          <dgm:animLvl val="lvl"/>
        </dgm:presLayoutVars>
      </dgm:prSet>
      <dgm:spPr/>
    </dgm:pt>
    <dgm:pt modelId="{9FB9F898-390E-45E0-A84B-85B4FA96E57A}" type="pres">
      <dgm:prSet presAssocID="{406F1E88-8B9E-4E7F-A995-692587647652}" presName="Name14" presStyleCnt="0"/>
      <dgm:spPr/>
    </dgm:pt>
    <dgm:pt modelId="{6F18C95F-13E5-46B9-8A14-B9A4FC223739}" type="pres">
      <dgm:prSet presAssocID="{406F1E88-8B9E-4E7F-A995-692587647652}" presName="level1Shape" presStyleLbl="node0" presStyleIdx="0" presStyleCnt="1" custScaleX="218801" custScaleY="120297" custLinFactNeighborY="-48098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1326E719-92D6-4B97-AC11-DDAE5E2046A8}" type="pres">
      <dgm:prSet presAssocID="{406F1E88-8B9E-4E7F-A995-692587647652}" presName="hierChild2" presStyleCnt="0"/>
      <dgm:spPr/>
    </dgm:pt>
    <dgm:pt modelId="{7F5CAE68-AC1B-41A9-A3C7-90AC65267F12}" type="pres">
      <dgm:prSet presAssocID="{639AEEA3-EC93-4B08-AA16-349686C926D9}" presName="Name19" presStyleLbl="parChTrans1D2" presStyleIdx="0" presStyleCnt="7"/>
      <dgm:spPr/>
      <dgm:t>
        <a:bodyPr/>
        <a:lstStyle/>
        <a:p>
          <a:pPr rtl="1"/>
          <a:endParaRPr lang="ar-SA"/>
        </a:p>
      </dgm:t>
    </dgm:pt>
    <dgm:pt modelId="{EA645C6A-4565-4EF0-BF2A-7004BAC33489}" type="pres">
      <dgm:prSet presAssocID="{0A46D7B9-811A-4459-86F9-14A5973CBF1A}" presName="Name21" presStyleCnt="0"/>
      <dgm:spPr/>
    </dgm:pt>
    <dgm:pt modelId="{0F255802-1529-47E9-A24A-B614BA31C421}" type="pres">
      <dgm:prSet presAssocID="{0A46D7B9-811A-4459-86F9-14A5973CBF1A}" presName="level2Shape" presStyleLbl="asst1" presStyleIdx="0" presStyleCnt="1"/>
      <dgm:spPr/>
      <dgm:t>
        <a:bodyPr/>
        <a:lstStyle/>
        <a:p>
          <a:pPr rtl="1"/>
          <a:endParaRPr lang="ar-SA"/>
        </a:p>
      </dgm:t>
    </dgm:pt>
    <dgm:pt modelId="{A35B5050-C796-4C63-8C93-FB29A41302AC}" type="pres">
      <dgm:prSet presAssocID="{0A46D7B9-811A-4459-86F9-14A5973CBF1A}" presName="hierChild3" presStyleCnt="0"/>
      <dgm:spPr/>
    </dgm:pt>
    <dgm:pt modelId="{8DC076BA-5182-4862-AD5F-2DA0F8D2D4B7}" type="pres">
      <dgm:prSet presAssocID="{DF9AEC54-0405-4846-9A23-5ECF27E4E897}" presName="Name19" presStyleLbl="parChTrans1D2" presStyleIdx="1" presStyleCnt="7"/>
      <dgm:spPr/>
      <dgm:t>
        <a:bodyPr/>
        <a:lstStyle/>
        <a:p>
          <a:pPr rtl="1"/>
          <a:endParaRPr lang="ar-SA"/>
        </a:p>
      </dgm:t>
    </dgm:pt>
    <dgm:pt modelId="{2CD51B69-FE9C-449B-AD68-2EC6F725D558}" type="pres">
      <dgm:prSet presAssocID="{F4F11077-AEF5-463C-97A4-BD3B1D27A858}" presName="Name21" presStyleCnt="0"/>
      <dgm:spPr/>
    </dgm:pt>
    <dgm:pt modelId="{65F19A7D-48C4-4AE3-896B-02FB0686932E}" type="pres">
      <dgm:prSet presAssocID="{F4F11077-AEF5-463C-97A4-BD3B1D27A858}" presName="level2Shape" presStyleLbl="node2" presStyleIdx="0" presStyleCnt="6"/>
      <dgm:spPr/>
      <dgm:t>
        <a:bodyPr/>
        <a:lstStyle/>
        <a:p>
          <a:pPr rtl="1"/>
          <a:endParaRPr lang="ar-SA"/>
        </a:p>
      </dgm:t>
    </dgm:pt>
    <dgm:pt modelId="{09F80605-2490-496B-8590-5FDDA235286A}" type="pres">
      <dgm:prSet presAssocID="{F4F11077-AEF5-463C-97A4-BD3B1D27A858}" presName="hierChild3" presStyleCnt="0"/>
      <dgm:spPr/>
    </dgm:pt>
    <dgm:pt modelId="{7D889A76-82AC-4E60-B532-AF87C402A1E2}" type="pres">
      <dgm:prSet presAssocID="{369F767B-0CBE-48F4-BF68-343804AA8D21}" presName="Name19" presStyleLbl="parChTrans1D2" presStyleIdx="2" presStyleCnt="7"/>
      <dgm:spPr/>
      <dgm:t>
        <a:bodyPr/>
        <a:lstStyle/>
        <a:p>
          <a:pPr rtl="1"/>
          <a:endParaRPr lang="ar-SA"/>
        </a:p>
      </dgm:t>
    </dgm:pt>
    <dgm:pt modelId="{B51011F1-4D16-430A-AF5C-76AECCDFC34F}" type="pres">
      <dgm:prSet presAssocID="{92B1E1AE-E099-4F14-8CD2-A19AF1D8949B}" presName="Name21" presStyleCnt="0"/>
      <dgm:spPr/>
    </dgm:pt>
    <dgm:pt modelId="{72B8296A-06E1-4194-AA7F-CF2007E92D99}" type="pres">
      <dgm:prSet presAssocID="{92B1E1AE-E099-4F14-8CD2-A19AF1D8949B}" presName="level2Shape" presStyleLbl="node2" presStyleIdx="1" presStyleCnt="6"/>
      <dgm:spPr/>
      <dgm:t>
        <a:bodyPr/>
        <a:lstStyle/>
        <a:p>
          <a:pPr rtl="1"/>
          <a:endParaRPr lang="ar-SA"/>
        </a:p>
      </dgm:t>
    </dgm:pt>
    <dgm:pt modelId="{439C7CEC-F8B5-4FF2-98C2-A4425A13AD5D}" type="pres">
      <dgm:prSet presAssocID="{92B1E1AE-E099-4F14-8CD2-A19AF1D8949B}" presName="hierChild3" presStyleCnt="0"/>
      <dgm:spPr/>
    </dgm:pt>
    <dgm:pt modelId="{AC617ABE-6D7D-4324-A505-EAC0DC44F1C2}" type="pres">
      <dgm:prSet presAssocID="{6C9D46D8-C4FC-4E2A-8567-39D3BFE7CF0F}" presName="Name19" presStyleLbl="parChTrans1D2" presStyleIdx="3" presStyleCnt="7"/>
      <dgm:spPr/>
      <dgm:t>
        <a:bodyPr/>
        <a:lstStyle/>
        <a:p>
          <a:pPr rtl="1"/>
          <a:endParaRPr lang="ar-SA"/>
        </a:p>
      </dgm:t>
    </dgm:pt>
    <dgm:pt modelId="{C2B4B54B-D7AC-49BF-9BD3-43B7FEF2DE3B}" type="pres">
      <dgm:prSet presAssocID="{44E4CDAD-0905-4960-9C34-C2C36B353684}" presName="Name21" presStyleCnt="0"/>
      <dgm:spPr/>
    </dgm:pt>
    <dgm:pt modelId="{92A0E6FB-FE4F-4251-84F6-6340A4ADE13D}" type="pres">
      <dgm:prSet presAssocID="{44E4CDAD-0905-4960-9C34-C2C36B353684}" presName="level2Shape" presStyleLbl="node2" presStyleIdx="2" presStyleCnt="6"/>
      <dgm:spPr/>
      <dgm:t>
        <a:bodyPr/>
        <a:lstStyle/>
        <a:p>
          <a:pPr rtl="1"/>
          <a:endParaRPr lang="ar-SA"/>
        </a:p>
      </dgm:t>
    </dgm:pt>
    <dgm:pt modelId="{3F22E242-0C6C-4BF4-9CC4-D680C1774ACF}" type="pres">
      <dgm:prSet presAssocID="{44E4CDAD-0905-4960-9C34-C2C36B353684}" presName="hierChild3" presStyleCnt="0"/>
      <dgm:spPr/>
    </dgm:pt>
    <dgm:pt modelId="{9758802A-31DD-42E7-8D10-0A050B6DB916}" type="pres">
      <dgm:prSet presAssocID="{0129CCDA-7420-4AB9-9000-3D92E3D4C905}" presName="Name19" presStyleLbl="parChTrans1D2" presStyleIdx="4" presStyleCnt="7"/>
      <dgm:spPr/>
      <dgm:t>
        <a:bodyPr/>
        <a:lstStyle/>
        <a:p>
          <a:pPr rtl="1"/>
          <a:endParaRPr lang="ar-SA"/>
        </a:p>
      </dgm:t>
    </dgm:pt>
    <dgm:pt modelId="{BFDACC29-3549-451B-A68B-346EDB4FEC4C}" type="pres">
      <dgm:prSet presAssocID="{4136073A-E54D-4E81-811F-341812D07539}" presName="Name21" presStyleCnt="0"/>
      <dgm:spPr/>
    </dgm:pt>
    <dgm:pt modelId="{C9642F05-501E-48D8-90B6-E97F60E80D51}" type="pres">
      <dgm:prSet presAssocID="{4136073A-E54D-4E81-811F-341812D07539}" presName="level2Shape" presStyleLbl="node2" presStyleIdx="3" presStyleCnt="6"/>
      <dgm:spPr/>
      <dgm:t>
        <a:bodyPr/>
        <a:lstStyle/>
        <a:p>
          <a:pPr rtl="1"/>
          <a:endParaRPr lang="ar-SA"/>
        </a:p>
      </dgm:t>
    </dgm:pt>
    <dgm:pt modelId="{898B6F3D-2837-41DA-8F9B-07380081804E}" type="pres">
      <dgm:prSet presAssocID="{4136073A-E54D-4E81-811F-341812D07539}" presName="hierChild3" presStyleCnt="0"/>
      <dgm:spPr/>
    </dgm:pt>
    <dgm:pt modelId="{C2CB10E7-B205-4369-B054-86928F667E03}" type="pres">
      <dgm:prSet presAssocID="{782FC757-A676-4188-B2B2-ECC4F202B35E}" presName="Name19" presStyleLbl="parChTrans1D2" presStyleIdx="5" presStyleCnt="7"/>
      <dgm:spPr/>
      <dgm:t>
        <a:bodyPr/>
        <a:lstStyle/>
        <a:p>
          <a:pPr rtl="1"/>
          <a:endParaRPr lang="ar-SA"/>
        </a:p>
      </dgm:t>
    </dgm:pt>
    <dgm:pt modelId="{2D40DFAF-1B71-4C60-8705-0A68D3B3BB3A}" type="pres">
      <dgm:prSet presAssocID="{1819BDF3-1438-4A39-8725-C29F672ADF14}" presName="Name21" presStyleCnt="0"/>
      <dgm:spPr/>
    </dgm:pt>
    <dgm:pt modelId="{0A0AA39A-FA30-40F8-B416-C0932A800727}" type="pres">
      <dgm:prSet presAssocID="{1819BDF3-1438-4A39-8725-C29F672ADF14}" presName="level2Shape" presStyleLbl="node2" presStyleIdx="4" presStyleCnt="6"/>
      <dgm:spPr/>
      <dgm:t>
        <a:bodyPr/>
        <a:lstStyle/>
        <a:p>
          <a:pPr rtl="1"/>
          <a:endParaRPr lang="ar-SA"/>
        </a:p>
      </dgm:t>
    </dgm:pt>
    <dgm:pt modelId="{654F5627-DAA8-4D8E-83AF-803887349E22}" type="pres">
      <dgm:prSet presAssocID="{1819BDF3-1438-4A39-8725-C29F672ADF14}" presName="hierChild3" presStyleCnt="0"/>
      <dgm:spPr/>
    </dgm:pt>
    <dgm:pt modelId="{5B57F556-DDC4-4D03-B276-336BE5E8E12A}" type="pres">
      <dgm:prSet presAssocID="{A0054A87-9A4C-48F9-945B-F02A2429A775}" presName="Name19" presStyleLbl="parChTrans1D2" presStyleIdx="6" presStyleCnt="7"/>
      <dgm:spPr/>
      <dgm:t>
        <a:bodyPr/>
        <a:lstStyle/>
        <a:p>
          <a:pPr rtl="1"/>
          <a:endParaRPr lang="ar-SA"/>
        </a:p>
      </dgm:t>
    </dgm:pt>
    <dgm:pt modelId="{A83F15E4-2A81-400C-90AA-D1D95E2BF237}" type="pres">
      <dgm:prSet presAssocID="{0423C894-A02F-45B7-ACA2-F3275B41B601}" presName="Name21" presStyleCnt="0"/>
      <dgm:spPr/>
    </dgm:pt>
    <dgm:pt modelId="{B06E840D-9BA8-4740-BC80-C615EACA011F}" type="pres">
      <dgm:prSet presAssocID="{0423C894-A02F-45B7-ACA2-F3275B41B601}" presName="level2Shape" presStyleLbl="node2" presStyleIdx="5" presStyleCnt="6"/>
      <dgm:spPr/>
      <dgm:t>
        <a:bodyPr/>
        <a:lstStyle/>
        <a:p>
          <a:pPr rtl="1"/>
          <a:endParaRPr lang="ar-SA"/>
        </a:p>
      </dgm:t>
    </dgm:pt>
    <dgm:pt modelId="{496DFE97-3362-4367-B98F-0EE315203031}" type="pres">
      <dgm:prSet presAssocID="{0423C894-A02F-45B7-ACA2-F3275B41B601}" presName="hierChild3" presStyleCnt="0"/>
      <dgm:spPr/>
    </dgm:pt>
    <dgm:pt modelId="{F7B098DB-F161-4F43-8956-57642A1AEA46}" type="pres">
      <dgm:prSet presAssocID="{42FA87CC-49E3-4C44-A4A1-95F8B6C3E718}" presName="bgShapesFlow" presStyleCnt="0"/>
      <dgm:spPr/>
    </dgm:pt>
  </dgm:ptLst>
  <dgm:cxnLst>
    <dgm:cxn modelId="{5C862655-5E51-436D-A3A9-F11D0BC46391}" type="presOf" srcId="{6C9D46D8-C4FC-4E2A-8567-39D3BFE7CF0F}" destId="{AC617ABE-6D7D-4324-A505-EAC0DC44F1C2}" srcOrd="0" destOrd="0" presId="urn:microsoft.com/office/officeart/2005/8/layout/hierarchy6"/>
    <dgm:cxn modelId="{CA0F2738-98F9-472D-8815-850F70BA78E3}" type="presOf" srcId="{4136073A-E54D-4E81-811F-341812D07539}" destId="{C9642F05-501E-48D8-90B6-E97F60E80D51}" srcOrd="0" destOrd="0" presId="urn:microsoft.com/office/officeart/2005/8/layout/hierarchy6"/>
    <dgm:cxn modelId="{D47F6AAB-CB09-4B6B-A643-3E145747F859}" type="presOf" srcId="{1819BDF3-1438-4A39-8725-C29F672ADF14}" destId="{0A0AA39A-FA30-40F8-B416-C0932A800727}" srcOrd="0" destOrd="0" presId="urn:microsoft.com/office/officeart/2005/8/layout/hierarchy6"/>
    <dgm:cxn modelId="{610740CC-97C9-4E32-A2AD-8357C8CD721A}" type="presOf" srcId="{44E4CDAD-0905-4960-9C34-C2C36B353684}" destId="{92A0E6FB-FE4F-4251-84F6-6340A4ADE13D}" srcOrd="0" destOrd="0" presId="urn:microsoft.com/office/officeart/2005/8/layout/hierarchy6"/>
    <dgm:cxn modelId="{08744BA4-986E-48BC-A943-9F01A4B58BAC}" type="presOf" srcId="{F4F11077-AEF5-463C-97A4-BD3B1D27A858}" destId="{65F19A7D-48C4-4AE3-896B-02FB0686932E}" srcOrd="0" destOrd="0" presId="urn:microsoft.com/office/officeart/2005/8/layout/hierarchy6"/>
    <dgm:cxn modelId="{45BC9A32-6099-40BB-94E4-9797773BF918}" srcId="{406F1E88-8B9E-4E7F-A995-692587647652}" destId="{0A46D7B9-811A-4459-86F9-14A5973CBF1A}" srcOrd="0" destOrd="0" parTransId="{639AEEA3-EC93-4B08-AA16-349686C926D9}" sibTransId="{38C6CD11-6F1B-4F65-87C0-1AE27CA81C97}"/>
    <dgm:cxn modelId="{A451B55A-A664-4320-9C04-F161BC3AF519}" type="presOf" srcId="{A0054A87-9A4C-48F9-945B-F02A2429A775}" destId="{5B57F556-DDC4-4D03-B276-336BE5E8E12A}" srcOrd="0" destOrd="0" presId="urn:microsoft.com/office/officeart/2005/8/layout/hierarchy6"/>
    <dgm:cxn modelId="{7A4A6828-FA62-4A75-97FE-25B2BD9B5F1D}" type="presOf" srcId="{782FC757-A676-4188-B2B2-ECC4F202B35E}" destId="{C2CB10E7-B205-4369-B054-86928F667E03}" srcOrd="0" destOrd="0" presId="urn:microsoft.com/office/officeart/2005/8/layout/hierarchy6"/>
    <dgm:cxn modelId="{CC656D22-07A0-4F84-A954-537D9F145F71}" srcId="{406F1E88-8B9E-4E7F-A995-692587647652}" destId="{0423C894-A02F-45B7-ACA2-F3275B41B601}" srcOrd="6" destOrd="0" parTransId="{A0054A87-9A4C-48F9-945B-F02A2429A775}" sibTransId="{E88FD488-475D-4607-B1E9-E4EA0A6E5253}"/>
    <dgm:cxn modelId="{7175B1D2-7C43-46C7-AD70-E23C53D49DA6}" srcId="{406F1E88-8B9E-4E7F-A995-692587647652}" destId="{4136073A-E54D-4E81-811F-341812D07539}" srcOrd="4" destOrd="0" parTransId="{0129CCDA-7420-4AB9-9000-3D92E3D4C905}" sibTransId="{B7423CC8-30DC-43F0-B43D-75243D3BAAB8}"/>
    <dgm:cxn modelId="{A89EFBF9-26B5-4617-82FB-60985075BEFF}" type="presOf" srcId="{369F767B-0CBE-48F4-BF68-343804AA8D21}" destId="{7D889A76-82AC-4E60-B532-AF87C402A1E2}" srcOrd="0" destOrd="0" presId="urn:microsoft.com/office/officeart/2005/8/layout/hierarchy6"/>
    <dgm:cxn modelId="{DF37D092-BEBC-4852-9F05-E8DD9FFF36AA}" srcId="{406F1E88-8B9E-4E7F-A995-692587647652}" destId="{1819BDF3-1438-4A39-8725-C29F672ADF14}" srcOrd="5" destOrd="0" parTransId="{782FC757-A676-4188-B2B2-ECC4F202B35E}" sibTransId="{0BE767E9-EEC7-47E0-9E8D-AD0686356C8E}"/>
    <dgm:cxn modelId="{51A6BE17-33CF-4204-9142-64D2B5FE6DEB}" type="presOf" srcId="{406F1E88-8B9E-4E7F-A995-692587647652}" destId="{6F18C95F-13E5-46B9-8A14-B9A4FC223739}" srcOrd="0" destOrd="0" presId="urn:microsoft.com/office/officeart/2005/8/layout/hierarchy6"/>
    <dgm:cxn modelId="{8511D6BB-9888-41FE-8F90-F81ABC7CB439}" srcId="{406F1E88-8B9E-4E7F-A995-692587647652}" destId="{F4F11077-AEF5-463C-97A4-BD3B1D27A858}" srcOrd="1" destOrd="0" parTransId="{DF9AEC54-0405-4846-9A23-5ECF27E4E897}" sibTransId="{B5322A44-0B90-4BF6-B026-07E342A88ABE}"/>
    <dgm:cxn modelId="{465962EC-73EC-47A6-B503-7E30C7039637}" srcId="{406F1E88-8B9E-4E7F-A995-692587647652}" destId="{44E4CDAD-0905-4960-9C34-C2C36B353684}" srcOrd="3" destOrd="0" parTransId="{6C9D46D8-C4FC-4E2A-8567-39D3BFE7CF0F}" sibTransId="{C92E7D71-281A-412A-988A-F5452C94B5BB}"/>
    <dgm:cxn modelId="{CE0E7F84-40A2-4613-A5EE-6B6A0488A6D4}" type="presOf" srcId="{42FA87CC-49E3-4C44-A4A1-95F8B6C3E718}" destId="{0E999E15-F241-41B9-9251-20BA68CD1585}" srcOrd="0" destOrd="0" presId="urn:microsoft.com/office/officeart/2005/8/layout/hierarchy6"/>
    <dgm:cxn modelId="{220C34D1-B0F8-4C37-B55D-F7FC21402ECB}" srcId="{406F1E88-8B9E-4E7F-A995-692587647652}" destId="{92B1E1AE-E099-4F14-8CD2-A19AF1D8949B}" srcOrd="2" destOrd="0" parTransId="{369F767B-0CBE-48F4-BF68-343804AA8D21}" sibTransId="{CA1F8AE0-BF83-400E-9F02-B3AB3D60E855}"/>
    <dgm:cxn modelId="{F17CEDDA-5E74-48E8-9E79-0ED691E6C9E8}" type="presOf" srcId="{DF9AEC54-0405-4846-9A23-5ECF27E4E897}" destId="{8DC076BA-5182-4862-AD5F-2DA0F8D2D4B7}" srcOrd="0" destOrd="0" presId="urn:microsoft.com/office/officeart/2005/8/layout/hierarchy6"/>
    <dgm:cxn modelId="{004411FC-EDE3-4A1B-BC95-5BF768539D00}" type="presOf" srcId="{92B1E1AE-E099-4F14-8CD2-A19AF1D8949B}" destId="{72B8296A-06E1-4194-AA7F-CF2007E92D99}" srcOrd="0" destOrd="0" presId="urn:microsoft.com/office/officeart/2005/8/layout/hierarchy6"/>
    <dgm:cxn modelId="{EF2D8AD7-18F3-4036-9EF0-72E7D681C393}" type="presOf" srcId="{639AEEA3-EC93-4B08-AA16-349686C926D9}" destId="{7F5CAE68-AC1B-41A9-A3C7-90AC65267F12}" srcOrd="0" destOrd="0" presId="urn:microsoft.com/office/officeart/2005/8/layout/hierarchy6"/>
    <dgm:cxn modelId="{3FC9520A-E137-45C3-8E8B-4D72354A4CD7}" srcId="{42FA87CC-49E3-4C44-A4A1-95F8B6C3E718}" destId="{406F1E88-8B9E-4E7F-A995-692587647652}" srcOrd="0" destOrd="0" parTransId="{25354B97-76E0-4669-84F9-387CD49F3E62}" sibTransId="{81A3B902-CA0F-4551-8F99-D173A368FEB4}"/>
    <dgm:cxn modelId="{1733B24E-AB74-4FDB-A620-AEE10F1BCC07}" type="presOf" srcId="{0129CCDA-7420-4AB9-9000-3D92E3D4C905}" destId="{9758802A-31DD-42E7-8D10-0A050B6DB916}" srcOrd="0" destOrd="0" presId="urn:microsoft.com/office/officeart/2005/8/layout/hierarchy6"/>
    <dgm:cxn modelId="{5BF81AEA-F7C2-4A7D-BA55-793A45E393A9}" type="presOf" srcId="{0423C894-A02F-45B7-ACA2-F3275B41B601}" destId="{B06E840D-9BA8-4740-BC80-C615EACA011F}" srcOrd="0" destOrd="0" presId="urn:microsoft.com/office/officeart/2005/8/layout/hierarchy6"/>
    <dgm:cxn modelId="{011BF9DF-C654-494A-9A73-B2ACB6E4C5B8}" type="presOf" srcId="{0A46D7B9-811A-4459-86F9-14A5973CBF1A}" destId="{0F255802-1529-47E9-A24A-B614BA31C421}" srcOrd="0" destOrd="0" presId="urn:microsoft.com/office/officeart/2005/8/layout/hierarchy6"/>
    <dgm:cxn modelId="{11C5CFBF-B8DA-4555-88D7-C23FA3297D9E}" type="presParOf" srcId="{0E999E15-F241-41B9-9251-20BA68CD1585}" destId="{97C5ABAF-BB73-45A2-B7E3-388F7664C570}" srcOrd="0" destOrd="0" presId="urn:microsoft.com/office/officeart/2005/8/layout/hierarchy6"/>
    <dgm:cxn modelId="{CB9FFE7B-E155-40A0-9C3D-9EDBB1493B71}" type="presParOf" srcId="{97C5ABAF-BB73-45A2-B7E3-388F7664C570}" destId="{62A7DB00-D53F-4B8F-879E-FE624F89A928}" srcOrd="0" destOrd="0" presId="urn:microsoft.com/office/officeart/2005/8/layout/hierarchy6"/>
    <dgm:cxn modelId="{96EE8D26-B8A0-4C4A-B18A-AED87FE6695D}" type="presParOf" srcId="{62A7DB00-D53F-4B8F-879E-FE624F89A928}" destId="{9FB9F898-390E-45E0-A84B-85B4FA96E57A}" srcOrd="0" destOrd="0" presId="urn:microsoft.com/office/officeart/2005/8/layout/hierarchy6"/>
    <dgm:cxn modelId="{8A60F362-1A87-47C8-8453-A7CC5F673511}" type="presParOf" srcId="{9FB9F898-390E-45E0-A84B-85B4FA96E57A}" destId="{6F18C95F-13E5-46B9-8A14-B9A4FC223739}" srcOrd="0" destOrd="0" presId="urn:microsoft.com/office/officeart/2005/8/layout/hierarchy6"/>
    <dgm:cxn modelId="{C99F0588-EE30-4588-924E-3B07B22EE897}" type="presParOf" srcId="{9FB9F898-390E-45E0-A84B-85B4FA96E57A}" destId="{1326E719-92D6-4B97-AC11-DDAE5E2046A8}" srcOrd="1" destOrd="0" presId="urn:microsoft.com/office/officeart/2005/8/layout/hierarchy6"/>
    <dgm:cxn modelId="{F4970D6F-39F9-4D84-8EB3-BB4C026C6A61}" type="presParOf" srcId="{1326E719-92D6-4B97-AC11-DDAE5E2046A8}" destId="{7F5CAE68-AC1B-41A9-A3C7-90AC65267F12}" srcOrd="0" destOrd="0" presId="urn:microsoft.com/office/officeart/2005/8/layout/hierarchy6"/>
    <dgm:cxn modelId="{9691A324-D61E-45D2-9532-42A73448BB80}" type="presParOf" srcId="{1326E719-92D6-4B97-AC11-DDAE5E2046A8}" destId="{EA645C6A-4565-4EF0-BF2A-7004BAC33489}" srcOrd="1" destOrd="0" presId="urn:microsoft.com/office/officeart/2005/8/layout/hierarchy6"/>
    <dgm:cxn modelId="{43770884-63FA-4322-B29D-FE62E1C1ED4D}" type="presParOf" srcId="{EA645C6A-4565-4EF0-BF2A-7004BAC33489}" destId="{0F255802-1529-47E9-A24A-B614BA31C421}" srcOrd="0" destOrd="0" presId="urn:microsoft.com/office/officeart/2005/8/layout/hierarchy6"/>
    <dgm:cxn modelId="{F5339F18-07D5-402C-AEB6-5CA9F5428BC0}" type="presParOf" srcId="{EA645C6A-4565-4EF0-BF2A-7004BAC33489}" destId="{A35B5050-C796-4C63-8C93-FB29A41302AC}" srcOrd="1" destOrd="0" presId="urn:microsoft.com/office/officeart/2005/8/layout/hierarchy6"/>
    <dgm:cxn modelId="{B0C934BF-8EA0-4882-93A3-994064530270}" type="presParOf" srcId="{1326E719-92D6-4B97-AC11-DDAE5E2046A8}" destId="{8DC076BA-5182-4862-AD5F-2DA0F8D2D4B7}" srcOrd="2" destOrd="0" presId="urn:microsoft.com/office/officeart/2005/8/layout/hierarchy6"/>
    <dgm:cxn modelId="{C583DCD5-1067-4970-A50A-E9E4D2520F5B}" type="presParOf" srcId="{1326E719-92D6-4B97-AC11-DDAE5E2046A8}" destId="{2CD51B69-FE9C-449B-AD68-2EC6F725D558}" srcOrd="3" destOrd="0" presId="urn:microsoft.com/office/officeart/2005/8/layout/hierarchy6"/>
    <dgm:cxn modelId="{4744D4A3-CBD1-4B22-A4E9-9154BF2D3159}" type="presParOf" srcId="{2CD51B69-FE9C-449B-AD68-2EC6F725D558}" destId="{65F19A7D-48C4-4AE3-896B-02FB0686932E}" srcOrd="0" destOrd="0" presId="urn:microsoft.com/office/officeart/2005/8/layout/hierarchy6"/>
    <dgm:cxn modelId="{6897E63C-03F6-46AC-81AE-39EBEA5FCDC3}" type="presParOf" srcId="{2CD51B69-FE9C-449B-AD68-2EC6F725D558}" destId="{09F80605-2490-496B-8590-5FDDA235286A}" srcOrd="1" destOrd="0" presId="urn:microsoft.com/office/officeart/2005/8/layout/hierarchy6"/>
    <dgm:cxn modelId="{12DE76EE-9529-410F-BCC9-5525A2808601}" type="presParOf" srcId="{1326E719-92D6-4B97-AC11-DDAE5E2046A8}" destId="{7D889A76-82AC-4E60-B532-AF87C402A1E2}" srcOrd="4" destOrd="0" presId="urn:microsoft.com/office/officeart/2005/8/layout/hierarchy6"/>
    <dgm:cxn modelId="{C56F16E8-C9DD-47D9-AE2F-09A056F9CD51}" type="presParOf" srcId="{1326E719-92D6-4B97-AC11-DDAE5E2046A8}" destId="{B51011F1-4D16-430A-AF5C-76AECCDFC34F}" srcOrd="5" destOrd="0" presId="urn:microsoft.com/office/officeart/2005/8/layout/hierarchy6"/>
    <dgm:cxn modelId="{48382FD0-563A-4897-A4EE-8337EB027685}" type="presParOf" srcId="{B51011F1-4D16-430A-AF5C-76AECCDFC34F}" destId="{72B8296A-06E1-4194-AA7F-CF2007E92D99}" srcOrd="0" destOrd="0" presId="urn:microsoft.com/office/officeart/2005/8/layout/hierarchy6"/>
    <dgm:cxn modelId="{09367A25-CE0D-4F40-BAA4-AAA5F4D36D85}" type="presParOf" srcId="{B51011F1-4D16-430A-AF5C-76AECCDFC34F}" destId="{439C7CEC-F8B5-4FF2-98C2-A4425A13AD5D}" srcOrd="1" destOrd="0" presId="urn:microsoft.com/office/officeart/2005/8/layout/hierarchy6"/>
    <dgm:cxn modelId="{BAA6B602-3E4A-4D0B-9516-3E2937E48113}" type="presParOf" srcId="{1326E719-92D6-4B97-AC11-DDAE5E2046A8}" destId="{AC617ABE-6D7D-4324-A505-EAC0DC44F1C2}" srcOrd="6" destOrd="0" presId="urn:microsoft.com/office/officeart/2005/8/layout/hierarchy6"/>
    <dgm:cxn modelId="{8896D5FD-F73C-4DB0-A32C-BB0F3970F17C}" type="presParOf" srcId="{1326E719-92D6-4B97-AC11-DDAE5E2046A8}" destId="{C2B4B54B-D7AC-49BF-9BD3-43B7FEF2DE3B}" srcOrd="7" destOrd="0" presId="urn:microsoft.com/office/officeart/2005/8/layout/hierarchy6"/>
    <dgm:cxn modelId="{1B5B000A-A799-486A-9C02-0307B3804C7F}" type="presParOf" srcId="{C2B4B54B-D7AC-49BF-9BD3-43B7FEF2DE3B}" destId="{92A0E6FB-FE4F-4251-84F6-6340A4ADE13D}" srcOrd="0" destOrd="0" presId="urn:microsoft.com/office/officeart/2005/8/layout/hierarchy6"/>
    <dgm:cxn modelId="{B17F2B4F-0A65-4B31-9670-3150BCB747A4}" type="presParOf" srcId="{C2B4B54B-D7AC-49BF-9BD3-43B7FEF2DE3B}" destId="{3F22E242-0C6C-4BF4-9CC4-D680C1774ACF}" srcOrd="1" destOrd="0" presId="urn:microsoft.com/office/officeart/2005/8/layout/hierarchy6"/>
    <dgm:cxn modelId="{92E87D6C-8820-4D86-8CF6-AC7212579E7A}" type="presParOf" srcId="{1326E719-92D6-4B97-AC11-DDAE5E2046A8}" destId="{9758802A-31DD-42E7-8D10-0A050B6DB916}" srcOrd="8" destOrd="0" presId="urn:microsoft.com/office/officeart/2005/8/layout/hierarchy6"/>
    <dgm:cxn modelId="{555F623E-9CCB-46A9-A82E-B0A16D2F049B}" type="presParOf" srcId="{1326E719-92D6-4B97-AC11-DDAE5E2046A8}" destId="{BFDACC29-3549-451B-A68B-346EDB4FEC4C}" srcOrd="9" destOrd="0" presId="urn:microsoft.com/office/officeart/2005/8/layout/hierarchy6"/>
    <dgm:cxn modelId="{BAB5E562-A07B-4CCC-86BA-96E19CF830A8}" type="presParOf" srcId="{BFDACC29-3549-451B-A68B-346EDB4FEC4C}" destId="{C9642F05-501E-48D8-90B6-E97F60E80D51}" srcOrd="0" destOrd="0" presId="urn:microsoft.com/office/officeart/2005/8/layout/hierarchy6"/>
    <dgm:cxn modelId="{4192B89A-9A6B-44E2-9E59-6F4604783FBE}" type="presParOf" srcId="{BFDACC29-3549-451B-A68B-346EDB4FEC4C}" destId="{898B6F3D-2837-41DA-8F9B-07380081804E}" srcOrd="1" destOrd="0" presId="urn:microsoft.com/office/officeart/2005/8/layout/hierarchy6"/>
    <dgm:cxn modelId="{8CF84A02-7DD5-44EF-AC32-8B3E483F3FE9}" type="presParOf" srcId="{1326E719-92D6-4B97-AC11-DDAE5E2046A8}" destId="{C2CB10E7-B205-4369-B054-86928F667E03}" srcOrd="10" destOrd="0" presId="urn:microsoft.com/office/officeart/2005/8/layout/hierarchy6"/>
    <dgm:cxn modelId="{E803F799-9E87-403A-8B35-38C92AE81507}" type="presParOf" srcId="{1326E719-92D6-4B97-AC11-DDAE5E2046A8}" destId="{2D40DFAF-1B71-4C60-8705-0A68D3B3BB3A}" srcOrd="11" destOrd="0" presId="urn:microsoft.com/office/officeart/2005/8/layout/hierarchy6"/>
    <dgm:cxn modelId="{9E996A6D-590D-4FB2-8C64-29D743AC0677}" type="presParOf" srcId="{2D40DFAF-1B71-4C60-8705-0A68D3B3BB3A}" destId="{0A0AA39A-FA30-40F8-B416-C0932A800727}" srcOrd="0" destOrd="0" presId="urn:microsoft.com/office/officeart/2005/8/layout/hierarchy6"/>
    <dgm:cxn modelId="{6EA59CCE-DA27-4527-94D3-DBAD9710941A}" type="presParOf" srcId="{2D40DFAF-1B71-4C60-8705-0A68D3B3BB3A}" destId="{654F5627-DAA8-4D8E-83AF-803887349E22}" srcOrd="1" destOrd="0" presId="urn:microsoft.com/office/officeart/2005/8/layout/hierarchy6"/>
    <dgm:cxn modelId="{5D9DE863-AB83-4DFC-8C78-FCA29569DECB}" type="presParOf" srcId="{1326E719-92D6-4B97-AC11-DDAE5E2046A8}" destId="{5B57F556-DDC4-4D03-B276-336BE5E8E12A}" srcOrd="12" destOrd="0" presId="urn:microsoft.com/office/officeart/2005/8/layout/hierarchy6"/>
    <dgm:cxn modelId="{243FA797-6966-41CA-985E-CED184ED1CC0}" type="presParOf" srcId="{1326E719-92D6-4B97-AC11-DDAE5E2046A8}" destId="{A83F15E4-2A81-400C-90AA-D1D95E2BF237}" srcOrd="13" destOrd="0" presId="urn:microsoft.com/office/officeart/2005/8/layout/hierarchy6"/>
    <dgm:cxn modelId="{5C8BD5E7-AEC9-40B3-8D5F-7B0FBEA8CC26}" type="presParOf" srcId="{A83F15E4-2A81-400C-90AA-D1D95E2BF237}" destId="{B06E840D-9BA8-4740-BC80-C615EACA011F}" srcOrd="0" destOrd="0" presId="urn:microsoft.com/office/officeart/2005/8/layout/hierarchy6"/>
    <dgm:cxn modelId="{981293EC-4E3B-4FF6-B713-99CDEBE0DCDA}" type="presParOf" srcId="{A83F15E4-2A81-400C-90AA-D1D95E2BF237}" destId="{496DFE97-3362-4367-B98F-0EE315203031}" srcOrd="1" destOrd="0" presId="urn:microsoft.com/office/officeart/2005/8/layout/hierarchy6"/>
    <dgm:cxn modelId="{07F4EE18-ED8F-472F-9E0B-46FE10D06D81}" type="presParOf" srcId="{0E999E15-F241-41B9-9251-20BA68CD1585}" destId="{F7B098DB-F161-4F43-8956-57642A1AEA46}" srcOrd="1" destOrd="0" presId="urn:microsoft.com/office/officeart/2005/8/layout/hierarchy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002C9A68-E182-48E6-933B-0AFE9EEBA2EE}" type="doc">
      <dgm:prSet loTypeId="urn:microsoft.com/office/officeart/2005/8/layout/hierarchy4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6E9C0B21-F26A-4F54-A1B9-1CAEF98C141F}">
      <dgm:prSet phldrT="[نص]" custT="1"/>
      <dgm:spPr/>
      <dgm:t>
        <a:bodyPr/>
        <a:lstStyle/>
        <a:p>
          <a:pPr rtl="1"/>
          <a:r>
            <a:rPr lang="ar-SA" sz="4800" dirty="0" smtClean="0"/>
            <a:t>أبرز ضمانات حقوق الإنسان</a:t>
          </a:r>
          <a:endParaRPr lang="ar-SA" sz="4800" dirty="0"/>
        </a:p>
      </dgm:t>
    </dgm:pt>
    <dgm:pt modelId="{75CC3E43-05B1-43D6-A2DA-1840BBCF7247}" type="parTrans" cxnId="{5834BAF4-82A1-47C8-9F30-BAE7E9727636}">
      <dgm:prSet/>
      <dgm:spPr/>
      <dgm:t>
        <a:bodyPr/>
        <a:lstStyle/>
        <a:p>
          <a:pPr rtl="1"/>
          <a:endParaRPr lang="ar-SA"/>
        </a:p>
      </dgm:t>
    </dgm:pt>
    <dgm:pt modelId="{7936EE39-1EE6-4362-BBB9-FC965F00D69C}" type="sibTrans" cxnId="{5834BAF4-82A1-47C8-9F30-BAE7E9727636}">
      <dgm:prSet/>
      <dgm:spPr/>
      <dgm:t>
        <a:bodyPr/>
        <a:lstStyle/>
        <a:p>
          <a:pPr rtl="1"/>
          <a:endParaRPr lang="ar-SA"/>
        </a:p>
      </dgm:t>
    </dgm:pt>
    <dgm:pt modelId="{C347C0C9-C287-467A-9402-BD8F4BA0A03B}">
      <dgm:prSet phldrT="[نص]" custT="1"/>
      <dgm:spPr/>
      <dgm:t>
        <a:bodyPr/>
        <a:lstStyle/>
        <a:p>
          <a:pPr rtl="1"/>
          <a:r>
            <a:rPr lang="ar-SA" sz="3600" dirty="0" smtClean="0"/>
            <a:t>صون الحقوق من الإسقاط</a:t>
          </a:r>
          <a:endParaRPr lang="ar-SA" sz="3600" dirty="0"/>
        </a:p>
      </dgm:t>
    </dgm:pt>
    <dgm:pt modelId="{8E1E75CE-9CC2-4E15-A636-3689DF090CAB}" type="parTrans" cxnId="{7109FFF4-4CDF-4895-9349-2737B615910C}">
      <dgm:prSet/>
      <dgm:spPr/>
      <dgm:t>
        <a:bodyPr/>
        <a:lstStyle/>
        <a:p>
          <a:pPr rtl="1"/>
          <a:endParaRPr lang="ar-SA"/>
        </a:p>
      </dgm:t>
    </dgm:pt>
    <dgm:pt modelId="{17C1E048-C151-424A-AA22-35771F1215CF}" type="sibTrans" cxnId="{7109FFF4-4CDF-4895-9349-2737B615910C}">
      <dgm:prSet/>
      <dgm:spPr/>
      <dgm:t>
        <a:bodyPr/>
        <a:lstStyle/>
        <a:p>
          <a:pPr rtl="1"/>
          <a:endParaRPr lang="ar-SA"/>
        </a:p>
      </dgm:t>
    </dgm:pt>
    <dgm:pt modelId="{B004CE59-8233-4342-9E23-D7F0BEBC0017}">
      <dgm:prSet phldrT="[نص]" custT="1"/>
      <dgm:spPr/>
      <dgm:t>
        <a:bodyPr/>
        <a:lstStyle/>
        <a:p>
          <a:pPr rtl="1"/>
          <a:r>
            <a:rPr lang="ar-SA" sz="3600" dirty="0" smtClean="0"/>
            <a:t>الرقابة الذاتية</a:t>
          </a:r>
          <a:endParaRPr lang="ar-SA" sz="3600" dirty="0"/>
        </a:p>
      </dgm:t>
    </dgm:pt>
    <dgm:pt modelId="{CD5518D8-EF13-4C76-A470-DC7459E4E12B}" type="parTrans" cxnId="{C4E1F2D3-6111-4C54-A9EC-FD353EE8B1EF}">
      <dgm:prSet/>
      <dgm:spPr/>
      <dgm:t>
        <a:bodyPr/>
        <a:lstStyle/>
        <a:p>
          <a:pPr rtl="1"/>
          <a:endParaRPr lang="ar-SA"/>
        </a:p>
      </dgm:t>
    </dgm:pt>
    <dgm:pt modelId="{E78D1B63-05AC-4431-8B73-528891600690}" type="sibTrans" cxnId="{C4E1F2D3-6111-4C54-A9EC-FD353EE8B1EF}">
      <dgm:prSet/>
      <dgm:spPr/>
      <dgm:t>
        <a:bodyPr/>
        <a:lstStyle/>
        <a:p>
          <a:pPr rtl="1"/>
          <a:endParaRPr lang="ar-SA"/>
        </a:p>
      </dgm:t>
    </dgm:pt>
    <dgm:pt modelId="{C5D0A9E8-57D1-4056-9D23-5E311FBCB74A}">
      <dgm:prSet custT="1"/>
      <dgm:spPr/>
      <dgm:t>
        <a:bodyPr/>
        <a:lstStyle/>
        <a:p>
          <a:pPr rtl="1"/>
          <a:r>
            <a:rPr lang="ar-SA" sz="3600" dirty="0" smtClean="0"/>
            <a:t>الضمانة المجتمعية</a:t>
          </a:r>
          <a:endParaRPr lang="ar-SA" sz="3600" dirty="0"/>
        </a:p>
      </dgm:t>
    </dgm:pt>
    <dgm:pt modelId="{5D3C2555-CBE8-49F1-B946-93CFF4193A5E}" type="parTrans" cxnId="{4166B5DC-BA7D-431B-9AA3-44AF0B4194FA}">
      <dgm:prSet/>
      <dgm:spPr/>
      <dgm:t>
        <a:bodyPr/>
        <a:lstStyle/>
        <a:p>
          <a:pPr rtl="1"/>
          <a:endParaRPr lang="ar-SA"/>
        </a:p>
      </dgm:t>
    </dgm:pt>
    <dgm:pt modelId="{8F44BDAE-C42F-4A36-B404-9DFD00D488FB}" type="sibTrans" cxnId="{4166B5DC-BA7D-431B-9AA3-44AF0B4194FA}">
      <dgm:prSet/>
      <dgm:spPr/>
      <dgm:t>
        <a:bodyPr/>
        <a:lstStyle/>
        <a:p>
          <a:pPr rtl="1"/>
          <a:endParaRPr lang="ar-SA"/>
        </a:p>
      </dgm:t>
    </dgm:pt>
    <dgm:pt modelId="{138F2B2A-7C5F-4829-9E85-B975DC85AF75}" type="pres">
      <dgm:prSet presAssocID="{002C9A68-E182-48E6-933B-0AFE9EEBA2EE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pPr rtl="1"/>
          <a:endParaRPr lang="ar-SA"/>
        </a:p>
      </dgm:t>
    </dgm:pt>
    <dgm:pt modelId="{E903B011-B3A6-4EC8-9E61-17F0F3786733}" type="pres">
      <dgm:prSet presAssocID="{6E9C0B21-F26A-4F54-A1B9-1CAEF98C141F}" presName="vertOne" presStyleCnt="0"/>
      <dgm:spPr/>
    </dgm:pt>
    <dgm:pt modelId="{15676E32-D8F1-429D-BCDF-8FB0F618CA28}" type="pres">
      <dgm:prSet presAssocID="{6E9C0B21-F26A-4F54-A1B9-1CAEF98C141F}" presName="txOne" presStyleLbl="node0" presStyleIdx="0" presStyleCnt="1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9F2677E1-395E-4238-B8F1-66972DCD1845}" type="pres">
      <dgm:prSet presAssocID="{6E9C0B21-F26A-4F54-A1B9-1CAEF98C141F}" presName="parTransOne" presStyleCnt="0"/>
      <dgm:spPr/>
    </dgm:pt>
    <dgm:pt modelId="{D77411E8-B797-4316-960B-DA0D7C49DA2E}" type="pres">
      <dgm:prSet presAssocID="{6E9C0B21-F26A-4F54-A1B9-1CAEF98C141F}" presName="horzOne" presStyleCnt="0"/>
      <dgm:spPr/>
    </dgm:pt>
    <dgm:pt modelId="{66A681A5-3201-4D88-87A8-FCB4D929B498}" type="pres">
      <dgm:prSet presAssocID="{C347C0C9-C287-467A-9402-BD8F4BA0A03B}" presName="vertTwo" presStyleCnt="0"/>
      <dgm:spPr/>
    </dgm:pt>
    <dgm:pt modelId="{04A9302D-7BD3-45B3-950F-8118041C22DF}" type="pres">
      <dgm:prSet presAssocID="{C347C0C9-C287-467A-9402-BD8F4BA0A03B}" presName="txTwo" presStyleLbl="node2" presStyleIdx="0" presStyleCnt="3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F14B66FE-95C1-431A-8231-833604175868}" type="pres">
      <dgm:prSet presAssocID="{C347C0C9-C287-467A-9402-BD8F4BA0A03B}" presName="horzTwo" presStyleCnt="0"/>
      <dgm:spPr/>
    </dgm:pt>
    <dgm:pt modelId="{879DB9D3-134B-480E-9DFA-8C17426147AB}" type="pres">
      <dgm:prSet presAssocID="{17C1E048-C151-424A-AA22-35771F1215CF}" presName="sibSpaceTwo" presStyleCnt="0"/>
      <dgm:spPr/>
    </dgm:pt>
    <dgm:pt modelId="{62D02FEE-9318-438F-904A-FAB10F1E2EAB}" type="pres">
      <dgm:prSet presAssocID="{B004CE59-8233-4342-9E23-D7F0BEBC0017}" presName="vertTwo" presStyleCnt="0"/>
      <dgm:spPr/>
    </dgm:pt>
    <dgm:pt modelId="{5F8DF584-6EC1-4562-8773-4ADF37DEDA00}" type="pres">
      <dgm:prSet presAssocID="{B004CE59-8233-4342-9E23-D7F0BEBC0017}" presName="txTwo" presStyleLbl="node2" presStyleIdx="1" presStyleCnt="3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77E61399-4DB7-43D9-A14E-99E2498040CC}" type="pres">
      <dgm:prSet presAssocID="{B004CE59-8233-4342-9E23-D7F0BEBC0017}" presName="horzTwo" presStyleCnt="0"/>
      <dgm:spPr/>
    </dgm:pt>
    <dgm:pt modelId="{1CB0C603-3A93-4607-B41C-E78D0A448728}" type="pres">
      <dgm:prSet presAssocID="{E78D1B63-05AC-4431-8B73-528891600690}" presName="sibSpaceTwo" presStyleCnt="0"/>
      <dgm:spPr/>
    </dgm:pt>
    <dgm:pt modelId="{1EE8F4F5-86A7-4176-8798-9CDEC7BE058D}" type="pres">
      <dgm:prSet presAssocID="{C5D0A9E8-57D1-4056-9D23-5E311FBCB74A}" presName="vertTwo" presStyleCnt="0"/>
      <dgm:spPr/>
    </dgm:pt>
    <dgm:pt modelId="{7C0B84E7-F59C-4990-96F0-61CB2150D862}" type="pres">
      <dgm:prSet presAssocID="{C5D0A9E8-57D1-4056-9D23-5E311FBCB74A}" presName="txTwo" presStyleLbl="node2" presStyleIdx="2" presStyleCnt="3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2B2C8FD3-EEC1-41D8-8D42-8DA341C88021}" type="pres">
      <dgm:prSet presAssocID="{C5D0A9E8-57D1-4056-9D23-5E311FBCB74A}" presName="horzTwo" presStyleCnt="0"/>
      <dgm:spPr/>
    </dgm:pt>
  </dgm:ptLst>
  <dgm:cxnLst>
    <dgm:cxn modelId="{4166B5DC-BA7D-431B-9AA3-44AF0B4194FA}" srcId="{6E9C0B21-F26A-4F54-A1B9-1CAEF98C141F}" destId="{C5D0A9E8-57D1-4056-9D23-5E311FBCB74A}" srcOrd="2" destOrd="0" parTransId="{5D3C2555-CBE8-49F1-B946-93CFF4193A5E}" sibTransId="{8F44BDAE-C42F-4A36-B404-9DFD00D488FB}"/>
    <dgm:cxn modelId="{C4E1F2D3-6111-4C54-A9EC-FD353EE8B1EF}" srcId="{6E9C0B21-F26A-4F54-A1B9-1CAEF98C141F}" destId="{B004CE59-8233-4342-9E23-D7F0BEBC0017}" srcOrd="1" destOrd="0" parTransId="{CD5518D8-EF13-4C76-A470-DC7459E4E12B}" sibTransId="{E78D1B63-05AC-4431-8B73-528891600690}"/>
    <dgm:cxn modelId="{A6239A01-CF71-4008-B790-121D9FE98770}" type="presOf" srcId="{C5D0A9E8-57D1-4056-9D23-5E311FBCB74A}" destId="{7C0B84E7-F59C-4990-96F0-61CB2150D862}" srcOrd="0" destOrd="0" presId="urn:microsoft.com/office/officeart/2005/8/layout/hierarchy4"/>
    <dgm:cxn modelId="{D923B2F4-0F62-42FF-9416-EAB9306C008F}" type="presOf" srcId="{6E9C0B21-F26A-4F54-A1B9-1CAEF98C141F}" destId="{15676E32-D8F1-429D-BCDF-8FB0F618CA28}" srcOrd="0" destOrd="0" presId="urn:microsoft.com/office/officeart/2005/8/layout/hierarchy4"/>
    <dgm:cxn modelId="{5834BAF4-82A1-47C8-9F30-BAE7E9727636}" srcId="{002C9A68-E182-48E6-933B-0AFE9EEBA2EE}" destId="{6E9C0B21-F26A-4F54-A1B9-1CAEF98C141F}" srcOrd="0" destOrd="0" parTransId="{75CC3E43-05B1-43D6-A2DA-1840BBCF7247}" sibTransId="{7936EE39-1EE6-4362-BBB9-FC965F00D69C}"/>
    <dgm:cxn modelId="{7109FFF4-4CDF-4895-9349-2737B615910C}" srcId="{6E9C0B21-F26A-4F54-A1B9-1CAEF98C141F}" destId="{C347C0C9-C287-467A-9402-BD8F4BA0A03B}" srcOrd="0" destOrd="0" parTransId="{8E1E75CE-9CC2-4E15-A636-3689DF090CAB}" sibTransId="{17C1E048-C151-424A-AA22-35771F1215CF}"/>
    <dgm:cxn modelId="{B2623FF7-CCED-4285-A124-597D09D9F489}" type="presOf" srcId="{002C9A68-E182-48E6-933B-0AFE9EEBA2EE}" destId="{138F2B2A-7C5F-4829-9E85-B975DC85AF75}" srcOrd="0" destOrd="0" presId="urn:microsoft.com/office/officeart/2005/8/layout/hierarchy4"/>
    <dgm:cxn modelId="{E42EBCF7-B7A5-48C2-A252-9ACAECE91AC3}" type="presOf" srcId="{C347C0C9-C287-467A-9402-BD8F4BA0A03B}" destId="{04A9302D-7BD3-45B3-950F-8118041C22DF}" srcOrd="0" destOrd="0" presId="urn:microsoft.com/office/officeart/2005/8/layout/hierarchy4"/>
    <dgm:cxn modelId="{4E0DAC8A-E5B3-4890-AF56-CFB589769F5B}" type="presOf" srcId="{B004CE59-8233-4342-9E23-D7F0BEBC0017}" destId="{5F8DF584-6EC1-4562-8773-4ADF37DEDA00}" srcOrd="0" destOrd="0" presId="urn:microsoft.com/office/officeart/2005/8/layout/hierarchy4"/>
    <dgm:cxn modelId="{7A60A817-FA22-4A1C-9B75-C9536C037EE5}" type="presParOf" srcId="{138F2B2A-7C5F-4829-9E85-B975DC85AF75}" destId="{E903B011-B3A6-4EC8-9E61-17F0F3786733}" srcOrd="0" destOrd="0" presId="urn:microsoft.com/office/officeart/2005/8/layout/hierarchy4"/>
    <dgm:cxn modelId="{83E757FD-D53D-48F9-AA9F-FDB78B44068C}" type="presParOf" srcId="{E903B011-B3A6-4EC8-9E61-17F0F3786733}" destId="{15676E32-D8F1-429D-BCDF-8FB0F618CA28}" srcOrd="0" destOrd="0" presId="urn:microsoft.com/office/officeart/2005/8/layout/hierarchy4"/>
    <dgm:cxn modelId="{E03FD69E-2CDD-4DFB-B90C-AA0508D21FDE}" type="presParOf" srcId="{E903B011-B3A6-4EC8-9E61-17F0F3786733}" destId="{9F2677E1-395E-4238-B8F1-66972DCD1845}" srcOrd="1" destOrd="0" presId="urn:microsoft.com/office/officeart/2005/8/layout/hierarchy4"/>
    <dgm:cxn modelId="{F63A90D4-38A8-4B44-8D3D-3F0537BA0E70}" type="presParOf" srcId="{E903B011-B3A6-4EC8-9E61-17F0F3786733}" destId="{D77411E8-B797-4316-960B-DA0D7C49DA2E}" srcOrd="2" destOrd="0" presId="urn:microsoft.com/office/officeart/2005/8/layout/hierarchy4"/>
    <dgm:cxn modelId="{7F87FD90-F330-4181-ADBD-34C5D8E848B7}" type="presParOf" srcId="{D77411E8-B797-4316-960B-DA0D7C49DA2E}" destId="{66A681A5-3201-4D88-87A8-FCB4D929B498}" srcOrd="0" destOrd="0" presId="urn:microsoft.com/office/officeart/2005/8/layout/hierarchy4"/>
    <dgm:cxn modelId="{75E2511A-F8AD-4261-BB80-00D95B2B6F3A}" type="presParOf" srcId="{66A681A5-3201-4D88-87A8-FCB4D929B498}" destId="{04A9302D-7BD3-45B3-950F-8118041C22DF}" srcOrd="0" destOrd="0" presId="urn:microsoft.com/office/officeart/2005/8/layout/hierarchy4"/>
    <dgm:cxn modelId="{9CFED767-BC77-4948-9914-43FC6AB58B1B}" type="presParOf" srcId="{66A681A5-3201-4D88-87A8-FCB4D929B498}" destId="{F14B66FE-95C1-431A-8231-833604175868}" srcOrd="1" destOrd="0" presId="urn:microsoft.com/office/officeart/2005/8/layout/hierarchy4"/>
    <dgm:cxn modelId="{351A74C2-7957-420B-9A6F-0184A7A671D2}" type="presParOf" srcId="{D77411E8-B797-4316-960B-DA0D7C49DA2E}" destId="{879DB9D3-134B-480E-9DFA-8C17426147AB}" srcOrd="1" destOrd="0" presId="urn:microsoft.com/office/officeart/2005/8/layout/hierarchy4"/>
    <dgm:cxn modelId="{C3AC0BDB-9B32-462E-A245-FDA2C7E04869}" type="presParOf" srcId="{D77411E8-B797-4316-960B-DA0D7C49DA2E}" destId="{62D02FEE-9318-438F-904A-FAB10F1E2EAB}" srcOrd="2" destOrd="0" presId="urn:microsoft.com/office/officeart/2005/8/layout/hierarchy4"/>
    <dgm:cxn modelId="{BF60127B-129F-414E-A69F-0438F1B36317}" type="presParOf" srcId="{62D02FEE-9318-438F-904A-FAB10F1E2EAB}" destId="{5F8DF584-6EC1-4562-8773-4ADF37DEDA00}" srcOrd="0" destOrd="0" presId="urn:microsoft.com/office/officeart/2005/8/layout/hierarchy4"/>
    <dgm:cxn modelId="{E84FFC1A-7711-4421-92BB-A0EDB8A45B29}" type="presParOf" srcId="{62D02FEE-9318-438F-904A-FAB10F1E2EAB}" destId="{77E61399-4DB7-43D9-A14E-99E2498040CC}" srcOrd="1" destOrd="0" presId="urn:microsoft.com/office/officeart/2005/8/layout/hierarchy4"/>
    <dgm:cxn modelId="{76D88A2F-CAAB-4B0D-A451-1969ECA9E830}" type="presParOf" srcId="{D77411E8-B797-4316-960B-DA0D7C49DA2E}" destId="{1CB0C603-3A93-4607-B41C-E78D0A448728}" srcOrd="3" destOrd="0" presId="urn:microsoft.com/office/officeart/2005/8/layout/hierarchy4"/>
    <dgm:cxn modelId="{376615AB-6515-4970-BA49-8D69BA1FD4BE}" type="presParOf" srcId="{D77411E8-B797-4316-960B-DA0D7C49DA2E}" destId="{1EE8F4F5-86A7-4176-8798-9CDEC7BE058D}" srcOrd="4" destOrd="0" presId="urn:microsoft.com/office/officeart/2005/8/layout/hierarchy4"/>
    <dgm:cxn modelId="{EFCC2F47-7478-444B-A6A0-844D8A05FD18}" type="presParOf" srcId="{1EE8F4F5-86A7-4176-8798-9CDEC7BE058D}" destId="{7C0B84E7-F59C-4990-96F0-61CB2150D862}" srcOrd="0" destOrd="0" presId="urn:microsoft.com/office/officeart/2005/8/layout/hierarchy4"/>
    <dgm:cxn modelId="{0FAF0EE3-75E3-4066-8565-D412AA932157}" type="presParOf" srcId="{1EE8F4F5-86A7-4176-8798-9CDEC7BE058D}" destId="{2B2C8FD3-EEC1-41D8-8D42-8DA341C88021}" srcOrd="1" destOrd="0" presId="urn:microsoft.com/office/officeart/2005/8/layout/hierarchy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4AEAE7DA-752D-4D58-A2E9-962767C52D2B}" type="doc">
      <dgm:prSet loTypeId="urn:microsoft.com/office/officeart/2005/8/layout/chevron2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F18110EF-526C-47C5-B400-1D3FC4702409}">
      <dgm:prSet phldrT="[نص]"/>
      <dgm:spPr/>
      <dgm:t>
        <a:bodyPr/>
        <a:lstStyle/>
        <a:p>
          <a:pPr rtl="1"/>
          <a:r>
            <a:rPr lang="ar-SA" dirty="0" smtClean="0"/>
            <a:t>القرآن الكريم</a:t>
          </a:r>
          <a:endParaRPr lang="ar-SA" dirty="0"/>
        </a:p>
      </dgm:t>
    </dgm:pt>
    <dgm:pt modelId="{906EA25A-E34D-4557-94AE-F34C38A8EC86}" type="parTrans" cxnId="{A10B303D-5192-465A-BDBD-42AE1E3EF283}">
      <dgm:prSet/>
      <dgm:spPr/>
      <dgm:t>
        <a:bodyPr/>
        <a:lstStyle/>
        <a:p>
          <a:pPr rtl="1"/>
          <a:endParaRPr lang="ar-SA"/>
        </a:p>
      </dgm:t>
    </dgm:pt>
    <dgm:pt modelId="{5A980A96-BA67-4A24-9E34-8C0ED6999240}" type="sibTrans" cxnId="{A10B303D-5192-465A-BDBD-42AE1E3EF283}">
      <dgm:prSet/>
      <dgm:spPr/>
      <dgm:t>
        <a:bodyPr/>
        <a:lstStyle/>
        <a:p>
          <a:pPr rtl="1"/>
          <a:endParaRPr lang="ar-SA"/>
        </a:p>
      </dgm:t>
    </dgm:pt>
    <dgm:pt modelId="{FBDCE45C-285A-425B-99C2-914D9E5B4F65}">
      <dgm:prSet phldrT="[نص]"/>
      <dgm:spPr/>
      <dgm:t>
        <a:bodyPr/>
        <a:lstStyle/>
        <a:p>
          <a:pPr rtl="1"/>
          <a:r>
            <a:rPr lang="ar-SA" dirty="0" smtClean="0"/>
            <a:t>المصدر الأول والأعلى في الإسلام</a:t>
          </a:r>
          <a:endParaRPr lang="ar-SA" dirty="0"/>
        </a:p>
      </dgm:t>
    </dgm:pt>
    <dgm:pt modelId="{88F77A83-1403-4E88-960C-5B8BBDDDB8C3}" type="parTrans" cxnId="{68270D37-15F4-4087-8A64-75BD7089C6C4}">
      <dgm:prSet/>
      <dgm:spPr/>
      <dgm:t>
        <a:bodyPr/>
        <a:lstStyle/>
        <a:p>
          <a:pPr rtl="1"/>
          <a:endParaRPr lang="ar-SA"/>
        </a:p>
      </dgm:t>
    </dgm:pt>
    <dgm:pt modelId="{B9112577-AB05-4749-B5D2-BB30B7C7EB8D}" type="sibTrans" cxnId="{68270D37-15F4-4087-8A64-75BD7089C6C4}">
      <dgm:prSet/>
      <dgm:spPr/>
      <dgm:t>
        <a:bodyPr/>
        <a:lstStyle/>
        <a:p>
          <a:pPr rtl="1"/>
          <a:endParaRPr lang="ar-SA"/>
        </a:p>
      </dgm:t>
    </dgm:pt>
    <dgm:pt modelId="{AF3C6745-C9E1-41D9-8276-2F35159B2902}">
      <dgm:prSet phldrT="[نص]"/>
      <dgm:spPr/>
      <dgm:t>
        <a:bodyPr/>
        <a:lstStyle/>
        <a:p>
          <a:pPr rtl="1"/>
          <a:r>
            <a:rPr lang="ar-SA" dirty="0" smtClean="0"/>
            <a:t>السنة النبوية</a:t>
          </a:r>
          <a:endParaRPr lang="ar-SA" dirty="0"/>
        </a:p>
      </dgm:t>
    </dgm:pt>
    <dgm:pt modelId="{A5E01DA9-16D0-4CD6-B5D3-F50D85FED539}" type="parTrans" cxnId="{5AD75246-58A5-4C05-94FE-E72AC4082F16}">
      <dgm:prSet/>
      <dgm:spPr/>
      <dgm:t>
        <a:bodyPr/>
        <a:lstStyle/>
        <a:p>
          <a:pPr rtl="1"/>
          <a:endParaRPr lang="ar-SA"/>
        </a:p>
      </dgm:t>
    </dgm:pt>
    <dgm:pt modelId="{F8C9B430-6A60-43D7-AB21-5D4C5484B6FB}" type="sibTrans" cxnId="{5AD75246-58A5-4C05-94FE-E72AC4082F16}">
      <dgm:prSet/>
      <dgm:spPr/>
      <dgm:t>
        <a:bodyPr/>
        <a:lstStyle/>
        <a:p>
          <a:pPr rtl="1"/>
          <a:endParaRPr lang="ar-SA"/>
        </a:p>
      </dgm:t>
    </dgm:pt>
    <dgm:pt modelId="{A97BF1E3-502D-4C8B-BDB8-9FA449DFBF9A}">
      <dgm:prSet phldrT="[نص]"/>
      <dgm:spPr/>
      <dgm:t>
        <a:bodyPr/>
        <a:lstStyle/>
        <a:p>
          <a:pPr rtl="1"/>
          <a:r>
            <a:rPr lang="ar-SA" dirty="0" smtClean="0"/>
            <a:t>المصدر الثاني للتشريع في الإسلام</a:t>
          </a:r>
          <a:endParaRPr lang="ar-SA" dirty="0"/>
        </a:p>
      </dgm:t>
    </dgm:pt>
    <dgm:pt modelId="{99C01144-6B57-4033-A2F0-C1ADD9755AC8}" type="parTrans" cxnId="{C6DDDC83-7D3D-4A02-B54D-E88E32BED8AC}">
      <dgm:prSet/>
      <dgm:spPr/>
      <dgm:t>
        <a:bodyPr/>
        <a:lstStyle/>
        <a:p>
          <a:pPr rtl="1"/>
          <a:endParaRPr lang="ar-SA"/>
        </a:p>
      </dgm:t>
    </dgm:pt>
    <dgm:pt modelId="{6E3625ED-DB2A-4C41-A48E-D8D3F7177D22}" type="sibTrans" cxnId="{C6DDDC83-7D3D-4A02-B54D-E88E32BED8AC}">
      <dgm:prSet/>
      <dgm:spPr/>
      <dgm:t>
        <a:bodyPr/>
        <a:lstStyle/>
        <a:p>
          <a:pPr rtl="1"/>
          <a:endParaRPr lang="ar-SA"/>
        </a:p>
      </dgm:t>
    </dgm:pt>
    <dgm:pt modelId="{93ACB0E6-FBDD-4951-89B4-34FE860FC85D}">
      <dgm:prSet phldrT="[نص]"/>
      <dgm:spPr/>
      <dgm:t>
        <a:bodyPr/>
        <a:lstStyle/>
        <a:p>
          <a:pPr rtl="1"/>
          <a:r>
            <a:rPr lang="ar-SA" dirty="0" smtClean="0"/>
            <a:t>الإجماع</a:t>
          </a:r>
          <a:endParaRPr lang="ar-SA" dirty="0"/>
        </a:p>
      </dgm:t>
    </dgm:pt>
    <dgm:pt modelId="{B615C76C-C3B5-4584-9E72-B570E78F993D}" type="parTrans" cxnId="{CBE8BB26-9B80-4225-9D17-B2112CEC0F31}">
      <dgm:prSet/>
      <dgm:spPr/>
      <dgm:t>
        <a:bodyPr/>
        <a:lstStyle/>
        <a:p>
          <a:pPr rtl="1"/>
          <a:endParaRPr lang="ar-SA"/>
        </a:p>
      </dgm:t>
    </dgm:pt>
    <dgm:pt modelId="{F3AA44DF-E0D3-48FC-B717-7DC852DDC7A4}" type="sibTrans" cxnId="{CBE8BB26-9B80-4225-9D17-B2112CEC0F31}">
      <dgm:prSet/>
      <dgm:spPr/>
      <dgm:t>
        <a:bodyPr/>
        <a:lstStyle/>
        <a:p>
          <a:pPr rtl="1"/>
          <a:endParaRPr lang="ar-SA"/>
        </a:p>
      </dgm:t>
    </dgm:pt>
    <dgm:pt modelId="{AB561562-9F47-4224-BBB7-C1A73EFFD996}">
      <dgm:prSet phldrT="[نص]"/>
      <dgm:spPr/>
      <dgm:t>
        <a:bodyPr/>
        <a:lstStyle/>
        <a:p>
          <a:pPr rtl="1"/>
          <a:r>
            <a:rPr lang="ar-SA" dirty="0" smtClean="0"/>
            <a:t>هو اتفاق علماء المسلمين جميعاً في عصر من العصور –غير عصر النبي صلى الله عليه وسلم – على حكم شرعي .</a:t>
          </a:r>
          <a:endParaRPr lang="ar-SA" dirty="0"/>
        </a:p>
      </dgm:t>
    </dgm:pt>
    <dgm:pt modelId="{96E04DDB-B82F-4419-8671-117802AB7A4E}" type="parTrans" cxnId="{104BB406-1914-4AF7-92E6-A284F2655B39}">
      <dgm:prSet/>
      <dgm:spPr/>
      <dgm:t>
        <a:bodyPr/>
        <a:lstStyle/>
        <a:p>
          <a:pPr rtl="1"/>
          <a:endParaRPr lang="ar-SA"/>
        </a:p>
      </dgm:t>
    </dgm:pt>
    <dgm:pt modelId="{6B63A141-9FEA-4A5A-AC69-33DF347B2D85}" type="sibTrans" cxnId="{104BB406-1914-4AF7-92E6-A284F2655B39}">
      <dgm:prSet/>
      <dgm:spPr/>
      <dgm:t>
        <a:bodyPr/>
        <a:lstStyle/>
        <a:p>
          <a:pPr rtl="1"/>
          <a:endParaRPr lang="ar-SA"/>
        </a:p>
      </dgm:t>
    </dgm:pt>
    <dgm:pt modelId="{C2A59887-F595-40B0-AB93-E6995EF32B27}">
      <dgm:prSet phldrT="[نص]"/>
      <dgm:spPr/>
      <dgm:t>
        <a:bodyPr/>
        <a:lstStyle/>
        <a:p>
          <a:pPr rtl="1"/>
          <a:r>
            <a:rPr lang="ar-SA" dirty="0" smtClean="0"/>
            <a:t>مصدر تابع للقرآن والسنة وليس مستقل .</a:t>
          </a:r>
          <a:endParaRPr lang="ar-SA" dirty="0"/>
        </a:p>
      </dgm:t>
    </dgm:pt>
    <dgm:pt modelId="{B0379A88-9F6A-43E6-B28E-41FE6F6B7F86}" type="parTrans" cxnId="{5EB3DF2A-C0C3-48A7-A4E1-BBE433907BC1}">
      <dgm:prSet/>
      <dgm:spPr/>
      <dgm:t>
        <a:bodyPr/>
        <a:lstStyle/>
        <a:p>
          <a:pPr rtl="1"/>
          <a:endParaRPr lang="ar-SA"/>
        </a:p>
      </dgm:t>
    </dgm:pt>
    <dgm:pt modelId="{63848B3E-B49A-4EAB-BF9F-0288BC2E0F70}" type="sibTrans" cxnId="{5EB3DF2A-C0C3-48A7-A4E1-BBE433907BC1}">
      <dgm:prSet/>
      <dgm:spPr/>
      <dgm:t>
        <a:bodyPr/>
        <a:lstStyle/>
        <a:p>
          <a:pPr rtl="1"/>
          <a:endParaRPr lang="ar-SA"/>
        </a:p>
      </dgm:t>
    </dgm:pt>
    <dgm:pt modelId="{F40D36A1-50C7-4BCE-8889-9E0D7F09874F}" type="pres">
      <dgm:prSet presAssocID="{4AEAE7DA-752D-4D58-A2E9-962767C52D2B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481A8D40-E36B-4017-B1EA-CBE4D244EA6B}" type="pres">
      <dgm:prSet presAssocID="{F18110EF-526C-47C5-B400-1D3FC4702409}" presName="composite" presStyleCnt="0"/>
      <dgm:spPr/>
    </dgm:pt>
    <dgm:pt modelId="{87E46473-A3BD-47B6-9B97-E5B91C2DBF75}" type="pres">
      <dgm:prSet presAssocID="{F18110EF-526C-47C5-B400-1D3FC4702409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B1795BB1-AFFA-464B-ACC1-F9606292CE4E}" type="pres">
      <dgm:prSet presAssocID="{F18110EF-526C-47C5-B400-1D3FC4702409}" presName="descendantText" presStyleLbl="alignAcc1" presStyleIdx="0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8AD6F01C-F69A-48F6-9E11-174309652E6E}" type="pres">
      <dgm:prSet presAssocID="{5A980A96-BA67-4A24-9E34-8C0ED6999240}" presName="sp" presStyleCnt="0"/>
      <dgm:spPr/>
    </dgm:pt>
    <dgm:pt modelId="{1CB9174A-AE2F-4746-8A21-89337CC226A4}" type="pres">
      <dgm:prSet presAssocID="{AF3C6745-C9E1-41D9-8276-2F35159B2902}" presName="composite" presStyleCnt="0"/>
      <dgm:spPr/>
    </dgm:pt>
    <dgm:pt modelId="{E5F2E208-830C-4420-A947-816C4A56BFEA}" type="pres">
      <dgm:prSet presAssocID="{AF3C6745-C9E1-41D9-8276-2F35159B2902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FBC1BF88-96DB-41D6-8103-5B3534FB5B60}" type="pres">
      <dgm:prSet presAssocID="{AF3C6745-C9E1-41D9-8276-2F35159B2902}" presName="descendantText" presStyleLbl="alignAcc1" presStyleIdx="1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B98ED25E-20E7-4F42-9E09-2C7DE1B33432}" type="pres">
      <dgm:prSet presAssocID="{F8C9B430-6A60-43D7-AB21-5D4C5484B6FB}" presName="sp" presStyleCnt="0"/>
      <dgm:spPr/>
    </dgm:pt>
    <dgm:pt modelId="{D6E6D79B-BF5D-4BC1-89A9-463F083514BF}" type="pres">
      <dgm:prSet presAssocID="{93ACB0E6-FBDD-4951-89B4-34FE860FC85D}" presName="composite" presStyleCnt="0"/>
      <dgm:spPr/>
    </dgm:pt>
    <dgm:pt modelId="{60AB99FE-7BC5-40DD-988E-9E140C597D3D}" type="pres">
      <dgm:prSet presAssocID="{93ACB0E6-FBDD-4951-89B4-34FE860FC85D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E289BF3D-D7EF-4AD8-8221-1260547F9340}" type="pres">
      <dgm:prSet presAssocID="{93ACB0E6-FBDD-4951-89B4-34FE860FC85D}" presName="descendantText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CBE8BB26-9B80-4225-9D17-B2112CEC0F31}" srcId="{4AEAE7DA-752D-4D58-A2E9-962767C52D2B}" destId="{93ACB0E6-FBDD-4951-89B4-34FE860FC85D}" srcOrd="2" destOrd="0" parTransId="{B615C76C-C3B5-4584-9E72-B570E78F993D}" sibTransId="{F3AA44DF-E0D3-48FC-B717-7DC852DDC7A4}"/>
    <dgm:cxn modelId="{5EA420F6-FBE3-4400-BAD9-CCA89A4F5B43}" type="presOf" srcId="{F18110EF-526C-47C5-B400-1D3FC4702409}" destId="{87E46473-A3BD-47B6-9B97-E5B91C2DBF75}" srcOrd="0" destOrd="0" presId="urn:microsoft.com/office/officeart/2005/8/layout/chevron2"/>
    <dgm:cxn modelId="{5AD75246-58A5-4C05-94FE-E72AC4082F16}" srcId="{4AEAE7DA-752D-4D58-A2E9-962767C52D2B}" destId="{AF3C6745-C9E1-41D9-8276-2F35159B2902}" srcOrd="1" destOrd="0" parTransId="{A5E01DA9-16D0-4CD6-B5D3-F50D85FED539}" sibTransId="{F8C9B430-6A60-43D7-AB21-5D4C5484B6FB}"/>
    <dgm:cxn modelId="{66DB3B19-D619-4E71-97AD-AE6AD0508BF4}" type="presOf" srcId="{4AEAE7DA-752D-4D58-A2E9-962767C52D2B}" destId="{F40D36A1-50C7-4BCE-8889-9E0D7F09874F}" srcOrd="0" destOrd="0" presId="urn:microsoft.com/office/officeart/2005/8/layout/chevron2"/>
    <dgm:cxn modelId="{A10B303D-5192-465A-BDBD-42AE1E3EF283}" srcId="{4AEAE7DA-752D-4D58-A2E9-962767C52D2B}" destId="{F18110EF-526C-47C5-B400-1D3FC4702409}" srcOrd="0" destOrd="0" parTransId="{906EA25A-E34D-4557-94AE-F34C38A8EC86}" sibTransId="{5A980A96-BA67-4A24-9E34-8C0ED6999240}"/>
    <dgm:cxn modelId="{881CC230-8D03-433C-B2F5-16AD68C8737B}" type="presOf" srcId="{AB561562-9F47-4224-BBB7-C1A73EFFD996}" destId="{E289BF3D-D7EF-4AD8-8221-1260547F9340}" srcOrd="0" destOrd="0" presId="urn:microsoft.com/office/officeart/2005/8/layout/chevron2"/>
    <dgm:cxn modelId="{A525549B-25EF-485B-BF82-6867DF3651AD}" type="presOf" srcId="{FBDCE45C-285A-425B-99C2-914D9E5B4F65}" destId="{B1795BB1-AFFA-464B-ACC1-F9606292CE4E}" srcOrd="0" destOrd="0" presId="urn:microsoft.com/office/officeart/2005/8/layout/chevron2"/>
    <dgm:cxn modelId="{C6DDDC83-7D3D-4A02-B54D-E88E32BED8AC}" srcId="{AF3C6745-C9E1-41D9-8276-2F35159B2902}" destId="{A97BF1E3-502D-4C8B-BDB8-9FA449DFBF9A}" srcOrd="0" destOrd="0" parTransId="{99C01144-6B57-4033-A2F0-C1ADD9755AC8}" sibTransId="{6E3625ED-DB2A-4C41-A48E-D8D3F7177D22}"/>
    <dgm:cxn modelId="{5EB3DF2A-C0C3-48A7-A4E1-BBE433907BC1}" srcId="{93ACB0E6-FBDD-4951-89B4-34FE860FC85D}" destId="{C2A59887-F595-40B0-AB93-E6995EF32B27}" srcOrd="1" destOrd="0" parTransId="{B0379A88-9F6A-43E6-B28E-41FE6F6B7F86}" sibTransId="{63848B3E-B49A-4EAB-BF9F-0288BC2E0F70}"/>
    <dgm:cxn modelId="{104BB406-1914-4AF7-92E6-A284F2655B39}" srcId="{93ACB0E6-FBDD-4951-89B4-34FE860FC85D}" destId="{AB561562-9F47-4224-BBB7-C1A73EFFD996}" srcOrd="0" destOrd="0" parTransId="{96E04DDB-B82F-4419-8671-117802AB7A4E}" sibTransId="{6B63A141-9FEA-4A5A-AC69-33DF347B2D85}"/>
    <dgm:cxn modelId="{7443CD1C-2A8C-493D-9958-682AD33C0618}" type="presOf" srcId="{C2A59887-F595-40B0-AB93-E6995EF32B27}" destId="{E289BF3D-D7EF-4AD8-8221-1260547F9340}" srcOrd="0" destOrd="1" presId="urn:microsoft.com/office/officeart/2005/8/layout/chevron2"/>
    <dgm:cxn modelId="{D70EEFC9-B83A-44BC-8B9C-960A03C693CD}" type="presOf" srcId="{A97BF1E3-502D-4C8B-BDB8-9FA449DFBF9A}" destId="{FBC1BF88-96DB-41D6-8103-5B3534FB5B60}" srcOrd="0" destOrd="0" presId="urn:microsoft.com/office/officeart/2005/8/layout/chevron2"/>
    <dgm:cxn modelId="{094A4175-4EA4-4B3C-ABDB-91762EA5EAB7}" type="presOf" srcId="{93ACB0E6-FBDD-4951-89B4-34FE860FC85D}" destId="{60AB99FE-7BC5-40DD-988E-9E140C597D3D}" srcOrd="0" destOrd="0" presId="urn:microsoft.com/office/officeart/2005/8/layout/chevron2"/>
    <dgm:cxn modelId="{68270D37-15F4-4087-8A64-75BD7089C6C4}" srcId="{F18110EF-526C-47C5-B400-1D3FC4702409}" destId="{FBDCE45C-285A-425B-99C2-914D9E5B4F65}" srcOrd="0" destOrd="0" parTransId="{88F77A83-1403-4E88-960C-5B8BBDDDB8C3}" sibTransId="{B9112577-AB05-4749-B5D2-BB30B7C7EB8D}"/>
    <dgm:cxn modelId="{9C3F43B6-7B74-41E2-AF28-777B80A660C3}" type="presOf" srcId="{AF3C6745-C9E1-41D9-8276-2F35159B2902}" destId="{E5F2E208-830C-4420-A947-816C4A56BFEA}" srcOrd="0" destOrd="0" presId="urn:microsoft.com/office/officeart/2005/8/layout/chevron2"/>
    <dgm:cxn modelId="{6916DD7D-A31D-491D-8DA8-D345F3023C21}" type="presParOf" srcId="{F40D36A1-50C7-4BCE-8889-9E0D7F09874F}" destId="{481A8D40-E36B-4017-B1EA-CBE4D244EA6B}" srcOrd="0" destOrd="0" presId="urn:microsoft.com/office/officeart/2005/8/layout/chevron2"/>
    <dgm:cxn modelId="{46E419D7-CD75-4ABD-9B7A-4592D68397C7}" type="presParOf" srcId="{481A8D40-E36B-4017-B1EA-CBE4D244EA6B}" destId="{87E46473-A3BD-47B6-9B97-E5B91C2DBF75}" srcOrd="0" destOrd="0" presId="urn:microsoft.com/office/officeart/2005/8/layout/chevron2"/>
    <dgm:cxn modelId="{08EF6F62-BA1D-4886-B846-EC3DD7FB4CB6}" type="presParOf" srcId="{481A8D40-E36B-4017-B1EA-CBE4D244EA6B}" destId="{B1795BB1-AFFA-464B-ACC1-F9606292CE4E}" srcOrd="1" destOrd="0" presId="urn:microsoft.com/office/officeart/2005/8/layout/chevron2"/>
    <dgm:cxn modelId="{D59318B5-05EA-42A7-ABA8-8F9EF8FA17BA}" type="presParOf" srcId="{F40D36A1-50C7-4BCE-8889-9E0D7F09874F}" destId="{8AD6F01C-F69A-48F6-9E11-174309652E6E}" srcOrd="1" destOrd="0" presId="urn:microsoft.com/office/officeart/2005/8/layout/chevron2"/>
    <dgm:cxn modelId="{93A2447D-7DF5-4196-9D67-99969AA8DDB5}" type="presParOf" srcId="{F40D36A1-50C7-4BCE-8889-9E0D7F09874F}" destId="{1CB9174A-AE2F-4746-8A21-89337CC226A4}" srcOrd="2" destOrd="0" presId="urn:microsoft.com/office/officeart/2005/8/layout/chevron2"/>
    <dgm:cxn modelId="{08FEDA7E-C709-42DE-978C-D425AEA37228}" type="presParOf" srcId="{1CB9174A-AE2F-4746-8A21-89337CC226A4}" destId="{E5F2E208-830C-4420-A947-816C4A56BFEA}" srcOrd="0" destOrd="0" presId="urn:microsoft.com/office/officeart/2005/8/layout/chevron2"/>
    <dgm:cxn modelId="{AC9EBB7F-8437-4BA0-B428-AF605CDA1BA7}" type="presParOf" srcId="{1CB9174A-AE2F-4746-8A21-89337CC226A4}" destId="{FBC1BF88-96DB-41D6-8103-5B3534FB5B60}" srcOrd="1" destOrd="0" presId="urn:microsoft.com/office/officeart/2005/8/layout/chevron2"/>
    <dgm:cxn modelId="{80250B77-189F-4920-A243-37DC4AA8F3FE}" type="presParOf" srcId="{F40D36A1-50C7-4BCE-8889-9E0D7F09874F}" destId="{B98ED25E-20E7-4F42-9E09-2C7DE1B33432}" srcOrd="3" destOrd="0" presId="urn:microsoft.com/office/officeart/2005/8/layout/chevron2"/>
    <dgm:cxn modelId="{E67D8EB9-F680-48D4-A679-69530BD2E957}" type="presParOf" srcId="{F40D36A1-50C7-4BCE-8889-9E0D7F09874F}" destId="{D6E6D79B-BF5D-4BC1-89A9-463F083514BF}" srcOrd="4" destOrd="0" presId="urn:microsoft.com/office/officeart/2005/8/layout/chevron2"/>
    <dgm:cxn modelId="{7B1C6C95-F7D9-437B-A406-9ADF410C759D}" type="presParOf" srcId="{D6E6D79B-BF5D-4BC1-89A9-463F083514BF}" destId="{60AB99FE-7BC5-40DD-988E-9E140C597D3D}" srcOrd="0" destOrd="0" presId="urn:microsoft.com/office/officeart/2005/8/layout/chevron2"/>
    <dgm:cxn modelId="{B8A47647-1DCF-451A-A905-200EDB0EC872}" type="presParOf" srcId="{D6E6D79B-BF5D-4BC1-89A9-463F083514BF}" destId="{E289BF3D-D7EF-4AD8-8221-1260547F9340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559A7D83-EB72-42ED-AD70-A87891DA1F4E}" type="doc">
      <dgm:prSet loTypeId="urn:microsoft.com/office/officeart/2008/layout/VerticalCurv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53C90CA2-3EE3-4D4E-9EF7-5BAC4703BDA1}">
      <dgm:prSet phldrT="[نص]"/>
      <dgm:spPr/>
      <dgm:t>
        <a:bodyPr/>
        <a:lstStyle/>
        <a:p>
          <a:pPr algn="ctr" rtl="1"/>
          <a:r>
            <a:rPr lang="ar-SA" dirty="0" smtClean="0"/>
            <a:t>1- أن التحقيق يقتضي القول بأن نشأة حقوق الإنسان كانت مع الإنسان في عهده الأول .</a:t>
          </a:r>
          <a:endParaRPr lang="ar-SA" dirty="0"/>
        </a:p>
      </dgm:t>
    </dgm:pt>
    <dgm:pt modelId="{02E8D8BA-624B-4B2F-B9CA-3FB1AA3410D3}" type="parTrans" cxnId="{7FF12BBE-BD52-4D97-AE06-1D6E3C605D04}">
      <dgm:prSet/>
      <dgm:spPr/>
      <dgm:t>
        <a:bodyPr/>
        <a:lstStyle/>
        <a:p>
          <a:pPr rtl="1"/>
          <a:endParaRPr lang="ar-SA"/>
        </a:p>
      </dgm:t>
    </dgm:pt>
    <dgm:pt modelId="{61ADBBBF-592E-4D46-99A6-2CC5010FF9AF}" type="sibTrans" cxnId="{7FF12BBE-BD52-4D97-AE06-1D6E3C605D04}">
      <dgm:prSet/>
      <dgm:spPr/>
      <dgm:t>
        <a:bodyPr/>
        <a:lstStyle/>
        <a:p>
          <a:pPr rtl="1"/>
          <a:endParaRPr lang="ar-SA"/>
        </a:p>
      </dgm:t>
    </dgm:pt>
    <dgm:pt modelId="{81E2956C-2870-4255-839E-D89A4EAEC7D8}">
      <dgm:prSet phldrT="[نص]"/>
      <dgm:spPr/>
      <dgm:t>
        <a:bodyPr/>
        <a:lstStyle/>
        <a:p>
          <a:pPr algn="r" rtl="1"/>
          <a:r>
            <a:rPr lang="ar-SA" dirty="0" smtClean="0"/>
            <a:t>2- أن العناية بحقوق الإنسان أمر ضروري تقره الفطرة ويعرفه الإنسان بعقله فلا يتصور غيابه عن عقلية الإنسان ثم ظهوره في مكان أو زمان معين .</a:t>
          </a:r>
          <a:endParaRPr lang="ar-SA" dirty="0"/>
        </a:p>
      </dgm:t>
    </dgm:pt>
    <dgm:pt modelId="{329D7285-8477-4085-81F9-2AB96193908D}" type="parTrans" cxnId="{02EBE02F-795C-42D2-9F14-06BA13417117}">
      <dgm:prSet/>
      <dgm:spPr/>
      <dgm:t>
        <a:bodyPr/>
        <a:lstStyle/>
        <a:p>
          <a:pPr rtl="1"/>
          <a:endParaRPr lang="ar-SA"/>
        </a:p>
      </dgm:t>
    </dgm:pt>
    <dgm:pt modelId="{CE1BD29F-3BD7-44C8-ADC5-44C93695C3DC}" type="sibTrans" cxnId="{02EBE02F-795C-42D2-9F14-06BA13417117}">
      <dgm:prSet/>
      <dgm:spPr/>
      <dgm:t>
        <a:bodyPr/>
        <a:lstStyle/>
        <a:p>
          <a:pPr rtl="1"/>
          <a:endParaRPr lang="ar-SA"/>
        </a:p>
      </dgm:t>
    </dgm:pt>
    <dgm:pt modelId="{EC0D8759-A2B3-4911-8F34-5F1A94CBA08E}">
      <dgm:prSet phldrT="[نص]"/>
      <dgm:spPr/>
      <dgm:t>
        <a:bodyPr/>
        <a:lstStyle/>
        <a:p>
          <a:pPr rtl="1"/>
          <a:r>
            <a:rPr lang="ar-SA" dirty="0" smtClean="0"/>
            <a:t>3- أسبقية الإسلام على المواثيق المعاصرة في تطبيق مبادئ حقوق الإنسان . </a:t>
          </a:r>
          <a:endParaRPr lang="ar-SA" dirty="0"/>
        </a:p>
      </dgm:t>
    </dgm:pt>
    <dgm:pt modelId="{047B5D27-444E-4D03-AE3D-8546FE1F2180}" type="parTrans" cxnId="{E7219DCE-A3DE-4FA1-9F7D-C3A8E95FEFD1}">
      <dgm:prSet/>
      <dgm:spPr/>
      <dgm:t>
        <a:bodyPr/>
        <a:lstStyle/>
        <a:p>
          <a:pPr rtl="1"/>
          <a:endParaRPr lang="ar-SA"/>
        </a:p>
      </dgm:t>
    </dgm:pt>
    <dgm:pt modelId="{50A86363-91E9-4847-ADF2-28E8637186D6}" type="sibTrans" cxnId="{E7219DCE-A3DE-4FA1-9F7D-C3A8E95FEFD1}">
      <dgm:prSet/>
      <dgm:spPr/>
      <dgm:t>
        <a:bodyPr/>
        <a:lstStyle/>
        <a:p>
          <a:pPr rtl="1"/>
          <a:endParaRPr lang="ar-SA"/>
        </a:p>
      </dgm:t>
    </dgm:pt>
    <dgm:pt modelId="{8D9975B9-486D-4B9F-8C3E-AA5A68EF041A}" type="pres">
      <dgm:prSet presAssocID="{559A7D83-EB72-42ED-AD70-A87891DA1F4E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pPr rtl="1"/>
          <a:endParaRPr lang="ar-SA"/>
        </a:p>
      </dgm:t>
    </dgm:pt>
    <dgm:pt modelId="{FC3246EC-D3BB-4FDC-84C9-08C24433D9D5}" type="pres">
      <dgm:prSet presAssocID="{559A7D83-EB72-42ED-AD70-A87891DA1F4E}" presName="Name1" presStyleCnt="0"/>
      <dgm:spPr/>
    </dgm:pt>
    <dgm:pt modelId="{6F2A4E08-5FC9-4DBF-AB12-DEAD82B82394}" type="pres">
      <dgm:prSet presAssocID="{559A7D83-EB72-42ED-AD70-A87891DA1F4E}" presName="cycle" presStyleCnt="0"/>
      <dgm:spPr/>
    </dgm:pt>
    <dgm:pt modelId="{E8AEB9AA-3591-4595-863A-8AFE8C8B4850}" type="pres">
      <dgm:prSet presAssocID="{559A7D83-EB72-42ED-AD70-A87891DA1F4E}" presName="srcNode" presStyleLbl="node1" presStyleIdx="0" presStyleCnt="3"/>
      <dgm:spPr/>
    </dgm:pt>
    <dgm:pt modelId="{8851DCC6-74B9-409C-9F99-3E6758424A8B}" type="pres">
      <dgm:prSet presAssocID="{559A7D83-EB72-42ED-AD70-A87891DA1F4E}" presName="conn" presStyleLbl="parChTrans1D2" presStyleIdx="0" presStyleCnt="1"/>
      <dgm:spPr/>
      <dgm:t>
        <a:bodyPr/>
        <a:lstStyle/>
        <a:p>
          <a:pPr rtl="1"/>
          <a:endParaRPr lang="ar-SA"/>
        </a:p>
      </dgm:t>
    </dgm:pt>
    <dgm:pt modelId="{59C29DBB-1094-436E-9F0C-DC31802B0896}" type="pres">
      <dgm:prSet presAssocID="{559A7D83-EB72-42ED-AD70-A87891DA1F4E}" presName="extraNode" presStyleLbl="node1" presStyleIdx="0" presStyleCnt="3"/>
      <dgm:spPr/>
    </dgm:pt>
    <dgm:pt modelId="{D174C6A3-F4A8-4B88-BCEF-A7FE15E3DD0E}" type="pres">
      <dgm:prSet presAssocID="{559A7D83-EB72-42ED-AD70-A87891DA1F4E}" presName="dstNode" presStyleLbl="node1" presStyleIdx="0" presStyleCnt="3"/>
      <dgm:spPr/>
    </dgm:pt>
    <dgm:pt modelId="{4057DBCA-532B-4EBA-9239-264B10AA7CD7}" type="pres">
      <dgm:prSet presAssocID="{53C90CA2-3EE3-4D4E-9EF7-5BAC4703BDA1}" presName="text_1" presStyleLbl="node1" presStyleIdx="0" presStyleCnt="3" custLinFactNeighborX="-90" custLinFactNeighborY="379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35A0F1D4-6CBC-4892-9F90-8028EA098CAE}" type="pres">
      <dgm:prSet presAssocID="{53C90CA2-3EE3-4D4E-9EF7-5BAC4703BDA1}" presName="accent_1" presStyleCnt="0"/>
      <dgm:spPr/>
    </dgm:pt>
    <dgm:pt modelId="{180BD835-FE48-4D73-9B58-15A00BA28D73}" type="pres">
      <dgm:prSet presAssocID="{53C90CA2-3EE3-4D4E-9EF7-5BAC4703BDA1}" presName="accentRepeatNode" presStyleLbl="solidFgAcc1" presStyleIdx="0" presStyleCnt="3"/>
      <dgm:spPr/>
    </dgm:pt>
    <dgm:pt modelId="{DF7317C8-1B14-487B-9C45-3FEC26E1A849}" type="pres">
      <dgm:prSet presAssocID="{81E2956C-2870-4255-839E-D89A4EAEC7D8}" presName="text_2" presStyleLbl="node1" presStyleIdx="1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61E067CB-23B5-42E8-B78B-E22880A52239}" type="pres">
      <dgm:prSet presAssocID="{81E2956C-2870-4255-839E-D89A4EAEC7D8}" presName="accent_2" presStyleCnt="0"/>
      <dgm:spPr/>
    </dgm:pt>
    <dgm:pt modelId="{F7991522-AA33-4C5C-A98E-EADAC22E8725}" type="pres">
      <dgm:prSet presAssocID="{81E2956C-2870-4255-839E-D89A4EAEC7D8}" presName="accentRepeatNode" presStyleLbl="solidFgAcc1" presStyleIdx="1" presStyleCnt="3"/>
      <dgm:spPr/>
    </dgm:pt>
    <dgm:pt modelId="{DA44FD35-A6FF-4849-B645-C9BBF35B7251}" type="pres">
      <dgm:prSet presAssocID="{EC0D8759-A2B3-4911-8F34-5F1A94CBA08E}" presName="text_3" presStyleLbl="node1" presStyleIdx="2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AD5F8607-B280-4CFC-9FAF-CE08784AC27F}" type="pres">
      <dgm:prSet presAssocID="{EC0D8759-A2B3-4911-8F34-5F1A94CBA08E}" presName="accent_3" presStyleCnt="0"/>
      <dgm:spPr/>
    </dgm:pt>
    <dgm:pt modelId="{EFAF84D4-10F1-465D-950A-3C6B0F96BBE9}" type="pres">
      <dgm:prSet presAssocID="{EC0D8759-A2B3-4911-8F34-5F1A94CBA08E}" presName="accentRepeatNode" presStyleLbl="solidFgAcc1" presStyleIdx="2" presStyleCnt="3"/>
      <dgm:spPr/>
    </dgm:pt>
  </dgm:ptLst>
  <dgm:cxnLst>
    <dgm:cxn modelId="{974D166B-1A9C-4F13-B1FC-C70E27777EC4}" type="presOf" srcId="{EC0D8759-A2B3-4911-8F34-5F1A94CBA08E}" destId="{DA44FD35-A6FF-4849-B645-C9BBF35B7251}" srcOrd="0" destOrd="0" presId="urn:microsoft.com/office/officeart/2008/layout/VerticalCurvedList"/>
    <dgm:cxn modelId="{9C27C060-30FD-482F-931C-4711B2F356C1}" type="presOf" srcId="{559A7D83-EB72-42ED-AD70-A87891DA1F4E}" destId="{8D9975B9-486D-4B9F-8C3E-AA5A68EF041A}" srcOrd="0" destOrd="0" presId="urn:microsoft.com/office/officeart/2008/layout/VerticalCurvedList"/>
    <dgm:cxn modelId="{E7219DCE-A3DE-4FA1-9F7D-C3A8E95FEFD1}" srcId="{559A7D83-EB72-42ED-AD70-A87891DA1F4E}" destId="{EC0D8759-A2B3-4911-8F34-5F1A94CBA08E}" srcOrd="2" destOrd="0" parTransId="{047B5D27-444E-4D03-AE3D-8546FE1F2180}" sibTransId="{50A86363-91E9-4847-ADF2-28E8637186D6}"/>
    <dgm:cxn modelId="{02EBE02F-795C-42D2-9F14-06BA13417117}" srcId="{559A7D83-EB72-42ED-AD70-A87891DA1F4E}" destId="{81E2956C-2870-4255-839E-D89A4EAEC7D8}" srcOrd="1" destOrd="0" parTransId="{329D7285-8477-4085-81F9-2AB96193908D}" sibTransId="{CE1BD29F-3BD7-44C8-ADC5-44C93695C3DC}"/>
    <dgm:cxn modelId="{0A729FCC-90C5-48E6-9EBD-8BB361AD5B4E}" type="presOf" srcId="{61ADBBBF-592E-4D46-99A6-2CC5010FF9AF}" destId="{8851DCC6-74B9-409C-9F99-3E6758424A8B}" srcOrd="0" destOrd="0" presId="urn:microsoft.com/office/officeart/2008/layout/VerticalCurvedList"/>
    <dgm:cxn modelId="{7FF12BBE-BD52-4D97-AE06-1D6E3C605D04}" srcId="{559A7D83-EB72-42ED-AD70-A87891DA1F4E}" destId="{53C90CA2-3EE3-4D4E-9EF7-5BAC4703BDA1}" srcOrd="0" destOrd="0" parTransId="{02E8D8BA-624B-4B2F-B9CA-3FB1AA3410D3}" sibTransId="{61ADBBBF-592E-4D46-99A6-2CC5010FF9AF}"/>
    <dgm:cxn modelId="{729B6FD0-C267-48C0-9FBF-A81B7D49AA6D}" type="presOf" srcId="{53C90CA2-3EE3-4D4E-9EF7-5BAC4703BDA1}" destId="{4057DBCA-532B-4EBA-9239-264B10AA7CD7}" srcOrd="0" destOrd="0" presId="urn:microsoft.com/office/officeart/2008/layout/VerticalCurvedList"/>
    <dgm:cxn modelId="{C6FE9586-FA0B-410C-BE9A-8D385F1A9170}" type="presOf" srcId="{81E2956C-2870-4255-839E-D89A4EAEC7D8}" destId="{DF7317C8-1B14-487B-9C45-3FEC26E1A849}" srcOrd="0" destOrd="0" presId="urn:microsoft.com/office/officeart/2008/layout/VerticalCurvedList"/>
    <dgm:cxn modelId="{9B2D2535-85B6-4EFF-9688-74D4471F241F}" type="presParOf" srcId="{8D9975B9-486D-4B9F-8C3E-AA5A68EF041A}" destId="{FC3246EC-D3BB-4FDC-84C9-08C24433D9D5}" srcOrd="0" destOrd="0" presId="urn:microsoft.com/office/officeart/2008/layout/VerticalCurvedList"/>
    <dgm:cxn modelId="{DFA12D87-9131-40E9-8318-F69C54B3D711}" type="presParOf" srcId="{FC3246EC-D3BB-4FDC-84C9-08C24433D9D5}" destId="{6F2A4E08-5FC9-4DBF-AB12-DEAD82B82394}" srcOrd="0" destOrd="0" presId="urn:microsoft.com/office/officeart/2008/layout/VerticalCurvedList"/>
    <dgm:cxn modelId="{F1AADF94-C94F-4BB5-BB7E-E72F71F901B1}" type="presParOf" srcId="{6F2A4E08-5FC9-4DBF-AB12-DEAD82B82394}" destId="{E8AEB9AA-3591-4595-863A-8AFE8C8B4850}" srcOrd="0" destOrd="0" presId="urn:microsoft.com/office/officeart/2008/layout/VerticalCurvedList"/>
    <dgm:cxn modelId="{F46B7E3D-91D9-4952-9A82-F8550FA4B1B4}" type="presParOf" srcId="{6F2A4E08-5FC9-4DBF-AB12-DEAD82B82394}" destId="{8851DCC6-74B9-409C-9F99-3E6758424A8B}" srcOrd="1" destOrd="0" presId="urn:microsoft.com/office/officeart/2008/layout/VerticalCurvedList"/>
    <dgm:cxn modelId="{DECFF41B-256D-4F18-9183-2C6747DCDE04}" type="presParOf" srcId="{6F2A4E08-5FC9-4DBF-AB12-DEAD82B82394}" destId="{59C29DBB-1094-436E-9F0C-DC31802B0896}" srcOrd="2" destOrd="0" presId="urn:microsoft.com/office/officeart/2008/layout/VerticalCurvedList"/>
    <dgm:cxn modelId="{09204C20-9653-4E61-B47B-16052A55482E}" type="presParOf" srcId="{6F2A4E08-5FC9-4DBF-AB12-DEAD82B82394}" destId="{D174C6A3-F4A8-4B88-BCEF-A7FE15E3DD0E}" srcOrd="3" destOrd="0" presId="urn:microsoft.com/office/officeart/2008/layout/VerticalCurvedList"/>
    <dgm:cxn modelId="{067320C5-7B7B-418B-8221-BDCE042467A6}" type="presParOf" srcId="{FC3246EC-D3BB-4FDC-84C9-08C24433D9D5}" destId="{4057DBCA-532B-4EBA-9239-264B10AA7CD7}" srcOrd="1" destOrd="0" presId="urn:microsoft.com/office/officeart/2008/layout/VerticalCurvedList"/>
    <dgm:cxn modelId="{DFC55A1C-657C-441A-8FD7-8F411C8DA861}" type="presParOf" srcId="{FC3246EC-D3BB-4FDC-84C9-08C24433D9D5}" destId="{35A0F1D4-6CBC-4892-9F90-8028EA098CAE}" srcOrd="2" destOrd="0" presId="urn:microsoft.com/office/officeart/2008/layout/VerticalCurvedList"/>
    <dgm:cxn modelId="{C2368423-1B09-4DB7-9B39-4D389170D59D}" type="presParOf" srcId="{35A0F1D4-6CBC-4892-9F90-8028EA098CAE}" destId="{180BD835-FE48-4D73-9B58-15A00BA28D73}" srcOrd="0" destOrd="0" presId="urn:microsoft.com/office/officeart/2008/layout/VerticalCurvedList"/>
    <dgm:cxn modelId="{23CB6A8E-8AED-4363-92ED-044A2C965E17}" type="presParOf" srcId="{FC3246EC-D3BB-4FDC-84C9-08C24433D9D5}" destId="{DF7317C8-1B14-487B-9C45-3FEC26E1A849}" srcOrd="3" destOrd="0" presId="urn:microsoft.com/office/officeart/2008/layout/VerticalCurvedList"/>
    <dgm:cxn modelId="{A5071DB6-8206-4D07-86E7-D564AB2F19A0}" type="presParOf" srcId="{FC3246EC-D3BB-4FDC-84C9-08C24433D9D5}" destId="{61E067CB-23B5-42E8-B78B-E22880A52239}" srcOrd="4" destOrd="0" presId="urn:microsoft.com/office/officeart/2008/layout/VerticalCurvedList"/>
    <dgm:cxn modelId="{7A9EC963-6D66-43F7-9B0D-FE09F85336D3}" type="presParOf" srcId="{61E067CB-23B5-42E8-B78B-E22880A52239}" destId="{F7991522-AA33-4C5C-A98E-EADAC22E8725}" srcOrd="0" destOrd="0" presId="urn:microsoft.com/office/officeart/2008/layout/VerticalCurvedList"/>
    <dgm:cxn modelId="{2401F64C-4547-45B2-8B4D-D50D1DA7F683}" type="presParOf" srcId="{FC3246EC-D3BB-4FDC-84C9-08C24433D9D5}" destId="{DA44FD35-A6FF-4849-B645-C9BBF35B7251}" srcOrd="5" destOrd="0" presId="urn:microsoft.com/office/officeart/2008/layout/VerticalCurvedList"/>
    <dgm:cxn modelId="{AA064751-F61F-42DF-A14A-335FFC44E345}" type="presParOf" srcId="{FC3246EC-D3BB-4FDC-84C9-08C24433D9D5}" destId="{AD5F8607-B280-4CFC-9FAF-CE08784AC27F}" srcOrd="6" destOrd="0" presId="urn:microsoft.com/office/officeart/2008/layout/VerticalCurvedList"/>
    <dgm:cxn modelId="{A3BCA24C-0C99-4FB2-89A1-2965074C3827}" type="presParOf" srcId="{AD5F8607-B280-4CFC-9FAF-CE08784AC27F}" destId="{EFAF84D4-10F1-465D-950A-3C6B0F96BBE9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FB2FA8D4-A86D-42D3-9824-F5C4E42BEA43}" type="doc">
      <dgm:prSet loTypeId="urn:microsoft.com/office/officeart/2005/8/layout/hList6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58BAECCD-E613-472B-A652-328AA12C6CC1}">
      <dgm:prSet phldrT="[نص]"/>
      <dgm:spPr/>
      <dgm:t>
        <a:bodyPr/>
        <a:lstStyle/>
        <a:p>
          <a:pPr rtl="1"/>
          <a:r>
            <a:rPr lang="ar-SA" dirty="0" smtClean="0"/>
            <a:t>4- تطور الوسائل الإعلامية والتقدم التقني </a:t>
          </a:r>
          <a:endParaRPr lang="ar-SA" dirty="0"/>
        </a:p>
      </dgm:t>
    </dgm:pt>
    <dgm:pt modelId="{D239E7EA-EB25-40C4-8E43-39C88EF259CA}" type="sibTrans" cxnId="{696A28E4-1EAA-4A53-8FF0-8917D8D6F7D1}">
      <dgm:prSet/>
      <dgm:spPr/>
      <dgm:t>
        <a:bodyPr/>
        <a:lstStyle/>
        <a:p>
          <a:pPr rtl="1"/>
          <a:endParaRPr lang="ar-SA"/>
        </a:p>
      </dgm:t>
    </dgm:pt>
    <dgm:pt modelId="{B23721D7-3711-4244-A2FD-3C7E0EA95E19}" type="parTrans" cxnId="{696A28E4-1EAA-4A53-8FF0-8917D8D6F7D1}">
      <dgm:prSet/>
      <dgm:spPr/>
      <dgm:t>
        <a:bodyPr/>
        <a:lstStyle/>
        <a:p>
          <a:pPr rtl="1"/>
          <a:endParaRPr lang="ar-SA"/>
        </a:p>
      </dgm:t>
    </dgm:pt>
    <dgm:pt modelId="{E0A27948-0902-4451-BBC8-E38532147CC5}">
      <dgm:prSet/>
      <dgm:spPr/>
      <dgm:t>
        <a:bodyPr/>
        <a:lstStyle/>
        <a:p>
          <a:pPr rtl="1"/>
          <a:r>
            <a:rPr lang="ar-SA" dirty="0" smtClean="0"/>
            <a:t>1- الانتهاكات الضخمة لحقوق الإنسان</a:t>
          </a:r>
          <a:endParaRPr lang="ar-SA" dirty="0"/>
        </a:p>
      </dgm:t>
    </dgm:pt>
    <dgm:pt modelId="{3CD27CE4-591C-48DE-98EB-F47BC032FB42}" type="parTrans" cxnId="{DD275B3F-E03E-4ECB-8DAE-003692324208}">
      <dgm:prSet/>
      <dgm:spPr/>
      <dgm:t>
        <a:bodyPr/>
        <a:lstStyle/>
        <a:p>
          <a:pPr rtl="1"/>
          <a:endParaRPr lang="ar-SA"/>
        </a:p>
      </dgm:t>
    </dgm:pt>
    <dgm:pt modelId="{62280B20-3BAF-49D1-B549-5AF03C6B08DB}" type="sibTrans" cxnId="{DD275B3F-E03E-4ECB-8DAE-003692324208}">
      <dgm:prSet/>
      <dgm:spPr/>
      <dgm:t>
        <a:bodyPr/>
        <a:lstStyle/>
        <a:p>
          <a:pPr rtl="1"/>
          <a:endParaRPr lang="ar-SA"/>
        </a:p>
      </dgm:t>
    </dgm:pt>
    <dgm:pt modelId="{AFE9ACD2-A79E-48B6-9170-532E12F830AA}">
      <dgm:prSet/>
      <dgm:spPr/>
      <dgm:t>
        <a:bodyPr/>
        <a:lstStyle/>
        <a:p>
          <a:pPr rtl="1"/>
          <a:r>
            <a:rPr lang="ar-SA" dirty="0" smtClean="0"/>
            <a:t>2- الاتفاقيات والمؤتمرات الدولية </a:t>
          </a:r>
          <a:endParaRPr lang="ar-SA" dirty="0"/>
        </a:p>
      </dgm:t>
    </dgm:pt>
    <dgm:pt modelId="{2798BDDA-2DA2-4DCF-BC53-03762D68CD8A}" type="parTrans" cxnId="{0E3DE0F4-EA0B-445A-8CDF-03D8B4BE2E07}">
      <dgm:prSet/>
      <dgm:spPr/>
      <dgm:t>
        <a:bodyPr/>
        <a:lstStyle/>
        <a:p>
          <a:pPr rtl="1"/>
          <a:endParaRPr lang="ar-SA"/>
        </a:p>
      </dgm:t>
    </dgm:pt>
    <dgm:pt modelId="{F6120B0A-3422-4172-BB45-85B3BA247934}" type="sibTrans" cxnId="{0E3DE0F4-EA0B-445A-8CDF-03D8B4BE2E07}">
      <dgm:prSet/>
      <dgm:spPr/>
      <dgm:t>
        <a:bodyPr/>
        <a:lstStyle/>
        <a:p>
          <a:pPr rtl="1"/>
          <a:endParaRPr lang="ar-SA"/>
        </a:p>
      </dgm:t>
    </dgm:pt>
    <dgm:pt modelId="{895AD6EA-8B1A-4423-B3E9-2221198A81E7}">
      <dgm:prSet/>
      <dgm:spPr/>
      <dgm:t>
        <a:bodyPr/>
        <a:lstStyle/>
        <a:p>
          <a:pPr rtl="1"/>
          <a:r>
            <a:rPr lang="ar-SA" dirty="0" smtClean="0"/>
            <a:t>3- الجمعيات والهيئات والمؤسسات المتخصصة في حقوق الإنسان</a:t>
          </a:r>
          <a:endParaRPr lang="ar-SA" dirty="0"/>
        </a:p>
      </dgm:t>
    </dgm:pt>
    <dgm:pt modelId="{119FD70C-515B-4F97-B44A-B7EFF4D09BF4}" type="parTrans" cxnId="{227C087B-3ABB-4CB4-BC2E-0C59120C3DF1}">
      <dgm:prSet/>
      <dgm:spPr/>
      <dgm:t>
        <a:bodyPr/>
        <a:lstStyle/>
        <a:p>
          <a:pPr rtl="1"/>
          <a:endParaRPr lang="ar-SA"/>
        </a:p>
      </dgm:t>
    </dgm:pt>
    <dgm:pt modelId="{EA7CF7F6-6EF4-4821-B7FF-B76F04E31065}" type="sibTrans" cxnId="{227C087B-3ABB-4CB4-BC2E-0C59120C3DF1}">
      <dgm:prSet/>
      <dgm:spPr/>
      <dgm:t>
        <a:bodyPr/>
        <a:lstStyle/>
        <a:p>
          <a:pPr rtl="1"/>
          <a:endParaRPr lang="ar-SA"/>
        </a:p>
      </dgm:t>
    </dgm:pt>
    <dgm:pt modelId="{1136D474-1408-49AA-9BAC-2380B2883006}">
      <dgm:prSet/>
      <dgm:spPr/>
      <dgm:t>
        <a:bodyPr/>
        <a:lstStyle/>
        <a:p>
          <a:pPr rtl="1"/>
          <a:r>
            <a:rPr lang="ar-SA" dirty="0" smtClean="0"/>
            <a:t>5- المحاكم القضائية المتخصصة في حقوق الإنسان</a:t>
          </a:r>
          <a:endParaRPr lang="ar-SA" dirty="0"/>
        </a:p>
      </dgm:t>
    </dgm:pt>
    <dgm:pt modelId="{B19C086A-5ACC-4F79-9478-5093E5D8B96A}" type="parTrans" cxnId="{E7751AEA-43E3-460B-87BF-622357974C58}">
      <dgm:prSet/>
      <dgm:spPr/>
      <dgm:t>
        <a:bodyPr/>
        <a:lstStyle/>
        <a:p>
          <a:pPr rtl="1"/>
          <a:endParaRPr lang="ar-SA"/>
        </a:p>
      </dgm:t>
    </dgm:pt>
    <dgm:pt modelId="{7EB65B01-280C-45B0-A18B-1DF84B178FD8}" type="sibTrans" cxnId="{E7751AEA-43E3-460B-87BF-622357974C58}">
      <dgm:prSet/>
      <dgm:spPr/>
      <dgm:t>
        <a:bodyPr/>
        <a:lstStyle/>
        <a:p>
          <a:pPr rtl="1"/>
          <a:endParaRPr lang="ar-SA"/>
        </a:p>
      </dgm:t>
    </dgm:pt>
    <dgm:pt modelId="{0AD24AEE-E839-4847-8821-48AC2C7CD2DB}" type="pres">
      <dgm:prSet presAssocID="{FB2FA8D4-A86D-42D3-9824-F5C4E42BEA43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DEA2DDC5-C32F-44C3-AA99-F5FD62E2EB83}" type="pres">
      <dgm:prSet presAssocID="{E0A27948-0902-4451-BBC8-E38532147CC5}" presName="node" presStyleLbl="node1" presStyleIdx="0" presStyleCnt="5" custAng="0" custLinFactX="400000" custLinFactNeighborX="403800" custLinFactNeighborY="296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31DAD073-255B-45A9-A079-2BE672E4ECA5}" type="pres">
      <dgm:prSet presAssocID="{62280B20-3BAF-49D1-B549-5AF03C6B08DB}" presName="sibTrans" presStyleCnt="0"/>
      <dgm:spPr/>
    </dgm:pt>
    <dgm:pt modelId="{A8BD428F-7EC0-4426-A0CE-709B43B0B02C}" type="pres">
      <dgm:prSet presAssocID="{AFE9ACD2-A79E-48B6-9170-532E12F830AA}" presName="node" presStyleLbl="node1" presStyleIdx="1" presStyleCnt="5" custLinFactX="200000" custLinFactNeighborX="233657" custLinFactNeighborY="-228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C11FA9F4-8FC5-4CDD-9838-475547F79281}" type="pres">
      <dgm:prSet presAssocID="{F6120B0A-3422-4172-BB45-85B3BA247934}" presName="sibTrans" presStyleCnt="0"/>
      <dgm:spPr/>
    </dgm:pt>
    <dgm:pt modelId="{9C223467-1908-49C4-AB07-FE99A700EB54}" type="pres">
      <dgm:prSet presAssocID="{895AD6EA-8B1A-4423-B3E9-2221198A81E7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F1AC3B7B-9797-40B8-8ED9-998C3B8535EF}" type="pres">
      <dgm:prSet presAssocID="{EA7CF7F6-6EF4-4821-B7FF-B76F04E31065}" presName="sibTrans" presStyleCnt="0"/>
      <dgm:spPr/>
    </dgm:pt>
    <dgm:pt modelId="{C4F30493-3E69-408F-8F7F-250AE21D1C3E}" type="pres">
      <dgm:prSet presAssocID="{58BAECCD-E613-472B-A652-328AA12C6CC1}" presName="node" presStyleLbl="node1" presStyleIdx="3" presStyleCnt="5" custLinFactX="-199687" custLinFactNeighborX="-200000" custLinFactNeighborY="-2270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E922C0DB-538D-40C1-9E44-4386DD226C4B}" type="pres">
      <dgm:prSet presAssocID="{D239E7EA-EB25-40C4-8E43-39C88EF259CA}" presName="sibTrans" presStyleCnt="0"/>
      <dgm:spPr/>
    </dgm:pt>
    <dgm:pt modelId="{3624EE6B-CB8C-476E-8DFA-550AB4157BDC}" type="pres">
      <dgm:prSet presAssocID="{1136D474-1408-49AA-9BAC-2380B2883006}" presName="node" presStyleLbl="node1" presStyleIdx="4" presStyleCnt="5" custLinFactX="-400574" custLinFactNeighborX="-500000" custLinFactNeighborY="3420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F8A9268F-A5FC-44A8-9770-F87534C9D35E}" type="presOf" srcId="{895AD6EA-8B1A-4423-B3E9-2221198A81E7}" destId="{9C223467-1908-49C4-AB07-FE99A700EB54}" srcOrd="0" destOrd="0" presId="urn:microsoft.com/office/officeart/2005/8/layout/hList6"/>
    <dgm:cxn modelId="{E7751AEA-43E3-460B-87BF-622357974C58}" srcId="{FB2FA8D4-A86D-42D3-9824-F5C4E42BEA43}" destId="{1136D474-1408-49AA-9BAC-2380B2883006}" srcOrd="4" destOrd="0" parTransId="{B19C086A-5ACC-4F79-9478-5093E5D8B96A}" sibTransId="{7EB65B01-280C-45B0-A18B-1DF84B178FD8}"/>
    <dgm:cxn modelId="{4FFBE5B4-AFC9-4624-A829-57583D31B869}" type="presOf" srcId="{AFE9ACD2-A79E-48B6-9170-532E12F830AA}" destId="{A8BD428F-7EC0-4426-A0CE-709B43B0B02C}" srcOrd="0" destOrd="0" presId="urn:microsoft.com/office/officeart/2005/8/layout/hList6"/>
    <dgm:cxn modelId="{C0610C14-894C-47BE-8BAF-6AF6BFACCB31}" type="presOf" srcId="{FB2FA8D4-A86D-42D3-9824-F5C4E42BEA43}" destId="{0AD24AEE-E839-4847-8821-48AC2C7CD2DB}" srcOrd="0" destOrd="0" presId="urn:microsoft.com/office/officeart/2005/8/layout/hList6"/>
    <dgm:cxn modelId="{0E3DE0F4-EA0B-445A-8CDF-03D8B4BE2E07}" srcId="{FB2FA8D4-A86D-42D3-9824-F5C4E42BEA43}" destId="{AFE9ACD2-A79E-48B6-9170-532E12F830AA}" srcOrd="1" destOrd="0" parTransId="{2798BDDA-2DA2-4DCF-BC53-03762D68CD8A}" sibTransId="{F6120B0A-3422-4172-BB45-85B3BA247934}"/>
    <dgm:cxn modelId="{B076EA2C-311A-4F04-8E0D-657968D5BA84}" type="presOf" srcId="{1136D474-1408-49AA-9BAC-2380B2883006}" destId="{3624EE6B-CB8C-476E-8DFA-550AB4157BDC}" srcOrd="0" destOrd="0" presId="urn:microsoft.com/office/officeart/2005/8/layout/hList6"/>
    <dgm:cxn modelId="{1429B2F5-7667-482C-99F4-734E7598ECA7}" type="presOf" srcId="{58BAECCD-E613-472B-A652-328AA12C6CC1}" destId="{C4F30493-3E69-408F-8F7F-250AE21D1C3E}" srcOrd="0" destOrd="0" presId="urn:microsoft.com/office/officeart/2005/8/layout/hList6"/>
    <dgm:cxn modelId="{227C087B-3ABB-4CB4-BC2E-0C59120C3DF1}" srcId="{FB2FA8D4-A86D-42D3-9824-F5C4E42BEA43}" destId="{895AD6EA-8B1A-4423-B3E9-2221198A81E7}" srcOrd="2" destOrd="0" parTransId="{119FD70C-515B-4F97-B44A-B7EFF4D09BF4}" sibTransId="{EA7CF7F6-6EF4-4821-B7FF-B76F04E31065}"/>
    <dgm:cxn modelId="{DD275B3F-E03E-4ECB-8DAE-003692324208}" srcId="{FB2FA8D4-A86D-42D3-9824-F5C4E42BEA43}" destId="{E0A27948-0902-4451-BBC8-E38532147CC5}" srcOrd="0" destOrd="0" parTransId="{3CD27CE4-591C-48DE-98EB-F47BC032FB42}" sibTransId="{62280B20-3BAF-49D1-B549-5AF03C6B08DB}"/>
    <dgm:cxn modelId="{696A28E4-1EAA-4A53-8FF0-8917D8D6F7D1}" srcId="{FB2FA8D4-A86D-42D3-9824-F5C4E42BEA43}" destId="{58BAECCD-E613-472B-A652-328AA12C6CC1}" srcOrd="3" destOrd="0" parTransId="{B23721D7-3711-4244-A2FD-3C7E0EA95E19}" sibTransId="{D239E7EA-EB25-40C4-8E43-39C88EF259CA}"/>
    <dgm:cxn modelId="{20E6C014-4A91-417A-9AEB-3332DB13B6B8}" type="presOf" srcId="{E0A27948-0902-4451-BBC8-E38532147CC5}" destId="{DEA2DDC5-C32F-44C3-AA99-F5FD62E2EB83}" srcOrd="0" destOrd="0" presId="urn:microsoft.com/office/officeart/2005/8/layout/hList6"/>
    <dgm:cxn modelId="{2E770BC6-6B3B-479A-8889-CEFD2EC42A6E}" type="presParOf" srcId="{0AD24AEE-E839-4847-8821-48AC2C7CD2DB}" destId="{DEA2DDC5-C32F-44C3-AA99-F5FD62E2EB83}" srcOrd="0" destOrd="0" presId="urn:microsoft.com/office/officeart/2005/8/layout/hList6"/>
    <dgm:cxn modelId="{E81AB046-88F3-473E-AA52-B3E9FD6468EC}" type="presParOf" srcId="{0AD24AEE-E839-4847-8821-48AC2C7CD2DB}" destId="{31DAD073-255B-45A9-A079-2BE672E4ECA5}" srcOrd="1" destOrd="0" presId="urn:microsoft.com/office/officeart/2005/8/layout/hList6"/>
    <dgm:cxn modelId="{A8D4E87B-DE96-41D6-B2C6-0D31D323DE75}" type="presParOf" srcId="{0AD24AEE-E839-4847-8821-48AC2C7CD2DB}" destId="{A8BD428F-7EC0-4426-A0CE-709B43B0B02C}" srcOrd="2" destOrd="0" presId="urn:microsoft.com/office/officeart/2005/8/layout/hList6"/>
    <dgm:cxn modelId="{8FF3123B-7279-449F-9001-B2D23219ADB4}" type="presParOf" srcId="{0AD24AEE-E839-4847-8821-48AC2C7CD2DB}" destId="{C11FA9F4-8FC5-4CDD-9838-475547F79281}" srcOrd="3" destOrd="0" presId="urn:microsoft.com/office/officeart/2005/8/layout/hList6"/>
    <dgm:cxn modelId="{1089DD89-A201-4A37-BAB8-FFB188121663}" type="presParOf" srcId="{0AD24AEE-E839-4847-8821-48AC2C7CD2DB}" destId="{9C223467-1908-49C4-AB07-FE99A700EB54}" srcOrd="4" destOrd="0" presId="urn:microsoft.com/office/officeart/2005/8/layout/hList6"/>
    <dgm:cxn modelId="{43309BDD-5B9C-4335-B254-4A6C5E9D7881}" type="presParOf" srcId="{0AD24AEE-E839-4847-8821-48AC2C7CD2DB}" destId="{F1AC3B7B-9797-40B8-8ED9-998C3B8535EF}" srcOrd="5" destOrd="0" presId="urn:microsoft.com/office/officeart/2005/8/layout/hList6"/>
    <dgm:cxn modelId="{B163B5CD-DD12-4EEB-8D21-AC5F9A73F9E6}" type="presParOf" srcId="{0AD24AEE-E839-4847-8821-48AC2C7CD2DB}" destId="{C4F30493-3E69-408F-8F7F-250AE21D1C3E}" srcOrd="6" destOrd="0" presId="urn:microsoft.com/office/officeart/2005/8/layout/hList6"/>
    <dgm:cxn modelId="{19D81255-C25B-4C55-904A-670C2894A7C9}" type="presParOf" srcId="{0AD24AEE-E839-4847-8821-48AC2C7CD2DB}" destId="{E922C0DB-538D-40C1-9E44-4386DD226C4B}" srcOrd="7" destOrd="0" presId="urn:microsoft.com/office/officeart/2005/8/layout/hList6"/>
    <dgm:cxn modelId="{EB06BC3C-0265-4D73-A288-C08F4858FFAD}" type="presParOf" srcId="{0AD24AEE-E839-4847-8821-48AC2C7CD2DB}" destId="{3624EE6B-CB8C-476E-8DFA-550AB4157BDC}" srcOrd="8" destOrd="0" presId="urn:microsoft.com/office/officeart/2005/8/layout/hList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699720D2-70C7-4C33-92FA-184DE432172D}" type="doc">
      <dgm:prSet loTypeId="urn:microsoft.com/office/officeart/2005/8/layout/hierarchy6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92155188-BA42-4C89-8D05-F2967903E565}">
      <dgm:prSet phldrT="[نص]" custT="1"/>
      <dgm:spPr/>
      <dgm:t>
        <a:bodyPr/>
        <a:lstStyle/>
        <a:p>
          <a:pPr rtl="1"/>
          <a:r>
            <a:rPr lang="ar-SA" sz="3200" b="1" dirty="0" smtClean="0"/>
            <a:t>أبرز المنظمات الدولية التي تعنى بحقوق الإنسان</a:t>
          </a:r>
          <a:endParaRPr lang="ar-SA" sz="3200" b="1" dirty="0"/>
        </a:p>
      </dgm:t>
    </dgm:pt>
    <dgm:pt modelId="{70C71D23-9AC4-4A00-AD5C-77EDEAF91250}" type="parTrans" cxnId="{7BA51EF0-EAEA-46C7-8974-96837A20CFA1}">
      <dgm:prSet/>
      <dgm:spPr/>
      <dgm:t>
        <a:bodyPr/>
        <a:lstStyle/>
        <a:p>
          <a:pPr rtl="1"/>
          <a:endParaRPr lang="ar-SA"/>
        </a:p>
      </dgm:t>
    </dgm:pt>
    <dgm:pt modelId="{B95E23C1-93BD-4CAB-8FEE-2F8596EB20CC}" type="sibTrans" cxnId="{7BA51EF0-EAEA-46C7-8974-96837A20CFA1}">
      <dgm:prSet/>
      <dgm:spPr/>
      <dgm:t>
        <a:bodyPr/>
        <a:lstStyle/>
        <a:p>
          <a:pPr rtl="1"/>
          <a:endParaRPr lang="ar-SA"/>
        </a:p>
      </dgm:t>
    </dgm:pt>
    <dgm:pt modelId="{E8CC2B7B-8BA3-48E1-B511-4D020B99FBC4}">
      <dgm:prSet phldrT="[نص]"/>
      <dgm:spPr/>
      <dgm:t>
        <a:bodyPr/>
        <a:lstStyle/>
        <a:p>
          <a:pPr rtl="1"/>
          <a:r>
            <a:rPr lang="ar-SA" dirty="0" smtClean="0"/>
            <a:t>منظمة العمل الدولية</a:t>
          </a:r>
          <a:endParaRPr lang="ar-SA" dirty="0"/>
        </a:p>
      </dgm:t>
    </dgm:pt>
    <dgm:pt modelId="{BD3C4D5F-AB4D-4174-AA5B-0252EB372E95}" type="parTrans" cxnId="{5D70D7BD-DEE1-4457-BF29-D8E7FA4B15C2}">
      <dgm:prSet/>
      <dgm:spPr/>
      <dgm:t>
        <a:bodyPr/>
        <a:lstStyle/>
        <a:p>
          <a:pPr rtl="1"/>
          <a:endParaRPr lang="ar-SA"/>
        </a:p>
      </dgm:t>
    </dgm:pt>
    <dgm:pt modelId="{EFFAFE19-E5A9-4C32-844C-5EFDAD23414C}" type="sibTrans" cxnId="{5D70D7BD-DEE1-4457-BF29-D8E7FA4B15C2}">
      <dgm:prSet/>
      <dgm:spPr/>
      <dgm:t>
        <a:bodyPr/>
        <a:lstStyle/>
        <a:p>
          <a:pPr rtl="1"/>
          <a:endParaRPr lang="ar-SA"/>
        </a:p>
      </dgm:t>
    </dgm:pt>
    <dgm:pt modelId="{B352CD9F-8E03-4514-BDE8-D11AECCD39E7}">
      <dgm:prSet phldrT="[نص]"/>
      <dgm:spPr/>
      <dgm:t>
        <a:bodyPr/>
        <a:lstStyle/>
        <a:p>
          <a:pPr rtl="1"/>
          <a:r>
            <a:rPr lang="ar-SA" dirty="0" smtClean="0"/>
            <a:t>منظمة العفو الدولية</a:t>
          </a:r>
          <a:endParaRPr lang="ar-SA" dirty="0"/>
        </a:p>
      </dgm:t>
    </dgm:pt>
    <dgm:pt modelId="{63EC309C-008E-4A9B-9CC4-03A91D4EF88F}" type="parTrans" cxnId="{6CED1E96-6B54-4D07-A2B0-19694D46F760}">
      <dgm:prSet/>
      <dgm:spPr/>
      <dgm:t>
        <a:bodyPr/>
        <a:lstStyle/>
        <a:p>
          <a:pPr rtl="1"/>
          <a:endParaRPr lang="ar-SA"/>
        </a:p>
      </dgm:t>
    </dgm:pt>
    <dgm:pt modelId="{A6F6B46A-15C6-4A84-A4C6-D453114D78F0}" type="sibTrans" cxnId="{6CED1E96-6B54-4D07-A2B0-19694D46F760}">
      <dgm:prSet/>
      <dgm:spPr/>
      <dgm:t>
        <a:bodyPr/>
        <a:lstStyle/>
        <a:p>
          <a:pPr rtl="1"/>
          <a:endParaRPr lang="ar-SA"/>
        </a:p>
      </dgm:t>
    </dgm:pt>
    <dgm:pt modelId="{58A71055-26FF-445A-B6F5-29E59501B1B3}">
      <dgm:prSet phldrT="[نص]"/>
      <dgm:spPr/>
      <dgm:t>
        <a:bodyPr/>
        <a:lstStyle/>
        <a:p>
          <a:pPr rtl="1"/>
          <a:r>
            <a:rPr lang="ar-SA" dirty="0" smtClean="0"/>
            <a:t>الأمم المتحدة</a:t>
          </a:r>
          <a:endParaRPr lang="ar-SA" dirty="0"/>
        </a:p>
      </dgm:t>
    </dgm:pt>
    <dgm:pt modelId="{DB088AF3-9620-4877-BD75-158F730F549E}" type="parTrans" cxnId="{CBE3026D-3F6E-4FC0-BBE7-D4CAE141DD07}">
      <dgm:prSet/>
      <dgm:spPr/>
      <dgm:t>
        <a:bodyPr/>
        <a:lstStyle/>
        <a:p>
          <a:pPr rtl="1"/>
          <a:endParaRPr lang="ar-SA"/>
        </a:p>
      </dgm:t>
    </dgm:pt>
    <dgm:pt modelId="{8EE8DE3B-38E9-41C1-AAEA-7C7824F532DE}" type="sibTrans" cxnId="{CBE3026D-3F6E-4FC0-BBE7-D4CAE141DD07}">
      <dgm:prSet/>
      <dgm:spPr/>
      <dgm:t>
        <a:bodyPr/>
        <a:lstStyle/>
        <a:p>
          <a:pPr rtl="1"/>
          <a:endParaRPr lang="ar-SA"/>
        </a:p>
      </dgm:t>
    </dgm:pt>
    <dgm:pt modelId="{0BD28649-496F-49C9-A300-E8E5DF4F5E59}" type="pres">
      <dgm:prSet presAssocID="{699720D2-70C7-4C33-92FA-184DE432172D}" presName="mainComposite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61C5BF8E-8C00-40DF-9F0A-9B86E0B1B20A}" type="pres">
      <dgm:prSet presAssocID="{699720D2-70C7-4C33-92FA-184DE432172D}" presName="hierFlow" presStyleCnt="0"/>
      <dgm:spPr/>
    </dgm:pt>
    <dgm:pt modelId="{8159C8D3-AFBF-4C2D-B634-73071146A5BC}" type="pres">
      <dgm:prSet presAssocID="{699720D2-70C7-4C33-92FA-184DE432172D}" presName="hierChild1" presStyleCnt="0">
        <dgm:presLayoutVars>
          <dgm:chPref val="1"/>
          <dgm:animOne val="branch"/>
          <dgm:animLvl val="lvl"/>
        </dgm:presLayoutVars>
      </dgm:prSet>
      <dgm:spPr/>
    </dgm:pt>
    <dgm:pt modelId="{A724ECC6-6489-4F72-A451-39D524E44848}" type="pres">
      <dgm:prSet presAssocID="{92155188-BA42-4C89-8D05-F2967903E565}" presName="Name14" presStyleCnt="0"/>
      <dgm:spPr/>
    </dgm:pt>
    <dgm:pt modelId="{74CE8811-D935-4B26-BF57-2E4AD5A2F920}" type="pres">
      <dgm:prSet presAssocID="{92155188-BA42-4C89-8D05-F2967903E565}" presName="level1Shape" presStyleLbl="node0" presStyleIdx="0" presStyleCnt="1" custScaleX="235203" custScaleY="83355" custLinFactNeighborX="484" custLinFactNeighborY="-30394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51759EB0-AD2C-4D06-A786-D28FEB8E509B}" type="pres">
      <dgm:prSet presAssocID="{92155188-BA42-4C89-8D05-F2967903E565}" presName="hierChild2" presStyleCnt="0"/>
      <dgm:spPr/>
    </dgm:pt>
    <dgm:pt modelId="{3D4E69D1-C203-4C56-B6E9-C6C25D045016}" type="pres">
      <dgm:prSet presAssocID="{BD3C4D5F-AB4D-4174-AA5B-0252EB372E95}" presName="Name19" presStyleLbl="parChTrans1D2" presStyleIdx="0" presStyleCnt="3"/>
      <dgm:spPr/>
      <dgm:t>
        <a:bodyPr/>
        <a:lstStyle/>
        <a:p>
          <a:pPr rtl="1"/>
          <a:endParaRPr lang="ar-SA"/>
        </a:p>
      </dgm:t>
    </dgm:pt>
    <dgm:pt modelId="{B6AEFF57-954C-4B88-B878-D88F4E0815C8}" type="pres">
      <dgm:prSet presAssocID="{E8CC2B7B-8BA3-48E1-B511-4D020B99FBC4}" presName="Name21" presStyleCnt="0"/>
      <dgm:spPr/>
    </dgm:pt>
    <dgm:pt modelId="{3659EF68-DE55-4450-9C2A-E7C17415F409}" type="pres">
      <dgm:prSet presAssocID="{E8CC2B7B-8BA3-48E1-B511-4D020B99FBC4}" presName="level2Shape" presStyleLbl="node2" presStyleIdx="0" presStyleCnt="3"/>
      <dgm:spPr/>
      <dgm:t>
        <a:bodyPr/>
        <a:lstStyle/>
        <a:p>
          <a:pPr rtl="1"/>
          <a:endParaRPr lang="ar-SA"/>
        </a:p>
      </dgm:t>
    </dgm:pt>
    <dgm:pt modelId="{C09ACB55-C722-4C94-B292-387F53F11FCB}" type="pres">
      <dgm:prSet presAssocID="{E8CC2B7B-8BA3-48E1-B511-4D020B99FBC4}" presName="hierChild3" presStyleCnt="0"/>
      <dgm:spPr/>
    </dgm:pt>
    <dgm:pt modelId="{057252F9-301A-4CD5-AA8B-7BA083C9B8E3}" type="pres">
      <dgm:prSet presAssocID="{63EC309C-008E-4A9B-9CC4-03A91D4EF88F}" presName="Name19" presStyleLbl="parChTrans1D2" presStyleIdx="1" presStyleCnt="3"/>
      <dgm:spPr/>
      <dgm:t>
        <a:bodyPr/>
        <a:lstStyle/>
        <a:p>
          <a:pPr rtl="1"/>
          <a:endParaRPr lang="ar-SA"/>
        </a:p>
      </dgm:t>
    </dgm:pt>
    <dgm:pt modelId="{BF40E13A-E3F1-4FC6-931F-20F11DA8CE57}" type="pres">
      <dgm:prSet presAssocID="{B352CD9F-8E03-4514-BDE8-D11AECCD39E7}" presName="Name21" presStyleCnt="0"/>
      <dgm:spPr/>
    </dgm:pt>
    <dgm:pt modelId="{E17CAEDB-40D7-4B41-9E64-1E0C2F53A4D0}" type="pres">
      <dgm:prSet presAssocID="{B352CD9F-8E03-4514-BDE8-D11AECCD39E7}" presName="level2Shape" presStyleLbl="node2" presStyleIdx="1" presStyleCnt="3"/>
      <dgm:spPr/>
      <dgm:t>
        <a:bodyPr/>
        <a:lstStyle/>
        <a:p>
          <a:pPr rtl="1"/>
          <a:endParaRPr lang="ar-SA"/>
        </a:p>
      </dgm:t>
    </dgm:pt>
    <dgm:pt modelId="{433C13BE-7982-4A0D-AC39-ABC2E5194D68}" type="pres">
      <dgm:prSet presAssocID="{B352CD9F-8E03-4514-BDE8-D11AECCD39E7}" presName="hierChild3" presStyleCnt="0"/>
      <dgm:spPr/>
    </dgm:pt>
    <dgm:pt modelId="{609E54C0-F9F8-42C7-AD40-B7FDE4331680}" type="pres">
      <dgm:prSet presAssocID="{DB088AF3-9620-4877-BD75-158F730F549E}" presName="Name19" presStyleLbl="parChTrans1D2" presStyleIdx="2" presStyleCnt="3"/>
      <dgm:spPr/>
      <dgm:t>
        <a:bodyPr/>
        <a:lstStyle/>
        <a:p>
          <a:pPr rtl="1"/>
          <a:endParaRPr lang="ar-SA"/>
        </a:p>
      </dgm:t>
    </dgm:pt>
    <dgm:pt modelId="{83EF1314-9185-4D47-A016-2952C6D57CA7}" type="pres">
      <dgm:prSet presAssocID="{58A71055-26FF-445A-B6F5-29E59501B1B3}" presName="Name21" presStyleCnt="0"/>
      <dgm:spPr/>
    </dgm:pt>
    <dgm:pt modelId="{B8A5D975-18C5-4DAB-80BE-588E0BF8F397}" type="pres">
      <dgm:prSet presAssocID="{58A71055-26FF-445A-B6F5-29E59501B1B3}" presName="level2Shape" presStyleLbl="node2" presStyleIdx="2" presStyleCnt="3"/>
      <dgm:spPr/>
      <dgm:t>
        <a:bodyPr/>
        <a:lstStyle/>
        <a:p>
          <a:pPr rtl="1"/>
          <a:endParaRPr lang="ar-SA"/>
        </a:p>
      </dgm:t>
    </dgm:pt>
    <dgm:pt modelId="{70181E99-BED3-44DE-95B7-56CBE5171FE5}" type="pres">
      <dgm:prSet presAssocID="{58A71055-26FF-445A-B6F5-29E59501B1B3}" presName="hierChild3" presStyleCnt="0"/>
      <dgm:spPr/>
    </dgm:pt>
    <dgm:pt modelId="{260CEEDA-4B99-498A-81E6-B0F31496A08C}" type="pres">
      <dgm:prSet presAssocID="{699720D2-70C7-4C33-92FA-184DE432172D}" presName="bgShapesFlow" presStyleCnt="0"/>
      <dgm:spPr/>
    </dgm:pt>
  </dgm:ptLst>
  <dgm:cxnLst>
    <dgm:cxn modelId="{6CED1E96-6B54-4D07-A2B0-19694D46F760}" srcId="{92155188-BA42-4C89-8D05-F2967903E565}" destId="{B352CD9F-8E03-4514-BDE8-D11AECCD39E7}" srcOrd="1" destOrd="0" parTransId="{63EC309C-008E-4A9B-9CC4-03A91D4EF88F}" sibTransId="{A6F6B46A-15C6-4A84-A4C6-D453114D78F0}"/>
    <dgm:cxn modelId="{CB913CDE-CB55-40BE-A539-82FEFBCEC068}" type="presOf" srcId="{BD3C4D5F-AB4D-4174-AA5B-0252EB372E95}" destId="{3D4E69D1-C203-4C56-B6E9-C6C25D045016}" srcOrd="0" destOrd="0" presId="urn:microsoft.com/office/officeart/2005/8/layout/hierarchy6"/>
    <dgm:cxn modelId="{32658BED-62B2-4AD7-89BB-80A0B18948DC}" type="presOf" srcId="{92155188-BA42-4C89-8D05-F2967903E565}" destId="{74CE8811-D935-4B26-BF57-2E4AD5A2F920}" srcOrd="0" destOrd="0" presId="urn:microsoft.com/office/officeart/2005/8/layout/hierarchy6"/>
    <dgm:cxn modelId="{7F7FD42D-D34E-41D5-BAF7-50B9E8C6D1E2}" type="presOf" srcId="{DB088AF3-9620-4877-BD75-158F730F549E}" destId="{609E54C0-F9F8-42C7-AD40-B7FDE4331680}" srcOrd="0" destOrd="0" presId="urn:microsoft.com/office/officeart/2005/8/layout/hierarchy6"/>
    <dgm:cxn modelId="{5D70D7BD-DEE1-4457-BF29-D8E7FA4B15C2}" srcId="{92155188-BA42-4C89-8D05-F2967903E565}" destId="{E8CC2B7B-8BA3-48E1-B511-4D020B99FBC4}" srcOrd="0" destOrd="0" parTransId="{BD3C4D5F-AB4D-4174-AA5B-0252EB372E95}" sibTransId="{EFFAFE19-E5A9-4C32-844C-5EFDAD23414C}"/>
    <dgm:cxn modelId="{7BA51EF0-EAEA-46C7-8974-96837A20CFA1}" srcId="{699720D2-70C7-4C33-92FA-184DE432172D}" destId="{92155188-BA42-4C89-8D05-F2967903E565}" srcOrd="0" destOrd="0" parTransId="{70C71D23-9AC4-4A00-AD5C-77EDEAF91250}" sibTransId="{B95E23C1-93BD-4CAB-8FEE-2F8596EB20CC}"/>
    <dgm:cxn modelId="{DBB09A89-8391-42A1-B08C-E5A21EB2EB5F}" type="presOf" srcId="{699720D2-70C7-4C33-92FA-184DE432172D}" destId="{0BD28649-496F-49C9-A300-E8E5DF4F5E59}" srcOrd="0" destOrd="0" presId="urn:microsoft.com/office/officeart/2005/8/layout/hierarchy6"/>
    <dgm:cxn modelId="{EEAC8027-8001-4632-BACB-44BFC4C09981}" type="presOf" srcId="{E8CC2B7B-8BA3-48E1-B511-4D020B99FBC4}" destId="{3659EF68-DE55-4450-9C2A-E7C17415F409}" srcOrd="0" destOrd="0" presId="urn:microsoft.com/office/officeart/2005/8/layout/hierarchy6"/>
    <dgm:cxn modelId="{D95CC1C1-11F5-4136-A72D-B178571E7ABA}" type="presOf" srcId="{63EC309C-008E-4A9B-9CC4-03A91D4EF88F}" destId="{057252F9-301A-4CD5-AA8B-7BA083C9B8E3}" srcOrd="0" destOrd="0" presId="urn:microsoft.com/office/officeart/2005/8/layout/hierarchy6"/>
    <dgm:cxn modelId="{9FB1B084-FF43-43B5-B67E-F7EFADB6E73C}" type="presOf" srcId="{58A71055-26FF-445A-B6F5-29E59501B1B3}" destId="{B8A5D975-18C5-4DAB-80BE-588E0BF8F397}" srcOrd="0" destOrd="0" presId="urn:microsoft.com/office/officeart/2005/8/layout/hierarchy6"/>
    <dgm:cxn modelId="{CBE3026D-3F6E-4FC0-BBE7-D4CAE141DD07}" srcId="{92155188-BA42-4C89-8D05-F2967903E565}" destId="{58A71055-26FF-445A-B6F5-29E59501B1B3}" srcOrd="2" destOrd="0" parTransId="{DB088AF3-9620-4877-BD75-158F730F549E}" sibTransId="{8EE8DE3B-38E9-41C1-AAEA-7C7824F532DE}"/>
    <dgm:cxn modelId="{C278824E-2566-4CD0-9253-35EA67FC4897}" type="presOf" srcId="{B352CD9F-8E03-4514-BDE8-D11AECCD39E7}" destId="{E17CAEDB-40D7-4B41-9E64-1E0C2F53A4D0}" srcOrd="0" destOrd="0" presId="urn:microsoft.com/office/officeart/2005/8/layout/hierarchy6"/>
    <dgm:cxn modelId="{FF392E72-94A5-4EC1-8E81-A395F1B7D08D}" type="presParOf" srcId="{0BD28649-496F-49C9-A300-E8E5DF4F5E59}" destId="{61C5BF8E-8C00-40DF-9F0A-9B86E0B1B20A}" srcOrd="0" destOrd="0" presId="urn:microsoft.com/office/officeart/2005/8/layout/hierarchy6"/>
    <dgm:cxn modelId="{7E361139-D9A4-4153-BF1E-7DD840505654}" type="presParOf" srcId="{61C5BF8E-8C00-40DF-9F0A-9B86E0B1B20A}" destId="{8159C8D3-AFBF-4C2D-B634-73071146A5BC}" srcOrd="0" destOrd="0" presId="urn:microsoft.com/office/officeart/2005/8/layout/hierarchy6"/>
    <dgm:cxn modelId="{89343767-27E7-44A6-8543-05926967C5CA}" type="presParOf" srcId="{8159C8D3-AFBF-4C2D-B634-73071146A5BC}" destId="{A724ECC6-6489-4F72-A451-39D524E44848}" srcOrd="0" destOrd="0" presId="urn:microsoft.com/office/officeart/2005/8/layout/hierarchy6"/>
    <dgm:cxn modelId="{64EF2637-BD4B-4F10-8289-35CCCD768E6E}" type="presParOf" srcId="{A724ECC6-6489-4F72-A451-39D524E44848}" destId="{74CE8811-D935-4B26-BF57-2E4AD5A2F920}" srcOrd="0" destOrd="0" presId="urn:microsoft.com/office/officeart/2005/8/layout/hierarchy6"/>
    <dgm:cxn modelId="{F18FAB44-2015-424D-9448-5A15C1934D91}" type="presParOf" srcId="{A724ECC6-6489-4F72-A451-39D524E44848}" destId="{51759EB0-AD2C-4D06-A786-D28FEB8E509B}" srcOrd="1" destOrd="0" presId="urn:microsoft.com/office/officeart/2005/8/layout/hierarchy6"/>
    <dgm:cxn modelId="{1ADE0490-230F-4B56-9D20-B73D766B0220}" type="presParOf" srcId="{51759EB0-AD2C-4D06-A786-D28FEB8E509B}" destId="{3D4E69D1-C203-4C56-B6E9-C6C25D045016}" srcOrd="0" destOrd="0" presId="urn:microsoft.com/office/officeart/2005/8/layout/hierarchy6"/>
    <dgm:cxn modelId="{1777D030-7266-44CD-BCE0-871E4D1A0DD3}" type="presParOf" srcId="{51759EB0-AD2C-4D06-A786-D28FEB8E509B}" destId="{B6AEFF57-954C-4B88-B878-D88F4E0815C8}" srcOrd="1" destOrd="0" presId="urn:microsoft.com/office/officeart/2005/8/layout/hierarchy6"/>
    <dgm:cxn modelId="{3B8A251C-7D80-4C98-B0C8-FFA3823AF14B}" type="presParOf" srcId="{B6AEFF57-954C-4B88-B878-D88F4E0815C8}" destId="{3659EF68-DE55-4450-9C2A-E7C17415F409}" srcOrd="0" destOrd="0" presId="urn:microsoft.com/office/officeart/2005/8/layout/hierarchy6"/>
    <dgm:cxn modelId="{440115B9-FAFE-4CD2-A3EF-A2ED0507AED5}" type="presParOf" srcId="{B6AEFF57-954C-4B88-B878-D88F4E0815C8}" destId="{C09ACB55-C722-4C94-B292-387F53F11FCB}" srcOrd="1" destOrd="0" presId="urn:microsoft.com/office/officeart/2005/8/layout/hierarchy6"/>
    <dgm:cxn modelId="{1354BA69-087D-4B78-9D1A-A532CA940F1F}" type="presParOf" srcId="{51759EB0-AD2C-4D06-A786-D28FEB8E509B}" destId="{057252F9-301A-4CD5-AA8B-7BA083C9B8E3}" srcOrd="2" destOrd="0" presId="urn:microsoft.com/office/officeart/2005/8/layout/hierarchy6"/>
    <dgm:cxn modelId="{0F030635-28EB-4E76-9295-DCDECD1D7E68}" type="presParOf" srcId="{51759EB0-AD2C-4D06-A786-D28FEB8E509B}" destId="{BF40E13A-E3F1-4FC6-931F-20F11DA8CE57}" srcOrd="3" destOrd="0" presId="urn:microsoft.com/office/officeart/2005/8/layout/hierarchy6"/>
    <dgm:cxn modelId="{809AAA0F-C828-40F8-8559-A43B0D2CCA9E}" type="presParOf" srcId="{BF40E13A-E3F1-4FC6-931F-20F11DA8CE57}" destId="{E17CAEDB-40D7-4B41-9E64-1E0C2F53A4D0}" srcOrd="0" destOrd="0" presId="urn:microsoft.com/office/officeart/2005/8/layout/hierarchy6"/>
    <dgm:cxn modelId="{0EAF438C-4CCC-40F0-AC77-B193D2CE5BE0}" type="presParOf" srcId="{BF40E13A-E3F1-4FC6-931F-20F11DA8CE57}" destId="{433C13BE-7982-4A0D-AC39-ABC2E5194D68}" srcOrd="1" destOrd="0" presId="urn:microsoft.com/office/officeart/2005/8/layout/hierarchy6"/>
    <dgm:cxn modelId="{D22FEEE0-E483-4853-A328-01310DA08595}" type="presParOf" srcId="{51759EB0-AD2C-4D06-A786-D28FEB8E509B}" destId="{609E54C0-F9F8-42C7-AD40-B7FDE4331680}" srcOrd="4" destOrd="0" presId="urn:microsoft.com/office/officeart/2005/8/layout/hierarchy6"/>
    <dgm:cxn modelId="{B2C13452-9490-4C2D-A5B3-1014BB24A416}" type="presParOf" srcId="{51759EB0-AD2C-4D06-A786-D28FEB8E509B}" destId="{83EF1314-9185-4D47-A016-2952C6D57CA7}" srcOrd="5" destOrd="0" presId="urn:microsoft.com/office/officeart/2005/8/layout/hierarchy6"/>
    <dgm:cxn modelId="{058F9B38-BC6E-4E88-B13F-60E74995F5FC}" type="presParOf" srcId="{83EF1314-9185-4D47-A016-2952C6D57CA7}" destId="{B8A5D975-18C5-4DAB-80BE-588E0BF8F397}" srcOrd="0" destOrd="0" presId="urn:microsoft.com/office/officeart/2005/8/layout/hierarchy6"/>
    <dgm:cxn modelId="{A37005A5-9CAE-4867-A849-7C3E856B8CFD}" type="presParOf" srcId="{83EF1314-9185-4D47-A016-2952C6D57CA7}" destId="{70181E99-BED3-44DE-95B7-56CBE5171FE5}" srcOrd="1" destOrd="0" presId="urn:microsoft.com/office/officeart/2005/8/layout/hierarchy6"/>
    <dgm:cxn modelId="{A36297D2-C45E-403B-B24F-993B82C52889}" type="presParOf" srcId="{0BD28649-496F-49C9-A300-E8E5DF4F5E59}" destId="{260CEEDA-4B99-498A-81E6-B0F31496A08C}" srcOrd="1" destOrd="0" presId="urn:microsoft.com/office/officeart/2005/8/layout/hierarchy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62116753-B0CD-4B67-8AFC-71B5C29BFA78}" type="doc">
      <dgm:prSet loTypeId="urn:microsoft.com/office/officeart/2005/8/layout/hierarchy6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D78D1BCC-1A86-4854-8565-5ABA9B3E6BE7}">
      <dgm:prSet phldrT="[نص]" custT="1"/>
      <dgm:spPr/>
      <dgm:t>
        <a:bodyPr/>
        <a:lstStyle/>
        <a:p>
          <a:pPr rtl="1"/>
          <a:r>
            <a:rPr lang="ar-SA" sz="2800" b="1" dirty="0" smtClean="0"/>
            <a:t>أبرز الهيئات الدولية التي تعنى بحقوق الإنسان</a:t>
          </a:r>
          <a:endParaRPr lang="ar-SA" sz="2800" dirty="0"/>
        </a:p>
      </dgm:t>
    </dgm:pt>
    <dgm:pt modelId="{A3DB5D0A-2603-407E-96F1-469273A018F5}" type="parTrans" cxnId="{D4A32551-9E1F-418A-9D8A-3C04D48A36AA}">
      <dgm:prSet/>
      <dgm:spPr/>
      <dgm:t>
        <a:bodyPr/>
        <a:lstStyle/>
        <a:p>
          <a:pPr rtl="1"/>
          <a:endParaRPr lang="ar-SA"/>
        </a:p>
      </dgm:t>
    </dgm:pt>
    <dgm:pt modelId="{06233563-BFF1-47C8-9D60-29040C0F6450}" type="sibTrans" cxnId="{D4A32551-9E1F-418A-9D8A-3C04D48A36AA}">
      <dgm:prSet/>
      <dgm:spPr/>
      <dgm:t>
        <a:bodyPr/>
        <a:lstStyle/>
        <a:p>
          <a:pPr rtl="1"/>
          <a:endParaRPr lang="ar-SA"/>
        </a:p>
      </dgm:t>
    </dgm:pt>
    <dgm:pt modelId="{ACC7E233-C364-40AE-9560-E99F05152C47}">
      <dgm:prSet phldrT="[نص]"/>
      <dgm:spPr/>
      <dgm:t>
        <a:bodyPr/>
        <a:lstStyle/>
        <a:p>
          <a:pPr rtl="1"/>
          <a:r>
            <a:rPr lang="ar-SA" dirty="0" smtClean="0"/>
            <a:t>المحكمة الأوروبية لحقوق الإنسان</a:t>
          </a:r>
          <a:endParaRPr lang="ar-SA" dirty="0"/>
        </a:p>
      </dgm:t>
    </dgm:pt>
    <dgm:pt modelId="{2BA94827-3CF3-42CB-9268-855CF7AF2D90}" type="parTrans" cxnId="{A7FDA029-3AEF-407B-8CAF-10AB07C170EE}">
      <dgm:prSet/>
      <dgm:spPr/>
      <dgm:t>
        <a:bodyPr/>
        <a:lstStyle/>
        <a:p>
          <a:pPr rtl="1"/>
          <a:endParaRPr lang="ar-SA"/>
        </a:p>
      </dgm:t>
    </dgm:pt>
    <dgm:pt modelId="{ED20A528-56A1-43E0-B8C7-D9A1B66CE857}" type="sibTrans" cxnId="{A7FDA029-3AEF-407B-8CAF-10AB07C170EE}">
      <dgm:prSet/>
      <dgm:spPr/>
      <dgm:t>
        <a:bodyPr/>
        <a:lstStyle/>
        <a:p>
          <a:pPr rtl="1"/>
          <a:endParaRPr lang="ar-SA"/>
        </a:p>
      </dgm:t>
    </dgm:pt>
    <dgm:pt modelId="{59226A99-D402-4AF4-BD11-CD8780744C65}">
      <dgm:prSet/>
      <dgm:spPr/>
      <dgm:t>
        <a:bodyPr/>
        <a:lstStyle/>
        <a:p>
          <a:pPr rtl="1"/>
          <a:r>
            <a:rPr lang="ar-SA" dirty="0" smtClean="0"/>
            <a:t>اللجنة الأوروبية لحقوق الإنسان  </a:t>
          </a:r>
          <a:endParaRPr lang="ar-SA" dirty="0"/>
        </a:p>
      </dgm:t>
    </dgm:pt>
    <dgm:pt modelId="{CBB1259D-0461-4A91-9A46-D52027B17DA8}" type="parTrans" cxnId="{B73A010D-E013-4441-A3EC-6567A785FA59}">
      <dgm:prSet/>
      <dgm:spPr/>
      <dgm:t>
        <a:bodyPr/>
        <a:lstStyle/>
        <a:p>
          <a:pPr rtl="1"/>
          <a:endParaRPr lang="ar-SA"/>
        </a:p>
      </dgm:t>
    </dgm:pt>
    <dgm:pt modelId="{6DFFEAC3-9ED2-4431-9E64-17668514BC96}" type="sibTrans" cxnId="{B73A010D-E013-4441-A3EC-6567A785FA59}">
      <dgm:prSet/>
      <dgm:spPr/>
      <dgm:t>
        <a:bodyPr/>
        <a:lstStyle/>
        <a:p>
          <a:pPr rtl="1"/>
          <a:endParaRPr lang="ar-SA"/>
        </a:p>
      </dgm:t>
    </dgm:pt>
    <dgm:pt modelId="{8E8CCAC1-E1E1-4A4A-BB5C-429FB20C7A52}">
      <dgm:prSet/>
      <dgm:spPr/>
      <dgm:t>
        <a:bodyPr/>
        <a:lstStyle/>
        <a:p>
          <a:pPr rtl="1"/>
          <a:r>
            <a:rPr lang="ar-SA" smtClean="0"/>
            <a:t>اللجنة الإفريقية لحقوق الإنسان والشعوب</a:t>
          </a:r>
          <a:endParaRPr lang="ar-SA" dirty="0"/>
        </a:p>
      </dgm:t>
    </dgm:pt>
    <dgm:pt modelId="{E11ECAA2-7F09-4470-9681-9832E077006C}" type="parTrans" cxnId="{84A6408F-5AA5-4475-A65A-21DCAB94E7CE}">
      <dgm:prSet/>
      <dgm:spPr/>
      <dgm:t>
        <a:bodyPr/>
        <a:lstStyle/>
        <a:p>
          <a:pPr rtl="1"/>
          <a:endParaRPr lang="ar-SA"/>
        </a:p>
      </dgm:t>
    </dgm:pt>
    <dgm:pt modelId="{BF0D04E6-5517-4027-8A5F-7698776A7DD9}" type="sibTrans" cxnId="{84A6408F-5AA5-4475-A65A-21DCAB94E7CE}">
      <dgm:prSet/>
      <dgm:spPr/>
      <dgm:t>
        <a:bodyPr/>
        <a:lstStyle/>
        <a:p>
          <a:pPr rtl="1"/>
          <a:endParaRPr lang="ar-SA"/>
        </a:p>
      </dgm:t>
    </dgm:pt>
    <dgm:pt modelId="{460ECE0D-1888-4F89-99E7-0F09C1050AAF}">
      <dgm:prSet/>
      <dgm:spPr/>
      <dgm:t>
        <a:bodyPr/>
        <a:lstStyle/>
        <a:p>
          <a:pPr rtl="1"/>
          <a:r>
            <a:rPr lang="ar-SA" smtClean="0"/>
            <a:t>لجنة وزراء مجلس أوروبا</a:t>
          </a:r>
          <a:endParaRPr lang="ar-SA" dirty="0"/>
        </a:p>
      </dgm:t>
    </dgm:pt>
    <dgm:pt modelId="{9763FC0C-68F0-4DED-A041-298F8AA2EFF0}" type="parTrans" cxnId="{2F5884A7-0CE3-4334-8056-E76588EEE033}">
      <dgm:prSet/>
      <dgm:spPr/>
      <dgm:t>
        <a:bodyPr/>
        <a:lstStyle/>
        <a:p>
          <a:pPr rtl="1"/>
          <a:endParaRPr lang="ar-SA"/>
        </a:p>
      </dgm:t>
    </dgm:pt>
    <dgm:pt modelId="{69097B52-9631-4D44-826E-DB9673991DCC}" type="sibTrans" cxnId="{2F5884A7-0CE3-4334-8056-E76588EEE033}">
      <dgm:prSet/>
      <dgm:spPr/>
      <dgm:t>
        <a:bodyPr/>
        <a:lstStyle/>
        <a:p>
          <a:pPr rtl="1"/>
          <a:endParaRPr lang="ar-SA"/>
        </a:p>
      </dgm:t>
    </dgm:pt>
    <dgm:pt modelId="{7CFFDAE4-065A-4E37-9BFE-47F306AD0EF1}" type="pres">
      <dgm:prSet presAssocID="{62116753-B0CD-4B67-8AFC-71B5C29BFA78}" presName="mainComposite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08A86AAC-97CD-4B5B-90F7-14044AAC8691}" type="pres">
      <dgm:prSet presAssocID="{62116753-B0CD-4B67-8AFC-71B5C29BFA78}" presName="hierFlow" presStyleCnt="0"/>
      <dgm:spPr/>
    </dgm:pt>
    <dgm:pt modelId="{426B1660-A53A-4A9D-B8E7-ADF404699D3C}" type="pres">
      <dgm:prSet presAssocID="{62116753-B0CD-4B67-8AFC-71B5C29BFA78}" presName="hierChild1" presStyleCnt="0">
        <dgm:presLayoutVars>
          <dgm:chPref val="1"/>
          <dgm:animOne val="branch"/>
          <dgm:animLvl val="lvl"/>
        </dgm:presLayoutVars>
      </dgm:prSet>
      <dgm:spPr/>
    </dgm:pt>
    <dgm:pt modelId="{61689537-49F4-47C4-9B23-8078F4D260B9}" type="pres">
      <dgm:prSet presAssocID="{D78D1BCC-1A86-4854-8565-5ABA9B3E6BE7}" presName="Name14" presStyleCnt="0"/>
      <dgm:spPr/>
    </dgm:pt>
    <dgm:pt modelId="{6F1CDAE2-19B4-49ED-9ABA-DBFA63F1BDE4}" type="pres">
      <dgm:prSet presAssocID="{D78D1BCC-1A86-4854-8565-5ABA9B3E6BE7}" presName="level1Shape" presStyleLbl="node0" presStyleIdx="0" presStyleCnt="1" custScaleX="262724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AE2CD4BC-D0FC-471C-943A-EF20C174D94A}" type="pres">
      <dgm:prSet presAssocID="{D78D1BCC-1A86-4854-8565-5ABA9B3E6BE7}" presName="hierChild2" presStyleCnt="0"/>
      <dgm:spPr/>
    </dgm:pt>
    <dgm:pt modelId="{61577473-6F84-4F0B-8A7B-144B3796BB23}" type="pres">
      <dgm:prSet presAssocID="{2BA94827-3CF3-42CB-9268-855CF7AF2D90}" presName="Name19" presStyleLbl="parChTrans1D2" presStyleIdx="0" presStyleCnt="4"/>
      <dgm:spPr/>
      <dgm:t>
        <a:bodyPr/>
        <a:lstStyle/>
        <a:p>
          <a:pPr rtl="1"/>
          <a:endParaRPr lang="ar-SA"/>
        </a:p>
      </dgm:t>
    </dgm:pt>
    <dgm:pt modelId="{73B50149-CA59-4128-A712-BA69CCC39EB8}" type="pres">
      <dgm:prSet presAssocID="{ACC7E233-C364-40AE-9560-E99F05152C47}" presName="Name21" presStyleCnt="0"/>
      <dgm:spPr/>
    </dgm:pt>
    <dgm:pt modelId="{51B9D4E2-BB1C-468F-910C-7DA0876C9911}" type="pres">
      <dgm:prSet presAssocID="{ACC7E233-C364-40AE-9560-E99F05152C47}" presName="level2Shape" presStyleLbl="node2" presStyleIdx="0" presStyleCnt="4"/>
      <dgm:spPr/>
      <dgm:t>
        <a:bodyPr/>
        <a:lstStyle/>
        <a:p>
          <a:pPr rtl="1"/>
          <a:endParaRPr lang="ar-SA"/>
        </a:p>
      </dgm:t>
    </dgm:pt>
    <dgm:pt modelId="{33FADB60-B913-4938-840F-5841A325143E}" type="pres">
      <dgm:prSet presAssocID="{ACC7E233-C364-40AE-9560-E99F05152C47}" presName="hierChild3" presStyleCnt="0"/>
      <dgm:spPr/>
    </dgm:pt>
    <dgm:pt modelId="{F14EF863-DE4D-4467-B14F-B59E4B7828F0}" type="pres">
      <dgm:prSet presAssocID="{9763FC0C-68F0-4DED-A041-298F8AA2EFF0}" presName="Name19" presStyleLbl="parChTrans1D2" presStyleIdx="1" presStyleCnt="4"/>
      <dgm:spPr/>
      <dgm:t>
        <a:bodyPr/>
        <a:lstStyle/>
        <a:p>
          <a:pPr rtl="1"/>
          <a:endParaRPr lang="ar-SA"/>
        </a:p>
      </dgm:t>
    </dgm:pt>
    <dgm:pt modelId="{968091F5-6D6B-42AE-B159-699E06B8C164}" type="pres">
      <dgm:prSet presAssocID="{460ECE0D-1888-4F89-99E7-0F09C1050AAF}" presName="Name21" presStyleCnt="0"/>
      <dgm:spPr/>
    </dgm:pt>
    <dgm:pt modelId="{E95D0601-9991-4F47-8A75-84D129A76147}" type="pres">
      <dgm:prSet presAssocID="{460ECE0D-1888-4F89-99E7-0F09C1050AAF}" presName="level2Shape" presStyleLbl="node2" presStyleIdx="1" presStyleCnt="4"/>
      <dgm:spPr/>
      <dgm:t>
        <a:bodyPr/>
        <a:lstStyle/>
        <a:p>
          <a:pPr rtl="1"/>
          <a:endParaRPr lang="ar-SA"/>
        </a:p>
      </dgm:t>
    </dgm:pt>
    <dgm:pt modelId="{11C486EE-59FC-42CC-A8FE-69FFE5FA89E7}" type="pres">
      <dgm:prSet presAssocID="{460ECE0D-1888-4F89-99E7-0F09C1050AAF}" presName="hierChild3" presStyleCnt="0"/>
      <dgm:spPr/>
    </dgm:pt>
    <dgm:pt modelId="{8D9C1AAB-C4A7-4C00-AA6D-595E5E20EFFD}" type="pres">
      <dgm:prSet presAssocID="{E11ECAA2-7F09-4470-9681-9832E077006C}" presName="Name19" presStyleLbl="parChTrans1D2" presStyleIdx="2" presStyleCnt="4"/>
      <dgm:spPr/>
      <dgm:t>
        <a:bodyPr/>
        <a:lstStyle/>
        <a:p>
          <a:pPr rtl="1"/>
          <a:endParaRPr lang="ar-SA"/>
        </a:p>
      </dgm:t>
    </dgm:pt>
    <dgm:pt modelId="{6044E3C3-1221-4367-9340-E167841F938F}" type="pres">
      <dgm:prSet presAssocID="{8E8CCAC1-E1E1-4A4A-BB5C-429FB20C7A52}" presName="Name21" presStyleCnt="0"/>
      <dgm:spPr/>
    </dgm:pt>
    <dgm:pt modelId="{F10E5AED-2C52-46AC-9D4E-AF8E095D498B}" type="pres">
      <dgm:prSet presAssocID="{8E8CCAC1-E1E1-4A4A-BB5C-429FB20C7A52}" presName="level2Shape" presStyleLbl="node2" presStyleIdx="2" presStyleCnt="4"/>
      <dgm:spPr/>
      <dgm:t>
        <a:bodyPr/>
        <a:lstStyle/>
        <a:p>
          <a:pPr rtl="1"/>
          <a:endParaRPr lang="ar-SA"/>
        </a:p>
      </dgm:t>
    </dgm:pt>
    <dgm:pt modelId="{1F427401-FE13-416C-831F-7E0ADAEF249B}" type="pres">
      <dgm:prSet presAssocID="{8E8CCAC1-E1E1-4A4A-BB5C-429FB20C7A52}" presName="hierChild3" presStyleCnt="0"/>
      <dgm:spPr/>
    </dgm:pt>
    <dgm:pt modelId="{5439582B-F373-4CD2-AE7E-50B8A17BE1E0}" type="pres">
      <dgm:prSet presAssocID="{CBB1259D-0461-4A91-9A46-D52027B17DA8}" presName="Name19" presStyleLbl="parChTrans1D2" presStyleIdx="3" presStyleCnt="4"/>
      <dgm:spPr/>
      <dgm:t>
        <a:bodyPr/>
        <a:lstStyle/>
        <a:p>
          <a:pPr rtl="1"/>
          <a:endParaRPr lang="ar-SA"/>
        </a:p>
      </dgm:t>
    </dgm:pt>
    <dgm:pt modelId="{97BC23D9-6BA0-4E8A-BA1E-722383E50925}" type="pres">
      <dgm:prSet presAssocID="{59226A99-D402-4AF4-BD11-CD8780744C65}" presName="Name21" presStyleCnt="0"/>
      <dgm:spPr/>
    </dgm:pt>
    <dgm:pt modelId="{5440161E-F329-4B42-89CC-A4BAC422636B}" type="pres">
      <dgm:prSet presAssocID="{59226A99-D402-4AF4-BD11-CD8780744C65}" presName="level2Shape" presStyleLbl="node2" presStyleIdx="3" presStyleCnt="4"/>
      <dgm:spPr/>
      <dgm:t>
        <a:bodyPr/>
        <a:lstStyle/>
        <a:p>
          <a:pPr rtl="1"/>
          <a:endParaRPr lang="ar-SA"/>
        </a:p>
      </dgm:t>
    </dgm:pt>
    <dgm:pt modelId="{C552A9AC-4B39-4237-B59A-80FA4772BBEC}" type="pres">
      <dgm:prSet presAssocID="{59226A99-D402-4AF4-BD11-CD8780744C65}" presName="hierChild3" presStyleCnt="0"/>
      <dgm:spPr/>
    </dgm:pt>
    <dgm:pt modelId="{96E1DC5F-C8E1-4AA6-9C0E-9688B2077D5B}" type="pres">
      <dgm:prSet presAssocID="{62116753-B0CD-4B67-8AFC-71B5C29BFA78}" presName="bgShapesFlow" presStyleCnt="0"/>
      <dgm:spPr/>
    </dgm:pt>
  </dgm:ptLst>
  <dgm:cxnLst>
    <dgm:cxn modelId="{2FD1CFD5-5FFE-4712-907A-8D2E7A350FA6}" type="presOf" srcId="{CBB1259D-0461-4A91-9A46-D52027B17DA8}" destId="{5439582B-F373-4CD2-AE7E-50B8A17BE1E0}" srcOrd="0" destOrd="0" presId="urn:microsoft.com/office/officeart/2005/8/layout/hierarchy6"/>
    <dgm:cxn modelId="{0BCAB3C7-1790-48FF-A35E-2921C82C00D9}" type="presOf" srcId="{59226A99-D402-4AF4-BD11-CD8780744C65}" destId="{5440161E-F329-4B42-89CC-A4BAC422636B}" srcOrd="0" destOrd="0" presId="urn:microsoft.com/office/officeart/2005/8/layout/hierarchy6"/>
    <dgm:cxn modelId="{96FA5EB1-7D8B-40B0-AA9E-1CAADE3AEA52}" type="presOf" srcId="{9763FC0C-68F0-4DED-A041-298F8AA2EFF0}" destId="{F14EF863-DE4D-4467-B14F-B59E4B7828F0}" srcOrd="0" destOrd="0" presId="urn:microsoft.com/office/officeart/2005/8/layout/hierarchy6"/>
    <dgm:cxn modelId="{CF6671E8-7D84-494B-B822-6464E509B29C}" type="presOf" srcId="{62116753-B0CD-4B67-8AFC-71B5C29BFA78}" destId="{7CFFDAE4-065A-4E37-9BFE-47F306AD0EF1}" srcOrd="0" destOrd="0" presId="urn:microsoft.com/office/officeart/2005/8/layout/hierarchy6"/>
    <dgm:cxn modelId="{2F5884A7-0CE3-4334-8056-E76588EEE033}" srcId="{D78D1BCC-1A86-4854-8565-5ABA9B3E6BE7}" destId="{460ECE0D-1888-4F89-99E7-0F09C1050AAF}" srcOrd="1" destOrd="0" parTransId="{9763FC0C-68F0-4DED-A041-298F8AA2EFF0}" sibTransId="{69097B52-9631-4D44-826E-DB9673991DCC}"/>
    <dgm:cxn modelId="{E8A98D5F-FAFC-4DE6-B73E-77204CF0BBEA}" type="presOf" srcId="{460ECE0D-1888-4F89-99E7-0F09C1050AAF}" destId="{E95D0601-9991-4F47-8A75-84D129A76147}" srcOrd="0" destOrd="0" presId="urn:microsoft.com/office/officeart/2005/8/layout/hierarchy6"/>
    <dgm:cxn modelId="{84A6408F-5AA5-4475-A65A-21DCAB94E7CE}" srcId="{D78D1BCC-1A86-4854-8565-5ABA9B3E6BE7}" destId="{8E8CCAC1-E1E1-4A4A-BB5C-429FB20C7A52}" srcOrd="2" destOrd="0" parTransId="{E11ECAA2-7F09-4470-9681-9832E077006C}" sibTransId="{BF0D04E6-5517-4027-8A5F-7698776A7DD9}"/>
    <dgm:cxn modelId="{9CD0F9EE-71AA-4B90-9601-0759F4BB78AC}" type="presOf" srcId="{E11ECAA2-7F09-4470-9681-9832E077006C}" destId="{8D9C1AAB-C4A7-4C00-AA6D-595E5E20EFFD}" srcOrd="0" destOrd="0" presId="urn:microsoft.com/office/officeart/2005/8/layout/hierarchy6"/>
    <dgm:cxn modelId="{D2C0E4DB-5FD1-4D25-8FE0-E83AB5AA8797}" type="presOf" srcId="{2BA94827-3CF3-42CB-9268-855CF7AF2D90}" destId="{61577473-6F84-4F0B-8A7B-144B3796BB23}" srcOrd="0" destOrd="0" presId="urn:microsoft.com/office/officeart/2005/8/layout/hierarchy6"/>
    <dgm:cxn modelId="{B73A010D-E013-4441-A3EC-6567A785FA59}" srcId="{D78D1BCC-1A86-4854-8565-5ABA9B3E6BE7}" destId="{59226A99-D402-4AF4-BD11-CD8780744C65}" srcOrd="3" destOrd="0" parTransId="{CBB1259D-0461-4A91-9A46-D52027B17DA8}" sibTransId="{6DFFEAC3-9ED2-4431-9E64-17668514BC96}"/>
    <dgm:cxn modelId="{999D2E1E-7F73-4100-9FCE-AEA70B1A1E3D}" type="presOf" srcId="{ACC7E233-C364-40AE-9560-E99F05152C47}" destId="{51B9D4E2-BB1C-468F-910C-7DA0876C9911}" srcOrd="0" destOrd="0" presId="urn:microsoft.com/office/officeart/2005/8/layout/hierarchy6"/>
    <dgm:cxn modelId="{616471F9-5F9B-4826-9FC2-B5DAEA965472}" type="presOf" srcId="{D78D1BCC-1A86-4854-8565-5ABA9B3E6BE7}" destId="{6F1CDAE2-19B4-49ED-9ABA-DBFA63F1BDE4}" srcOrd="0" destOrd="0" presId="urn:microsoft.com/office/officeart/2005/8/layout/hierarchy6"/>
    <dgm:cxn modelId="{91DE5F19-12DF-49B2-ACF7-18CDE362DBAF}" type="presOf" srcId="{8E8CCAC1-E1E1-4A4A-BB5C-429FB20C7A52}" destId="{F10E5AED-2C52-46AC-9D4E-AF8E095D498B}" srcOrd="0" destOrd="0" presId="urn:microsoft.com/office/officeart/2005/8/layout/hierarchy6"/>
    <dgm:cxn modelId="{D4A32551-9E1F-418A-9D8A-3C04D48A36AA}" srcId="{62116753-B0CD-4B67-8AFC-71B5C29BFA78}" destId="{D78D1BCC-1A86-4854-8565-5ABA9B3E6BE7}" srcOrd="0" destOrd="0" parTransId="{A3DB5D0A-2603-407E-96F1-469273A018F5}" sibTransId="{06233563-BFF1-47C8-9D60-29040C0F6450}"/>
    <dgm:cxn modelId="{A7FDA029-3AEF-407B-8CAF-10AB07C170EE}" srcId="{D78D1BCC-1A86-4854-8565-5ABA9B3E6BE7}" destId="{ACC7E233-C364-40AE-9560-E99F05152C47}" srcOrd="0" destOrd="0" parTransId="{2BA94827-3CF3-42CB-9268-855CF7AF2D90}" sibTransId="{ED20A528-56A1-43E0-B8C7-D9A1B66CE857}"/>
    <dgm:cxn modelId="{63FF0A29-E07C-48B8-900B-FDABCD6E47E8}" type="presParOf" srcId="{7CFFDAE4-065A-4E37-9BFE-47F306AD0EF1}" destId="{08A86AAC-97CD-4B5B-90F7-14044AAC8691}" srcOrd="0" destOrd="0" presId="urn:microsoft.com/office/officeart/2005/8/layout/hierarchy6"/>
    <dgm:cxn modelId="{BD05ED45-F819-449E-85C2-F611BF0678EC}" type="presParOf" srcId="{08A86AAC-97CD-4B5B-90F7-14044AAC8691}" destId="{426B1660-A53A-4A9D-B8E7-ADF404699D3C}" srcOrd="0" destOrd="0" presId="urn:microsoft.com/office/officeart/2005/8/layout/hierarchy6"/>
    <dgm:cxn modelId="{F98F0972-187C-4BA7-A956-A9146447FF10}" type="presParOf" srcId="{426B1660-A53A-4A9D-B8E7-ADF404699D3C}" destId="{61689537-49F4-47C4-9B23-8078F4D260B9}" srcOrd="0" destOrd="0" presId="urn:microsoft.com/office/officeart/2005/8/layout/hierarchy6"/>
    <dgm:cxn modelId="{EA4FD157-6D8F-4F0A-AE81-DF8348ABA1CE}" type="presParOf" srcId="{61689537-49F4-47C4-9B23-8078F4D260B9}" destId="{6F1CDAE2-19B4-49ED-9ABA-DBFA63F1BDE4}" srcOrd="0" destOrd="0" presId="urn:microsoft.com/office/officeart/2005/8/layout/hierarchy6"/>
    <dgm:cxn modelId="{82B3D06C-19B5-4B60-BF44-8886FF23260F}" type="presParOf" srcId="{61689537-49F4-47C4-9B23-8078F4D260B9}" destId="{AE2CD4BC-D0FC-471C-943A-EF20C174D94A}" srcOrd="1" destOrd="0" presId="urn:microsoft.com/office/officeart/2005/8/layout/hierarchy6"/>
    <dgm:cxn modelId="{06C48B33-06F9-4A2B-A68A-99C19CFC9663}" type="presParOf" srcId="{AE2CD4BC-D0FC-471C-943A-EF20C174D94A}" destId="{61577473-6F84-4F0B-8A7B-144B3796BB23}" srcOrd="0" destOrd="0" presId="urn:microsoft.com/office/officeart/2005/8/layout/hierarchy6"/>
    <dgm:cxn modelId="{49B32FCB-FC1F-4014-9D28-2AF86A058AAB}" type="presParOf" srcId="{AE2CD4BC-D0FC-471C-943A-EF20C174D94A}" destId="{73B50149-CA59-4128-A712-BA69CCC39EB8}" srcOrd="1" destOrd="0" presId="urn:microsoft.com/office/officeart/2005/8/layout/hierarchy6"/>
    <dgm:cxn modelId="{FFD504F8-B586-4876-88CE-DD39CBC06B55}" type="presParOf" srcId="{73B50149-CA59-4128-A712-BA69CCC39EB8}" destId="{51B9D4E2-BB1C-468F-910C-7DA0876C9911}" srcOrd="0" destOrd="0" presId="urn:microsoft.com/office/officeart/2005/8/layout/hierarchy6"/>
    <dgm:cxn modelId="{F7BD2F3D-9092-40C4-B022-79B29B82D759}" type="presParOf" srcId="{73B50149-CA59-4128-A712-BA69CCC39EB8}" destId="{33FADB60-B913-4938-840F-5841A325143E}" srcOrd="1" destOrd="0" presId="urn:microsoft.com/office/officeart/2005/8/layout/hierarchy6"/>
    <dgm:cxn modelId="{3B7CE57C-5A37-47A2-8F69-FB2BF197179B}" type="presParOf" srcId="{AE2CD4BC-D0FC-471C-943A-EF20C174D94A}" destId="{F14EF863-DE4D-4467-B14F-B59E4B7828F0}" srcOrd="2" destOrd="0" presId="urn:microsoft.com/office/officeart/2005/8/layout/hierarchy6"/>
    <dgm:cxn modelId="{735EABFF-7699-40F6-A4E0-2CF8EFFBB804}" type="presParOf" srcId="{AE2CD4BC-D0FC-471C-943A-EF20C174D94A}" destId="{968091F5-6D6B-42AE-B159-699E06B8C164}" srcOrd="3" destOrd="0" presId="urn:microsoft.com/office/officeart/2005/8/layout/hierarchy6"/>
    <dgm:cxn modelId="{6EA0D0C5-E88A-4399-8AA0-BC32400C79C6}" type="presParOf" srcId="{968091F5-6D6B-42AE-B159-699E06B8C164}" destId="{E95D0601-9991-4F47-8A75-84D129A76147}" srcOrd="0" destOrd="0" presId="urn:microsoft.com/office/officeart/2005/8/layout/hierarchy6"/>
    <dgm:cxn modelId="{F09BEE66-C439-4BD5-A923-7DA0964B4EFB}" type="presParOf" srcId="{968091F5-6D6B-42AE-B159-699E06B8C164}" destId="{11C486EE-59FC-42CC-A8FE-69FFE5FA89E7}" srcOrd="1" destOrd="0" presId="urn:microsoft.com/office/officeart/2005/8/layout/hierarchy6"/>
    <dgm:cxn modelId="{930D8816-F59A-4F8A-A9D1-A6C15C6ABA7A}" type="presParOf" srcId="{AE2CD4BC-D0FC-471C-943A-EF20C174D94A}" destId="{8D9C1AAB-C4A7-4C00-AA6D-595E5E20EFFD}" srcOrd="4" destOrd="0" presId="urn:microsoft.com/office/officeart/2005/8/layout/hierarchy6"/>
    <dgm:cxn modelId="{2C9C82C1-2539-4217-A76C-40CAE81F97AB}" type="presParOf" srcId="{AE2CD4BC-D0FC-471C-943A-EF20C174D94A}" destId="{6044E3C3-1221-4367-9340-E167841F938F}" srcOrd="5" destOrd="0" presId="urn:microsoft.com/office/officeart/2005/8/layout/hierarchy6"/>
    <dgm:cxn modelId="{91A6E8BD-3DE0-40F6-BBDC-7EEE53331E74}" type="presParOf" srcId="{6044E3C3-1221-4367-9340-E167841F938F}" destId="{F10E5AED-2C52-46AC-9D4E-AF8E095D498B}" srcOrd="0" destOrd="0" presId="urn:microsoft.com/office/officeart/2005/8/layout/hierarchy6"/>
    <dgm:cxn modelId="{69534B3A-01F3-4BAA-B20A-21F3574A7396}" type="presParOf" srcId="{6044E3C3-1221-4367-9340-E167841F938F}" destId="{1F427401-FE13-416C-831F-7E0ADAEF249B}" srcOrd="1" destOrd="0" presId="urn:microsoft.com/office/officeart/2005/8/layout/hierarchy6"/>
    <dgm:cxn modelId="{92875F78-1971-435B-BF2A-F67B41C98308}" type="presParOf" srcId="{AE2CD4BC-D0FC-471C-943A-EF20C174D94A}" destId="{5439582B-F373-4CD2-AE7E-50B8A17BE1E0}" srcOrd="6" destOrd="0" presId="urn:microsoft.com/office/officeart/2005/8/layout/hierarchy6"/>
    <dgm:cxn modelId="{C62D8FF4-029B-4B73-A010-5F3A2FB43E30}" type="presParOf" srcId="{AE2CD4BC-D0FC-471C-943A-EF20C174D94A}" destId="{97BC23D9-6BA0-4E8A-BA1E-722383E50925}" srcOrd="7" destOrd="0" presId="urn:microsoft.com/office/officeart/2005/8/layout/hierarchy6"/>
    <dgm:cxn modelId="{EC3C4068-C8F1-4711-864D-376F7AB7800D}" type="presParOf" srcId="{97BC23D9-6BA0-4E8A-BA1E-722383E50925}" destId="{5440161E-F329-4B42-89CC-A4BAC422636B}" srcOrd="0" destOrd="0" presId="urn:microsoft.com/office/officeart/2005/8/layout/hierarchy6"/>
    <dgm:cxn modelId="{CBAEE22C-3077-45A1-A824-224B302CEDD8}" type="presParOf" srcId="{97BC23D9-6BA0-4E8A-BA1E-722383E50925}" destId="{C552A9AC-4B39-4237-B59A-80FA4772BBEC}" srcOrd="1" destOrd="0" presId="urn:microsoft.com/office/officeart/2005/8/layout/hierarchy6"/>
    <dgm:cxn modelId="{340D1845-ED22-4591-93F5-05C0DE4EB08B}" type="presParOf" srcId="{7CFFDAE4-065A-4E37-9BFE-47F306AD0EF1}" destId="{96E1DC5F-C8E1-4AA6-9C0E-9688B2077D5B}" srcOrd="1" destOrd="0" presId="urn:microsoft.com/office/officeart/2005/8/layout/hierarchy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F092282A-A179-4895-90D7-2727F928A4CE}" type="doc">
      <dgm:prSet loTypeId="urn:microsoft.com/office/officeart/2009/3/layout/HorizontalOrganizationChart" loCatId="hierarchy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FB3BD14B-2189-4452-8627-EF7C41FC5AF0}">
      <dgm:prSet phldrT="[نص]"/>
      <dgm:spPr/>
      <dgm:t>
        <a:bodyPr/>
        <a:lstStyle/>
        <a:p>
          <a:pPr rtl="1"/>
          <a:r>
            <a:rPr lang="ar-SA" dirty="0" smtClean="0"/>
            <a:t>يقسم إلى قسمين...</a:t>
          </a:r>
          <a:endParaRPr lang="ar-SA" dirty="0"/>
        </a:p>
      </dgm:t>
    </dgm:pt>
    <dgm:pt modelId="{2AC2192C-4327-4CB5-BD36-782C15D29B22}" type="parTrans" cxnId="{1868757A-12A7-44F0-B5A9-6AE5BCAF636B}">
      <dgm:prSet/>
      <dgm:spPr/>
      <dgm:t>
        <a:bodyPr/>
        <a:lstStyle/>
        <a:p>
          <a:pPr rtl="1"/>
          <a:endParaRPr lang="ar-SA"/>
        </a:p>
      </dgm:t>
    </dgm:pt>
    <dgm:pt modelId="{B81468F8-A598-4653-A72C-8B93F4819C25}" type="sibTrans" cxnId="{1868757A-12A7-44F0-B5A9-6AE5BCAF636B}">
      <dgm:prSet/>
      <dgm:spPr/>
      <dgm:t>
        <a:bodyPr/>
        <a:lstStyle/>
        <a:p>
          <a:pPr rtl="1"/>
          <a:endParaRPr lang="ar-SA"/>
        </a:p>
      </dgm:t>
    </dgm:pt>
    <dgm:pt modelId="{3E2C9B86-FEF0-4912-899C-F5E66FDFE4F4}">
      <dgm:prSet phldrT="[نص]"/>
      <dgm:spPr/>
      <dgm:t>
        <a:bodyPr/>
        <a:lstStyle/>
        <a:p>
          <a:pPr rtl="1"/>
          <a:r>
            <a:rPr lang="ar-SA" dirty="0" smtClean="0"/>
            <a:t>2- حقوق تخول صاحبها الحق في اقتضاء خدمة أساسية من الدولة </a:t>
          </a:r>
        </a:p>
        <a:p>
          <a:pPr rtl="1"/>
          <a:r>
            <a:rPr lang="ar-SA" dirty="0" smtClean="0"/>
            <a:t>(الجيل الأول لحقوق الإنسان)</a:t>
          </a:r>
          <a:endParaRPr lang="ar-SA" dirty="0"/>
        </a:p>
      </dgm:t>
    </dgm:pt>
    <dgm:pt modelId="{3CDC93F4-F49E-4C2A-993C-FFC6701C32D8}" type="parTrans" cxnId="{AF28FC4F-7F84-4FA4-B814-44A423DA0057}">
      <dgm:prSet/>
      <dgm:spPr/>
      <dgm:t>
        <a:bodyPr/>
        <a:lstStyle/>
        <a:p>
          <a:pPr rtl="1"/>
          <a:endParaRPr lang="ar-SA"/>
        </a:p>
      </dgm:t>
    </dgm:pt>
    <dgm:pt modelId="{2E66FDD3-1499-454A-9557-BB535F5BB9FE}" type="sibTrans" cxnId="{AF28FC4F-7F84-4FA4-B814-44A423DA0057}">
      <dgm:prSet/>
      <dgm:spPr/>
      <dgm:t>
        <a:bodyPr/>
        <a:lstStyle/>
        <a:p>
          <a:pPr rtl="1"/>
          <a:endParaRPr lang="ar-SA"/>
        </a:p>
      </dgm:t>
    </dgm:pt>
    <dgm:pt modelId="{7E657E85-C770-428B-B38C-3D3760842964}">
      <dgm:prSet phldrT="[نص]"/>
      <dgm:spPr/>
      <dgm:t>
        <a:bodyPr/>
        <a:lstStyle/>
        <a:p>
          <a:pPr rtl="1"/>
          <a:r>
            <a:rPr lang="ar-SA" dirty="0" smtClean="0"/>
            <a:t>1- حقوق تخول صاحبها نهج سلوك معين</a:t>
          </a:r>
        </a:p>
        <a:p>
          <a:pPr rtl="1"/>
          <a:r>
            <a:rPr lang="ar-SA" dirty="0" smtClean="0"/>
            <a:t>(الجيل الثاني لحقوق الإنسان)</a:t>
          </a:r>
          <a:endParaRPr lang="ar-SA" dirty="0"/>
        </a:p>
      </dgm:t>
    </dgm:pt>
    <dgm:pt modelId="{8E0365D6-E3D0-4E34-B71D-1D05E8F85E2A}" type="parTrans" cxnId="{12EFC5D9-8213-4EEB-AA97-F05193C07978}">
      <dgm:prSet/>
      <dgm:spPr/>
      <dgm:t>
        <a:bodyPr/>
        <a:lstStyle/>
        <a:p>
          <a:pPr rtl="1"/>
          <a:endParaRPr lang="ar-SA"/>
        </a:p>
      </dgm:t>
    </dgm:pt>
    <dgm:pt modelId="{AC545BC7-665E-433D-938D-7A66F6E0FCCF}" type="sibTrans" cxnId="{12EFC5D9-8213-4EEB-AA97-F05193C07978}">
      <dgm:prSet/>
      <dgm:spPr/>
      <dgm:t>
        <a:bodyPr/>
        <a:lstStyle/>
        <a:p>
          <a:pPr rtl="1"/>
          <a:endParaRPr lang="ar-SA"/>
        </a:p>
      </dgm:t>
    </dgm:pt>
    <dgm:pt modelId="{7A55B487-EBE6-4F85-A6D6-5501C744B6CD}">
      <dgm:prSet/>
      <dgm:spPr/>
      <dgm:t>
        <a:bodyPr/>
        <a:lstStyle/>
        <a:p>
          <a:pPr rtl="1"/>
          <a:r>
            <a:rPr lang="ar-SA" dirty="0" smtClean="0"/>
            <a:t>تتمثل في: </a:t>
          </a:r>
        </a:p>
        <a:p>
          <a:pPr rtl="1"/>
          <a:r>
            <a:rPr lang="ar-SA" dirty="0" smtClean="0"/>
            <a:t>الحقوق المدنية والسياسية في مواجهة الدولة </a:t>
          </a:r>
          <a:endParaRPr lang="ar-SA" dirty="0"/>
        </a:p>
      </dgm:t>
    </dgm:pt>
    <dgm:pt modelId="{BFEDE946-8A08-4184-BB28-55CE9FAB6FF0}" type="parTrans" cxnId="{1C9C70C6-2159-41FA-B592-0DA8119E2088}">
      <dgm:prSet/>
      <dgm:spPr/>
      <dgm:t>
        <a:bodyPr/>
        <a:lstStyle/>
        <a:p>
          <a:pPr rtl="1"/>
          <a:endParaRPr lang="ar-SA"/>
        </a:p>
      </dgm:t>
    </dgm:pt>
    <dgm:pt modelId="{D45C26EF-0773-4D33-9BDC-D167C9B1866D}" type="sibTrans" cxnId="{1C9C70C6-2159-41FA-B592-0DA8119E2088}">
      <dgm:prSet/>
      <dgm:spPr/>
      <dgm:t>
        <a:bodyPr/>
        <a:lstStyle/>
        <a:p>
          <a:pPr rtl="1"/>
          <a:endParaRPr lang="ar-SA"/>
        </a:p>
      </dgm:t>
    </dgm:pt>
    <dgm:pt modelId="{CB40B25E-4AFA-4746-B7AA-A2AFC51AC912}">
      <dgm:prSet/>
      <dgm:spPr/>
      <dgm:t>
        <a:bodyPr/>
        <a:lstStyle/>
        <a:p>
          <a:pPr rtl="1"/>
          <a:r>
            <a:rPr lang="ar-SA" dirty="0" smtClean="0"/>
            <a:t>تتمثل في:</a:t>
          </a:r>
        </a:p>
        <a:p>
          <a:pPr rtl="1"/>
          <a:r>
            <a:rPr lang="ar-SA" dirty="0" smtClean="0"/>
            <a:t>الحقوق الاقتصادية والاجتماعية والثقافية </a:t>
          </a:r>
          <a:endParaRPr lang="ar-SA" dirty="0"/>
        </a:p>
      </dgm:t>
    </dgm:pt>
    <dgm:pt modelId="{A19D3E60-C80E-4592-B1D8-ACF3A7ED359B}" type="parTrans" cxnId="{DE802E63-0EEB-4118-9AAF-80E9CAF46BA6}">
      <dgm:prSet/>
      <dgm:spPr/>
      <dgm:t>
        <a:bodyPr/>
        <a:lstStyle/>
        <a:p>
          <a:pPr rtl="1"/>
          <a:endParaRPr lang="ar-SA"/>
        </a:p>
      </dgm:t>
    </dgm:pt>
    <dgm:pt modelId="{0AD5ECBC-DE23-43F4-A7FE-6435BA3E0C2A}" type="sibTrans" cxnId="{DE802E63-0EEB-4118-9AAF-80E9CAF46BA6}">
      <dgm:prSet/>
      <dgm:spPr/>
      <dgm:t>
        <a:bodyPr/>
        <a:lstStyle/>
        <a:p>
          <a:pPr rtl="1"/>
          <a:endParaRPr lang="ar-SA"/>
        </a:p>
      </dgm:t>
    </dgm:pt>
    <dgm:pt modelId="{12B417AD-8433-428E-98B8-AE78A0F3D47E}" type="pres">
      <dgm:prSet presAssocID="{F092282A-A179-4895-90D7-2727F928A4CE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279FB611-CECD-43D8-8BEB-E4F356444AB6}" type="pres">
      <dgm:prSet presAssocID="{FB3BD14B-2189-4452-8627-EF7C41FC5AF0}" presName="hierRoot1" presStyleCnt="0">
        <dgm:presLayoutVars>
          <dgm:hierBranch val="init"/>
        </dgm:presLayoutVars>
      </dgm:prSet>
      <dgm:spPr/>
      <dgm:t>
        <a:bodyPr/>
        <a:lstStyle/>
        <a:p>
          <a:endParaRPr lang="en-US"/>
        </a:p>
      </dgm:t>
    </dgm:pt>
    <dgm:pt modelId="{2DC78596-9920-4A06-8671-41A8EA5F4712}" type="pres">
      <dgm:prSet presAssocID="{FB3BD14B-2189-4452-8627-EF7C41FC5AF0}" presName="rootComposite1" presStyleCnt="0"/>
      <dgm:spPr/>
      <dgm:t>
        <a:bodyPr/>
        <a:lstStyle/>
        <a:p>
          <a:endParaRPr lang="en-US"/>
        </a:p>
      </dgm:t>
    </dgm:pt>
    <dgm:pt modelId="{8234E46D-5FA0-437C-8418-06AECE01C346}" type="pres">
      <dgm:prSet presAssocID="{FB3BD14B-2189-4452-8627-EF7C41FC5AF0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14BEEF18-EC38-4AC2-81DB-68D7E3085DB7}" type="pres">
      <dgm:prSet presAssocID="{FB3BD14B-2189-4452-8627-EF7C41FC5AF0}" presName="rootConnector1" presStyleLbl="node1" presStyleIdx="0" presStyleCnt="0"/>
      <dgm:spPr/>
      <dgm:t>
        <a:bodyPr/>
        <a:lstStyle/>
        <a:p>
          <a:endParaRPr lang="en-US"/>
        </a:p>
      </dgm:t>
    </dgm:pt>
    <dgm:pt modelId="{7A276619-C1A5-46C0-B0D6-1335E7B2E2E4}" type="pres">
      <dgm:prSet presAssocID="{FB3BD14B-2189-4452-8627-EF7C41FC5AF0}" presName="hierChild2" presStyleCnt="0"/>
      <dgm:spPr/>
      <dgm:t>
        <a:bodyPr/>
        <a:lstStyle/>
        <a:p>
          <a:endParaRPr lang="en-US"/>
        </a:p>
      </dgm:t>
    </dgm:pt>
    <dgm:pt modelId="{944AE527-AF03-43F9-B12A-796BC82F61DC}" type="pres">
      <dgm:prSet presAssocID="{3CDC93F4-F49E-4C2A-993C-FFC6701C32D8}" presName="Name64" presStyleLbl="parChTrans1D2" presStyleIdx="0" presStyleCnt="2"/>
      <dgm:spPr/>
      <dgm:t>
        <a:bodyPr/>
        <a:lstStyle/>
        <a:p>
          <a:endParaRPr lang="en-US"/>
        </a:p>
      </dgm:t>
    </dgm:pt>
    <dgm:pt modelId="{C39F9E74-40AF-4418-B203-A43972AFAAB6}" type="pres">
      <dgm:prSet presAssocID="{3E2C9B86-FEF0-4912-899C-F5E66FDFE4F4}" presName="hierRoot2" presStyleCnt="0">
        <dgm:presLayoutVars>
          <dgm:hierBranch val="init"/>
        </dgm:presLayoutVars>
      </dgm:prSet>
      <dgm:spPr/>
      <dgm:t>
        <a:bodyPr/>
        <a:lstStyle/>
        <a:p>
          <a:endParaRPr lang="en-US"/>
        </a:p>
      </dgm:t>
    </dgm:pt>
    <dgm:pt modelId="{5F88E2B9-5283-4F77-88C7-BA4FABB02995}" type="pres">
      <dgm:prSet presAssocID="{3E2C9B86-FEF0-4912-899C-F5E66FDFE4F4}" presName="rootComposite" presStyleCnt="0"/>
      <dgm:spPr/>
      <dgm:t>
        <a:bodyPr/>
        <a:lstStyle/>
        <a:p>
          <a:endParaRPr lang="en-US"/>
        </a:p>
      </dgm:t>
    </dgm:pt>
    <dgm:pt modelId="{6C1E8D0E-C2F3-48EB-B372-2E4F9F79D0D1}" type="pres">
      <dgm:prSet presAssocID="{3E2C9B86-FEF0-4912-899C-F5E66FDFE4F4}" presName="rootText" presStyleLbl="node2" presStyleIdx="0" presStyleCnt="2" custScaleX="114228" custScaleY="156253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6BFFC95C-8B0C-4FF7-851A-19337D237E44}" type="pres">
      <dgm:prSet presAssocID="{3E2C9B86-FEF0-4912-899C-F5E66FDFE4F4}" presName="rootConnector" presStyleLbl="node2" presStyleIdx="0" presStyleCnt="2"/>
      <dgm:spPr/>
      <dgm:t>
        <a:bodyPr/>
        <a:lstStyle/>
        <a:p>
          <a:endParaRPr lang="en-US"/>
        </a:p>
      </dgm:t>
    </dgm:pt>
    <dgm:pt modelId="{DCD3894D-105E-4B07-B658-0B1571C75253}" type="pres">
      <dgm:prSet presAssocID="{3E2C9B86-FEF0-4912-899C-F5E66FDFE4F4}" presName="hierChild4" presStyleCnt="0"/>
      <dgm:spPr/>
      <dgm:t>
        <a:bodyPr/>
        <a:lstStyle/>
        <a:p>
          <a:endParaRPr lang="en-US"/>
        </a:p>
      </dgm:t>
    </dgm:pt>
    <dgm:pt modelId="{FA59BA12-C314-4C09-9DE8-318A529FA365}" type="pres">
      <dgm:prSet presAssocID="{BFEDE946-8A08-4184-BB28-55CE9FAB6FF0}" presName="Name64" presStyleLbl="parChTrans1D3" presStyleIdx="0" presStyleCnt="2"/>
      <dgm:spPr/>
      <dgm:t>
        <a:bodyPr/>
        <a:lstStyle/>
        <a:p>
          <a:endParaRPr lang="en-US"/>
        </a:p>
      </dgm:t>
    </dgm:pt>
    <dgm:pt modelId="{3E1E8453-313A-495D-B84A-231DFA1169E6}" type="pres">
      <dgm:prSet presAssocID="{7A55B487-EBE6-4F85-A6D6-5501C744B6CD}" presName="hierRoot2" presStyleCnt="0">
        <dgm:presLayoutVars>
          <dgm:hierBranch val="init"/>
        </dgm:presLayoutVars>
      </dgm:prSet>
      <dgm:spPr/>
      <dgm:t>
        <a:bodyPr/>
        <a:lstStyle/>
        <a:p>
          <a:endParaRPr lang="en-US"/>
        </a:p>
      </dgm:t>
    </dgm:pt>
    <dgm:pt modelId="{99D1EBA9-DFE5-405D-AC89-7E06670E1B39}" type="pres">
      <dgm:prSet presAssocID="{7A55B487-EBE6-4F85-A6D6-5501C744B6CD}" presName="rootComposite" presStyleCnt="0"/>
      <dgm:spPr/>
      <dgm:t>
        <a:bodyPr/>
        <a:lstStyle/>
        <a:p>
          <a:endParaRPr lang="en-US"/>
        </a:p>
      </dgm:t>
    </dgm:pt>
    <dgm:pt modelId="{E663E0F7-EB53-4273-B9D0-75A30F52AA21}" type="pres">
      <dgm:prSet presAssocID="{7A55B487-EBE6-4F85-A6D6-5501C744B6CD}" presName="rootText" presStyleLbl="node3" presStyleIdx="0" presStyleCnt="2" custScaleX="99417" custScaleY="14828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856EDCCD-E76F-458F-8777-45B28F99F93F}" type="pres">
      <dgm:prSet presAssocID="{7A55B487-EBE6-4F85-A6D6-5501C744B6CD}" presName="rootConnector" presStyleLbl="node3" presStyleIdx="0" presStyleCnt="2"/>
      <dgm:spPr/>
      <dgm:t>
        <a:bodyPr/>
        <a:lstStyle/>
        <a:p>
          <a:endParaRPr lang="en-US"/>
        </a:p>
      </dgm:t>
    </dgm:pt>
    <dgm:pt modelId="{4A5E873B-44F1-4FDC-8F44-D5B15F4F1BFF}" type="pres">
      <dgm:prSet presAssocID="{7A55B487-EBE6-4F85-A6D6-5501C744B6CD}" presName="hierChild4" presStyleCnt="0"/>
      <dgm:spPr/>
      <dgm:t>
        <a:bodyPr/>
        <a:lstStyle/>
        <a:p>
          <a:endParaRPr lang="en-US"/>
        </a:p>
      </dgm:t>
    </dgm:pt>
    <dgm:pt modelId="{4A43CF26-1BC3-45FD-A041-433BCE688D63}" type="pres">
      <dgm:prSet presAssocID="{7A55B487-EBE6-4F85-A6D6-5501C744B6CD}" presName="hierChild5" presStyleCnt="0"/>
      <dgm:spPr/>
      <dgm:t>
        <a:bodyPr/>
        <a:lstStyle/>
        <a:p>
          <a:endParaRPr lang="en-US"/>
        </a:p>
      </dgm:t>
    </dgm:pt>
    <dgm:pt modelId="{713FFEAF-3D62-4CAC-9A3A-C2327B888401}" type="pres">
      <dgm:prSet presAssocID="{3E2C9B86-FEF0-4912-899C-F5E66FDFE4F4}" presName="hierChild5" presStyleCnt="0"/>
      <dgm:spPr/>
      <dgm:t>
        <a:bodyPr/>
        <a:lstStyle/>
        <a:p>
          <a:endParaRPr lang="en-US"/>
        </a:p>
      </dgm:t>
    </dgm:pt>
    <dgm:pt modelId="{F44FAE21-FC0F-4DFF-9518-4EF99FC6F5C5}" type="pres">
      <dgm:prSet presAssocID="{8E0365D6-E3D0-4E34-B71D-1D05E8F85E2A}" presName="Name64" presStyleLbl="parChTrans1D2" presStyleIdx="1" presStyleCnt="2"/>
      <dgm:spPr/>
      <dgm:t>
        <a:bodyPr/>
        <a:lstStyle/>
        <a:p>
          <a:endParaRPr lang="en-US"/>
        </a:p>
      </dgm:t>
    </dgm:pt>
    <dgm:pt modelId="{C94B3CBD-E113-4632-B991-9ACB783B80C6}" type="pres">
      <dgm:prSet presAssocID="{7E657E85-C770-428B-B38C-3D3760842964}" presName="hierRoot2" presStyleCnt="0">
        <dgm:presLayoutVars>
          <dgm:hierBranch val="init"/>
        </dgm:presLayoutVars>
      </dgm:prSet>
      <dgm:spPr/>
      <dgm:t>
        <a:bodyPr/>
        <a:lstStyle/>
        <a:p>
          <a:endParaRPr lang="en-US"/>
        </a:p>
      </dgm:t>
    </dgm:pt>
    <dgm:pt modelId="{A8FBD1B1-058B-46D7-B1C8-4F4C1622E860}" type="pres">
      <dgm:prSet presAssocID="{7E657E85-C770-428B-B38C-3D3760842964}" presName="rootComposite" presStyleCnt="0"/>
      <dgm:spPr/>
      <dgm:t>
        <a:bodyPr/>
        <a:lstStyle/>
        <a:p>
          <a:endParaRPr lang="en-US"/>
        </a:p>
      </dgm:t>
    </dgm:pt>
    <dgm:pt modelId="{6C3C14BB-FA2B-40DB-BB66-D0BD307B4642}" type="pres">
      <dgm:prSet presAssocID="{7E657E85-C770-428B-B38C-3D3760842964}" presName="rootText" presStyleLbl="node2" presStyleIdx="1" presStyleCnt="2" custScaleX="96943" custScaleY="145060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809BD275-1F0D-498E-9933-B2CB061599F5}" type="pres">
      <dgm:prSet presAssocID="{7E657E85-C770-428B-B38C-3D3760842964}" presName="rootConnector" presStyleLbl="node2" presStyleIdx="1" presStyleCnt="2"/>
      <dgm:spPr/>
      <dgm:t>
        <a:bodyPr/>
        <a:lstStyle/>
        <a:p>
          <a:endParaRPr lang="en-US"/>
        </a:p>
      </dgm:t>
    </dgm:pt>
    <dgm:pt modelId="{9954B478-83C4-4530-99C5-B6EDFDB4F4D3}" type="pres">
      <dgm:prSet presAssocID="{7E657E85-C770-428B-B38C-3D3760842964}" presName="hierChild4" presStyleCnt="0"/>
      <dgm:spPr/>
      <dgm:t>
        <a:bodyPr/>
        <a:lstStyle/>
        <a:p>
          <a:endParaRPr lang="en-US"/>
        </a:p>
      </dgm:t>
    </dgm:pt>
    <dgm:pt modelId="{3E2E7060-13DC-400C-B361-CD3C38804BED}" type="pres">
      <dgm:prSet presAssocID="{A19D3E60-C80E-4592-B1D8-ACF3A7ED359B}" presName="Name64" presStyleLbl="parChTrans1D3" presStyleIdx="1" presStyleCnt="2"/>
      <dgm:spPr/>
      <dgm:t>
        <a:bodyPr/>
        <a:lstStyle/>
        <a:p>
          <a:endParaRPr lang="en-US"/>
        </a:p>
      </dgm:t>
    </dgm:pt>
    <dgm:pt modelId="{80E1CF75-0D86-4CA6-8888-47E37F2E400C}" type="pres">
      <dgm:prSet presAssocID="{CB40B25E-4AFA-4746-B7AA-A2AFC51AC912}" presName="hierRoot2" presStyleCnt="0">
        <dgm:presLayoutVars>
          <dgm:hierBranch val="init"/>
        </dgm:presLayoutVars>
      </dgm:prSet>
      <dgm:spPr/>
      <dgm:t>
        <a:bodyPr/>
        <a:lstStyle/>
        <a:p>
          <a:endParaRPr lang="en-US"/>
        </a:p>
      </dgm:t>
    </dgm:pt>
    <dgm:pt modelId="{27A439DA-9C80-4956-98D0-DB8AE69FD785}" type="pres">
      <dgm:prSet presAssocID="{CB40B25E-4AFA-4746-B7AA-A2AFC51AC912}" presName="rootComposite" presStyleCnt="0"/>
      <dgm:spPr/>
      <dgm:t>
        <a:bodyPr/>
        <a:lstStyle/>
        <a:p>
          <a:endParaRPr lang="en-US"/>
        </a:p>
      </dgm:t>
    </dgm:pt>
    <dgm:pt modelId="{01C9FC06-011D-40D3-A34E-CF6A7BF9624F}" type="pres">
      <dgm:prSet presAssocID="{CB40B25E-4AFA-4746-B7AA-A2AFC51AC912}" presName="rootText" presStyleLbl="node3" presStyleIdx="1" presStyleCnt="2" custScaleX="103662" custScaleY="147758" custLinFactNeighborX="11797" custLinFactNeighborY="12087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D3FBCA31-9394-485F-B2C1-1C8F8CB2796E}" type="pres">
      <dgm:prSet presAssocID="{CB40B25E-4AFA-4746-B7AA-A2AFC51AC912}" presName="rootConnector" presStyleLbl="node3" presStyleIdx="1" presStyleCnt="2"/>
      <dgm:spPr/>
      <dgm:t>
        <a:bodyPr/>
        <a:lstStyle/>
        <a:p>
          <a:endParaRPr lang="en-US"/>
        </a:p>
      </dgm:t>
    </dgm:pt>
    <dgm:pt modelId="{BA21E129-4760-4AE2-822C-CE0A6FF9232D}" type="pres">
      <dgm:prSet presAssocID="{CB40B25E-4AFA-4746-B7AA-A2AFC51AC912}" presName="hierChild4" presStyleCnt="0"/>
      <dgm:spPr/>
      <dgm:t>
        <a:bodyPr/>
        <a:lstStyle/>
        <a:p>
          <a:endParaRPr lang="en-US"/>
        </a:p>
      </dgm:t>
    </dgm:pt>
    <dgm:pt modelId="{C4425169-8F02-4EEE-A669-E129B8DAA58E}" type="pres">
      <dgm:prSet presAssocID="{CB40B25E-4AFA-4746-B7AA-A2AFC51AC912}" presName="hierChild5" presStyleCnt="0"/>
      <dgm:spPr/>
      <dgm:t>
        <a:bodyPr/>
        <a:lstStyle/>
        <a:p>
          <a:endParaRPr lang="en-US"/>
        </a:p>
      </dgm:t>
    </dgm:pt>
    <dgm:pt modelId="{6603C61F-8E6B-4063-9235-E8297E2D683F}" type="pres">
      <dgm:prSet presAssocID="{7E657E85-C770-428B-B38C-3D3760842964}" presName="hierChild5" presStyleCnt="0"/>
      <dgm:spPr/>
      <dgm:t>
        <a:bodyPr/>
        <a:lstStyle/>
        <a:p>
          <a:endParaRPr lang="en-US"/>
        </a:p>
      </dgm:t>
    </dgm:pt>
    <dgm:pt modelId="{02E12769-C116-4EEA-A586-BA9546C4F9FC}" type="pres">
      <dgm:prSet presAssocID="{FB3BD14B-2189-4452-8627-EF7C41FC5AF0}" presName="hierChild3" presStyleCnt="0"/>
      <dgm:spPr/>
      <dgm:t>
        <a:bodyPr/>
        <a:lstStyle/>
        <a:p>
          <a:endParaRPr lang="en-US"/>
        </a:p>
      </dgm:t>
    </dgm:pt>
  </dgm:ptLst>
  <dgm:cxnLst>
    <dgm:cxn modelId="{DE802E63-0EEB-4118-9AAF-80E9CAF46BA6}" srcId="{7E657E85-C770-428B-B38C-3D3760842964}" destId="{CB40B25E-4AFA-4746-B7AA-A2AFC51AC912}" srcOrd="0" destOrd="0" parTransId="{A19D3E60-C80E-4592-B1D8-ACF3A7ED359B}" sibTransId="{0AD5ECBC-DE23-43F4-A7FE-6435BA3E0C2A}"/>
    <dgm:cxn modelId="{AA4C5E47-8B2F-43B1-AD65-56CD68F679D2}" type="presOf" srcId="{8E0365D6-E3D0-4E34-B71D-1D05E8F85E2A}" destId="{F44FAE21-FC0F-4DFF-9518-4EF99FC6F5C5}" srcOrd="0" destOrd="0" presId="urn:microsoft.com/office/officeart/2009/3/layout/HorizontalOrganizationChart"/>
    <dgm:cxn modelId="{1C9C70C6-2159-41FA-B592-0DA8119E2088}" srcId="{3E2C9B86-FEF0-4912-899C-F5E66FDFE4F4}" destId="{7A55B487-EBE6-4F85-A6D6-5501C744B6CD}" srcOrd="0" destOrd="0" parTransId="{BFEDE946-8A08-4184-BB28-55CE9FAB6FF0}" sibTransId="{D45C26EF-0773-4D33-9BDC-D167C9B1866D}"/>
    <dgm:cxn modelId="{821FBB1B-96E2-4B8B-B917-453F9F2B9B50}" type="presOf" srcId="{7E657E85-C770-428B-B38C-3D3760842964}" destId="{809BD275-1F0D-498E-9933-B2CB061599F5}" srcOrd="1" destOrd="0" presId="urn:microsoft.com/office/officeart/2009/3/layout/HorizontalOrganizationChart"/>
    <dgm:cxn modelId="{12EFC5D9-8213-4EEB-AA97-F05193C07978}" srcId="{FB3BD14B-2189-4452-8627-EF7C41FC5AF0}" destId="{7E657E85-C770-428B-B38C-3D3760842964}" srcOrd="1" destOrd="0" parTransId="{8E0365D6-E3D0-4E34-B71D-1D05E8F85E2A}" sibTransId="{AC545BC7-665E-433D-938D-7A66F6E0FCCF}"/>
    <dgm:cxn modelId="{ECA22B6F-E509-4A04-A2BC-E9334C677D2F}" type="presOf" srcId="{CB40B25E-4AFA-4746-B7AA-A2AFC51AC912}" destId="{D3FBCA31-9394-485F-B2C1-1C8F8CB2796E}" srcOrd="1" destOrd="0" presId="urn:microsoft.com/office/officeart/2009/3/layout/HorizontalOrganizationChart"/>
    <dgm:cxn modelId="{18544CDA-D794-4936-9F44-D41A2A8B2ABE}" type="presOf" srcId="{3E2C9B86-FEF0-4912-899C-F5E66FDFE4F4}" destId="{6C1E8D0E-C2F3-48EB-B372-2E4F9F79D0D1}" srcOrd="0" destOrd="0" presId="urn:microsoft.com/office/officeart/2009/3/layout/HorizontalOrganizationChart"/>
    <dgm:cxn modelId="{D847E629-3F29-4399-BECF-93970989F617}" type="presOf" srcId="{F092282A-A179-4895-90D7-2727F928A4CE}" destId="{12B417AD-8433-428E-98B8-AE78A0F3D47E}" srcOrd="0" destOrd="0" presId="urn:microsoft.com/office/officeart/2009/3/layout/HorizontalOrganizationChart"/>
    <dgm:cxn modelId="{A772684F-2E87-4717-983F-192DC126151F}" type="presOf" srcId="{FB3BD14B-2189-4452-8627-EF7C41FC5AF0}" destId="{14BEEF18-EC38-4AC2-81DB-68D7E3085DB7}" srcOrd="1" destOrd="0" presId="urn:microsoft.com/office/officeart/2009/3/layout/HorizontalOrganizationChart"/>
    <dgm:cxn modelId="{AE7DAB19-313F-475C-91B2-3F599018E96C}" type="presOf" srcId="{7E657E85-C770-428B-B38C-3D3760842964}" destId="{6C3C14BB-FA2B-40DB-BB66-D0BD307B4642}" srcOrd="0" destOrd="0" presId="urn:microsoft.com/office/officeart/2009/3/layout/HorizontalOrganizationChart"/>
    <dgm:cxn modelId="{AF28FC4F-7F84-4FA4-B814-44A423DA0057}" srcId="{FB3BD14B-2189-4452-8627-EF7C41FC5AF0}" destId="{3E2C9B86-FEF0-4912-899C-F5E66FDFE4F4}" srcOrd="0" destOrd="0" parTransId="{3CDC93F4-F49E-4C2A-993C-FFC6701C32D8}" sibTransId="{2E66FDD3-1499-454A-9557-BB535F5BB9FE}"/>
    <dgm:cxn modelId="{77005DCE-0584-4EA4-904D-C27BE47158CE}" type="presOf" srcId="{A19D3E60-C80E-4592-B1D8-ACF3A7ED359B}" destId="{3E2E7060-13DC-400C-B361-CD3C38804BED}" srcOrd="0" destOrd="0" presId="urn:microsoft.com/office/officeart/2009/3/layout/HorizontalOrganizationChart"/>
    <dgm:cxn modelId="{EE7F16A6-A29A-4F0E-B399-A7CCD35BF539}" type="presOf" srcId="{3E2C9B86-FEF0-4912-899C-F5E66FDFE4F4}" destId="{6BFFC95C-8B0C-4FF7-851A-19337D237E44}" srcOrd="1" destOrd="0" presId="urn:microsoft.com/office/officeart/2009/3/layout/HorizontalOrganizationChart"/>
    <dgm:cxn modelId="{1868757A-12A7-44F0-B5A9-6AE5BCAF636B}" srcId="{F092282A-A179-4895-90D7-2727F928A4CE}" destId="{FB3BD14B-2189-4452-8627-EF7C41FC5AF0}" srcOrd="0" destOrd="0" parTransId="{2AC2192C-4327-4CB5-BD36-782C15D29B22}" sibTransId="{B81468F8-A598-4653-A72C-8B93F4819C25}"/>
    <dgm:cxn modelId="{6EA4968B-292A-4A39-A7BF-4C31322382A1}" type="presOf" srcId="{7A55B487-EBE6-4F85-A6D6-5501C744B6CD}" destId="{E663E0F7-EB53-4273-B9D0-75A30F52AA21}" srcOrd="0" destOrd="0" presId="urn:microsoft.com/office/officeart/2009/3/layout/HorizontalOrganizationChart"/>
    <dgm:cxn modelId="{83728DF8-E225-4564-A3E9-A5867EB15279}" type="presOf" srcId="{CB40B25E-4AFA-4746-B7AA-A2AFC51AC912}" destId="{01C9FC06-011D-40D3-A34E-CF6A7BF9624F}" srcOrd="0" destOrd="0" presId="urn:microsoft.com/office/officeart/2009/3/layout/HorizontalOrganizationChart"/>
    <dgm:cxn modelId="{0A4919A6-CE9E-41AB-BE82-7A95E691E068}" type="presOf" srcId="{7A55B487-EBE6-4F85-A6D6-5501C744B6CD}" destId="{856EDCCD-E76F-458F-8777-45B28F99F93F}" srcOrd="1" destOrd="0" presId="urn:microsoft.com/office/officeart/2009/3/layout/HorizontalOrganizationChart"/>
    <dgm:cxn modelId="{54B1465D-691C-42B0-9495-2DB8FB60C252}" type="presOf" srcId="{3CDC93F4-F49E-4C2A-993C-FFC6701C32D8}" destId="{944AE527-AF03-43F9-B12A-796BC82F61DC}" srcOrd="0" destOrd="0" presId="urn:microsoft.com/office/officeart/2009/3/layout/HorizontalOrganizationChart"/>
    <dgm:cxn modelId="{3E227B9F-4E0E-47E6-AAD3-5F4F1531222E}" type="presOf" srcId="{BFEDE946-8A08-4184-BB28-55CE9FAB6FF0}" destId="{FA59BA12-C314-4C09-9DE8-318A529FA365}" srcOrd="0" destOrd="0" presId="urn:microsoft.com/office/officeart/2009/3/layout/HorizontalOrganizationChart"/>
    <dgm:cxn modelId="{3DCBDFAE-300E-4A72-B99D-13029CF28D05}" type="presOf" srcId="{FB3BD14B-2189-4452-8627-EF7C41FC5AF0}" destId="{8234E46D-5FA0-437C-8418-06AECE01C346}" srcOrd="0" destOrd="0" presId="urn:microsoft.com/office/officeart/2009/3/layout/HorizontalOrganizationChart"/>
    <dgm:cxn modelId="{E3C46494-36CA-42CE-A130-85DEEE8C2E65}" type="presParOf" srcId="{12B417AD-8433-428E-98B8-AE78A0F3D47E}" destId="{279FB611-CECD-43D8-8BEB-E4F356444AB6}" srcOrd="0" destOrd="0" presId="urn:microsoft.com/office/officeart/2009/3/layout/HorizontalOrganizationChart"/>
    <dgm:cxn modelId="{CEA1110E-D23C-4BF5-88F6-FF6321D38888}" type="presParOf" srcId="{279FB611-CECD-43D8-8BEB-E4F356444AB6}" destId="{2DC78596-9920-4A06-8671-41A8EA5F4712}" srcOrd="0" destOrd="0" presId="urn:microsoft.com/office/officeart/2009/3/layout/HorizontalOrganizationChart"/>
    <dgm:cxn modelId="{2F0F4F16-B66F-41D6-A446-4CB71F30B60E}" type="presParOf" srcId="{2DC78596-9920-4A06-8671-41A8EA5F4712}" destId="{8234E46D-5FA0-437C-8418-06AECE01C346}" srcOrd="0" destOrd="0" presId="urn:microsoft.com/office/officeart/2009/3/layout/HorizontalOrganizationChart"/>
    <dgm:cxn modelId="{A6FDA22B-AE44-4A1F-AA2F-8B3199C8AE6C}" type="presParOf" srcId="{2DC78596-9920-4A06-8671-41A8EA5F4712}" destId="{14BEEF18-EC38-4AC2-81DB-68D7E3085DB7}" srcOrd="1" destOrd="0" presId="urn:microsoft.com/office/officeart/2009/3/layout/HorizontalOrganizationChart"/>
    <dgm:cxn modelId="{24E6B051-CE6E-43A4-ACDE-28ABBAB1D3A4}" type="presParOf" srcId="{279FB611-CECD-43D8-8BEB-E4F356444AB6}" destId="{7A276619-C1A5-46C0-B0D6-1335E7B2E2E4}" srcOrd="1" destOrd="0" presId="urn:microsoft.com/office/officeart/2009/3/layout/HorizontalOrganizationChart"/>
    <dgm:cxn modelId="{55D38A16-D742-4F4C-95D4-386D6DD968E5}" type="presParOf" srcId="{7A276619-C1A5-46C0-B0D6-1335E7B2E2E4}" destId="{944AE527-AF03-43F9-B12A-796BC82F61DC}" srcOrd="0" destOrd="0" presId="urn:microsoft.com/office/officeart/2009/3/layout/HorizontalOrganizationChart"/>
    <dgm:cxn modelId="{C3883210-2F41-4E07-97C6-1487E19D6BB3}" type="presParOf" srcId="{7A276619-C1A5-46C0-B0D6-1335E7B2E2E4}" destId="{C39F9E74-40AF-4418-B203-A43972AFAAB6}" srcOrd="1" destOrd="0" presId="urn:microsoft.com/office/officeart/2009/3/layout/HorizontalOrganizationChart"/>
    <dgm:cxn modelId="{079E3E84-B708-4A0D-A9C5-B24D94EFC6E9}" type="presParOf" srcId="{C39F9E74-40AF-4418-B203-A43972AFAAB6}" destId="{5F88E2B9-5283-4F77-88C7-BA4FABB02995}" srcOrd="0" destOrd="0" presId="urn:microsoft.com/office/officeart/2009/3/layout/HorizontalOrganizationChart"/>
    <dgm:cxn modelId="{5F0CEE2F-B979-47DD-B08C-0C087AA682A8}" type="presParOf" srcId="{5F88E2B9-5283-4F77-88C7-BA4FABB02995}" destId="{6C1E8D0E-C2F3-48EB-B372-2E4F9F79D0D1}" srcOrd="0" destOrd="0" presId="urn:microsoft.com/office/officeart/2009/3/layout/HorizontalOrganizationChart"/>
    <dgm:cxn modelId="{7EF08EF7-6F29-470E-971A-9CBD1B7B6417}" type="presParOf" srcId="{5F88E2B9-5283-4F77-88C7-BA4FABB02995}" destId="{6BFFC95C-8B0C-4FF7-851A-19337D237E44}" srcOrd="1" destOrd="0" presId="urn:microsoft.com/office/officeart/2009/3/layout/HorizontalOrganizationChart"/>
    <dgm:cxn modelId="{4FD40320-04B3-47BE-AF9E-429AFE66FE87}" type="presParOf" srcId="{C39F9E74-40AF-4418-B203-A43972AFAAB6}" destId="{DCD3894D-105E-4B07-B658-0B1571C75253}" srcOrd="1" destOrd="0" presId="urn:microsoft.com/office/officeart/2009/3/layout/HorizontalOrganizationChart"/>
    <dgm:cxn modelId="{BC00CCF3-7947-4418-BA85-34BBA8DC1924}" type="presParOf" srcId="{DCD3894D-105E-4B07-B658-0B1571C75253}" destId="{FA59BA12-C314-4C09-9DE8-318A529FA365}" srcOrd="0" destOrd="0" presId="urn:microsoft.com/office/officeart/2009/3/layout/HorizontalOrganizationChart"/>
    <dgm:cxn modelId="{FDB6C3F1-0F03-4330-B9D8-E02E3E1722FC}" type="presParOf" srcId="{DCD3894D-105E-4B07-B658-0B1571C75253}" destId="{3E1E8453-313A-495D-B84A-231DFA1169E6}" srcOrd="1" destOrd="0" presId="urn:microsoft.com/office/officeart/2009/3/layout/HorizontalOrganizationChart"/>
    <dgm:cxn modelId="{9DD1676D-12B6-4660-8DE4-9E2E9B6F2263}" type="presParOf" srcId="{3E1E8453-313A-495D-B84A-231DFA1169E6}" destId="{99D1EBA9-DFE5-405D-AC89-7E06670E1B39}" srcOrd="0" destOrd="0" presId="urn:microsoft.com/office/officeart/2009/3/layout/HorizontalOrganizationChart"/>
    <dgm:cxn modelId="{00D6F5FF-47DA-4468-80D0-0895C1DF9179}" type="presParOf" srcId="{99D1EBA9-DFE5-405D-AC89-7E06670E1B39}" destId="{E663E0F7-EB53-4273-B9D0-75A30F52AA21}" srcOrd="0" destOrd="0" presId="urn:microsoft.com/office/officeart/2009/3/layout/HorizontalOrganizationChart"/>
    <dgm:cxn modelId="{93D33F77-59C7-4A23-A874-8F5884A75283}" type="presParOf" srcId="{99D1EBA9-DFE5-405D-AC89-7E06670E1B39}" destId="{856EDCCD-E76F-458F-8777-45B28F99F93F}" srcOrd="1" destOrd="0" presId="urn:microsoft.com/office/officeart/2009/3/layout/HorizontalOrganizationChart"/>
    <dgm:cxn modelId="{2671764C-BE7D-46D4-AA9D-3BCA69C478DF}" type="presParOf" srcId="{3E1E8453-313A-495D-B84A-231DFA1169E6}" destId="{4A5E873B-44F1-4FDC-8F44-D5B15F4F1BFF}" srcOrd="1" destOrd="0" presId="urn:microsoft.com/office/officeart/2009/3/layout/HorizontalOrganizationChart"/>
    <dgm:cxn modelId="{07FD5CFE-386F-4E08-9C4B-3C832CC7B4D9}" type="presParOf" srcId="{3E1E8453-313A-495D-B84A-231DFA1169E6}" destId="{4A43CF26-1BC3-45FD-A041-433BCE688D63}" srcOrd="2" destOrd="0" presId="urn:microsoft.com/office/officeart/2009/3/layout/HorizontalOrganizationChart"/>
    <dgm:cxn modelId="{DCC004C9-A3D2-42F5-8048-3C9D43BC0238}" type="presParOf" srcId="{C39F9E74-40AF-4418-B203-A43972AFAAB6}" destId="{713FFEAF-3D62-4CAC-9A3A-C2327B888401}" srcOrd="2" destOrd="0" presId="urn:microsoft.com/office/officeart/2009/3/layout/HorizontalOrganizationChart"/>
    <dgm:cxn modelId="{F299196A-D00C-417F-927A-263151EBA926}" type="presParOf" srcId="{7A276619-C1A5-46C0-B0D6-1335E7B2E2E4}" destId="{F44FAE21-FC0F-4DFF-9518-4EF99FC6F5C5}" srcOrd="2" destOrd="0" presId="urn:microsoft.com/office/officeart/2009/3/layout/HorizontalOrganizationChart"/>
    <dgm:cxn modelId="{67E29375-87C9-4663-B25B-A1FC59E09720}" type="presParOf" srcId="{7A276619-C1A5-46C0-B0D6-1335E7B2E2E4}" destId="{C94B3CBD-E113-4632-B991-9ACB783B80C6}" srcOrd="3" destOrd="0" presId="urn:microsoft.com/office/officeart/2009/3/layout/HorizontalOrganizationChart"/>
    <dgm:cxn modelId="{6469843C-6D96-4AE6-B325-C0C9A2E66DB5}" type="presParOf" srcId="{C94B3CBD-E113-4632-B991-9ACB783B80C6}" destId="{A8FBD1B1-058B-46D7-B1C8-4F4C1622E860}" srcOrd="0" destOrd="0" presId="urn:microsoft.com/office/officeart/2009/3/layout/HorizontalOrganizationChart"/>
    <dgm:cxn modelId="{EA2620D6-4C74-4308-B231-15FC9A998654}" type="presParOf" srcId="{A8FBD1B1-058B-46D7-B1C8-4F4C1622E860}" destId="{6C3C14BB-FA2B-40DB-BB66-D0BD307B4642}" srcOrd="0" destOrd="0" presId="urn:microsoft.com/office/officeart/2009/3/layout/HorizontalOrganizationChart"/>
    <dgm:cxn modelId="{09274B52-AF28-4E1A-8C26-2FCE8403F26C}" type="presParOf" srcId="{A8FBD1B1-058B-46D7-B1C8-4F4C1622E860}" destId="{809BD275-1F0D-498E-9933-B2CB061599F5}" srcOrd="1" destOrd="0" presId="urn:microsoft.com/office/officeart/2009/3/layout/HorizontalOrganizationChart"/>
    <dgm:cxn modelId="{94AE11D3-F847-4A46-BAA3-54922B684AF4}" type="presParOf" srcId="{C94B3CBD-E113-4632-B991-9ACB783B80C6}" destId="{9954B478-83C4-4530-99C5-B6EDFDB4F4D3}" srcOrd="1" destOrd="0" presId="urn:microsoft.com/office/officeart/2009/3/layout/HorizontalOrganizationChart"/>
    <dgm:cxn modelId="{C74A9223-A405-430E-BD09-AEAA49A54C35}" type="presParOf" srcId="{9954B478-83C4-4530-99C5-B6EDFDB4F4D3}" destId="{3E2E7060-13DC-400C-B361-CD3C38804BED}" srcOrd="0" destOrd="0" presId="urn:microsoft.com/office/officeart/2009/3/layout/HorizontalOrganizationChart"/>
    <dgm:cxn modelId="{EEF8D80F-C33D-40E0-90CF-F677B4CD73E2}" type="presParOf" srcId="{9954B478-83C4-4530-99C5-B6EDFDB4F4D3}" destId="{80E1CF75-0D86-4CA6-8888-47E37F2E400C}" srcOrd="1" destOrd="0" presId="urn:microsoft.com/office/officeart/2009/3/layout/HorizontalOrganizationChart"/>
    <dgm:cxn modelId="{B27BE020-3E91-43A5-A1E4-1562C51F24F5}" type="presParOf" srcId="{80E1CF75-0D86-4CA6-8888-47E37F2E400C}" destId="{27A439DA-9C80-4956-98D0-DB8AE69FD785}" srcOrd="0" destOrd="0" presId="urn:microsoft.com/office/officeart/2009/3/layout/HorizontalOrganizationChart"/>
    <dgm:cxn modelId="{D8E856E4-1362-42EE-8C3B-B7498DD1023F}" type="presParOf" srcId="{27A439DA-9C80-4956-98D0-DB8AE69FD785}" destId="{01C9FC06-011D-40D3-A34E-CF6A7BF9624F}" srcOrd="0" destOrd="0" presId="urn:microsoft.com/office/officeart/2009/3/layout/HorizontalOrganizationChart"/>
    <dgm:cxn modelId="{46952016-9B0F-4265-8BD4-D60F76839581}" type="presParOf" srcId="{27A439DA-9C80-4956-98D0-DB8AE69FD785}" destId="{D3FBCA31-9394-485F-B2C1-1C8F8CB2796E}" srcOrd="1" destOrd="0" presId="urn:microsoft.com/office/officeart/2009/3/layout/HorizontalOrganizationChart"/>
    <dgm:cxn modelId="{EBD80371-4088-4F8E-816A-6770F9962ACF}" type="presParOf" srcId="{80E1CF75-0D86-4CA6-8888-47E37F2E400C}" destId="{BA21E129-4760-4AE2-822C-CE0A6FF9232D}" srcOrd="1" destOrd="0" presId="urn:microsoft.com/office/officeart/2009/3/layout/HorizontalOrganizationChart"/>
    <dgm:cxn modelId="{A77EB695-B3EB-4263-A1C7-EDDB73A463F9}" type="presParOf" srcId="{80E1CF75-0D86-4CA6-8888-47E37F2E400C}" destId="{C4425169-8F02-4EEE-A669-E129B8DAA58E}" srcOrd="2" destOrd="0" presId="urn:microsoft.com/office/officeart/2009/3/layout/HorizontalOrganizationChart"/>
    <dgm:cxn modelId="{79513B3C-C26B-437D-A93E-7789284F3984}" type="presParOf" srcId="{C94B3CBD-E113-4632-B991-9ACB783B80C6}" destId="{6603C61F-8E6B-4063-9235-E8297E2D683F}" srcOrd="2" destOrd="0" presId="urn:microsoft.com/office/officeart/2009/3/layout/HorizontalOrganizationChart"/>
    <dgm:cxn modelId="{848DBE1A-D66D-4E4C-8EC7-0DF9CB0105E1}" type="presParOf" srcId="{279FB611-CECD-43D8-8BEB-E4F356444AB6}" destId="{02E12769-C116-4EEA-A586-BA9546C4F9FC}" srcOrd="2" destOrd="0" presId="urn:microsoft.com/office/officeart/2009/3/layout/HorizontalOrganizationChar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AE114D7-3688-4D0F-863D-F0D5D3E39CDF}">
      <dsp:nvSpPr>
        <dsp:cNvPr id="0" name=""/>
        <dsp:cNvSpPr/>
      </dsp:nvSpPr>
      <dsp:spPr>
        <a:xfrm>
          <a:off x="3732721" y="3831888"/>
          <a:ext cx="678288" cy="1246798"/>
        </a:xfrm>
        <a:custGeom>
          <a:avLst/>
          <a:gdLst/>
          <a:ahLst/>
          <a:cxnLst/>
          <a:rect l="0" t="0" r="0" b="0"/>
          <a:pathLst>
            <a:path>
              <a:moveTo>
                <a:pt x="678288" y="0"/>
              </a:moveTo>
              <a:lnTo>
                <a:pt x="339144" y="0"/>
              </a:lnTo>
              <a:lnTo>
                <a:pt x="339144" y="1246798"/>
              </a:lnTo>
              <a:lnTo>
                <a:pt x="0" y="1246798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500" kern="1200"/>
        </a:p>
      </dsp:txBody>
      <dsp:txXfrm>
        <a:off x="4036381" y="4419803"/>
        <a:ext cx="70967" cy="70967"/>
      </dsp:txXfrm>
    </dsp:sp>
    <dsp:sp modelId="{125CC34C-693E-4AB3-92E1-E47065113893}">
      <dsp:nvSpPr>
        <dsp:cNvPr id="0" name=""/>
        <dsp:cNvSpPr/>
      </dsp:nvSpPr>
      <dsp:spPr>
        <a:xfrm>
          <a:off x="3732721" y="3786168"/>
          <a:ext cx="678288" cy="91440"/>
        </a:xfrm>
        <a:custGeom>
          <a:avLst/>
          <a:gdLst/>
          <a:ahLst/>
          <a:cxnLst/>
          <a:rect l="0" t="0" r="0" b="0"/>
          <a:pathLst>
            <a:path>
              <a:moveTo>
                <a:pt x="678288" y="45720"/>
              </a:moveTo>
              <a:lnTo>
                <a:pt x="339144" y="45720"/>
              </a:lnTo>
              <a:lnTo>
                <a:pt x="339144" y="55409"/>
              </a:lnTo>
              <a:lnTo>
                <a:pt x="0" y="55409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500" kern="1200"/>
        </a:p>
      </dsp:txBody>
      <dsp:txXfrm>
        <a:off x="4054906" y="3814929"/>
        <a:ext cx="33917" cy="33917"/>
      </dsp:txXfrm>
    </dsp:sp>
    <dsp:sp modelId="{C9465C13-F90A-40E3-8879-3948C3FE5AC2}">
      <dsp:nvSpPr>
        <dsp:cNvPr id="0" name=""/>
        <dsp:cNvSpPr/>
      </dsp:nvSpPr>
      <dsp:spPr>
        <a:xfrm>
          <a:off x="3723761" y="2631357"/>
          <a:ext cx="687247" cy="1200530"/>
        </a:xfrm>
        <a:custGeom>
          <a:avLst/>
          <a:gdLst/>
          <a:ahLst/>
          <a:cxnLst/>
          <a:rect l="0" t="0" r="0" b="0"/>
          <a:pathLst>
            <a:path>
              <a:moveTo>
                <a:pt x="687247" y="1200530"/>
              </a:moveTo>
              <a:lnTo>
                <a:pt x="343623" y="1200530"/>
              </a:lnTo>
              <a:lnTo>
                <a:pt x="343623" y="0"/>
              </a:lnTo>
              <a:lnTo>
                <a:pt x="0" y="0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500" kern="1200"/>
        </a:p>
      </dsp:txBody>
      <dsp:txXfrm>
        <a:off x="4032802" y="3197040"/>
        <a:ext cx="69166" cy="69166"/>
      </dsp:txXfrm>
    </dsp:sp>
    <dsp:sp modelId="{0A3A75D1-2528-4BF9-8353-540571824391}">
      <dsp:nvSpPr>
        <dsp:cNvPr id="0" name=""/>
        <dsp:cNvSpPr/>
      </dsp:nvSpPr>
      <dsp:spPr>
        <a:xfrm>
          <a:off x="7185988" y="2576965"/>
          <a:ext cx="471196" cy="125492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471196" y="1254923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500" kern="1200"/>
        </a:p>
      </dsp:txBody>
      <dsp:txXfrm>
        <a:off x="7388074" y="3170915"/>
        <a:ext cx="67023" cy="67023"/>
      </dsp:txXfrm>
    </dsp:sp>
    <dsp:sp modelId="{118291A3-0F17-4CCE-98D0-B4B8121F9F32}">
      <dsp:nvSpPr>
        <dsp:cNvPr id="0" name=""/>
        <dsp:cNvSpPr/>
      </dsp:nvSpPr>
      <dsp:spPr>
        <a:xfrm>
          <a:off x="3732721" y="1321638"/>
          <a:ext cx="649235" cy="91440"/>
        </a:xfrm>
        <a:custGeom>
          <a:avLst/>
          <a:gdLst/>
          <a:ahLst/>
          <a:cxnLst/>
          <a:rect l="0" t="0" r="0" b="0"/>
          <a:pathLst>
            <a:path>
              <a:moveTo>
                <a:pt x="649235" y="45720"/>
              </a:moveTo>
              <a:lnTo>
                <a:pt x="0" y="45720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500" kern="1200"/>
        </a:p>
      </dsp:txBody>
      <dsp:txXfrm>
        <a:off x="4041107" y="1351127"/>
        <a:ext cx="32461" cy="32461"/>
      </dsp:txXfrm>
    </dsp:sp>
    <dsp:sp modelId="{13CCD152-7A0E-4DC0-8102-40C357CD77CD}">
      <dsp:nvSpPr>
        <dsp:cNvPr id="0" name=""/>
        <dsp:cNvSpPr/>
      </dsp:nvSpPr>
      <dsp:spPr>
        <a:xfrm>
          <a:off x="7185988" y="1367358"/>
          <a:ext cx="442142" cy="1209606"/>
        </a:xfrm>
        <a:custGeom>
          <a:avLst/>
          <a:gdLst/>
          <a:ahLst/>
          <a:cxnLst/>
          <a:rect l="0" t="0" r="0" b="0"/>
          <a:pathLst>
            <a:path>
              <a:moveTo>
                <a:pt x="0" y="1209606"/>
              </a:moveTo>
              <a:lnTo>
                <a:pt x="442142" y="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500" kern="1200"/>
        </a:p>
      </dsp:txBody>
      <dsp:txXfrm>
        <a:off x="7374862" y="1939964"/>
        <a:ext cx="64394" cy="64394"/>
      </dsp:txXfrm>
    </dsp:sp>
    <dsp:sp modelId="{4D6D3EB6-20BC-4902-82E0-E325DC7E831D}">
      <dsp:nvSpPr>
        <dsp:cNvPr id="0" name=""/>
        <dsp:cNvSpPr/>
      </dsp:nvSpPr>
      <dsp:spPr>
        <a:xfrm>
          <a:off x="5076391" y="2082121"/>
          <a:ext cx="5208881" cy="98968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14224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200" kern="1200" dirty="0" smtClean="0"/>
            <a:t>مفهوم حقوق الإنسان في الإسلام</a:t>
          </a:r>
          <a:endParaRPr lang="ar-SA" sz="3200" kern="1200" dirty="0"/>
        </a:p>
      </dsp:txBody>
      <dsp:txXfrm>
        <a:off x="5076391" y="2082121"/>
        <a:ext cx="5208881" cy="989687"/>
      </dsp:txXfrm>
    </dsp:sp>
    <dsp:sp modelId="{E2BB00DC-11A8-44F9-903F-595AAA1EC6ED}">
      <dsp:nvSpPr>
        <dsp:cNvPr id="0" name=""/>
        <dsp:cNvSpPr/>
      </dsp:nvSpPr>
      <dsp:spPr>
        <a:xfrm>
          <a:off x="4381956" y="872514"/>
          <a:ext cx="3246175" cy="98968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kern="1200" dirty="0" smtClean="0"/>
            <a:t>الإنسان</a:t>
          </a:r>
          <a:endParaRPr lang="ar-SA" sz="2000" kern="1200" dirty="0"/>
        </a:p>
      </dsp:txBody>
      <dsp:txXfrm>
        <a:off x="4381956" y="872514"/>
        <a:ext cx="3246175" cy="989687"/>
      </dsp:txXfrm>
    </dsp:sp>
    <dsp:sp modelId="{441E5397-D200-42E5-96B9-094967453D6D}">
      <dsp:nvSpPr>
        <dsp:cNvPr id="0" name=""/>
        <dsp:cNvSpPr/>
      </dsp:nvSpPr>
      <dsp:spPr>
        <a:xfrm>
          <a:off x="486546" y="872514"/>
          <a:ext cx="3246175" cy="98968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kern="1200" dirty="0" smtClean="0"/>
            <a:t>هو محل الحقوق والغاية التي شرعت من أجلها .</a:t>
          </a:r>
          <a:endParaRPr lang="ar-SA" sz="2000" kern="1200" dirty="0"/>
        </a:p>
      </dsp:txBody>
      <dsp:txXfrm>
        <a:off x="486546" y="872514"/>
        <a:ext cx="3246175" cy="989687"/>
      </dsp:txXfrm>
    </dsp:sp>
    <dsp:sp modelId="{C55CC42E-E1DD-40F4-97F9-CB386BBAA872}">
      <dsp:nvSpPr>
        <dsp:cNvPr id="0" name=""/>
        <dsp:cNvSpPr/>
      </dsp:nvSpPr>
      <dsp:spPr>
        <a:xfrm>
          <a:off x="4411009" y="3337044"/>
          <a:ext cx="3246175" cy="98968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kern="1200" dirty="0" smtClean="0"/>
            <a:t>الحقوق</a:t>
          </a:r>
          <a:endParaRPr lang="ar-SA" sz="2000" kern="1200" dirty="0"/>
        </a:p>
      </dsp:txBody>
      <dsp:txXfrm>
        <a:off x="4411009" y="3337044"/>
        <a:ext cx="3246175" cy="989687"/>
      </dsp:txXfrm>
    </dsp:sp>
    <dsp:sp modelId="{C3545B73-3D53-4798-87CB-565434FB62C0}">
      <dsp:nvSpPr>
        <dsp:cNvPr id="0" name=""/>
        <dsp:cNvSpPr/>
      </dsp:nvSpPr>
      <dsp:spPr>
        <a:xfrm>
          <a:off x="477586" y="2136514"/>
          <a:ext cx="3246175" cy="98968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kern="1200" dirty="0" smtClean="0"/>
            <a:t>في اللغة:</a:t>
          </a:r>
        </a:p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kern="1200" dirty="0" smtClean="0"/>
            <a:t>نقيض الباطل</a:t>
          </a:r>
          <a:endParaRPr lang="ar-SA" sz="2000" kern="1200" dirty="0"/>
        </a:p>
      </dsp:txBody>
      <dsp:txXfrm>
        <a:off x="477586" y="2136514"/>
        <a:ext cx="3246175" cy="989687"/>
      </dsp:txXfrm>
    </dsp:sp>
    <dsp:sp modelId="{935C9E74-5CD3-4C0C-9533-69D384E11827}">
      <dsp:nvSpPr>
        <dsp:cNvPr id="0" name=""/>
        <dsp:cNvSpPr/>
      </dsp:nvSpPr>
      <dsp:spPr>
        <a:xfrm>
          <a:off x="486546" y="3346733"/>
          <a:ext cx="3246175" cy="98968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kern="1200" dirty="0" smtClean="0"/>
            <a:t>عند الفقهاء:</a:t>
          </a:r>
        </a:p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kern="1200" dirty="0" smtClean="0"/>
            <a:t>ما ثبت بإقرار الشرع وأضفى عليه حمايته.</a:t>
          </a:r>
          <a:endParaRPr lang="ar-SA" sz="2000" kern="1200" dirty="0"/>
        </a:p>
      </dsp:txBody>
      <dsp:txXfrm>
        <a:off x="486546" y="3346733"/>
        <a:ext cx="3246175" cy="989687"/>
      </dsp:txXfrm>
    </dsp:sp>
    <dsp:sp modelId="{BBB8496C-B4FC-4B54-8B21-0E2D857213EC}">
      <dsp:nvSpPr>
        <dsp:cNvPr id="0" name=""/>
        <dsp:cNvSpPr/>
      </dsp:nvSpPr>
      <dsp:spPr>
        <a:xfrm>
          <a:off x="486546" y="4583843"/>
          <a:ext cx="3246175" cy="98968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kern="1200" dirty="0" smtClean="0"/>
            <a:t>في القانون:</a:t>
          </a:r>
        </a:p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kern="1200" dirty="0" smtClean="0"/>
            <a:t>مصلحة مادية أو أدبية يحميها القانون.</a:t>
          </a:r>
          <a:endParaRPr lang="ar-SA" sz="2000" kern="1200" dirty="0"/>
        </a:p>
      </dsp:txBody>
      <dsp:txXfrm>
        <a:off x="486546" y="4583843"/>
        <a:ext cx="3246175" cy="989687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4B2573A-A659-459E-A6AD-536F1DCE495D}">
      <dsp:nvSpPr>
        <dsp:cNvPr id="0" name=""/>
        <dsp:cNvSpPr/>
      </dsp:nvSpPr>
      <dsp:spPr>
        <a:xfrm>
          <a:off x="-6126981" y="-937410"/>
          <a:ext cx="7293488" cy="7293488"/>
        </a:xfrm>
        <a:prstGeom prst="blockArc">
          <a:avLst>
            <a:gd name="adj1" fmla="val 18900000"/>
            <a:gd name="adj2" fmla="val 2700000"/>
            <a:gd name="adj3" fmla="val 296"/>
          </a:avLst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1C25EA9-AEE3-428F-8C12-EC4CD996743A}">
      <dsp:nvSpPr>
        <dsp:cNvPr id="0" name=""/>
        <dsp:cNvSpPr/>
      </dsp:nvSpPr>
      <dsp:spPr>
        <a:xfrm>
          <a:off x="536641" y="347522"/>
          <a:ext cx="7541700" cy="67755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7805" tIns="53340" rIns="53340" bIns="53340" numCol="1" spcCol="1270" anchor="ctr" anchorCtr="0">
          <a:noAutofit/>
        </a:bodyPr>
        <a:lstStyle/>
        <a:p>
          <a:pPr lvl="0" algn="r" defTabSz="9334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100" kern="1200" dirty="0" smtClean="0"/>
            <a:t>1- العهد الدولي للحقوق المدنية والسياسية .</a:t>
          </a:r>
          <a:endParaRPr lang="ar-SA" sz="2100" kern="1200" dirty="0"/>
        </a:p>
      </dsp:txBody>
      <dsp:txXfrm>
        <a:off x="536641" y="347522"/>
        <a:ext cx="7541700" cy="677550"/>
      </dsp:txXfrm>
    </dsp:sp>
    <dsp:sp modelId="{1009C72B-D031-4241-8BFF-9D4015FA44F6}">
      <dsp:nvSpPr>
        <dsp:cNvPr id="0" name=""/>
        <dsp:cNvSpPr/>
      </dsp:nvSpPr>
      <dsp:spPr>
        <a:xfrm>
          <a:off x="86248" y="253864"/>
          <a:ext cx="846937" cy="846937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0505187-F34F-45EF-95AA-BB95D7C8DE2D}">
      <dsp:nvSpPr>
        <dsp:cNvPr id="0" name=""/>
        <dsp:cNvSpPr/>
      </dsp:nvSpPr>
      <dsp:spPr>
        <a:xfrm>
          <a:off x="995230" y="1354558"/>
          <a:ext cx="7056187" cy="67755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7805" tIns="53340" rIns="53340" bIns="53340" numCol="1" spcCol="1270" anchor="ctr" anchorCtr="0">
          <a:noAutofit/>
        </a:bodyPr>
        <a:lstStyle/>
        <a:p>
          <a:pPr lvl="0" algn="r" defTabSz="9334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100" kern="1200" dirty="0" smtClean="0"/>
            <a:t>2- العهد الدولي للحقوق الاقتصادية والاجتماعية والثقافية . </a:t>
          </a:r>
          <a:endParaRPr lang="ar-SA" sz="2100" kern="1200" dirty="0"/>
        </a:p>
      </dsp:txBody>
      <dsp:txXfrm>
        <a:off x="995230" y="1354558"/>
        <a:ext cx="7056187" cy="677550"/>
      </dsp:txXfrm>
    </dsp:sp>
    <dsp:sp modelId="{F62E019E-3DAD-430A-A31F-BCB8ACDE9DB5}">
      <dsp:nvSpPr>
        <dsp:cNvPr id="0" name=""/>
        <dsp:cNvSpPr/>
      </dsp:nvSpPr>
      <dsp:spPr>
        <a:xfrm>
          <a:off x="571761" y="1269864"/>
          <a:ext cx="846937" cy="846937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5EBBDE0-4B9F-4577-A612-0F5F9B833684}">
      <dsp:nvSpPr>
        <dsp:cNvPr id="0" name=""/>
        <dsp:cNvSpPr/>
      </dsp:nvSpPr>
      <dsp:spPr>
        <a:xfrm>
          <a:off x="1144243" y="2370558"/>
          <a:ext cx="6907174" cy="67755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7805" tIns="53340" rIns="53340" bIns="53340" numCol="1" spcCol="1270" anchor="ctr" anchorCtr="0">
          <a:noAutofit/>
        </a:bodyPr>
        <a:lstStyle/>
        <a:p>
          <a:pPr lvl="0" algn="r" defTabSz="9334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100" kern="1200" dirty="0" smtClean="0"/>
            <a:t>3-  اتفاقية مناهضة التعذيب وغيرة.</a:t>
          </a:r>
          <a:endParaRPr lang="ar-SA" sz="2100" kern="1200" dirty="0"/>
        </a:p>
      </dsp:txBody>
      <dsp:txXfrm>
        <a:off x="1144243" y="2370558"/>
        <a:ext cx="6907174" cy="677550"/>
      </dsp:txXfrm>
    </dsp:sp>
    <dsp:sp modelId="{A17B3B7C-163C-44DF-A390-30D2FEB3802B}">
      <dsp:nvSpPr>
        <dsp:cNvPr id="0" name=""/>
        <dsp:cNvSpPr/>
      </dsp:nvSpPr>
      <dsp:spPr>
        <a:xfrm>
          <a:off x="720774" y="2285864"/>
          <a:ext cx="846937" cy="846937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9B9D459-5188-4BD8-BBE1-A98A54182381}">
      <dsp:nvSpPr>
        <dsp:cNvPr id="0" name=""/>
        <dsp:cNvSpPr/>
      </dsp:nvSpPr>
      <dsp:spPr>
        <a:xfrm>
          <a:off x="995230" y="3386558"/>
          <a:ext cx="7056187" cy="67755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7805" tIns="53340" rIns="53340" bIns="53340" numCol="1" spcCol="1270" anchor="ctr" anchorCtr="0">
          <a:noAutofit/>
        </a:bodyPr>
        <a:lstStyle/>
        <a:p>
          <a:pPr lvl="0" algn="r" defTabSz="9334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100" kern="1200" dirty="0" smtClean="0"/>
            <a:t>4- اتفاقية حقوق الطفل .</a:t>
          </a:r>
          <a:endParaRPr lang="ar-SA" sz="2100" kern="1200" dirty="0"/>
        </a:p>
      </dsp:txBody>
      <dsp:txXfrm>
        <a:off x="995230" y="3386558"/>
        <a:ext cx="7056187" cy="677550"/>
      </dsp:txXfrm>
    </dsp:sp>
    <dsp:sp modelId="{2138980F-2742-46C8-8F82-B7A5F67E35D7}">
      <dsp:nvSpPr>
        <dsp:cNvPr id="0" name=""/>
        <dsp:cNvSpPr/>
      </dsp:nvSpPr>
      <dsp:spPr>
        <a:xfrm>
          <a:off x="571761" y="3301864"/>
          <a:ext cx="846937" cy="846937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F228C51-1225-4E62-9D51-E2A8AC80079B}">
      <dsp:nvSpPr>
        <dsp:cNvPr id="0" name=""/>
        <dsp:cNvSpPr/>
      </dsp:nvSpPr>
      <dsp:spPr>
        <a:xfrm>
          <a:off x="509717" y="4402558"/>
          <a:ext cx="7541700" cy="67755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7805" tIns="53340" rIns="53340" bIns="53340" numCol="1" spcCol="1270" anchor="ctr" anchorCtr="0">
          <a:noAutofit/>
        </a:bodyPr>
        <a:lstStyle/>
        <a:p>
          <a:pPr lvl="0" algn="r" defTabSz="9334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100" kern="1200" dirty="0" smtClean="0"/>
            <a:t>5- اتفاقية القضاء على جميع أشكال التمييز ضد المرأة .</a:t>
          </a:r>
          <a:endParaRPr lang="ar-SA" sz="2100" kern="1200" dirty="0"/>
        </a:p>
      </dsp:txBody>
      <dsp:txXfrm>
        <a:off x="509717" y="4402558"/>
        <a:ext cx="7541700" cy="677550"/>
      </dsp:txXfrm>
    </dsp:sp>
    <dsp:sp modelId="{DC4633C0-6A9B-43A0-8E00-1033C330DA36}">
      <dsp:nvSpPr>
        <dsp:cNvPr id="0" name=""/>
        <dsp:cNvSpPr/>
      </dsp:nvSpPr>
      <dsp:spPr>
        <a:xfrm>
          <a:off x="86248" y="4317864"/>
          <a:ext cx="846937" cy="846937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B3F1211-46A2-4FBD-AF0B-C2E178CFF44A}">
      <dsp:nvSpPr>
        <dsp:cNvPr id="0" name=""/>
        <dsp:cNvSpPr/>
      </dsp:nvSpPr>
      <dsp:spPr>
        <a:xfrm>
          <a:off x="8046097" y="1372784"/>
          <a:ext cx="230193" cy="78651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86512"/>
              </a:lnTo>
              <a:lnTo>
                <a:pt x="230193" y="786512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1727E69-5FE8-46C6-86A8-B37455C5E133}">
      <dsp:nvSpPr>
        <dsp:cNvPr id="0" name=""/>
        <dsp:cNvSpPr/>
      </dsp:nvSpPr>
      <dsp:spPr>
        <a:xfrm>
          <a:off x="4957816" y="464700"/>
          <a:ext cx="3702129" cy="35944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79910"/>
              </a:lnTo>
              <a:lnTo>
                <a:pt x="3702129" y="179910"/>
              </a:lnTo>
              <a:lnTo>
                <a:pt x="3702129" y="35944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06C8EAA-9A6E-403D-940B-DAA3E5481F1C}">
      <dsp:nvSpPr>
        <dsp:cNvPr id="0" name=""/>
        <dsp:cNvSpPr/>
      </dsp:nvSpPr>
      <dsp:spPr>
        <a:xfrm>
          <a:off x="5208843" y="1366133"/>
          <a:ext cx="263018" cy="435425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354255"/>
              </a:lnTo>
              <a:lnTo>
                <a:pt x="263018" y="4354255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B3B0555-7323-4B10-B2FD-AE9EBCDC166C}">
      <dsp:nvSpPr>
        <dsp:cNvPr id="0" name=""/>
        <dsp:cNvSpPr/>
      </dsp:nvSpPr>
      <dsp:spPr>
        <a:xfrm>
          <a:off x="5208843" y="1366133"/>
          <a:ext cx="265258" cy="377541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775416"/>
              </a:lnTo>
              <a:lnTo>
                <a:pt x="265258" y="3775416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E7D059A-9BCB-461D-A9E7-C8C45805A1D1}">
      <dsp:nvSpPr>
        <dsp:cNvPr id="0" name=""/>
        <dsp:cNvSpPr/>
      </dsp:nvSpPr>
      <dsp:spPr>
        <a:xfrm>
          <a:off x="5208843" y="1366133"/>
          <a:ext cx="248997" cy="308453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084538"/>
              </a:lnTo>
              <a:lnTo>
                <a:pt x="248997" y="3084538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DA6B861-58C0-481F-9BF2-712E170526B7}">
      <dsp:nvSpPr>
        <dsp:cNvPr id="0" name=""/>
        <dsp:cNvSpPr/>
      </dsp:nvSpPr>
      <dsp:spPr>
        <a:xfrm>
          <a:off x="5208843" y="1366133"/>
          <a:ext cx="252383" cy="230952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309524"/>
              </a:lnTo>
              <a:lnTo>
                <a:pt x="252383" y="2309524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500EBD7-F79E-41BD-A29E-FF30E45F57DD}">
      <dsp:nvSpPr>
        <dsp:cNvPr id="0" name=""/>
        <dsp:cNvSpPr/>
      </dsp:nvSpPr>
      <dsp:spPr>
        <a:xfrm>
          <a:off x="5208843" y="1366133"/>
          <a:ext cx="254605" cy="167143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671436"/>
              </a:lnTo>
              <a:lnTo>
                <a:pt x="254605" y="1671436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9D213FB-35C9-494E-9126-48FFAA89CE23}">
      <dsp:nvSpPr>
        <dsp:cNvPr id="0" name=""/>
        <dsp:cNvSpPr/>
      </dsp:nvSpPr>
      <dsp:spPr>
        <a:xfrm>
          <a:off x="5208843" y="1366133"/>
          <a:ext cx="238414" cy="96744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67444"/>
              </a:lnTo>
              <a:lnTo>
                <a:pt x="238414" y="967444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0913D3F-3F49-475C-9020-FAA699DCADAF}">
      <dsp:nvSpPr>
        <dsp:cNvPr id="0" name=""/>
        <dsp:cNvSpPr/>
      </dsp:nvSpPr>
      <dsp:spPr>
        <a:xfrm>
          <a:off x="5208843" y="1366133"/>
          <a:ext cx="194335" cy="30958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09586"/>
              </a:lnTo>
              <a:lnTo>
                <a:pt x="194335" y="309586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0C08164-D1A2-445F-8B86-2E7C79DD1E74}">
      <dsp:nvSpPr>
        <dsp:cNvPr id="0" name=""/>
        <dsp:cNvSpPr/>
      </dsp:nvSpPr>
      <dsp:spPr>
        <a:xfrm>
          <a:off x="4957816" y="464700"/>
          <a:ext cx="901890" cy="35944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79910"/>
              </a:lnTo>
              <a:lnTo>
                <a:pt x="901890" y="179910"/>
              </a:lnTo>
              <a:lnTo>
                <a:pt x="901890" y="35944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26D33CD-BEE0-4EDB-B46E-73C96F995ACE}">
      <dsp:nvSpPr>
        <dsp:cNvPr id="0" name=""/>
        <dsp:cNvSpPr/>
      </dsp:nvSpPr>
      <dsp:spPr>
        <a:xfrm>
          <a:off x="2907074" y="1361260"/>
          <a:ext cx="276575" cy="243988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439884"/>
              </a:lnTo>
              <a:lnTo>
                <a:pt x="276575" y="2439884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A792110-0342-4AD6-9721-BB3A431D8735}">
      <dsp:nvSpPr>
        <dsp:cNvPr id="0" name=""/>
        <dsp:cNvSpPr/>
      </dsp:nvSpPr>
      <dsp:spPr>
        <a:xfrm>
          <a:off x="2907074" y="1361260"/>
          <a:ext cx="296665" cy="150537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05375"/>
              </a:lnTo>
              <a:lnTo>
                <a:pt x="296665" y="1505375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C001A8A-7B2B-4A99-A793-AFF84E6DAB7E}">
      <dsp:nvSpPr>
        <dsp:cNvPr id="0" name=""/>
        <dsp:cNvSpPr/>
      </dsp:nvSpPr>
      <dsp:spPr>
        <a:xfrm>
          <a:off x="2907074" y="1361260"/>
          <a:ext cx="296665" cy="60101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01014"/>
              </a:lnTo>
              <a:lnTo>
                <a:pt x="296665" y="601014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48EDD00-F1D5-4958-9880-7597C60399C0}">
      <dsp:nvSpPr>
        <dsp:cNvPr id="0" name=""/>
        <dsp:cNvSpPr/>
      </dsp:nvSpPr>
      <dsp:spPr>
        <a:xfrm>
          <a:off x="3698182" y="464700"/>
          <a:ext cx="1259633" cy="359440"/>
        </a:xfrm>
        <a:custGeom>
          <a:avLst/>
          <a:gdLst/>
          <a:ahLst/>
          <a:cxnLst/>
          <a:rect l="0" t="0" r="0" b="0"/>
          <a:pathLst>
            <a:path>
              <a:moveTo>
                <a:pt x="1259633" y="0"/>
              </a:moveTo>
              <a:lnTo>
                <a:pt x="1259633" y="179910"/>
              </a:lnTo>
              <a:lnTo>
                <a:pt x="0" y="179910"/>
              </a:lnTo>
              <a:lnTo>
                <a:pt x="0" y="35944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C43FA80-24B3-4942-97C6-81A82F8DCC35}">
      <dsp:nvSpPr>
        <dsp:cNvPr id="0" name=""/>
        <dsp:cNvSpPr/>
      </dsp:nvSpPr>
      <dsp:spPr>
        <a:xfrm>
          <a:off x="738053" y="1361260"/>
          <a:ext cx="268697" cy="266709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667092"/>
              </a:lnTo>
              <a:lnTo>
                <a:pt x="268697" y="2667092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3EC41E4-E5B3-4DAA-A340-7CA0445D1065}">
      <dsp:nvSpPr>
        <dsp:cNvPr id="0" name=""/>
        <dsp:cNvSpPr/>
      </dsp:nvSpPr>
      <dsp:spPr>
        <a:xfrm>
          <a:off x="738053" y="1361260"/>
          <a:ext cx="268697" cy="168309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683097"/>
              </a:lnTo>
              <a:lnTo>
                <a:pt x="268697" y="1683097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AA1FFFD-A611-4C4C-9715-B1931931049A}">
      <dsp:nvSpPr>
        <dsp:cNvPr id="0" name=""/>
        <dsp:cNvSpPr/>
      </dsp:nvSpPr>
      <dsp:spPr>
        <a:xfrm>
          <a:off x="738053" y="1361260"/>
          <a:ext cx="268697" cy="68830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88300"/>
              </a:lnTo>
              <a:lnTo>
                <a:pt x="268697" y="688300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87DB951-C48D-43E0-B28D-D107C2AF35EF}">
      <dsp:nvSpPr>
        <dsp:cNvPr id="0" name=""/>
        <dsp:cNvSpPr/>
      </dsp:nvSpPr>
      <dsp:spPr>
        <a:xfrm>
          <a:off x="1454579" y="464700"/>
          <a:ext cx="3503236" cy="359440"/>
        </a:xfrm>
        <a:custGeom>
          <a:avLst/>
          <a:gdLst/>
          <a:ahLst/>
          <a:cxnLst/>
          <a:rect l="0" t="0" r="0" b="0"/>
          <a:pathLst>
            <a:path>
              <a:moveTo>
                <a:pt x="3503236" y="0"/>
              </a:moveTo>
              <a:lnTo>
                <a:pt x="3503236" y="179910"/>
              </a:lnTo>
              <a:lnTo>
                <a:pt x="0" y="179910"/>
              </a:lnTo>
              <a:lnTo>
                <a:pt x="0" y="35944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41F729B-1972-4AD5-A776-1D3638611867}">
      <dsp:nvSpPr>
        <dsp:cNvPr id="0" name=""/>
        <dsp:cNvSpPr/>
      </dsp:nvSpPr>
      <dsp:spPr>
        <a:xfrm>
          <a:off x="3263942" y="0"/>
          <a:ext cx="3387747" cy="464700"/>
        </a:xfrm>
        <a:prstGeom prst="rect">
          <a:avLst/>
        </a:prstGeom>
        <a:solidFill>
          <a:srgbClr val="00B0F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kern="1200" dirty="0" smtClean="0"/>
            <a:t>حقوق الانسان في الإسلام</a:t>
          </a:r>
          <a:endParaRPr lang="en-US" sz="2000" kern="1200" dirty="0"/>
        </a:p>
      </dsp:txBody>
      <dsp:txXfrm>
        <a:off x="3263942" y="0"/>
        <a:ext cx="3387747" cy="464700"/>
      </dsp:txXfrm>
    </dsp:sp>
    <dsp:sp modelId="{1DFB4CC6-886E-40E7-841F-3B0525E53481}">
      <dsp:nvSpPr>
        <dsp:cNvPr id="0" name=""/>
        <dsp:cNvSpPr/>
      </dsp:nvSpPr>
      <dsp:spPr>
        <a:xfrm>
          <a:off x="558921" y="824140"/>
          <a:ext cx="1791315" cy="53711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600" kern="1200" dirty="0" smtClean="0"/>
            <a:t>مصادره</a:t>
          </a:r>
          <a:endParaRPr lang="en-US" sz="1600" kern="1200" dirty="0"/>
        </a:p>
      </dsp:txBody>
      <dsp:txXfrm>
        <a:off x="558921" y="824140"/>
        <a:ext cx="1791315" cy="537119"/>
      </dsp:txXfrm>
    </dsp:sp>
    <dsp:sp modelId="{E48BDE26-CD37-40D5-B0EA-CD9C76474CD6}">
      <dsp:nvSpPr>
        <dsp:cNvPr id="0" name=""/>
        <dsp:cNvSpPr/>
      </dsp:nvSpPr>
      <dsp:spPr>
        <a:xfrm>
          <a:off x="1006750" y="1720319"/>
          <a:ext cx="1534502" cy="65848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800" kern="1200" dirty="0" smtClean="0"/>
            <a:t>القرآن الكريم</a:t>
          </a:r>
          <a:endParaRPr lang="en-US" sz="1800" kern="1200" dirty="0"/>
        </a:p>
      </dsp:txBody>
      <dsp:txXfrm>
        <a:off x="1006750" y="1720319"/>
        <a:ext cx="1534502" cy="658481"/>
      </dsp:txXfrm>
    </dsp:sp>
    <dsp:sp modelId="{AF946213-4FCA-4288-A313-05070EFD9224}">
      <dsp:nvSpPr>
        <dsp:cNvPr id="0" name=""/>
        <dsp:cNvSpPr/>
      </dsp:nvSpPr>
      <dsp:spPr>
        <a:xfrm>
          <a:off x="1006750" y="2737861"/>
          <a:ext cx="1729899" cy="61299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800" kern="1200" dirty="0" smtClean="0"/>
            <a:t>السنه النبويه </a:t>
          </a:r>
          <a:endParaRPr lang="en-US" sz="1800" kern="1200" dirty="0"/>
        </a:p>
      </dsp:txBody>
      <dsp:txXfrm>
        <a:off x="1006750" y="2737861"/>
        <a:ext cx="1729899" cy="612992"/>
      </dsp:txXfrm>
    </dsp:sp>
    <dsp:sp modelId="{878D48FF-777A-40C8-87BE-E9AC94DB36C9}">
      <dsp:nvSpPr>
        <dsp:cNvPr id="0" name=""/>
        <dsp:cNvSpPr/>
      </dsp:nvSpPr>
      <dsp:spPr>
        <a:xfrm>
          <a:off x="1006750" y="3709913"/>
          <a:ext cx="1729899" cy="63687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800" kern="1200" dirty="0" smtClean="0"/>
            <a:t>الاجماع </a:t>
          </a:r>
          <a:endParaRPr lang="en-US" sz="1800" kern="1200" dirty="0"/>
        </a:p>
      </dsp:txBody>
      <dsp:txXfrm>
        <a:off x="1006750" y="3709913"/>
        <a:ext cx="1729899" cy="636878"/>
      </dsp:txXfrm>
    </dsp:sp>
    <dsp:sp modelId="{D68B3C26-A89B-48FA-8AE7-732ED2336999}">
      <dsp:nvSpPr>
        <dsp:cNvPr id="0" name=""/>
        <dsp:cNvSpPr/>
      </dsp:nvSpPr>
      <dsp:spPr>
        <a:xfrm>
          <a:off x="2709297" y="824140"/>
          <a:ext cx="1977770" cy="53711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800" kern="1200" dirty="0" smtClean="0"/>
            <a:t>ضماناته</a:t>
          </a:r>
          <a:endParaRPr lang="en-US" sz="1800" kern="1200" dirty="0"/>
        </a:p>
      </dsp:txBody>
      <dsp:txXfrm>
        <a:off x="2709297" y="824140"/>
        <a:ext cx="1977770" cy="537119"/>
      </dsp:txXfrm>
    </dsp:sp>
    <dsp:sp modelId="{D74F8B38-00FA-45C7-81CD-42EC04AD828B}">
      <dsp:nvSpPr>
        <dsp:cNvPr id="0" name=""/>
        <dsp:cNvSpPr/>
      </dsp:nvSpPr>
      <dsp:spPr>
        <a:xfrm>
          <a:off x="3203740" y="1720319"/>
          <a:ext cx="1693223" cy="48391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800" kern="1200" dirty="0" smtClean="0"/>
            <a:t>الضمانه المجتمعيه</a:t>
          </a:r>
          <a:endParaRPr lang="en-US" sz="1800" kern="1200" dirty="0"/>
        </a:p>
      </dsp:txBody>
      <dsp:txXfrm>
        <a:off x="3203740" y="1720319"/>
        <a:ext cx="1693223" cy="483910"/>
      </dsp:txXfrm>
    </dsp:sp>
    <dsp:sp modelId="{E786A9F5-AF69-4DBB-816A-CAA61E5DAA70}">
      <dsp:nvSpPr>
        <dsp:cNvPr id="0" name=""/>
        <dsp:cNvSpPr/>
      </dsp:nvSpPr>
      <dsp:spPr>
        <a:xfrm>
          <a:off x="3203740" y="2563290"/>
          <a:ext cx="1753511" cy="60669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800" kern="1200" dirty="0" smtClean="0"/>
            <a:t>الرقابه الذاتيه </a:t>
          </a:r>
          <a:endParaRPr lang="en-US" sz="1800" kern="1200" dirty="0"/>
        </a:p>
      </dsp:txBody>
      <dsp:txXfrm>
        <a:off x="3203740" y="2563290"/>
        <a:ext cx="1753511" cy="606691"/>
      </dsp:txXfrm>
    </dsp:sp>
    <dsp:sp modelId="{25CA913B-DD97-40C5-BCFF-480C41EDC096}">
      <dsp:nvSpPr>
        <dsp:cNvPr id="0" name=""/>
        <dsp:cNvSpPr/>
      </dsp:nvSpPr>
      <dsp:spPr>
        <a:xfrm>
          <a:off x="3183649" y="3438609"/>
          <a:ext cx="1785040" cy="72507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800" kern="1200" dirty="0" smtClean="0"/>
            <a:t>صون الحقوق من الاسقاط </a:t>
          </a:r>
          <a:endParaRPr lang="en-US" sz="1800" kern="1200" dirty="0"/>
        </a:p>
      </dsp:txBody>
      <dsp:txXfrm>
        <a:off x="3183649" y="3438609"/>
        <a:ext cx="1785040" cy="725070"/>
      </dsp:txXfrm>
    </dsp:sp>
    <dsp:sp modelId="{E458A537-0C97-4858-AA08-37406388B429}">
      <dsp:nvSpPr>
        <dsp:cNvPr id="0" name=""/>
        <dsp:cNvSpPr/>
      </dsp:nvSpPr>
      <dsp:spPr>
        <a:xfrm>
          <a:off x="5046127" y="824140"/>
          <a:ext cx="1627156" cy="54199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400" kern="1200" dirty="0" smtClean="0"/>
            <a:t>خصائصه</a:t>
          </a:r>
          <a:endParaRPr lang="en-US" sz="1400" kern="1200" dirty="0"/>
        </a:p>
      </dsp:txBody>
      <dsp:txXfrm>
        <a:off x="5046127" y="824140"/>
        <a:ext cx="1627156" cy="541992"/>
      </dsp:txXfrm>
    </dsp:sp>
    <dsp:sp modelId="{8F504633-8B43-4003-BF0A-3310D870DE9D}">
      <dsp:nvSpPr>
        <dsp:cNvPr id="0" name=""/>
        <dsp:cNvSpPr/>
      </dsp:nvSpPr>
      <dsp:spPr>
        <a:xfrm>
          <a:off x="5403178" y="1487213"/>
          <a:ext cx="1631174" cy="37701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800" kern="1200" dirty="0" smtClean="0"/>
            <a:t>ربانية المصدر</a:t>
          </a:r>
          <a:endParaRPr lang="en-US" sz="1800" kern="1200" dirty="0"/>
        </a:p>
      </dsp:txBody>
      <dsp:txXfrm>
        <a:off x="5403178" y="1487213"/>
        <a:ext cx="1631174" cy="377012"/>
      </dsp:txXfrm>
    </dsp:sp>
    <dsp:sp modelId="{D2303811-CB54-448C-AC1E-62971DD74DE2}">
      <dsp:nvSpPr>
        <dsp:cNvPr id="0" name=""/>
        <dsp:cNvSpPr/>
      </dsp:nvSpPr>
      <dsp:spPr>
        <a:xfrm>
          <a:off x="5447257" y="2066821"/>
          <a:ext cx="2464313" cy="53351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600" kern="1200" dirty="0" smtClean="0"/>
            <a:t> بناؤها على اساس التكريم الالهي </a:t>
          </a:r>
          <a:endParaRPr lang="en-US" sz="1600" kern="1200" dirty="0"/>
        </a:p>
      </dsp:txBody>
      <dsp:txXfrm>
        <a:off x="5447257" y="2066821"/>
        <a:ext cx="2464313" cy="533511"/>
      </dsp:txXfrm>
    </dsp:sp>
    <dsp:sp modelId="{77A4A63F-3204-433B-8BFA-719E1CE84431}">
      <dsp:nvSpPr>
        <dsp:cNvPr id="0" name=""/>
        <dsp:cNvSpPr/>
      </dsp:nvSpPr>
      <dsp:spPr>
        <a:xfrm rot="10800000" flipV="1">
          <a:off x="5463449" y="2835508"/>
          <a:ext cx="3118948" cy="40412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800" kern="1200" dirty="0" smtClean="0"/>
            <a:t>غايتها تحقيق العبوديه لله</a:t>
          </a:r>
          <a:endParaRPr lang="en-US" sz="1800" kern="1200" dirty="0"/>
        </a:p>
      </dsp:txBody>
      <dsp:txXfrm rot="-10800000">
        <a:off x="5463449" y="2835508"/>
        <a:ext cx="3118948" cy="404121"/>
      </dsp:txXfrm>
    </dsp:sp>
    <dsp:sp modelId="{C2BB4952-13B0-46A0-B105-14B4865D0850}">
      <dsp:nvSpPr>
        <dsp:cNvPr id="0" name=""/>
        <dsp:cNvSpPr/>
      </dsp:nvSpPr>
      <dsp:spPr>
        <a:xfrm>
          <a:off x="5461226" y="3454126"/>
          <a:ext cx="3621119" cy="44306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800" kern="1200" dirty="0" smtClean="0"/>
            <a:t> الثبوت و الاستقرار</a:t>
          </a:r>
          <a:endParaRPr lang="en-US" sz="1800" kern="1200" dirty="0"/>
        </a:p>
      </dsp:txBody>
      <dsp:txXfrm>
        <a:off x="5461226" y="3454126"/>
        <a:ext cx="3621119" cy="443062"/>
      </dsp:txXfrm>
    </dsp:sp>
    <dsp:sp modelId="{7A256339-24BE-4A22-BD65-82251F278706}">
      <dsp:nvSpPr>
        <dsp:cNvPr id="0" name=""/>
        <dsp:cNvSpPr/>
      </dsp:nvSpPr>
      <dsp:spPr>
        <a:xfrm>
          <a:off x="5457841" y="4174520"/>
          <a:ext cx="3769120" cy="55230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800" kern="1200" dirty="0" smtClean="0"/>
            <a:t>تعزيز الدافع الايماني و الرقابه الذاتيه</a:t>
          </a:r>
          <a:endParaRPr lang="en-US" sz="1800" kern="1200" dirty="0"/>
        </a:p>
      </dsp:txBody>
      <dsp:txXfrm>
        <a:off x="5457841" y="4174520"/>
        <a:ext cx="3769120" cy="552302"/>
      </dsp:txXfrm>
    </dsp:sp>
    <dsp:sp modelId="{9AAA499C-D9F2-46BC-8242-5D93AE76C17C}">
      <dsp:nvSpPr>
        <dsp:cNvPr id="0" name=""/>
        <dsp:cNvSpPr/>
      </dsp:nvSpPr>
      <dsp:spPr>
        <a:xfrm>
          <a:off x="5474101" y="4958407"/>
          <a:ext cx="3986539" cy="36628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800" kern="1200" dirty="0" smtClean="0"/>
            <a:t>علو الصفه التكليفيه</a:t>
          </a:r>
          <a:endParaRPr lang="en-US" sz="1800" kern="1200" dirty="0"/>
        </a:p>
      </dsp:txBody>
      <dsp:txXfrm>
        <a:off x="5474101" y="4958407"/>
        <a:ext cx="3986539" cy="366283"/>
      </dsp:txXfrm>
    </dsp:sp>
    <dsp:sp modelId="{F81C123D-C065-4E88-9F79-E9A19A3A3603}">
      <dsp:nvSpPr>
        <dsp:cNvPr id="0" name=""/>
        <dsp:cNvSpPr/>
      </dsp:nvSpPr>
      <dsp:spPr>
        <a:xfrm rot="10800000" flipV="1">
          <a:off x="5471861" y="5532570"/>
          <a:ext cx="4623152" cy="37563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800" kern="1200" dirty="0" smtClean="0"/>
            <a:t>الشموليه و التوازن </a:t>
          </a:r>
          <a:endParaRPr lang="en-US" sz="1800" kern="1200" dirty="0"/>
        </a:p>
      </dsp:txBody>
      <dsp:txXfrm rot="-10800000">
        <a:off x="5471861" y="5532570"/>
        <a:ext cx="4623152" cy="375636"/>
      </dsp:txXfrm>
    </dsp:sp>
    <dsp:sp modelId="{E3B75A75-1CCC-4C0E-B003-5EC8C02E3C2D}">
      <dsp:nvSpPr>
        <dsp:cNvPr id="0" name=""/>
        <dsp:cNvSpPr/>
      </dsp:nvSpPr>
      <dsp:spPr>
        <a:xfrm>
          <a:off x="7892635" y="824140"/>
          <a:ext cx="1534622" cy="54864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400" kern="1200" dirty="0" smtClean="0"/>
            <a:t>مفهومه</a:t>
          </a:r>
          <a:endParaRPr lang="en-US" sz="1400" kern="1200" dirty="0"/>
        </a:p>
      </dsp:txBody>
      <dsp:txXfrm>
        <a:off x="7892635" y="824140"/>
        <a:ext cx="1534622" cy="548643"/>
      </dsp:txXfrm>
    </dsp:sp>
    <dsp:sp modelId="{2EB31196-C445-4112-894F-8191B3FCB643}">
      <dsp:nvSpPr>
        <dsp:cNvPr id="0" name=""/>
        <dsp:cNvSpPr/>
      </dsp:nvSpPr>
      <dsp:spPr>
        <a:xfrm>
          <a:off x="8276290" y="1731844"/>
          <a:ext cx="2610553" cy="85490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400" kern="1200" dirty="0" smtClean="0"/>
            <a:t>هي الحقوق التي كفلها الإسلام وحفظها للإنسان فرداً وجماعةً في كل مجالات الحياة الإنسانية .</a:t>
          </a:r>
          <a:endParaRPr lang="ar-SA" sz="1400" kern="1200" dirty="0"/>
        </a:p>
      </dsp:txBody>
      <dsp:txXfrm>
        <a:off x="8276290" y="1731844"/>
        <a:ext cx="2610553" cy="854904"/>
      </dsp:txXfrm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2209FA7-3297-4284-A519-0937AF70511B}">
      <dsp:nvSpPr>
        <dsp:cNvPr id="0" name=""/>
        <dsp:cNvSpPr/>
      </dsp:nvSpPr>
      <dsp:spPr>
        <a:xfrm>
          <a:off x="1512631" y="891428"/>
          <a:ext cx="4200991" cy="827961"/>
        </a:xfrm>
        <a:custGeom>
          <a:avLst/>
          <a:gdLst/>
          <a:ahLst/>
          <a:cxnLst/>
          <a:rect l="0" t="0" r="0" b="0"/>
          <a:pathLst>
            <a:path>
              <a:moveTo>
                <a:pt x="4200991" y="0"/>
              </a:moveTo>
              <a:lnTo>
                <a:pt x="4200991" y="439325"/>
              </a:lnTo>
              <a:lnTo>
                <a:pt x="0" y="439325"/>
              </a:lnTo>
              <a:lnTo>
                <a:pt x="0" y="827961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D2E226C-7516-43D6-A014-6A7A56DBCE1F}">
      <dsp:nvSpPr>
        <dsp:cNvPr id="0" name=""/>
        <dsp:cNvSpPr/>
      </dsp:nvSpPr>
      <dsp:spPr>
        <a:xfrm>
          <a:off x="3519067" y="891428"/>
          <a:ext cx="2194554" cy="827961"/>
        </a:xfrm>
        <a:custGeom>
          <a:avLst/>
          <a:gdLst/>
          <a:ahLst/>
          <a:cxnLst/>
          <a:rect l="0" t="0" r="0" b="0"/>
          <a:pathLst>
            <a:path>
              <a:moveTo>
                <a:pt x="2194554" y="0"/>
              </a:moveTo>
              <a:lnTo>
                <a:pt x="2194554" y="439325"/>
              </a:lnTo>
              <a:lnTo>
                <a:pt x="0" y="439325"/>
              </a:lnTo>
              <a:lnTo>
                <a:pt x="0" y="827961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6DE6281-2621-4227-AF81-92CCF9258A03}">
      <dsp:nvSpPr>
        <dsp:cNvPr id="0" name=""/>
        <dsp:cNvSpPr/>
      </dsp:nvSpPr>
      <dsp:spPr>
        <a:xfrm>
          <a:off x="5713622" y="891428"/>
          <a:ext cx="4767364" cy="84210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53464"/>
              </a:lnTo>
              <a:lnTo>
                <a:pt x="4767364" y="453464"/>
              </a:lnTo>
              <a:lnTo>
                <a:pt x="4767364" y="84210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F428A7B-982E-496C-9F60-076073DD1ADF}">
      <dsp:nvSpPr>
        <dsp:cNvPr id="0" name=""/>
        <dsp:cNvSpPr/>
      </dsp:nvSpPr>
      <dsp:spPr>
        <a:xfrm>
          <a:off x="5713622" y="891428"/>
          <a:ext cx="2507481" cy="84210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53464"/>
              </a:lnTo>
              <a:lnTo>
                <a:pt x="2507481" y="453464"/>
              </a:lnTo>
              <a:lnTo>
                <a:pt x="2507481" y="84210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EA0F8EE-097F-4A17-BF22-5E0CB75D1445}">
      <dsp:nvSpPr>
        <dsp:cNvPr id="0" name=""/>
        <dsp:cNvSpPr/>
      </dsp:nvSpPr>
      <dsp:spPr>
        <a:xfrm>
          <a:off x="5661333" y="891428"/>
          <a:ext cx="91440" cy="827961"/>
        </a:xfrm>
        <a:custGeom>
          <a:avLst/>
          <a:gdLst/>
          <a:ahLst/>
          <a:cxnLst/>
          <a:rect l="0" t="0" r="0" b="0"/>
          <a:pathLst>
            <a:path>
              <a:moveTo>
                <a:pt x="52289" y="0"/>
              </a:moveTo>
              <a:lnTo>
                <a:pt x="52289" y="439325"/>
              </a:lnTo>
              <a:lnTo>
                <a:pt x="45720" y="439325"/>
              </a:lnTo>
              <a:lnTo>
                <a:pt x="45720" y="827961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E3380D5-4BD2-423D-B3A3-DDA6E79B7CEF}">
      <dsp:nvSpPr>
        <dsp:cNvPr id="0" name=""/>
        <dsp:cNvSpPr/>
      </dsp:nvSpPr>
      <dsp:spPr>
        <a:xfrm>
          <a:off x="4173327" y="292428"/>
          <a:ext cx="3080590" cy="598999"/>
        </a:xfrm>
        <a:prstGeom prst="round2Diag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800" kern="1200" dirty="0" smtClean="0"/>
            <a:t>الانفاقيات الدوليه لحقوق الانسان و الموقف منها </a:t>
          </a:r>
          <a:endParaRPr lang="en-US" sz="1800" kern="1200" dirty="0"/>
        </a:p>
      </dsp:txBody>
      <dsp:txXfrm>
        <a:off x="4202568" y="321669"/>
        <a:ext cx="3022108" cy="540517"/>
      </dsp:txXfrm>
    </dsp:sp>
    <dsp:sp modelId="{D625C3D0-E554-41D7-89C7-E4AE90D21A06}">
      <dsp:nvSpPr>
        <dsp:cNvPr id="0" name=""/>
        <dsp:cNvSpPr/>
      </dsp:nvSpPr>
      <dsp:spPr>
        <a:xfrm>
          <a:off x="4663435" y="1719389"/>
          <a:ext cx="2087235" cy="822965"/>
        </a:xfrm>
        <a:prstGeom prst="round2Diag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800" kern="1200" dirty="0" smtClean="0"/>
            <a:t>الهيئات و المنظمات الدوليه التي تعنى بحقوق الانسان </a:t>
          </a:r>
          <a:endParaRPr lang="en-US" sz="1800" kern="1200" dirty="0"/>
        </a:p>
      </dsp:txBody>
      <dsp:txXfrm>
        <a:off x="4703609" y="1759563"/>
        <a:ext cx="2006887" cy="742617"/>
      </dsp:txXfrm>
    </dsp:sp>
    <dsp:sp modelId="{946B3097-DA76-47D5-B029-32319BE9AACF}">
      <dsp:nvSpPr>
        <dsp:cNvPr id="0" name=""/>
        <dsp:cNvSpPr/>
      </dsp:nvSpPr>
      <dsp:spPr>
        <a:xfrm>
          <a:off x="7276292" y="1733528"/>
          <a:ext cx="1889623" cy="822965"/>
        </a:xfrm>
        <a:prstGeom prst="round2Diag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800" kern="1200" dirty="0" smtClean="0"/>
            <a:t>اسباب ظهور الدعوات الحديثه لحقوق الانسان </a:t>
          </a:r>
          <a:endParaRPr lang="en-US" sz="1800" kern="1200" dirty="0"/>
        </a:p>
      </dsp:txBody>
      <dsp:txXfrm>
        <a:off x="7316466" y="1773702"/>
        <a:ext cx="1809275" cy="742617"/>
      </dsp:txXfrm>
    </dsp:sp>
    <dsp:sp modelId="{4F2DB060-4C50-4B13-9687-FCE6EBBBB27F}">
      <dsp:nvSpPr>
        <dsp:cNvPr id="0" name=""/>
        <dsp:cNvSpPr/>
      </dsp:nvSpPr>
      <dsp:spPr>
        <a:xfrm>
          <a:off x="9807683" y="1733528"/>
          <a:ext cx="1346606" cy="822965"/>
        </a:xfrm>
        <a:prstGeom prst="round2Diag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800" kern="1200" dirty="0" smtClean="0"/>
            <a:t>اسبقية حقوق الانسان </a:t>
          </a:r>
          <a:endParaRPr lang="en-US" sz="1800" kern="1200" dirty="0"/>
        </a:p>
      </dsp:txBody>
      <dsp:txXfrm>
        <a:off x="9847857" y="1773702"/>
        <a:ext cx="1266258" cy="742617"/>
      </dsp:txXfrm>
    </dsp:sp>
    <dsp:sp modelId="{74FAC4B3-B709-4E49-A0AD-C1FDB796017C}">
      <dsp:nvSpPr>
        <dsp:cNvPr id="0" name=""/>
        <dsp:cNvSpPr/>
      </dsp:nvSpPr>
      <dsp:spPr>
        <a:xfrm>
          <a:off x="2743201" y="1719389"/>
          <a:ext cx="1551732" cy="822965"/>
        </a:xfrm>
        <a:prstGeom prst="round2Diag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800" kern="1200" dirty="0" smtClean="0"/>
            <a:t>ابرز الاتفاقيات الدوليه </a:t>
          </a:r>
          <a:endParaRPr lang="en-US" sz="1800" kern="1200" dirty="0"/>
        </a:p>
      </dsp:txBody>
      <dsp:txXfrm>
        <a:off x="2783375" y="1759563"/>
        <a:ext cx="1471384" cy="742617"/>
      </dsp:txXfrm>
    </dsp:sp>
    <dsp:sp modelId="{200F7967-5FEF-44A1-A4FE-95C32961D278}">
      <dsp:nvSpPr>
        <dsp:cNvPr id="0" name=""/>
        <dsp:cNvSpPr/>
      </dsp:nvSpPr>
      <dsp:spPr>
        <a:xfrm>
          <a:off x="731509" y="1719389"/>
          <a:ext cx="1562243" cy="822965"/>
        </a:xfrm>
        <a:prstGeom prst="round2Diag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800" kern="1200" dirty="0" smtClean="0"/>
            <a:t>موقف الاسلام من الاتفاقيات الدوليه </a:t>
          </a:r>
          <a:endParaRPr lang="en-US" sz="1800" kern="1200" dirty="0"/>
        </a:p>
      </dsp:txBody>
      <dsp:txXfrm>
        <a:off x="771683" y="1759563"/>
        <a:ext cx="1481895" cy="74261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F18C95F-13E5-46B9-8A14-B9A4FC223739}">
      <dsp:nvSpPr>
        <dsp:cNvPr id="0" name=""/>
        <dsp:cNvSpPr/>
      </dsp:nvSpPr>
      <dsp:spPr>
        <a:xfrm>
          <a:off x="4180879" y="1296160"/>
          <a:ext cx="2763440" cy="101289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kern="1200" dirty="0" smtClean="0"/>
            <a:t>خصائص حقوق الإنسان في الإسلام</a:t>
          </a:r>
          <a:endParaRPr lang="ar-SA" sz="2400" kern="1200" dirty="0"/>
        </a:p>
      </dsp:txBody>
      <dsp:txXfrm>
        <a:off x="4210546" y="1325827"/>
        <a:ext cx="2704106" cy="953560"/>
      </dsp:txXfrm>
    </dsp:sp>
    <dsp:sp modelId="{7F5CAE68-AC1B-41A9-A3C7-90AC65267F12}">
      <dsp:nvSpPr>
        <dsp:cNvPr id="0" name=""/>
        <dsp:cNvSpPr/>
      </dsp:nvSpPr>
      <dsp:spPr>
        <a:xfrm>
          <a:off x="636928" y="2309055"/>
          <a:ext cx="4925671" cy="741780"/>
        </a:xfrm>
        <a:custGeom>
          <a:avLst/>
          <a:gdLst/>
          <a:ahLst/>
          <a:cxnLst/>
          <a:rect l="0" t="0" r="0" b="0"/>
          <a:pathLst>
            <a:path>
              <a:moveTo>
                <a:pt x="4925671" y="0"/>
              </a:moveTo>
              <a:lnTo>
                <a:pt x="4925671" y="370890"/>
              </a:lnTo>
              <a:lnTo>
                <a:pt x="0" y="370890"/>
              </a:lnTo>
              <a:lnTo>
                <a:pt x="0" y="74178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F255802-1529-47E9-A24A-B614BA31C421}">
      <dsp:nvSpPr>
        <dsp:cNvPr id="0" name=""/>
        <dsp:cNvSpPr/>
      </dsp:nvSpPr>
      <dsp:spPr>
        <a:xfrm>
          <a:off x="5432" y="3050836"/>
          <a:ext cx="1262992" cy="84199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400" kern="1200" dirty="0" smtClean="0"/>
            <a:t>الشمولية والتوازن</a:t>
          </a:r>
          <a:endParaRPr lang="ar-SA" sz="1400" kern="1200" dirty="0"/>
        </a:p>
      </dsp:txBody>
      <dsp:txXfrm>
        <a:off x="30093" y="3075497"/>
        <a:ext cx="1213670" cy="792673"/>
      </dsp:txXfrm>
    </dsp:sp>
    <dsp:sp modelId="{8DC076BA-5182-4862-AD5F-2DA0F8D2D4B7}">
      <dsp:nvSpPr>
        <dsp:cNvPr id="0" name=""/>
        <dsp:cNvSpPr/>
      </dsp:nvSpPr>
      <dsp:spPr>
        <a:xfrm>
          <a:off x="2278819" y="2309055"/>
          <a:ext cx="3283780" cy="741780"/>
        </a:xfrm>
        <a:custGeom>
          <a:avLst/>
          <a:gdLst/>
          <a:ahLst/>
          <a:cxnLst/>
          <a:rect l="0" t="0" r="0" b="0"/>
          <a:pathLst>
            <a:path>
              <a:moveTo>
                <a:pt x="3283780" y="0"/>
              </a:moveTo>
              <a:lnTo>
                <a:pt x="3283780" y="370890"/>
              </a:lnTo>
              <a:lnTo>
                <a:pt x="0" y="370890"/>
              </a:lnTo>
              <a:lnTo>
                <a:pt x="0" y="74178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5F19A7D-48C4-4AE3-896B-02FB0686932E}">
      <dsp:nvSpPr>
        <dsp:cNvPr id="0" name=""/>
        <dsp:cNvSpPr/>
      </dsp:nvSpPr>
      <dsp:spPr>
        <a:xfrm>
          <a:off x="1647322" y="3050836"/>
          <a:ext cx="1262992" cy="84199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400" kern="1200" dirty="0" smtClean="0"/>
            <a:t>علو الصفة التكليفية</a:t>
          </a:r>
          <a:endParaRPr lang="ar-SA" sz="1400" kern="1200" dirty="0"/>
        </a:p>
      </dsp:txBody>
      <dsp:txXfrm>
        <a:off x="1671983" y="3075497"/>
        <a:ext cx="1213670" cy="792673"/>
      </dsp:txXfrm>
    </dsp:sp>
    <dsp:sp modelId="{7D889A76-82AC-4E60-B532-AF87C402A1E2}">
      <dsp:nvSpPr>
        <dsp:cNvPr id="0" name=""/>
        <dsp:cNvSpPr/>
      </dsp:nvSpPr>
      <dsp:spPr>
        <a:xfrm>
          <a:off x="3920709" y="2309055"/>
          <a:ext cx="1641890" cy="741780"/>
        </a:xfrm>
        <a:custGeom>
          <a:avLst/>
          <a:gdLst/>
          <a:ahLst/>
          <a:cxnLst/>
          <a:rect l="0" t="0" r="0" b="0"/>
          <a:pathLst>
            <a:path>
              <a:moveTo>
                <a:pt x="1641890" y="0"/>
              </a:moveTo>
              <a:lnTo>
                <a:pt x="1641890" y="370890"/>
              </a:lnTo>
              <a:lnTo>
                <a:pt x="0" y="370890"/>
              </a:lnTo>
              <a:lnTo>
                <a:pt x="0" y="74178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2B8296A-06E1-4194-AA7F-CF2007E92D99}">
      <dsp:nvSpPr>
        <dsp:cNvPr id="0" name=""/>
        <dsp:cNvSpPr/>
      </dsp:nvSpPr>
      <dsp:spPr>
        <a:xfrm>
          <a:off x="3289213" y="3050836"/>
          <a:ext cx="1262992" cy="84199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400" kern="1200" dirty="0" smtClean="0"/>
            <a:t>تعزيز الدافع </a:t>
          </a:r>
          <a:r>
            <a:rPr lang="ar-SA" sz="1400" kern="1200" dirty="0" err="1" smtClean="0"/>
            <a:t>الإيماني</a:t>
          </a:r>
          <a:r>
            <a:rPr lang="ar-SA" sz="1400" kern="1200" dirty="0" smtClean="0"/>
            <a:t> والرقابة الذاتية</a:t>
          </a:r>
          <a:endParaRPr lang="ar-SA" sz="1400" kern="1200" dirty="0"/>
        </a:p>
      </dsp:txBody>
      <dsp:txXfrm>
        <a:off x="3313874" y="3075497"/>
        <a:ext cx="1213670" cy="792673"/>
      </dsp:txXfrm>
    </dsp:sp>
    <dsp:sp modelId="{AC617ABE-6D7D-4324-A505-EAC0DC44F1C2}">
      <dsp:nvSpPr>
        <dsp:cNvPr id="0" name=""/>
        <dsp:cNvSpPr/>
      </dsp:nvSpPr>
      <dsp:spPr>
        <a:xfrm>
          <a:off x="5516880" y="2309055"/>
          <a:ext cx="91440" cy="741780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74178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2A0E6FB-FE4F-4251-84F6-6340A4ADE13D}">
      <dsp:nvSpPr>
        <dsp:cNvPr id="0" name=""/>
        <dsp:cNvSpPr/>
      </dsp:nvSpPr>
      <dsp:spPr>
        <a:xfrm>
          <a:off x="4931103" y="3050836"/>
          <a:ext cx="1262992" cy="84199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400" kern="1200" dirty="0" smtClean="0"/>
            <a:t>الثبوت والاستقرار</a:t>
          </a:r>
          <a:endParaRPr lang="ar-SA" sz="1400" kern="1200" dirty="0"/>
        </a:p>
      </dsp:txBody>
      <dsp:txXfrm>
        <a:off x="4955764" y="3075497"/>
        <a:ext cx="1213670" cy="792673"/>
      </dsp:txXfrm>
    </dsp:sp>
    <dsp:sp modelId="{9758802A-31DD-42E7-8D10-0A050B6DB916}">
      <dsp:nvSpPr>
        <dsp:cNvPr id="0" name=""/>
        <dsp:cNvSpPr/>
      </dsp:nvSpPr>
      <dsp:spPr>
        <a:xfrm>
          <a:off x="5562600" y="2309055"/>
          <a:ext cx="1641890" cy="74178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70890"/>
              </a:lnTo>
              <a:lnTo>
                <a:pt x="1641890" y="370890"/>
              </a:lnTo>
              <a:lnTo>
                <a:pt x="1641890" y="74178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9642F05-501E-48D8-90B6-E97F60E80D51}">
      <dsp:nvSpPr>
        <dsp:cNvPr id="0" name=""/>
        <dsp:cNvSpPr/>
      </dsp:nvSpPr>
      <dsp:spPr>
        <a:xfrm>
          <a:off x="6572994" y="3050836"/>
          <a:ext cx="1262992" cy="84199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400" kern="1200" dirty="0" smtClean="0"/>
            <a:t>غايتها تحقيق العبودية لله</a:t>
          </a:r>
          <a:endParaRPr lang="ar-SA" sz="1400" kern="1200" dirty="0"/>
        </a:p>
      </dsp:txBody>
      <dsp:txXfrm>
        <a:off x="6597655" y="3075497"/>
        <a:ext cx="1213670" cy="792673"/>
      </dsp:txXfrm>
    </dsp:sp>
    <dsp:sp modelId="{C2CB10E7-B205-4369-B054-86928F667E03}">
      <dsp:nvSpPr>
        <dsp:cNvPr id="0" name=""/>
        <dsp:cNvSpPr/>
      </dsp:nvSpPr>
      <dsp:spPr>
        <a:xfrm>
          <a:off x="5562600" y="2309055"/>
          <a:ext cx="3283780" cy="74178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70890"/>
              </a:lnTo>
              <a:lnTo>
                <a:pt x="3283780" y="370890"/>
              </a:lnTo>
              <a:lnTo>
                <a:pt x="3283780" y="74178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A0AA39A-FA30-40F8-B416-C0932A800727}">
      <dsp:nvSpPr>
        <dsp:cNvPr id="0" name=""/>
        <dsp:cNvSpPr/>
      </dsp:nvSpPr>
      <dsp:spPr>
        <a:xfrm>
          <a:off x="8214884" y="3050836"/>
          <a:ext cx="1262992" cy="84199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400" kern="1200" dirty="0" smtClean="0"/>
            <a:t>بناؤها على أساس التكريم الإلهي</a:t>
          </a:r>
          <a:endParaRPr lang="ar-SA" sz="1400" kern="1200" dirty="0"/>
        </a:p>
      </dsp:txBody>
      <dsp:txXfrm>
        <a:off x="8239545" y="3075497"/>
        <a:ext cx="1213670" cy="792673"/>
      </dsp:txXfrm>
    </dsp:sp>
    <dsp:sp modelId="{5B57F556-DDC4-4D03-B276-336BE5E8E12A}">
      <dsp:nvSpPr>
        <dsp:cNvPr id="0" name=""/>
        <dsp:cNvSpPr/>
      </dsp:nvSpPr>
      <dsp:spPr>
        <a:xfrm>
          <a:off x="5562600" y="2309055"/>
          <a:ext cx="4925671" cy="74178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70890"/>
              </a:lnTo>
              <a:lnTo>
                <a:pt x="4925671" y="370890"/>
              </a:lnTo>
              <a:lnTo>
                <a:pt x="4925671" y="74178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06E840D-9BA8-4740-BC80-C615EACA011F}">
      <dsp:nvSpPr>
        <dsp:cNvPr id="0" name=""/>
        <dsp:cNvSpPr/>
      </dsp:nvSpPr>
      <dsp:spPr>
        <a:xfrm>
          <a:off x="9856775" y="3050836"/>
          <a:ext cx="1262992" cy="84199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400" kern="1200" dirty="0" smtClean="0"/>
            <a:t>ربانية المصدر</a:t>
          </a:r>
          <a:endParaRPr lang="ar-SA" sz="1400" kern="1200" dirty="0"/>
        </a:p>
      </dsp:txBody>
      <dsp:txXfrm>
        <a:off x="9881436" y="3075497"/>
        <a:ext cx="1213670" cy="792673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5676E32-D8F1-429D-BCDF-8FB0F618CA28}">
      <dsp:nvSpPr>
        <dsp:cNvPr id="0" name=""/>
        <dsp:cNvSpPr/>
      </dsp:nvSpPr>
      <dsp:spPr>
        <a:xfrm>
          <a:off x="3336" y="1652"/>
          <a:ext cx="9277027" cy="175859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2880" tIns="182880" rIns="182880" bIns="182880" numCol="1" spcCol="1270" anchor="ctr" anchorCtr="0">
          <a:noAutofit/>
        </a:bodyPr>
        <a:lstStyle/>
        <a:p>
          <a:pPr lvl="0" algn="ctr" defTabSz="2133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4800" kern="1200" dirty="0" smtClean="0"/>
            <a:t>أبرز ضمانات حقوق الإنسان</a:t>
          </a:r>
          <a:endParaRPr lang="ar-SA" sz="4800" kern="1200" dirty="0"/>
        </a:p>
      </dsp:txBody>
      <dsp:txXfrm>
        <a:off x="54844" y="53160"/>
        <a:ext cx="9174011" cy="1655580"/>
      </dsp:txXfrm>
    </dsp:sp>
    <dsp:sp modelId="{04A9302D-7BD3-45B3-950F-8118041C22DF}">
      <dsp:nvSpPr>
        <dsp:cNvPr id="0" name=""/>
        <dsp:cNvSpPr/>
      </dsp:nvSpPr>
      <dsp:spPr>
        <a:xfrm>
          <a:off x="3336" y="2003184"/>
          <a:ext cx="2928354" cy="175859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ctr" defTabSz="1600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600" kern="1200" dirty="0" smtClean="0"/>
            <a:t>صون الحقوق من الإسقاط</a:t>
          </a:r>
          <a:endParaRPr lang="ar-SA" sz="3600" kern="1200" dirty="0"/>
        </a:p>
      </dsp:txBody>
      <dsp:txXfrm>
        <a:off x="54844" y="2054692"/>
        <a:ext cx="2825338" cy="1655580"/>
      </dsp:txXfrm>
    </dsp:sp>
    <dsp:sp modelId="{5F8DF584-6EC1-4562-8773-4ADF37DEDA00}">
      <dsp:nvSpPr>
        <dsp:cNvPr id="0" name=""/>
        <dsp:cNvSpPr/>
      </dsp:nvSpPr>
      <dsp:spPr>
        <a:xfrm>
          <a:off x="3177672" y="2003184"/>
          <a:ext cx="2928354" cy="175859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ctr" defTabSz="1600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600" kern="1200" dirty="0" smtClean="0"/>
            <a:t>الرقابة الذاتية</a:t>
          </a:r>
          <a:endParaRPr lang="ar-SA" sz="3600" kern="1200" dirty="0"/>
        </a:p>
      </dsp:txBody>
      <dsp:txXfrm>
        <a:off x="3229180" y="2054692"/>
        <a:ext cx="2825338" cy="1655580"/>
      </dsp:txXfrm>
    </dsp:sp>
    <dsp:sp modelId="{7C0B84E7-F59C-4990-96F0-61CB2150D862}">
      <dsp:nvSpPr>
        <dsp:cNvPr id="0" name=""/>
        <dsp:cNvSpPr/>
      </dsp:nvSpPr>
      <dsp:spPr>
        <a:xfrm>
          <a:off x="6352009" y="2003184"/>
          <a:ext cx="2928354" cy="175859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ctr" defTabSz="1600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600" kern="1200" dirty="0" smtClean="0"/>
            <a:t>الضمانة المجتمعية</a:t>
          </a:r>
          <a:endParaRPr lang="ar-SA" sz="3600" kern="1200" dirty="0"/>
        </a:p>
      </dsp:txBody>
      <dsp:txXfrm>
        <a:off x="6403517" y="2054692"/>
        <a:ext cx="2825338" cy="1655580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7E46473-A3BD-47B6-9B97-E5B91C2DBF75}">
      <dsp:nvSpPr>
        <dsp:cNvPr id="0" name=""/>
        <dsp:cNvSpPr/>
      </dsp:nvSpPr>
      <dsp:spPr>
        <a:xfrm rot="5400000">
          <a:off x="-279146" y="279188"/>
          <a:ext cx="1860977" cy="1302683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900" kern="1200" dirty="0" smtClean="0"/>
            <a:t>القرآن الكريم</a:t>
          </a:r>
          <a:endParaRPr lang="ar-SA" sz="1900" kern="1200" dirty="0"/>
        </a:p>
      </dsp:txBody>
      <dsp:txXfrm rot="-5400000">
        <a:off x="2" y="651383"/>
        <a:ext cx="1302683" cy="558294"/>
      </dsp:txXfrm>
    </dsp:sp>
    <dsp:sp modelId="{B1795BB1-AFFA-464B-ACC1-F9606292CE4E}">
      <dsp:nvSpPr>
        <dsp:cNvPr id="0" name=""/>
        <dsp:cNvSpPr/>
      </dsp:nvSpPr>
      <dsp:spPr>
        <a:xfrm rot="5400000">
          <a:off x="4110524" y="-2807798"/>
          <a:ext cx="1209635" cy="6825316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9352" tIns="13335" rIns="13335" bIns="13335" numCol="1" spcCol="1270" anchor="ctr" anchorCtr="0">
          <a:noAutofit/>
        </a:bodyPr>
        <a:lstStyle/>
        <a:p>
          <a:pPr marL="228600" lvl="1" indent="-228600" algn="r" defTabSz="93345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SA" sz="2100" kern="1200" dirty="0" smtClean="0"/>
            <a:t>المصدر الأول والأعلى في الإسلام</a:t>
          </a:r>
          <a:endParaRPr lang="ar-SA" sz="2100" kern="1200" dirty="0"/>
        </a:p>
      </dsp:txBody>
      <dsp:txXfrm rot="-5400000">
        <a:off x="1302684" y="59092"/>
        <a:ext cx="6766266" cy="1091535"/>
      </dsp:txXfrm>
    </dsp:sp>
    <dsp:sp modelId="{E5F2E208-830C-4420-A947-816C4A56BFEA}">
      <dsp:nvSpPr>
        <dsp:cNvPr id="0" name=""/>
        <dsp:cNvSpPr/>
      </dsp:nvSpPr>
      <dsp:spPr>
        <a:xfrm rot="5400000">
          <a:off x="-279146" y="1948440"/>
          <a:ext cx="1860977" cy="1302683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900" kern="1200" dirty="0" smtClean="0"/>
            <a:t>السنة النبوية</a:t>
          </a:r>
          <a:endParaRPr lang="ar-SA" sz="1900" kern="1200" dirty="0"/>
        </a:p>
      </dsp:txBody>
      <dsp:txXfrm rot="-5400000">
        <a:off x="2" y="2320635"/>
        <a:ext cx="1302683" cy="558294"/>
      </dsp:txXfrm>
    </dsp:sp>
    <dsp:sp modelId="{FBC1BF88-96DB-41D6-8103-5B3534FB5B60}">
      <dsp:nvSpPr>
        <dsp:cNvPr id="0" name=""/>
        <dsp:cNvSpPr/>
      </dsp:nvSpPr>
      <dsp:spPr>
        <a:xfrm rot="5400000">
          <a:off x="4110524" y="-1138546"/>
          <a:ext cx="1209635" cy="6825316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9352" tIns="13335" rIns="13335" bIns="13335" numCol="1" spcCol="1270" anchor="ctr" anchorCtr="0">
          <a:noAutofit/>
        </a:bodyPr>
        <a:lstStyle/>
        <a:p>
          <a:pPr marL="228600" lvl="1" indent="-228600" algn="r" defTabSz="93345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SA" sz="2100" kern="1200" dirty="0" smtClean="0"/>
            <a:t>المصدر الثاني للتشريع في الإسلام</a:t>
          </a:r>
          <a:endParaRPr lang="ar-SA" sz="2100" kern="1200" dirty="0"/>
        </a:p>
      </dsp:txBody>
      <dsp:txXfrm rot="-5400000">
        <a:off x="1302684" y="1728344"/>
        <a:ext cx="6766266" cy="1091535"/>
      </dsp:txXfrm>
    </dsp:sp>
    <dsp:sp modelId="{60AB99FE-7BC5-40DD-988E-9E140C597D3D}">
      <dsp:nvSpPr>
        <dsp:cNvPr id="0" name=""/>
        <dsp:cNvSpPr/>
      </dsp:nvSpPr>
      <dsp:spPr>
        <a:xfrm rot="5400000">
          <a:off x="-279146" y="3617692"/>
          <a:ext cx="1860977" cy="1302683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900" kern="1200" dirty="0" smtClean="0"/>
            <a:t>الإجماع</a:t>
          </a:r>
          <a:endParaRPr lang="ar-SA" sz="1900" kern="1200" dirty="0"/>
        </a:p>
      </dsp:txBody>
      <dsp:txXfrm rot="-5400000">
        <a:off x="2" y="3989887"/>
        <a:ext cx="1302683" cy="558294"/>
      </dsp:txXfrm>
    </dsp:sp>
    <dsp:sp modelId="{E289BF3D-D7EF-4AD8-8221-1260547F9340}">
      <dsp:nvSpPr>
        <dsp:cNvPr id="0" name=""/>
        <dsp:cNvSpPr/>
      </dsp:nvSpPr>
      <dsp:spPr>
        <a:xfrm rot="5400000">
          <a:off x="4110524" y="530705"/>
          <a:ext cx="1209635" cy="6825316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9352" tIns="13335" rIns="13335" bIns="13335" numCol="1" spcCol="1270" anchor="ctr" anchorCtr="0">
          <a:noAutofit/>
        </a:bodyPr>
        <a:lstStyle/>
        <a:p>
          <a:pPr marL="228600" lvl="1" indent="-228600" algn="r" defTabSz="93345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SA" sz="2100" kern="1200" dirty="0" smtClean="0"/>
            <a:t>هو اتفاق علماء المسلمين جميعاً في عصر من العصور –غير عصر النبي صلى الله عليه وسلم – على حكم شرعي .</a:t>
          </a:r>
          <a:endParaRPr lang="ar-SA" sz="2100" kern="1200" dirty="0"/>
        </a:p>
        <a:p>
          <a:pPr marL="228600" lvl="1" indent="-228600" algn="r" defTabSz="93345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SA" sz="2100" kern="1200" dirty="0" smtClean="0"/>
            <a:t>مصدر تابع للقرآن والسنة وليس مستقل .</a:t>
          </a:r>
          <a:endParaRPr lang="ar-SA" sz="2100" kern="1200" dirty="0"/>
        </a:p>
      </dsp:txBody>
      <dsp:txXfrm rot="-5400000">
        <a:off x="1302684" y="3397595"/>
        <a:ext cx="6766266" cy="1091535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851DCC6-74B9-409C-9F99-3E6758424A8B}">
      <dsp:nvSpPr>
        <dsp:cNvPr id="0" name=""/>
        <dsp:cNvSpPr/>
      </dsp:nvSpPr>
      <dsp:spPr>
        <a:xfrm>
          <a:off x="-5341080" y="-817996"/>
          <a:ext cx="6360393" cy="6360393"/>
        </a:xfrm>
        <a:prstGeom prst="blockArc">
          <a:avLst>
            <a:gd name="adj1" fmla="val 18900000"/>
            <a:gd name="adj2" fmla="val 2700000"/>
            <a:gd name="adj3" fmla="val 340"/>
          </a:avLst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057DBCA-532B-4EBA-9239-264B10AA7CD7}">
      <dsp:nvSpPr>
        <dsp:cNvPr id="0" name=""/>
        <dsp:cNvSpPr/>
      </dsp:nvSpPr>
      <dsp:spPr>
        <a:xfrm>
          <a:off x="646942" y="508298"/>
          <a:ext cx="9781956" cy="94488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49998" tIns="55880" rIns="55880" bIns="55880" numCol="1" spcCol="1270" anchor="ctr" anchorCtr="0">
          <a:noAutofit/>
        </a:bodyPr>
        <a:lstStyle/>
        <a:p>
          <a:pPr lvl="0" algn="ctr" defTabSz="9779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200" kern="1200" dirty="0" smtClean="0"/>
            <a:t>1- أن التحقيق يقتضي القول بأن نشأة حقوق الإنسان كانت مع الإنسان في عهده الأول .</a:t>
          </a:r>
          <a:endParaRPr lang="ar-SA" sz="2200" kern="1200" dirty="0"/>
        </a:p>
      </dsp:txBody>
      <dsp:txXfrm>
        <a:off x="646942" y="508298"/>
        <a:ext cx="9781956" cy="944880"/>
      </dsp:txXfrm>
    </dsp:sp>
    <dsp:sp modelId="{180BD835-FE48-4D73-9B58-15A00BA28D73}">
      <dsp:nvSpPr>
        <dsp:cNvPr id="0" name=""/>
        <dsp:cNvSpPr/>
      </dsp:nvSpPr>
      <dsp:spPr>
        <a:xfrm>
          <a:off x="65196" y="354330"/>
          <a:ext cx="1181099" cy="1181099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F7317C8-1B14-487B-9C45-3FEC26E1A849}">
      <dsp:nvSpPr>
        <dsp:cNvPr id="0" name=""/>
        <dsp:cNvSpPr/>
      </dsp:nvSpPr>
      <dsp:spPr>
        <a:xfrm>
          <a:off x="999210" y="1889759"/>
          <a:ext cx="9438492" cy="94488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49998" tIns="55880" rIns="55880" bIns="55880" numCol="1" spcCol="1270" anchor="ctr" anchorCtr="0">
          <a:noAutofit/>
        </a:bodyPr>
        <a:lstStyle/>
        <a:p>
          <a:pPr lvl="0" algn="r" defTabSz="9779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200" kern="1200" dirty="0" smtClean="0"/>
            <a:t>2- أن العناية بحقوق الإنسان أمر ضروري تقره الفطرة ويعرفه الإنسان بعقله فلا يتصور غيابه عن عقلية الإنسان ثم ظهوره في مكان أو زمان معين .</a:t>
          </a:r>
          <a:endParaRPr lang="ar-SA" sz="2200" kern="1200" dirty="0"/>
        </a:p>
      </dsp:txBody>
      <dsp:txXfrm>
        <a:off x="999210" y="1889759"/>
        <a:ext cx="9438492" cy="944880"/>
      </dsp:txXfrm>
    </dsp:sp>
    <dsp:sp modelId="{F7991522-AA33-4C5C-A98E-EADAC22E8725}">
      <dsp:nvSpPr>
        <dsp:cNvPr id="0" name=""/>
        <dsp:cNvSpPr/>
      </dsp:nvSpPr>
      <dsp:spPr>
        <a:xfrm>
          <a:off x="408660" y="1771649"/>
          <a:ext cx="1181099" cy="1181099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A44FD35-A6FF-4849-B645-C9BBF35B7251}">
      <dsp:nvSpPr>
        <dsp:cNvPr id="0" name=""/>
        <dsp:cNvSpPr/>
      </dsp:nvSpPr>
      <dsp:spPr>
        <a:xfrm>
          <a:off x="655746" y="3307080"/>
          <a:ext cx="9781956" cy="94488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49998" tIns="55880" rIns="55880" bIns="55880" numCol="1" spcCol="1270" anchor="ctr" anchorCtr="0">
          <a:noAutofit/>
        </a:bodyPr>
        <a:lstStyle/>
        <a:p>
          <a:pPr lvl="0" algn="l" defTabSz="9779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200" kern="1200" dirty="0" smtClean="0"/>
            <a:t>3- أسبقية الإسلام على المواثيق المعاصرة في تطبيق مبادئ حقوق الإنسان . </a:t>
          </a:r>
          <a:endParaRPr lang="ar-SA" sz="2200" kern="1200" dirty="0"/>
        </a:p>
      </dsp:txBody>
      <dsp:txXfrm>
        <a:off x="655746" y="3307080"/>
        <a:ext cx="9781956" cy="944880"/>
      </dsp:txXfrm>
    </dsp:sp>
    <dsp:sp modelId="{EFAF84D4-10F1-465D-950A-3C6B0F96BBE9}">
      <dsp:nvSpPr>
        <dsp:cNvPr id="0" name=""/>
        <dsp:cNvSpPr/>
      </dsp:nvSpPr>
      <dsp:spPr>
        <a:xfrm>
          <a:off x="65196" y="3188970"/>
          <a:ext cx="1181099" cy="1181099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EA2DDC5-C32F-44C3-AA99-F5FD62E2EB83}">
      <dsp:nvSpPr>
        <dsp:cNvPr id="0" name=""/>
        <dsp:cNvSpPr/>
      </dsp:nvSpPr>
      <dsp:spPr>
        <a:xfrm rot="16200000">
          <a:off x="7144395" y="1018232"/>
          <a:ext cx="3932237" cy="1895772"/>
        </a:xfrm>
        <a:prstGeom prst="flowChartManualOperati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0" tIns="0" rIns="153174" bIns="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kern="1200" dirty="0" smtClean="0"/>
            <a:t>1- الانتهاكات الضخمة لحقوق الإنسان</a:t>
          </a:r>
          <a:endParaRPr lang="ar-SA" sz="2400" kern="1200" dirty="0"/>
        </a:p>
      </dsp:txBody>
      <dsp:txXfrm rot="5400000">
        <a:off x="8162627" y="786447"/>
        <a:ext cx="1895772" cy="2359343"/>
      </dsp:txXfrm>
    </dsp:sp>
    <dsp:sp modelId="{A8BD428F-7EC0-4426-A0CE-709B43B0B02C}">
      <dsp:nvSpPr>
        <dsp:cNvPr id="0" name=""/>
        <dsp:cNvSpPr/>
      </dsp:nvSpPr>
      <dsp:spPr>
        <a:xfrm rot="16200000">
          <a:off x="5148891" y="1018232"/>
          <a:ext cx="3932237" cy="1895772"/>
        </a:xfrm>
        <a:prstGeom prst="flowChartManualOperati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0" tIns="0" rIns="153174" bIns="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kern="1200" dirty="0" smtClean="0"/>
            <a:t>2- الاتفاقيات والمؤتمرات الدولية </a:t>
          </a:r>
          <a:endParaRPr lang="ar-SA" sz="2400" kern="1200" dirty="0"/>
        </a:p>
      </dsp:txBody>
      <dsp:txXfrm rot="5400000">
        <a:off x="6167123" y="786447"/>
        <a:ext cx="1895772" cy="2359343"/>
      </dsp:txXfrm>
    </dsp:sp>
    <dsp:sp modelId="{9C223467-1908-49C4-AB07-FE99A700EB54}">
      <dsp:nvSpPr>
        <dsp:cNvPr id="0" name=""/>
        <dsp:cNvSpPr/>
      </dsp:nvSpPr>
      <dsp:spPr>
        <a:xfrm rot="16200000">
          <a:off x="3063081" y="1018232"/>
          <a:ext cx="3932237" cy="1895772"/>
        </a:xfrm>
        <a:prstGeom prst="flowChartManualOperati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0" tIns="0" rIns="153174" bIns="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kern="1200" dirty="0" smtClean="0"/>
            <a:t>3- الجمعيات والهيئات والمؤسسات المتخصصة في حقوق الإنسان</a:t>
          </a:r>
          <a:endParaRPr lang="ar-SA" sz="2400" kern="1200" dirty="0"/>
        </a:p>
      </dsp:txBody>
      <dsp:txXfrm rot="5400000">
        <a:off x="4081313" y="786447"/>
        <a:ext cx="1895772" cy="2359343"/>
      </dsp:txXfrm>
    </dsp:sp>
    <dsp:sp modelId="{C4F30493-3E69-408F-8F7F-250AE21D1C3E}">
      <dsp:nvSpPr>
        <dsp:cNvPr id="0" name=""/>
        <dsp:cNvSpPr/>
      </dsp:nvSpPr>
      <dsp:spPr>
        <a:xfrm rot="16200000">
          <a:off x="1031059" y="1018232"/>
          <a:ext cx="3932237" cy="1895772"/>
        </a:xfrm>
        <a:prstGeom prst="flowChartManualOperati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0" tIns="0" rIns="153174" bIns="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kern="1200" dirty="0" smtClean="0"/>
            <a:t>4- تطور الوسائل الإعلامية والتقدم التقني </a:t>
          </a:r>
          <a:endParaRPr lang="ar-SA" sz="2400" kern="1200" dirty="0"/>
        </a:p>
      </dsp:txBody>
      <dsp:txXfrm rot="5400000">
        <a:off x="2049291" y="786447"/>
        <a:ext cx="1895772" cy="2359343"/>
      </dsp:txXfrm>
    </dsp:sp>
    <dsp:sp modelId="{3624EE6B-CB8C-476E-8DFA-550AB4157BDC}">
      <dsp:nvSpPr>
        <dsp:cNvPr id="0" name=""/>
        <dsp:cNvSpPr/>
      </dsp:nvSpPr>
      <dsp:spPr>
        <a:xfrm rot="16200000">
          <a:off x="-1018232" y="1018232"/>
          <a:ext cx="3932237" cy="1895772"/>
        </a:xfrm>
        <a:prstGeom prst="flowChartManualOperati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0" tIns="0" rIns="153174" bIns="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kern="1200" dirty="0" smtClean="0"/>
            <a:t>5- المحاكم القضائية المتخصصة في حقوق الإنسان</a:t>
          </a:r>
          <a:endParaRPr lang="ar-SA" sz="2400" kern="1200" dirty="0"/>
        </a:p>
      </dsp:txBody>
      <dsp:txXfrm rot="5400000">
        <a:off x="0" y="786447"/>
        <a:ext cx="1895772" cy="2359343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4CE8811-D935-4B26-BF57-2E4AD5A2F920}">
      <dsp:nvSpPr>
        <dsp:cNvPr id="0" name=""/>
        <dsp:cNvSpPr/>
      </dsp:nvSpPr>
      <dsp:spPr>
        <a:xfrm>
          <a:off x="1843338" y="0"/>
          <a:ext cx="6863996" cy="162171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200" b="1" kern="1200" dirty="0" smtClean="0"/>
            <a:t>أبرز المنظمات الدولية التي تعنى بحقوق الإنسان</a:t>
          </a:r>
          <a:endParaRPr lang="ar-SA" sz="3200" b="1" kern="1200" dirty="0"/>
        </a:p>
      </dsp:txBody>
      <dsp:txXfrm>
        <a:off x="1890836" y="47498"/>
        <a:ext cx="6769000" cy="1526719"/>
      </dsp:txXfrm>
    </dsp:sp>
    <dsp:sp modelId="{3D4E69D1-C203-4C56-B6E9-C6C25D045016}">
      <dsp:nvSpPr>
        <dsp:cNvPr id="0" name=""/>
        <dsp:cNvSpPr/>
      </dsp:nvSpPr>
      <dsp:spPr>
        <a:xfrm>
          <a:off x="1467384" y="1621715"/>
          <a:ext cx="3807951" cy="1143959"/>
        </a:xfrm>
        <a:custGeom>
          <a:avLst/>
          <a:gdLst/>
          <a:ahLst/>
          <a:cxnLst/>
          <a:rect l="0" t="0" r="0" b="0"/>
          <a:pathLst>
            <a:path>
              <a:moveTo>
                <a:pt x="3807951" y="0"/>
              </a:moveTo>
              <a:lnTo>
                <a:pt x="3807951" y="571979"/>
              </a:lnTo>
              <a:lnTo>
                <a:pt x="0" y="571979"/>
              </a:lnTo>
              <a:lnTo>
                <a:pt x="0" y="1143959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659EF68-DE55-4450-9C2A-E7C17415F409}">
      <dsp:nvSpPr>
        <dsp:cNvPr id="0" name=""/>
        <dsp:cNvSpPr/>
      </dsp:nvSpPr>
      <dsp:spPr>
        <a:xfrm>
          <a:off x="8220" y="2765674"/>
          <a:ext cx="2918328" cy="194555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0970" tIns="140970" rIns="140970" bIns="140970" numCol="1" spcCol="1270" anchor="ctr" anchorCtr="0">
          <a:noAutofit/>
        </a:bodyPr>
        <a:lstStyle/>
        <a:p>
          <a:pPr lvl="0" algn="ctr" defTabSz="16446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700" kern="1200" dirty="0" smtClean="0"/>
            <a:t>منظمة العمل الدولية</a:t>
          </a:r>
          <a:endParaRPr lang="ar-SA" sz="3700" kern="1200" dirty="0"/>
        </a:p>
      </dsp:txBody>
      <dsp:txXfrm>
        <a:off x="65203" y="2822657"/>
        <a:ext cx="2804362" cy="1831586"/>
      </dsp:txXfrm>
    </dsp:sp>
    <dsp:sp modelId="{057252F9-301A-4CD5-AA8B-7BA083C9B8E3}">
      <dsp:nvSpPr>
        <dsp:cNvPr id="0" name=""/>
        <dsp:cNvSpPr/>
      </dsp:nvSpPr>
      <dsp:spPr>
        <a:xfrm>
          <a:off x="5215492" y="1621715"/>
          <a:ext cx="91440" cy="1143959"/>
        </a:xfrm>
        <a:custGeom>
          <a:avLst/>
          <a:gdLst/>
          <a:ahLst/>
          <a:cxnLst/>
          <a:rect l="0" t="0" r="0" b="0"/>
          <a:pathLst>
            <a:path>
              <a:moveTo>
                <a:pt x="59844" y="0"/>
              </a:moveTo>
              <a:lnTo>
                <a:pt x="59844" y="571979"/>
              </a:lnTo>
              <a:lnTo>
                <a:pt x="45720" y="571979"/>
              </a:lnTo>
              <a:lnTo>
                <a:pt x="45720" y="1143959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17CAEDB-40D7-4B41-9E64-1E0C2F53A4D0}">
      <dsp:nvSpPr>
        <dsp:cNvPr id="0" name=""/>
        <dsp:cNvSpPr/>
      </dsp:nvSpPr>
      <dsp:spPr>
        <a:xfrm>
          <a:off x="3802047" y="2765674"/>
          <a:ext cx="2918328" cy="194555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0970" tIns="140970" rIns="140970" bIns="140970" numCol="1" spcCol="1270" anchor="ctr" anchorCtr="0">
          <a:noAutofit/>
        </a:bodyPr>
        <a:lstStyle/>
        <a:p>
          <a:pPr lvl="0" algn="ctr" defTabSz="16446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700" kern="1200" dirty="0" smtClean="0"/>
            <a:t>منظمة العفو الدولية</a:t>
          </a:r>
          <a:endParaRPr lang="ar-SA" sz="3700" kern="1200" dirty="0"/>
        </a:p>
      </dsp:txBody>
      <dsp:txXfrm>
        <a:off x="3859030" y="2822657"/>
        <a:ext cx="2804362" cy="1831586"/>
      </dsp:txXfrm>
    </dsp:sp>
    <dsp:sp modelId="{609E54C0-F9F8-42C7-AD40-B7FDE4331680}">
      <dsp:nvSpPr>
        <dsp:cNvPr id="0" name=""/>
        <dsp:cNvSpPr/>
      </dsp:nvSpPr>
      <dsp:spPr>
        <a:xfrm>
          <a:off x="5275336" y="1621715"/>
          <a:ext cx="3779702" cy="114395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71979"/>
              </a:lnTo>
              <a:lnTo>
                <a:pt x="3779702" y="571979"/>
              </a:lnTo>
              <a:lnTo>
                <a:pt x="3779702" y="1143959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8A5D975-18C5-4DAB-80BE-588E0BF8F397}">
      <dsp:nvSpPr>
        <dsp:cNvPr id="0" name=""/>
        <dsp:cNvSpPr/>
      </dsp:nvSpPr>
      <dsp:spPr>
        <a:xfrm>
          <a:off x="7595874" y="2765674"/>
          <a:ext cx="2918328" cy="194555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0970" tIns="140970" rIns="140970" bIns="140970" numCol="1" spcCol="1270" anchor="ctr" anchorCtr="0">
          <a:noAutofit/>
        </a:bodyPr>
        <a:lstStyle/>
        <a:p>
          <a:pPr lvl="0" algn="ctr" defTabSz="16446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700" kern="1200" dirty="0" smtClean="0"/>
            <a:t>الأمم المتحدة</a:t>
          </a:r>
          <a:endParaRPr lang="ar-SA" sz="3700" kern="1200" dirty="0"/>
        </a:p>
      </dsp:txBody>
      <dsp:txXfrm>
        <a:off x="7652857" y="2822657"/>
        <a:ext cx="2804362" cy="1831586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F1CDAE2-19B4-49ED-9ABA-DBFA63F1BDE4}">
      <dsp:nvSpPr>
        <dsp:cNvPr id="0" name=""/>
        <dsp:cNvSpPr/>
      </dsp:nvSpPr>
      <dsp:spPr>
        <a:xfrm>
          <a:off x="2441814" y="460722"/>
          <a:ext cx="5631970" cy="142912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800" b="1" kern="1200" dirty="0" smtClean="0"/>
            <a:t>أبرز الهيئات الدولية التي تعنى بحقوق الإنسان</a:t>
          </a:r>
          <a:endParaRPr lang="ar-SA" sz="2800" kern="1200" dirty="0"/>
        </a:p>
      </dsp:txBody>
      <dsp:txXfrm>
        <a:off x="2483672" y="502580"/>
        <a:ext cx="5548254" cy="1345406"/>
      </dsp:txXfrm>
    </dsp:sp>
    <dsp:sp modelId="{61577473-6F84-4F0B-8A7B-144B3796BB23}">
      <dsp:nvSpPr>
        <dsp:cNvPr id="0" name=""/>
        <dsp:cNvSpPr/>
      </dsp:nvSpPr>
      <dsp:spPr>
        <a:xfrm>
          <a:off x="1077617" y="1889844"/>
          <a:ext cx="4180182" cy="571648"/>
        </a:xfrm>
        <a:custGeom>
          <a:avLst/>
          <a:gdLst/>
          <a:ahLst/>
          <a:cxnLst/>
          <a:rect l="0" t="0" r="0" b="0"/>
          <a:pathLst>
            <a:path>
              <a:moveTo>
                <a:pt x="4180182" y="0"/>
              </a:moveTo>
              <a:lnTo>
                <a:pt x="4180182" y="285824"/>
              </a:lnTo>
              <a:lnTo>
                <a:pt x="0" y="285824"/>
              </a:lnTo>
              <a:lnTo>
                <a:pt x="0" y="571648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1B9D4E2-BB1C-468F-910C-7DA0876C9911}">
      <dsp:nvSpPr>
        <dsp:cNvPr id="0" name=""/>
        <dsp:cNvSpPr/>
      </dsp:nvSpPr>
      <dsp:spPr>
        <a:xfrm>
          <a:off x="5776" y="2461493"/>
          <a:ext cx="2143683" cy="142912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300" kern="1200" dirty="0" smtClean="0"/>
            <a:t>المحكمة الأوروبية لحقوق الإنسان</a:t>
          </a:r>
          <a:endParaRPr lang="ar-SA" sz="2300" kern="1200" dirty="0"/>
        </a:p>
      </dsp:txBody>
      <dsp:txXfrm>
        <a:off x="47634" y="2503351"/>
        <a:ext cx="2059967" cy="1345406"/>
      </dsp:txXfrm>
    </dsp:sp>
    <dsp:sp modelId="{F14EF863-DE4D-4467-B14F-B59E4B7828F0}">
      <dsp:nvSpPr>
        <dsp:cNvPr id="0" name=""/>
        <dsp:cNvSpPr/>
      </dsp:nvSpPr>
      <dsp:spPr>
        <a:xfrm>
          <a:off x="3864405" y="1889844"/>
          <a:ext cx="1393394" cy="571648"/>
        </a:xfrm>
        <a:custGeom>
          <a:avLst/>
          <a:gdLst/>
          <a:ahLst/>
          <a:cxnLst/>
          <a:rect l="0" t="0" r="0" b="0"/>
          <a:pathLst>
            <a:path>
              <a:moveTo>
                <a:pt x="1393394" y="0"/>
              </a:moveTo>
              <a:lnTo>
                <a:pt x="1393394" y="285824"/>
              </a:lnTo>
              <a:lnTo>
                <a:pt x="0" y="285824"/>
              </a:lnTo>
              <a:lnTo>
                <a:pt x="0" y="571648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95D0601-9991-4F47-8A75-84D129A76147}">
      <dsp:nvSpPr>
        <dsp:cNvPr id="0" name=""/>
        <dsp:cNvSpPr/>
      </dsp:nvSpPr>
      <dsp:spPr>
        <a:xfrm>
          <a:off x="2792564" y="2461493"/>
          <a:ext cx="2143683" cy="142912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300" kern="1200" smtClean="0"/>
            <a:t>لجنة وزراء مجلس أوروبا</a:t>
          </a:r>
          <a:endParaRPr lang="ar-SA" sz="2300" kern="1200" dirty="0"/>
        </a:p>
      </dsp:txBody>
      <dsp:txXfrm>
        <a:off x="2834422" y="2503351"/>
        <a:ext cx="2059967" cy="1345406"/>
      </dsp:txXfrm>
    </dsp:sp>
    <dsp:sp modelId="{8D9C1AAB-C4A7-4C00-AA6D-595E5E20EFFD}">
      <dsp:nvSpPr>
        <dsp:cNvPr id="0" name=""/>
        <dsp:cNvSpPr/>
      </dsp:nvSpPr>
      <dsp:spPr>
        <a:xfrm>
          <a:off x="5257800" y="1889844"/>
          <a:ext cx="1393394" cy="57164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85824"/>
              </a:lnTo>
              <a:lnTo>
                <a:pt x="1393394" y="285824"/>
              </a:lnTo>
              <a:lnTo>
                <a:pt x="1393394" y="571648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10E5AED-2C52-46AC-9D4E-AF8E095D498B}">
      <dsp:nvSpPr>
        <dsp:cNvPr id="0" name=""/>
        <dsp:cNvSpPr/>
      </dsp:nvSpPr>
      <dsp:spPr>
        <a:xfrm>
          <a:off x="5579352" y="2461493"/>
          <a:ext cx="2143683" cy="142912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300" kern="1200" smtClean="0"/>
            <a:t>اللجنة الإفريقية لحقوق الإنسان والشعوب</a:t>
          </a:r>
          <a:endParaRPr lang="ar-SA" sz="2300" kern="1200" dirty="0"/>
        </a:p>
      </dsp:txBody>
      <dsp:txXfrm>
        <a:off x="5621210" y="2503351"/>
        <a:ext cx="2059967" cy="1345406"/>
      </dsp:txXfrm>
    </dsp:sp>
    <dsp:sp modelId="{5439582B-F373-4CD2-AE7E-50B8A17BE1E0}">
      <dsp:nvSpPr>
        <dsp:cNvPr id="0" name=""/>
        <dsp:cNvSpPr/>
      </dsp:nvSpPr>
      <dsp:spPr>
        <a:xfrm>
          <a:off x="5257800" y="1889844"/>
          <a:ext cx="4180182" cy="57164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85824"/>
              </a:lnTo>
              <a:lnTo>
                <a:pt x="4180182" y="285824"/>
              </a:lnTo>
              <a:lnTo>
                <a:pt x="4180182" y="571648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440161E-F329-4B42-89CC-A4BAC422636B}">
      <dsp:nvSpPr>
        <dsp:cNvPr id="0" name=""/>
        <dsp:cNvSpPr/>
      </dsp:nvSpPr>
      <dsp:spPr>
        <a:xfrm>
          <a:off x="8366140" y="2461493"/>
          <a:ext cx="2143683" cy="142912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300" kern="1200" dirty="0" smtClean="0"/>
            <a:t>اللجنة الأوروبية لحقوق الإنسان  </a:t>
          </a:r>
          <a:endParaRPr lang="ar-SA" sz="2300" kern="1200" dirty="0"/>
        </a:p>
      </dsp:txBody>
      <dsp:txXfrm>
        <a:off x="8407998" y="2503351"/>
        <a:ext cx="2059967" cy="1345406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E2E7060-13DC-400C-B361-CD3C38804BED}">
      <dsp:nvSpPr>
        <dsp:cNvPr id="0" name=""/>
        <dsp:cNvSpPr/>
      </dsp:nvSpPr>
      <dsp:spPr>
        <a:xfrm>
          <a:off x="5289339" y="2795279"/>
          <a:ext cx="774855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531167" y="45720"/>
              </a:lnTo>
              <a:lnTo>
                <a:pt x="531167" y="135556"/>
              </a:lnTo>
              <a:lnTo>
                <a:pt x="774855" y="135556"/>
              </a:lnTo>
            </a:path>
          </a:pathLst>
        </a:custGeom>
        <a:noFill/>
        <a:ln w="63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44FAE21-FC0F-4DFF-9518-4EF99FC6F5C5}">
      <dsp:nvSpPr>
        <dsp:cNvPr id="0" name=""/>
        <dsp:cNvSpPr/>
      </dsp:nvSpPr>
      <dsp:spPr>
        <a:xfrm>
          <a:off x="2439576" y="2108019"/>
          <a:ext cx="487376" cy="73297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243688" y="0"/>
              </a:lnTo>
              <a:lnTo>
                <a:pt x="243688" y="732979"/>
              </a:lnTo>
              <a:lnTo>
                <a:pt x="487376" y="732979"/>
              </a:lnTo>
            </a:path>
          </a:pathLst>
        </a:custGeom>
        <a:noFill/>
        <a:ln w="63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A59BA12-C314-4C09-9DE8-318A529FA365}">
      <dsp:nvSpPr>
        <dsp:cNvPr id="0" name=""/>
        <dsp:cNvSpPr/>
      </dsp:nvSpPr>
      <dsp:spPr>
        <a:xfrm>
          <a:off x="5710554" y="1370916"/>
          <a:ext cx="487376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487376" y="45720"/>
              </a:lnTo>
            </a:path>
          </a:pathLst>
        </a:custGeom>
        <a:noFill/>
        <a:ln w="63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44AE527-AF03-43F9-B12A-796BC82F61DC}">
      <dsp:nvSpPr>
        <dsp:cNvPr id="0" name=""/>
        <dsp:cNvSpPr/>
      </dsp:nvSpPr>
      <dsp:spPr>
        <a:xfrm>
          <a:off x="2439576" y="1416636"/>
          <a:ext cx="487376" cy="691383"/>
        </a:xfrm>
        <a:custGeom>
          <a:avLst/>
          <a:gdLst/>
          <a:ahLst/>
          <a:cxnLst/>
          <a:rect l="0" t="0" r="0" b="0"/>
          <a:pathLst>
            <a:path>
              <a:moveTo>
                <a:pt x="0" y="691383"/>
              </a:moveTo>
              <a:lnTo>
                <a:pt x="243688" y="691383"/>
              </a:lnTo>
              <a:lnTo>
                <a:pt x="243688" y="0"/>
              </a:lnTo>
              <a:lnTo>
                <a:pt x="487376" y="0"/>
              </a:lnTo>
            </a:path>
          </a:pathLst>
        </a:custGeom>
        <a:noFill/>
        <a:ln w="63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234E46D-5FA0-437C-8418-06AECE01C346}">
      <dsp:nvSpPr>
        <dsp:cNvPr id="0" name=""/>
        <dsp:cNvSpPr/>
      </dsp:nvSpPr>
      <dsp:spPr>
        <a:xfrm>
          <a:off x="2693" y="1736395"/>
          <a:ext cx="2436882" cy="743249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0000"/>
                <a:lumMod val="100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hade val="99000"/>
                <a:satMod val="105000"/>
                <a:lumMod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8000"/>
                <a:satMod val="105000"/>
                <a:lumMod val="100000"/>
              </a:schemeClr>
            </a:gs>
          </a:gsLst>
          <a:lin ang="5400000" scaled="0"/>
        </a:gradFill>
        <a:ln>
          <a:noFill/>
        </a:ln>
        <a:effectLst>
          <a:outerShdw blurRad="38100" dist="1270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700" kern="1200" dirty="0" smtClean="0"/>
            <a:t>يقسم إلى قسمين...</a:t>
          </a:r>
          <a:endParaRPr lang="ar-SA" sz="1700" kern="1200" dirty="0"/>
        </a:p>
      </dsp:txBody>
      <dsp:txXfrm>
        <a:off x="2693" y="1736395"/>
        <a:ext cx="2436882" cy="743249"/>
      </dsp:txXfrm>
    </dsp:sp>
    <dsp:sp modelId="{6C1E8D0E-C2F3-48EB-B372-2E4F9F79D0D1}">
      <dsp:nvSpPr>
        <dsp:cNvPr id="0" name=""/>
        <dsp:cNvSpPr/>
      </dsp:nvSpPr>
      <dsp:spPr>
        <a:xfrm>
          <a:off x="2926952" y="835961"/>
          <a:ext cx="2783601" cy="1161349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0000"/>
                <a:lumMod val="100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hade val="99000"/>
                <a:satMod val="105000"/>
                <a:lumMod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8000"/>
                <a:satMod val="105000"/>
                <a:lumMod val="100000"/>
              </a:schemeClr>
            </a:gs>
          </a:gsLst>
          <a:lin ang="5400000" scaled="0"/>
        </a:gradFill>
        <a:ln>
          <a:noFill/>
        </a:ln>
        <a:effectLst>
          <a:outerShdw blurRad="38100" dist="1270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700" kern="1200" dirty="0" smtClean="0"/>
            <a:t>2- حقوق تخول صاحبها الحق في اقتضاء خدمة أساسية من الدولة </a:t>
          </a:r>
        </a:p>
        <a:p>
          <a:pPr lvl="0" algn="ctr" defTabSz="7556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700" kern="1200" dirty="0" smtClean="0"/>
            <a:t>(الجيل الأول لحقوق الإنسان)</a:t>
          </a:r>
          <a:endParaRPr lang="ar-SA" sz="1700" kern="1200" dirty="0"/>
        </a:p>
      </dsp:txBody>
      <dsp:txXfrm>
        <a:off x="2926952" y="835961"/>
        <a:ext cx="2783601" cy="1161349"/>
      </dsp:txXfrm>
    </dsp:sp>
    <dsp:sp modelId="{E663E0F7-EB53-4273-B9D0-75A30F52AA21}">
      <dsp:nvSpPr>
        <dsp:cNvPr id="0" name=""/>
        <dsp:cNvSpPr/>
      </dsp:nvSpPr>
      <dsp:spPr>
        <a:xfrm>
          <a:off x="6197930" y="865568"/>
          <a:ext cx="2422675" cy="1102134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0000"/>
                <a:lumMod val="100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hade val="99000"/>
                <a:satMod val="105000"/>
                <a:lumMod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8000"/>
                <a:satMod val="105000"/>
                <a:lumMod val="100000"/>
              </a:schemeClr>
            </a:gs>
          </a:gsLst>
          <a:lin ang="5400000" scaled="0"/>
        </a:gradFill>
        <a:ln>
          <a:noFill/>
        </a:ln>
        <a:effectLst>
          <a:outerShdw blurRad="38100" dist="1270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700" kern="1200" dirty="0" smtClean="0"/>
            <a:t>تتمثل في: </a:t>
          </a:r>
        </a:p>
        <a:p>
          <a:pPr lvl="0" algn="ctr" defTabSz="7556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700" kern="1200" dirty="0" smtClean="0"/>
            <a:t>الحقوق المدنية والسياسية في مواجهة الدولة </a:t>
          </a:r>
          <a:endParaRPr lang="ar-SA" sz="1700" kern="1200" dirty="0"/>
        </a:p>
      </dsp:txBody>
      <dsp:txXfrm>
        <a:off x="6197930" y="865568"/>
        <a:ext cx="2422675" cy="1102134"/>
      </dsp:txXfrm>
    </dsp:sp>
    <dsp:sp modelId="{6C3C14BB-FA2B-40DB-BB66-D0BD307B4642}">
      <dsp:nvSpPr>
        <dsp:cNvPr id="0" name=""/>
        <dsp:cNvSpPr/>
      </dsp:nvSpPr>
      <dsp:spPr>
        <a:xfrm>
          <a:off x="2926952" y="2301920"/>
          <a:ext cx="2362386" cy="1078157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0000"/>
                <a:lumMod val="100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hade val="99000"/>
                <a:satMod val="105000"/>
                <a:lumMod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8000"/>
                <a:satMod val="105000"/>
                <a:lumMod val="100000"/>
              </a:schemeClr>
            </a:gs>
          </a:gsLst>
          <a:lin ang="5400000" scaled="0"/>
        </a:gradFill>
        <a:ln>
          <a:noFill/>
        </a:ln>
        <a:effectLst>
          <a:outerShdw blurRad="38100" dist="1270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700" kern="1200" dirty="0" smtClean="0"/>
            <a:t>1- حقوق تخول صاحبها نهج سلوك معين</a:t>
          </a:r>
        </a:p>
        <a:p>
          <a:pPr lvl="0" algn="ctr" defTabSz="7556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700" kern="1200" dirty="0" smtClean="0"/>
            <a:t>(الجيل الثاني لحقوق الإنسان)</a:t>
          </a:r>
          <a:endParaRPr lang="ar-SA" sz="1700" kern="1200" dirty="0"/>
        </a:p>
      </dsp:txBody>
      <dsp:txXfrm>
        <a:off x="2926952" y="2301920"/>
        <a:ext cx="2362386" cy="1078157"/>
      </dsp:txXfrm>
    </dsp:sp>
    <dsp:sp modelId="{01C9FC06-011D-40D3-A34E-CF6A7BF9624F}">
      <dsp:nvSpPr>
        <dsp:cNvPr id="0" name=""/>
        <dsp:cNvSpPr/>
      </dsp:nvSpPr>
      <dsp:spPr>
        <a:xfrm>
          <a:off x="6064194" y="2381730"/>
          <a:ext cx="2526120" cy="1098209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0000"/>
                <a:lumMod val="100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hade val="99000"/>
                <a:satMod val="105000"/>
                <a:lumMod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8000"/>
                <a:satMod val="105000"/>
                <a:lumMod val="100000"/>
              </a:schemeClr>
            </a:gs>
          </a:gsLst>
          <a:lin ang="5400000" scaled="0"/>
        </a:gradFill>
        <a:ln>
          <a:noFill/>
        </a:ln>
        <a:effectLst>
          <a:outerShdw blurRad="38100" dist="1270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700" kern="1200" dirty="0" smtClean="0"/>
            <a:t>تتمثل في:</a:t>
          </a:r>
        </a:p>
        <a:p>
          <a:pPr lvl="0" algn="ctr" defTabSz="7556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700" kern="1200" dirty="0" smtClean="0"/>
            <a:t>الحقوق الاقتصادية والاجتماعية والثقافية </a:t>
          </a:r>
          <a:endParaRPr lang="ar-SA" sz="1700" kern="1200" dirty="0"/>
        </a:p>
      </dsp:txBody>
      <dsp:txXfrm>
        <a:off x="6064194" y="2381730"/>
        <a:ext cx="2526120" cy="109820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HorizontalMultiLevelHierarchy">
  <dgm:title val=""/>
  <dgm:desc val=""/>
  <dgm:catLst>
    <dgm:cat type="hierarchy" pri="46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 val="exact"/>
    </dgm:varLst>
    <dgm:choose name="Name1">
      <dgm:if name="Name2" func="var" arg="dir" op="equ" val="norm">
        <dgm:alg type="hierChild">
          <dgm:param type="linDir" val="fromT"/>
          <dgm:param type="chAlign" val="l"/>
        </dgm:alg>
      </dgm:if>
      <dgm:else name="Name3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LevelOneTextNode" refType="h"/>
      <dgm:constr type="w" for="des" forName="LevelOneTextNode" refType="h" refFor="des" refForName="LevelOneTextNode" fact="0.19"/>
      <dgm:constr type="h" for="des" forName="LevelTwoTextNode" refType="w" refFor="des" refForName="LevelOneTextNode"/>
      <dgm:constr type="w" for="des" forName="LevelTwoTextNode" refType="h" refFor="des" refForName="LevelTwoTextNode" fact="3.28"/>
      <dgm:constr type="sibSp" refType="h" refFor="des" refForName="LevelTwoTextNode" op="equ" fact="0.25"/>
      <dgm:constr type="sibSp" for="des" forName="level2hierChild" refType="h" refFor="des" refForName="LevelTwoTextNode" op="equ" fact="0.25"/>
      <dgm:constr type="sibSp" for="des" forName="level3hierChild" refType="h" refFor="des" refForName="LevelTwoTextNode" op="equ" fact="0.25"/>
      <dgm:constr type="sp" for="des" forName="root1" refType="w" refFor="des" refForName="LevelTwoTextNode" fact="0.2"/>
      <dgm:constr type="sp" for="des" forName="root2" refType="sp" refFor="des" refForName="root1" op="equ"/>
      <dgm:constr type="primFontSz" for="des" forName="LevelOneTextNode" op="equ" val="65"/>
      <dgm:constr type="primFontSz" for="des" forName="LevelTwoTextNode" op="equ" val="65"/>
      <dgm:constr type="primFontSz" for="des" forName="LevelTwoTextNode" refType="primFontSz" refFor="des" refForName="LevelOneTextNode" op="lte"/>
      <dgm:constr type="primFontSz" for="des" forName="connTx" op="equ" val="50"/>
      <dgm:constr type="primFontSz" for="des" forName="connTx" refType="primFontSz" refFor="des" refForName="LevelOneTextNode" op="lte" fact="0.78"/>
    </dgm:constrLst>
    <dgm:forEach name="Name4" axis="ch">
      <dgm:forEach name="Name5" axis="self" ptType="node">
        <dgm:layoutNode name="root1">
          <dgm:choose name="Name6">
            <dgm:if name="Name7" func="var" arg="dir" op="equ" val="norm">
              <dgm:alg type="hierRoot">
                <dgm:param type="hierAlign" val="lCtrCh"/>
              </dgm:alg>
            </dgm:if>
            <dgm:else name="Name8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layoutNode name="LevelOneTextNode" styleLbl="node0">
            <dgm:varLst>
              <dgm:chPref val="3"/>
            </dgm:varLst>
            <dgm:alg type="tx">
              <dgm:param type="autoTxRot" val="grav"/>
            </dgm:alg>
            <dgm:choose name="Name9">
              <dgm:if name="Name10" func="var" arg="dir" op="equ" val="norm">
                <dgm:shape xmlns:r="http://schemas.openxmlformats.org/officeDocument/2006/relationships" rot="270" type="rect" r:blip="">
                  <dgm:adjLst/>
                </dgm:shape>
              </dgm:if>
              <dgm:else name="Name11">
                <dgm:shape xmlns:r="http://schemas.openxmlformats.org/officeDocument/2006/relationships" rot="90" type="rect" r:blip="">
                  <dgm:adjLst/>
                </dgm:shape>
              </dgm:else>
            </dgm:choos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2" fact="NaN" max="NaN"/>
            </dgm:ruleLst>
          </dgm:layoutNode>
          <dgm:layoutNode name="level2hierChild">
            <dgm:choose name="Name12">
              <dgm:if name="Name13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4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eat" axis="ch">
              <dgm:forEach name="Name15" axis="self" ptType="parTrans" cnt="1">
                <dgm:layoutNode name="conn2-1">
                  <dgm:choose name="Name16">
                    <dgm:if name="Name17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  <dgm:param type="connRout" val="bend"/>
                      </dgm:alg>
                    </dgm:if>
                    <dgm:else name="Name18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  <dgm:param type="connRout" val="bend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9" axis="self" ptType="node">
                <dgm:layoutNode name="root2">
                  <dgm:choose name="Name20">
                    <dgm:if name="Name21" func="var" arg="dir" op="equ" val="norm">
                      <dgm:alg type="hierRoot">
                        <dgm:param type="hierAlign" val="lCtrCh"/>
                      </dgm:alg>
                    </dgm:if>
                    <dgm:else name="Name22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2" fact="NaN" max="NaN"/>
                    </dgm:ruleLst>
                  </dgm:layoutNode>
                  <dgm:layoutNode name="level3hierChild">
                    <dgm:choose name="Name23">
                      <dgm:if name="Name24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5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forEach name="Name26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6">
  <dgm:title val=""/>
  <dgm:desc val=""/>
  <dgm:catLst>
    <dgm:cat type="hierarchy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</dgm:ptLst>
      <dgm:cxnLst>
        <dgm:cxn modelId="7" srcId="0" destId="1" srcOrd="0" destOrd="0"/>
        <dgm:cxn modelId="8" srcId="1" destId="2" srcOrd="0" destOrd="0"/>
        <dgm:cxn modelId="9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10" srcId="0" destId="4" srcOrd="1" destOrd="0"/>
        <dgm:cxn modelId="11" srcId="0" destId="5" srcOrd="2" destOrd="0"/>
        <dgm:cxn modelId="12" srcId="0" destId="6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3"/>
      </dgm:ptLst>
      <dgm:cxnLst>
        <dgm:cxn modelId="4" srcId="0" destId="1" srcOrd="0" destOrd="0"/>
        <dgm:cxn modelId="13" srcId="1" destId="11" srcOrd="0" destOrd="0"/>
        <dgm:cxn modelId="14" srcId="1" destId="12" srcOrd="1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  <dgm:pt modelId="4"/>
        <dgm:pt modelId="5"/>
        <dgm:pt modelId="6"/>
        <dgm:pt modelId="7"/>
      </dgm:ptLst>
      <dgm:cxnLst>
        <dgm:cxn modelId="8" srcId="0" destId="1" srcOrd="0" destOrd="0"/>
        <dgm:cxn modelId="9" srcId="1" destId="2" srcOrd="0" destOrd="0"/>
        <dgm:cxn modelId="10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  <dgm:cxn modelId="11" srcId="0" destId="4" srcOrd="1" destOrd="0"/>
        <dgm:cxn modelId="12" srcId="0" destId="5" srcOrd="2" destOrd="0"/>
        <dgm:cxn modelId="13" srcId="0" destId="6" srcOrd="3" destOrd="0"/>
        <dgm:cxn modelId="14" srcId="0" destId="7" srcOrd="4" destOrd="0"/>
      </dgm:cxnLst>
      <dgm:bg/>
      <dgm:whole/>
    </dgm:dataModel>
  </dgm:clrData>
  <dgm:layoutNode name="mainComposite">
    <dgm:varLst>
      <dgm:chPref val="1"/>
      <dgm:dir/>
      <dgm:animOne val="branch"/>
      <dgm:animLvl val="lvl"/>
      <dgm:resizeHandles val="exact"/>
    </dgm:varLst>
    <dgm:alg type="composite">
      <dgm:param type="vertAlign" val="mid"/>
      <dgm:param type="horzAlign" val="ctr"/>
    </dgm:alg>
    <dgm:shape xmlns:r="http://schemas.openxmlformats.org/officeDocument/2006/relationships" r:blip="">
      <dgm:adjLst/>
    </dgm:shape>
    <dgm:presOf/>
    <dgm:choose name="Name0">
      <dgm:if name="Name1" axis="ch" ptType="node" func="cnt" op="gte" val="2">
        <dgm:choose name="Name2">
          <dgm:if name="Name3" func="var" arg="dir" op="equ" val="norm">
            <dgm:constrLst>
              <dgm:constr type="l" for="ch" forName="hierFlow" refType="w" fact="0.3"/>
              <dgm:constr type="t" for="ch" forName="hierFlow"/>
              <dgm:constr type="r" for="ch" forName="hierFlow" refType="w" fact="0.98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if>
          <dgm:else name="Name4">
            <dgm:constrLst>
              <dgm:constr type="l" for="ch" forName="hierFlow" refType="w" fact="0.02"/>
              <dgm:constr type="t" for="ch" forName="hierFlow"/>
              <dgm:constr type="r" for="ch" forName="hierFlow" refType="w" fact="0.7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else>
        </dgm:choose>
      </dgm:if>
      <dgm:else name="Name5">
        <dgm:constrLst>
          <dgm:constr type="l" for="ch" forName="hierFlow"/>
          <dgm:constr type="t" for="ch" forName="hierFlow"/>
          <dgm:constr type="r" for="ch" forName="hierFlow" refType="w"/>
          <dgm:constr type="b" for="ch" forName="hierFlow" refType="h"/>
          <dgm:constr type="l" for="ch" forName="bgShapesFlow"/>
          <dgm:constr type="t" for="ch" forName="bgShapesFlow"/>
          <dgm:constr type="r" for="ch" forName="bgShapesFlow" refType="w"/>
          <dgm:constr type="b" for="ch" forName="bgShapesFlow" refType="h"/>
          <dgm:constr type="w" for="des" forName="level1Shape" refType="w"/>
          <dgm:constr type="h" for="des" forName="level1Shape" refType="w" refFor="des" refForName="level1Shape" fact="0.66667"/>
          <dgm:constr type="w" for="des" forName="level2Shape" refType="w" refFor="des" refForName="level1Shape" op="equ"/>
          <dgm:constr type="h" for="des" forName="level2Shape" refType="h" refFor="des" refForName="level1Shape" op="equ"/>
          <dgm:constr type="sp" for="des" refType="h" refFor="des" refForName="level1Shape" op="equ" fact="0.4"/>
          <dgm:constr type="sibSp" for="des" forName="hierChild1" refType="w" refFor="des" refForName="level1Shape" op="equ" fact="0.3"/>
          <dgm:constr type="sibSp" for="des" forName="hierChild2" refType="sibSp" refFor="des" refForName="hierChild1" op="equ"/>
          <dgm:constr type="sibSp" for="des" forName="hierChild3" refType="sibSp" refFor="des" refForName="hierChild1" op="equ"/>
          <dgm:constr type="userA" for="des" refType="h" refFor="des" refForName="level1Shape" op="equ"/>
          <dgm:constr type="userB" for="des" refType="sp" refFor="des" op="equ"/>
          <dgm:constr type="h" for="des" forName="firstBuf" refType="h" refFor="des" refForName="level1Shape" fact="0.1"/>
        </dgm:constrLst>
      </dgm:else>
    </dgm:choose>
    <dgm:ruleLst/>
    <dgm:layoutNode name="hierFlow">
      <dgm:alg type="lin">
        <dgm:param type="linDir" val="fromT"/>
        <dgm:param type="nodeVertAlign" val="t"/>
        <dgm:param type="vertAlign" val="t"/>
        <dgm:param type="nodeHorzAlign" val="ctr"/>
        <dgm:param type="fallback" val="2D"/>
      </dgm:alg>
      <dgm:shape xmlns:r="http://schemas.openxmlformats.org/officeDocument/2006/relationships" r:blip="">
        <dgm:adjLst/>
      </dgm:shape>
      <dgm:presOf/>
      <dgm:constrLst/>
      <dgm:ruleLst/>
      <dgm:choose name="Name6">
        <dgm:if name="Name7" axis="ch" ptType="node" func="cnt" op="gte" val="2">
          <dgm:layoutNode name="firstBuf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8"/>
      </dgm:choose>
      <dgm:layoutNode name="hierChild1">
        <dgm:varLst>
          <dgm:chPref val="1"/>
          <dgm:animOne val="branch"/>
          <dgm:animLvl val="lvl"/>
        </dgm:varLst>
        <dgm:choose name="Name9">
          <dgm:if name="Name10" func="var" arg="dir" op="equ" val="norm">
            <dgm:alg type="hierChild">
              <dgm:param type="linDir" val="fromL"/>
              <dgm:param type="vertAlign" val="t"/>
            </dgm:alg>
          </dgm:if>
          <dgm:else name="Name11">
            <dgm:alg type="hierChild">
              <dgm:param type="linDir" val="fromR"/>
              <dgm:param type="vertAlign" val="t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primFontSz" for="des" ptType="node" op="equ"/>
        </dgm:constrLst>
        <dgm:ruleLst/>
        <dgm:forEach name="Name12" axis="ch" cnt="3">
          <dgm:forEach name="Name13" axis="self" ptType="node">
            <dgm:layoutNode name="Name14">
              <dgm:alg type="hierRoot"/>
              <dgm:shape xmlns:r="http://schemas.openxmlformats.org/officeDocument/2006/relationships" r:blip="">
                <dgm:adjLst/>
              </dgm:shape>
              <dgm:presOf/>
              <dgm:constrLst/>
              <dgm:ruleLst/>
              <dgm:layoutNode name="level1Shape" styleLbl="node0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primFontSz" val="65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hierChild2">
                <dgm:choose name="Name15">
                  <dgm:if name="Name16" func="var" arg="dir" op="equ" val="norm">
                    <dgm:alg type="hierChild">
                      <dgm:param type="linDir" val="fromL"/>
                    </dgm:alg>
                  </dgm:if>
                  <dgm:else name="Name17">
                    <dgm:alg type="hierChild">
                      <dgm:param type="linDir" val="from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  <dgm:forEach name="repeat" axis="ch">
                  <dgm:forEach name="Name18" axis="self" ptType="parTrans" cnt="1">
                    <dgm:layoutNode name="Name19">
                      <dgm:alg type="conn">
                        <dgm:param type="dim" val="1D"/>
                        <dgm:param type="endSty" val="noArr"/>
                        <dgm:param type="connRout" val="bend"/>
                        <dgm:param type="begPts" val="bCtr"/>
                        <dgm:param type="endPts" val="tCtr"/>
                      </dgm:alg>
                      <dgm:shape xmlns:r="http://schemas.openxmlformats.org/officeDocument/2006/relationships" type="conn" r:blip="">
                        <dgm:adjLst/>
                      </dgm:shape>
                      <dgm:presOf axis="self"/>
                      <dgm:constrLst>
                        <dgm:constr type="w" val="1"/>
                        <dgm:constr type="h" val="1"/>
                        <dgm:constr type="begPad"/>
                        <dgm:constr type="endPad"/>
                      </dgm:constrLst>
                      <dgm:ruleLst/>
                    </dgm:layoutNode>
                  </dgm:forEach>
                  <dgm:forEach name="Name20" axis="self" ptType="node">
                    <dgm:layoutNode name="Name21">
                      <dgm:alg type="hierRoot"/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/>
                      <dgm:layoutNode name="level2Shape">
                        <dgm:alg type="tx"/>
                        <dgm:shape xmlns:r="http://schemas.openxmlformats.org/officeDocument/2006/relationships" type="roundRect" r:blip="">
                          <dgm:adjLst>
                            <dgm:adj idx="1" val="0.1"/>
                          </dgm:adjLst>
                        </dgm:shape>
                        <dgm:presOf axis="self"/>
                        <dgm:constrLst>
                          <dgm:constr type="primFontSz" val="65"/>
                          <dgm:constr type="tMarg" refType="primFontSz" fact="0.3"/>
                          <dgm:constr type="bMarg" refType="primFontSz" fact="0.3"/>
                          <dgm:constr type="lMarg" refType="primFontSz" fact="0.3"/>
                          <dgm:constr type="r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hierChild3">
                        <dgm:choose name="Name22">
                          <dgm:if name="Name23" func="var" arg="dir" op="equ" val="norm">
                            <dgm:alg type="hierChild">
                              <dgm:param type="linDir" val="fromL"/>
                            </dgm:alg>
                          </dgm:if>
                          <dgm:else name="Name24">
                            <dgm:alg type="hierChild">
                              <dgm:param type="linDir" val="fromR"/>
                            </dgm:alg>
                          </dgm:else>
                        </dgm:choose>
                        <dgm:shape xmlns:r="http://schemas.openxmlformats.org/officeDocument/2006/relationships" r:blip="">
                          <dgm:adjLst/>
                        </dgm:shape>
                        <dgm:presOf/>
                        <dgm:constrLst/>
                        <dgm:ruleLst/>
                        <dgm:forEach name="Name25" ref="repeat"/>
                      </dgm:layoutNode>
                    </dgm:layoutNode>
                  </dgm:forEach>
                </dgm:forEach>
              </dgm:layoutNode>
            </dgm:layoutNode>
          </dgm:forEach>
        </dgm:forEach>
      </dgm:layoutNode>
    </dgm:layoutNode>
    <dgm:layoutNode name="bgShapesFlow">
      <dgm:alg type="lin">
        <dgm:param type="linDir" val="fromT"/>
        <dgm:param type="nodeVertAlign" val="t"/>
        <dgm:param type="vertAlign" val="t"/>
        <dgm:param type="nodeHorzAlign" val="ctr"/>
      </dgm:alg>
      <dgm:shape xmlns:r="http://schemas.openxmlformats.org/officeDocument/2006/relationships" r:blip="">
        <dgm:adjLst/>
      </dgm:shape>
      <dgm:presOf/>
      <dgm:constrLst>
        <dgm:constr type="userB"/>
        <dgm:constr type="w" for="ch" forName="rectComp" refType="w"/>
        <dgm:constr type="h" for="ch" forName="rectComp" refType="h"/>
        <dgm:constr type="w" for="des" forName="bgRect" refType="w"/>
        <dgm:constr type="primFontSz" for="des" forName="bgRectTx" op="equ"/>
      </dgm:constrLst>
      <dgm:ruleLst/>
      <dgm:forEach name="Name26" axis="ch" ptType="node" st="2">
        <dgm:layoutNode name="rectComp">
          <dgm:alg type="composite">
            <dgm:param type="vertAlign" val="t"/>
            <dgm:param type="horzAlign" val="ctr"/>
          </dgm:alg>
          <dgm:shape xmlns:r="http://schemas.openxmlformats.org/officeDocument/2006/relationships" r:blip="">
            <dgm:adjLst/>
          </dgm:shape>
          <dgm:presOf/>
          <dgm:choose name="Name27">
            <dgm:if name="Name28" func="var" arg="dir" op="equ" val="norm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l" for="ch" forName="bgRectTx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if>
            <dgm:else name="Name29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r" for="ch" forName="bgRectTx" refType="w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else>
          </dgm:choose>
          <dgm:ruleLst/>
          <dgm:layoutNode name="bgRect" styleLbl="bgShp">
            <dgm:alg type="sp"/>
            <dgm:shape xmlns:r="http://schemas.openxmlformats.org/officeDocument/2006/relationships" type="roundRect" r:blip="" zOrderOff="-999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bgRectTx" styleLbl="bgShp">
            <dgm:varLst>
              <dgm:bulletEnabled val="1"/>
            </dgm:varLst>
            <dgm:alg type="tx"/>
            <dgm:presOf axis="desOrSelf" ptType="node"/>
            <dgm:shape xmlns:r="http://schemas.openxmlformats.org/officeDocument/2006/relationships" type="rect" r:blip="" zOrderOff="-999" hideGeom="1">
              <dgm:adjLst/>
            </dgm:shape>
            <dgm:constrLst>
              <dgm:constr type="primFontSz" val="65"/>
            </dgm:constrLst>
            <dgm:ruleLst>
              <dgm:rule type="primFontSz" val="5" fact="NaN" max="NaN"/>
            </dgm:ruleLst>
          </dgm:layoutNode>
        </dgm:layoutNode>
        <dgm:choose name="Name30">
          <dgm:if name="Name31" axis="self" ptType="node" func="revPos" op="gte" val="2">
            <dgm:layoutNode name="spComp">
              <dgm:alg type="composite">
                <dgm:param type="vertAlign" val="t"/>
                <dgm:param type="horzAlign" val="ctr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userA"/>
                <dgm:constr type="userB"/>
                <dgm:constr type="l" for="ch" forName="vSp"/>
                <dgm:constr type="t" for="ch" forName="vSp"/>
                <dgm:constr type="h" for="ch" forName="vSp" refType="userB"/>
                <dgm:constr type="hOff" for="ch" forName="vSp" refType="userA" fact="-0.2"/>
              </dgm:constrLst>
              <dgm:ruleLst/>
              <dgm:layoutNode name="vSp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32"/>
        </dgm:choose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ierarchy4">
  <dgm:title val=""/>
  <dgm:desc val=""/>
  <dgm:catLst>
    <dgm:cat type="hierarchy" pri="4000"/>
    <dgm:cat type="list" pri="24000"/>
    <dgm:cat type="relationship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t"/>
              </dgm:alg>
            </dgm:if>
            <dgm:else name="Name10">
              <dgm:alg type="lin">
                <dgm:param type="linDir" val="fromR"/>
                <dgm:param type="nodeVertAlign" val="t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T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t"/>
                    </dgm:alg>
                  </dgm:if>
                  <dgm:else name="Name17">
                    <dgm:alg type="lin">
                      <dgm:param type="linDir" val="fromR"/>
                      <dgm:param type="nodeVertAlign" val="t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T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t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t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T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t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t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hList6">
  <dgm:title val=""/>
  <dgm:desc val=""/>
  <dgm:catLst>
    <dgm:cat type="list" pri="1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ptType="node" refType="h"/>
      <dgm:constr type="w" for="ch" ptType="node" refType="w"/>
      <dgm:constr type="primFontSz" for="ch" ptType="node" op="equ"/>
      <dgm:constr type="w" for="ch" forName="sibTrans" refType="w" fact="0.075"/>
    </dgm:constrLst>
    <dgm:ruleLst/>
    <dgm:forEach name="nodesForEach" axis="ch" ptType="node">
      <dgm:layoutNode name="node">
        <dgm:varLst>
          <dgm:bulletEnabled val="1"/>
        </dgm:varLst>
        <dgm:alg type="tx"/>
        <dgm:choose name="Name4">
          <dgm:if name="Name5" func="var" arg="dir" op="equ" val="norm">
            <dgm:shape xmlns:r="http://schemas.openxmlformats.org/officeDocument/2006/relationships" rot="-90" type="flowChartManualOperation" r:blip="">
              <dgm:adjLst/>
            </dgm:shape>
          </dgm:if>
          <dgm:else name="Name6">
            <dgm:shape xmlns:r="http://schemas.openxmlformats.org/officeDocument/2006/relationships" rot="90" type="flowChartManualOperation" r:blip="">
              <dgm:adjLst/>
            </dgm:shape>
          </dgm:else>
        </dgm:choose>
        <dgm:presOf axis="desOrSelf" ptType="node"/>
        <dgm:constrLst>
          <dgm:constr type="primFontSz" val="65"/>
          <dgm:constr type="tMarg"/>
          <dgm:constr type="bMarg"/>
          <dgm:constr type="lMarg" refType="primFontSz" fact="0.5"/>
          <dgm:constr type="rMarg" refType="lMarg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hierarchy6">
  <dgm:title val=""/>
  <dgm:desc val=""/>
  <dgm:catLst>
    <dgm:cat type="hierarchy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</dgm:ptLst>
      <dgm:cxnLst>
        <dgm:cxn modelId="7" srcId="0" destId="1" srcOrd="0" destOrd="0"/>
        <dgm:cxn modelId="8" srcId="1" destId="2" srcOrd="0" destOrd="0"/>
        <dgm:cxn modelId="9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10" srcId="0" destId="4" srcOrd="1" destOrd="0"/>
        <dgm:cxn modelId="11" srcId="0" destId="5" srcOrd="2" destOrd="0"/>
        <dgm:cxn modelId="12" srcId="0" destId="6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3"/>
      </dgm:ptLst>
      <dgm:cxnLst>
        <dgm:cxn modelId="4" srcId="0" destId="1" srcOrd="0" destOrd="0"/>
        <dgm:cxn modelId="13" srcId="1" destId="11" srcOrd="0" destOrd="0"/>
        <dgm:cxn modelId="14" srcId="1" destId="12" srcOrd="1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  <dgm:pt modelId="4"/>
        <dgm:pt modelId="5"/>
        <dgm:pt modelId="6"/>
        <dgm:pt modelId="7"/>
      </dgm:ptLst>
      <dgm:cxnLst>
        <dgm:cxn modelId="8" srcId="0" destId="1" srcOrd="0" destOrd="0"/>
        <dgm:cxn modelId="9" srcId="1" destId="2" srcOrd="0" destOrd="0"/>
        <dgm:cxn modelId="10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  <dgm:cxn modelId="11" srcId="0" destId="4" srcOrd="1" destOrd="0"/>
        <dgm:cxn modelId="12" srcId="0" destId="5" srcOrd="2" destOrd="0"/>
        <dgm:cxn modelId="13" srcId="0" destId="6" srcOrd="3" destOrd="0"/>
        <dgm:cxn modelId="14" srcId="0" destId="7" srcOrd="4" destOrd="0"/>
      </dgm:cxnLst>
      <dgm:bg/>
      <dgm:whole/>
    </dgm:dataModel>
  </dgm:clrData>
  <dgm:layoutNode name="mainComposite">
    <dgm:varLst>
      <dgm:chPref val="1"/>
      <dgm:dir/>
      <dgm:animOne val="branch"/>
      <dgm:animLvl val="lvl"/>
      <dgm:resizeHandles val="exact"/>
    </dgm:varLst>
    <dgm:alg type="composite">
      <dgm:param type="vertAlign" val="mid"/>
      <dgm:param type="horzAlign" val="ctr"/>
    </dgm:alg>
    <dgm:shape xmlns:r="http://schemas.openxmlformats.org/officeDocument/2006/relationships" r:blip="">
      <dgm:adjLst/>
    </dgm:shape>
    <dgm:presOf/>
    <dgm:choose name="Name0">
      <dgm:if name="Name1" axis="ch" ptType="node" func="cnt" op="gte" val="2">
        <dgm:choose name="Name2">
          <dgm:if name="Name3" func="var" arg="dir" op="equ" val="norm">
            <dgm:constrLst>
              <dgm:constr type="l" for="ch" forName="hierFlow" refType="w" fact="0.3"/>
              <dgm:constr type="t" for="ch" forName="hierFlow"/>
              <dgm:constr type="r" for="ch" forName="hierFlow" refType="w" fact="0.98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if>
          <dgm:else name="Name4">
            <dgm:constrLst>
              <dgm:constr type="l" for="ch" forName="hierFlow" refType="w" fact="0.02"/>
              <dgm:constr type="t" for="ch" forName="hierFlow"/>
              <dgm:constr type="r" for="ch" forName="hierFlow" refType="w" fact="0.7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else>
        </dgm:choose>
      </dgm:if>
      <dgm:else name="Name5">
        <dgm:constrLst>
          <dgm:constr type="l" for="ch" forName="hierFlow"/>
          <dgm:constr type="t" for="ch" forName="hierFlow"/>
          <dgm:constr type="r" for="ch" forName="hierFlow" refType="w"/>
          <dgm:constr type="b" for="ch" forName="hierFlow" refType="h"/>
          <dgm:constr type="l" for="ch" forName="bgShapesFlow"/>
          <dgm:constr type="t" for="ch" forName="bgShapesFlow"/>
          <dgm:constr type="r" for="ch" forName="bgShapesFlow" refType="w"/>
          <dgm:constr type="b" for="ch" forName="bgShapesFlow" refType="h"/>
          <dgm:constr type="w" for="des" forName="level1Shape" refType="w"/>
          <dgm:constr type="h" for="des" forName="level1Shape" refType="w" refFor="des" refForName="level1Shape" fact="0.66667"/>
          <dgm:constr type="w" for="des" forName="level2Shape" refType="w" refFor="des" refForName="level1Shape" op="equ"/>
          <dgm:constr type="h" for="des" forName="level2Shape" refType="h" refFor="des" refForName="level1Shape" op="equ"/>
          <dgm:constr type="sp" for="des" refType="h" refFor="des" refForName="level1Shape" op="equ" fact="0.4"/>
          <dgm:constr type="sibSp" for="des" forName="hierChild1" refType="w" refFor="des" refForName="level1Shape" op="equ" fact="0.3"/>
          <dgm:constr type="sibSp" for="des" forName="hierChild2" refType="sibSp" refFor="des" refForName="hierChild1" op="equ"/>
          <dgm:constr type="sibSp" for="des" forName="hierChild3" refType="sibSp" refFor="des" refForName="hierChild1" op="equ"/>
          <dgm:constr type="userA" for="des" refType="h" refFor="des" refForName="level1Shape" op="equ"/>
          <dgm:constr type="userB" for="des" refType="sp" refFor="des" op="equ"/>
          <dgm:constr type="h" for="des" forName="firstBuf" refType="h" refFor="des" refForName="level1Shape" fact="0.1"/>
        </dgm:constrLst>
      </dgm:else>
    </dgm:choose>
    <dgm:ruleLst/>
    <dgm:layoutNode name="hierFlow">
      <dgm:alg type="lin">
        <dgm:param type="linDir" val="fromT"/>
        <dgm:param type="nodeVertAlign" val="t"/>
        <dgm:param type="vertAlign" val="t"/>
        <dgm:param type="nodeHorzAlign" val="ctr"/>
        <dgm:param type="fallback" val="2D"/>
      </dgm:alg>
      <dgm:shape xmlns:r="http://schemas.openxmlformats.org/officeDocument/2006/relationships" r:blip="">
        <dgm:adjLst/>
      </dgm:shape>
      <dgm:presOf/>
      <dgm:constrLst/>
      <dgm:ruleLst/>
      <dgm:choose name="Name6">
        <dgm:if name="Name7" axis="ch" ptType="node" func="cnt" op="gte" val="2">
          <dgm:layoutNode name="firstBuf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8"/>
      </dgm:choose>
      <dgm:layoutNode name="hierChild1">
        <dgm:varLst>
          <dgm:chPref val="1"/>
          <dgm:animOne val="branch"/>
          <dgm:animLvl val="lvl"/>
        </dgm:varLst>
        <dgm:choose name="Name9">
          <dgm:if name="Name10" func="var" arg="dir" op="equ" val="norm">
            <dgm:alg type="hierChild">
              <dgm:param type="linDir" val="fromL"/>
              <dgm:param type="vertAlign" val="t"/>
            </dgm:alg>
          </dgm:if>
          <dgm:else name="Name11">
            <dgm:alg type="hierChild">
              <dgm:param type="linDir" val="fromR"/>
              <dgm:param type="vertAlign" val="t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primFontSz" for="des" ptType="node" op="equ"/>
        </dgm:constrLst>
        <dgm:ruleLst/>
        <dgm:forEach name="Name12" axis="ch" cnt="3">
          <dgm:forEach name="Name13" axis="self" ptType="node">
            <dgm:layoutNode name="Name14">
              <dgm:alg type="hierRoot"/>
              <dgm:shape xmlns:r="http://schemas.openxmlformats.org/officeDocument/2006/relationships" r:blip="">
                <dgm:adjLst/>
              </dgm:shape>
              <dgm:presOf/>
              <dgm:constrLst/>
              <dgm:ruleLst/>
              <dgm:layoutNode name="level1Shape" styleLbl="node0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primFontSz" val="65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hierChild2">
                <dgm:choose name="Name15">
                  <dgm:if name="Name16" func="var" arg="dir" op="equ" val="norm">
                    <dgm:alg type="hierChild">
                      <dgm:param type="linDir" val="fromL"/>
                    </dgm:alg>
                  </dgm:if>
                  <dgm:else name="Name17">
                    <dgm:alg type="hierChild">
                      <dgm:param type="linDir" val="from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  <dgm:forEach name="repeat" axis="ch">
                  <dgm:forEach name="Name18" axis="self" ptType="parTrans" cnt="1">
                    <dgm:layoutNode name="Name19">
                      <dgm:alg type="conn">
                        <dgm:param type="dim" val="1D"/>
                        <dgm:param type="endSty" val="noArr"/>
                        <dgm:param type="connRout" val="bend"/>
                        <dgm:param type="begPts" val="bCtr"/>
                        <dgm:param type="endPts" val="tCtr"/>
                      </dgm:alg>
                      <dgm:shape xmlns:r="http://schemas.openxmlformats.org/officeDocument/2006/relationships" type="conn" r:blip="">
                        <dgm:adjLst/>
                      </dgm:shape>
                      <dgm:presOf axis="self"/>
                      <dgm:constrLst>
                        <dgm:constr type="w" val="1"/>
                        <dgm:constr type="h" val="1"/>
                        <dgm:constr type="begPad"/>
                        <dgm:constr type="endPad"/>
                      </dgm:constrLst>
                      <dgm:ruleLst/>
                    </dgm:layoutNode>
                  </dgm:forEach>
                  <dgm:forEach name="Name20" axis="self" ptType="node">
                    <dgm:layoutNode name="Name21">
                      <dgm:alg type="hierRoot"/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/>
                      <dgm:layoutNode name="level2Shape">
                        <dgm:alg type="tx"/>
                        <dgm:shape xmlns:r="http://schemas.openxmlformats.org/officeDocument/2006/relationships" type="roundRect" r:blip="">
                          <dgm:adjLst>
                            <dgm:adj idx="1" val="0.1"/>
                          </dgm:adjLst>
                        </dgm:shape>
                        <dgm:presOf axis="self"/>
                        <dgm:constrLst>
                          <dgm:constr type="primFontSz" val="65"/>
                          <dgm:constr type="tMarg" refType="primFontSz" fact="0.3"/>
                          <dgm:constr type="bMarg" refType="primFontSz" fact="0.3"/>
                          <dgm:constr type="lMarg" refType="primFontSz" fact="0.3"/>
                          <dgm:constr type="r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hierChild3">
                        <dgm:choose name="Name22">
                          <dgm:if name="Name23" func="var" arg="dir" op="equ" val="norm">
                            <dgm:alg type="hierChild">
                              <dgm:param type="linDir" val="fromL"/>
                            </dgm:alg>
                          </dgm:if>
                          <dgm:else name="Name24">
                            <dgm:alg type="hierChild">
                              <dgm:param type="linDir" val="fromR"/>
                            </dgm:alg>
                          </dgm:else>
                        </dgm:choose>
                        <dgm:shape xmlns:r="http://schemas.openxmlformats.org/officeDocument/2006/relationships" r:blip="">
                          <dgm:adjLst/>
                        </dgm:shape>
                        <dgm:presOf/>
                        <dgm:constrLst/>
                        <dgm:ruleLst/>
                        <dgm:forEach name="Name25" ref="repeat"/>
                      </dgm:layoutNode>
                    </dgm:layoutNode>
                  </dgm:forEach>
                </dgm:forEach>
              </dgm:layoutNode>
            </dgm:layoutNode>
          </dgm:forEach>
        </dgm:forEach>
      </dgm:layoutNode>
    </dgm:layoutNode>
    <dgm:layoutNode name="bgShapesFlow">
      <dgm:alg type="lin">
        <dgm:param type="linDir" val="fromT"/>
        <dgm:param type="nodeVertAlign" val="t"/>
        <dgm:param type="vertAlign" val="t"/>
        <dgm:param type="nodeHorzAlign" val="ctr"/>
      </dgm:alg>
      <dgm:shape xmlns:r="http://schemas.openxmlformats.org/officeDocument/2006/relationships" r:blip="">
        <dgm:adjLst/>
      </dgm:shape>
      <dgm:presOf/>
      <dgm:constrLst>
        <dgm:constr type="userB"/>
        <dgm:constr type="w" for="ch" forName="rectComp" refType="w"/>
        <dgm:constr type="h" for="ch" forName="rectComp" refType="h"/>
        <dgm:constr type="w" for="des" forName="bgRect" refType="w"/>
        <dgm:constr type="primFontSz" for="des" forName="bgRectTx" op="equ"/>
      </dgm:constrLst>
      <dgm:ruleLst/>
      <dgm:forEach name="Name26" axis="ch" ptType="node" st="2">
        <dgm:layoutNode name="rectComp">
          <dgm:alg type="composite">
            <dgm:param type="vertAlign" val="t"/>
            <dgm:param type="horzAlign" val="ctr"/>
          </dgm:alg>
          <dgm:shape xmlns:r="http://schemas.openxmlformats.org/officeDocument/2006/relationships" r:blip="">
            <dgm:adjLst/>
          </dgm:shape>
          <dgm:presOf/>
          <dgm:choose name="Name27">
            <dgm:if name="Name28" func="var" arg="dir" op="equ" val="norm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l" for="ch" forName="bgRectTx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if>
            <dgm:else name="Name29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r" for="ch" forName="bgRectTx" refType="w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else>
          </dgm:choose>
          <dgm:ruleLst/>
          <dgm:layoutNode name="bgRect" styleLbl="bgShp">
            <dgm:alg type="sp"/>
            <dgm:shape xmlns:r="http://schemas.openxmlformats.org/officeDocument/2006/relationships" type="roundRect" r:blip="" zOrderOff="-999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bgRectTx" styleLbl="bgShp">
            <dgm:varLst>
              <dgm:bulletEnabled val="1"/>
            </dgm:varLst>
            <dgm:alg type="tx"/>
            <dgm:presOf axis="desOrSelf" ptType="node"/>
            <dgm:shape xmlns:r="http://schemas.openxmlformats.org/officeDocument/2006/relationships" type="rect" r:blip="" zOrderOff="-999" hideGeom="1">
              <dgm:adjLst/>
            </dgm:shape>
            <dgm:constrLst>
              <dgm:constr type="primFontSz" val="65"/>
            </dgm:constrLst>
            <dgm:ruleLst>
              <dgm:rule type="primFontSz" val="5" fact="NaN" max="NaN"/>
            </dgm:ruleLst>
          </dgm:layoutNode>
        </dgm:layoutNode>
        <dgm:choose name="Name30">
          <dgm:if name="Name31" axis="self" ptType="node" func="revPos" op="gte" val="2">
            <dgm:layoutNode name="spComp">
              <dgm:alg type="composite">
                <dgm:param type="vertAlign" val="t"/>
                <dgm:param type="horzAlign" val="ctr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userA"/>
                <dgm:constr type="userB"/>
                <dgm:constr type="l" for="ch" forName="vSp"/>
                <dgm:constr type="t" for="ch" forName="vSp"/>
                <dgm:constr type="h" for="ch" forName="vSp" refType="userB"/>
                <dgm:constr type="hOff" for="ch" forName="vSp" refType="userA" fact="-0.2"/>
              </dgm:constrLst>
              <dgm:ruleLst/>
              <dgm:layoutNode name="vSp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32"/>
        </dgm:choose>
      </dgm:forEach>
    </dgm:layoutNode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hierarchy6">
  <dgm:title val=""/>
  <dgm:desc val=""/>
  <dgm:catLst>
    <dgm:cat type="hierarchy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</dgm:ptLst>
      <dgm:cxnLst>
        <dgm:cxn modelId="7" srcId="0" destId="1" srcOrd="0" destOrd="0"/>
        <dgm:cxn modelId="8" srcId="1" destId="2" srcOrd="0" destOrd="0"/>
        <dgm:cxn modelId="9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10" srcId="0" destId="4" srcOrd="1" destOrd="0"/>
        <dgm:cxn modelId="11" srcId="0" destId="5" srcOrd="2" destOrd="0"/>
        <dgm:cxn modelId="12" srcId="0" destId="6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3"/>
      </dgm:ptLst>
      <dgm:cxnLst>
        <dgm:cxn modelId="4" srcId="0" destId="1" srcOrd="0" destOrd="0"/>
        <dgm:cxn modelId="13" srcId="1" destId="11" srcOrd="0" destOrd="0"/>
        <dgm:cxn modelId="14" srcId="1" destId="12" srcOrd="1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  <dgm:pt modelId="4"/>
        <dgm:pt modelId="5"/>
        <dgm:pt modelId="6"/>
        <dgm:pt modelId="7"/>
      </dgm:ptLst>
      <dgm:cxnLst>
        <dgm:cxn modelId="8" srcId="0" destId="1" srcOrd="0" destOrd="0"/>
        <dgm:cxn modelId="9" srcId="1" destId="2" srcOrd="0" destOrd="0"/>
        <dgm:cxn modelId="10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  <dgm:cxn modelId="11" srcId="0" destId="4" srcOrd="1" destOrd="0"/>
        <dgm:cxn modelId="12" srcId="0" destId="5" srcOrd="2" destOrd="0"/>
        <dgm:cxn modelId="13" srcId="0" destId="6" srcOrd="3" destOrd="0"/>
        <dgm:cxn modelId="14" srcId="0" destId="7" srcOrd="4" destOrd="0"/>
      </dgm:cxnLst>
      <dgm:bg/>
      <dgm:whole/>
    </dgm:dataModel>
  </dgm:clrData>
  <dgm:layoutNode name="mainComposite">
    <dgm:varLst>
      <dgm:chPref val="1"/>
      <dgm:dir/>
      <dgm:animOne val="branch"/>
      <dgm:animLvl val="lvl"/>
      <dgm:resizeHandles val="exact"/>
    </dgm:varLst>
    <dgm:alg type="composite">
      <dgm:param type="vertAlign" val="mid"/>
      <dgm:param type="horzAlign" val="ctr"/>
    </dgm:alg>
    <dgm:shape xmlns:r="http://schemas.openxmlformats.org/officeDocument/2006/relationships" r:blip="">
      <dgm:adjLst/>
    </dgm:shape>
    <dgm:presOf/>
    <dgm:choose name="Name0">
      <dgm:if name="Name1" axis="ch" ptType="node" func="cnt" op="gte" val="2">
        <dgm:choose name="Name2">
          <dgm:if name="Name3" func="var" arg="dir" op="equ" val="norm">
            <dgm:constrLst>
              <dgm:constr type="l" for="ch" forName="hierFlow" refType="w" fact="0.3"/>
              <dgm:constr type="t" for="ch" forName="hierFlow"/>
              <dgm:constr type="r" for="ch" forName="hierFlow" refType="w" fact="0.98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if>
          <dgm:else name="Name4">
            <dgm:constrLst>
              <dgm:constr type="l" for="ch" forName="hierFlow" refType="w" fact="0.02"/>
              <dgm:constr type="t" for="ch" forName="hierFlow"/>
              <dgm:constr type="r" for="ch" forName="hierFlow" refType="w" fact="0.7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else>
        </dgm:choose>
      </dgm:if>
      <dgm:else name="Name5">
        <dgm:constrLst>
          <dgm:constr type="l" for="ch" forName="hierFlow"/>
          <dgm:constr type="t" for="ch" forName="hierFlow"/>
          <dgm:constr type="r" for="ch" forName="hierFlow" refType="w"/>
          <dgm:constr type="b" for="ch" forName="hierFlow" refType="h"/>
          <dgm:constr type="l" for="ch" forName="bgShapesFlow"/>
          <dgm:constr type="t" for="ch" forName="bgShapesFlow"/>
          <dgm:constr type="r" for="ch" forName="bgShapesFlow" refType="w"/>
          <dgm:constr type="b" for="ch" forName="bgShapesFlow" refType="h"/>
          <dgm:constr type="w" for="des" forName="level1Shape" refType="w"/>
          <dgm:constr type="h" for="des" forName="level1Shape" refType="w" refFor="des" refForName="level1Shape" fact="0.66667"/>
          <dgm:constr type="w" for="des" forName="level2Shape" refType="w" refFor="des" refForName="level1Shape" op="equ"/>
          <dgm:constr type="h" for="des" forName="level2Shape" refType="h" refFor="des" refForName="level1Shape" op="equ"/>
          <dgm:constr type="sp" for="des" refType="h" refFor="des" refForName="level1Shape" op="equ" fact="0.4"/>
          <dgm:constr type="sibSp" for="des" forName="hierChild1" refType="w" refFor="des" refForName="level1Shape" op="equ" fact="0.3"/>
          <dgm:constr type="sibSp" for="des" forName="hierChild2" refType="sibSp" refFor="des" refForName="hierChild1" op="equ"/>
          <dgm:constr type="sibSp" for="des" forName="hierChild3" refType="sibSp" refFor="des" refForName="hierChild1" op="equ"/>
          <dgm:constr type="userA" for="des" refType="h" refFor="des" refForName="level1Shape" op="equ"/>
          <dgm:constr type="userB" for="des" refType="sp" refFor="des" op="equ"/>
          <dgm:constr type="h" for="des" forName="firstBuf" refType="h" refFor="des" refForName="level1Shape" fact="0.1"/>
        </dgm:constrLst>
      </dgm:else>
    </dgm:choose>
    <dgm:ruleLst/>
    <dgm:layoutNode name="hierFlow">
      <dgm:alg type="lin">
        <dgm:param type="linDir" val="fromT"/>
        <dgm:param type="nodeVertAlign" val="t"/>
        <dgm:param type="vertAlign" val="t"/>
        <dgm:param type="nodeHorzAlign" val="ctr"/>
        <dgm:param type="fallback" val="2D"/>
      </dgm:alg>
      <dgm:shape xmlns:r="http://schemas.openxmlformats.org/officeDocument/2006/relationships" r:blip="">
        <dgm:adjLst/>
      </dgm:shape>
      <dgm:presOf/>
      <dgm:constrLst/>
      <dgm:ruleLst/>
      <dgm:choose name="Name6">
        <dgm:if name="Name7" axis="ch" ptType="node" func="cnt" op="gte" val="2">
          <dgm:layoutNode name="firstBuf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8"/>
      </dgm:choose>
      <dgm:layoutNode name="hierChild1">
        <dgm:varLst>
          <dgm:chPref val="1"/>
          <dgm:animOne val="branch"/>
          <dgm:animLvl val="lvl"/>
        </dgm:varLst>
        <dgm:choose name="Name9">
          <dgm:if name="Name10" func="var" arg="dir" op="equ" val="norm">
            <dgm:alg type="hierChild">
              <dgm:param type="linDir" val="fromL"/>
              <dgm:param type="vertAlign" val="t"/>
            </dgm:alg>
          </dgm:if>
          <dgm:else name="Name11">
            <dgm:alg type="hierChild">
              <dgm:param type="linDir" val="fromR"/>
              <dgm:param type="vertAlign" val="t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primFontSz" for="des" ptType="node" op="equ"/>
        </dgm:constrLst>
        <dgm:ruleLst/>
        <dgm:forEach name="Name12" axis="ch" cnt="3">
          <dgm:forEach name="Name13" axis="self" ptType="node">
            <dgm:layoutNode name="Name14">
              <dgm:alg type="hierRoot"/>
              <dgm:shape xmlns:r="http://schemas.openxmlformats.org/officeDocument/2006/relationships" r:blip="">
                <dgm:adjLst/>
              </dgm:shape>
              <dgm:presOf/>
              <dgm:constrLst/>
              <dgm:ruleLst/>
              <dgm:layoutNode name="level1Shape" styleLbl="node0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primFontSz" val="65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hierChild2">
                <dgm:choose name="Name15">
                  <dgm:if name="Name16" func="var" arg="dir" op="equ" val="norm">
                    <dgm:alg type="hierChild">
                      <dgm:param type="linDir" val="fromL"/>
                    </dgm:alg>
                  </dgm:if>
                  <dgm:else name="Name17">
                    <dgm:alg type="hierChild">
                      <dgm:param type="linDir" val="from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  <dgm:forEach name="repeat" axis="ch">
                  <dgm:forEach name="Name18" axis="self" ptType="parTrans" cnt="1">
                    <dgm:layoutNode name="Name19">
                      <dgm:alg type="conn">
                        <dgm:param type="dim" val="1D"/>
                        <dgm:param type="endSty" val="noArr"/>
                        <dgm:param type="connRout" val="bend"/>
                        <dgm:param type="begPts" val="bCtr"/>
                        <dgm:param type="endPts" val="tCtr"/>
                      </dgm:alg>
                      <dgm:shape xmlns:r="http://schemas.openxmlformats.org/officeDocument/2006/relationships" type="conn" r:blip="">
                        <dgm:adjLst/>
                      </dgm:shape>
                      <dgm:presOf axis="self"/>
                      <dgm:constrLst>
                        <dgm:constr type="w" val="1"/>
                        <dgm:constr type="h" val="1"/>
                        <dgm:constr type="begPad"/>
                        <dgm:constr type="endPad"/>
                      </dgm:constrLst>
                      <dgm:ruleLst/>
                    </dgm:layoutNode>
                  </dgm:forEach>
                  <dgm:forEach name="Name20" axis="self" ptType="node">
                    <dgm:layoutNode name="Name21">
                      <dgm:alg type="hierRoot"/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/>
                      <dgm:layoutNode name="level2Shape">
                        <dgm:alg type="tx"/>
                        <dgm:shape xmlns:r="http://schemas.openxmlformats.org/officeDocument/2006/relationships" type="roundRect" r:blip="">
                          <dgm:adjLst>
                            <dgm:adj idx="1" val="0.1"/>
                          </dgm:adjLst>
                        </dgm:shape>
                        <dgm:presOf axis="self"/>
                        <dgm:constrLst>
                          <dgm:constr type="primFontSz" val="65"/>
                          <dgm:constr type="tMarg" refType="primFontSz" fact="0.3"/>
                          <dgm:constr type="bMarg" refType="primFontSz" fact="0.3"/>
                          <dgm:constr type="lMarg" refType="primFontSz" fact="0.3"/>
                          <dgm:constr type="r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hierChild3">
                        <dgm:choose name="Name22">
                          <dgm:if name="Name23" func="var" arg="dir" op="equ" val="norm">
                            <dgm:alg type="hierChild">
                              <dgm:param type="linDir" val="fromL"/>
                            </dgm:alg>
                          </dgm:if>
                          <dgm:else name="Name24">
                            <dgm:alg type="hierChild">
                              <dgm:param type="linDir" val="fromR"/>
                            </dgm:alg>
                          </dgm:else>
                        </dgm:choose>
                        <dgm:shape xmlns:r="http://schemas.openxmlformats.org/officeDocument/2006/relationships" r:blip="">
                          <dgm:adjLst/>
                        </dgm:shape>
                        <dgm:presOf/>
                        <dgm:constrLst/>
                        <dgm:ruleLst/>
                        <dgm:forEach name="Name25" ref="repeat"/>
                      </dgm:layoutNode>
                    </dgm:layoutNode>
                  </dgm:forEach>
                </dgm:forEach>
              </dgm:layoutNode>
            </dgm:layoutNode>
          </dgm:forEach>
        </dgm:forEach>
      </dgm:layoutNode>
    </dgm:layoutNode>
    <dgm:layoutNode name="bgShapesFlow">
      <dgm:alg type="lin">
        <dgm:param type="linDir" val="fromT"/>
        <dgm:param type="nodeVertAlign" val="t"/>
        <dgm:param type="vertAlign" val="t"/>
        <dgm:param type="nodeHorzAlign" val="ctr"/>
      </dgm:alg>
      <dgm:shape xmlns:r="http://schemas.openxmlformats.org/officeDocument/2006/relationships" r:blip="">
        <dgm:adjLst/>
      </dgm:shape>
      <dgm:presOf/>
      <dgm:constrLst>
        <dgm:constr type="userB"/>
        <dgm:constr type="w" for="ch" forName="rectComp" refType="w"/>
        <dgm:constr type="h" for="ch" forName="rectComp" refType="h"/>
        <dgm:constr type="w" for="des" forName="bgRect" refType="w"/>
        <dgm:constr type="primFontSz" for="des" forName="bgRectTx" op="equ"/>
      </dgm:constrLst>
      <dgm:ruleLst/>
      <dgm:forEach name="Name26" axis="ch" ptType="node" st="2">
        <dgm:layoutNode name="rectComp">
          <dgm:alg type="composite">
            <dgm:param type="vertAlign" val="t"/>
            <dgm:param type="horzAlign" val="ctr"/>
          </dgm:alg>
          <dgm:shape xmlns:r="http://schemas.openxmlformats.org/officeDocument/2006/relationships" r:blip="">
            <dgm:adjLst/>
          </dgm:shape>
          <dgm:presOf/>
          <dgm:choose name="Name27">
            <dgm:if name="Name28" func="var" arg="dir" op="equ" val="norm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l" for="ch" forName="bgRectTx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if>
            <dgm:else name="Name29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r" for="ch" forName="bgRectTx" refType="w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else>
          </dgm:choose>
          <dgm:ruleLst/>
          <dgm:layoutNode name="bgRect" styleLbl="bgShp">
            <dgm:alg type="sp"/>
            <dgm:shape xmlns:r="http://schemas.openxmlformats.org/officeDocument/2006/relationships" type="roundRect" r:blip="" zOrderOff="-999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bgRectTx" styleLbl="bgShp">
            <dgm:varLst>
              <dgm:bulletEnabled val="1"/>
            </dgm:varLst>
            <dgm:alg type="tx"/>
            <dgm:presOf axis="desOrSelf" ptType="node"/>
            <dgm:shape xmlns:r="http://schemas.openxmlformats.org/officeDocument/2006/relationships" type="rect" r:blip="" zOrderOff="-999" hideGeom="1">
              <dgm:adjLst/>
            </dgm:shape>
            <dgm:constrLst>
              <dgm:constr type="primFontSz" val="65"/>
            </dgm:constrLst>
            <dgm:ruleLst>
              <dgm:rule type="primFontSz" val="5" fact="NaN" max="NaN"/>
            </dgm:ruleLst>
          </dgm:layoutNode>
        </dgm:layoutNode>
        <dgm:choose name="Name30">
          <dgm:if name="Name31" axis="self" ptType="node" func="revPos" op="gte" val="2">
            <dgm:layoutNode name="spComp">
              <dgm:alg type="composite">
                <dgm:param type="vertAlign" val="t"/>
                <dgm:param type="horzAlign" val="ctr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userA"/>
                <dgm:constr type="userB"/>
                <dgm:constr type="l" for="ch" forName="vSp"/>
                <dgm:constr type="t" for="ch" forName="vSp"/>
                <dgm:constr type="h" for="ch" forName="vSp" refType="userB"/>
                <dgm:constr type="hOff" for="ch" forName="vSp" refType="userA" fact="-0.2"/>
              </dgm:constrLst>
              <dgm:ruleLst/>
              <dgm:layoutNode name="vSp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32"/>
        </dgm:choose>
      </dgm:forEach>
    </dgm:layoutNode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9/3/layout/HorizontalOrganizationChart">
  <dgm:title val=""/>
  <dgm:desc val=""/>
  <dgm:catLst>
    <dgm:cat type="hierarchy" pri="43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305"/>
      <dgm:constr type="w" for="des" forName="rootComposite" refType="w" fact="10"/>
      <dgm:constr type="h" for="des" forName="rootComposite" refType="w" refFor="des" refForName="rootComposite1" fact="0.305"/>
      <dgm:constr type="w" for="des" forName="rootComposite3" refType="w" fact="10"/>
      <dgm:constr type="h" for="des" forName="rootComposite3" refType="w" refFor="des" refForName="rootComposite1" fact="0.305"/>
      <dgm:constr type="primFontSz" for="des" ptType="node" op="equ"/>
      <dgm:constr type="sp" for="des" op="equ"/>
      <dgm:constr type="sp" for="des" forName="hierRoot1" refType="w" refFor="des" refForName="rootComposite1" fact="0.2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125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125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func="var" arg="dir" op="equ" val="norm">
                  <dgm:alg type="hierRoot">
                    <dgm:param type="hierAlign" val="lT"/>
                  </dgm:alg>
                  <dgm:constrLst>
                    <dgm:constr type="alignOff" val="0.75"/>
                  </dgm:constrLst>
                </dgm:if>
                <dgm:else name="Name9">
                  <dgm:alg type="hierRoot">
                    <dgm:param type="hierAlign" val="rT"/>
                  </dgm:alg>
                  <dgm:constrLst>
                    <dgm:constr type="alignOff" val="0.75"/>
                  </dgm:constrLst>
                </dgm:else>
              </dgm:choose>
            </dgm:if>
            <dgm:if name="Name10" func="var" arg="hierBranch" op="equ" val="r">
              <dgm:choose name="Name11">
                <dgm:if name="Name12" func="var" arg="dir" op="equ" val="norm">
                  <dgm:alg type="hierRoot">
                    <dgm:param type="hierAlign" val="lB"/>
                  </dgm:alg>
                  <dgm:constrLst>
                    <dgm:constr type="alignOff" val="0.75"/>
                  </dgm:constrLst>
                </dgm:if>
                <dgm:else name="Name13">
                  <dgm:alg type="hierRoot">
                    <dgm:param type="hierAlign" val="rB"/>
                  </dgm:alg>
                  <dgm:constrLst>
                    <dgm:constr type="alignOff" val="0.75"/>
                  </dgm:constrLst>
                </dgm:else>
              </dgm:choose>
            </dgm:if>
            <dgm:if name="Name14" func="var" arg="hierBranch" op="equ" val="hang">
              <dgm:choose name="Name15">
                <dgm:if name="Name16" func="var" arg="dir" op="equ" val="norm">
                  <dgm:alg type="hierRoot">
                    <dgm:param type="hierAlign" val="lCtrCh"/>
                  </dgm:alg>
                  <dgm:constrLst>
                    <dgm:constr type="alignOff" val="0.65"/>
                  </dgm:constrLst>
                </dgm:if>
                <dgm:else name="Name17">
                  <dgm:alg type="hierRoot">
                    <dgm:param type="hierAlign" val="rCtrCh"/>
                  </dgm:alg>
                  <dgm:constrLst>
                    <dgm:constr type="alignOff" val="0.65"/>
                  </dgm:constrLst>
                </dgm:else>
              </dgm:choose>
            </dgm:if>
            <dgm:else name="Name18">
              <dgm:choose name="Name19">
                <dgm:if name="Name20" func="var" arg="dir" op="equ" val="norm">
                  <dgm:alg type="hierRoot">
                    <dgm:param type="hierAlign" val="lCtrCh"/>
                  </dgm:alg>
                  <dgm:constrLst>
                    <dgm:constr type="alignOff"/>
                    <dgm:constr type="bendDist" for="des" ptType="parTrans" refType="sp" fact="0.5"/>
                  </dgm:constrLst>
                </dgm:if>
                <dgm:else name="Name21">
                  <dgm:alg type="hierRoot">
                    <dgm:param type="hierAlign" val="rCtrCh"/>
                  </dgm:alg>
                  <dgm:constrLst>
                    <dgm:constr type="alignOff"/>
                    <dgm:constr type="bendDist" for="des" ptType="parTrans" refType="sp" fact="0.5"/>
                  </dgm:constrLst>
                </dgm:else>
              </dgm:choose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22">
              <dgm:if name="Name23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24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25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6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7">
              <dgm:if name="Name28" func="var" arg="hierBranch" op="equ" val="l">
                <dgm:choose name="Name29">
                  <dgm:if name="Name30" func="var" arg="dir" op="equ" val="norm">
                    <dgm:alg type="hierChild">
                      <dgm:param type="chAlign" val="t"/>
                      <dgm:param type="linDir" val="fromL"/>
                    </dgm:alg>
                  </dgm:if>
                  <dgm:else name="Name31">
                    <dgm:alg type="hierChild">
                      <dgm:param type="chAlign" val="t"/>
                      <dgm:param type="linDir" val="fromR"/>
                    </dgm:alg>
                  </dgm:else>
                </dgm:choose>
              </dgm:if>
              <dgm:if name="Name32" func="var" arg="hierBranch" op="equ" val="r">
                <dgm:choose name="Name33">
                  <dgm:if name="Name34" func="var" arg="dir" op="equ" val="norm">
                    <dgm:alg type="hierChild">
                      <dgm:param type="chAlign" val="b"/>
                      <dgm:param type="linDir" val="fromL"/>
                    </dgm:alg>
                  </dgm:if>
                  <dgm:else name="Name35">
                    <dgm:alg type="hierChild">
                      <dgm:param type="chAlign" val="b"/>
                      <dgm:param type="linDir" val="fromR"/>
                    </dgm:alg>
                  </dgm:else>
                </dgm:choose>
              </dgm:if>
              <dgm:if name="Name36" func="var" arg="hierBranch" op="equ" val="hang">
                <dgm:choose name="Name37">
                  <dgm:if name="Name38" func="var" arg="dir" op="equ" val="norm">
                    <dgm:alg type="hierChild">
                      <dgm:param type="chAlign" val="l"/>
                      <dgm:param type="linDir" val="fromT"/>
                      <dgm:param type="secChAlign" val="t"/>
                      <dgm:param type="secLinDir" val="fromL"/>
                    </dgm:alg>
                  </dgm:if>
                  <dgm:else name="Name39">
                    <dgm:alg type="hierChild">
                      <dgm:param type="chAlign" val="r"/>
                      <dgm:param type="linDir" val="fromT"/>
                      <dgm:param type="secChAlign" val="t"/>
                      <dgm:param type="secLinDir" val="fromR"/>
                    </dgm:alg>
                  </dgm:else>
                </dgm:choose>
              </dgm:if>
              <dgm:else name="Name40">
                <dgm:choose name="Name41">
                  <dgm:if name="Name42" func="var" arg="dir" op="equ" val="norm">
                    <dgm:alg type="hierChild">
                      <dgm:param type="linDir" val="fromT"/>
                      <dgm:param type="chAlign" val="l"/>
                    </dgm:alg>
                  </dgm:if>
                  <dgm:else name="Name43">
                    <dgm:alg type="hierChild">
                      <dgm:param type="linDir" val="fromT"/>
                      <dgm:param type="chAlign" val="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44" axis="precedSib" ptType="parTrans" st="-1" cnt="1">
                <dgm:choose name="Name45">
                  <dgm:if name="Name46" func="var" arg="hierBranch" op="equ" val="hang">
                    <dgm:layoutNode name="Name47">
                      <dgm:choose name="Name48">
                        <dgm:if name="Name49" func="var" arg="dir" op="equ" val="norm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bCtr tCtr"/>
                          </dgm:alg>
                        </dgm:if>
                        <dgm:else name="Name50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bCtr tCtr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51" func="var" arg="hierBranch" op="equ" val="l">
                    <dgm:layoutNode name="Name52">
                      <dgm:choose name="Name53">
                        <dgm:if name="Name54" func="var" arg="dir" op="equ" val="norm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tCtr"/>
                          </dgm:alg>
                        </dgm:if>
                        <dgm:else name="Name55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tCtr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56" func="var" arg="hierBranch" op="equ" val="r">
                    <dgm:layoutNode name="Name57">
                      <dgm:choose name="Name58">
                        <dgm:if name="Name59" func="var" arg="dir" op="equ" val="norm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bCtr"/>
                          </dgm:alg>
                        </dgm:if>
                        <dgm:else name="Name60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bCtr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61">
                    <dgm:choose name="Name62">
                      <dgm:if name="Name63" func="var" arg="dir" op="equ" val="norm">
                        <dgm:layoutNode name="Name64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midL"/>
                            <dgm:param type="bendPt" val="end"/>
                          </dgm:alg>
                          <dgm:shape xmlns:r="http://schemas.openxmlformats.org/officeDocument/2006/relationships" type="conn" r:blip="" zOrderOff="-99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if>
                      <dgm:else name="Name65">
                        <dgm:layoutNode name="Name66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midR"/>
                            <dgm:param type="bendPt" val="end"/>
                          </dgm:alg>
                          <dgm:shape xmlns:r="http://schemas.openxmlformats.org/officeDocument/2006/relationships" type="conn" r:blip="" zOrderOff="-99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else>
                    </dgm:choos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7">
                  <dgm:if name="Name68" func="var" arg="hierBranch" op="equ" val="l">
                    <dgm:choose name="Name69">
                      <dgm:if name="Name70" func="var" arg="dir" op="equ" val="norm">
                        <dgm:alg type="hierRoot">
                          <dgm:param type="hierAlign" val="lT"/>
                        </dgm:alg>
                        <dgm:constrLst>
                          <dgm:constr type="alignOff" val="0.75"/>
                        </dgm:constrLst>
                      </dgm:if>
                      <dgm:else name="Name71">
                        <dgm:alg type="hierRoot">
                          <dgm:param type="hierAlign" val="rT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72" func="var" arg="hierBranch" op="equ" val="r">
                    <dgm:choose name="Name73">
                      <dgm:if name="Name74" func="var" arg="dir" op="equ" val="norm">
                        <dgm:alg type="hierRoot">
                          <dgm:param type="hierAlign" val="lB"/>
                        </dgm:alg>
                        <dgm:constrLst>
                          <dgm:constr type="alignOff" val="0.75"/>
                        </dgm:constrLst>
                      </dgm:if>
                      <dgm:else name="Name75">
                        <dgm:alg type="hierRoot">
                          <dgm:param type="hierAlign" val="rB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76" func="var" arg="hierBranch" op="equ" val="hang">
                    <dgm:choose name="Name77">
                      <dgm:if name="Name78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 val="0.65"/>
                        </dgm:constrLst>
                      </dgm:if>
                      <dgm:else name="Name79">
                        <dgm:alg type="hierRoot">
                          <dgm:param type="hierAlign" val="rCtrCh"/>
                        </dgm:alg>
                        <dgm:constrLst>
                          <dgm:constr type="alignOff" val="0.65"/>
                        </dgm:constrLst>
                      </dgm:else>
                    </dgm:choose>
                  </dgm:if>
                  <dgm:else name="Name80">
                    <dgm:choose name="Name81">
                      <dgm:if name="Name82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if>
                      <dgm:else name="Name83">
                        <dgm:alg type="hierRoot">
                          <dgm:param type="hierAlign" val="r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84">
                    <dgm:if name="Name85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6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7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8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9">
                    <dgm:if name="Name90" func="var" arg="hierBranch" op="equ" val="l">
                      <dgm:choose name="Name91">
                        <dgm:if name="Name92" func="var" arg="dir" op="equ" val="norm">
                          <dgm:alg type="hierChild">
                            <dgm:param type="chAlign" val="t"/>
                            <dgm:param type="linDir" val="fromL"/>
                          </dgm:alg>
                        </dgm:if>
                        <dgm:else name="Name93">
                          <dgm:alg type="hierChild">
                            <dgm:param type="chAlign" val="t"/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r">
                      <dgm:choose name="Name95">
                        <dgm:if name="Name96" func="var" arg="dir" op="equ" val="norm">
                          <dgm:alg type="hierChild">
                            <dgm:param type="chAlign" val="b"/>
                            <dgm:param type="linDir" val="fromL"/>
                          </dgm:alg>
                        </dgm:if>
                        <dgm:else name="Name97">
                          <dgm:alg type="hierChild">
                            <dgm:param type="chAlign" val="b"/>
                            <dgm:param type="linDir" val="fromR"/>
                          </dgm:alg>
                        </dgm:else>
                      </dgm:choose>
                    </dgm:if>
                    <dgm:if name="Name98" func="var" arg="hierBranch" op="equ" val="hang">
                      <dgm:choose name="Name99">
                        <dgm:if name="Name100" func="var" arg="dir" op="equ" val="norm">
                          <dgm:alg type="hierChild">
                            <dgm:param type="chAlign" val="l"/>
                            <dgm:param type="linDir" val="fromT"/>
                            <dgm:param type="secChAlign" val="t"/>
                            <dgm:param type="secLinDir" val="fromL"/>
                          </dgm:alg>
                        </dgm:if>
                        <dgm:else name="Name101">
                          <dgm:alg type="hierChild">
                            <dgm:param type="chAlign" val="r"/>
                            <dgm:param type="linDir" val="fromT"/>
                            <dgm:param type="secChAlign" val="t"/>
                            <dgm:param type="secLinDir" val="fromR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func="var" arg="dir" op="equ" val="norm">
                          <dgm:alg type="hierChild">
                            <dgm:param type="linDir" val="fromT"/>
                            <dgm:param type="chAlign" val="l"/>
                          </dgm:alg>
                        </dgm:if>
                        <dgm:else name="Name105">
                          <dgm:alg type="hierChild">
                            <dgm:param type="linDir" val="fromT"/>
                            <dgm:param type="ch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a"/>
                </dgm:layoutNode>
                <dgm:layoutNode name="hierChild5">
                  <dgm:choose name="Name107">
                    <dgm:if name="Name108" func="var" arg="dir" op="equ" val="norm">
                      <dgm:alg type="hierChild">
                        <dgm:param type="chAlign" val="l"/>
                        <dgm:param type="linDir" val="fromT"/>
                        <dgm:param type="secChAlign" val="t"/>
                        <dgm:param type="secLinDir" val="fromL"/>
                      </dgm:alg>
                    </dgm:if>
                    <dgm:else name="Name109">
                      <dgm:alg type="hierChild">
                        <dgm:param type="chAlign" val="r"/>
                        <dgm:param type="linDir" val="fromT"/>
                        <dgm:param type="secChAlign" val="t"/>
                        <dgm:param type="sec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10" ref="rep2b"/>
                </dgm:layoutNode>
              </dgm:layoutNode>
            </dgm:forEach>
          </dgm:layoutNode>
          <dgm:layoutNode name="hierChild3">
            <dgm:choose name="Name111">
              <dgm:if name="Name112" func="var" arg="dir" op="equ" val="norm">
                <dgm:alg type="hierChild">
                  <dgm:param type="chAlign" val="l"/>
                  <dgm:param type="linDir" val="fromT"/>
                  <dgm:param type="secChAlign" val="t"/>
                  <dgm:param type="secLinDir" val="fromL"/>
                </dgm:alg>
              </dgm:if>
              <dgm:else name="Name113">
                <dgm:alg type="hierChild">
                  <dgm:param type="chAlign" val="r"/>
                  <dgm:param type="linDir" val="fromT"/>
                  <dgm:param type="secChAlign" val="t"/>
                  <dgm:param type="sec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4" axis="precedSib" ptType="parTrans" st="-1" cnt="1">
                <dgm:layoutNode name="Name115">
                  <dgm:choose name="Name116">
                    <dgm:if name="Name117" func="var" arg="dir" op="equ" val="norm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midR"/>
                        <dgm:param type="endPts" val="bCtr tCtr"/>
                      </dgm:alg>
                    </dgm:if>
                    <dgm:else name="Name11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midL"/>
                        <dgm:param type="endPts" val="bCtr tCtr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9">
                  <dgm:if name="Name120" func="var" arg="hierBranch" op="equ" val="l">
                    <dgm:choose name="Name121">
                      <dgm:if name="Name122" func="var" arg="dir" op="equ" val="norm">
                        <dgm:alg type="hierRoot">
                          <dgm:param type="hierAlign" val="lT"/>
                        </dgm:alg>
                        <dgm:constrLst>
                          <dgm:constr type="alignOff" val="0.75"/>
                        </dgm:constrLst>
                      </dgm:if>
                      <dgm:else name="Name123">
                        <dgm:alg type="hierRoot">
                          <dgm:param type="hierAlign" val="rT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124" func="var" arg="hierBranch" op="equ" val="r">
                    <dgm:choose name="Name125">
                      <dgm:if name="Name126" func="var" arg="dir" op="equ" val="norm">
                        <dgm:alg type="hierRoot">
                          <dgm:param type="hierAlign" val="lB"/>
                        </dgm:alg>
                        <dgm:constrLst>
                          <dgm:constr type="alignOff" val="0.75"/>
                        </dgm:constrLst>
                      </dgm:if>
                      <dgm:else name="Name127">
                        <dgm:alg type="hierRoot">
                          <dgm:param type="hierAlign" val="rB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128" func="var" arg="hierBranch" op="equ" val="hang">
                    <dgm:choose name="Name129">
                      <dgm:if name="Name130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 val="0.65"/>
                        </dgm:constrLst>
                      </dgm:if>
                      <dgm:else name="Name131">
                        <dgm:alg type="hierRoot">
                          <dgm:param type="hierAlign" val="rCtrCh"/>
                        </dgm:alg>
                        <dgm:constrLst>
                          <dgm:constr type="alignOff" val="0.65"/>
                        </dgm:constrLst>
                      </dgm:else>
                    </dgm:choose>
                  </dgm:if>
                  <dgm:else name="Name132">
                    <dgm:choose name="Name133">
                      <dgm:if name="Name134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if>
                      <dgm:else name="Name135">
                        <dgm:alg type="hierRoot">
                          <dgm:param type="hierAlign" val="r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36">
                    <dgm:if name="Name137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38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39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40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41">
                    <dgm:if name="Name142" func="var" arg="hierBranch" op="equ" val="l">
                      <dgm:choose name="Name143">
                        <dgm:if name="Name144" func="var" arg="dir" op="equ" val="norm">
                          <dgm:alg type="hierChild">
                            <dgm:param type="chAlign" val="t"/>
                            <dgm:param type="linDir" val="fromL"/>
                          </dgm:alg>
                        </dgm:if>
                        <dgm:else name="Name145">
                          <dgm:alg type="hierChild">
                            <dgm:param type="chAlign" val="t"/>
                            <dgm:param type="linDir" val="fromR"/>
                          </dgm:alg>
                        </dgm:else>
                      </dgm:choose>
                    </dgm:if>
                    <dgm:if name="Name146" func="var" arg="hierBranch" op="equ" val="r">
                      <dgm:choose name="Name147">
                        <dgm:if name="Name148" func="var" arg="dir" op="equ" val="norm">
                          <dgm:alg type="hierChild">
                            <dgm:param type="chAlign" val="b"/>
                            <dgm:param type="linDir" val="fromL"/>
                          </dgm:alg>
                        </dgm:if>
                        <dgm:else name="Name149">
                          <dgm:alg type="hierChild">
                            <dgm:param type="chAlign" val="b"/>
                            <dgm:param type="linDir" val="fromR"/>
                          </dgm:alg>
                        </dgm:else>
                      </dgm:choose>
                    </dgm:if>
                    <dgm:if name="Name150" func="var" arg="hierBranch" op="equ" val="hang">
                      <dgm:choose name="Name151">
                        <dgm:if name="Name152" func="var" arg="dir" op="equ" val="norm">
                          <dgm:alg type="hierChild">
                            <dgm:param type="chAlign" val="l"/>
                            <dgm:param type="linDir" val="fromT"/>
                            <dgm:param type="secChAlign" val="t"/>
                            <dgm:param type="secLinDir" val="fromL"/>
                          </dgm:alg>
                        </dgm:if>
                        <dgm:else name="Name153">
                          <dgm:alg type="hierChild">
                            <dgm:param type="chAlign" val="r"/>
                            <dgm:param type="linDir" val="fromT"/>
                            <dgm:param type="secChAlign" val="t"/>
                            <dgm:param type="secLinDir" val="fromR"/>
                          </dgm:alg>
                        </dgm:else>
                      </dgm:choose>
                    </dgm:if>
                    <dgm:else name="Name154">
                      <dgm:choose name="Name155">
                        <dgm:if name="Name156" func="var" arg="dir" op="equ" val="norm">
                          <dgm:alg type="hierChild">
                            <dgm:param type="linDir" val="fromT"/>
                            <dgm:param type="chAlign" val="l"/>
                          </dgm:alg>
                        </dgm:if>
                        <dgm:else name="Name157">
                          <dgm:alg type="hierChild">
                            <dgm:param type="linDir" val="fromT"/>
                            <dgm:param type="ch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58" ref="rep2a"/>
                </dgm:layoutNode>
                <dgm:layoutNode name="hierChild7">
                  <dgm:choose name="Name159">
                    <dgm:if name="Name160" func="var" arg="dir" op="equ" val="norm">
                      <dgm:alg type="hierChild">
                        <dgm:param type="chAlign" val="l"/>
                        <dgm:param type="linDir" val="fromT"/>
                        <dgm:param type="secChAlign" val="t"/>
                        <dgm:param type="secLinDir" val="fromL"/>
                      </dgm:alg>
                    </dgm:if>
                    <dgm:else name="Name161">
                      <dgm:alg type="hierChild">
                        <dgm:param type="chAlign" val="r"/>
                        <dgm:param type="linDir" val="fromT"/>
                        <dgm:param type="secChAlign" val="t"/>
                        <dgm:param type="sec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62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tile tx="-44450" ty="3810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11" name="Rectangle 10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4" name="Group 3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61708" y="2091263"/>
            <a:ext cx="9068586" cy="2590800"/>
          </a:xfrm>
        </p:spPr>
        <p:txBody>
          <a:bodyPr tIns="45720" bIns="45720" anchor="ctr"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62100" y="4682062"/>
            <a:ext cx="9070848" cy="457201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600" spc="8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>
          <a:xfrm>
            <a:off x="5318760" y="1341255"/>
            <a:ext cx="1554480" cy="527213"/>
          </a:xfrm>
        </p:spPr>
        <p:txBody>
          <a:bodyPr/>
          <a:lstStyle>
            <a:lvl1pPr algn="ctr">
              <a:defRPr sz="1300" spc="0" baseline="0">
                <a:solidFill>
                  <a:schemeClr val="tx1"/>
                </a:solidFill>
                <a:latin typeface="+mn-lt"/>
              </a:defRPr>
            </a:lvl1pPr>
          </a:lstStyle>
          <a:p>
            <a:fld id="{8AA8057A-88CE-4B2A-AEAB-0521120BADA5}" type="datetimeFigureOut">
              <a:rPr lang="ar-SA" smtClean="0"/>
              <a:t>10/01/1438</a:t>
            </a:fld>
            <a:endParaRPr lang="ar-SA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>
          <a:xfrm>
            <a:off x="1453896" y="5211060"/>
            <a:ext cx="5905500" cy="228600"/>
          </a:xfrm>
        </p:spPr>
        <p:txBody>
          <a:bodyPr/>
          <a:lstStyle>
            <a:lvl1pPr algn="l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8606919" y="5212080"/>
            <a:ext cx="2111881" cy="2286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999EF70E-47EB-47C3-B361-D6B1B4826EC1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99319985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8057A-88CE-4B2A-AEAB-0521120BADA5}" type="datetimeFigureOut">
              <a:rPr lang="ar-SA" smtClean="0"/>
              <a:t>10/01/1438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9EF70E-47EB-47C3-B361-D6B1B4826EC1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1699914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1600" y="762000"/>
            <a:ext cx="2362200" cy="5257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762000"/>
            <a:ext cx="8077200" cy="5257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8057A-88CE-4B2A-AEAB-0521120BADA5}" type="datetimeFigureOut">
              <a:rPr lang="ar-SA" smtClean="0"/>
              <a:t>10/01/1438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9EF70E-47EB-47C3-B361-D6B1B4826EC1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2938753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8057A-88CE-4B2A-AEAB-0521120BADA5}" type="datetimeFigureOut">
              <a:rPr lang="ar-SA" smtClean="0"/>
              <a:t>10/01/1438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9EF70E-47EB-47C3-B361-D6B1B4826EC1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7622436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tile tx="-44450" ty="3810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" name="Rectangle 22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24" name="Rectangle 23"/>
          <p:cNvSpPr/>
          <p:nvPr/>
        </p:nvSpPr>
        <p:spPr>
          <a:xfrm>
            <a:off x="1447800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30" name="Rectangle 29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31" name="Group 30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3623" y="2094309"/>
            <a:ext cx="9070848" cy="2587752"/>
          </a:xfrm>
        </p:spPr>
        <p:txBody>
          <a:bodyPr anchor="ctr">
            <a:noAutofit/>
          </a:bodyPr>
          <a:lstStyle>
            <a:lvl1pPr algn="ctr">
              <a:lnSpc>
                <a:spcPct val="83000"/>
              </a:lnSpc>
              <a:defRPr lang="en-US" sz="720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63624" y="4682062"/>
            <a:ext cx="9070848" cy="45720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>
                <a:solidFill>
                  <a:schemeClr val="tx1"/>
                </a:solidFill>
                <a:effectLst/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21808" y="1344502"/>
            <a:ext cx="1554480" cy="530352"/>
          </a:xfrm>
        </p:spPr>
        <p:txBody>
          <a:bodyPr/>
          <a:lstStyle>
            <a:lvl1pPr algn="ctr">
              <a:defRPr lang="en-US" sz="13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8AA8057A-88CE-4B2A-AEAB-0521120BADA5}" type="datetimeFigureOut">
              <a:rPr lang="ar-SA" smtClean="0"/>
              <a:t>10/01/1438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53553" y="5211060"/>
            <a:ext cx="5907024" cy="228600"/>
          </a:xfrm>
        </p:spPr>
        <p:txBody>
          <a:bodyPr/>
          <a:lstStyle>
            <a:lvl1pPr algn="l">
              <a:defRPr/>
            </a:lvl1pPr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504" y="5211060"/>
            <a:ext cx="2112264" cy="228600"/>
          </a:xfrm>
        </p:spPr>
        <p:txBody>
          <a:bodyPr/>
          <a:lstStyle/>
          <a:p>
            <a:fld id="{999EF70E-47EB-47C3-B361-D6B1B4826EC1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99391522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7032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8057A-88CE-4B2A-AEAB-0521120BADA5}" type="datetimeFigureOut">
              <a:rPr lang="ar-SA" smtClean="0"/>
              <a:t>10/01/1438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9EF70E-47EB-47C3-B361-D6B1B4826EC1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5128673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900" b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55898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7336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900" b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73368" y="2756581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8057A-88CE-4B2A-AEAB-0521120BADA5}" type="datetimeFigureOut">
              <a:rPr lang="ar-SA" smtClean="0"/>
              <a:t>10/01/1438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9EF70E-47EB-47C3-B361-D6B1B4826EC1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4228721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8057A-88CE-4B2A-AEAB-0521120BADA5}" type="datetimeFigureOut">
              <a:rPr lang="ar-SA" smtClean="0"/>
              <a:t>10/01/1438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9EF70E-47EB-47C3-B361-D6B1B4826EC1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5320084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8057A-88CE-4B2A-AEAB-0521120BADA5}" type="datetimeFigureOut">
              <a:rPr lang="ar-SA" smtClean="0"/>
              <a:t>10/01/1438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9EF70E-47EB-47C3-B361-D6B1B4826EC1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104232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245529" y="237744"/>
            <a:ext cx="8531352" cy="638251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7392"/>
            <a:ext cx="2430780" cy="164592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800" b="0" kern="1200" cap="none" spc="0" baseline="0" dirty="0">
                <a:solidFill>
                  <a:srgbClr val="FFFFFF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609600"/>
            <a:ext cx="7772400" cy="53340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0780" cy="35052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8057A-88CE-4B2A-AEAB-0521120BADA5}" type="datetimeFigureOut">
              <a:rPr lang="ar-SA" smtClean="0"/>
              <a:t>10/01/1438</a:t>
            </a:fld>
            <a:endParaRPr lang="ar-SA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r">
              <a:defRPr/>
            </a:lvl1pPr>
          </a:lstStyle>
          <a:p>
            <a:endParaRPr lang="ar-SA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10393677" y="6223002"/>
            <a:ext cx="1463040" cy="27432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999EF70E-47EB-47C3-B361-D6B1B4826EC1}" type="slidenum">
              <a:rPr lang="ar-SA" smtClean="0"/>
              <a:t>‹#›</a:t>
            </a:fld>
            <a:endParaRPr lang="ar-SA"/>
          </a:p>
        </p:txBody>
      </p:sp>
      <p:sp>
        <p:nvSpPr>
          <p:cNvPr id="12" name="Rectangle 11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0013507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3504"/>
            <a:ext cx="2432304" cy="1645920"/>
          </a:xfrm>
        </p:spPr>
        <p:txBody>
          <a:bodyPr anchor="b">
            <a:noAutofit/>
          </a:bodyPr>
          <a:lstStyle>
            <a:lvl1pPr algn="l">
              <a:defRPr sz="2800" b="0">
                <a:solidFill>
                  <a:srgbClr val="FFFFFF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8599" y="237744"/>
            <a:ext cx="8531352" cy="6382512"/>
          </a:xfr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2304" cy="3502152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1270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8AA8057A-88CE-4B2A-AEAB-0521120BADA5}" type="datetimeFigureOut">
              <a:rPr lang="ar-SA" smtClean="0"/>
              <a:t>10/01/1438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algn="r" defTabSz="914400" rtl="0" eaLnBrk="1" latinLnBrk="0" hangingPunct="1">
              <a:defRPr lang="en-US" sz="1000" kern="1200" dirty="0">
                <a:solidFill>
                  <a:srgbClr val="FFFFFF"/>
                </a:solidFill>
                <a:effectLst>
                  <a:outerShdw blurRad="12700" dist="635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396728" y="6227064"/>
            <a:ext cx="1463040" cy="27432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999EF70E-47EB-47C3-B361-D6B1B4826EC1}" type="slidenum">
              <a:rPr lang="ar-SA" smtClean="0"/>
              <a:t>‹#›</a:t>
            </a:fld>
            <a:endParaRPr lang="ar-SA"/>
          </a:p>
        </p:txBody>
      </p:sp>
      <p:sp>
        <p:nvSpPr>
          <p:cNvPr id="10" name="Rectangle 9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6592471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bg2"/>
          </a:solidFill>
          <a:ln w="6350" cap="flat" cmpd="sng" algn="ctr">
            <a:noFill/>
            <a:prstDash val="solid"/>
          </a:ln>
          <a:effectLst>
            <a:softEdge rad="0"/>
          </a:effectLst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103120"/>
            <a:ext cx="10058400" cy="3931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74320" y="6307672"/>
            <a:ext cx="274320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8AA8057A-88CE-4B2A-AEAB-0521120BADA5}" type="datetimeFigureOut">
              <a:rPr lang="ar-SA" smtClean="0"/>
              <a:t>10/01/1438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89960" y="6307672"/>
            <a:ext cx="521208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469880" y="6307672"/>
            <a:ext cx="146304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999EF70E-47EB-47C3-B361-D6B1B4826EC1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3157079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US" sz="4800" kern="1200" cap="none" spc="0" baseline="0" dirty="0"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n-ea"/>
          <a:cs typeface="+mn-cs"/>
        </a:defRPr>
      </a:lvl1pPr>
    </p:titleStyle>
    <p:bodyStyle>
      <a:lvl1pPr marL="182880" indent="-182880" algn="l" defTabSz="914400" rtl="0" eaLnBrk="1" latinLnBrk="0" hangingPunct="1">
        <a:lnSpc>
          <a:spcPct val="100000"/>
        </a:lnSpc>
        <a:spcBef>
          <a:spcPts val="900"/>
        </a:spcBef>
        <a:spcAft>
          <a:spcPts val="0"/>
        </a:spcAft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0.xml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0.xml"/><Relationship Id="rId5" Type="http://schemas.openxmlformats.org/officeDocument/2006/relationships/diagramColors" Target="../diagrams/colors10.xml"/><Relationship Id="rId4" Type="http://schemas.openxmlformats.org/officeDocument/2006/relationships/diagramQuickStyle" Target="../diagrams/quickStyle10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1.xml"/><Relationship Id="rId2" Type="http://schemas.openxmlformats.org/officeDocument/2006/relationships/diagramData" Target="../diagrams/data1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1.xml"/><Relationship Id="rId5" Type="http://schemas.openxmlformats.org/officeDocument/2006/relationships/diagramColors" Target="../diagrams/colors11.xml"/><Relationship Id="rId4" Type="http://schemas.openxmlformats.org/officeDocument/2006/relationships/diagramQuickStyle" Target="../diagrams/quickStyle1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2.xml"/><Relationship Id="rId2" Type="http://schemas.openxmlformats.org/officeDocument/2006/relationships/diagramData" Target="../diagrams/data1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2.xml"/><Relationship Id="rId5" Type="http://schemas.openxmlformats.org/officeDocument/2006/relationships/diagramColors" Target="../diagrams/colors12.xml"/><Relationship Id="rId4" Type="http://schemas.openxmlformats.org/officeDocument/2006/relationships/diagramQuickStyle" Target="../diagrams/quickStyle1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1561708" y="2091263"/>
            <a:ext cx="9068586" cy="1754596"/>
          </a:xfrm>
        </p:spPr>
        <p:txBody>
          <a:bodyPr>
            <a:normAutofit/>
          </a:bodyPr>
          <a:lstStyle/>
          <a:p>
            <a:r>
              <a:rPr lang="ar-SA" sz="4800" dirty="0" smtClean="0"/>
              <a:t>المدخل إلى دراسة حقوق الإنسان في الإسلام</a:t>
            </a:r>
            <a:endParaRPr lang="ar-SA" sz="4800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524000" y="3932238"/>
            <a:ext cx="9144000" cy="1655762"/>
          </a:xfrm>
        </p:spPr>
        <p:txBody>
          <a:bodyPr>
            <a:normAutofit/>
          </a:bodyPr>
          <a:lstStyle/>
          <a:p>
            <a:r>
              <a:rPr lang="ar-SA" sz="2000" dirty="0" smtClean="0">
                <a:solidFill>
                  <a:schemeClr val="bg1">
                    <a:lumMod val="50000"/>
                  </a:schemeClr>
                </a:solidFill>
              </a:rPr>
              <a:t>الوحدة الأولى</a:t>
            </a:r>
            <a:endParaRPr lang="ar-SA" sz="20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2094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وان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u="sng" dirty="0" smtClean="0"/>
              <a:t>أهداف الوحدة :</a:t>
            </a:r>
            <a:endParaRPr lang="ar-SA" u="sng" dirty="0"/>
          </a:p>
        </p:txBody>
      </p:sp>
      <p:sp>
        <p:nvSpPr>
          <p:cNvPr id="5" name="عنصر نائب للمحتوى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>
              <a:lnSpc>
                <a:spcPct val="150000"/>
              </a:lnSpc>
            </a:pPr>
            <a:r>
              <a:rPr lang="ar-SA" sz="2000" dirty="0" smtClean="0"/>
              <a:t>إدراك الدوافع الحقيقة للدعوات الحديثة لحقوق الإنسان .</a:t>
            </a:r>
          </a:p>
          <a:p>
            <a:pPr algn="r" rtl="1">
              <a:lnSpc>
                <a:spcPct val="150000"/>
              </a:lnSpc>
            </a:pPr>
            <a:r>
              <a:rPr lang="ar-SA" sz="2000" dirty="0" smtClean="0"/>
              <a:t>معرفة أبرز الاتفاقيات الدولية الخاصة بحقوق الإنسان مع تقويمها .</a:t>
            </a:r>
          </a:p>
          <a:p>
            <a:pPr algn="r" rtl="1">
              <a:lnSpc>
                <a:spcPct val="150000"/>
              </a:lnSpc>
            </a:pPr>
            <a:r>
              <a:rPr lang="ar-SA" sz="2000" dirty="0" smtClean="0"/>
              <a:t>معرفة أبرز المنظمات الدولية المتخصصة في حقوق الإنسان .</a:t>
            </a:r>
          </a:p>
          <a:p>
            <a:pPr algn="r" rtl="1">
              <a:lnSpc>
                <a:spcPct val="150000"/>
              </a:lnSpc>
            </a:pPr>
            <a:r>
              <a:rPr lang="ar-SA" sz="2000" dirty="0" smtClean="0"/>
              <a:t>شرح الفروق بين المفهوم الإسلامي والمفهوم الغربي لحقوق الإنسان.</a:t>
            </a:r>
          </a:p>
          <a:p>
            <a:pPr algn="r" rtl="1">
              <a:lnSpc>
                <a:spcPct val="150000"/>
              </a:lnSpc>
            </a:pPr>
            <a:r>
              <a:rPr lang="ar-SA" sz="2000" dirty="0" smtClean="0"/>
              <a:t>توضيح موقف الإسلام من الاتفاقيات الدولية المعنية بحقوق الإنسان .</a:t>
            </a:r>
            <a:endParaRPr lang="ar-SA" sz="2000" dirty="0"/>
          </a:p>
        </p:txBody>
      </p:sp>
    </p:spTree>
    <p:extLst>
      <p:ext uri="{BB962C8B-B14F-4D97-AF65-F5344CB8AC3E}">
        <p14:creationId xmlns:p14="http://schemas.microsoft.com/office/powerpoint/2010/main" val="1568192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066800" y="360642"/>
            <a:ext cx="10058400" cy="1371600"/>
          </a:xfrm>
        </p:spPr>
        <p:txBody>
          <a:bodyPr>
            <a:normAutofit/>
          </a:bodyPr>
          <a:lstStyle/>
          <a:p>
            <a:pPr algn="ctr"/>
            <a:r>
              <a:rPr lang="ar-SA" sz="3600" u="sng" dirty="0" smtClean="0"/>
              <a:t>أسبقية الإسلام على نشأة المعاهدات والمواثيق الدولية</a:t>
            </a:r>
            <a:endParaRPr lang="ar-SA" sz="3600" u="sng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066800" y="1606737"/>
            <a:ext cx="10515600" cy="955675"/>
          </a:xfrm>
        </p:spPr>
        <p:txBody>
          <a:bodyPr/>
          <a:lstStyle/>
          <a:p>
            <a:pPr marL="0" indent="0">
              <a:buNone/>
            </a:pPr>
            <a:r>
              <a:rPr lang="ar-SA" dirty="0" smtClean="0"/>
              <a:t>إن تخصيص عصر من العصور الحديثة باعتباره عصر انبعاث العناية بحقوق الإنسان أمر مجانب للصواب وذلك لعدة أمور منها:</a:t>
            </a:r>
          </a:p>
        </p:txBody>
      </p:sp>
      <p:graphicFrame>
        <p:nvGraphicFramePr>
          <p:cNvPr id="4" name="رسم تخطيطي 3"/>
          <p:cNvGraphicFramePr/>
          <p:nvPr>
            <p:extLst>
              <p:ext uri="{D42A27DB-BD31-4B8C-83A1-F6EECF244321}">
                <p14:modId xmlns:p14="http://schemas.microsoft.com/office/powerpoint/2010/main" val="4139913978"/>
              </p:ext>
            </p:extLst>
          </p:nvPr>
        </p:nvGraphicFramePr>
        <p:xfrm>
          <a:off x="696259" y="1886323"/>
          <a:ext cx="10502900" cy="4724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748075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ar-SA" u="sng" dirty="0" smtClean="0"/>
              <a:t>أسباب ظهور الدعوات الحديثة لحقوق الإنسان</a:t>
            </a:r>
            <a:endParaRPr lang="ar-SA" u="sng" dirty="0"/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53161655"/>
              </p:ext>
            </p:extLst>
          </p:nvPr>
        </p:nvGraphicFramePr>
        <p:xfrm>
          <a:off x="1066800" y="2103438"/>
          <a:ext cx="10058400" cy="39322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367913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رسم تخطيطي 3"/>
          <p:cNvGraphicFramePr/>
          <p:nvPr>
            <p:extLst>
              <p:ext uri="{D42A27DB-BD31-4B8C-83A1-F6EECF244321}">
                <p14:modId xmlns:p14="http://schemas.microsoft.com/office/powerpoint/2010/main" val="238009432"/>
              </p:ext>
            </p:extLst>
          </p:nvPr>
        </p:nvGraphicFramePr>
        <p:xfrm>
          <a:off x="777923" y="750628"/>
          <a:ext cx="10522424" cy="507696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937357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u="sng" dirty="0"/>
              <a:t>الأمم </a:t>
            </a:r>
            <a:r>
              <a:rPr lang="ar-SA" u="sng" dirty="0" smtClean="0"/>
              <a:t>المتحدة :</a:t>
            </a:r>
            <a:endParaRPr lang="ar-SA" u="sng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SA" sz="2000" dirty="0" smtClean="0"/>
              <a:t>هي منظمة دولية نشأت عقب الحرب العالمية الثانية .</a:t>
            </a:r>
          </a:p>
          <a:p>
            <a:pPr algn="r" rtl="1"/>
            <a:r>
              <a:rPr lang="ar-SA" sz="2000" dirty="0" smtClean="0"/>
              <a:t>شارك في تأسيسها 51 بلداً </a:t>
            </a:r>
          </a:p>
          <a:p>
            <a:pPr algn="r" rtl="1"/>
            <a:r>
              <a:rPr lang="ar-SA" sz="2000" dirty="0" smtClean="0"/>
              <a:t>يبلغ عدد أعضائها الآن 193 دولة .</a:t>
            </a:r>
            <a:endParaRPr lang="ar-SA" sz="2000" dirty="0"/>
          </a:p>
          <a:p>
            <a:pPr algn="r" rtl="1"/>
            <a:endParaRPr lang="en-US" sz="2000" dirty="0" smtClean="0"/>
          </a:p>
          <a:p>
            <a:pPr algn="r" rtl="1"/>
            <a:r>
              <a:rPr lang="ar-SA" sz="2000" dirty="0" smtClean="0"/>
              <a:t>لها أربعة مقاصد رئيسية حسب دستورها :</a:t>
            </a:r>
          </a:p>
          <a:p>
            <a:pPr marL="0" indent="0" algn="r" rtl="1">
              <a:buNone/>
            </a:pPr>
            <a:r>
              <a:rPr lang="ar-SA" sz="2000" dirty="0"/>
              <a:t> </a:t>
            </a:r>
            <a:r>
              <a:rPr lang="ar-SA" sz="2000" dirty="0" smtClean="0"/>
              <a:t>1- حفظ السلام في جميع أنحاء العالم .</a:t>
            </a:r>
          </a:p>
          <a:p>
            <a:pPr marL="0" indent="0" algn="r" rtl="1">
              <a:buNone/>
            </a:pPr>
            <a:r>
              <a:rPr lang="ar-SA" sz="2000" dirty="0"/>
              <a:t> </a:t>
            </a:r>
            <a:r>
              <a:rPr lang="ar-SA" sz="2000" dirty="0" smtClean="0"/>
              <a:t>2- تطوير علاقات ودية بين الأمم .</a:t>
            </a:r>
          </a:p>
          <a:p>
            <a:pPr marL="0" indent="0" algn="r" rtl="1">
              <a:buNone/>
            </a:pPr>
            <a:r>
              <a:rPr lang="ar-SA" sz="2000" dirty="0"/>
              <a:t> </a:t>
            </a:r>
            <a:r>
              <a:rPr lang="ar-SA" sz="2000" dirty="0" smtClean="0"/>
              <a:t>3- مساعدة الأمم على العمل معاً للتغلب على الجوع والفقر والأمية .</a:t>
            </a:r>
          </a:p>
          <a:p>
            <a:pPr marL="0" indent="0" algn="r" rtl="1">
              <a:buNone/>
            </a:pPr>
            <a:r>
              <a:rPr lang="ar-SA" sz="2000" dirty="0"/>
              <a:t> </a:t>
            </a:r>
            <a:r>
              <a:rPr lang="ar-SA" sz="2000" dirty="0" smtClean="0"/>
              <a:t>4- تشجيع احترام حقوق الآخرين وحرياتهم </a:t>
            </a:r>
            <a:r>
              <a:rPr lang="ar-SA" dirty="0" smtClean="0"/>
              <a:t>.</a:t>
            </a:r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9700" y="642594"/>
            <a:ext cx="3269006" cy="3269006"/>
          </a:xfrm>
          <a:prstGeom prst="rect">
            <a:avLst/>
          </a:prstGeom>
          <a:ln w="28575">
            <a:solidFill>
              <a:schemeClr val="tx1">
                <a:lumMod val="95000"/>
                <a:lumOff val="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3541088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u="sng" dirty="0" smtClean="0"/>
              <a:t>منظمة العفو الدولية:</a:t>
            </a:r>
            <a:endParaRPr lang="ar-SA" u="sng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290917" y="1957541"/>
            <a:ext cx="10058400" cy="3931920"/>
          </a:xfrm>
        </p:spPr>
        <p:txBody>
          <a:bodyPr>
            <a:normAutofit/>
          </a:bodyPr>
          <a:lstStyle/>
          <a:p>
            <a:pPr algn="r" rtl="1"/>
            <a:r>
              <a:rPr lang="ar-SA" sz="2000" dirty="0" smtClean="0"/>
              <a:t>هي منظمة دولية غير حكومية مقرها لندن .</a:t>
            </a:r>
          </a:p>
          <a:p>
            <a:pPr algn="r" rtl="1"/>
            <a:r>
              <a:rPr lang="ar-SA" sz="2000" dirty="0" smtClean="0"/>
              <a:t>جميع أعضائها متطوعون ويكونون مجموعات داخل الدول </a:t>
            </a:r>
            <a:endParaRPr lang="ar-SA" sz="2000" dirty="0"/>
          </a:p>
          <a:p>
            <a:pPr marL="0" indent="0" algn="r" rtl="1">
              <a:buNone/>
            </a:pPr>
            <a:r>
              <a:rPr lang="ar-SA" sz="2000" dirty="0" smtClean="0"/>
              <a:t>ولا </a:t>
            </a:r>
            <a:r>
              <a:rPr lang="ar-SA" sz="2000" dirty="0" smtClean="0"/>
              <a:t>تقل كل مجموعة عن خمسة أعضاء .</a:t>
            </a:r>
          </a:p>
          <a:p>
            <a:pPr algn="r" rtl="1"/>
            <a:r>
              <a:rPr lang="ar-SA" sz="2000" dirty="0" smtClean="0"/>
              <a:t>يتمثل عملها في :</a:t>
            </a:r>
          </a:p>
          <a:p>
            <a:pPr marL="0" indent="0" algn="r" rtl="1">
              <a:buNone/>
            </a:pPr>
            <a:r>
              <a:rPr lang="ar-SA" sz="2000" dirty="0" smtClean="0"/>
              <a:t>1- السعي للإفراج عن سجناء الرأي .</a:t>
            </a:r>
          </a:p>
          <a:p>
            <a:pPr marL="0" indent="0" algn="r" rtl="1">
              <a:buNone/>
            </a:pPr>
            <a:r>
              <a:rPr lang="ar-SA" sz="2000" dirty="0" smtClean="0"/>
              <a:t>2- العمل من أجل إتاحة محاكمات عادلة</a:t>
            </a:r>
            <a:r>
              <a:rPr lang="en-US" sz="2000" dirty="0" smtClean="0"/>
              <a:t> </a:t>
            </a:r>
            <a:r>
              <a:rPr lang="ar-SA" sz="2000" dirty="0" smtClean="0"/>
              <a:t>وعاجلة لجميع السجناء السياسيين.</a:t>
            </a:r>
          </a:p>
          <a:p>
            <a:pPr marL="0" indent="0" algn="r" rtl="1">
              <a:buNone/>
            </a:pPr>
            <a:r>
              <a:rPr lang="ar-SA" sz="2000" dirty="0" smtClean="0"/>
              <a:t>3- إنكار ما يقع للسجناء من معاملة قاسية أو إجراءات غير إنسانية .</a:t>
            </a:r>
            <a:endParaRPr lang="ar-SA" sz="2000" dirty="0"/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500" y="1142750"/>
            <a:ext cx="4353130" cy="2440391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427127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8200" y="500062"/>
            <a:ext cx="10515600" cy="1325563"/>
          </a:xfrm>
        </p:spPr>
        <p:txBody>
          <a:bodyPr/>
          <a:lstStyle/>
          <a:p>
            <a:pPr algn="r" rtl="1"/>
            <a:r>
              <a:rPr lang="ar-SA" u="sng" dirty="0"/>
              <a:t>منظمة العمل </a:t>
            </a:r>
            <a:r>
              <a:rPr lang="ar-SA" u="sng" dirty="0" smtClean="0"/>
              <a:t>الدولية:</a:t>
            </a:r>
            <a:endParaRPr lang="ar-SA" u="sng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1527175"/>
          </a:xfrm>
        </p:spPr>
        <p:txBody>
          <a:bodyPr/>
          <a:lstStyle/>
          <a:p>
            <a:pPr algn="r" rtl="1">
              <a:lnSpc>
                <a:spcPct val="150000"/>
              </a:lnSpc>
            </a:pPr>
            <a:r>
              <a:rPr lang="ar-SA" sz="2000" dirty="0" smtClean="0"/>
              <a:t>هي منظمة مستقلة بذاتها ومنتسبة لعصبة الأمم المتحدة ومقرها </a:t>
            </a:r>
            <a:r>
              <a:rPr lang="ar-SA" sz="2000" dirty="0" err="1" smtClean="0"/>
              <a:t>الجنيف</a:t>
            </a:r>
            <a:r>
              <a:rPr lang="ar-SA" sz="2000" dirty="0" smtClean="0"/>
              <a:t> .</a:t>
            </a:r>
          </a:p>
          <a:p>
            <a:pPr algn="r" rtl="1">
              <a:lnSpc>
                <a:spcPct val="150000"/>
              </a:lnSpc>
            </a:pPr>
            <a:r>
              <a:rPr lang="ar-SA" sz="2000" dirty="0" smtClean="0"/>
              <a:t>يقوم عملها على موضوعات حرية الرأي والاجتماع ومحاربة الفقر والحق في العمل</a:t>
            </a:r>
            <a:r>
              <a:rPr lang="ar-SA" dirty="0" smtClean="0"/>
              <a:t>.</a:t>
            </a:r>
            <a:endParaRPr lang="ar-SA" dirty="0"/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8600" y="3151188"/>
            <a:ext cx="3564500" cy="3375025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151463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15207800"/>
              </p:ext>
            </p:extLst>
          </p:nvPr>
        </p:nvGraphicFramePr>
        <p:xfrm>
          <a:off x="792574" y="713599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115066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8200" y="230981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ar-SA" sz="4400" u="sng" dirty="0" smtClean="0"/>
              <a:t>أبرز الاتفاقيات الدولية لحقوق الإنسان</a:t>
            </a:r>
            <a:endParaRPr lang="ar-SA" sz="4400" u="sng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838200" y="1406525"/>
            <a:ext cx="10515600" cy="4351338"/>
          </a:xfrm>
        </p:spPr>
        <p:txBody>
          <a:bodyPr/>
          <a:lstStyle/>
          <a:p>
            <a:pPr algn="r" rtl="1">
              <a:lnSpc>
                <a:spcPct val="150000"/>
              </a:lnSpc>
            </a:pPr>
            <a:r>
              <a:rPr lang="ar-SA" sz="2400" u="sng" dirty="0" smtClean="0"/>
              <a:t>الإعلان العالمي لحقوق الإنسان :</a:t>
            </a:r>
            <a:endParaRPr lang="ar-SA" sz="2400" u="sng" dirty="0"/>
          </a:p>
          <a:p>
            <a:pPr marL="0" indent="0" algn="r" rtl="1">
              <a:lnSpc>
                <a:spcPct val="150000"/>
              </a:lnSpc>
              <a:buNone/>
            </a:pPr>
            <a:r>
              <a:rPr lang="ar-SA" sz="2000" dirty="0" smtClean="0"/>
              <a:t>                      هو بيان للمبادئ يحظى بتأييد دولي .</a:t>
            </a:r>
            <a:endParaRPr lang="ar-SA" sz="2000" dirty="0"/>
          </a:p>
        </p:txBody>
      </p:sp>
      <p:graphicFrame>
        <p:nvGraphicFramePr>
          <p:cNvPr id="4" name="رسم تخطيطي 3"/>
          <p:cNvGraphicFramePr/>
          <p:nvPr>
            <p:extLst>
              <p:ext uri="{D42A27DB-BD31-4B8C-83A1-F6EECF244321}">
                <p14:modId xmlns:p14="http://schemas.microsoft.com/office/powerpoint/2010/main" val="3453184171"/>
              </p:ext>
            </p:extLst>
          </p:nvPr>
        </p:nvGraphicFramePr>
        <p:xfrm>
          <a:off x="1607671" y="1972235"/>
          <a:ext cx="8623300" cy="422606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219497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جدول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69301184"/>
              </p:ext>
            </p:extLst>
          </p:nvPr>
        </p:nvGraphicFramePr>
        <p:xfrm>
          <a:off x="2100730" y="1411443"/>
          <a:ext cx="8128000" cy="3232151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4064000"/>
                <a:gridCol w="4064000"/>
              </a:tblGrid>
              <a:tr h="588434">
                <a:tc>
                  <a:txBody>
                    <a:bodyPr/>
                    <a:lstStyle/>
                    <a:p>
                      <a:pPr algn="ctr" rtl="1"/>
                      <a:r>
                        <a:rPr lang="ar-SA" dirty="0" smtClean="0"/>
                        <a:t>الجيل الأول من الحقوق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dirty="0" smtClean="0"/>
                        <a:t>الجيل الثاني من الحقوق</a:t>
                      </a:r>
                      <a:endParaRPr lang="ar-SA" dirty="0"/>
                    </a:p>
                  </a:txBody>
                  <a:tcPr/>
                </a:tc>
              </a:tr>
              <a:tr h="2643717">
                <a:tc>
                  <a:txBody>
                    <a:bodyPr/>
                    <a:lstStyle/>
                    <a:p>
                      <a:pPr marL="285750" indent="-285750" algn="r" rtl="1">
                        <a:buFont typeface="Arial" panose="020B0604020202020204" pitchFamily="34" charset="0"/>
                        <a:buChar char="•"/>
                      </a:pPr>
                      <a:r>
                        <a:rPr lang="ar-SA" sz="2000" dirty="0" smtClean="0"/>
                        <a:t>يعطي الشخص حرية مدنية وسياسية من دون أن يكون ثم التزام سياسي من الدولة في تقديم حقوق معينة</a:t>
                      </a:r>
                      <a:r>
                        <a:rPr lang="ar-SA" sz="2000" baseline="0" dirty="0" smtClean="0"/>
                        <a:t> للمواطنين .</a:t>
                      </a:r>
                    </a:p>
                    <a:p>
                      <a:pPr marL="0" indent="0" algn="r" rtl="1">
                        <a:buFont typeface="Arial" panose="020B0604020202020204" pitchFamily="34" charset="0"/>
                        <a:buNone/>
                      </a:pPr>
                      <a:endParaRPr lang="ar-SA" sz="2000" baseline="0" dirty="0" smtClean="0"/>
                    </a:p>
                    <a:p>
                      <a:pPr marL="285750" indent="-285750" algn="r" rtl="1">
                        <a:buFont typeface="Arial" panose="020B0604020202020204" pitchFamily="34" charset="0"/>
                        <a:buChar char="•"/>
                      </a:pPr>
                      <a:r>
                        <a:rPr lang="ar-SA" sz="2000" baseline="0" dirty="0" smtClean="0"/>
                        <a:t>متأثر بالاتجاه الليبرالي </a:t>
                      </a:r>
                      <a:endParaRPr lang="ar-SA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 algn="r" rtl="1">
                        <a:buFont typeface="Arial" panose="020B0604020202020204" pitchFamily="34" charset="0"/>
                        <a:buChar char="•"/>
                      </a:pPr>
                      <a:r>
                        <a:rPr lang="ar-SA" sz="2000" dirty="0" smtClean="0"/>
                        <a:t>يلزم الدولة بجملة من الحقوق يجب عليها</a:t>
                      </a:r>
                      <a:r>
                        <a:rPr lang="ar-SA" sz="2000" baseline="0" dirty="0" smtClean="0"/>
                        <a:t> أن تقدمها للمواطنين </a:t>
                      </a:r>
                    </a:p>
                    <a:p>
                      <a:pPr marL="0" indent="0" algn="r" rtl="1">
                        <a:buFont typeface="Arial" panose="020B0604020202020204" pitchFamily="34" charset="0"/>
                        <a:buNone/>
                      </a:pPr>
                      <a:endParaRPr lang="ar-SA" sz="2000" baseline="0" dirty="0" smtClean="0"/>
                    </a:p>
                    <a:p>
                      <a:pPr marL="285750" indent="-285750" algn="r" rtl="1">
                        <a:buFont typeface="Arial" panose="020B0604020202020204" pitchFamily="34" charset="0"/>
                        <a:buChar char="•"/>
                      </a:pPr>
                      <a:r>
                        <a:rPr lang="ar-SA" sz="2000" baseline="0" dirty="0" smtClean="0"/>
                        <a:t>متأثر بالاتجاه الاشتراكي </a:t>
                      </a:r>
                      <a:endParaRPr lang="ar-SA" sz="20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75386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u="sng" dirty="0" smtClean="0"/>
              <a:t>أهداف الوحدة :</a:t>
            </a:r>
            <a:endParaRPr lang="ar-SA" u="sng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r" rtl="1">
              <a:lnSpc>
                <a:spcPct val="200000"/>
              </a:lnSpc>
            </a:pPr>
            <a:r>
              <a:rPr lang="ar-SA" sz="2600" dirty="0" smtClean="0"/>
              <a:t>شرح مفهوم حقوق الإنسان في الإسلام</a:t>
            </a:r>
          </a:p>
          <a:p>
            <a:pPr algn="r" rtl="1">
              <a:lnSpc>
                <a:spcPct val="200000"/>
              </a:lnSpc>
            </a:pPr>
            <a:r>
              <a:rPr lang="ar-SA" sz="2600" dirty="0" smtClean="0"/>
              <a:t>إدراك خصائص حقوق الإنسان في الإسلام</a:t>
            </a:r>
          </a:p>
          <a:p>
            <a:pPr algn="r" rtl="1">
              <a:lnSpc>
                <a:spcPct val="200000"/>
              </a:lnSpc>
            </a:pPr>
            <a:r>
              <a:rPr lang="ar-SA" sz="2600" dirty="0" smtClean="0"/>
              <a:t>معرفة مصادر حقوق الإنسان في الإسلام</a:t>
            </a:r>
            <a:endParaRPr lang="ar-SA" sz="2600" dirty="0"/>
          </a:p>
        </p:txBody>
      </p:sp>
    </p:spTree>
    <p:extLst>
      <p:ext uri="{BB962C8B-B14F-4D97-AF65-F5344CB8AC3E}">
        <p14:creationId xmlns:p14="http://schemas.microsoft.com/office/powerpoint/2010/main" val="59203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64704" y="444158"/>
            <a:ext cx="10515600" cy="1325563"/>
          </a:xfrm>
        </p:spPr>
        <p:txBody>
          <a:bodyPr>
            <a:noAutofit/>
          </a:bodyPr>
          <a:lstStyle/>
          <a:p>
            <a:pPr algn="ctr"/>
            <a:r>
              <a:rPr lang="ar-SA" sz="2800" u="sng" dirty="0" smtClean="0">
                <a:solidFill>
                  <a:schemeClr val="tx1"/>
                </a:solidFill>
              </a:rPr>
              <a:t>لما كان الإعلان العالمي لحقوق الإنسان لا يملك قوة القانون حولت الأمم المتحدة مبادئه إلى أحكام معاهدات واتفاقيات .</a:t>
            </a:r>
            <a:r>
              <a:rPr lang="ar-SA" sz="2800" u="sng" dirty="0">
                <a:solidFill>
                  <a:schemeClr val="tx1"/>
                </a:solidFill>
              </a:rPr>
              <a:t> </a:t>
            </a:r>
            <a:r>
              <a:rPr lang="ar-SA" sz="2800" u="sng" dirty="0" smtClean="0">
                <a:solidFill>
                  <a:schemeClr val="tx1"/>
                </a:solidFill>
              </a:rPr>
              <a:t>ومن أبرز </a:t>
            </a:r>
            <a:r>
              <a:rPr lang="ar-SA" sz="2800" u="sng" dirty="0">
                <a:solidFill>
                  <a:schemeClr val="tx1"/>
                </a:solidFill>
              </a:rPr>
              <a:t>هذه المعاهدات والاتفاقيات:-</a:t>
            </a:r>
            <a:br>
              <a:rPr lang="ar-SA" sz="2800" u="sng" dirty="0">
                <a:solidFill>
                  <a:schemeClr val="tx1"/>
                </a:solidFill>
              </a:rPr>
            </a:br>
            <a:endParaRPr lang="ar-SA" sz="2800" u="sng" dirty="0">
              <a:solidFill>
                <a:schemeClr val="tx1"/>
              </a:solidFill>
            </a:endParaRPr>
          </a:p>
        </p:txBody>
      </p:sp>
      <p:graphicFrame>
        <p:nvGraphicFramePr>
          <p:cNvPr id="6" name="رسم تخطيطي 5"/>
          <p:cNvGraphicFramePr/>
          <p:nvPr>
            <p:extLst>
              <p:ext uri="{D42A27DB-BD31-4B8C-83A1-F6EECF244321}">
                <p14:modId xmlns:p14="http://schemas.microsoft.com/office/powerpoint/2010/main" val="4113448803"/>
              </p:ext>
            </p:extLst>
          </p:nvPr>
        </p:nvGraphicFramePr>
        <p:xfrm>
          <a:off x="1859786" y="1245915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18004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ar-SA" sz="4000" u="sng" dirty="0" smtClean="0"/>
              <a:t>موقف الإسلام من الاتفاقيات الدولية لحقوق الإنسان</a:t>
            </a:r>
            <a:endParaRPr lang="ar-SA" sz="4000" u="sng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r" rtl="1"/>
            <a:r>
              <a:rPr lang="ar-SA" sz="2000" dirty="0" smtClean="0"/>
              <a:t>قاعدة (</a:t>
            </a:r>
            <a:r>
              <a:rPr lang="ar-SA" sz="2000" dirty="0" smtClean="0">
                <a:solidFill>
                  <a:schemeClr val="tx2"/>
                </a:solidFill>
              </a:rPr>
              <a:t>قبول ما فيها من حق ومصلحة نافعة ، ورفض ما فيها من ضرر وباطل </a:t>
            </a:r>
            <a:r>
              <a:rPr lang="ar-SA" sz="2000" dirty="0" smtClean="0"/>
              <a:t>)</a:t>
            </a:r>
          </a:p>
          <a:p>
            <a:pPr algn="r" rtl="1"/>
            <a:endParaRPr lang="ar-SA" sz="2000" dirty="0" smtClean="0"/>
          </a:p>
          <a:p>
            <a:pPr algn="r" rtl="1"/>
            <a:r>
              <a:rPr lang="ar-SA" sz="2000" dirty="0" smtClean="0"/>
              <a:t>فالحقوق التي لا تعارض الشريعة مقبولة و ما خالف الشريعة يجب التحفظ عليه </a:t>
            </a:r>
          </a:p>
          <a:p>
            <a:pPr algn="r" rtl="1"/>
            <a:endParaRPr lang="ar-SA" sz="2000" dirty="0"/>
          </a:p>
          <a:p>
            <a:pPr algn="r" rtl="1"/>
            <a:r>
              <a:rPr lang="ar-SA" sz="2000" dirty="0" smtClean="0"/>
              <a:t>ليس من شرط ما يكون موافقاً للشريعة أن تأتي الشريعة بالنص عليه .</a:t>
            </a:r>
          </a:p>
          <a:p>
            <a:pPr algn="r" rtl="1"/>
            <a:endParaRPr lang="ar-SA" sz="2000" dirty="0"/>
          </a:p>
          <a:p>
            <a:pPr algn="r" rtl="1"/>
            <a:r>
              <a:rPr lang="ar-SA" sz="2000" dirty="0" smtClean="0"/>
              <a:t>ما يخالف الشريعة في هذه المواثيق والاتفاقيات هو بسب اختلاف المرجعية التي تحكم الحقوق ، فالمسلم يرجع إلى مرجعية إلهية بينما المواثيق الدولية على مرجعية بشرية يحكمها عقل محض </a:t>
            </a:r>
            <a:endParaRPr lang="ar-SA" sz="2000" dirty="0"/>
          </a:p>
        </p:txBody>
      </p:sp>
    </p:spTree>
    <p:extLst>
      <p:ext uri="{BB962C8B-B14F-4D97-AF65-F5344CB8AC3E}">
        <p14:creationId xmlns:p14="http://schemas.microsoft.com/office/powerpoint/2010/main" val="1525626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3278969319"/>
              </p:ext>
            </p:extLst>
          </p:nvPr>
        </p:nvGraphicFramePr>
        <p:xfrm>
          <a:off x="334140" y="472673"/>
          <a:ext cx="11445766" cy="693186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293722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3651321508"/>
              </p:ext>
            </p:extLst>
          </p:nvPr>
        </p:nvGraphicFramePr>
        <p:xfrm>
          <a:off x="262759" y="1177158"/>
          <a:ext cx="11550869" cy="598038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805501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054100" y="0"/>
            <a:ext cx="10058400" cy="1371600"/>
          </a:xfrm>
        </p:spPr>
        <p:txBody>
          <a:bodyPr/>
          <a:lstStyle/>
          <a:p>
            <a:pPr algn="ctr"/>
            <a:r>
              <a:rPr lang="ar-SA" b="1" u="sng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أسئلة تقويمية</a:t>
            </a:r>
            <a:endParaRPr lang="ar-SA" b="1" u="sng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3" name="مستطيل 2"/>
          <p:cNvSpPr/>
          <p:nvPr/>
        </p:nvSpPr>
        <p:spPr>
          <a:xfrm>
            <a:off x="177800" y="1023133"/>
            <a:ext cx="11430000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ar-SA" sz="2800" b="1" i="1" dirty="0">
                <a:solidFill>
                  <a:schemeClr val="accent1">
                    <a:lumMod val="75000"/>
                  </a:schemeClr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ما هي خصائص حقوق الانسان في الاسلام ؟ </a:t>
            </a:r>
          </a:p>
          <a:p>
            <a:pPr marL="457200" indent="-45720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ar-SA" sz="2800" b="1" i="1" dirty="0">
                <a:solidFill>
                  <a:schemeClr val="accent1">
                    <a:lumMod val="75000"/>
                  </a:schemeClr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ما هي ضمانات حقوق الانسان؟</a:t>
            </a:r>
          </a:p>
          <a:p>
            <a:pPr marL="457200" indent="-45720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ar-SA" sz="2800" b="1" i="1" dirty="0">
                <a:solidFill>
                  <a:schemeClr val="accent1">
                    <a:lumMod val="75000"/>
                  </a:schemeClr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عددي مصادر حقوق الانسان في الاسلام .</a:t>
            </a:r>
          </a:p>
          <a:p>
            <a:pPr marL="457200" indent="-45720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ar-SA" sz="2800" b="1" i="1" dirty="0">
                <a:solidFill>
                  <a:schemeClr val="accent1">
                    <a:lumMod val="75000"/>
                  </a:schemeClr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ما هي اسباب ظهور الدعوات الحديثة لحقوق الانسان ؟</a:t>
            </a:r>
          </a:p>
          <a:p>
            <a:pPr marL="457200" indent="-45720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ar-SA" sz="2800" b="1" i="1" dirty="0">
                <a:solidFill>
                  <a:schemeClr val="accent1">
                    <a:lumMod val="75000"/>
                  </a:schemeClr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اذكري بعض المنظمات الدولية التي تعنى بحقوق الاسلام .</a:t>
            </a:r>
          </a:p>
          <a:p>
            <a:pPr marL="457200" indent="-45720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ar-SA" sz="2800" b="1" i="1" dirty="0">
                <a:solidFill>
                  <a:schemeClr val="accent1">
                    <a:lumMod val="75000"/>
                  </a:schemeClr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اذكري بعض مقاصد منظمة الامم المتحدة .</a:t>
            </a:r>
          </a:p>
          <a:p>
            <a:pPr marL="457200" indent="-45720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ar-SA" sz="2800" b="1" i="1" dirty="0">
                <a:solidFill>
                  <a:schemeClr val="accent1">
                    <a:lumMod val="75000"/>
                  </a:schemeClr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يقسم الاعلان العالمي لحقوق الانسان حقوق الانسان الى نوعين , عدديها .</a:t>
            </a:r>
          </a:p>
          <a:p>
            <a:pPr marL="457200" indent="-45720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ar-SA" sz="2800" b="1" i="1" dirty="0">
                <a:solidFill>
                  <a:schemeClr val="accent1">
                    <a:lumMod val="75000"/>
                  </a:schemeClr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ما هو موقف الاسلام من الاتفاقيات الدولية لحقوق الانسان ؟</a:t>
            </a:r>
          </a:p>
        </p:txBody>
      </p:sp>
    </p:spTree>
    <p:extLst>
      <p:ext uri="{BB962C8B-B14F-4D97-AF65-F5344CB8AC3E}">
        <p14:creationId xmlns:p14="http://schemas.microsoft.com/office/powerpoint/2010/main" val="261456005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 rtl="1"/>
            <a:r>
              <a:rPr lang="ar-SA" sz="3600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اعداد الطالبات : </a:t>
            </a:r>
            <a:endParaRPr lang="en-US" sz="3600" dirty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r" rtl="1"/>
            <a:r>
              <a:rPr lang="ar-SA" sz="2800" dirty="0" smtClean="0">
                <a:solidFill>
                  <a:schemeClr val="accent1"/>
                </a:solidFill>
              </a:rPr>
              <a:t>أسيل باوزير </a:t>
            </a:r>
          </a:p>
          <a:p>
            <a:pPr algn="r" rtl="1"/>
            <a:r>
              <a:rPr lang="ar-SA" sz="2800" dirty="0" smtClean="0">
                <a:solidFill>
                  <a:schemeClr val="accent1"/>
                </a:solidFill>
              </a:rPr>
              <a:t>ألاء العقيل </a:t>
            </a:r>
          </a:p>
          <a:p>
            <a:pPr algn="r" rtl="1"/>
            <a:r>
              <a:rPr lang="ar-SA" sz="2800" dirty="0" smtClean="0">
                <a:solidFill>
                  <a:schemeClr val="accent1"/>
                </a:solidFill>
              </a:rPr>
              <a:t>ريما البراك </a:t>
            </a:r>
          </a:p>
          <a:p>
            <a:pPr algn="r" rtl="1"/>
            <a:r>
              <a:rPr lang="ar-SA" sz="2800" dirty="0" smtClean="0">
                <a:solidFill>
                  <a:schemeClr val="accent1"/>
                </a:solidFill>
              </a:rPr>
              <a:t>انوار العجمي </a:t>
            </a:r>
          </a:p>
          <a:p>
            <a:pPr algn="r" rtl="1"/>
            <a:r>
              <a:rPr lang="ar-SA" sz="2800" dirty="0" smtClean="0">
                <a:solidFill>
                  <a:schemeClr val="accent1"/>
                </a:solidFill>
              </a:rPr>
              <a:t>ندى الصومالي </a:t>
            </a:r>
          </a:p>
          <a:p>
            <a:pPr marL="0" indent="0" algn="r" rtl="1">
              <a:buNone/>
            </a:pPr>
            <a:endParaRPr lang="en-US" sz="2800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9819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رسم تخطيطي 3"/>
          <p:cNvGraphicFramePr/>
          <p:nvPr>
            <p:extLst>
              <p:ext uri="{D42A27DB-BD31-4B8C-83A1-F6EECF244321}">
                <p14:modId xmlns:p14="http://schemas.microsoft.com/office/powerpoint/2010/main" val="1232654118"/>
              </p:ext>
            </p:extLst>
          </p:nvPr>
        </p:nvGraphicFramePr>
        <p:xfrm>
          <a:off x="1039906" y="98611"/>
          <a:ext cx="9753600" cy="557355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850834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21979874"/>
              </p:ext>
            </p:extLst>
          </p:nvPr>
        </p:nvGraphicFramePr>
        <p:xfrm>
          <a:off x="1156447" y="1452282"/>
          <a:ext cx="10058400" cy="402336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5029200"/>
                <a:gridCol w="5029200"/>
              </a:tblGrid>
              <a:tr h="586764">
                <a:tc>
                  <a:txBody>
                    <a:bodyPr/>
                    <a:lstStyle/>
                    <a:p>
                      <a:pPr algn="ctr" rtl="1">
                        <a:lnSpc>
                          <a:spcPct val="150000"/>
                        </a:lnSpc>
                      </a:pPr>
                      <a:r>
                        <a:rPr lang="ar-SA" sz="2400" dirty="0" smtClean="0"/>
                        <a:t>الرؤية الإسلامية للإنسان</a:t>
                      </a:r>
                      <a:endParaRPr lang="ar-SA" sz="2400" dirty="0"/>
                    </a:p>
                  </a:txBody>
                  <a:tcPr marL="87464" marR="87464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50000"/>
                        </a:lnSpc>
                      </a:pPr>
                      <a:r>
                        <a:rPr lang="ar-SA" sz="2400" dirty="0" smtClean="0"/>
                        <a:t>رؤية الفلسفات الأخرى للإنسان</a:t>
                      </a:r>
                      <a:endParaRPr lang="ar-SA" sz="2400" dirty="0"/>
                    </a:p>
                  </a:txBody>
                  <a:tcPr marL="87464" marR="87464"/>
                </a:tc>
              </a:tr>
              <a:tr h="3077962">
                <a:tc>
                  <a:txBody>
                    <a:bodyPr/>
                    <a:lstStyle/>
                    <a:p>
                      <a:pPr marL="285750" indent="-285750" algn="ctr" rtl="1">
                        <a:lnSpc>
                          <a:spcPct val="150000"/>
                        </a:lnSpc>
                        <a:buFont typeface="Arial" panose="020B0604020202020204" pitchFamily="34" charset="0"/>
                        <a:buChar char="•"/>
                      </a:pPr>
                      <a:endParaRPr lang="ar-SA" sz="2400" dirty="0" smtClean="0"/>
                    </a:p>
                    <a:p>
                      <a:pPr marL="285750" indent="-285750" algn="ctr" rtl="1">
                        <a:lnSpc>
                          <a:spcPct val="15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ar-SA" sz="2400" dirty="0" smtClean="0"/>
                        <a:t>الإنسان</a:t>
                      </a:r>
                      <a:r>
                        <a:rPr lang="ar-SA" sz="2400" baseline="0" dirty="0" smtClean="0"/>
                        <a:t> أحد مخلوقات الله غير أن الله كرمه وأحسن خلقه وأسجد ملائكته له وجعله محلاً للاختبار والتكليف بما رزقه من عقل وصفات وسخر له ما في السموات والأرض .</a:t>
                      </a:r>
                      <a:endParaRPr lang="ar-SA" sz="2400" dirty="0"/>
                    </a:p>
                  </a:txBody>
                  <a:tcPr marL="87464" marR="87464"/>
                </a:tc>
                <a:tc>
                  <a:txBody>
                    <a:bodyPr/>
                    <a:lstStyle/>
                    <a:p>
                      <a:pPr marL="285750" indent="-285750" algn="ctr" rtl="1">
                        <a:lnSpc>
                          <a:spcPct val="150000"/>
                        </a:lnSpc>
                        <a:buFont typeface="Arial" panose="020B0604020202020204" pitchFamily="34" charset="0"/>
                        <a:buChar char="•"/>
                      </a:pPr>
                      <a:endParaRPr lang="ar-SA" sz="2400" dirty="0" smtClean="0"/>
                    </a:p>
                    <a:p>
                      <a:pPr marL="285750" indent="-285750" algn="ctr" rtl="1">
                        <a:lnSpc>
                          <a:spcPct val="15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ar-SA" sz="2400" dirty="0" smtClean="0"/>
                        <a:t>لا ترى للإنسان تكريماً بل تراه تطوراً</a:t>
                      </a:r>
                      <a:r>
                        <a:rPr lang="ar-SA" sz="2400" baseline="0" dirty="0" smtClean="0"/>
                        <a:t> طبيعياً من كائنات حقيرة .</a:t>
                      </a:r>
                      <a:endParaRPr lang="ar-SA" sz="2400" dirty="0"/>
                    </a:p>
                  </a:txBody>
                  <a:tcPr marL="87464" marR="87464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40280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8200" y="669925"/>
            <a:ext cx="10515600" cy="1325563"/>
          </a:xfrm>
        </p:spPr>
        <p:txBody>
          <a:bodyPr>
            <a:normAutofit/>
          </a:bodyPr>
          <a:lstStyle/>
          <a:p>
            <a:pPr algn="r" rtl="1"/>
            <a:r>
              <a:rPr lang="ar-SA" sz="4400" u="sng" dirty="0" smtClean="0"/>
              <a:t>مفهوم حقوق الإنسان في الإسلام</a:t>
            </a:r>
            <a:endParaRPr lang="ar-SA" sz="4400" u="sng" dirty="0"/>
          </a:p>
        </p:txBody>
      </p:sp>
      <p:sp>
        <p:nvSpPr>
          <p:cNvPr id="5" name="عنصر نائب للمحتوى 4"/>
          <p:cNvSpPr>
            <a:spLocks noGrp="1"/>
          </p:cNvSpPr>
          <p:nvPr>
            <p:ph idx="1"/>
          </p:nvPr>
        </p:nvSpPr>
        <p:spPr>
          <a:xfrm>
            <a:off x="838200" y="2498725"/>
            <a:ext cx="10515600" cy="1692275"/>
          </a:xfrm>
        </p:spPr>
        <p:txBody>
          <a:bodyPr>
            <a:normAutofit/>
          </a:bodyPr>
          <a:lstStyle/>
          <a:p>
            <a:pPr marL="0" indent="0" algn="r" rtl="1">
              <a:buNone/>
            </a:pPr>
            <a:r>
              <a:rPr lang="ar-SA" sz="3200" dirty="0" smtClean="0">
                <a:solidFill>
                  <a:schemeClr val="tx2"/>
                </a:solidFill>
              </a:rPr>
              <a:t>هي الحقوق التي كفلها الإسلام وحفظها للإنسان فرداً وجماعةً في كل مجالات الحياة الإنسانية .</a:t>
            </a:r>
            <a:endParaRPr lang="ar-SA" sz="32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2228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رسم تخطيطي 3"/>
          <p:cNvGraphicFramePr/>
          <p:nvPr>
            <p:extLst>
              <p:ext uri="{D42A27DB-BD31-4B8C-83A1-F6EECF244321}">
                <p14:modId xmlns:p14="http://schemas.microsoft.com/office/powerpoint/2010/main" val="2718396583"/>
              </p:ext>
            </p:extLst>
          </p:nvPr>
        </p:nvGraphicFramePr>
        <p:xfrm>
          <a:off x="609600" y="206189"/>
          <a:ext cx="11125200" cy="55939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536845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رسم تخطيطي 3"/>
          <p:cNvGraphicFramePr/>
          <p:nvPr>
            <p:extLst>
              <p:ext uri="{D42A27DB-BD31-4B8C-83A1-F6EECF244321}">
                <p14:modId xmlns:p14="http://schemas.microsoft.com/office/powerpoint/2010/main" val="924943713"/>
              </p:ext>
            </p:extLst>
          </p:nvPr>
        </p:nvGraphicFramePr>
        <p:xfrm>
          <a:off x="1663700" y="859367"/>
          <a:ext cx="9283700" cy="376343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26547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رسم تخطيطي 3"/>
          <p:cNvGraphicFramePr/>
          <p:nvPr>
            <p:extLst>
              <p:ext uri="{D42A27DB-BD31-4B8C-83A1-F6EECF244321}">
                <p14:modId xmlns:p14="http://schemas.microsoft.com/office/powerpoint/2010/main" val="1212903668"/>
              </p:ext>
            </p:extLst>
          </p:nvPr>
        </p:nvGraphicFramePr>
        <p:xfrm>
          <a:off x="2082800" y="1308100"/>
          <a:ext cx="8128000" cy="519956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مستطيل 4"/>
          <p:cNvSpPr/>
          <p:nvPr/>
        </p:nvSpPr>
        <p:spPr>
          <a:xfrm>
            <a:off x="3102767" y="224135"/>
            <a:ext cx="6697666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ar-SA" sz="4800" b="0" u="sng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مصادر حقوق الإنسان في الإسلام</a:t>
            </a:r>
            <a:endParaRPr lang="ar-SA" sz="4800" b="0" u="sng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755274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وان 3"/>
          <p:cNvSpPr>
            <a:spLocks noGrp="1"/>
          </p:cNvSpPr>
          <p:nvPr>
            <p:ph type="title"/>
          </p:nvPr>
        </p:nvSpPr>
        <p:spPr>
          <a:xfrm>
            <a:off x="1506071" y="2140323"/>
            <a:ext cx="9215717" cy="1235075"/>
          </a:xfrm>
        </p:spPr>
        <p:txBody>
          <a:bodyPr>
            <a:noAutofit/>
          </a:bodyPr>
          <a:lstStyle/>
          <a:p>
            <a:r>
              <a:rPr lang="ar-SA" sz="4800" dirty="0" smtClean="0"/>
              <a:t>الاتفاقيات الدولية لحقوق الإنسان والموقف منها </a:t>
            </a:r>
            <a:endParaRPr lang="ar-SA" sz="4800" dirty="0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idx="1"/>
          </p:nvPr>
        </p:nvSpPr>
        <p:spPr>
          <a:xfrm>
            <a:off x="2244538" y="3690004"/>
            <a:ext cx="8020050" cy="1500187"/>
          </a:xfrm>
        </p:spPr>
        <p:txBody>
          <a:bodyPr>
            <a:normAutofit/>
          </a:bodyPr>
          <a:lstStyle/>
          <a:p>
            <a:r>
              <a:rPr lang="ar-SA" sz="2800" dirty="0" smtClean="0"/>
              <a:t>الوحدة الثانية</a:t>
            </a:r>
            <a:endParaRPr lang="ar-SA" sz="2800" dirty="0"/>
          </a:p>
        </p:txBody>
      </p:sp>
    </p:spTree>
    <p:extLst>
      <p:ext uri="{BB962C8B-B14F-4D97-AF65-F5344CB8AC3E}">
        <p14:creationId xmlns:p14="http://schemas.microsoft.com/office/powerpoint/2010/main" val="2441621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avon">
  <a:themeElements>
    <a:clrScheme name="Savon">
      <a:dk1>
        <a:sysClr val="windowText" lastClr="000000"/>
      </a:dk1>
      <a:lt1>
        <a:sysClr val="window" lastClr="FFFFFF"/>
      </a:lt1>
      <a:dk2>
        <a:srgbClr val="1485A4"/>
      </a:dk2>
      <a:lt2>
        <a:srgbClr val="E3DED1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F49100"/>
      </a:hlink>
      <a:folHlink>
        <a:srgbClr val="739D9B"/>
      </a:folHlink>
    </a:clrScheme>
    <a:fontScheme name="Savon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avo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2000"/>
                <a:satMod val="160000"/>
              </a:schemeClr>
            </a:gs>
            <a:gs pos="77000">
              <a:schemeClr val="phClr">
                <a:tint val="100000"/>
                <a:shade val="73000"/>
                <a:satMod val="155000"/>
              </a:schemeClr>
            </a:gs>
            <a:gs pos="100000">
              <a:schemeClr val="phClr">
                <a:tint val="100000"/>
                <a:shade val="67000"/>
                <a:satMod val="145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avon" id="{1306E473-ED32-493B-A2D0-240A757EDD34}" vid="{C20BADFE-D095-436F-9677-9264042809F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TM03457510[[fn=Savon]]</Template>
  <TotalTime>2973</TotalTime>
  <Words>1034</Words>
  <Application>Microsoft Office PowerPoint</Application>
  <PresentationFormat>ملء الشاشة</PresentationFormat>
  <Paragraphs>167</Paragraphs>
  <Slides>25</Slides>
  <Notes>0</Notes>
  <HiddenSlides>0</HiddenSlides>
  <MMClips>0</MMClips>
  <ScaleCrop>false</ScaleCrop>
  <HeadingPairs>
    <vt:vector size="6" baseType="variant">
      <vt:variant>
        <vt:lpstr>الخطوط المستخدمة</vt:lpstr>
      </vt:variant>
      <vt:variant>
        <vt:i4>6</vt:i4>
      </vt:variant>
      <vt:variant>
        <vt:lpstr>نسق</vt:lpstr>
      </vt:variant>
      <vt:variant>
        <vt:i4>1</vt:i4>
      </vt:variant>
      <vt:variant>
        <vt:lpstr>عناوين الشرائح</vt:lpstr>
      </vt:variant>
      <vt:variant>
        <vt:i4>25</vt:i4>
      </vt:variant>
    </vt:vector>
  </HeadingPairs>
  <TitlesOfParts>
    <vt:vector size="32" baseType="lpstr">
      <vt:lpstr>Arial Unicode MS</vt:lpstr>
      <vt:lpstr>Arial</vt:lpstr>
      <vt:lpstr>Century Gothic</vt:lpstr>
      <vt:lpstr>Courier New</vt:lpstr>
      <vt:lpstr>Garamond</vt:lpstr>
      <vt:lpstr>Tahoma</vt:lpstr>
      <vt:lpstr>Savon</vt:lpstr>
      <vt:lpstr>المدخل إلى دراسة حقوق الإنسان في الإسلام</vt:lpstr>
      <vt:lpstr>أهداف الوحدة :</vt:lpstr>
      <vt:lpstr>عرض تقديمي في PowerPoint</vt:lpstr>
      <vt:lpstr>عرض تقديمي في PowerPoint</vt:lpstr>
      <vt:lpstr>مفهوم حقوق الإنسان في الإسلام</vt:lpstr>
      <vt:lpstr>عرض تقديمي في PowerPoint</vt:lpstr>
      <vt:lpstr>عرض تقديمي في PowerPoint</vt:lpstr>
      <vt:lpstr>عرض تقديمي في PowerPoint</vt:lpstr>
      <vt:lpstr>الاتفاقيات الدولية لحقوق الإنسان والموقف منها </vt:lpstr>
      <vt:lpstr>أهداف الوحدة :</vt:lpstr>
      <vt:lpstr>أسبقية الإسلام على نشأة المعاهدات والمواثيق الدولية</vt:lpstr>
      <vt:lpstr>أسباب ظهور الدعوات الحديثة لحقوق الإنسان</vt:lpstr>
      <vt:lpstr>عرض تقديمي في PowerPoint</vt:lpstr>
      <vt:lpstr>الأمم المتحدة :</vt:lpstr>
      <vt:lpstr>منظمة العفو الدولية:</vt:lpstr>
      <vt:lpstr>منظمة العمل الدولية:</vt:lpstr>
      <vt:lpstr>عرض تقديمي في PowerPoint</vt:lpstr>
      <vt:lpstr>أبرز الاتفاقيات الدولية لحقوق الإنسان</vt:lpstr>
      <vt:lpstr>عرض تقديمي في PowerPoint</vt:lpstr>
      <vt:lpstr>لما كان الإعلان العالمي لحقوق الإنسان لا يملك قوة القانون حولت الأمم المتحدة مبادئه إلى أحكام معاهدات واتفاقيات . ومن أبرز هذه المعاهدات والاتفاقيات:- </vt:lpstr>
      <vt:lpstr>موقف الإسلام من الاتفاقيات الدولية لحقوق الإنسان</vt:lpstr>
      <vt:lpstr>عرض تقديمي في PowerPoint</vt:lpstr>
      <vt:lpstr>عرض تقديمي في PowerPoint</vt:lpstr>
      <vt:lpstr>أسئلة تقويمية</vt:lpstr>
      <vt:lpstr>اعداد الطالبات :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المدخل إلى دراسة حقوق الإنسان في الإسلام</dc:title>
  <dc:creator>alaa aqeel</dc:creator>
  <cp:lastModifiedBy>alaa aqeel</cp:lastModifiedBy>
  <cp:revision>68</cp:revision>
  <dcterms:created xsi:type="dcterms:W3CDTF">2016-10-09T09:04:11Z</dcterms:created>
  <dcterms:modified xsi:type="dcterms:W3CDTF">2016-10-12T00:19:00Z</dcterms:modified>
</cp:coreProperties>
</file>