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77" r:id="rId25"/>
    <p:sldId id="278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7FD4D8-C9A6-44A0-BC46-85D1367444D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2DC53F22-A2E6-4BE9-8924-AD0D7C862B24}">
      <dgm:prSet phldrT="[نص]"/>
      <dgm:spPr/>
      <dgm:t>
        <a:bodyPr/>
        <a:lstStyle/>
        <a:p>
          <a:pPr rtl="1"/>
          <a:r>
            <a:rPr lang="ar-SA" dirty="0" smtClean="0"/>
            <a:t>الجدل</a:t>
          </a:r>
          <a:endParaRPr lang="ar-SA" dirty="0"/>
        </a:p>
      </dgm:t>
    </dgm:pt>
    <dgm:pt modelId="{E7CA86F4-0166-4ECF-94A5-4FA229CD9DC1}" type="parTrans" cxnId="{6D9B3A3C-2B71-497D-804B-4725AB7E607E}">
      <dgm:prSet/>
      <dgm:spPr/>
      <dgm:t>
        <a:bodyPr/>
        <a:lstStyle/>
        <a:p>
          <a:pPr rtl="1"/>
          <a:endParaRPr lang="ar-SA"/>
        </a:p>
      </dgm:t>
    </dgm:pt>
    <dgm:pt modelId="{80DAE705-496B-4AC2-B95B-2F04577AD7D1}" type="sibTrans" cxnId="{6D9B3A3C-2B71-497D-804B-4725AB7E607E}">
      <dgm:prSet/>
      <dgm:spPr/>
      <dgm:t>
        <a:bodyPr/>
        <a:lstStyle/>
        <a:p>
          <a:pPr rtl="1"/>
          <a:endParaRPr lang="ar-SA"/>
        </a:p>
      </dgm:t>
    </dgm:pt>
    <dgm:pt modelId="{3843AF44-3640-4811-8F2A-266A50E23A3C}">
      <dgm:prSet phldrT="[نص]"/>
      <dgm:spPr/>
      <dgm:t>
        <a:bodyPr/>
        <a:lstStyle/>
        <a:p>
          <a:pPr rtl="1"/>
          <a:r>
            <a:rPr lang="ar-SA" dirty="0" smtClean="0"/>
            <a:t>المناظرة</a:t>
          </a:r>
          <a:endParaRPr lang="ar-SA" dirty="0"/>
        </a:p>
      </dgm:t>
    </dgm:pt>
    <dgm:pt modelId="{32C93E61-D5DC-485E-8E8D-F3F8E974F83C}" type="parTrans" cxnId="{210A982D-EA82-42FF-AC6E-EC4B3A4CD9DE}">
      <dgm:prSet/>
      <dgm:spPr/>
      <dgm:t>
        <a:bodyPr/>
        <a:lstStyle/>
        <a:p>
          <a:pPr rtl="1"/>
          <a:endParaRPr lang="ar-SA"/>
        </a:p>
      </dgm:t>
    </dgm:pt>
    <dgm:pt modelId="{31ADB411-4698-420B-9523-BE4F276871C9}" type="sibTrans" cxnId="{210A982D-EA82-42FF-AC6E-EC4B3A4CD9DE}">
      <dgm:prSet/>
      <dgm:spPr/>
      <dgm:t>
        <a:bodyPr/>
        <a:lstStyle/>
        <a:p>
          <a:pPr rtl="1"/>
          <a:endParaRPr lang="ar-SA"/>
        </a:p>
      </dgm:t>
    </dgm:pt>
    <dgm:pt modelId="{5A1823F5-38C2-4CA2-BE75-35A16CBC2E7B}">
      <dgm:prSet phldrT="[نص]"/>
      <dgm:spPr/>
      <dgm:t>
        <a:bodyPr/>
        <a:lstStyle/>
        <a:p>
          <a:pPr rtl="1"/>
          <a:r>
            <a:rPr lang="ar-SA" dirty="0" smtClean="0"/>
            <a:t>الاختلاف</a:t>
          </a:r>
          <a:endParaRPr lang="ar-SA" dirty="0"/>
        </a:p>
      </dgm:t>
    </dgm:pt>
    <dgm:pt modelId="{159EF163-69A5-4BF9-B421-A0F594CF449C}" type="parTrans" cxnId="{E223D667-AB84-4484-8B01-8071F511F922}">
      <dgm:prSet/>
      <dgm:spPr/>
      <dgm:t>
        <a:bodyPr/>
        <a:lstStyle/>
        <a:p>
          <a:pPr rtl="1"/>
          <a:endParaRPr lang="ar-SA"/>
        </a:p>
      </dgm:t>
    </dgm:pt>
    <dgm:pt modelId="{352CFA8B-3046-4929-82AA-EA9BDCF6B8AD}" type="sibTrans" cxnId="{E223D667-AB84-4484-8B01-8071F511F922}">
      <dgm:prSet/>
      <dgm:spPr/>
      <dgm:t>
        <a:bodyPr/>
        <a:lstStyle/>
        <a:p>
          <a:pPr rtl="1"/>
          <a:endParaRPr lang="ar-SA"/>
        </a:p>
      </dgm:t>
    </dgm:pt>
    <dgm:pt modelId="{D24F4DFF-6035-4092-9B3A-EB0D80058BB4}" type="pres">
      <dgm:prSet presAssocID="{D37FD4D8-C9A6-44A0-BC46-85D1367444D2}" presName="compositeShape" presStyleCnt="0">
        <dgm:presLayoutVars>
          <dgm:dir/>
          <dgm:resizeHandles/>
        </dgm:presLayoutVars>
      </dgm:prSet>
      <dgm:spPr/>
    </dgm:pt>
    <dgm:pt modelId="{D446C3D7-4AC0-4AF5-A23A-A81D468BA2D1}" type="pres">
      <dgm:prSet presAssocID="{D37FD4D8-C9A6-44A0-BC46-85D1367444D2}" presName="pyramid" presStyleLbl="node1" presStyleIdx="0" presStyleCnt="1" custLinFactNeighborX="5910" custLinFactNeighborY="-26991"/>
      <dgm:spPr/>
    </dgm:pt>
    <dgm:pt modelId="{C90EB435-5EFA-404D-B1AB-3E6932FA0566}" type="pres">
      <dgm:prSet presAssocID="{D37FD4D8-C9A6-44A0-BC46-85D1367444D2}" presName="theList" presStyleCnt="0"/>
      <dgm:spPr/>
    </dgm:pt>
    <dgm:pt modelId="{7830A587-887B-4217-AB10-6800DBC1D58C}" type="pres">
      <dgm:prSet presAssocID="{2DC53F22-A2E6-4BE9-8924-AD0D7C862B24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2A0EDB-DDC2-4BD8-9E76-716D24B9498F}" type="pres">
      <dgm:prSet presAssocID="{2DC53F22-A2E6-4BE9-8924-AD0D7C862B24}" presName="aSpace" presStyleCnt="0"/>
      <dgm:spPr/>
    </dgm:pt>
    <dgm:pt modelId="{FDA5878F-8986-495D-A6BB-7B1D07DF09EA}" type="pres">
      <dgm:prSet presAssocID="{3843AF44-3640-4811-8F2A-266A50E23A3C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77507C-9BAB-4851-8C9C-87129EF9CC86}" type="pres">
      <dgm:prSet presAssocID="{3843AF44-3640-4811-8F2A-266A50E23A3C}" presName="aSpace" presStyleCnt="0"/>
      <dgm:spPr/>
    </dgm:pt>
    <dgm:pt modelId="{F618FDF0-0D3B-4E64-A5B9-6963D7BD3215}" type="pres">
      <dgm:prSet presAssocID="{5A1823F5-38C2-4CA2-BE75-35A16CBC2E7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C3EC06-7AFD-4855-BDC3-18C6A9B87072}" type="pres">
      <dgm:prSet presAssocID="{5A1823F5-38C2-4CA2-BE75-35A16CBC2E7B}" presName="aSpace" presStyleCnt="0"/>
      <dgm:spPr/>
    </dgm:pt>
  </dgm:ptLst>
  <dgm:cxnLst>
    <dgm:cxn modelId="{274CA713-F3DE-4996-9970-AEE980DDC23A}" type="presOf" srcId="{D37FD4D8-C9A6-44A0-BC46-85D1367444D2}" destId="{D24F4DFF-6035-4092-9B3A-EB0D80058BB4}" srcOrd="0" destOrd="0" presId="urn:microsoft.com/office/officeart/2005/8/layout/pyramid2"/>
    <dgm:cxn modelId="{99B090CF-1B46-43D8-B882-B13B699B390C}" type="presOf" srcId="{2DC53F22-A2E6-4BE9-8924-AD0D7C862B24}" destId="{7830A587-887B-4217-AB10-6800DBC1D58C}" srcOrd="0" destOrd="0" presId="urn:microsoft.com/office/officeart/2005/8/layout/pyramid2"/>
    <dgm:cxn modelId="{13A89A05-53E0-45CE-88B8-1A456C76A422}" type="presOf" srcId="{3843AF44-3640-4811-8F2A-266A50E23A3C}" destId="{FDA5878F-8986-495D-A6BB-7B1D07DF09EA}" srcOrd="0" destOrd="0" presId="urn:microsoft.com/office/officeart/2005/8/layout/pyramid2"/>
    <dgm:cxn modelId="{D15A65F0-98A0-490A-9506-35BDA900E083}" type="presOf" srcId="{5A1823F5-38C2-4CA2-BE75-35A16CBC2E7B}" destId="{F618FDF0-0D3B-4E64-A5B9-6963D7BD3215}" srcOrd="0" destOrd="0" presId="urn:microsoft.com/office/officeart/2005/8/layout/pyramid2"/>
    <dgm:cxn modelId="{E223D667-AB84-4484-8B01-8071F511F922}" srcId="{D37FD4D8-C9A6-44A0-BC46-85D1367444D2}" destId="{5A1823F5-38C2-4CA2-BE75-35A16CBC2E7B}" srcOrd="2" destOrd="0" parTransId="{159EF163-69A5-4BF9-B421-A0F594CF449C}" sibTransId="{352CFA8B-3046-4929-82AA-EA9BDCF6B8AD}"/>
    <dgm:cxn modelId="{210A982D-EA82-42FF-AC6E-EC4B3A4CD9DE}" srcId="{D37FD4D8-C9A6-44A0-BC46-85D1367444D2}" destId="{3843AF44-3640-4811-8F2A-266A50E23A3C}" srcOrd="1" destOrd="0" parTransId="{32C93E61-D5DC-485E-8E8D-F3F8E974F83C}" sibTransId="{31ADB411-4698-420B-9523-BE4F276871C9}"/>
    <dgm:cxn modelId="{6D9B3A3C-2B71-497D-804B-4725AB7E607E}" srcId="{D37FD4D8-C9A6-44A0-BC46-85D1367444D2}" destId="{2DC53F22-A2E6-4BE9-8924-AD0D7C862B24}" srcOrd="0" destOrd="0" parTransId="{E7CA86F4-0166-4ECF-94A5-4FA229CD9DC1}" sibTransId="{80DAE705-496B-4AC2-B95B-2F04577AD7D1}"/>
    <dgm:cxn modelId="{C909F339-03BB-490A-87E5-99201C00A563}" type="presParOf" srcId="{D24F4DFF-6035-4092-9B3A-EB0D80058BB4}" destId="{D446C3D7-4AC0-4AF5-A23A-A81D468BA2D1}" srcOrd="0" destOrd="0" presId="urn:microsoft.com/office/officeart/2005/8/layout/pyramid2"/>
    <dgm:cxn modelId="{DAD0B00F-5AB8-4B4B-8BC5-87D29A496544}" type="presParOf" srcId="{D24F4DFF-6035-4092-9B3A-EB0D80058BB4}" destId="{C90EB435-5EFA-404D-B1AB-3E6932FA0566}" srcOrd="1" destOrd="0" presId="urn:microsoft.com/office/officeart/2005/8/layout/pyramid2"/>
    <dgm:cxn modelId="{F541D2D7-6967-463A-B541-AF1E94DD1B27}" type="presParOf" srcId="{C90EB435-5EFA-404D-B1AB-3E6932FA0566}" destId="{7830A587-887B-4217-AB10-6800DBC1D58C}" srcOrd="0" destOrd="0" presId="urn:microsoft.com/office/officeart/2005/8/layout/pyramid2"/>
    <dgm:cxn modelId="{AFCEEF47-9804-4356-8413-A6AB3FE7099D}" type="presParOf" srcId="{C90EB435-5EFA-404D-B1AB-3E6932FA0566}" destId="{8F2A0EDB-DDC2-4BD8-9E76-716D24B9498F}" srcOrd="1" destOrd="0" presId="urn:microsoft.com/office/officeart/2005/8/layout/pyramid2"/>
    <dgm:cxn modelId="{FDB27594-4141-4765-91C4-F81A96FA983B}" type="presParOf" srcId="{C90EB435-5EFA-404D-B1AB-3E6932FA0566}" destId="{FDA5878F-8986-495D-A6BB-7B1D07DF09EA}" srcOrd="2" destOrd="0" presId="urn:microsoft.com/office/officeart/2005/8/layout/pyramid2"/>
    <dgm:cxn modelId="{0E179F07-9CC3-4A17-B774-B3899C75ECAA}" type="presParOf" srcId="{C90EB435-5EFA-404D-B1AB-3E6932FA0566}" destId="{2077507C-9BAB-4851-8C9C-87129EF9CC86}" srcOrd="3" destOrd="0" presId="urn:microsoft.com/office/officeart/2005/8/layout/pyramid2"/>
    <dgm:cxn modelId="{B5330B75-CE40-4C0A-9473-F7826740D7FF}" type="presParOf" srcId="{C90EB435-5EFA-404D-B1AB-3E6932FA0566}" destId="{F618FDF0-0D3B-4E64-A5B9-6963D7BD3215}" srcOrd="4" destOrd="0" presId="urn:microsoft.com/office/officeart/2005/8/layout/pyramid2"/>
    <dgm:cxn modelId="{43137FB3-5E6C-4113-ACE1-A401E32BA6CA}" type="presParOf" srcId="{C90EB435-5EFA-404D-B1AB-3E6932FA0566}" destId="{A6C3EC06-7AFD-4855-BDC3-18C6A9B8707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45A8465-294B-4648-A058-A49E1E3DC96D}" type="doc">
      <dgm:prSet loTypeId="urn:microsoft.com/office/officeart/2005/8/layout/bProcess4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54155744-2783-417A-97AC-096368EE1C0E}">
      <dgm:prSet phldrT="[نص]"/>
      <dgm:spPr/>
      <dgm:t>
        <a:bodyPr/>
        <a:lstStyle/>
        <a:p>
          <a:pPr rtl="1"/>
          <a:r>
            <a:rPr lang="ar-SA" dirty="0" smtClean="0"/>
            <a:t>ضرب الأمثلة</a:t>
          </a:r>
          <a:endParaRPr lang="ar-SA" dirty="0"/>
        </a:p>
      </dgm:t>
    </dgm:pt>
    <dgm:pt modelId="{9C9989BD-471E-4A5A-A5F4-47BFA4FF3405}" type="parTrans" cxnId="{6883EDE4-3416-4C0B-A493-0B947F9536F7}">
      <dgm:prSet/>
      <dgm:spPr/>
      <dgm:t>
        <a:bodyPr/>
        <a:lstStyle/>
        <a:p>
          <a:pPr rtl="1"/>
          <a:endParaRPr lang="ar-SA"/>
        </a:p>
      </dgm:t>
    </dgm:pt>
    <dgm:pt modelId="{B47AACBF-335C-40F9-A7BB-CC8BC149EB4F}" type="sibTrans" cxnId="{6883EDE4-3416-4C0B-A493-0B947F9536F7}">
      <dgm:prSet/>
      <dgm:spPr/>
      <dgm:t>
        <a:bodyPr/>
        <a:lstStyle/>
        <a:p>
          <a:pPr rtl="1"/>
          <a:endParaRPr lang="ar-SA"/>
        </a:p>
      </dgm:t>
    </dgm:pt>
    <dgm:pt modelId="{76CA711D-DE65-4D4E-85A3-F9D2E8324051}">
      <dgm:prSet phldrT="[نص]"/>
      <dgm:spPr/>
      <dgm:t>
        <a:bodyPr/>
        <a:lstStyle/>
        <a:p>
          <a:pPr rtl="1"/>
          <a:r>
            <a:rPr lang="ar-SA" dirty="0" err="1" smtClean="0"/>
            <a:t>الإستفهام</a:t>
          </a:r>
          <a:endParaRPr lang="ar-SA" dirty="0"/>
        </a:p>
      </dgm:t>
    </dgm:pt>
    <dgm:pt modelId="{0650CF6B-2471-4E7D-96B1-BEFD3B88D6BC}" type="parTrans" cxnId="{9CA966F2-6234-4C60-A1DF-84EC2F77F0E9}">
      <dgm:prSet/>
      <dgm:spPr/>
      <dgm:t>
        <a:bodyPr/>
        <a:lstStyle/>
        <a:p>
          <a:pPr rtl="1"/>
          <a:endParaRPr lang="ar-SA"/>
        </a:p>
      </dgm:t>
    </dgm:pt>
    <dgm:pt modelId="{00AE8ADC-19A2-40D9-B461-1AE52F43CDBD}" type="sibTrans" cxnId="{9CA966F2-6234-4C60-A1DF-84EC2F77F0E9}">
      <dgm:prSet/>
      <dgm:spPr/>
      <dgm:t>
        <a:bodyPr/>
        <a:lstStyle/>
        <a:p>
          <a:pPr rtl="1"/>
          <a:endParaRPr lang="ar-SA"/>
        </a:p>
      </dgm:t>
    </dgm:pt>
    <dgm:pt modelId="{465D241D-E834-44C5-AB57-B2B022492B4A}">
      <dgm:prSet phldrT="[نص]"/>
      <dgm:spPr/>
      <dgm:t>
        <a:bodyPr/>
        <a:lstStyle/>
        <a:p>
          <a:pPr rtl="1"/>
          <a:r>
            <a:rPr lang="ar-SA" dirty="0" smtClean="0"/>
            <a:t>القصة</a:t>
          </a:r>
          <a:endParaRPr lang="ar-SA" dirty="0"/>
        </a:p>
      </dgm:t>
    </dgm:pt>
    <dgm:pt modelId="{B00CA2C9-CB77-4BC1-B44D-B2013F97855B}" type="parTrans" cxnId="{71AA0C9B-DFFC-4CB7-9DB6-EEAEAA62B5EC}">
      <dgm:prSet/>
      <dgm:spPr/>
      <dgm:t>
        <a:bodyPr/>
        <a:lstStyle/>
        <a:p>
          <a:pPr rtl="1"/>
          <a:endParaRPr lang="ar-SA"/>
        </a:p>
      </dgm:t>
    </dgm:pt>
    <dgm:pt modelId="{6F2B5F1A-0C02-486C-BB53-677D88661AC6}" type="sibTrans" cxnId="{71AA0C9B-DFFC-4CB7-9DB6-EEAEAA62B5EC}">
      <dgm:prSet/>
      <dgm:spPr/>
      <dgm:t>
        <a:bodyPr/>
        <a:lstStyle/>
        <a:p>
          <a:pPr rtl="1"/>
          <a:endParaRPr lang="ar-SA"/>
        </a:p>
      </dgm:t>
    </dgm:pt>
    <dgm:pt modelId="{D1A58F65-3081-496D-901D-25315C5E3DDC}">
      <dgm:prSet phldrT="[نص]"/>
      <dgm:spPr/>
      <dgm:t>
        <a:bodyPr/>
        <a:lstStyle/>
        <a:p>
          <a:pPr rtl="1"/>
          <a:r>
            <a:rPr lang="ar-SA" dirty="0" smtClean="0"/>
            <a:t>المقارنة</a:t>
          </a:r>
          <a:endParaRPr lang="ar-SA" dirty="0"/>
        </a:p>
      </dgm:t>
    </dgm:pt>
    <dgm:pt modelId="{D324C91F-52F9-4902-8690-28A80BCEE137}" type="parTrans" cxnId="{BC7F7886-D152-4591-A820-ACA8AFB550E8}">
      <dgm:prSet/>
      <dgm:spPr/>
      <dgm:t>
        <a:bodyPr/>
        <a:lstStyle/>
        <a:p>
          <a:pPr rtl="1"/>
          <a:endParaRPr lang="ar-SA"/>
        </a:p>
      </dgm:t>
    </dgm:pt>
    <dgm:pt modelId="{A38340B8-D327-4BD7-8218-C76FCC8D3CDA}" type="sibTrans" cxnId="{BC7F7886-D152-4591-A820-ACA8AFB550E8}">
      <dgm:prSet/>
      <dgm:spPr/>
      <dgm:t>
        <a:bodyPr/>
        <a:lstStyle/>
        <a:p>
          <a:pPr rtl="1"/>
          <a:endParaRPr lang="ar-SA"/>
        </a:p>
      </dgm:t>
    </dgm:pt>
    <dgm:pt modelId="{18DAEBEB-6252-4280-B860-C359F1DDBC29}">
      <dgm:prSet phldrT="[نص]"/>
      <dgm:spPr/>
      <dgm:t>
        <a:bodyPr/>
        <a:lstStyle/>
        <a:p>
          <a:pPr rtl="1"/>
          <a:r>
            <a:rPr lang="ar-SA" dirty="0" smtClean="0"/>
            <a:t>النقل المؤثر</a:t>
          </a:r>
          <a:endParaRPr lang="ar-SA" dirty="0"/>
        </a:p>
      </dgm:t>
    </dgm:pt>
    <dgm:pt modelId="{BABD52E8-AA40-4F7B-BD45-77A552517107}" type="parTrans" cxnId="{3CA75CD6-8996-4C35-9AA1-1F0ADF781A57}">
      <dgm:prSet/>
      <dgm:spPr/>
      <dgm:t>
        <a:bodyPr/>
        <a:lstStyle/>
        <a:p>
          <a:pPr rtl="1"/>
          <a:endParaRPr lang="ar-SA"/>
        </a:p>
      </dgm:t>
    </dgm:pt>
    <dgm:pt modelId="{F37CBAFC-97E8-43DF-AF1E-F06F7D34FF2C}" type="sibTrans" cxnId="{3CA75CD6-8996-4C35-9AA1-1F0ADF781A57}">
      <dgm:prSet/>
      <dgm:spPr/>
      <dgm:t>
        <a:bodyPr/>
        <a:lstStyle/>
        <a:p>
          <a:pPr rtl="1"/>
          <a:endParaRPr lang="ar-SA"/>
        </a:p>
      </dgm:t>
    </dgm:pt>
    <dgm:pt modelId="{6E8EC422-037A-4DF1-8CD4-90FCB86B660B}">
      <dgm:prSet phldrT="[نص]"/>
      <dgm:spPr/>
      <dgm:t>
        <a:bodyPr/>
        <a:lstStyle/>
        <a:p>
          <a:pPr rtl="1"/>
          <a:r>
            <a:rPr lang="ar-SA" dirty="0" smtClean="0"/>
            <a:t>الصور الذهنية</a:t>
          </a:r>
          <a:endParaRPr lang="ar-SA" dirty="0"/>
        </a:p>
      </dgm:t>
    </dgm:pt>
    <dgm:pt modelId="{F928F58C-507C-4CE7-914F-D286F161A94B}" type="parTrans" cxnId="{BDDF3B77-D7DB-45EF-8DC2-063D7CDDBCA0}">
      <dgm:prSet/>
      <dgm:spPr/>
      <dgm:t>
        <a:bodyPr/>
        <a:lstStyle/>
        <a:p>
          <a:pPr rtl="1"/>
          <a:endParaRPr lang="ar-SA"/>
        </a:p>
      </dgm:t>
    </dgm:pt>
    <dgm:pt modelId="{F17BDD18-C031-4698-AAC6-4364140664B4}" type="sibTrans" cxnId="{BDDF3B77-D7DB-45EF-8DC2-063D7CDDBCA0}">
      <dgm:prSet/>
      <dgm:spPr/>
      <dgm:t>
        <a:bodyPr/>
        <a:lstStyle/>
        <a:p>
          <a:pPr rtl="1"/>
          <a:endParaRPr lang="ar-SA"/>
        </a:p>
      </dgm:t>
    </dgm:pt>
    <dgm:pt modelId="{CDD6B666-64AF-430E-AE35-9F3DF082BA81}">
      <dgm:prSet phldrT="[نص]"/>
      <dgm:spPr/>
      <dgm:t>
        <a:bodyPr/>
        <a:lstStyle/>
        <a:p>
          <a:pPr rtl="1"/>
          <a:r>
            <a:rPr lang="ar-SA" dirty="0" smtClean="0"/>
            <a:t>الإلقاء المتقن</a:t>
          </a:r>
          <a:endParaRPr lang="ar-SA" dirty="0"/>
        </a:p>
      </dgm:t>
    </dgm:pt>
    <dgm:pt modelId="{A03D3986-CB06-41A5-982E-F0292D63543A}" type="parTrans" cxnId="{DF5BFEAF-87FB-455F-9408-DFBF4B84F2E2}">
      <dgm:prSet/>
      <dgm:spPr/>
      <dgm:t>
        <a:bodyPr/>
        <a:lstStyle/>
        <a:p>
          <a:pPr rtl="1"/>
          <a:endParaRPr lang="ar-SA"/>
        </a:p>
      </dgm:t>
    </dgm:pt>
    <dgm:pt modelId="{E7658C85-CA1D-4670-A357-887F2746F2BC}" type="sibTrans" cxnId="{DF5BFEAF-87FB-455F-9408-DFBF4B84F2E2}">
      <dgm:prSet/>
      <dgm:spPr/>
      <dgm:t>
        <a:bodyPr/>
        <a:lstStyle/>
        <a:p>
          <a:pPr rtl="1"/>
          <a:endParaRPr lang="ar-SA"/>
        </a:p>
      </dgm:t>
    </dgm:pt>
    <dgm:pt modelId="{E439307D-9FE5-4A32-83BB-85BF215FE39E}">
      <dgm:prSet phldrT="[نص]"/>
      <dgm:spPr/>
      <dgm:t>
        <a:bodyPr/>
        <a:lstStyle/>
        <a:p>
          <a:pPr rtl="1"/>
          <a:r>
            <a:rPr lang="ar-SA" dirty="0" smtClean="0"/>
            <a:t>البدء بالأهم</a:t>
          </a:r>
          <a:endParaRPr lang="ar-SA" dirty="0"/>
        </a:p>
      </dgm:t>
    </dgm:pt>
    <dgm:pt modelId="{2D971DE7-22CC-461B-A4F1-D4C0E387C18D}" type="parTrans" cxnId="{F9699C8E-4DB6-4A51-880C-5BA3A9B33B33}">
      <dgm:prSet/>
      <dgm:spPr/>
      <dgm:t>
        <a:bodyPr/>
        <a:lstStyle/>
        <a:p>
          <a:pPr rtl="1"/>
          <a:endParaRPr lang="ar-SA"/>
        </a:p>
      </dgm:t>
    </dgm:pt>
    <dgm:pt modelId="{2DFC7E9E-E67A-4133-97E8-7F4D5DAAF08C}" type="sibTrans" cxnId="{F9699C8E-4DB6-4A51-880C-5BA3A9B33B33}">
      <dgm:prSet/>
      <dgm:spPr/>
      <dgm:t>
        <a:bodyPr/>
        <a:lstStyle/>
        <a:p>
          <a:pPr rtl="1"/>
          <a:endParaRPr lang="ar-SA"/>
        </a:p>
      </dgm:t>
    </dgm:pt>
    <dgm:pt modelId="{6E99AEEF-2863-4F86-B5D4-34DCFBDB518A}">
      <dgm:prSet phldrT="[نص]"/>
      <dgm:spPr/>
      <dgm:t>
        <a:bodyPr/>
        <a:lstStyle/>
        <a:p>
          <a:pPr rtl="1"/>
          <a:r>
            <a:rPr lang="ar-SA" dirty="0" smtClean="0"/>
            <a:t>المجاز</a:t>
          </a:r>
          <a:endParaRPr lang="ar-SA" dirty="0"/>
        </a:p>
      </dgm:t>
    </dgm:pt>
    <dgm:pt modelId="{02BD8C60-087D-4E46-AF3E-4D10C2411929}" type="parTrans" cxnId="{859D195A-2E3A-4E1E-A9EF-32A3BBA8636C}">
      <dgm:prSet/>
      <dgm:spPr/>
      <dgm:t>
        <a:bodyPr/>
        <a:lstStyle/>
        <a:p>
          <a:pPr rtl="1"/>
          <a:endParaRPr lang="ar-SA"/>
        </a:p>
      </dgm:t>
    </dgm:pt>
    <dgm:pt modelId="{4745D704-EC9D-4AB4-A8A8-695FD76A83BB}" type="sibTrans" cxnId="{859D195A-2E3A-4E1E-A9EF-32A3BBA8636C}">
      <dgm:prSet/>
      <dgm:spPr/>
      <dgm:t>
        <a:bodyPr/>
        <a:lstStyle/>
        <a:p>
          <a:pPr rtl="1"/>
          <a:endParaRPr lang="ar-SA"/>
        </a:p>
      </dgm:t>
    </dgm:pt>
    <dgm:pt modelId="{3758B79D-A922-4FAC-BFD1-6049349FBFC7}" type="pres">
      <dgm:prSet presAssocID="{345A8465-294B-4648-A058-A49E1E3DC96D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98CC79B-8E3C-4E1C-AA16-EDE9D1FBFE9A}" type="pres">
      <dgm:prSet presAssocID="{54155744-2783-417A-97AC-096368EE1C0E}" presName="compNode" presStyleCnt="0"/>
      <dgm:spPr/>
    </dgm:pt>
    <dgm:pt modelId="{D92A1856-8735-401B-B5D0-0A3EADEDC292}" type="pres">
      <dgm:prSet presAssocID="{54155744-2783-417A-97AC-096368EE1C0E}" presName="dummyConnPt" presStyleCnt="0"/>
      <dgm:spPr/>
    </dgm:pt>
    <dgm:pt modelId="{C4B90219-61C9-4774-9527-60D6ADF9D656}" type="pres">
      <dgm:prSet presAssocID="{54155744-2783-417A-97AC-096368EE1C0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7F87A8-6D73-496B-B435-FC3174D6BD51}" type="pres">
      <dgm:prSet presAssocID="{B47AACBF-335C-40F9-A7BB-CC8BC149EB4F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9462D5E7-ECB8-4F4F-9CC6-A8FCB63FA7A4}" type="pres">
      <dgm:prSet presAssocID="{76CA711D-DE65-4D4E-85A3-F9D2E8324051}" presName="compNode" presStyleCnt="0"/>
      <dgm:spPr/>
    </dgm:pt>
    <dgm:pt modelId="{DF57AB23-3F48-4164-BE7C-A29134A9F2D7}" type="pres">
      <dgm:prSet presAssocID="{76CA711D-DE65-4D4E-85A3-F9D2E8324051}" presName="dummyConnPt" presStyleCnt="0"/>
      <dgm:spPr/>
    </dgm:pt>
    <dgm:pt modelId="{B2017E52-F1BB-4AE9-AB98-B99B5EAC708C}" type="pres">
      <dgm:prSet presAssocID="{76CA711D-DE65-4D4E-85A3-F9D2E832405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09E107-BE11-45A6-B999-C61D05F2D640}" type="pres">
      <dgm:prSet presAssocID="{00AE8ADC-19A2-40D9-B461-1AE52F43CDBD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4E37F472-EAA9-4EDF-9B50-35F7F64B5385}" type="pres">
      <dgm:prSet presAssocID="{465D241D-E834-44C5-AB57-B2B022492B4A}" presName="compNode" presStyleCnt="0"/>
      <dgm:spPr/>
    </dgm:pt>
    <dgm:pt modelId="{8309DC02-0F64-4599-BF81-E387DA3800C5}" type="pres">
      <dgm:prSet presAssocID="{465D241D-E834-44C5-AB57-B2B022492B4A}" presName="dummyConnPt" presStyleCnt="0"/>
      <dgm:spPr/>
    </dgm:pt>
    <dgm:pt modelId="{E6AFFBBB-5078-4C9A-BAF0-266209982A2C}" type="pres">
      <dgm:prSet presAssocID="{465D241D-E834-44C5-AB57-B2B022492B4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DF5C4E-E0FD-420B-9F89-94D10055A07D}" type="pres">
      <dgm:prSet presAssocID="{6F2B5F1A-0C02-486C-BB53-677D88661AC6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B3FF6986-B343-4896-97C4-A12B1DA8EF55}" type="pres">
      <dgm:prSet presAssocID="{D1A58F65-3081-496D-901D-25315C5E3DDC}" presName="compNode" presStyleCnt="0"/>
      <dgm:spPr/>
    </dgm:pt>
    <dgm:pt modelId="{47216514-0491-4F61-8C3E-55DF87C1F8AE}" type="pres">
      <dgm:prSet presAssocID="{D1A58F65-3081-496D-901D-25315C5E3DDC}" presName="dummyConnPt" presStyleCnt="0"/>
      <dgm:spPr/>
    </dgm:pt>
    <dgm:pt modelId="{D9B134D6-8C10-4FA7-BF13-22414303CF1B}" type="pres">
      <dgm:prSet presAssocID="{D1A58F65-3081-496D-901D-25315C5E3DDC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DFCD2B-7D44-4574-A2FF-ECF1261D6C1E}" type="pres">
      <dgm:prSet presAssocID="{A38340B8-D327-4BD7-8218-C76FCC8D3CDA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1773BBBB-2F2D-42C3-80AC-E734DC714CD2}" type="pres">
      <dgm:prSet presAssocID="{18DAEBEB-6252-4280-B860-C359F1DDBC29}" presName="compNode" presStyleCnt="0"/>
      <dgm:spPr/>
    </dgm:pt>
    <dgm:pt modelId="{3501B3A1-9139-4B26-92AA-7FEEFBBC9D97}" type="pres">
      <dgm:prSet presAssocID="{18DAEBEB-6252-4280-B860-C359F1DDBC29}" presName="dummyConnPt" presStyleCnt="0"/>
      <dgm:spPr/>
    </dgm:pt>
    <dgm:pt modelId="{E8CD6A0B-B583-4629-B160-EA8A95991608}" type="pres">
      <dgm:prSet presAssocID="{18DAEBEB-6252-4280-B860-C359F1DDBC2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240CB1-C368-4D02-945C-F8532D901FA7}" type="pres">
      <dgm:prSet presAssocID="{F37CBAFC-97E8-43DF-AF1E-F06F7D34FF2C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A0549D2F-189C-46E5-9C39-F2A4ED78078F}" type="pres">
      <dgm:prSet presAssocID="{6E8EC422-037A-4DF1-8CD4-90FCB86B660B}" presName="compNode" presStyleCnt="0"/>
      <dgm:spPr/>
    </dgm:pt>
    <dgm:pt modelId="{FE8BCCC3-9DA9-41CE-92EE-BF70C55037CC}" type="pres">
      <dgm:prSet presAssocID="{6E8EC422-037A-4DF1-8CD4-90FCB86B660B}" presName="dummyConnPt" presStyleCnt="0"/>
      <dgm:spPr/>
    </dgm:pt>
    <dgm:pt modelId="{4B93097C-C663-475E-8C40-05A1D842B0CE}" type="pres">
      <dgm:prSet presAssocID="{6E8EC422-037A-4DF1-8CD4-90FCB86B660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E1A48F-2B4B-45E4-A7EE-A481D88A05FB}" type="pres">
      <dgm:prSet presAssocID="{F17BDD18-C031-4698-AAC6-4364140664B4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6F84FDF1-294B-40AA-933D-87DEC0827DA0}" type="pres">
      <dgm:prSet presAssocID="{CDD6B666-64AF-430E-AE35-9F3DF082BA81}" presName="compNode" presStyleCnt="0"/>
      <dgm:spPr/>
    </dgm:pt>
    <dgm:pt modelId="{A3017833-846F-4297-8EA9-E3A745D4F310}" type="pres">
      <dgm:prSet presAssocID="{CDD6B666-64AF-430E-AE35-9F3DF082BA81}" presName="dummyConnPt" presStyleCnt="0"/>
      <dgm:spPr/>
    </dgm:pt>
    <dgm:pt modelId="{7EFE1829-D487-49AB-90C3-9471B524963C}" type="pres">
      <dgm:prSet presAssocID="{CDD6B666-64AF-430E-AE35-9F3DF082BA8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069FC7-AF8F-426A-AB0A-A49F97EE1430}" type="pres">
      <dgm:prSet presAssocID="{E7658C85-CA1D-4670-A357-887F2746F2BC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5CC69D4A-FA4D-4C1B-BF2A-9871CC6FF8E7}" type="pres">
      <dgm:prSet presAssocID="{E439307D-9FE5-4A32-83BB-85BF215FE39E}" presName="compNode" presStyleCnt="0"/>
      <dgm:spPr/>
    </dgm:pt>
    <dgm:pt modelId="{25E0DE58-1A9E-437A-A6B3-93D7BFAE494E}" type="pres">
      <dgm:prSet presAssocID="{E439307D-9FE5-4A32-83BB-85BF215FE39E}" presName="dummyConnPt" presStyleCnt="0"/>
      <dgm:spPr/>
    </dgm:pt>
    <dgm:pt modelId="{AD3B70FC-DAD2-40E4-B877-1C98E8CD1FA3}" type="pres">
      <dgm:prSet presAssocID="{E439307D-9FE5-4A32-83BB-85BF215FE39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E130DD-F006-4F2F-B517-FA1AD7A65430}" type="pres">
      <dgm:prSet presAssocID="{2DFC7E9E-E67A-4133-97E8-7F4D5DAAF08C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55BBAFFA-821C-4CBE-B623-09429D32934D}" type="pres">
      <dgm:prSet presAssocID="{6E99AEEF-2863-4F86-B5D4-34DCFBDB518A}" presName="compNode" presStyleCnt="0"/>
      <dgm:spPr/>
    </dgm:pt>
    <dgm:pt modelId="{2F538459-6239-46DF-8F3D-A4DD77534864}" type="pres">
      <dgm:prSet presAssocID="{6E99AEEF-2863-4F86-B5D4-34DCFBDB518A}" presName="dummyConnPt" presStyleCnt="0"/>
      <dgm:spPr/>
    </dgm:pt>
    <dgm:pt modelId="{A620DC09-ED43-49D2-AAFA-D9F3A3BB00A9}" type="pres">
      <dgm:prSet presAssocID="{6E99AEEF-2863-4F86-B5D4-34DCFBDB518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9699C8E-4DB6-4A51-880C-5BA3A9B33B33}" srcId="{345A8465-294B-4648-A058-A49E1E3DC96D}" destId="{E439307D-9FE5-4A32-83BB-85BF215FE39E}" srcOrd="7" destOrd="0" parTransId="{2D971DE7-22CC-461B-A4F1-D4C0E387C18D}" sibTransId="{2DFC7E9E-E67A-4133-97E8-7F4D5DAAF08C}"/>
    <dgm:cxn modelId="{859D195A-2E3A-4E1E-A9EF-32A3BBA8636C}" srcId="{345A8465-294B-4648-A058-A49E1E3DC96D}" destId="{6E99AEEF-2863-4F86-B5D4-34DCFBDB518A}" srcOrd="8" destOrd="0" parTransId="{02BD8C60-087D-4E46-AF3E-4D10C2411929}" sibTransId="{4745D704-EC9D-4AB4-A8A8-695FD76A83BB}"/>
    <dgm:cxn modelId="{355288A0-CF05-49E3-98FF-B0FD4B4121D0}" type="presOf" srcId="{6E8EC422-037A-4DF1-8CD4-90FCB86B660B}" destId="{4B93097C-C663-475E-8C40-05A1D842B0CE}" srcOrd="0" destOrd="0" presId="urn:microsoft.com/office/officeart/2005/8/layout/bProcess4"/>
    <dgm:cxn modelId="{6883EDE4-3416-4C0B-A493-0B947F9536F7}" srcId="{345A8465-294B-4648-A058-A49E1E3DC96D}" destId="{54155744-2783-417A-97AC-096368EE1C0E}" srcOrd="0" destOrd="0" parTransId="{9C9989BD-471E-4A5A-A5F4-47BFA4FF3405}" sibTransId="{B47AACBF-335C-40F9-A7BB-CC8BC149EB4F}"/>
    <dgm:cxn modelId="{3BE3C3BE-7817-498B-9F7B-B1D80CE3C681}" type="presOf" srcId="{345A8465-294B-4648-A058-A49E1E3DC96D}" destId="{3758B79D-A922-4FAC-BFD1-6049349FBFC7}" srcOrd="0" destOrd="0" presId="urn:microsoft.com/office/officeart/2005/8/layout/bProcess4"/>
    <dgm:cxn modelId="{9CA966F2-6234-4C60-A1DF-84EC2F77F0E9}" srcId="{345A8465-294B-4648-A058-A49E1E3DC96D}" destId="{76CA711D-DE65-4D4E-85A3-F9D2E8324051}" srcOrd="1" destOrd="0" parTransId="{0650CF6B-2471-4E7D-96B1-BEFD3B88D6BC}" sibTransId="{00AE8ADC-19A2-40D9-B461-1AE52F43CDBD}"/>
    <dgm:cxn modelId="{BDDF3B77-D7DB-45EF-8DC2-063D7CDDBCA0}" srcId="{345A8465-294B-4648-A058-A49E1E3DC96D}" destId="{6E8EC422-037A-4DF1-8CD4-90FCB86B660B}" srcOrd="5" destOrd="0" parTransId="{F928F58C-507C-4CE7-914F-D286F161A94B}" sibTransId="{F17BDD18-C031-4698-AAC6-4364140664B4}"/>
    <dgm:cxn modelId="{57EB1678-E889-44C0-9788-2AF56CB24A22}" type="presOf" srcId="{F37CBAFC-97E8-43DF-AF1E-F06F7D34FF2C}" destId="{2E240CB1-C368-4D02-945C-F8532D901FA7}" srcOrd="0" destOrd="0" presId="urn:microsoft.com/office/officeart/2005/8/layout/bProcess4"/>
    <dgm:cxn modelId="{F5306C70-85BB-4C79-899E-A1B73B714FED}" type="presOf" srcId="{2DFC7E9E-E67A-4133-97E8-7F4D5DAAF08C}" destId="{D7E130DD-F006-4F2F-B517-FA1AD7A65430}" srcOrd="0" destOrd="0" presId="urn:microsoft.com/office/officeart/2005/8/layout/bProcess4"/>
    <dgm:cxn modelId="{3CA75CD6-8996-4C35-9AA1-1F0ADF781A57}" srcId="{345A8465-294B-4648-A058-A49E1E3DC96D}" destId="{18DAEBEB-6252-4280-B860-C359F1DDBC29}" srcOrd="4" destOrd="0" parTransId="{BABD52E8-AA40-4F7B-BD45-77A552517107}" sibTransId="{F37CBAFC-97E8-43DF-AF1E-F06F7D34FF2C}"/>
    <dgm:cxn modelId="{FFDED0A4-1E35-49E2-A92F-1B7416530DB1}" type="presOf" srcId="{6E99AEEF-2863-4F86-B5D4-34DCFBDB518A}" destId="{A620DC09-ED43-49D2-AAFA-D9F3A3BB00A9}" srcOrd="0" destOrd="0" presId="urn:microsoft.com/office/officeart/2005/8/layout/bProcess4"/>
    <dgm:cxn modelId="{F318688D-7645-4B3D-9E5E-1BDBF10BE399}" type="presOf" srcId="{76CA711D-DE65-4D4E-85A3-F9D2E8324051}" destId="{B2017E52-F1BB-4AE9-AB98-B99B5EAC708C}" srcOrd="0" destOrd="0" presId="urn:microsoft.com/office/officeart/2005/8/layout/bProcess4"/>
    <dgm:cxn modelId="{56A1277B-21ED-4D40-8A0C-614C4A0E4F74}" type="presOf" srcId="{E7658C85-CA1D-4670-A357-887F2746F2BC}" destId="{1A069FC7-AF8F-426A-AB0A-A49F97EE1430}" srcOrd="0" destOrd="0" presId="urn:microsoft.com/office/officeart/2005/8/layout/bProcess4"/>
    <dgm:cxn modelId="{68C2B2C8-E35C-4DF2-B1DB-410DD1204710}" type="presOf" srcId="{E439307D-9FE5-4A32-83BB-85BF215FE39E}" destId="{AD3B70FC-DAD2-40E4-B877-1C98E8CD1FA3}" srcOrd="0" destOrd="0" presId="urn:microsoft.com/office/officeart/2005/8/layout/bProcess4"/>
    <dgm:cxn modelId="{6362FDB9-52EA-422D-BD70-5F543C66BDDF}" type="presOf" srcId="{18DAEBEB-6252-4280-B860-C359F1DDBC29}" destId="{E8CD6A0B-B583-4629-B160-EA8A95991608}" srcOrd="0" destOrd="0" presId="urn:microsoft.com/office/officeart/2005/8/layout/bProcess4"/>
    <dgm:cxn modelId="{A6E5C153-64DB-4A5E-96D3-DBBA00787078}" type="presOf" srcId="{B47AACBF-335C-40F9-A7BB-CC8BC149EB4F}" destId="{727F87A8-6D73-496B-B435-FC3174D6BD51}" srcOrd="0" destOrd="0" presId="urn:microsoft.com/office/officeart/2005/8/layout/bProcess4"/>
    <dgm:cxn modelId="{4E2DA817-E7CC-4706-AB14-9ACDA6DE4C4E}" type="presOf" srcId="{A38340B8-D327-4BD7-8218-C76FCC8D3CDA}" destId="{C2DFCD2B-7D44-4574-A2FF-ECF1261D6C1E}" srcOrd="0" destOrd="0" presId="urn:microsoft.com/office/officeart/2005/8/layout/bProcess4"/>
    <dgm:cxn modelId="{BC7F7886-D152-4591-A820-ACA8AFB550E8}" srcId="{345A8465-294B-4648-A058-A49E1E3DC96D}" destId="{D1A58F65-3081-496D-901D-25315C5E3DDC}" srcOrd="3" destOrd="0" parTransId="{D324C91F-52F9-4902-8690-28A80BCEE137}" sibTransId="{A38340B8-D327-4BD7-8218-C76FCC8D3CDA}"/>
    <dgm:cxn modelId="{762D8007-D072-48F2-8BA0-506A7D059B3D}" type="presOf" srcId="{00AE8ADC-19A2-40D9-B461-1AE52F43CDBD}" destId="{2609E107-BE11-45A6-B999-C61D05F2D640}" srcOrd="0" destOrd="0" presId="urn:microsoft.com/office/officeart/2005/8/layout/bProcess4"/>
    <dgm:cxn modelId="{1D4D122B-28C1-4543-8904-D14200583042}" type="presOf" srcId="{54155744-2783-417A-97AC-096368EE1C0E}" destId="{C4B90219-61C9-4774-9527-60D6ADF9D656}" srcOrd="0" destOrd="0" presId="urn:microsoft.com/office/officeart/2005/8/layout/bProcess4"/>
    <dgm:cxn modelId="{E310B961-596A-4639-AE67-E9365A516AEF}" type="presOf" srcId="{D1A58F65-3081-496D-901D-25315C5E3DDC}" destId="{D9B134D6-8C10-4FA7-BF13-22414303CF1B}" srcOrd="0" destOrd="0" presId="urn:microsoft.com/office/officeart/2005/8/layout/bProcess4"/>
    <dgm:cxn modelId="{DF5BFEAF-87FB-455F-9408-DFBF4B84F2E2}" srcId="{345A8465-294B-4648-A058-A49E1E3DC96D}" destId="{CDD6B666-64AF-430E-AE35-9F3DF082BA81}" srcOrd="6" destOrd="0" parTransId="{A03D3986-CB06-41A5-982E-F0292D63543A}" sibTransId="{E7658C85-CA1D-4670-A357-887F2746F2BC}"/>
    <dgm:cxn modelId="{B0074600-BDBD-4666-96C1-92EBD0AF603A}" type="presOf" srcId="{465D241D-E834-44C5-AB57-B2B022492B4A}" destId="{E6AFFBBB-5078-4C9A-BAF0-266209982A2C}" srcOrd="0" destOrd="0" presId="urn:microsoft.com/office/officeart/2005/8/layout/bProcess4"/>
    <dgm:cxn modelId="{FD583530-A66F-4437-A99F-2C267F00C436}" type="presOf" srcId="{F17BDD18-C031-4698-AAC6-4364140664B4}" destId="{6BE1A48F-2B4B-45E4-A7EE-A481D88A05FB}" srcOrd="0" destOrd="0" presId="urn:microsoft.com/office/officeart/2005/8/layout/bProcess4"/>
    <dgm:cxn modelId="{71AA0C9B-DFFC-4CB7-9DB6-EEAEAA62B5EC}" srcId="{345A8465-294B-4648-A058-A49E1E3DC96D}" destId="{465D241D-E834-44C5-AB57-B2B022492B4A}" srcOrd="2" destOrd="0" parTransId="{B00CA2C9-CB77-4BC1-B44D-B2013F97855B}" sibTransId="{6F2B5F1A-0C02-486C-BB53-677D88661AC6}"/>
    <dgm:cxn modelId="{73BBC836-22D8-47E2-96DA-2C0DBE579BA1}" type="presOf" srcId="{6F2B5F1A-0C02-486C-BB53-677D88661AC6}" destId="{6FDF5C4E-E0FD-420B-9F89-94D10055A07D}" srcOrd="0" destOrd="0" presId="urn:microsoft.com/office/officeart/2005/8/layout/bProcess4"/>
    <dgm:cxn modelId="{7AB7585E-BE2F-4C83-900D-F02ABE877D37}" type="presOf" srcId="{CDD6B666-64AF-430E-AE35-9F3DF082BA81}" destId="{7EFE1829-D487-49AB-90C3-9471B524963C}" srcOrd="0" destOrd="0" presId="urn:microsoft.com/office/officeart/2005/8/layout/bProcess4"/>
    <dgm:cxn modelId="{54774774-83DE-4B61-88B5-1153AEBD8AF2}" type="presParOf" srcId="{3758B79D-A922-4FAC-BFD1-6049349FBFC7}" destId="{798CC79B-8E3C-4E1C-AA16-EDE9D1FBFE9A}" srcOrd="0" destOrd="0" presId="urn:microsoft.com/office/officeart/2005/8/layout/bProcess4"/>
    <dgm:cxn modelId="{17165460-CE11-4C1B-A944-9A436A7678A2}" type="presParOf" srcId="{798CC79B-8E3C-4E1C-AA16-EDE9D1FBFE9A}" destId="{D92A1856-8735-401B-B5D0-0A3EADEDC292}" srcOrd="0" destOrd="0" presId="urn:microsoft.com/office/officeart/2005/8/layout/bProcess4"/>
    <dgm:cxn modelId="{787B1A28-8D6E-4D45-ADBE-799C7A65555A}" type="presParOf" srcId="{798CC79B-8E3C-4E1C-AA16-EDE9D1FBFE9A}" destId="{C4B90219-61C9-4774-9527-60D6ADF9D656}" srcOrd="1" destOrd="0" presId="urn:microsoft.com/office/officeart/2005/8/layout/bProcess4"/>
    <dgm:cxn modelId="{40E9F20D-9965-480C-8306-EEF45DC61FEE}" type="presParOf" srcId="{3758B79D-A922-4FAC-BFD1-6049349FBFC7}" destId="{727F87A8-6D73-496B-B435-FC3174D6BD51}" srcOrd="1" destOrd="0" presId="urn:microsoft.com/office/officeart/2005/8/layout/bProcess4"/>
    <dgm:cxn modelId="{D1B72B1B-F561-4B8E-A5E0-BE94F17EF451}" type="presParOf" srcId="{3758B79D-A922-4FAC-BFD1-6049349FBFC7}" destId="{9462D5E7-ECB8-4F4F-9CC6-A8FCB63FA7A4}" srcOrd="2" destOrd="0" presId="urn:microsoft.com/office/officeart/2005/8/layout/bProcess4"/>
    <dgm:cxn modelId="{5F7B34F0-8644-47E3-AB98-583E485E4D47}" type="presParOf" srcId="{9462D5E7-ECB8-4F4F-9CC6-A8FCB63FA7A4}" destId="{DF57AB23-3F48-4164-BE7C-A29134A9F2D7}" srcOrd="0" destOrd="0" presId="urn:microsoft.com/office/officeart/2005/8/layout/bProcess4"/>
    <dgm:cxn modelId="{C939CD38-681E-45FA-A589-5E30778C759B}" type="presParOf" srcId="{9462D5E7-ECB8-4F4F-9CC6-A8FCB63FA7A4}" destId="{B2017E52-F1BB-4AE9-AB98-B99B5EAC708C}" srcOrd="1" destOrd="0" presId="urn:microsoft.com/office/officeart/2005/8/layout/bProcess4"/>
    <dgm:cxn modelId="{974A352F-5A6A-4717-840D-5A12FF2E83FC}" type="presParOf" srcId="{3758B79D-A922-4FAC-BFD1-6049349FBFC7}" destId="{2609E107-BE11-45A6-B999-C61D05F2D640}" srcOrd="3" destOrd="0" presId="urn:microsoft.com/office/officeart/2005/8/layout/bProcess4"/>
    <dgm:cxn modelId="{AA53D3AC-460D-4350-8B89-771700B7C685}" type="presParOf" srcId="{3758B79D-A922-4FAC-BFD1-6049349FBFC7}" destId="{4E37F472-EAA9-4EDF-9B50-35F7F64B5385}" srcOrd="4" destOrd="0" presId="urn:microsoft.com/office/officeart/2005/8/layout/bProcess4"/>
    <dgm:cxn modelId="{1303A44D-83E4-4488-BD79-A9DEE4D4EE64}" type="presParOf" srcId="{4E37F472-EAA9-4EDF-9B50-35F7F64B5385}" destId="{8309DC02-0F64-4599-BF81-E387DA3800C5}" srcOrd="0" destOrd="0" presId="urn:microsoft.com/office/officeart/2005/8/layout/bProcess4"/>
    <dgm:cxn modelId="{AFC577C1-F8BC-40F8-96BB-E861A09AEAB3}" type="presParOf" srcId="{4E37F472-EAA9-4EDF-9B50-35F7F64B5385}" destId="{E6AFFBBB-5078-4C9A-BAF0-266209982A2C}" srcOrd="1" destOrd="0" presId="urn:microsoft.com/office/officeart/2005/8/layout/bProcess4"/>
    <dgm:cxn modelId="{AE7A2CFA-E4DA-4A0F-BEBB-B222128D24FF}" type="presParOf" srcId="{3758B79D-A922-4FAC-BFD1-6049349FBFC7}" destId="{6FDF5C4E-E0FD-420B-9F89-94D10055A07D}" srcOrd="5" destOrd="0" presId="urn:microsoft.com/office/officeart/2005/8/layout/bProcess4"/>
    <dgm:cxn modelId="{C516AB34-FAEF-49A0-B93C-0B485DAA810A}" type="presParOf" srcId="{3758B79D-A922-4FAC-BFD1-6049349FBFC7}" destId="{B3FF6986-B343-4896-97C4-A12B1DA8EF55}" srcOrd="6" destOrd="0" presId="urn:microsoft.com/office/officeart/2005/8/layout/bProcess4"/>
    <dgm:cxn modelId="{7384C8D3-84E8-40DB-AD2C-D5BD6C2B770C}" type="presParOf" srcId="{B3FF6986-B343-4896-97C4-A12B1DA8EF55}" destId="{47216514-0491-4F61-8C3E-55DF87C1F8AE}" srcOrd="0" destOrd="0" presId="urn:microsoft.com/office/officeart/2005/8/layout/bProcess4"/>
    <dgm:cxn modelId="{865AF51C-DDFF-487D-AD9A-E486D008765B}" type="presParOf" srcId="{B3FF6986-B343-4896-97C4-A12B1DA8EF55}" destId="{D9B134D6-8C10-4FA7-BF13-22414303CF1B}" srcOrd="1" destOrd="0" presId="urn:microsoft.com/office/officeart/2005/8/layout/bProcess4"/>
    <dgm:cxn modelId="{695BB35E-E970-4B24-9784-BC582F8C6046}" type="presParOf" srcId="{3758B79D-A922-4FAC-BFD1-6049349FBFC7}" destId="{C2DFCD2B-7D44-4574-A2FF-ECF1261D6C1E}" srcOrd="7" destOrd="0" presId="urn:microsoft.com/office/officeart/2005/8/layout/bProcess4"/>
    <dgm:cxn modelId="{2FB66AB3-6878-45FD-9D76-AC73B4D1B8A2}" type="presParOf" srcId="{3758B79D-A922-4FAC-BFD1-6049349FBFC7}" destId="{1773BBBB-2F2D-42C3-80AC-E734DC714CD2}" srcOrd="8" destOrd="0" presId="urn:microsoft.com/office/officeart/2005/8/layout/bProcess4"/>
    <dgm:cxn modelId="{56F927D5-D675-4680-9537-02664491C8F6}" type="presParOf" srcId="{1773BBBB-2F2D-42C3-80AC-E734DC714CD2}" destId="{3501B3A1-9139-4B26-92AA-7FEEFBBC9D97}" srcOrd="0" destOrd="0" presId="urn:microsoft.com/office/officeart/2005/8/layout/bProcess4"/>
    <dgm:cxn modelId="{D41367A6-13B4-4FC3-8874-BD176C84968A}" type="presParOf" srcId="{1773BBBB-2F2D-42C3-80AC-E734DC714CD2}" destId="{E8CD6A0B-B583-4629-B160-EA8A95991608}" srcOrd="1" destOrd="0" presId="urn:microsoft.com/office/officeart/2005/8/layout/bProcess4"/>
    <dgm:cxn modelId="{49132E15-30CE-470F-99A3-5CC3E5C396E3}" type="presParOf" srcId="{3758B79D-A922-4FAC-BFD1-6049349FBFC7}" destId="{2E240CB1-C368-4D02-945C-F8532D901FA7}" srcOrd="9" destOrd="0" presId="urn:microsoft.com/office/officeart/2005/8/layout/bProcess4"/>
    <dgm:cxn modelId="{07C2F226-9FF4-4503-ACD5-655D906582DA}" type="presParOf" srcId="{3758B79D-A922-4FAC-BFD1-6049349FBFC7}" destId="{A0549D2F-189C-46E5-9C39-F2A4ED78078F}" srcOrd="10" destOrd="0" presId="urn:microsoft.com/office/officeart/2005/8/layout/bProcess4"/>
    <dgm:cxn modelId="{F8A229A2-94BF-4F24-8A07-BB91C27370B3}" type="presParOf" srcId="{A0549D2F-189C-46E5-9C39-F2A4ED78078F}" destId="{FE8BCCC3-9DA9-41CE-92EE-BF70C55037CC}" srcOrd="0" destOrd="0" presId="urn:microsoft.com/office/officeart/2005/8/layout/bProcess4"/>
    <dgm:cxn modelId="{02266DA0-0756-4001-A092-0DA002136E80}" type="presParOf" srcId="{A0549D2F-189C-46E5-9C39-F2A4ED78078F}" destId="{4B93097C-C663-475E-8C40-05A1D842B0CE}" srcOrd="1" destOrd="0" presId="urn:microsoft.com/office/officeart/2005/8/layout/bProcess4"/>
    <dgm:cxn modelId="{E16C06EB-79C1-462E-91CA-1965AB4831B5}" type="presParOf" srcId="{3758B79D-A922-4FAC-BFD1-6049349FBFC7}" destId="{6BE1A48F-2B4B-45E4-A7EE-A481D88A05FB}" srcOrd="11" destOrd="0" presId="urn:microsoft.com/office/officeart/2005/8/layout/bProcess4"/>
    <dgm:cxn modelId="{9FECB724-4F36-4503-857C-64E66680BBCD}" type="presParOf" srcId="{3758B79D-A922-4FAC-BFD1-6049349FBFC7}" destId="{6F84FDF1-294B-40AA-933D-87DEC0827DA0}" srcOrd="12" destOrd="0" presId="urn:microsoft.com/office/officeart/2005/8/layout/bProcess4"/>
    <dgm:cxn modelId="{A870C4CF-48BB-4495-8371-548C02F111E4}" type="presParOf" srcId="{6F84FDF1-294B-40AA-933D-87DEC0827DA0}" destId="{A3017833-846F-4297-8EA9-E3A745D4F310}" srcOrd="0" destOrd="0" presId="urn:microsoft.com/office/officeart/2005/8/layout/bProcess4"/>
    <dgm:cxn modelId="{314091C1-4BED-4DE3-A4FC-0133FA7CD930}" type="presParOf" srcId="{6F84FDF1-294B-40AA-933D-87DEC0827DA0}" destId="{7EFE1829-D487-49AB-90C3-9471B524963C}" srcOrd="1" destOrd="0" presId="urn:microsoft.com/office/officeart/2005/8/layout/bProcess4"/>
    <dgm:cxn modelId="{10D7E619-B971-4EE5-8106-9900926663CF}" type="presParOf" srcId="{3758B79D-A922-4FAC-BFD1-6049349FBFC7}" destId="{1A069FC7-AF8F-426A-AB0A-A49F97EE1430}" srcOrd="13" destOrd="0" presId="urn:microsoft.com/office/officeart/2005/8/layout/bProcess4"/>
    <dgm:cxn modelId="{44C0AC3D-67DA-4D46-9A33-1F16174AEE3D}" type="presParOf" srcId="{3758B79D-A922-4FAC-BFD1-6049349FBFC7}" destId="{5CC69D4A-FA4D-4C1B-BF2A-9871CC6FF8E7}" srcOrd="14" destOrd="0" presId="urn:microsoft.com/office/officeart/2005/8/layout/bProcess4"/>
    <dgm:cxn modelId="{002FC3D0-DC4D-4CE0-ABEF-641BD3F257EE}" type="presParOf" srcId="{5CC69D4A-FA4D-4C1B-BF2A-9871CC6FF8E7}" destId="{25E0DE58-1A9E-437A-A6B3-93D7BFAE494E}" srcOrd="0" destOrd="0" presId="urn:microsoft.com/office/officeart/2005/8/layout/bProcess4"/>
    <dgm:cxn modelId="{084E91A6-7F5A-4580-9FFB-11521936D143}" type="presParOf" srcId="{5CC69D4A-FA4D-4C1B-BF2A-9871CC6FF8E7}" destId="{AD3B70FC-DAD2-40E4-B877-1C98E8CD1FA3}" srcOrd="1" destOrd="0" presId="urn:microsoft.com/office/officeart/2005/8/layout/bProcess4"/>
    <dgm:cxn modelId="{D2169339-5A9F-4D09-B7F5-3EAE34DBFF4A}" type="presParOf" srcId="{3758B79D-A922-4FAC-BFD1-6049349FBFC7}" destId="{D7E130DD-F006-4F2F-B517-FA1AD7A65430}" srcOrd="15" destOrd="0" presId="urn:microsoft.com/office/officeart/2005/8/layout/bProcess4"/>
    <dgm:cxn modelId="{99168D67-1769-42F5-A89A-962A2082FD0E}" type="presParOf" srcId="{3758B79D-A922-4FAC-BFD1-6049349FBFC7}" destId="{55BBAFFA-821C-4CBE-B623-09429D32934D}" srcOrd="16" destOrd="0" presId="urn:microsoft.com/office/officeart/2005/8/layout/bProcess4"/>
    <dgm:cxn modelId="{D2ADE73A-C2BC-43C2-9C78-DC192793AF35}" type="presParOf" srcId="{55BBAFFA-821C-4CBE-B623-09429D32934D}" destId="{2F538459-6239-46DF-8F3D-A4DD77534864}" srcOrd="0" destOrd="0" presId="urn:microsoft.com/office/officeart/2005/8/layout/bProcess4"/>
    <dgm:cxn modelId="{63478350-58F9-4AD5-B090-180323FBC023}" type="presParOf" srcId="{55BBAFFA-821C-4CBE-B623-09429D32934D}" destId="{A620DC09-ED43-49D2-AAFA-D9F3A3BB00A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D75A24-EE87-4799-903C-49977A92DC53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91C2CAF-4A35-4160-8930-3E4E37A7D9A7}">
      <dgm:prSet phldrT="[نص]"/>
      <dgm:spPr/>
      <dgm:t>
        <a:bodyPr/>
        <a:lstStyle/>
        <a:p>
          <a:pPr rtl="1"/>
          <a:r>
            <a:rPr lang="ar-SA" dirty="0" smtClean="0"/>
            <a:t>الجدل المذموم</a:t>
          </a:r>
          <a:endParaRPr lang="ar-SA" dirty="0"/>
        </a:p>
      </dgm:t>
    </dgm:pt>
    <dgm:pt modelId="{71C6C0F3-C411-4A87-AB70-A915D091A72A}" type="parTrans" cxnId="{52624F3E-A373-4A1D-AA21-77935F0E132E}">
      <dgm:prSet/>
      <dgm:spPr/>
      <dgm:t>
        <a:bodyPr/>
        <a:lstStyle/>
        <a:p>
          <a:pPr rtl="1"/>
          <a:endParaRPr lang="ar-SA"/>
        </a:p>
      </dgm:t>
    </dgm:pt>
    <dgm:pt modelId="{D4D7C2A5-A7E7-457C-8411-92789396A1B5}" type="sibTrans" cxnId="{52624F3E-A373-4A1D-AA21-77935F0E132E}">
      <dgm:prSet/>
      <dgm:spPr/>
      <dgm:t>
        <a:bodyPr/>
        <a:lstStyle/>
        <a:p>
          <a:pPr rtl="1"/>
          <a:endParaRPr lang="ar-SA"/>
        </a:p>
      </dgm:t>
    </dgm:pt>
    <dgm:pt modelId="{998C7EDE-D202-46EA-BB89-D36F702B9CC1}">
      <dgm:prSet phldrT="[نص]"/>
      <dgm:spPr/>
      <dgm:t>
        <a:bodyPr/>
        <a:lstStyle/>
        <a:p>
          <a:pPr rtl="1"/>
          <a:r>
            <a:rPr lang="ar-SA" dirty="0" smtClean="0"/>
            <a:t>الجدل الممدوح</a:t>
          </a:r>
          <a:endParaRPr lang="ar-SA" dirty="0"/>
        </a:p>
      </dgm:t>
    </dgm:pt>
    <dgm:pt modelId="{778590F2-C0EC-4E2D-BE8B-3AF0D02B93EE}" type="parTrans" cxnId="{79807FFB-B694-4BBA-AACC-41E0C1542AA8}">
      <dgm:prSet/>
      <dgm:spPr/>
      <dgm:t>
        <a:bodyPr/>
        <a:lstStyle/>
        <a:p>
          <a:pPr rtl="1"/>
          <a:endParaRPr lang="ar-SA"/>
        </a:p>
      </dgm:t>
    </dgm:pt>
    <dgm:pt modelId="{D19F16A5-DAF1-4CA6-8CB3-CA9FCF6F4C9F}" type="sibTrans" cxnId="{79807FFB-B694-4BBA-AACC-41E0C1542AA8}">
      <dgm:prSet/>
      <dgm:spPr/>
      <dgm:t>
        <a:bodyPr/>
        <a:lstStyle/>
        <a:p>
          <a:pPr rtl="1"/>
          <a:endParaRPr lang="ar-SA"/>
        </a:p>
      </dgm:t>
    </dgm:pt>
    <dgm:pt modelId="{9EA1D80C-23B9-457F-8B05-A23A8D401915}" type="pres">
      <dgm:prSet presAssocID="{5DD75A24-EE87-4799-903C-49977A92DC5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D22D575-3DFF-496C-AB85-1A24365B8D7C}" type="pres">
      <dgm:prSet presAssocID="{5DD75A24-EE87-4799-903C-49977A92DC53}" presName="ribbon" presStyleLbl="node1" presStyleIdx="0" presStyleCnt="1"/>
      <dgm:spPr/>
    </dgm:pt>
    <dgm:pt modelId="{1994122D-0455-4B5D-8906-0815F0EEA26B}" type="pres">
      <dgm:prSet presAssocID="{5DD75A24-EE87-4799-903C-49977A92DC5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CF3739-9721-4F01-995D-C353DFBF41C0}" type="pres">
      <dgm:prSet presAssocID="{5DD75A24-EE87-4799-903C-49977A92DC53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6007FE-DB59-437D-B519-86B734EAEE98}" type="presOf" srcId="{998C7EDE-D202-46EA-BB89-D36F702B9CC1}" destId="{75CF3739-9721-4F01-995D-C353DFBF41C0}" srcOrd="0" destOrd="0" presId="urn:microsoft.com/office/officeart/2005/8/layout/arrow6"/>
    <dgm:cxn modelId="{E6F8382E-9766-4C06-8CFD-58D483BD0D9D}" type="presOf" srcId="{791C2CAF-4A35-4160-8930-3E4E37A7D9A7}" destId="{1994122D-0455-4B5D-8906-0815F0EEA26B}" srcOrd="0" destOrd="0" presId="urn:microsoft.com/office/officeart/2005/8/layout/arrow6"/>
    <dgm:cxn modelId="{79807FFB-B694-4BBA-AACC-41E0C1542AA8}" srcId="{5DD75A24-EE87-4799-903C-49977A92DC53}" destId="{998C7EDE-D202-46EA-BB89-D36F702B9CC1}" srcOrd="1" destOrd="0" parTransId="{778590F2-C0EC-4E2D-BE8B-3AF0D02B93EE}" sibTransId="{D19F16A5-DAF1-4CA6-8CB3-CA9FCF6F4C9F}"/>
    <dgm:cxn modelId="{9AE180D2-79A0-4376-8A15-6F9A4C57B9EE}" type="presOf" srcId="{5DD75A24-EE87-4799-903C-49977A92DC53}" destId="{9EA1D80C-23B9-457F-8B05-A23A8D401915}" srcOrd="0" destOrd="0" presId="urn:microsoft.com/office/officeart/2005/8/layout/arrow6"/>
    <dgm:cxn modelId="{52624F3E-A373-4A1D-AA21-77935F0E132E}" srcId="{5DD75A24-EE87-4799-903C-49977A92DC53}" destId="{791C2CAF-4A35-4160-8930-3E4E37A7D9A7}" srcOrd="0" destOrd="0" parTransId="{71C6C0F3-C411-4A87-AB70-A915D091A72A}" sibTransId="{D4D7C2A5-A7E7-457C-8411-92789396A1B5}"/>
    <dgm:cxn modelId="{59EE5828-1204-4046-9291-66FF8D23C2ED}" type="presParOf" srcId="{9EA1D80C-23B9-457F-8B05-A23A8D401915}" destId="{3D22D575-3DFF-496C-AB85-1A24365B8D7C}" srcOrd="0" destOrd="0" presId="urn:microsoft.com/office/officeart/2005/8/layout/arrow6"/>
    <dgm:cxn modelId="{6E3021A0-69EC-427E-8007-87DA1AC06352}" type="presParOf" srcId="{9EA1D80C-23B9-457F-8B05-A23A8D401915}" destId="{1994122D-0455-4B5D-8906-0815F0EEA26B}" srcOrd="1" destOrd="0" presId="urn:microsoft.com/office/officeart/2005/8/layout/arrow6"/>
    <dgm:cxn modelId="{3036C7F2-6540-4419-845C-9A1108B9160E}" type="presParOf" srcId="{9EA1D80C-23B9-457F-8B05-A23A8D401915}" destId="{75CF3739-9721-4F01-995D-C353DFBF41C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5E17C3-B02D-45A0-9F6F-97DDC62FBDA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A8FD0BA-7A75-43C1-80C4-7C8CD9630628}">
      <dgm:prSet phldrT="[نص]"/>
      <dgm:spPr/>
      <dgm:t>
        <a:bodyPr/>
        <a:lstStyle/>
        <a:p>
          <a:pPr rtl="1"/>
          <a:r>
            <a:rPr lang="ar-SA" dirty="0" smtClean="0"/>
            <a:t>أ</a:t>
          </a:r>
          <a:endParaRPr lang="ar-SA" dirty="0"/>
        </a:p>
      </dgm:t>
    </dgm:pt>
    <dgm:pt modelId="{BD500C90-5557-42A6-BFB1-C197CF201BA3}" type="parTrans" cxnId="{81376581-D73B-4AFC-922E-666A707ABD99}">
      <dgm:prSet/>
      <dgm:spPr/>
      <dgm:t>
        <a:bodyPr/>
        <a:lstStyle/>
        <a:p>
          <a:pPr rtl="1"/>
          <a:endParaRPr lang="ar-SA"/>
        </a:p>
      </dgm:t>
    </dgm:pt>
    <dgm:pt modelId="{F6B44C7B-E443-4AF8-B14B-E297D5943DB4}" type="sibTrans" cxnId="{81376581-D73B-4AFC-922E-666A707ABD99}">
      <dgm:prSet/>
      <dgm:spPr/>
      <dgm:t>
        <a:bodyPr/>
        <a:lstStyle/>
        <a:p>
          <a:pPr rtl="1"/>
          <a:endParaRPr lang="ar-SA"/>
        </a:p>
      </dgm:t>
    </dgm:pt>
    <dgm:pt modelId="{FA7EF4E7-75BB-4D44-9240-7D300013C9AB}">
      <dgm:prSet phldrT="[نص]"/>
      <dgm:spPr/>
      <dgm:t>
        <a:bodyPr/>
        <a:lstStyle/>
        <a:p>
          <a:pPr rtl="1"/>
          <a:r>
            <a:rPr lang="ar-SA" dirty="0" smtClean="0"/>
            <a:t>اختلاف تضاد</a:t>
          </a:r>
          <a:endParaRPr lang="ar-SA" dirty="0"/>
        </a:p>
      </dgm:t>
    </dgm:pt>
    <dgm:pt modelId="{633B750C-12A8-49F3-95D5-25BFD42C914C}" type="parTrans" cxnId="{DF8A3A92-EB4A-4A76-B190-1BF8E2CB43DD}">
      <dgm:prSet/>
      <dgm:spPr/>
      <dgm:t>
        <a:bodyPr/>
        <a:lstStyle/>
        <a:p>
          <a:pPr rtl="1"/>
          <a:endParaRPr lang="ar-SA"/>
        </a:p>
      </dgm:t>
    </dgm:pt>
    <dgm:pt modelId="{C5B0AA5B-D575-4A34-96BA-4A957EE3E48A}" type="sibTrans" cxnId="{DF8A3A92-EB4A-4A76-B190-1BF8E2CB43DD}">
      <dgm:prSet/>
      <dgm:spPr/>
      <dgm:t>
        <a:bodyPr/>
        <a:lstStyle/>
        <a:p>
          <a:pPr rtl="1"/>
          <a:endParaRPr lang="ar-SA"/>
        </a:p>
      </dgm:t>
    </dgm:pt>
    <dgm:pt modelId="{703017DB-91C3-450E-84E5-7E0ED9525E31}">
      <dgm:prSet phldrT="[نص]"/>
      <dgm:spPr/>
      <dgm:t>
        <a:bodyPr/>
        <a:lstStyle/>
        <a:p>
          <a:pPr rtl="1"/>
          <a:r>
            <a:rPr lang="ar-SA" dirty="0" smtClean="0"/>
            <a:t>ب</a:t>
          </a:r>
          <a:endParaRPr lang="ar-SA" dirty="0"/>
        </a:p>
      </dgm:t>
    </dgm:pt>
    <dgm:pt modelId="{A9D0115C-B9F4-4C98-B3E2-99ADCCFAB9F2}" type="parTrans" cxnId="{4FFFD365-8D7D-40F2-81D5-CAF690B23E79}">
      <dgm:prSet/>
      <dgm:spPr/>
      <dgm:t>
        <a:bodyPr/>
        <a:lstStyle/>
        <a:p>
          <a:pPr rtl="1"/>
          <a:endParaRPr lang="ar-SA"/>
        </a:p>
      </dgm:t>
    </dgm:pt>
    <dgm:pt modelId="{A4B1D6E5-8CA4-448A-B6D5-995248453CB2}" type="sibTrans" cxnId="{4FFFD365-8D7D-40F2-81D5-CAF690B23E79}">
      <dgm:prSet/>
      <dgm:spPr/>
      <dgm:t>
        <a:bodyPr/>
        <a:lstStyle/>
        <a:p>
          <a:pPr rtl="1"/>
          <a:endParaRPr lang="ar-SA"/>
        </a:p>
      </dgm:t>
    </dgm:pt>
    <dgm:pt modelId="{61FA4F39-A684-4016-B91E-1C2D20959B74}">
      <dgm:prSet phldrT="[نص]"/>
      <dgm:spPr/>
      <dgm:t>
        <a:bodyPr/>
        <a:lstStyle/>
        <a:p>
          <a:pPr rtl="1"/>
          <a:r>
            <a:rPr lang="ar-SA" dirty="0" smtClean="0"/>
            <a:t>اختلاف تنوع</a:t>
          </a:r>
          <a:endParaRPr lang="ar-SA" dirty="0"/>
        </a:p>
      </dgm:t>
    </dgm:pt>
    <dgm:pt modelId="{FAC69BC6-A02F-42EF-A485-A7491A70D8B3}" type="parTrans" cxnId="{5B4DE89C-8B30-44D2-AB2A-E017E66C4418}">
      <dgm:prSet/>
      <dgm:spPr/>
      <dgm:t>
        <a:bodyPr/>
        <a:lstStyle/>
        <a:p>
          <a:pPr rtl="1"/>
          <a:endParaRPr lang="ar-SA"/>
        </a:p>
      </dgm:t>
    </dgm:pt>
    <dgm:pt modelId="{20E455D7-7746-4798-BB23-7EC7AF75B9A7}" type="sibTrans" cxnId="{5B4DE89C-8B30-44D2-AB2A-E017E66C4418}">
      <dgm:prSet/>
      <dgm:spPr/>
      <dgm:t>
        <a:bodyPr/>
        <a:lstStyle/>
        <a:p>
          <a:pPr rtl="1"/>
          <a:endParaRPr lang="ar-SA"/>
        </a:p>
      </dgm:t>
    </dgm:pt>
    <dgm:pt modelId="{C8C8B600-2071-490A-8E29-29F1EE9E23B7}">
      <dgm:prSet phldrT="[نص]"/>
      <dgm:spPr/>
      <dgm:t>
        <a:bodyPr/>
        <a:lstStyle/>
        <a:p>
          <a:pPr rtl="1"/>
          <a:r>
            <a:rPr lang="ar-SA" dirty="0" smtClean="0"/>
            <a:t>ج</a:t>
          </a:r>
          <a:endParaRPr lang="ar-SA" dirty="0"/>
        </a:p>
      </dgm:t>
    </dgm:pt>
    <dgm:pt modelId="{ED40A0E7-7EE6-4174-8D70-C05545FC09BB}" type="parTrans" cxnId="{1B75BD84-7D7C-4DC6-BE16-372C463BF156}">
      <dgm:prSet/>
      <dgm:spPr/>
      <dgm:t>
        <a:bodyPr/>
        <a:lstStyle/>
        <a:p>
          <a:pPr rtl="1"/>
          <a:endParaRPr lang="ar-SA"/>
        </a:p>
      </dgm:t>
    </dgm:pt>
    <dgm:pt modelId="{612DE750-397F-4ECD-9D4D-E34A12BEBBC5}" type="sibTrans" cxnId="{1B75BD84-7D7C-4DC6-BE16-372C463BF156}">
      <dgm:prSet/>
      <dgm:spPr/>
      <dgm:t>
        <a:bodyPr/>
        <a:lstStyle/>
        <a:p>
          <a:pPr rtl="1"/>
          <a:endParaRPr lang="ar-SA"/>
        </a:p>
      </dgm:t>
    </dgm:pt>
    <dgm:pt modelId="{341843D6-CC55-4E19-A035-409335C1EEB7}">
      <dgm:prSet phldrT="[نص]"/>
      <dgm:spPr/>
      <dgm:t>
        <a:bodyPr/>
        <a:lstStyle/>
        <a:p>
          <a:pPr rtl="1"/>
          <a:r>
            <a:rPr lang="ar-SA" dirty="0" smtClean="0"/>
            <a:t>اختلاف أفهام </a:t>
          </a:r>
          <a:endParaRPr lang="ar-SA" dirty="0"/>
        </a:p>
      </dgm:t>
    </dgm:pt>
    <dgm:pt modelId="{68CC5A30-CDD7-4C18-8A22-CBE56FAA7723}" type="parTrans" cxnId="{FD658AD3-C492-4DEB-A147-B0C975021E3D}">
      <dgm:prSet/>
      <dgm:spPr/>
      <dgm:t>
        <a:bodyPr/>
        <a:lstStyle/>
        <a:p>
          <a:pPr rtl="1"/>
          <a:endParaRPr lang="ar-SA"/>
        </a:p>
      </dgm:t>
    </dgm:pt>
    <dgm:pt modelId="{C3C82FDE-20CC-42F9-B7EC-BBB606054AB1}" type="sibTrans" cxnId="{FD658AD3-C492-4DEB-A147-B0C975021E3D}">
      <dgm:prSet/>
      <dgm:spPr/>
      <dgm:t>
        <a:bodyPr/>
        <a:lstStyle/>
        <a:p>
          <a:pPr rtl="1"/>
          <a:endParaRPr lang="ar-SA"/>
        </a:p>
      </dgm:t>
    </dgm:pt>
    <dgm:pt modelId="{6B5BA719-0ADF-4680-9F51-381A2715D13F}" type="pres">
      <dgm:prSet presAssocID="{D75E17C3-B02D-45A0-9F6F-97DDC62FBDA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C8321FE-A373-4729-AE95-D186FFD2C252}" type="pres">
      <dgm:prSet presAssocID="{DA8FD0BA-7A75-43C1-80C4-7C8CD9630628}" presName="linNode" presStyleCnt="0"/>
      <dgm:spPr/>
    </dgm:pt>
    <dgm:pt modelId="{326F9CA2-3729-445C-91C4-D5BF14B41BEF}" type="pres">
      <dgm:prSet presAssocID="{DA8FD0BA-7A75-43C1-80C4-7C8CD963062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1EE50A-6547-4740-A204-BEA87B5C466A}" type="pres">
      <dgm:prSet presAssocID="{DA8FD0BA-7A75-43C1-80C4-7C8CD963062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0C4F32-2CD8-4E69-8B6D-D76A3AAC9FF5}" type="pres">
      <dgm:prSet presAssocID="{F6B44C7B-E443-4AF8-B14B-E297D5943DB4}" presName="sp" presStyleCnt="0"/>
      <dgm:spPr/>
    </dgm:pt>
    <dgm:pt modelId="{3FD364E0-5E69-4D46-A6E8-3279C1AF51B4}" type="pres">
      <dgm:prSet presAssocID="{703017DB-91C3-450E-84E5-7E0ED9525E31}" presName="linNode" presStyleCnt="0"/>
      <dgm:spPr/>
    </dgm:pt>
    <dgm:pt modelId="{A55BD178-F85B-4D39-A6A5-B7F57C2E8658}" type="pres">
      <dgm:prSet presAssocID="{703017DB-91C3-450E-84E5-7E0ED9525E3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FA13BC-244E-402F-B5AE-40075C161DEF}" type="pres">
      <dgm:prSet presAssocID="{703017DB-91C3-450E-84E5-7E0ED9525E3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BC09957-BD6C-489F-BA05-9609F3000D64}" type="pres">
      <dgm:prSet presAssocID="{A4B1D6E5-8CA4-448A-B6D5-995248453CB2}" presName="sp" presStyleCnt="0"/>
      <dgm:spPr/>
    </dgm:pt>
    <dgm:pt modelId="{2294C421-2645-45DA-8550-855A664881FB}" type="pres">
      <dgm:prSet presAssocID="{C8C8B600-2071-490A-8E29-29F1EE9E23B7}" presName="linNode" presStyleCnt="0"/>
      <dgm:spPr/>
    </dgm:pt>
    <dgm:pt modelId="{A2677E1D-0DE2-4975-BA41-EBDC8AD5F28C}" type="pres">
      <dgm:prSet presAssocID="{C8C8B600-2071-490A-8E29-29F1EE9E23B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959A8B-7002-4325-9EF9-7437D30A8E66}" type="pres">
      <dgm:prSet presAssocID="{C8C8B600-2071-490A-8E29-29F1EE9E23B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F8A3A92-EB4A-4A76-B190-1BF8E2CB43DD}" srcId="{DA8FD0BA-7A75-43C1-80C4-7C8CD9630628}" destId="{FA7EF4E7-75BB-4D44-9240-7D300013C9AB}" srcOrd="0" destOrd="0" parTransId="{633B750C-12A8-49F3-95D5-25BFD42C914C}" sibTransId="{C5B0AA5B-D575-4A34-96BA-4A957EE3E48A}"/>
    <dgm:cxn modelId="{5B4DE89C-8B30-44D2-AB2A-E017E66C4418}" srcId="{703017DB-91C3-450E-84E5-7E0ED9525E31}" destId="{61FA4F39-A684-4016-B91E-1C2D20959B74}" srcOrd="0" destOrd="0" parTransId="{FAC69BC6-A02F-42EF-A485-A7491A70D8B3}" sibTransId="{20E455D7-7746-4798-BB23-7EC7AF75B9A7}"/>
    <dgm:cxn modelId="{A27D9F56-5875-4166-B0C6-F269EFFB60D2}" type="presOf" srcId="{341843D6-CC55-4E19-A035-409335C1EEB7}" destId="{3C959A8B-7002-4325-9EF9-7437D30A8E66}" srcOrd="0" destOrd="0" presId="urn:microsoft.com/office/officeart/2005/8/layout/vList5"/>
    <dgm:cxn modelId="{1B75BD84-7D7C-4DC6-BE16-372C463BF156}" srcId="{D75E17C3-B02D-45A0-9F6F-97DDC62FBDA9}" destId="{C8C8B600-2071-490A-8E29-29F1EE9E23B7}" srcOrd="2" destOrd="0" parTransId="{ED40A0E7-7EE6-4174-8D70-C05545FC09BB}" sibTransId="{612DE750-397F-4ECD-9D4D-E34A12BEBBC5}"/>
    <dgm:cxn modelId="{3484999E-64D8-47EF-96DA-470B87C3E4EE}" type="presOf" srcId="{FA7EF4E7-75BB-4D44-9240-7D300013C9AB}" destId="{281EE50A-6547-4740-A204-BEA87B5C466A}" srcOrd="0" destOrd="0" presId="urn:microsoft.com/office/officeart/2005/8/layout/vList5"/>
    <dgm:cxn modelId="{685F1DB2-765C-45C1-8FE7-A78A6DFE3A6E}" type="presOf" srcId="{D75E17C3-B02D-45A0-9F6F-97DDC62FBDA9}" destId="{6B5BA719-0ADF-4680-9F51-381A2715D13F}" srcOrd="0" destOrd="0" presId="urn:microsoft.com/office/officeart/2005/8/layout/vList5"/>
    <dgm:cxn modelId="{CF377D98-8A02-4A24-85A2-DA2848427A1A}" type="presOf" srcId="{C8C8B600-2071-490A-8E29-29F1EE9E23B7}" destId="{A2677E1D-0DE2-4975-BA41-EBDC8AD5F28C}" srcOrd="0" destOrd="0" presId="urn:microsoft.com/office/officeart/2005/8/layout/vList5"/>
    <dgm:cxn modelId="{81376581-D73B-4AFC-922E-666A707ABD99}" srcId="{D75E17C3-B02D-45A0-9F6F-97DDC62FBDA9}" destId="{DA8FD0BA-7A75-43C1-80C4-7C8CD9630628}" srcOrd="0" destOrd="0" parTransId="{BD500C90-5557-42A6-BFB1-C197CF201BA3}" sibTransId="{F6B44C7B-E443-4AF8-B14B-E297D5943DB4}"/>
    <dgm:cxn modelId="{DE23E4B0-37DA-4897-A286-C575B02E1F36}" type="presOf" srcId="{61FA4F39-A684-4016-B91E-1C2D20959B74}" destId="{A4FA13BC-244E-402F-B5AE-40075C161DEF}" srcOrd="0" destOrd="0" presId="urn:microsoft.com/office/officeart/2005/8/layout/vList5"/>
    <dgm:cxn modelId="{4FFFD365-8D7D-40F2-81D5-CAF690B23E79}" srcId="{D75E17C3-B02D-45A0-9F6F-97DDC62FBDA9}" destId="{703017DB-91C3-450E-84E5-7E0ED9525E31}" srcOrd="1" destOrd="0" parTransId="{A9D0115C-B9F4-4C98-B3E2-99ADCCFAB9F2}" sibTransId="{A4B1D6E5-8CA4-448A-B6D5-995248453CB2}"/>
    <dgm:cxn modelId="{C48B30E6-BFE3-4341-AF40-A754BB246517}" type="presOf" srcId="{DA8FD0BA-7A75-43C1-80C4-7C8CD9630628}" destId="{326F9CA2-3729-445C-91C4-D5BF14B41BEF}" srcOrd="0" destOrd="0" presId="urn:microsoft.com/office/officeart/2005/8/layout/vList5"/>
    <dgm:cxn modelId="{FD658AD3-C492-4DEB-A147-B0C975021E3D}" srcId="{C8C8B600-2071-490A-8E29-29F1EE9E23B7}" destId="{341843D6-CC55-4E19-A035-409335C1EEB7}" srcOrd="0" destOrd="0" parTransId="{68CC5A30-CDD7-4C18-8A22-CBE56FAA7723}" sibTransId="{C3C82FDE-20CC-42F9-B7EC-BBB606054AB1}"/>
    <dgm:cxn modelId="{933548F6-D41E-4EBB-B593-C50BB44BA4B7}" type="presOf" srcId="{703017DB-91C3-450E-84E5-7E0ED9525E31}" destId="{A55BD178-F85B-4D39-A6A5-B7F57C2E8658}" srcOrd="0" destOrd="0" presId="urn:microsoft.com/office/officeart/2005/8/layout/vList5"/>
    <dgm:cxn modelId="{7D487705-06D2-4AF9-B9DD-0A503EA0AC6F}" type="presParOf" srcId="{6B5BA719-0ADF-4680-9F51-381A2715D13F}" destId="{BC8321FE-A373-4729-AE95-D186FFD2C252}" srcOrd="0" destOrd="0" presId="urn:microsoft.com/office/officeart/2005/8/layout/vList5"/>
    <dgm:cxn modelId="{89AF1E86-33DE-48FA-ABCE-A1846B7F0556}" type="presParOf" srcId="{BC8321FE-A373-4729-AE95-D186FFD2C252}" destId="{326F9CA2-3729-445C-91C4-D5BF14B41BEF}" srcOrd="0" destOrd="0" presId="urn:microsoft.com/office/officeart/2005/8/layout/vList5"/>
    <dgm:cxn modelId="{163905BF-FA26-49D0-9D62-4E487C800C7D}" type="presParOf" srcId="{BC8321FE-A373-4729-AE95-D186FFD2C252}" destId="{281EE50A-6547-4740-A204-BEA87B5C466A}" srcOrd="1" destOrd="0" presId="urn:microsoft.com/office/officeart/2005/8/layout/vList5"/>
    <dgm:cxn modelId="{3A7A6A68-AFC8-4361-81B8-B378B8B0AC4A}" type="presParOf" srcId="{6B5BA719-0ADF-4680-9F51-381A2715D13F}" destId="{EF0C4F32-2CD8-4E69-8B6D-D76A3AAC9FF5}" srcOrd="1" destOrd="0" presId="urn:microsoft.com/office/officeart/2005/8/layout/vList5"/>
    <dgm:cxn modelId="{5147198F-0879-40B4-9862-BC67BEFB3CF9}" type="presParOf" srcId="{6B5BA719-0ADF-4680-9F51-381A2715D13F}" destId="{3FD364E0-5E69-4D46-A6E8-3279C1AF51B4}" srcOrd="2" destOrd="0" presId="urn:microsoft.com/office/officeart/2005/8/layout/vList5"/>
    <dgm:cxn modelId="{85DD4F3B-AA13-4295-8DAA-BDD0B52B2269}" type="presParOf" srcId="{3FD364E0-5E69-4D46-A6E8-3279C1AF51B4}" destId="{A55BD178-F85B-4D39-A6A5-B7F57C2E8658}" srcOrd="0" destOrd="0" presId="urn:microsoft.com/office/officeart/2005/8/layout/vList5"/>
    <dgm:cxn modelId="{2EE40D40-B075-463B-9983-36244B0B6921}" type="presParOf" srcId="{3FD364E0-5E69-4D46-A6E8-3279C1AF51B4}" destId="{A4FA13BC-244E-402F-B5AE-40075C161DEF}" srcOrd="1" destOrd="0" presId="urn:microsoft.com/office/officeart/2005/8/layout/vList5"/>
    <dgm:cxn modelId="{CFCA9B4C-066A-411E-B9C8-C01FF0749226}" type="presParOf" srcId="{6B5BA719-0ADF-4680-9F51-381A2715D13F}" destId="{7BC09957-BD6C-489F-BA05-9609F3000D64}" srcOrd="3" destOrd="0" presId="urn:microsoft.com/office/officeart/2005/8/layout/vList5"/>
    <dgm:cxn modelId="{08C01380-441F-48FF-92D3-429AF4BA8BC6}" type="presParOf" srcId="{6B5BA719-0ADF-4680-9F51-381A2715D13F}" destId="{2294C421-2645-45DA-8550-855A664881FB}" srcOrd="4" destOrd="0" presId="urn:microsoft.com/office/officeart/2005/8/layout/vList5"/>
    <dgm:cxn modelId="{68D89443-42FC-4494-933C-AB4A294F2981}" type="presParOf" srcId="{2294C421-2645-45DA-8550-855A664881FB}" destId="{A2677E1D-0DE2-4975-BA41-EBDC8AD5F28C}" srcOrd="0" destOrd="0" presId="urn:microsoft.com/office/officeart/2005/8/layout/vList5"/>
    <dgm:cxn modelId="{75379A00-C8D6-417A-8114-FC1B4866FC92}" type="presParOf" srcId="{2294C421-2645-45DA-8550-855A664881FB}" destId="{3C959A8B-7002-4325-9EF9-7437D30A8E6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3042D2-8E10-48B0-BD70-B6E1CFB41575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CE5752-FF49-413F-BB66-3AB9D10E0C3F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96E9DF00-6E4F-4342-92B8-4E2FD251844C}" type="parTrans" cxnId="{E08787D2-0C89-40DE-A525-6F5CBF01DC13}">
      <dgm:prSet/>
      <dgm:spPr/>
      <dgm:t>
        <a:bodyPr/>
        <a:lstStyle/>
        <a:p>
          <a:pPr rtl="1"/>
          <a:endParaRPr lang="ar-SA"/>
        </a:p>
      </dgm:t>
    </dgm:pt>
    <dgm:pt modelId="{6FE27A73-8032-46C5-8678-818D9D794809}" type="sibTrans" cxnId="{E08787D2-0C89-40DE-A525-6F5CBF01DC13}">
      <dgm:prSet/>
      <dgm:spPr/>
      <dgm:t>
        <a:bodyPr/>
        <a:lstStyle/>
        <a:p>
          <a:pPr rtl="1"/>
          <a:endParaRPr lang="ar-SA"/>
        </a:p>
      </dgm:t>
    </dgm:pt>
    <dgm:pt modelId="{C8A310B3-8FCF-4423-B3EC-FDA26FE2F759}">
      <dgm:prSet phldrT="[نص]" custT="1"/>
      <dgm:spPr/>
      <dgm:t>
        <a:bodyPr/>
        <a:lstStyle/>
        <a:p>
          <a:pPr rtl="1"/>
          <a:r>
            <a:rPr lang="ar-SA" sz="4800" dirty="0" smtClean="0"/>
            <a:t>الحوار </a:t>
          </a:r>
          <a:r>
            <a:rPr lang="ar-SA" sz="4800" dirty="0" err="1" smtClean="0"/>
            <a:t>الإيجابي    </a:t>
          </a:r>
          <a:r>
            <a:rPr lang="ar-SA" sz="4400" dirty="0" smtClean="0"/>
            <a:t>( </a:t>
          </a:r>
          <a:r>
            <a:rPr lang="ar-SA" sz="4400" dirty="0" err="1" smtClean="0"/>
            <a:t>الموضوعي )</a:t>
          </a:r>
          <a:endParaRPr lang="ar-SA" sz="4400" dirty="0"/>
        </a:p>
      </dgm:t>
    </dgm:pt>
    <dgm:pt modelId="{4D4A9947-5F7D-4756-BA08-9929AABCE872}" type="parTrans" cxnId="{E4495EA8-4805-4492-B704-DEED4B225348}">
      <dgm:prSet/>
      <dgm:spPr/>
      <dgm:t>
        <a:bodyPr/>
        <a:lstStyle/>
        <a:p>
          <a:pPr rtl="1"/>
          <a:endParaRPr lang="ar-SA"/>
        </a:p>
      </dgm:t>
    </dgm:pt>
    <dgm:pt modelId="{3F2A0264-79C5-42DF-BBBF-50917529E0D4}" type="sibTrans" cxnId="{E4495EA8-4805-4492-B704-DEED4B225348}">
      <dgm:prSet/>
      <dgm:spPr/>
      <dgm:t>
        <a:bodyPr/>
        <a:lstStyle/>
        <a:p>
          <a:pPr rtl="1"/>
          <a:endParaRPr lang="ar-SA"/>
        </a:p>
      </dgm:t>
    </dgm:pt>
    <dgm:pt modelId="{CBC161D3-8D0B-4FF4-9C07-222B5B740407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A4BE5F0A-F6D0-4C62-BA81-2A4675EF5D12}" type="parTrans" cxnId="{EB2EDBCD-18F3-44B0-9978-F54BE46D3861}">
      <dgm:prSet/>
      <dgm:spPr/>
      <dgm:t>
        <a:bodyPr/>
        <a:lstStyle/>
        <a:p>
          <a:pPr rtl="1"/>
          <a:endParaRPr lang="ar-SA"/>
        </a:p>
      </dgm:t>
    </dgm:pt>
    <dgm:pt modelId="{778BA70E-8EEE-4D63-8D9B-ECBE21E48098}" type="sibTrans" cxnId="{EB2EDBCD-18F3-44B0-9978-F54BE46D3861}">
      <dgm:prSet/>
      <dgm:spPr/>
      <dgm:t>
        <a:bodyPr/>
        <a:lstStyle/>
        <a:p>
          <a:pPr rtl="1"/>
          <a:endParaRPr lang="ar-SA"/>
        </a:p>
      </dgm:t>
    </dgm:pt>
    <dgm:pt modelId="{9D1A0F3C-7414-4BB4-BF16-10372DAABA45}">
      <dgm:prSet phldrT="[نص]" custT="1"/>
      <dgm:spPr/>
      <dgm:t>
        <a:bodyPr/>
        <a:lstStyle/>
        <a:p>
          <a:pPr rtl="1"/>
          <a:r>
            <a:rPr lang="ar-SA" sz="4800" dirty="0" smtClean="0"/>
            <a:t>الحوار السلبي       </a:t>
          </a:r>
          <a:r>
            <a:rPr lang="ar-SA" sz="4400" dirty="0" smtClean="0"/>
            <a:t>( لجج وخصومة )</a:t>
          </a:r>
          <a:endParaRPr lang="ar-SA" sz="4400" dirty="0"/>
        </a:p>
      </dgm:t>
    </dgm:pt>
    <dgm:pt modelId="{90F2A72E-E28C-44F1-81A4-996D1CDA1137}" type="parTrans" cxnId="{8F5F42E7-DC1A-4528-8530-BE9C3DA5B8DF}">
      <dgm:prSet/>
      <dgm:spPr/>
      <dgm:t>
        <a:bodyPr/>
        <a:lstStyle/>
        <a:p>
          <a:pPr rtl="1"/>
          <a:endParaRPr lang="ar-SA"/>
        </a:p>
      </dgm:t>
    </dgm:pt>
    <dgm:pt modelId="{DBDBA304-E284-4F14-9D22-AABD8CCD51C6}" type="sibTrans" cxnId="{8F5F42E7-DC1A-4528-8530-BE9C3DA5B8DF}">
      <dgm:prSet/>
      <dgm:spPr/>
      <dgm:t>
        <a:bodyPr/>
        <a:lstStyle/>
        <a:p>
          <a:pPr rtl="1"/>
          <a:endParaRPr lang="ar-SA"/>
        </a:p>
      </dgm:t>
    </dgm:pt>
    <dgm:pt modelId="{02698E24-2657-4ACB-9806-3DB1000651F3}" type="pres">
      <dgm:prSet presAssocID="{233042D2-8E10-48B0-BD70-B6E1CFB4157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ACE7E7F-6B92-4256-AD56-626ED0E58E8E}" type="pres">
      <dgm:prSet presAssocID="{92CE5752-FF49-413F-BB66-3AB9D10E0C3F}" presName="linNode" presStyleCnt="0"/>
      <dgm:spPr/>
    </dgm:pt>
    <dgm:pt modelId="{5C50C09B-F7C3-46B7-8B7F-61ED4486B5A3}" type="pres">
      <dgm:prSet presAssocID="{92CE5752-FF49-413F-BB66-3AB9D10E0C3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F438A-5EDE-4AAD-994A-14090FA6ED61}" type="pres">
      <dgm:prSet presAssocID="{92CE5752-FF49-413F-BB66-3AB9D10E0C3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4EEB40-DB80-43D3-BEFB-A63389527EDE}" type="pres">
      <dgm:prSet presAssocID="{6FE27A73-8032-46C5-8678-818D9D794809}" presName="spacing" presStyleCnt="0"/>
      <dgm:spPr/>
    </dgm:pt>
    <dgm:pt modelId="{AAB829D2-546F-4AAF-8B32-5B0D38B96746}" type="pres">
      <dgm:prSet presAssocID="{CBC161D3-8D0B-4FF4-9C07-222B5B740407}" presName="linNode" presStyleCnt="0"/>
      <dgm:spPr/>
    </dgm:pt>
    <dgm:pt modelId="{97FD0DE2-52E7-4719-AD7D-F08D30EA6B76}" type="pres">
      <dgm:prSet presAssocID="{CBC161D3-8D0B-4FF4-9C07-222B5B74040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25E87C-1233-4922-8703-2B91E1864CE5}" type="pres">
      <dgm:prSet presAssocID="{CBC161D3-8D0B-4FF4-9C07-222B5B74040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2EDBCD-18F3-44B0-9978-F54BE46D3861}" srcId="{233042D2-8E10-48B0-BD70-B6E1CFB41575}" destId="{CBC161D3-8D0B-4FF4-9C07-222B5B740407}" srcOrd="1" destOrd="0" parTransId="{A4BE5F0A-F6D0-4C62-BA81-2A4675EF5D12}" sibTransId="{778BA70E-8EEE-4D63-8D9B-ECBE21E48098}"/>
    <dgm:cxn modelId="{17D55955-052D-4495-A218-95B293F40BF8}" type="presOf" srcId="{C8A310B3-8FCF-4423-B3EC-FDA26FE2F759}" destId="{AB6F438A-5EDE-4AAD-994A-14090FA6ED61}" srcOrd="0" destOrd="0" presId="urn:microsoft.com/office/officeart/2005/8/layout/vList6"/>
    <dgm:cxn modelId="{8F5F42E7-DC1A-4528-8530-BE9C3DA5B8DF}" srcId="{CBC161D3-8D0B-4FF4-9C07-222B5B740407}" destId="{9D1A0F3C-7414-4BB4-BF16-10372DAABA45}" srcOrd="0" destOrd="0" parTransId="{90F2A72E-E28C-44F1-81A4-996D1CDA1137}" sibTransId="{DBDBA304-E284-4F14-9D22-AABD8CCD51C6}"/>
    <dgm:cxn modelId="{EB23C20B-9D29-49FC-8759-63F71D704FF1}" type="presOf" srcId="{233042D2-8E10-48B0-BD70-B6E1CFB41575}" destId="{02698E24-2657-4ACB-9806-3DB1000651F3}" srcOrd="0" destOrd="0" presId="urn:microsoft.com/office/officeart/2005/8/layout/vList6"/>
    <dgm:cxn modelId="{37F12F35-1C65-4E93-9743-71F94D622025}" type="presOf" srcId="{9D1A0F3C-7414-4BB4-BF16-10372DAABA45}" destId="{D425E87C-1233-4922-8703-2B91E1864CE5}" srcOrd="0" destOrd="0" presId="urn:microsoft.com/office/officeart/2005/8/layout/vList6"/>
    <dgm:cxn modelId="{ABDF7C19-6835-48ED-AFC0-6B551BEAC8F0}" type="presOf" srcId="{CBC161D3-8D0B-4FF4-9C07-222B5B740407}" destId="{97FD0DE2-52E7-4719-AD7D-F08D30EA6B76}" srcOrd="0" destOrd="0" presId="urn:microsoft.com/office/officeart/2005/8/layout/vList6"/>
    <dgm:cxn modelId="{E4495EA8-4805-4492-B704-DEED4B225348}" srcId="{92CE5752-FF49-413F-BB66-3AB9D10E0C3F}" destId="{C8A310B3-8FCF-4423-B3EC-FDA26FE2F759}" srcOrd="0" destOrd="0" parTransId="{4D4A9947-5F7D-4756-BA08-9929AABCE872}" sibTransId="{3F2A0264-79C5-42DF-BBBF-50917529E0D4}"/>
    <dgm:cxn modelId="{CA0B7B97-443F-467E-8B80-C4FE0B880132}" type="presOf" srcId="{92CE5752-FF49-413F-BB66-3AB9D10E0C3F}" destId="{5C50C09B-F7C3-46B7-8B7F-61ED4486B5A3}" srcOrd="0" destOrd="0" presId="urn:microsoft.com/office/officeart/2005/8/layout/vList6"/>
    <dgm:cxn modelId="{E08787D2-0C89-40DE-A525-6F5CBF01DC13}" srcId="{233042D2-8E10-48B0-BD70-B6E1CFB41575}" destId="{92CE5752-FF49-413F-BB66-3AB9D10E0C3F}" srcOrd="0" destOrd="0" parTransId="{96E9DF00-6E4F-4342-92B8-4E2FD251844C}" sibTransId="{6FE27A73-8032-46C5-8678-818D9D794809}"/>
    <dgm:cxn modelId="{A687C4F1-971A-4644-A7F4-B42FC0800AF9}" type="presParOf" srcId="{02698E24-2657-4ACB-9806-3DB1000651F3}" destId="{9ACE7E7F-6B92-4256-AD56-626ED0E58E8E}" srcOrd="0" destOrd="0" presId="urn:microsoft.com/office/officeart/2005/8/layout/vList6"/>
    <dgm:cxn modelId="{1D91D7B4-E060-4110-ABB5-EECB161388C3}" type="presParOf" srcId="{9ACE7E7F-6B92-4256-AD56-626ED0E58E8E}" destId="{5C50C09B-F7C3-46B7-8B7F-61ED4486B5A3}" srcOrd="0" destOrd="0" presId="urn:microsoft.com/office/officeart/2005/8/layout/vList6"/>
    <dgm:cxn modelId="{6C7EAF34-EB0F-4FCD-961B-A1C3716860A2}" type="presParOf" srcId="{9ACE7E7F-6B92-4256-AD56-626ED0E58E8E}" destId="{AB6F438A-5EDE-4AAD-994A-14090FA6ED61}" srcOrd="1" destOrd="0" presId="urn:microsoft.com/office/officeart/2005/8/layout/vList6"/>
    <dgm:cxn modelId="{3E5D1465-8F5A-402B-A408-ADC7BECFDC5A}" type="presParOf" srcId="{02698E24-2657-4ACB-9806-3DB1000651F3}" destId="{1F4EEB40-DB80-43D3-BEFB-A63389527EDE}" srcOrd="1" destOrd="0" presId="urn:microsoft.com/office/officeart/2005/8/layout/vList6"/>
    <dgm:cxn modelId="{FDF33F10-ED79-401B-BF87-98E195F684D5}" type="presParOf" srcId="{02698E24-2657-4ACB-9806-3DB1000651F3}" destId="{AAB829D2-546F-4AAF-8B32-5B0D38B96746}" srcOrd="2" destOrd="0" presId="urn:microsoft.com/office/officeart/2005/8/layout/vList6"/>
    <dgm:cxn modelId="{A5D962CA-A76E-4BBF-B801-3EF6BADBE7C6}" type="presParOf" srcId="{AAB829D2-546F-4AAF-8B32-5B0D38B96746}" destId="{97FD0DE2-52E7-4719-AD7D-F08D30EA6B76}" srcOrd="0" destOrd="0" presId="urn:microsoft.com/office/officeart/2005/8/layout/vList6"/>
    <dgm:cxn modelId="{908C6511-6623-4D8D-9BDC-C03A8A42325A}" type="presParOf" srcId="{AAB829D2-546F-4AAF-8B32-5B0D38B96746}" destId="{D425E87C-1233-4922-8703-2B91E1864CE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52CAC3-0B70-4AFB-916C-0CB351137797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E34FE990-C0A1-4A5B-9B67-0F0EBAEEFC10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الودود</a:t>
          </a:r>
          <a:endParaRPr lang="ar-SA" sz="2400" dirty="0"/>
        </a:p>
      </dgm:t>
    </dgm:pt>
    <dgm:pt modelId="{3799F2C4-0148-4101-8320-E73E5EF72CD5}" type="parTrans" cxnId="{A38CBD7C-C63D-4D8B-9DF1-B484BA54433B}">
      <dgm:prSet/>
      <dgm:spPr/>
      <dgm:t>
        <a:bodyPr/>
        <a:lstStyle/>
        <a:p>
          <a:pPr rtl="1"/>
          <a:endParaRPr lang="ar-SA"/>
        </a:p>
      </dgm:t>
    </dgm:pt>
    <dgm:pt modelId="{9DE83EE8-F77D-4F3C-8107-BE728F557C75}" type="sibTrans" cxnId="{A38CBD7C-C63D-4D8B-9DF1-B484BA54433B}">
      <dgm:prSet/>
      <dgm:spPr/>
      <dgm:t>
        <a:bodyPr/>
        <a:lstStyle/>
        <a:p>
          <a:pPr rtl="1"/>
          <a:endParaRPr lang="ar-SA"/>
        </a:p>
      </dgm:t>
    </dgm:pt>
    <dgm:pt modelId="{297EE407-C67F-4443-9E6F-C68EFCE16291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الخجول</a:t>
          </a:r>
          <a:endParaRPr lang="ar-SA" sz="2400" dirty="0"/>
        </a:p>
      </dgm:t>
    </dgm:pt>
    <dgm:pt modelId="{4761839A-E45B-47F2-98DC-739A0D2EC27E}" type="parTrans" cxnId="{584FDA1E-04B8-4689-B937-8380ABD382C6}">
      <dgm:prSet/>
      <dgm:spPr/>
      <dgm:t>
        <a:bodyPr/>
        <a:lstStyle/>
        <a:p>
          <a:pPr rtl="1"/>
          <a:endParaRPr lang="ar-SA"/>
        </a:p>
      </dgm:t>
    </dgm:pt>
    <dgm:pt modelId="{D697C137-57CF-4109-B024-E103BEF92F5D}" type="sibTrans" cxnId="{584FDA1E-04B8-4689-B937-8380ABD382C6}">
      <dgm:prSet/>
      <dgm:spPr/>
      <dgm:t>
        <a:bodyPr/>
        <a:lstStyle/>
        <a:p>
          <a:pPr rtl="1"/>
          <a:endParaRPr lang="ar-SA"/>
        </a:p>
      </dgm:t>
    </dgm:pt>
    <dgm:pt modelId="{CE99083A-1F47-4CF0-B034-C9E442F757DC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المتشكك</a:t>
          </a:r>
          <a:endParaRPr lang="ar-SA" sz="2400" dirty="0"/>
        </a:p>
      </dgm:t>
    </dgm:pt>
    <dgm:pt modelId="{80B9590F-B6C9-403C-9215-4296B417439E}" type="parTrans" cxnId="{589F95DF-928D-4ECF-A814-BC3D90F64A35}">
      <dgm:prSet/>
      <dgm:spPr/>
      <dgm:t>
        <a:bodyPr/>
        <a:lstStyle/>
        <a:p>
          <a:pPr rtl="1"/>
          <a:endParaRPr lang="ar-SA"/>
        </a:p>
      </dgm:t>
    </dgm:pt>
    <dgm:pt modelId="{D51A15FA-B027-4DD0-8DBC-82ACABE7FF5F}" type="sibTrans" cxnId="{589F95DF-928D-4ECF-A814-BC3D90F64A35}">
      <dgm:prSet/>
      <dgm:spPr/>
      <dgm:t>
        <a:bodyPr/>
        <a:lstStyle/>
        <a:p>
          <a:pPr rtl="1"/>
          <a:endParaRPr lang="ar-SA"/>
        </a:p>
      </dgm:t>
    </dgm:pt>
    <dgm:pt modelId="{B98854EB-C449-4AEF-BC07-2EC6E160B6A3}">
      <dgm:prSet phldrT="[نص]" custT="1"/>
      <dgm:spPr/>
      <dgm:t>
        <a:bodyPr/>
        <a:lstStyle/>
        <a:p>
          <a:pPr rtl="1"/>
          <a:r>
            <a:rPr lang="ar-SA" sz="2800" dirty="0" smtClean="0"/>
            <a:t>المحاور الثرثار</a:t>
          </a:r>
          <a:endParaRPr lang="ar-SA" sz="2800" dirty="0"/>
        </a:p>
      </dgm:t>
    </dgm:pt>
    <dgm:pt modelId="{C4051FA3-4FAE-499E-B320-D9A98C7E3317}" type="parTrans" cxnId="{F63538E4-50CC-48AD-B5D4-23B2A7EAD19F}">
      <dgm:prSet/>
      <dgm:spPr/>
      <dgm:t>
        <a:bodyPr/>
        <a:lstStyle/>
        <a:p>
          <a:pPr rtl="1"/>
          <a:endParaRPr lang="ar-SA"/>
        </a:p>
      </dgm:t>
    </dgm:pt>
    <dgm:pt modelId="{16E49A4C-0340-4C89-9888-39E287428413}" type="sibTrans" cxnId="{F63538E4-50CC-48AD-B5D4-23B2A7EAD19F}">
      <dgm:prSet/>
      <dgm:spPr/>
      <dgm:t>
        <a:bodyPr/>
        <a:lstStyle/>
        <a:p>
          <a:pPr rtl="1"/>
          <a:endParaRPr lang="ar-SA"/>
        </a:p>
      </dgm:t>
    </dgm:pt>
    <dgm:pt modelId="{B337C8D0-5CBE-42E1-8A84-46E26D241FE2}" type="pres">
      <dgm:prSet presAssocID="{9452CAC3-0B70-4AFB-916C-0CB35113779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535F67C-5CA0-46E1-B647-2FC63DB2A1B2}" type="pres">
      <dgm:prSet presAssocID="{9452CAC3-0B70-4AFB-916C-0CB351137797}" presName="comp1" presStyleCnt="0"/>
      <dgm:spPr/>
    </dgm:pt>
    <dgm:pt modelId="{9AF0AC86-023F-426B-B95B-A4CA13D3FCAE}" type="pres">
      <dgm:prSet presAssocID="{9452CAC3-0B70-4AFB-916C-0CB351137797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EB46B08-5905-46D0-9945-41E1A5CA8C36}" type="pres">
      <dgm:prSet presAssocID="{9452CAC3-0B70-4AFB-916C-0CB351137797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D8D7A3-7FFD-4576-844A-D0CFDD293238}" type="pres">
      <dgm:prSet presAssocID="{9452CAC3-0B70-4AFB-916C-0CB351137797}" presName="comp2" presStyleCnt="0"/>
      <dgm:spPr/>
    </dgm:pt>
    <dgm:pt modelId="{3B84A98E-1EB0-40A2-9A95-5D4C7A49FCAA}" type="pres">
      <dgm:prSet presAssocID="{9452CAC3-0B70-4AFB-916C-0CB351137797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0F6047DE-F370-493D-8DE1-22DDE1D99331}" type="pres">
      <dgm:prSet presAssocID="{9452CAC3-0B70-4AFB-916C-0CB351137797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0036D69-9511-41F4-ACC5-967DC522F4E9}" type="pres">
      <dgm:prSet presAssocID="{9452CAC3-0B70-4AFB-916C-0CB351137797}" presName="comp3" presStyleCnt="0"/>
      <dgm:spPr/>
    </dgm:pt>
    <dgm:pt modelId="{B4406368-F50B-478F-AEC0-18104A3547D5}" type="pres">
      <dgm:prSet presAssocID="{9452CAC3-0B70-4AFB-916C-0CB351137797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FABD8F4B-4844-4B8C-B64C-B97A329B0EE8}" type="pres">
      <dgm:prSet presAssocID="{9452CAC3-0B70-4AFB-916C-0CB351137797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96ADE4-1372-4B7A-AF51-E3E0D59C76A4}" type="pres">
      <dgm:prSet presAssocID="{9452CAC3-0B70-4AFB-916C-0CB351137797}" presName="comp4" presStyleCnt="0"/>
      <dgm:spPr/>
    </dgm:pt>
    <dgm:pt modelId="{B607774C-C5B6-4C3B-B894-ADD618EC7C3F}" type="pres">
      <dgm:prSet presAssocID="{9452CAC3-0B70-4AFB-916C-0CB351137797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FCF4CDB7-DF37-4CA7-A833-C7FA8C54F478}" type="pres">
      <dgm:prSet presAssocID="{9452CAC3-0B70-4AFB-916C-0CB351137797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E986ABF-D168-4760-A9D4-AC8BB815D8A6}" type="presOf" srcId="{B98854EB-C449-4AEF-BC07-2EC6E160B6A3}" destId="{FCF4CDB7-DF37-4CA7-A833-C7FA8C54F478}" srcOrd="1" destOrd="0" presId="urn:microsoft.com/office/officeart/2005/8/layout/venn2"/>
    <dgm:cxn modelId="{7EC26C46-D699-4E2B-9E94-7B197FE2A645}" type="presOf" srcId="{9452CAC3-0B70-4AFB-916C-0CB351137797}" destId="{B337C8D0-5CBE-42E1-8A84-46E26D241FE2}" srcOrd="0" destOrd="0" presId="urn:microsoft.com/office/officeart/2005/8/layout/venn2"/>
    <dgm:cxn modelId="{1E8F0DB8-3603-4011-B57B-5DA052DB2976}" type="presOf" srcId="{E34FE990-C0A1-4A5B-9B67-0F0EBAEEFC10}" destId="{9AF0AC86-023F-426B-B95B-A4CA13D3FCAE}" srcOrd="0" destOrd="0" presId="urn:microsoft.com/office/officeart/2005/8/layout/venn2"/>
    <dgm:cxn modelId="{AE9936B0-C75D-4AB7-8C33-F1819872F0EA}" type="presOf" srcId="{CE99083A-1F47-4CF0-B034-C9E442F757DC}" destId="{FABD8F4B-4844-4B8C-B64C-B97A329B0EE8}" srcOrd="1" destOrd="0" presId="urn:microsoft.com/office/officeart/2005/8/layout/venn2"/>
    <dgm:cxn modelId="{584FDA1E-04B8-4689-B937-8380ABD382C6}" srcId="{9452CAC3-0B70-4AFB-916C-0CB351137797}" destId="{297EE407-C67F-4443-9E6F-C68EFCE16291}" srcOrd="1" destOrd="0" parTransId="{4761839A-E45B-47F2-98DC-739A0D2EC27E}" sibTransId="{D697C137-57CF-4109-B024-E103BEF92F5D}"/>
    <dgm:cxn modelId="{3F5EDEFF-96B6-4ECB-AE8F-1C4B243C892F}" type="presOf" srcId="{B98854EB-C449-4AEF-BC07-2EC6E160B6A3}" destId="{B607774C-C5B6-4C3B-B894-ADD618EC7C3F}" srcOrd="0" destOrd="0" presId="urn:microsoft.com/office/officeart/2005/8/layout/venn2"/>
    <dgm:cxn modelId="{589F95DF-928D-4ECF-A814-BC3D90F64A35}" srcId="{9452CAC3-0B70-4AFB-916C-0CB351137797}" destId="{CE99083A-1F47-4CF0-B034-C9E442F757DC}" srcOrd="2" destOrd="0" parTransId="{80B9590F-B6C9-403C-9215-4296B417439E}" sibTransId="{D51A15FA-B027-4DD0-8DBC-82ACABE7FF5F}"/>
    <dgm:cxn modelId="{CB3F17F4-A4C7-4A14-93ED-3000F5DAA6D6}" type="presOf" srcId="{297EE407-C67F-4443-9E6F-C68EFCE16291}" destId="{3B84A98E-1EB0-40A2-9A95-5D4C7A49FCAA}" srcOrd="0" destOrd="0" presId="urn:microsoft.com/office/officeart/2005/8/layout/venn2"/>
    <dgm:cxn modelId="{63C2AC04-2412-410A-8F68-4E6A1903ED26}" type="presOf" srcId="{CE99083A-1F47-4CF0-B034-C9E442F757DC}" destId="{B4406368-F50B-478F-AEC0-18104A3547D5}" srcOrd="0" destOrd="0" presId="urn:microsoft.com/office/officeart/2005/8/layout/venn2"/>
    <dgm:cxn modelId="{AC764EBC-EA60-419A-900F-88531DE59595}" type="presOf" srcId="{E34FE990-C0A1-4A5B-9B67-0F0EBAEEFC10}" destId="{AEB46B08-5905-46D0-9945-41E1A5CA8C36}" srcOrd="1" destOrd="0" presId="urn:microsoft.com/office/officeart/2005/8/layout/venn2"/>
    <dgm:cxn modelId="{A38CBD7C-C63D-4D8B-9DF1-B484BA54433B}" srcId="{9452CAC3-0B70-4AFB-916C-0CB351137797}" destId="{E34FE990-C0A1-4A5B-9B67-0F0EBAEEFC10}" srcOrd="0" destOrd="0" parTransId="{3799F2C4-0148-4101-8320-E73E5EF72CD5}" sibTransId="{9DE83EE8-F77D-4F3C-8107-BE728F557C75}"/>
    <dgm:cxn modelId="{F63538E4-50CC-48AD-B5D4-23B2A7EAD19F}" srcId="{9452CAC3-0B70-4AFB-916C-0CB351137797}" destId="{B98854EB-C449-4AEF-BC07-2EC6E160B6A3}" srcOrd="3" destOrd="0" parTransId="{C4051FA3-4FAE-499E-B320-D9A98C7E3317}" sibTransId="{16E49A4C-0340-4C89-9888-39E287428413}"/>
    <dgm:cxn modelId="{78AE9AE1-0308-4F56-8126-CA1CFCD3DC04}" type="presOf" srcId="{297EE407-C67F-4443-9E6F-C68EFCE16291}" destId="{0F6047DE-F370-493D-8DE1-22DDE1D99331}" srcOrd="1" destOrd="0" presId="urn:microsoft.com/office/officeart/2005/8/layout/venn2"/>
    <dgm:cxn modelId="{79C6A914-0994-45FA-BCD4-10816A1A9906}" type="presParOf" srcId="{B337C8D0-5CBE-42E1-8A84-46E26D241FE2}" destId="{E535F67C-5CA0-46E1-B647-2FC63DB2A1B2}" srcOrd="0" destOrd="0" presId="urn:microsoft.com/office/officeart/2005/8/layout/venn2"/>
    <dgm:cxn modelId="{366A18B0-C925-45C9-8EE0-2C3B48EE06A2}" type="presParOf" srcId="{E535F67C-5CA0-46E1-B647-2FC63DB2A1B2}" destId="{9AF0AC86-023F-426B-B95B-A4CA13D3FCAE}" srcOrd="0" destOrd="0" presId="urn:microsoft.com/office/officeart/2005/8/layout/venn2"/>
    <dgm:cxn modelId="{14F95F21-45D4-4BF8-8811-DE927D5CBFED}" type="presParOf" srcId="{E535F67C-5CA0-46E1-B647-2FC63DB2A1B2}" destId="{AEB46B08-5905-46D0-9945-41E1A5CA8C36}" srcOrd="1" destOrd="0" presId="urn:microsoft.com/office/officeart/2005/8/layout/venn2"/>
    <dgm:cxn modelId="{58AE64E7-53FE-4313-834B-F03A451DE9A8}" type="presParOf" srcId="{B337C8D0-5CBE-42E1-8A84-46E26D241FE2}" destId="{85D8D7A3-7FFD-4576-844A-D0CFDD293238}" srcOrd="1" destOrd="0" presId="urn:microsoft.com/office/officeart/2005/8/layout/venn2"/>
    <dgm:cxn modelId="{DB6E03D5-8D37-4C8B-889D-86CB2961351D}" type="presParOf" srcId="{85D8D7A3-7FFD-4576-844A-D0CFDD293238}" destId="{3B84A98E-1EB0-40A2-9A95-5D4C7A49FCAA}" srcOrd="0" destOrd="0" presId="urn:microsoft.com/office/officeart/2005/8/layout/venn2"/>
    <dgm:cxn modelId="{184EEA05-BF68-4572-97A9-AB8C3A84619F}" type="presParOf" srcId="{85D8D7A3-7FFD-4576-844A-D0CFDD293238}" destId="{0F6047DE-F370-493D-8DE1-22DDE1D99331}" srcOrd="1" destOrd="0" presId="urn:microsoft.com/office/officeart/2005/8/layout/venn2"/>
    <dgm:cxn modelId="{2B874462-7275-4076-9A00-DEB52627A172}" type="presParOf" srcId="{B337C8D0-5CBE-42E1-8A84-46E26D241FE2}" destId="{60036D69-9511-41F4-ACC5-967DC522F4E9}" srcOrd="2" destOrd="0" presId="urn:microsoft.com/office/officeart/2005/8/layout/venn2"/>
    <dgm:cxn modelId="{3DD4C4C8-B6C6-4312-B0BF-1A22E8066291}" type="presParOf" srcId="{60036D69-9511-41F4-ACC5-967DC522F4E9}" destId="{B4406368-F50B-478F-AEC0-18104A3547D5}" srcOrd="0" destOrd="0" presId="urn:microsoft.com/office/officeart/2005/8/layout/venn2"/>
    <dgm:cxn modelId="{8DCE1B15-A1A2-4E65-9D7E-B09FCC62DE66}" type="presParOf" srcId="{60036D69-9511-41F4-ACC5-967DC522F4E9}" destId="{FABD8F4B-4844-4B8C-B64C-B97A329B0EE8}" srcOrd="1" destOrd="0" presId="urn:microsoft.com/office/officeart/2005/8/layout/venn2"/>
    <dgm:cxn modelId="{3B363C8D-B3EA-44FD-8B46-DF06C00D2D64}" type="presParOf" srcId="{B337C8D0-5CBE-42E1-8A84-46E26D241FE2}" destId="{B596ADE4-1372-4B7A-AF51-E3E0D59C76A4}" srcOrd="3" destOrd="0" presId="urn:microsoft.com/office/officeart/2005/8/layout/venn2"/>
    <dgm:cxn modelId="{E7767766-2D7B-4016-8E7C-EA8536B08761}" type="presParOf" srcId="{B596ADE4-1372-4B7A-AF51-E3E0D59C76A4}" destId="{B607774C-C5B6-4C3B-B894-ADD618EC7C3F}" srcOrd="0" destOrd="0" presId="urn:microsoft.com/office/officeart/2005/8/layout/venn2"/>
    <dgm:cxn modelId="{B2510E7E-7E8E-4CBF-89BE-7BE7C7E83933}" type="presParOf" srcId="{B596ADE4-1372-4B7A-AF51-E3E0D59C76A4}" destId="{FCF4CDB7-DF37-4CA7-A833-C7FA8C54F47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B47E74-C7AA-4EDD-A3B9-43EC18FB27CD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3F6E9C6C-C78E-4591-BB40-B8D8B65BDD16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المندفع</a:t>
          </a:r>
          <a:endParaRPr lang="ar-SA" sz="2400" dirty="0"/>
        </a:p>
      </dgm:t>
    </dgm:pt>
    <dgm:pt modelId="{2E50BC70-C5FD-4A98-830D-EB9571412DAC}" type="parTrans" cxnId="{DFF20303-6083-49CD-8A36-C7F46D1A2A75}">
      <dgm:prSet/>
      <dgm:spPr/>
      <dgm:t>
        <a:bodyPr/>
        <a:lstStyle/>
        <a:p>
          <a:pPr rtl="1"/>
          <a:endParaRPr lang="ar-SA"/>
        </a:p>
      </dgm:t>
    </dgm:pt>
    <dgm:pt modelId="{E82ED4A1-FE1B-4D07-B61B-605759AD4261}" type="sibTrans" cxnId="{DFF20303-6083-49CD-8A36-C7F46D1A2A75}">
      <dgm:prSet/>
      <dgm:spPr/>
      <dgm:t>
        <a:bodyPr/>
        <a:lstStyle/>
        <a:p>
          <a:pPr rtl="1"/>
          <a:endParaRPr lang="ar-SA"/>
        </a:p>
      </dgm:t>
    </dgm:pt>
    <dgm:pt modelId="{6B4A1AA6-507E-44F7-B597-65CEDF0D1EF9}">
      <dgm:prSet phldrT="[نص]" custT="1"/>
      <dgm:spPr/>
      <dgm:t>
        <a:bodyPr/>
        <a:lstStyle/>
        <a:p>
          <a:pPr rtl="1"/>
          <a:r>
            <a:rPr lang="ar-SA" sz="2400" dirty="0" smtClean="0"/>
            <a:t>المحاور العدائي</a:t>
          </a:r>
          <a:endParaRPr lang="ar-SA" sz="2400" dirty="0"/>
        </a:p>
      </dgm:t>
    </dgm:pt>
    <dgm:pt modelId="{3CC8F5FF-6CD1-43AE-8416-BB82501292A2}" type="parTrans" cxnId="{8CF27115-02FA-4580-BA68-3787B45FAEC6}">
      <dgm:prSet/>
      <dgm:spPr/>
      <dgm:t>
        <a:bodyPr/>
        <a:lstStyle/>
        <a:p>
          <a:pPr rtl="1"/>
          <a:endParaRPr lang="ar-SA"/>
        </a:p>
      </dgm:t>
    </dgm:pt>
    <dgm:pt modelId="{8C958DA3-A474-43E4-90A4-53A265FBCD5E}" type="sibTrans" cxnId="{8CF27115-02FA-4580-BA68-3787B45FAEC6}">
      <dgm:prSet/>
      <dgm:spPr/>
      <dgm:t>
        <a:bodyPr/>
        <a:lstStyle/>
        <a:p>
          <a:pPr rtl="1"/>
          <a:endParaRPr lang="ar-SA"/>
        </a:p>
      </dgm:t>
    </dgm:pt>
    <dgm:pt modelId="{4EAEB6C0-3F84-49D1-B26F-AF6D2C6F71A8}">
      <dgm:prSet phldrT="[نص]" custT="1"/>
      <dgm:spPr/>
      <dgm:t>
        <a:bodyPr/>
        <a:lstStyle/>
        <a:p>
          <a:pPr rtl="1"/>
          <a:r>
            <a:rPr lang="ar-SA" sz="2000" dirty="0" smtClean="0"/>
            <a:t>المحاور المعارض او المتعصب </a:t>
          </a:r>
          <a:endParaRPr lang="ar-SA" sz="2000" dirty="0"/>
        </a:p>
      </dgm:t>
    </dgm:pt>
    <dgm:pt modelId="{26867127-7F3F-4724-AFE9-96D811AEAC9B}" type="parTrans" cxnId="{147507CC-DDCF-4351-B5CB-326BE6F585B6}">
      <dgm:prSet/>
      <dgm:spPr/>
      <dgm:t>
        <a:bodyPr/>
        <a:lstStyle/>
        <a:p>
          <a:pPr rtl="1"/>
          <a:endParaRPr lang="ar-SA"/>
        </a:p>
      </dgm:t>
    </dgm:pt>
    <dgm:pt modelId="{61DFFBA1-04BF-4520-97B6-801902B97945}" type="sibTrans" cxnId="{147507CC-DDCF-4351-B5CB-326BE6F585B6}">
      <dgm:prSet/>
      <dgm:spPr/>
      <dgm:t>
        <a:bodyPr/>
        <a:lstStyle/>
        <a:p>
          <a:pPr rtl="1"/>
          <a:endParaRPr lang="ar-SA"/>
        </a:p>
      </dgm:t>
    </dgm:pt>
    <dgm:pt modelId="{49667FD4-0073-4777-80A4-6EB527DD995E}">
      <dgm:prSet phldrT="[نص]" custT="1"/>
      <dgm:spPr/>
      <dgm:t>
        <a:bodyPr/>
        <a:lstStyle/>
        <a:p>
          <a:pPr rtl="1"/>
          <a:r>
            <a:rPr lang="ar-SA" sz="2800" dirty="0" smtClean="0"/>
            <a:t>المحاور غير المتعاون </a:t>
          </a:r>
          <a:endParaRPr lang="ar-SA" sz="2800" dirty="0"/>
        </a:p>
      </dgm:t>
    </dgm:pt>
    <dgm:pt modelId="{65D3CC09-20AB-422C-A23F-F2FE0E1D1618}" type="parTrans" cxnId="{5AE0B609-9E70-4916-80AA-F25FE95A9FC0}">
      <dgm:prSet/>
      <dgm:spPr/>
      <dgm:t>
        <a:bodyPr/>
        <a:lstStyle/>
        <a:p>
          <a:pPr rtl="1"/>
          <a:endParaRPr lang="ar-SA"/>
        </a:p>
      </dgm:t>
    </dgm:pt>
    <dgm:pt modelId="{DFD8B447-EA65-432D-A404-69A782DE6504}" type="sibTrans" cxnId="{5AE0B609-9E70-4916-80AA-F25FE95A9FC0}">
      <dgm:prSet/>
      <dgm:spPr/>
      <dgm:t>
        <a:bodyPr/>
        <a:lstStyle/>
        <a:p>
          <a:pPr rtl="1"/>
          <a:endParaRPr lang="ar-SA"/>
        </a:p>
      </dgm:t>
    </dgm:pt>
    <dgm:pt modelId="{348ABB41-CAA7-49B9-A3EA-A25350ACA444}" type="pres">
      <dgm:prSet presAssocID="{E2B47E74-C7AA-4EDD-A3B9-43EC18FB27C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697F232-6A33-4393-9E01-BDFFF969E54E}" type="pres">
      <dgm:prSet presAssocID="{E2B47E74-C7AA-4EDD-A3B9-43EC18FB27CD}" presName="comp1" presStyleCnt="0"/>
      <dgm:spPr/>
    </dgm:pt>
    <dgm:pt modelId="{3854F5BD-FEA1-4C81-BE9E-A64CFB459D44}" type="pres">
      <dgm:prSet presAssocID="{E2B47E74-C7AA-4EDD-A3B9-43EC18FB27CD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D6A736E4-BC0F-4C43-8F2E-2110387D2DFC}" type="pres">
      <dgm:prSet presAssocID="{E2B47E74-C7AA-4EDD-A3B9-43EC18FB27CD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19D1C9-F326-4A56-99CA-9E655D2FCBBE}" type="pres">
      <dgm:prSet presAssocID="{E2B47E74-C7AA-4EDD-A3B9-43EC18FB27CD}" presName="comp2" presStyleCnt="0"/>
      <dgm:spPr/>
    </dgm:pt>
    <dgm:pt modelId="{CB9C2557-DA8E-4E91-8C8F-93B142745798}" type="pres">
      <dgm:prSet presAssocID="{E2B47E74-C7AA-4EDD-A3B9-43EC18FB27CD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BA34B5F5-796E-4301-9806-656CA7883F3B}" type="pres">
      <dgm:prSet presAssocID="{E2B47E74-C7AA-4EDD-A3B9-43EC18FB27CD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4F0B4F-D97A-49B0-8CD3-F6E3269EAEDE}" type="pres">
      <dgm:prSet presAssocID="{E2B47E74-C7AA-4EDD-A3B9-43EC18FB27CD}" presName="comp3" presStyleCnt="0"/>
      <dgm:spPr/>
    </dgm:pt>
    <dgm:pt modelId="{87B0E80A-F690-487C-B189-3DEF8F41DC3F}" type="pres">
      <dgm:prSet presAssocID="{E2B47E74-C7AA-4EDD-A3B9-43EC18FB27CD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E004062D-7EDA-48E0-8AF7-4315F3288B11}" type="pres">
      <dgm:prSet presAssocID="{E2B47E74-C7AA-4EDD-A3B9-43EC18FB27CD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F18EB4-8CA2-4257-AE6E-35E8D258C74D}" type="pres">
      <dgm:prSet presAssocID="{E2B47E74-C7AA-4EDD-A3B9-43EC18FB27CD}" presName="comp4" presStyleCnt="0"/>
      <dgm:spPr/>
    </dgm:pt>
    <dgm:pt modelId="{DEAE6033-998D-4143-A401-74EF4BDEA0CE}" type="pres">
      <dgm:prSet presAssocID="{E2B47E74-C7AA-4EDD-A3B9-43EC18FB27CD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8E72E22F-C05E-434D-AFBC-A7DE61D5A195}" type="pres">
      <dgm:prSet presAssocID="{E2B47E74-C7AA-4EDD-A3B9-43EC18FB27CD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9A35A5-CC7C-4E3D-BC4F-716145FF66BD}" type="presOf" srcId="{49667FD4-0073-4777-80A4-6EB527DD995E}" destId="{DEAE6033-998D-4143-A401-74EF4BDEA0CE}" srcOrd="0" destOrd="0" presId="urn:microsoft.com/office/officeart/2005/8/layout/venn2"/>
    <dgm:cxn modelId="{5BCE2CA8-1934-4FC7-A939-88DBD24D6D3C}" type="presOf" srcId="{E2B47E74-C7AA-4EDD-A3B9-43EC18FB27CD}" destId="{348ABB41-CAA7-49B9-A3EA-A25350ACA444}" srcOrd="0" destOrd="0" presId="urn:microsoft.com/office/officeart/2005/8/layout/venn2"/>
    <dgm:cxn modelId="{4EF66310-F6B1-4F0E-B602-06C4BB686604}" type="presOf" srcId="{6B4A1AA6-507E-44F7-B597-65CEDF0D1EF9}" destId="{BA34B5F5-796E-4301-9806-656CA7883F3B}" srcOrd="1" destOrd="0" presId="urn:microsoft.com/office/officeart/2005/8/layout/venn2"/>
    <dgm:cxn modelId="{F45DCFC4-C3D7-4FC9-97AE-100549C326BB}" type="presOf" srcId="{49667FD4-0073-4777-80A4-6EB527DD995E}" destId="{8E72E22F-C05E-434D-AFBC-A7DE61D5A195}" srcOrd="1" destOrd="0" presId="urn:microsoft.com/office/officeart/2005/8/layout/venn2"/>
    <dgm:cxn modelId="{30384AEB-FEDD-4821-A3F7-F69C137D930E}" type="presOf" srcId="{3F6E9C6C-C78E-4591-BB40-B8D8B65BDD16}" destId="{D6A736E4-BC0F-4C43-8F2E-2110387D2DFC}" srcOrd="1" destOrd="0" presId="urn:microsoft.com/office/officeart/2005/8/layout/venn2"/>
    <dgm:cxn modelId="{BDF406E3-04A4-4175-A64E-D078EC2AF7A9}" type="presOf" srcId="{4EAEB6C0-3F84-49D1-B26F-AF6D2C6F71A8}" destId="{E004062D-7EDA-48E0-8AF7-4315F3288B11}" srcOrd="1" destOrd="0" presId="urn:microsoft.com/office/officeart/2005/8/layout/venn2"/>
    <dgm:cxn modelId="{BC2FAB05-10DA-4235-B796-EA56DB224084}" type="presOf" srcId="{6B4A1AA6-507E-44F7-B597-65CEDF0D1EF9}" destId="{CB9C2557-DA8E-4E91-8C8F-93B142745798}" srcOrd="0" destOrd="0" presId="urn:microsoft.com/office/officeart/2005/8/layout/venn2"/>
    <dgm:cxn modelId="{147507CC-DDCF-4351-B5CB-326BE6F585B6}" srcId="{E2B47E74-C7AA-4EDD-A3B9-43EC18FB27CD}" destId="{4EAEB6C0-3F84-49D1-B26F-AF6D2C6F71A8}" srcOrd="2" destOrd="0" parTransId="{26867127-7F3F-4724-AFE9-96D811AEAC9B}" sibTransId="{61DFFBA1-04BF-4520-97B6-801902B97945}"/>
    <dgm:cxn modelId="{88132A2F-EBFB-4759-8870-FD8C5333A242}" type="presOf" srcId="{4EAEB6C0-3F84-49D1-B26F-AF6D2C6F71A8}" destId="{87B0E80A-F690-487C-B189-3DEF8F41DC3F}" srcOrd="0" destOrd="0" presId="urn:microsoft.com/office/officeart/2005/8/layout/venn2"/>
    <dgm:cxn modelId="{8CF27115-02FA-4580-BA68-3787B45FAEC6}" srcId="{E2B47E74-C7AA-4EDD-A3B9-43EC18FB27CD}" destId="{6B4A1AA6-507E-44F7-B597-65CEDF0D1EF9}" srcOrd="1" destOrd="0" parTransId="{3CC8F5FF-6CD1-43AE-8416-BB82501292A2}" sibTransId="{8C958DA3-A474-43E4-90A4-53A265FBCD5E}"/>
    <dgm:cxn modelId="{5AE0B609-9E70-4916-80AA-F25FE95A9FC0}" srcId="{E2B47E74-C7AA-4EDD-A3B9-43EC18FB27CD}" destId="{49667FD4-0073-4777-80A4-6EB527DD995E}" srcOrd="3" destOrd="0" parTransId="{65D3CC09-20AB-422C-A23F-F2FE0E1D1618}" sibTransId="{DFD8B447-EA65-432D-A404-69A782DE6504}"/>
    <dgm:cxn modelId="{DFF20303-6083-49CD-8A36-C7F46D1A2A75}" srcId="{E2B47E74-C7AA-4EDD-A3B9-43EC18FB27CD}" destId="{3F6E9C6C-C78E-4591-BB40-B8D8B65BDD16}" srcOrd="0" destOrd="0" parTransId="{2E50BC70-C5FD-4A98-830D-EB9571412DAC}" sibTransId="{E82ED4A1-FE1B-4D07-B61B-605759AD4261}"/>
    <dgm:cxn modelId="{7B4150EE-33B5-4236-A296-B06158A39482}" type="presOf" srcId="{3F6E9C6C-C78E-4591-BB40-B8D8B65BDD16}" destId="{3854F5BD-FEA1-4C81-BE9E-A64CFB459D44}" srcOrd="0" destOrd="0" presId="urn:microsoft.com/office/officeart/2005/8/layout/venn2"/>
    <dgm:cxn modelId="{3BE5413F-7D24-4ABB-8DCE-79D7C39778E6}" type="presParOf" srcId="{348ABB41-CAA7-49B9-A3EA-A25350ACA444}" destId="{F697F232-6A33-4393-9E01-BDFFF969E54E}" srcOrd="0" destOrd="0" presId="urn:microsoft.com/office/officeart/2005/8/layout/venn2"/>
    <dgm:cxn modelId="{1CD2390E-4EAA-477E-A3C1-78E8A895E2C5}" type="presParOf" srcId="{F697F232-6A33-4393-9E01-BDFFF969E54E}" destId="{3854F5BD-FEA1-4C81-BE9E-A64CFB459D44}" srcOrd="0" destOrd="0" presId="urn:microsoft.com/office/officeart/2005/8/layout/venn2"/>
    <dgm:cxn modelId="{12D09C93-65D5-4F5B-B344-F19082FBF46F}" type="presParOf" srcId="{F697F232-6A33-4393-9E01-BDFFF969E54E}" destId="{D6A736E4-BC0F-4C43-8F2E-2110387D2DFC}" srcOrd="1" destOrd="0" presId="urn:microsoft.com/office/officeart/2005/8/layout/venn2"/>
    <dgm:cxn modelId="{0DAEC03F-1044-4754-9EF1-1071EC14455F}" type="presParOf" srcId="{348ABB41-CAA7-49B9-A3EA-A25350ACA444}" destId="{B819D1C9-F326-4A56-99CA-9E655D2FCBBE}" srcOrd="1" destOrd="0" presId="urn:microsoft.com/office/officeart/2005/8/layout/venn2"/>
    <dgm:cxn modelId="{5C504941-2FE8-4BCD-858F-349D0B443AD9}" type="presParOf" srcId="{B819D1C9-F326-4A56-99CA-9E655D2FCBBE}" destId="{CB9C2557-DA8E-4E91-8C8F-93B142745798}" srcOrd="0" destOrd="0" presId="urn:microsoft.com/office/officeart/2005/8/layout/venn2"/>
    <dgm:cxn modelId="{400B71EC-C5BC-4FD4-A0FC-C5F7297B522E}" type="presParOf" srcId="{B819D1C9-F326-4A56-99CA-9E655D2FCBBE}" destId="{BA34B5F5-796E-4301-9806-656CA7883F3B}" srcOrd="1" destOrd="0" presId="urn:microsoft.com/office/officeart/2005/8/layout/venn2"/>
    <dgm:cxn modelId="{BF217074-8E23-4F9E-926E-5D867B06CD01}" type="presParOf" srcId="{348ABB41-CAA7-49B9-A3EA-A25350ACA444}" destId="{FA4F0B4F-D97A-49B0-8CD3-F6E3269EAEDE}" srcOrd="2" destOrd="0" presId="urn:microsoft.com/office/officeart/2005/8/layout/venn2"/>
    <dgm:cxn modelId="{DC88FE80-AE90-429A-B844-26F2307D48F5}" type="presParOf" srcId="{FA4F0B4F-D97A-49B0-8CD3-F6E3269EAEDE}" destId="{87B0E80A-F690-487C-B189-3DEF8F41DC3F}" srcOrd="0" destOrd="0" presId="urn:microsoft.com/office/officeart/2005/8/layout/venn2"/>
    <dgm:cxn modelId="{64E3831F-7D78-457F-9420-B969D622817C}" type="presParOf" srcId="{FA4F0B4F-D97A-49B0-8CD3-F6E3269EAEDE}" destId="{E004062D-7EDA-48E0-8AF7-4315F3288B11}" srcOrd="1" destOrd="0" presId="urn:microsoft.com/office/officeart/2005/8/layout/venn2"/>
    <dgm:cxn modelId="{A3F2C0FB-9231-4EF5-8D43-41C43C808A93}" type="presParOf" srcId="{348ABB41-CAA7-49B9-A3EA-A25350ACA444}" destId="{1CF18EB4-8CA2-4257-AE6E-35E8D258C74D}" srcOrd="3" destOrd="0" presId="urn:microsoft.com/office/officeart/2005/8/layout/venn2"/>
    <dgm:cxn modelId="{515178AF-961F-4812-8E91-E016B04C1CB0}" type="presParOf" srcId="{1CF18EB4-8CA2-4257-AE6E-35E8D258C74D}" destId="{DEAE6033-998D-4143-A401-74EF4BDEA0CE}" srcOrd="0" destOrd="0" presId="urn:microsoft.com/office/officeart/2005/8/layout/venn2"/>
    <dgm:cxn modelId="{5D83EE90-D55B-4CC4-9368-E1538577ADCE}" type="presParOf" srcId="{1CF18EB4-8CA2-4257-AE6E-35E8D258C74D}" destId="{8E72E22F-C05E-434D-AFBC-A7DE61D5A19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9AB60F-6186-48D5-9C26-5B43EADA13D9}" type="doc">
      <dgm:prSet loTypeId="urn:microsoft.com/office/officeart/2005/8/layout/arrow1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D8A676C1-89E7-4FDC-8F48-093FBE2D0BB8}">
      <dgm:prSet phldrT="[نص]"/>
      <dgm:spPr/>
      <dgm:t>
        <a:bodyPr/>
        <a:lstStyle/>
        <a:p>
          <a:pPr rtl="1"/>
          <a:r>
            <a:rPr lang="ar-SA" dirty="0" smtClean="0"/>
            <a:t>2- مهارات تنفيذ الحوار</a:t>
          </a:r>
          <a:endParaRPr lang="ar-SA" dirty="0"/>
        </a:p>
      </dgm:t>
    </dgm:pt>
    <dgm:pt modelId="{209C3484-2BCD-48B8-B863-C9A2BB29F1D3}" type="parTrans" cxnId="{707CF1A3-5B47-4757-89CC-6D82D46F3D2B}">
      <dgm:prSet/>
      <dgm:spPr/>
      <dgm:t>
        <a:bodyPr/>
        <a:lstStyle/>
        <a:p>
          <a:pPr rtl="1"/>
          <a:endParaRPr lang="ar-SA"/>
        </a:p>
      </dgm:t>
    </dgm:pt>
    <dgm:pt modelId="{DD6E17C2-1473-4595-8587-9DD32E61BA96}" type="sibTrans" cxnId="{707CF1A3-5B47-4757-89CC-6D82D46F3D2B}">
      <dgm:prSet/>
      <dgm:spPr/>
      <dgm:t>
        <a:bodyPr/>
        <a:lstStyle/>
        <a:p>
          <a:pPr rtl="1"/>
          <a:endParaRPr lang="ar-SA"/>
        </a:p>
      </dgm:t>
    </dgm:pt>
    <dgm:pt modelId="{B25EE9A5-F22A-41B8-8611-D721FBAE16FC}">
      <dgm:prSet phldrT="[نص]"/>
      <dgm:spPr/>
      <dgm:t>
        <a:bodyPr/>
        <a:lstStyle/>
        <a:p>
          <a:pPr rtl="1"/>
          <a:r>
            <a:rPr lang="ar-SA" dirty="0" smtClean="0"/>
            <a:t>1- مهارات الإعداد للحوار</a:t>
          </a:r>
          <a:endParaRPr lang="ar-SA" dirty="0"/>
        </a:p>
      </dgm:t>
    </dgm:pt>
    <dgm:pt modelId="{E9C55402-170B-41C1-8D40-8F5BF18DA764}" type="parTrans" cxnId="{1E2885B3-EFA2-47D1-B399-B988E6EFB5A1}">
      <dgm:prSet/>
      <dgm:spPr/>
      <dgm:t>
        <a:bodyPr/>
        <a:lstStyle/>
        <a:p>
          <a:pPr rtl="1"/>
          <a:endParaRPr lang="ar-SA"/>
        </a:p>
      </dgm:t>
    </dgm:pt>
    <dgm:pt modelId="{ED993599-2AE4-4076-8E75-3F70295223B0}" type="sibTrans" cxnId="{1E2885B3-EFA2-47D1-B399-B988E6EFB5A1}">
      <dgm:prSet/>
      <dgm:spPr/>
      <dgm:t>
        <a:bodyPr/>
        <a:lstStyle/>
        <a:p>
          <a:pPr rtl="1"/>
          <a:endParaRPr lang="ar-SA"/>
        </a:p>
      </dgm:t>
    </dgm:pt>
    <dgm:pt modelId="{8606060B-1A92-42F0-B228-DBF15E026C44}" type="pres">
      <dgm:prSet presAssocID="{799AB60F-6186-48D5-9C26-5B43EADA13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FE61205-DF4F-4E21-BB8B-BFFC382266A0}" type="pres">
      <dgm:prSet presAssocID="{D8A676C1-89E7-4FDC-8F48-093FBE2D0BB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3FC6BA-5A17-4CE2-9106-8CCAD72F6BBB}" type="pres">
      <dgm:prSet presAssocID="{B25EE9A5-F22A-41B8-8611-D721FBAE16F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5053B2-CDEC-41C1-AE0F-A324227213F1}" type="presOf" srcId="{799AB60F-6186-48D5-9C26-5B43EADA13D9}" destId="{8606060B-1A92-42F0-B228-DBF15E026C44}" srcOrd="0" destOrd="0" presId="urn:microsoft.com/office/officeart/2005/8/layout/arrow1"/>
    <dgm:cxn modelId="{1E2885B3-EFA2-47D1-B399-B988E6EFB5A1}" srcId="{799AB60F-6186-48D5-9C26-5B43EADA13D9}" destId="{B25EE9A5-F22A-41B8-8611-D721FBAE16FC}" srcOrd="1" destOrd="0" parTransId="{E9C55402-170B-41C1-8D40-8F5BF18DA764}" sibTransId="{ED993599-2AE4-4076-8E75-3F70295223B0}"/>
    <dgm:cxn modelId="{EA8E860C-3C91-4D33-971D-0896AEA9B759}" type="presOf" srcId="{B25EE9A5-F22A-41B8-8611-D721FBAE16FC}" destId="{5D3FC6BA-5A17-4CE2-9106-8CCAD72F6BBB}" srcOrd="0" destOrd="0" presId="urn:microsoft.com/office/officeart/2005/8/layout/arrow1"/>
    <dgm:cxn modelId="{707CF1A3-5B47-4757-89CC-6D82D46F3D2B}" srcId="{799AB60F-6186-48D5-9C26-5B43EADA13D9}" destId="{D8A676C1-89E7-4FDC-8F48-093FBE2D0BB8}" srcOrd="0" destOrd="0" parTransId="{209C3484-2BCD-48B8-B863-C9A2BB29F1D3}" sibTransId="{DD6E17C2-1473-4595-8587-9DD32E61BA96}"/>
    <dgm:cxn modelId="{CABE5B1A-29F2-4504-9EAB-31921A726AEA}" type="presOf" srcId="{D8A676C1-89E7-4FDC-8F48-093FBE2D0BB8}" destId="{8FE61205-DF4F-4E21-BB8B-BFFC382266A0}" srcOrd="0" destOrd="0" presId="urn:microsoft.com/office/officeart/2005/8/layout/arrow1"/>
    <dgm:cxn modelId="{29EAD5C4-50EF-4749-A6C6-6C312E41E8B5}" type="presParOf" srcId="{8606060B-1A92-42F0-B228-DBF15E026C44}" destId="{8FE61205-DF4F-4E21-BB8B-BFFC382266A0}" srcOrd="0" destOrd="0" presId="urn:microsoft.com/office/officeart/2005/8/layout/arrow1"/>
    <dgm:cxn modelId="{42294FFE-F9A2-41B5-A977-B58ED1845FF1}" type="presParOf" srcId="{8606060B-1A92-42F0-B228-DBF15E026C44}" destId="{5D3FC6BA-5A17-4CE2-9106-8CCAD72F6BB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7B4EF56-9EF5-47EF-B1A3-8072DD96800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388B90D3-C162-4C52-A78E-0EC96BA74D0B}">
      <dgm:prSet phldrT="[نص]" custT="1"/>
      <dgm:spPr/>
      <dgm:t>
        <a:bodyPr/>
        <a:lstStyle/>
        <a:p>
          <a:pPr rtl="1"/>
          <a:r>
            <a:rPr lang="ar-SA" sz="6000" dirty="0" smtClean="0"/>
            <a:t>اقسام مهارات الحوار</a:t>
          </a:r>
          <a:endParaRPr lang="ar-SA" sz="6000" dirty="0"/>
        </a:p>
      </dgm:t>
    </dgm:pt>
    <dgm:pt modelId="{A0286AEC-CD52-4BEE-A65F-3060BCA1975D}" type="parTrans" cxnId="{D675B76A-2FBF-4F97-A254-580372D24E26}">
      <dgm:prSet/>
      <dgm:spPr/>
      <dgm:t>
        <a:bodyPr/>
        <a:lstStyle/>
        <a:p>
          <a:pPr rtl="1"/>
          <a:endParaRPr lang="ar-SA"/>
        </a:p>
      </dgm:t>
    </dgm:pt>
    <dgm:pt modelId="{6C0672C4-D2AA-487D-8827-691448F8CBDD}" type="sibTrans" cxnId="{D675B76A-2FBF-4F97-A254-580372D24E26}">
      <dgm:prSet/>
      <dgm:spPr/>
      <dgm:t>
        <a:bodyPr/>
        <a:lstStyle/>
        <a:p>
          <a:pPr rtl="1"/>
          <a:endParaRPr lang="ar-SA"/>
        </a:p>
      </dgm:t>
    </dgm:pt>
    <dgm:pt modelId="{A4F7E5B9-5FCF-4038-BAE2-063D334347BC}">
      <dgm:prSet phldrT="[نص]"/>
      <dgm:spPr/>
      <dgm:t>
        <a:bodyPr/>
        <a:lstStyle/>
        <a:p>
          <a:pPr rtl="1"/>
          <a:endParaRPr lang="ar-SA" dirty="0"/>
        </a:p>
      </dgm:t>
    </dgm:pt>
    <dgm:pt modelId="{35A91FBB-048C-4744-84EF-64632100BE0D}" type="parTrans" cxnId="{AE80B3B2-A230-49F8-B578-206170E758E7}">
      <dgm:prSet/>
      <dgm:spPr/>
      <dgm:t>
        <a:bodyPr/>
        <a:lstStyle/>
        <a:p>
          <a:pPr rtl="1"/>
          <a:endParaRPr lang="ar-SA"/>
        </a:p>
      </dgm:t>
    </dgm:pt>
    <dgm:pt modelId="{565EE475-3056-49E2-B779-1E5A9D8943BB}" type="sibTrans" cxnId="{AE80B3B2-A230-49F8-B578-206170E758E7}">
      <dgm:prSet/>
      <dgm:spPr/>
      <dgm:t>
        <a:bodyPr/>
        <a:lstStyle/>
        <a:p>
          <a:pPr rtl="1"/>
          <a:endParaRPr lang="ar-SA"/>
        </a:p>
      </dgm:t>
    </dgm:pt>
    <dgm:pt modelId="{0A8D27EF-9865-459D-9A1A-96EEE43D3769}" type="pres">
      <dgm:prSet presAssocID="{07B4EF56-9EF5-47EF-B1A3-8072DD9680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12C8E96-715A-4D66-8F8A-F690D0F60748}" type="pres">
      <dgm:prSet presAssocID="{388B90D3-C162-4C52-A78E-0EC96BA74D0B}" presName="parentText" presStyleLbl="node1" presStyleIdx="0" presStyleCnt="1" custLinFactY="-3626" custLinFactNeighborX="38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4A58A6-46E6-48D9-88BF-36AC3B201A68}" type="pres">
      <dgm:prSet presAssocID="{388B90D3-C162-4C52-A78E-0EC96BA74D0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AA7B51-A104-4A4C-8DB2-1B9C15BA0C8D}" type="presOf" srcId="{07B4EF56-9EF5-47EF-B1A3-8072DD968008}" destId="{0A8D27EF-9865-459D-9A1A-96EEE43D3769}" srcOrd="0" destOrd="0" presId="urn:microsoft.com/office/officeart/2005/8/layout/vList2"/>
    <dgm:cxn modelId="{AE80B3B2-A230-49F8-B578-206170E758E7}" srcId="{388B90D3-C162-4C52-A78E-0EC96BA74D0B}" destId="{A4F7E5B9-5FCF-4038-BAE2-063D334347BC}" srcOrd="0" destOrd="0" parTransId="{35A91FBB-048C-4744-84EF-64632100BE0D}" sibTransId="{565EE475-3056-49E2-B779-1E5A9D8943BB}"/>
    <dgm:cxn modelId="{37A8D15C-892D-40D2-8EEF-9AA7FFFBB46B}" type="presOf" srcId="{A4F7E5B9-5FCF-4038-BAE2-063D334347BC}" destId="{D74A58A6-46E6-48D9-88BF-36AC3B201A68}" srcOrd="0" destOrd="0" presId="urn:microsoft.com/office/officeart/2005/8/layout/vList2"/>
    <dgm:cxn modelId="{5C0DFBFD-A5C1-4FD8-98A2-DCC422DFC8D2}" type="presOf" srcId="{388B90D3-C162-4C52-A78E-0EC96BA74D0B}" destId="{C12C8E96-715A-4D66-8F8A-F690D0F60748}" srcOrd="0" destOrd="0" presId="urn:microsoft.com/office/officeart/2005/8/layout/vList2"/>
    <dgm:cxn modelId="{D675B76A-2FBF-4F97-A254-580372D24E26}" srcId="{07B4EF56-9EF5-47EF-B1A3-8072DD968008}" destId="{388B90D3-C162-4C52-A78E-0EC96BA74D0B}" srcOrd="0" destOrd="0" parTransId="{A0286AEC-CD52-4BEE-A65F-3060BCA1975D}" sibTransId="{6C0672C4-D2AA-487D-8827-691448F8CBDD}"/>
    <dgm:cxn modelId="{A03D03AD-DC91-4916-BB06-8FA2011DC88A}" type="presParOf" srcId="{0A8D27EF-9865-459D-9A1A-96EEE43D3769}" destId="{C12C8E96-715A-4D66-8F8A-F690D0F60748}" srcOrd="0" destOrd="0" presId="urn:microsoft.com/office/officeart/2005/8/layout/vList2"/>
    <dgm:cxn modelId="{DD000B38-31C7-46C6-BB6A-5C656D39E404}" type="presParOf" srcId="{0A8D27EF-9865-459D-9A1A-96EEE43D3769}" destId="{D74A58A6-46E6-48D9-88BF-36AC3B201A6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92EBBEC-8E49-4CC9-8C71-087A765B7B0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9875295-6607-49C1-B39E-BDB7A1CCDD59}">
      <dgm:prSet phldrT="[نص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6E45C0E5-532F-49B6-8A70-5FECA37EC732}" type="parTrans" cxnId="{30E3659A-E740-4C4A-8D42-D17578293880}">
      <dgm:prSet/>
      <dgm:spPr/>
      <dgm:t>
        <a:bodyPr/>
        <a:lstStyle/>
        <a:p>
          <a:pPr rtl="1"/>
          <a:endParaRPr lang="ar-SA"/>
        </a:p>
      </dgm:t>
    </dgm:pt>
    <dgm:pt modelId="{9BCFEA04-EB2C-4BA3-B621-85C1A8F95002}" type="sibTrans" cxnId="{30E3659A-E740-4C4A-8D42-D17578293880}">
      <dgm:prSet/>
      <dgm:spPr/>
      <dgm:t>
        <a:bodyPr/>
        <a:lstStyle/>
        <a:p>
          <a:pPr rtl="1"/>
          <a:endParaRPr lang="ar-SA"/>
        </a:p>
      </dgm:t>
    </dgm:pt>
    <dgm:pt modelId="{69F6DCDC-DF33-4813-9813-9A5DE12003E7}">
      <dgm:prSet phldrT="[نص]"/>
      <dgm:spPr/>
      <dgm:t>
        <a:bodyPr/>
        <a:lstStyle/>
        <a:p>
          <a:pPr rtl="1"/>
          <a:r>
            <a:rPr lang="ar-SA" dirty="0" smtClean="0"/>
            <a:t>تحديد ومعرفة موضوع الحوار</a:t>
          </a:r>
          <a:endParaRPr lang="ar-SA" dirty="0"/>
        </a:p>
      </dgm:t>
    </dgm:pt>
    <dgm:pt modelId="{7D9838C2-9FFA-40F2-A737-E362709108BF}" type="parTrans" cxnId="{AFAB12CA-58EB-4CDC-9C87-A0C8A0858503}">
      <dgm:prSet/>
      <dgm:spPr/>
      <dgm:t>
        <a:bodyPr/>
        <a:lstStyle/>
        <a:p>
          <a:pPr rtl="1"/>
          <a:endParaRPr lang="ar-SA"/>
        </a:p>
      </dgm:t>
    </dgm:pt>
    <dgm:pt modelId="{0B3D8780-6A14-4612-B7E1-389B12C1BBF4}" type="sibTrans" cxnId="{AFAB12CA-58EB-4CDC-9C87-A0C8A0858503}">
      <dgm:prSet/>
      <dgm:spPr/>
      <dgm:t>
        <a:bodyPr/>
        <a:lstStyle/>
        <a:p>
          <a:pPr rtl="1"/>
          <a:endParaRPr lang="ar-SA"/>
        </a:p>
      </dgm:t>
    </dgm:pt>
    <dgm:pt modelId="{71A25232-D929-4F28-B973-D721A69416F0}">
      <dgm:prSet phldrT="[نص]"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FC0B99B2-1844-4C51-8F5F-BA89F3ADEA0F}" type="parTrans" cxnId="{91941BD5-B43F-4F77-B1D8-BD3E4CA9AD6E}">
      <dgm:prSet/>
      <dgm:spPr/>
      <dgm:t>
        <a:bodyPr/>
        <a:lstStyle/>
        <a:p>
          <a:pPr rtl="1"/>
          <a:endParaRPr lang="ar-SA"/>
        </a:p>
      </dgm:t>
    </dgm:pt>
    <dgm:pt modelId="{4172ABC2-5B94-4547-BE92-79956D6F63DD}" type="sibTrans" cxnId="{91941BD5-B43F-4F77-B1D8-BD3E4CA9AD6E}">
      <dgm:prSet/>
      <dgm:spPr/>
      <dgm:t>
        <a:bodyPr/>
        <a:lstStyle/>
        <a:p>
          <a:pPr rtl="1"/>
          <a:endParaRPr lang="ar-SA"/>
        </a:p>
      </dgm:t>
    </dgm:pt>
    <dgm:pt modelId="{CFDCA0B1-E935-4F3E-AAE5-1EADBA5F79D9}">
      <dgm:prSet phldrT="[نص]"/>
      <dgm:spPr/>
      <dgm:t>
        <a:bodyPr/>
        <a:lstStyle/>
        <a:p>
          <a:pPr rtl="1"/>
          <a:r>
            <a:rPr lang="ar-SA" dirty="0" smtClean="0"/>
            <a:t>التفكير في نوع الاسئلة</a:t>
          </a:r>
          <a:endParaRPr lang="ar-SA" dirty="0"/>
        </a:p>
      </dgm:t>
    </dgm:pt>
    <dgm:pt modelId="{D7354B8E-88A7-4DCE-B68B-30728453937B}" type="parTrans" cxnId="{277DB007-875A-4BE3-B965-9F6DB66C804F}">
      <dgm:prSet/>
      <dgm:spPr/>
      <dgm:t>
        <a:bodyPr/>
        <a:lstStyle/>
        <a:p>
          <a:pPr rtl="1"/>
          <a:endParaRPr lang="ar-SA"/>
        </a:p>
      </dgm:t>
    </dgm:pt>
    <dgm:pt modelId="{8E3F9593-F508-408E-BE34-8D7ECEC6892C}" type="sibTrans" cxnId="{277DB007-875A-4BE3-B965-9F6DB66C804F}">
      <dgm:prSet/>
      <dgm:spPr/>
      <dgm:t>
        <a:bodyPr/>
        <a:lstStyle/>
        <a:p>
          <a:pPr rtl="1"/>
          <a:endParaRPr lang="ar-SA"/>
        </a:p>
      </dgm:t>
    </dgm:pt>
    <dgm:pt modelId="{BF4CAA70-AABB-4EC2-9EAE-FC22AE9742B0}">
      <dgm:prSet phldrT="[نص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7A1C589B-51F2-4A78-809A-0DD3AD0335E2}" type="parTrans" cxnId="{CB7DEEC8-DBAA-4365-84BC-67BCBACABB27}">
      <dgm:prSet/>
      <dgm:spPr/>
      <dgm:t>
        <a:bodyPr/>
        <a:lstStyle/>
        <a:p>
          <a:pPr rtl="1"/>
          <a:endParaRPr lang="ar-SA"/>
        </a:p>
      </dgm:t>
    </dgm:pt>
    <dgm:pt modelId="{193E7388-C1DE-4AD3-81EF-B1F0260F8C8F}" type="sibTrans" cxnId="{CB7DEEC8-DBAA-4365-84BC-67BCBACABB27}">
      <dgm:prSet/>
      <dgm:spPr/>
      <dgm:t>
        <a:bodyPr/>
        <a:lstStyle/>
        <a:p>
          <a:pPr rtl="1"/>
          <a:endParaRPr lang="ar-SA"/>
        </a:p>
      </dgm:t>
    </dgm:pt>
    <dgm:pt modelId="{0C8DEA76-2E5E-4518-9AA3-19A85C6F07CE}">
      <dgm:prSet phldrT="[نص]"/>
      <dgm:spPr/>
      <dgm:t>
        <a:bodyPr/>
        <a:lstStyle/>
        <a:p>
          <a:pPr rtl="1"/>
          <a:r>
            <a:rPr lang="ar-SA" dirty="0" smtClean="0"/>
            <a:t>الإعداد الجيد للحوار</a:t>
          </a:r>
          <a:endParaRPr lang="ar-SA" dirty="0"/>
        </a:p>
      </dgm:t>
    </dgm:pt>
    <dgm:pt modelId="{5DA24FA6-1C20-4C89-81DC-0790B4B86770}" type="parTrans" cxnId="{7B9F573B-22B9-4C08-8D74-A40F65815E9F}">
      <dgm:prSet/>
      <dgm:spPr/>
      <dgm:t>
        <a:bodyPr/>
        <a:lstStyle/>
        <a:p>
          <a:pPr rtl="1"/>
          <a:endParaRPr lang="ar-SA"/>
        </a:p>
      </dgm:t>
    </dgm:pt>
    <dgm:pt modelId="{357291B8-F4FC-4637-A24C-8FB39BDB8D26}" type="sibTrans" cxnId="{7B9F573B-22B9-4C08-8D74-A40F65815E9F}">
      <dgm:prSet/>
      <dgm:spPr/>
      <dgm:t>
        <a:bodyPr/>
        <a:lstStyle/>
        <a:p>
          <a:pPr rtl="1"/>
          <a:endParaRPr lang="ar-SA"/>
        </a:p>
      </dgm:t>
    </dgm:pt>
    <dgm:pt modelId="{DCA56380-4D97-4EC3-85F9-093DBDD0EBAC}" type="pres">
      <dgm:prSet presAssocID="{292EBBEC-8E49-4CC9-8C71-087A765B7B0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9A8F86-94BC-4748-9BC4-A53BC3B05C58}" type="pres">
      <dgm:prSet presAssocID="{C9875295-6607-49C1-B39E-BDB7A1CCDD59}" presName="composite" presStyleCnt="0"/>
      <dgm:spPr/>
    </dgm:pt>
    <dgm:pt modelId="{259E735C-9F42-4723-A1CA-743FEBF9898C}" type="pres">
      <dgm:prSet presAssocID="{C9875295-6607-49C1-B39E-BDB7A1CCDD5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ADA75E-CB71-4A60-B78A-3378406D6E19}" type="pres">
      <dgm:prSet presAssocID="{C9875295-6607-49C1-B39E-BDB7A1CCDD5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2EDA5E-0F34-445C-A9B5-F716A7E52268}" type="pres">
      <dgm:prSet presAssocID="{9BCFEA04-EB2C-4BA3-B621-85C1A8F95002}" presName="sp" presStyleCnt="0"/>
      <dgm:spPr/>
    </dgm:pt>
    <dgm:pt modelId="{45F68EE3-10B5-40BD-A3A7-041857D26A50}" type="pres">
      <dgm:prSet presAssocID="{71A25232-D929-4F28-B973-D721A69416F0}" presName="composite" presStyleCnt="0"/>
      <dgm:spPr/>
    </dgm:pt>
    <dgm:pt modelId="{0F9CF470-8528-4D11-8D1B-9DF875F17237}" type="pres">
      <dgm:prSet presAssocID="{71A25232-D929-4F28-B973-D721A69416F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FFD001-E189-4BD1-A377-4E46F22C60AA}" type="pres">
      <dgm:prSet presAssocID="{71A25232-D929-4F28-B973-D721A69416F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C08CA5-70D9-40FB-9781-92ACE4EC7595}" type="pres">
      <dgm:prSet presAssocID="{4172ABC2-5B94-4547-BE92-79956D6F63DD}" presName="sp" presStyleCnt="0"/>
      <dgm:spPr/>
    </dgm:pt>
    <dgm:pt modelId="{ABABFFA7-3CF6-4B35-82F0-FE762BDF2A46}" type="pres">
      <dgm:prSet presAssocID="{BF4CAA70-AABB-4EC2-9EAE-FC22AE9742B0}" presName="composite" presStyleCnt="0"/>
      <dgm:spPr/>
    </dgm:pt>
    <dgm:pt modelId="{733D214A-5F5E-4E44-BB0B-49CD94F21BBB}" type="pres">
      <dgm:prSet presAssocID="{BF4CAA70-AABB-4EC2-9EAE-FC22AE9742B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77584C-CC41-4A63-8E52-E6645921DE4C}" type="pres">
      <dgm:prSet presAssocID="{BF4CAA70-AABB-4EC2-9EAE-FC22AE9742B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E3659A-E740-4C4A-8D42-D17578293880}" srcId="{292EBBEC-8E49-4CC9-8C71-087A765B7B07}" destId="{C9875295-6607-49C1-B39E-BDB7A1CCDD59}" srcOrd="0" destOrd="0" parTransId="{6E45C0E5-532F-49B6-8A70-5FECA37EC732}" sibTransId="{9BCFEA04-EB2C-4BA3-B621-85C1A8F95002}"/>
    <dgm:cxn modelId="{398F813C-E06D-42DE-BDB1-141CDD4B13C3}" type="presOf" srcId="{69F6DCDC-DF33-4813-9813-9A5DE12003E7}" destId="{E8ADA75E-CB71-4A60-B78A-3378406D6E19}" srcOrd="0" destOrd="0" presId="urn:microsoft.com/office/officeart/2005/8/layout/chevron2"/>
    <dgm:cxn modelId="{059268BA-B9B8-42A4-9B69-2EE3D402E8AC}" type="presOf" srcId="{BF4CAA70-AABB-4EC2-9EAE-FC22AE9742B0}" destId="{733D214A-5F5E-4E44-BB0B-49CD94F21BBB}" srcOrd="0" destOrd="0" presId="urn:microsoft.com/office/officeart/2005/8/layout/chevron2"/>
    <dgm:cxn modelId="{AFAB12CA-58EB-4CDC-9C87-A0C8A0858503}" srcId="{C9875295-6607-49C1-B39E-BDB7A1CCDD59}" destId="{69F6DCDC-DF33-4813-9813-9A5DE12003E7}" srcOrd="0" destOrd="0" parTransId="{7D9838C2-9FFA-40F2-A737-E362709108BF}" sibTransId="{0B3D8780-6A14-4612-B7E1-389B12C1BBF4}"/>
    <dgm:cxn modelId="{DAFD1E9D-4AB0-4F02-A180-D6EF0AFCFDFA}" type="presOf" srcId="{0C8DEA76-2E5E-4518-9AA3-19A85C6F07CE}" destId="{4577584C-CC41-4A63-8E52-E6645921DE4C}" srcOrd="0" destOrd="0" presId="urn:microsoft.com/office/officeart/2005/8/layout/chevron2"/>
    <dgm:cxn modelId="{7B9F573B-22B9-4C08-8D74-A40F65815E9F}" srcId="{BF4CAA70-AABB-4EC2-9EAE-FC22AE9742B0}" destId="{0C8DEA76-2E5E-4518-9AA3-19A85C6F07CE}" srcOrd="0" destOrd="0" parTransId="{5DA24FA6-1C20-4C89-81DC-0790B4B86770}" sibTransId="{357291B8-F4FC-4637-A24C-8FB39BDB8D26}"/>
    <dgm:cxn modelId="{55E20D1F-391E-4249-A4C8-BB982EE062D2}" type="presOf" srcId="{C9875295-6607-49C1-B39E-BDB7A1CCDD59}" destId="{259E735C-9F42-4723-A1CA-743FEBF9898C}" srcOrd="0" destOrd="0" presId="urn:microsoft.com/office/officeart/2005/8/layout/chevron2"/>
    <dgm:cxn modelId="{6CD0825B-0ED5-4D06-A5BB-A19F9467FB04}" type="presOf" srcId="{CFDCA0B1-E935-4F3E-AAE5-1EADBA5F79D9}" destId="{01FFD001-E189-4BD1-A377-4E46F22C60AA}" srcOrd="0" destOrd="0" presId="urn:microsoft.com/office/officeart/2005/8/layout/chevron2"/>
    <dgm:cxn modelId="{B97F7087-1D7C-4994-86A5-F05622E37E6D}" type="presOf" srcId="{292EBBEC-8E49-4CC9-8C71-087A765B7B07}" destId="{DCA56380-4D97-4EC3-85F9-093DBDD0EBAC}" srcOrd="0" destOrd="0" presId="urn:microsoft.com/office/officeart/2005/8/layout/chevron2"/>
    <dgm:cxn modelId="{277DB007-875A-4BE3-B965-9F6DB66C804F}" srcId="{71A25232-D929-4F28-B973-D721A69416F0}" destId="{CFDCA0B1-E935-4F3E-AAE5-1EADBA5F79D9}" srcOrd="0" destOrd="0" parTransId="{D7354B8E-88A7-4DCE-B68B-30728453937B}" sibTransId="{8E3F9593-F508-408E-BE34-8D7ECEC6892C}"/>
    <dgm:cxn modelId="{CB7DEEC8-DBAA-4365-84BC-67BCBACABB27}" srcId="{292EBBEC-8E49-4CC9-8C71-087A765B7B07}" destId="{BF4CAA70-AABB-4EC2-9EAE-FC22AE9742B0}" srcOrd="2" destOrd="0" parTransId="{7A1C589B-51F2-4A78-809A-0DD3AD0335E2}" sibTransId="{193E7388-C1DE-4AD3-81EF-B1F0260F8C8F}"/>
    <dgm:cxn modelId="{91941BD5-B43F-4F77-B1D8-BD3E4CA9AD6E}" srcId="{292EBBEC-8E49-4CC9-8C71-087A765B7B07}" destId="{71A25232-D929-4F28-B973-D721A69416F0}" srcOrd="1" destOrd="0" parTransId="{FC0B99B2-1844-4C51-8F5F-BA89F3ADEA0F}" sibTransId="{4172ABC2-5B94-4547-BE92-79956D6F63DD}"/>
    <dgm:cxn modelId="{CDC36E1C-D140-4273-9ECE-7DA7787EE848}" type="presOf" srcId="{71A25232-D929-4F28-B973-D721A69416F0}" destId="{0F9CF470-8528-4D11-8D1B-9DF875F17237}" srcOrd="0" destOrd="0" presId="urn:microsoft.com/office/officeart/2005/8/layout/chevron2"/>
    <dgm:cxn modelId="{B05146B9-13CB-4E48-94F7-5F6E3AA29AA1}" type="presParOf" srcId="{DCA56380-4D97-4EC3-85F9-093DBDD0EBAC}" destId="{D09A8F86-94BC-4748-9BC4-A53BC3B05C58}" srcOrd="0" destOrd="0" presId="urn:microsoft.com/office/officeart/2005/8/layout/chevron2"/>
    <dgm:cxn modelId="{6187F89E-3237-4981-BC86-5EC48FFC20B0}" type="presParOf" srcId="{D09A8F86-94BC-4748-9BC4-A53BC3B05C58}" destId="{259E735C-9F42-4723-A1CA-743FEBF9898C}" srcOrd="0" destOrd="0" presId="urn:microsoft.com/office/officeart/2005/8/layout/chevron2"/>
    <dgm:cxn modelId="{08162AAC-6C85-4972-8154-6456AAD3BA98}" type="presParOf" srcId="{D09A8F86-94BC-4748-9BC4-A53BC3B05C58}" destId="{E8ADA75E-CB71-4A60-B78A-3378406D6E19}" srcOrd="1" destOrd="0" presId="urn:microsoft.com/office/officeart/2005/8/layout/chevron2"/>
    <dgm:cxn modelId="{017CC23E-B68F-4115-847A-067A6E613663}" type="presParOf" srcId="{DCA56380-4D97-4EC3-85F9-093DBDD0EBAC}" destId="{CA2EDA5E-0F34-445C-A9B5-F716A7E52268}" srcOrd="1" destOrd="0" presId="urn:microsoft.com/office/officeart/2005/8/layout/chevron2"/>
    <dgm:cxn modelId="{CE0AC4A2-6068-40F0-9D23-C5C900670255}" type="presParOf" srcId="{DCA56380-4D97-4EC3-85F9-093DBDD0EBAC}" destId="{45F68EE3-10B5-40BD-A3A7-041857D26A50}" srcOrd="2" destOrd="0" presId="urn:microsoft.com/office/officeart/2005/8/layout/chevron2"/>
    <dgm:cxn modelId="{EFF601B3-B3C1-4EC5-9E35-DB167D445774}" type="presParOf" srcId="{45F68EE3-10B5-40BD-A3A7-041857D26A50}" destId="{0F9CF470-8528-4D11-8D1B-9DF875F17237}" srcOrd="0" destOrd="0" presId="urn:microsoft.com/office/officeart/2005/8/layout/chevron2"/>
    <dgm:cxn modelId="{F57CF1C5-CA5F-4876-B814-31EB5B480195}" type="presParOf" srcId="{45F68EE3-10B5-40BD-A3A7-041857D26A50}" destId="{01FFD001-E189-4BD1-A377-4E46F22C60AA}" srcOrd="1" destOrd="0" presId="urn:microsoft.com/office/officeart/2005/8/layout/chevron2"/>
    <dgm:cxn modelId="{3FA4768C-DCC9-455C-940A-16725C3B8975}" type="presParOf" srcId="{DCA56380-4D97-4EC3-85F9-093DBDD0EBAC}" destId="{0EC08CA5-70D9-40FB-9781-92ACE4EC7595}" srcOrd="3" destOrd="0" presId="urn:microsoft.com/office/officeart/2005/8/layout/chevron2"/>
    <dgm:cxn modelId="{0D90D3CE-945F-4DB2-81FC-EDA56DA6D608}" type="presParOf" srcId="{DCA56380-4D97-4EC3-85F9-093DBDD0EBAC}" destId="{ABABFFA7-3CF6-4B35-82F0-FE762BDF2A46}" srcOrd="4" destOrd="0" presId="urn:microsoft.com/office/officeart/2005/8/layout/chevron2"/>
    <dgm:cxn modelId="{D52131B1-037C-4BBE-B022-9638E88837BE}" type="presParOf" srcId="{ABABFFA7-3CF6-4B35-82F0-FE762BDF2A46}" destId="{733D214A-5F5E-4E44-BB0B-49CD94F21BBB}" srcOrd="0" destOrd="0" presId="urn:microsoft.com/office/officeart/2005/8/layout/chevron2"/>
    <dgm:cxn modelId="{67100CA0-5761-4273-B105-05D781698BE9}" type="presParOf" srcId="{ABABFFA7-3CF6-4B35-82F0-FE762BDF2A46}" destId="{4577584C-CC41-4A63-8E52-E6645921DE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46C3D7-4AC0-4AF5-A23A-A81D468BA2D1}">
      <dsp:nvSpPr>
        <dsp:cNvPr id="0" name=""/>
        <dsp:cNvSpPr/>
      </dsp:nvSpPr>
      <dsp:spPr>
        <a:xfrm>
          <a:off x="1811565" y="0"/>
          <a:ext cx="4464497" cy="446449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30A587-887B-4217-AB10-6800DBC1D58C}">
      <dsp:nvSpPr>
        <dsp:cNvPr id="0" name=""/>
        <dsp:cNvSpPr/>
      </dsp:nvSpPr>
      <dsp:spPr>
        <a:xfrm>
          <a:off x="3779962" y="448847"/>
          <a:ext cx="2901923" cy="10568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الجدل</a:t>
          </a:r>
          <a:endParaRPr lang="ar-SA" sz="4500" kern="1200" dirty="0"/>
        </a:p>
      </dsp:txBody>
      <dsp:txXfrm>
        <a:off x="3831552" y="500437"/>
        <a:ext cx="2798743" cy="953650"/>
      </dsp:txXfrm>
    </dsp:sp>
    <dsp:sp modelId="{FDA5878F-8986-495D-A6BB-7B1D07DF09EA}">
      <dsp:nvSpPr>
        <dsp:cNvPr id="0" name=""/>
        <dsp:cNvSpPr/>
      </dsp:nvSpPr>
      <dsp:spPr>
        <a:xfrm>
          <a:off x="3779962" y="1637781"/>
          <a:ext cx="2901923" cy="10568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المناظرة</a:t>
          </a:r>
          <a:endParaRPr lang="ar-SA" sz="4500" kern="1200" dirty="0"/>
        </a:p>
      </dsp:txBody>
      <dsp:txXfrm>
        <a:off x="3831552" y="1689371"/>
        <a:ext cx="2798743" cy="953650"/>
      </dsp:txXfrm>
    </dsp:sp>
    <dsp:sp modelId="{F618FDF0-0D3B-4E64-A5B9-6963D7BD3215}">
      <dsp:nvSpPr>
        <dsp:cNvPr id="0" name=""/>
        <dsp:cNvSpPr/>
      </dsp:nvSpPr>
      <dsp:spPr>
        <a:xfrm>
          <a:off x="3779962" y="2826715"/>
          <a:ext cx="2901923" cy="10568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الاختلاف</a:t>
          </a:r>
          <a:endParaRPr lang="ar-SA" sz="4500" kern="1200" dirty="0"/>
        </a:p>
      </dsp:txBody>
      <dsp:txXfrm>
        <a:off x="3831552" y="2878305"/>
        <a:ext cx="2798743" cy="95365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F87A8-6D73-496B-B435-FC3174D6BD51}">
      <dsp:nvSpPr>
        <dsp:cNvPr id="0" name=""/>
        <dsp:cNvSpPr/>
      </dsp:nvSpPr>
      <dsp:spPr>
        <a:xfrm rot="5400000">
          <a:off x="-343116" y="1269717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90219-61C9-4774-9527-60D6ADF9D656}">
      <dsp:nvSpPr>
        <dsp:cNvPr id="0" name=""/>
        <dsp:cNvSpPr/>
      </dsp:nvSpPr>
      <dsp:spPr>
        <a:xfrm>
          <a:off x="3755" y="296623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ضرب الأمثلة</a:t>
          </a:r>
          <a:endParaRPr lang="ar-SA" sz="3300" kern="1200" dirty="0"/>
        </a:p>
      </dsp:txBody>
      <dsp:txXfrm>
        <a:off x="39574" y="332442"/>
        <a:ext cx="1966637" cy="1151327"/>
      </dsp:txXfrm>
    </dsp:sp>
    <dsp:sp modelId="{2609E107-BE11-45A6-B999-C61D05F2D640}">
      <dsp:nvSpPr>
        <dsp:cNvPr id="0" name=""/>
        <dsp:cNvSpPr/>
      </dsp:nvSpPr>
      <dsp:spPr>
        <a:xfrm rot="5400000">
          <a:off x="-343116" y="2798423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17E52-F1BB-4AE9-AB98-B99B5EAC708C}">
      <dsp:nvSpPr>
        <dsp:cNvPr id="0" name=""/>
        <dsp:cNvSpPr/>
      </dsp:nvSpPr>
      <dsp:spPr>
        <a:xfrm>
          <a:off x="3755" y="1825329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err="1" smtClean="0"/>
            <a:t>الإستفهام</a:t>
          </a:r>
          <a:endParaRPr lang="ar-SA" sz="3300" kern="1200" dirty="0"/>
        </a:p>
      </dsp:txBody>
      <dsp:txXfrm>
        <a:off x="39574" y="1861148"/>
        <a:ext cx="1966637" cy="1151327"/>
      </dsp:txXfrm>
    </dsp:sp>
    <dsp:sp modelId="{6FDF5C4E-E0FD-420B-9F89-94D10055A07D}">
      <dsp:nvSpPr>
        <dsp:cNvPr id="0" name=""/>
        <dsp:cNvSpPr/>
      </dsp:nvSpPr>
      <dsp:spPr>
        <a:xfrm>
          <a:off x="421236" y="3562777"/>
          <a:ext cx="27010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FFBBB-5078-4C9A-BAF0-266209982A2C}">
      <dsp:nvSpPr>
        <dsp:cNvPr id="0" name=""/>
        <dsp:cNvSpPr/>
      </dsp:nvSpPr>
      <dsp:spPr>
        <a:xfrm>
          <a:off x="3755" y="3354036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القصة</a:t>
          </a:r>
          <a:endParaRPr lang="ar-SA" sz="3300" kern="1200" dirty="0"/>
        </a:p>
      </dsp:txBody>
      <dsp:txXfrm>
        <a:off x="39574" y="3389855"/>
        <a:ext cx="1966637" cy="1151327"/>
      </dsp:txXfrm>
    </dsp:sp>
    <dsp:sp modelId="{C2DFCD2B-7D44-4574-A2FF-ECF1261D6C1E}">
      <dsp:nvSpPr>
        <dsp:cNvPr id="0" name=""/>
        <dsp:cNvSpPr/>
      </dsp:nvSpPr>
      <dsp:spPr>
        <a:xfrm rot="16200000">
          <a:off x="2367790" y="2798423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134D6-8C10-4FA7-BF13-22414303CF1B}">
      <dsp:nvSpPr>
        <dsp:cNvPr id="0" name=""/>
        <dsp:cNvSpPr/>
      </dsp:nvSpPr>
      <dsp:spPr>
        <a:xfrm>
          <a:off x="2714662" y="3354036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المقارنة</a:t>
          </a:r>
          <a:endParaRPr lang="ar-SA" sz="3300" kern="1200" dirty="0"/>
        </a:p>
      </dsp:txBody>
      <dsp:txXfrm>
        <a:off x="2750481" y="3389855"/>
        <a:ext cx="1966637" cy="1151327"/>
      </dsp:txXfrm>
    </dsp:sp>
    <dsp:sp modelId="{2E240CB1-C368-4D02-945C-F8532D901FA7}">
      <dsp:nvSpPr>
        <dsp:cNvPr id="0" name=""/>
        <dsp:cNvSpPr/>
      </dsp:nvSpPr>
      <dsp:spPr>
        <a:xfrm rot="16200000">
          <a:off x="2367790" y="1269717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D6A0B-B583-4629-B160-EA8A95991608}">
      <dsp:nvSpPr>
        <dsp:cNvPr id="0" name=""/>
        <dsp:cNvSpPr/>
      </dsp:nvSpPr>
      <dsp:spPr>
        <a:xfrm>
          <a:off x="2714662" y="1825329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النقل المؤثر</a:t>
          </a:r>
          <a:endParaRPr lang="ar-SA" sz="3300" kern="1200" dirty="0"/>
        </a:p>
      </dsp:txBody>
      <dsp:txXfrm>
        <a:off x="2750481" y="1861148"/>
        <a:ext cx="1966637" cy="1151327"/>
      </dsp:txXfrm>
    </dsp:sp>
    <dsp:sp modelId="{6BE1A48F-2B4B-45E4-A7EE-A481D88A05FB}">
      <dsp:nvSpPr>
        <dsp:cNvPr id="0" name=""/>
        <dsp:cNvSpPr/>
      </dsp:nvSpPr>
      <dsp:spPr>
        <a:xfrm>
          <a:off x="3132143" y="505363"/>
          <a:ext cx="27010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3097C-C663-475E-8C40-05A1D842B0CE}">
      <dsp:nvSpPr>
        <dsp:cNvPr id="0" name=""/>
        <dsp:cNvSpPr/>
      </dsp:nvSpPr>
      <dsp:spPr>
        <a:xfrm>
          <a:off x="2714662" y="296623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الصور الذهنية</a:t>
          </a:r>
          <a:endParaRPr lang="ar-SA" sz="3300" kern="1200" dirty="0"/>
        </a:p>
      </dsp:txBody>
      <dsp:txXfrm>
        <a:off x="2750481" y="332442"/>
        <a:ext cx="1966637" cy="1151327"/>
      </dsp:txXfrm>
    </dsp:sp>
    <dsp:sp modelId="{1A069FC7-AF8F-426A-AB0A-A49F97EE1430}">
      <dsp:nvSpPr>
        <dsp:cNvPr id="0" name=""/>
        <dsp:cNvSpPr/>
      </dsp:nvSpPr>
      <dsp:spPr>
        <a:xfrm rot="5400000">
          <a:off x="5078696" y="1269717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E1829-D487-49AB-90C3-9471B524963C}">
      <dsp:nvSpPr>
        <dsp:cNvPr id="0" name=""/>
        <dsp:cNvSpPr/>
      </dsp:nvSpPr>
      <dsp:spPr>
        <a:xfrm>
          <a:off x="5425568" y="296623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الإلقاء المتقن</a:t>
          </a:r>
          <a:endParaRPr lang="ar-SA" sz="3300" kern="1200" dirty="0"/>
        </a:p>
      </dsp:txBody>
      <dsp:txXfrm>
        <a:off x="5461387" y="332442"/>
        <a:ext cx="1966637" cy="1151327"/>
      </dsp:txXfrm>
    </dsp:sp>
    <dsp:sp modelId="{D7E130DD-F006-4F2F-B517-FA1AD7A65430}">
      <dsp:nvSpPr>
        <dsp:cNvPr id="0" name=""/>
        <dsp:cNvSpPr/>
      </dsp:nvSpPr>
      <dsp:spPr>
        <a:xfrm rot="5400000">
          <a:off x="5078696" y="2798423"/>
          <a:ext cx="1518880" cy="183444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B70FC-DAD2-40E4-B877-1C98E8CD1FA3}">
      <dsp:nvSpPr>
        <dsp:cNvPr id="0" name=""/>
        <dsp:cNvSpPr/>
      </dsp:nvSpPr>
      <dsp:spPr>
        <a:xfrm>
          <a:off x="5425568" y="1825329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البدء بالأهم</a:t>
          </a:r>
          <a:endParaRPr lang="ar-SA" sz="3300" kern="1200" dirty="0"/>
        </a:p>
      </dsp:txBody>
      <dsp:txXfrm>
        <a:off x="5461387" y="1861148"/>
        <a:ext cx="1966637" cy="1151327"/>
      </dsp:txXfrm>
    </dsp:sp>
    <dsp:sp modelId="{A620DC09-ED43-49D2-AAFA-D9F3A3BB00A9}">
      <dsp:nvSpPr>
        <dsp:cNvPr id="0" name=""/>
        <dsp:cNvSpPr/>
      </dsp:nvSpPr>
      <dsp:spPr>
        <a:xfrm>
          <a:off x="5425568" y="3354036"/>
          <a:ext cx="2038275" cy="12229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المجاز</a:t>
          </a:r>
          <a:endParaRPr lang="ar-SA" sz="3300" kern="1200" dirty="0"/>
        </a:p>
      </dsp:txBody>
      <dsp:txXfrm>
        <a:off x="5461387" y="3389855"/>
        <a:ext cx="1966637" cy="1151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2D575-3DFF-496C-AB85-1A24365B8D7C}">
      <dsp:nvSpPr>
        <dsp:cNvPr id="0" name=""/>
        <dsp:cNvSpPr/>
      </dsp:nvSpPr>
      <dsp:spPr>
        <a:xfrm>
          <a:off x="0" y="943292"/>
          <a:ext cx="7467600" cy="298704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4122D-0455-4B5D-8906-0815F0EEA26B}">
      <dsp:nvSpPr>
        <dsp:cNvPr id="0" name=""/>
        <dsp:cNvSpPr/>
      </dsp:nvSpPr>
      <dsp:spPr>
        <a:xfrm>
          <a:off x="896112" y="1466024"/>
          <a:ext cx="2464308" cy="14636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6464" rIns="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الجدل المذموم</a:t>
          </a:r>
          <a:endParaRPr lang="ar-SA" sz="4400" kern="1200" dirty="0"/>
        </a:p>
      </dsp:txBody>
      <dsp:txXfrm>
        <a:off x="896112" y="1466024"/>
        <a:ext cx="2464308" cy="1463649"/>
      </dsp:txXfrm>
    </dsp:sp>
    <dsp:sp modelId="{75CF3739-9721-4F01-995D-C353DFBF41C0}">
      <dsp:nvSpPr>
        <dsp:cNvPr id="0" name=""/>
        <dsp:cNvSpPr/>
      </dsp:nvSpPr>
      <dsp:spPr>
        <a:xfrm>
          <a:off x="3733800" y="1943950"/>
          <a:ext cx="2912364" cy="14636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6464" rIns="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الجدل الممدوح</a:t>
          </a:r>
          <a:endParaRPr lang="ar-SA" sz="4400" kern="1200" dirty="0"/>
        </a:p>
      </dsp:txBody>
      <dsp:txXfrm>
        <a:off x="3733800" y="1943950"/>
        <a:ext cx="2912364" cy="14636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EE50A-6547-4740-A204-BEA87B5C466A}">
      <dsp:nvSpPr>
        <dsp:cNvPr id="0" name=""/>
        <dsp:cNvSpPr/>
      </dsp:nvSpPr>
      <dsp:spPr>
        <a:xfrm rot="5400000">
          <a:off x="4449727" y="-1601951"/>
          <a:ext cx="1256481" cy="47792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2889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6500" kern="1200" dirty="0" smtClean="0"/>
            <a:t>اختلاف تضاد</a:t>
          </a:r>
          <a:endParaRPr lang="ar-SA" sz="6500" kern="1200" dirty="0"/>
        </a:p>
      </dsp:txBody>
      <dsp:txXfrm rot="-5400000">
        <a:off x="2688336" y="220776"/>
        <a:ext cx="4717928" cy="1133809"/>
      </dsp:txXfrm>
    </dsp:sp>
    <dsp:sp modelId="{326F9CA2-3729-445C-91C4-D5BF14B41BEF}">
      <dsp:nvSpPr>
        <dsp:cNvPr id="0" name=""/>
        <dsp:cNvSpPr/>
      </dsp:nvSpPr>
      <dsp:spPr>
        <a:xfrm>
          <a:off x="0" y="2379"/>
          <a:ext cx="2688336" cy="15706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أ</a:t>
          </a:r>
          <a:endParaRPr lang="ar-SA" sz="6500" kern="1200" dirty="0"/>
        </a:p>
      </dsp:txBody>
      <dsp:txXfrm>
        <a:off x="76670" y="79049"/>
        <a:ext cx="2534996" cy="1417261"/>
      </dsp:txXfrm>
    </dsp:sp>
    <dsp:sp modelId="{A4FA13BC-244E-402F-B5AE-40075C161DEF}">
      <dsp:nvSpPr>
        <dsp:cNvPr id="0" name=""/>
        <dsp:cNvSpPr/>
      </dsp:nvSpPr>
      <dsp:spPr>
        <a:xfrm rot="5400000">
          <a:off x="4449727" y="47180"/>
          <a:ext cx="1256481" cy="47792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2889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6500" kern="1200" dirty="0" smtClean="0"/>
            <a:t>اختلاف تنوع</a:t>
          </a:r>
          <a:endParaRPr lang="ar-SA" sz="6500" kern="1200" dirty="0"/>
        </a:p>
      </dsp:txBody>
      <dsp:txXfrm rot="-5400000">
        <a:off x="2688336" y="1869907"/>
        <a:ext cx="4717928" cy="1133809"/>
      </dsp:txXfrm>
    </dsp:sp>
    <dsp:sp modelId="{A55BD178-F85B-4D39-A6A5-B7F57C2E8658}">
      <dsp:nvSpPr>
        <dsp:cNvPr id="0" name=""/>
        <dsp:cNvSpPr/>
      </dsp:nvSpPr>
      <dsp:spPr>
        <a:xfrm>
          <a:off x="0" y="1651511"/>
          <a:ext cx="2688336" cy="15706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ب</a:t>
          </a:r>
          <a:endParaRPr lang="ar-SA" sz="6500" kern="1200" dirty="0"/>
        </a:p>
      </dsp:txBody>
      <dsp:txXfrm>
        <a:off x="76670" y="1728181"/>
        <a:ext cx="2534996" cy="1417261"/>
      </dsp:txXfrm>
    </dsp:sp>
    <dsp:sp modelId="{3C959A8B-7002-4325-9EF9-7437D30A8E66}">
      <dsp:nvSpPr>
        <dsp:cNvPr id="0" name=""/>
        <dsp:cNvSpPr/>
      </dsp:nvSpPr>
      <dsp:spPr>
        <a:xfrm rot="5400000">
          <a:off x="4449727" y="1696312"/>
          <a:ext cx="1256481" cy="477926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2889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6500" kern="1200" dirty="0" smtClean="0"/>
            <a:t>اختلاف أفهام </a:t>
          </a:r>
          <a:endParaRPr lang="ar-SA" sz="6500" kern="1200" dirty="0"/>
        </a:p>
      </dsp:txBody>
      <dsp:txXfrm rot="-5400000">
        <a:off x="2688336" y="3519039"/>
        <a:ext cx="4717928" cy="1133809"/>
      </dsp:txXfrm>
    </dsp:sp>
    <dsp:sp modelId="{A2677E1D-0DE2-4975-BA41-EBDC8AD5F28C}">
      <dsp:nvSpPr>
        <dsp:cNvPr id="0" name=""/>
        <dsp:cNvSpPr/>
      </dsp:nvSpPr>
      <dsp:spPr>
        <a:xfrm>
          <a:off x="0" y="3300643"/>
          <a:ext cx="2688336" cy="15706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ج</a:t>
          </a:r>
          <a:endParaRPr lang="ar-SA" sz="6500" kern="1200" dirty="0"/>
        </a:p>
      </dsp:txBody>
      <dsp:txXfrm>
        <a:off x="76670" y="3377313"/>
        <a:ext cx="2534996" cy="14172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F438A-5EDE-4AAD-994A-14090FA6ED61}">
      <dsp:nvSpPr>
        <dsp:cNvPr id="0" name=""/>
        <dsp:cNvSpPr/>
      </dsp:nvSpPr>
      <dsp:spPr>
        <a:xfrm>
          <a:off x="3291839" y="530"/>
          <a:ext cx="4937760" cy="20704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الحوار </a:t>
          </a:r>
          <a:r>
            <a:rPr lang="ar-SA" sz="4800" kern="1200" dirty="0" err="1" smtClean="0"/>
            <a:t>الإيجابي    </a:t>
          </a:r>
          <a:r>
            <a:rPr lang="ar-SA" sz="4400" kern="1200" dirty="0" smtClean="0"/>
            <a:t>( </a:t>
          </a:r>
          <a:r>
            <a:rPr lang="ar-SA" sz="4400" kern="1200" dirty="0" err="1" smtClean="0"/>
            <a:t>الموضوعي )</a:t>
          </a:r>
          <a:endParaRPr lang="ar-SA" sz="4400" kern="1200" dirty="0"/>
        </a:p>
      </dsp:txBody>
      <dsp:txXfrm>
        <a:off x="3291839" y="259341"/>
        <a:ext cx="4161329" cy="1552863"/>
      </dsp:txXfrm>
    </dsp:sp>
    <dsp:sp modelId="{5C50C09B-F7C3-46B7-8B7F-61ED4486B5A3}">
      <dsp:nvSpPr>
        <dsp:cNvPr id="0" name=""/>
        <dsp:cNvSpPr/>
      </dsp:nvSpPr>
      <dsp:spPr>
        <a:xfrm>
          <a:off x="0" y="530"/>
          <a:ext cx="3291840" cy="2070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1</a:t>
          </a:r>
          <a:endParaRPr lang="ar-SA" sz="6500" kern="1200" dirty="0"/>
        </a:p>
      </dsp:txBody>
      <dsp:txXfrm>
        <a:off x="101073" y="101603"/>
        <a:ext cx="3089694" cy="1868338"/>
      </dsp:txXfrm>
    </dsp:sp>
    <dsp:sp modelId="{D425E87C-1233-4922-8703-2B91E1864CE5}">
      <dsp:nvSpPr>
        <dsp:cNvPr id="0" name=""/>
        <dsp:cNvSpPr/>
      </dsp:nvSpPr>
      <dsp:spPr>
        <a:xfrm>
          <a:off x="3291839" y="2278064"/>
          <a:ext cx="4937760" cy="20704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/>
            <a:t>الحوار السلبي       </a:t>
          </a:r>
          <a:r>
            <a:rPr lang="ar-SA" sz="4400" kern="1200" dirty="0" smtClean="0"/>
            <a:t>( لجج وخصومة )</a:t>
          </a:r>
          <a:endParaRPr lang="ar-SA" sz="4400" kern="1200" dirty="0"/>
        </a:p>
      </dsp:txBody>
      <dsp:txXfrm>
        <a:off x="3291839" y="2536875"/>
        <a:ext cx="4161329" cy="1552863"/>
      </dsp:txXfrm>
    </dsp:sp>
    <dsp:sp modelId="{97FD0DE2-52E7-4719-AD7D-F08D30EA6B76}">
      <dsp:nvSpPr>
        <dsp:cNvPr id="0" name=""/>
        <dsp:cNvSpPr/>
      </dsp:nvSpPr>
      <dsp:spPr>
        <a:xfrm>
          <a:off x="0" y="2278064"/>
          <a:ext cx="3291840" cy="2070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2</a:t>
          </a:r>
          <a:endParaRPr lang="ar-SA" sz="6500" kern="1200" dirty="0"/>
        </a:p>
      </dsp:txBody>
      <dsp:txXfrm>
        <a:off x="101073" y="2379137"/>
        <a:ext cx="3089694" cy="18683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F0AC86-023F-426B-B95B-A4CA13D3FCAE}">
      <dsp:nvSpPr>
        <dsp:cNvPr id="0" name=""/>
        <dsp:cNvSpPr/>
      </dsp:nvSpPr>
      <dsp:spPr>
        <a:xfrm>
          <a:off x="1724235" y="0"/>
          <a:ext cx="4781128" cy="47811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الودود</a:t>
          </a:r>
          <a:endParaRPr lang="ar-SA" sz="2400" kern="1200" dirty="0"/>
        </a:p>
      </dsp:txBody>
      <dsp:txXfrm>
        <a:off x="3446398" y="239056"/>
        <a:ext cx="1336803" cy="717169"/>
      </dsp:txXfrm>
    </dsp:sp>
    <dsp:sp modelId="{3B84A98E-1EB0-40A2-9A95-5D4C7A49FCAA}">
      <dsp:nvSpPr>
        <dsp:cNvPr id="0" name=""/>
        <dsp:cNvSpPr/>
      </dsp:nvSpPr>
      <dsp:spPr>
        <a:xfrm>
          <a:off x="2202348" y="956225"/>
          <a:ext cx="3824902" cy="382490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الخجول</a:t>
          </a:r>
          <a:endParaRPr lang="ar-SA" sz="2400" kern="1200" dirty="0"/>
        </a:p>
      </dsp:txBody>
      <dsp:txXfrm>
        <a:off x="3446398" y="1185719"/>
        <a:ext cx="1336803" cy="688482"/>
      </dsp:txXfrm>
    </dsp:sp>
    <dsp:sp modelId="{B4406368-F50B-478F-AEC0-18104A3547D5}">
      <dsp:nvSpPr>
        <dsp:cNvPr id="0" name=""/>
        <dsp:cNvSpPr/>
      </dsp:nvSpPr>
      <dsp:spPr>
        <a:xfrm>
          <a:off x="2680461" y="1912451"/>
          <a:ext cx="2868676" cy="28686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المتشكك</a:t>
          </a:r>
          <a:endParaRPr lang="ar-SA" sz="2400" kern="1200" dirty="0"/>
        </a:p>
      </dsp:txBody>
      <dsp:txXfrm>
        <a:off x="3446398" y="2127601"/>
        <a:ext cx="1336803" cy="645452"/>
      </dsp:txXfrm>
    </dsp:sp>
    <dsp:sp modelId="{B607774C-C5B6-4C3B-B894-ADD618EC7C3F}">
      <dsp:nvSpPr>
        <dsp:cNvPr id="0" name=""/>
        <dsp:cNvSpPr/>
      </dsp:nvSpPr>
      <dsp:spPr>
        <a:xfrm>
          <a:off x="3158574" y="2868676"/>
          <a:ext cx="1912451" cy="19124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المحاور الثرثار</a:t>
          </a:r>
          <a:endParaRPr lang="ar-SA" sz="2800" kern="1200" dirty="0"/>
        </a:p>
      </dsp:txBody>
      <dsp:txXfrm>
        <a:off x="3438646" y="3346789"/>
        <a:ext cx="1352307" cy="9562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4F5BD-FEA1-4C81-BE9E-A64CFB459D44}">
      <dsp:nvSpPr>
        <dsp:cNvPr id="0" name=""/>
        <dsp:cNvSpPr/>
      </dsp:nvSpPr>
      <dsp:spPr>
        <a:xfrm>
          <a:off x="671736" y="0"/>
          <a:ext cx="4752528" cy="47525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المندفع</a:t>
          </a:r>
          <a:endParaRPr lang="ar-SA" sz="2400" kern="1200" dirty="0"/>
        </a:p>
      </dsp:txBody>
      <dsp:txXfrm>
        <a:off x="2383596" y="237626"/>
        <a:ext cx="1328806" cy="712879"/>
      </dsp:txXfrm>
    </dsp:sp>
    <dsp:sp modelId="{CB9C2557-DA8E-4E91-8C8F-93B142745798}">
      <dsp:nvSpPr>
        <dsp:cNvPr id="0" name=""/>
        <dsp:cNvSpPr/>
      </dsp:nvSpPr>
      <dsp:spPr>
        <a:xfrm>
          <a:off x="1146988" y="950505"/>
          <a:ext cx="3802022" cy="3802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المحاور العدائي</a:t>
          </a:r>
          <a:endParaRPr lang="ar-SA" sz="2400" kern="1200" dirty="0"/>
        </a:p>
      </dsp:txBody>
      <dsp:txXfrm>
        <a:off x="2383596" y="1178626"/>
        <a:ext cx="1328806" cy="684364"/>
      </dsp:txXfrm>
    </dsp:sp>
    <dsp:sp modelId="{87B0E80A-F690-487C-B189-3DEF8F41DC3F}">
      <dsp:nvSpPr>
        <dsp:cNvPr id="0" name=""/>
        <dsp:cNvSpPr/>
      </dsp:nvSpPr>
      <dsp:spPr>
        <a:xfrm>
          <a:off x="1622241" y="1901011"/>
          <a:ext cx="2851516" cy="28515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المحاور المعارض او المتعصب </a:t>
          </a:r>
          <a:endParaRPr lang="ar-SA" sz="2000" kern="1200" dirty="0"/>
        </a:p>
      </dsp:txBody>
      <dsp:txXfrm>
        <a:off x="2383596" y="2114874"/>
        <a:ext cx="1328806" cy="641591"/>
      </dsp:txXfrm>
    </dsp:sp>
    <dsp:sp modelId="{DEAE6033-998D-4143-A401-74EF4BDEA0CE}">
      <dsp:nvSpPr>
        <dsp:cNvPr id="0" name=""/>
        <dsp:cNvSpPr/>
      </dsp:nvSpPr>
      <dsp:spPr>
        <a:xfrm>
          <a:off x="2097494" y="2851516"/>
          <a:ext cx="1901011" cy="19010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المحاور غير المتعاون </a:t>
          </a:r>
          <a:endParaRPr lang="ar-SA" sz="2800" kern="1200" dirty="0"/>
        </a:p>
      </dsp:txBody>
      <dsp:txXfrm>
        <a:off x="2375891" y="3326769"/>
        <a:ext cx="1344217" cy="9505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61205-DF4F-4E21-BB8B-BFFC382266A0}">
      <dsp:nvSpPr>
        <dsp:cNvPr id="0" name=""/>
        <dsp:cNvSpPr/>
      </dsp:nvSpPr>
      <dsp:spPr>
        <a:xfrm rot="16200000">
          <a:off x="654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2- مهارات تنفيذ الحوار</a:t>
          </a:r>
          <a:endParaRPr lang="ar-SA" sz="4100" kern="1200" dirty="0"/>
        </a:p>
      </dsp:txBody>
      <dsp:txXfrm rot="5400000">
        <a:off x="622998" y="889432"/>
        <a:ext cx="2933905" cy="1778124"/>
      </dsp:txXfrm>
    </dsp:sp>
    <dsp:sp modelId="{5D3FC6BA-5A17-4CE2-9106-8CCAD72F6BBB}">
      <dsp:nvSpPr>
        <dsp:cNvPr id="0" name=""/>
        <dsp:cNvSpPr/>
      </dsp:nvSpPr>
      <dsp:spPr>
        <a:xfrm rot="5400000">
          <a:off x="4672697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1- مهارات الإعداد للحوار</a:t>
          </a:r>
          <a:endParaRPr lang="ar-SA" sz="4100" kern="1200" dirty="0"/>
        </a:p>
      </dsp:txBody>
      <dsp:txXfrm rot="-5400000">
        <a:off x="4672698" y="889433"/>
        <a:ext cx="2933905" cy="17781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C8E96-715A-4D66-8F8A-F690D0F60748}">
      <dsp:nvSpPr>
        <dsp:cNvPr id="0" name=""/>
        <dsp:cNvSpPr/>
      </dsp:nvSpPr>
      <dsp:spPr>
        <a:xfrm>
          <a:off x="0" y="0"/>
          <a:ext cx="6096000" cy="1385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kern="1200" dirty="0" smtClean="0"/>
            <a:t>اقسام مهارات الحوار</a:t>
          </a:r>
          <a:endParaRPr lang="ar-SA" sz="6000" kern="1200" dirty="0"/>
        </a:p>
      </dsp:txBody>
      <dsp:txXfrm>
        <a:off x="67624" y="67624"/>
        <a:ext cx="5960752" cy="1250031"/>
      </dsp:txXfrm>
    </dsp:sp>
    <dsp:sp modelId="{D74A58A6-46E6-48D9-88BF-36AC3B201A68}">
      <dsp:nvSpPr>
        <dsp:cNvPr id="0" name=""/>
        <dsp:cNvSpPr/>
      </dsp:nvSpPr>
      <dsp:spPr>
        <a:xfrm>
          <a:off x="0" y="1390372"/>
          <a:ext cx="6096000" cy="132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10160" rIns="56896" bIns="10160" numCol="1" spcCol="1270" anchor="t" anchorCtr="0">
          <a:noAutofit/>
        </a:bodyPr>
        <a:lstStyle/>
        <a:p>
          <a:pPr marL="57150" lvl="1" indent="-57150" algn="r" defTabSz="2667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600" kern="1200" dirty="0"/>
        </a:p>
      </dsp:txBody>
      <dsp:txXfrm>
        <a:off x="0" y="1390372"/>
        <a:ext cx="6096000" cy="1324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E735C-9F42-4723-A1CA-743FEBF9898C}">
      <dsp:nvSpPr>
        <dsp:cNvPr id="0" name=""/>
        <dsp:cNvSpPr/>
      </dsp:nvSpPr>
      <dsp:spPr>
        <a:xfrm rot="5400000">
          <a:off x="-262718" y="264852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1</a:t>
          </a:r>
          <a:endParaRPr lang="ar-SA" sz="3600" kern="1200" dirty="0"/>
        </a:p>
      </dsp:txBody>
      <dsp:txXfrm rot="-5400000">
        <a:off x="1" y="615145"/>
        <a:ext cx="1226021" cy="525437"/>
      </dsp:txXfrm>
    </dsp:sp>
    <dsp:sp modelId="{E8ADA75E-CB71-4A60-B78A-3378406D6E19}">
      <dsp:nvSpPr>
        <dsp:cNvPr id="0" name=""/>
        <dsp:cNvSpPr/>
      </dsp:nvSpPr>
      <dsp:spPr>
        <a:xfrm rot="5400000">
          <a:off x="3777586" y="-2549431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r" defTabSz="2000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500" kern="1200" dirty="0" smtClean="0"/>
            <a:t>تحديد ومعرفة موضوع الحوار</a:t>
          </a:r>
          <a:endParaRPr lang="ar-SA" sz="4500" kern="1200" dirty="0"/>
        </a:p>
      </dsp:txBody>
      <dsp:txXfrm rot="-5400000">
        <a:off x="1226021" y="57708"/>
        <a:ext cx="6186004" cy="1027300"/>
      </dsp:txXfrm>
    </dsp:sp>
    <dsp:sp modelId="{0F9CF470-8528-4D11-8D1B-9DF875F17237}">
      <dsp:nvSpPr>
        <dsp:cNvPr id="0" name=""/>
        <dsp:cNvSpPr/>
      </dsp:nvSpPr>
      <dsp:spPr>
        <a:xfrm rot="5400000">
          <a:off x="-262718" y="1823801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2</a:t>
          </a:r>
          <a:endParaRPr lang="ar-SA" sz="3600" kern="1200" dirty="0"/>
        </a:p>
      </dsp:txBody>
      <dsp:txXfrm rot="-5400000">
        <a:off x="1" y="2174094"/>
        <a:ext cx="1226021" cy="525437"/>
      </dsp:txXfrm>
    </dsp:sp>
    <dsp:sp modelId="{01FFD001-E189-4BD1-A377-4E46F22C60AA}">
      <dsp:nvSpPr>
        <dsp:cNvPr id="0" name=""/>
        <dsp:cNvSpPr/>
      </dsp:nvSpPr>
      <dsp:spPr>
        <a:xfrm rot="5400000">
          <a:off x="3777586" y="-990482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r" defTabSz="2000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500" kern="1200" dirty="0" smtClean="0"/>
            <a:t>التفكير في نوع الاسئلة</a:t>
          </a:r>
          <a:endParaRPr lang="ar-SA" sz="4500" kern="1200" dirty="0"/>
        </a:p>
      </dsp:txBody>
      <dsp:txXfrm rot="-5400000">
        <a:off x="1226021" y="1616657"/>
        <a:ext cx="6186004" cy="1027300"/>
      </dsp:txXfrm>
    </dsp:sp>
    <dsp:sp modelId="{733D214A-5F5E-4E44-BB0B-49CD94F21BBB}">
      <dsp:nvSpPr>
        <dsp:cNvPr id="0" name=""/>
        <dsp:cNvSpPr/>
      </dsp:nvSpPr>
      <dsp:spPr>
        <a:xfrm rot="5400000">
          <a:off x="-262718" y="3382750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3</a:t>
          </a:r>
          <a:endParaRPr lang="ar-SA" sz="3600" kern="1200" dirty="0"/>
        </a:p>
      </dsp:txBody>
      <dsp:txXfrm rot="-5400000">
        <a:off x="1" y="3733043"/>
        <a:ext cx="1226021" cy="525437"/>
      </dsp:txXfrm>
    </dsp:sp>
    <dsp:sp modelId="{4577584C-CC41-4A63-8E52-E6645921DE4C}">
      <dsp:nvSpPr>
        <dsp:cNvPr id="0" name=""/>
        <dsp:cNvSpPr/>
      </dsp:nvSpPr>
      <dsp:spPr>
        <a:xfrm rot="5400000">
          <a:off x="3777586" y="568466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r" defTabSz="2000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500" kern="1200" dirty="0" smtClean="0"/>
            <a:t>الإعداد الجيد للحوار</a:t>
          </a:r>
          <a:endParaRPr lang="ar-SA" sz="4500" kern="1200" dirty="0"/>
        </a:p>
      </dsp:txBody>
      <dsp:txXfrm rot="-5400000">
        <a:off x="1226021" y="3175605"/>
        <a:ext cx="6186004" cy="1027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F25361-ABB5-4B00-AB23-FC2B0A308FBC}" type="datetimeFigureOut">
              <a:rPr lang="ar-SA" smtClean="0"/>
              <a:pPr/>
              <a:t>07/01/35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27784" y="3140968"/>
            <a:ext cx="6172200" cy="1894362"/>
          </a:xfrm>
        </p:spPr>
        <p:txBody>
          <a:bodyPr>
            <a:normAutofit/>
          </a:bodyPr>
          <a:lstStyle/>
          <a:p>
            <a:r>
              <a:rPr lang="ar-SA" sz="4000" dirty="0" smtClean="0"/>
              <a:t>الوحدة الخامسة 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55776" y="5013176"/>
            <a:ext cx="6172200" cy="1371600"/>
          </a:xfrm>
        </p:spPr>
        <p:txBody>
          <a:bodyPr>
            <a:normAutofit/>
          </a:bodyPr>
          <a:lstStyle/>
          <a:p>
            <a:r>
              <a:rPr lang="ar-SA" sz="2400" dirty="0" smtClean="0"/>
              <a:t>مهارات الحوار و الاقناع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انــــواع الاختـــلاف </a:t>
            </a: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78201966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ثانياً: أهمية الحوار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 الحوار وسيلة لتبادل الآراء للوصول الى </a:t>
            </a:r>
            <a:r>
              <a:rPr lang="ar-SA" dirty="0" err="1" smtClean="0"/>
              <a:t>الحق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2- تقوية الروابط </a:t>
            </a:r>
            <a:r>
              <a:rPr lang="ar-SA" dirty="0" err="1" smtClean="0"/>
              <a:t>الإجتماعية</a:t>
            </a:r>
            <a:r>
              <a:rPr lang="ar-SA" dirty="0" smtClean="0"/>
              <a:t>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3- الحوار ضرورة </a:t>
            </a:r>
            <a:r>
              <a:rPr lang="ar-SA" dirty="0" err="1" smtClean="0"/>
              <a:t>تربوية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الحوار طريق آمن لإيجاد الحلول للقضايا </a:t>
            </a:r>
            <a:r>
              <a:rPr lang="ar-SA" dirty="0" err="1" smtClean="0"/>
              <a:t>المختلفة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ثالثاً: أنواع الحوار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ar-SA" dirty="0" smtClean="0"/>
              <a:t>تختلف انواع الحوار وفقاً للمعايير </a:t>
            </a:r>
            <a:r>
              <a:rPr lang="ar-SA" dirty="0" err="1" smtClean="0"/>
              <a:t>التالية :</a:t>
            </a:r>
            <a:endParaRPr lang="ar-SA" dirty="0" smtClean="0"/>
          </a:p>
          <a:p>
            <a:pPr>
              <a:buNone/>
            </a:pPr>
            <a:r>
              <a:rPr lang="ar-SA" sz="2800" dirty="0" smtClean="0"/>
              <a:t>1- معيار عدد المشاركين في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ينقسم الحوار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الحوار </a:t>
            </a:r>
            <a:r>
              <a:rPr lang="ar-SA" sz="2800" dirty="0" err="1" smtClean="0"/>
              <a:t>الذاتي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ب- الحوار بين </a:t>
            </a:r>
            <a:r>
              <a:rPr lang="ar-SA" sz="2800" dirty="0" err="1" smtClean="0"/>
              <a:t>شخصين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ج- حوار </a:t>
            </a:r>
            <a:r>
              <a:rPr lang="ar-SA" sz="2800" dirty="0" err="1" smtClean="0"/>
              <a:t>المجموعات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معيار الإطار الجغرافي للمشاركين في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 أ- الحوار </a:t>
            </a:r>
            <a:r>
              <a:rPr lang="ar-SA" sz="2800" dirty="0" err="1" smtClean="0"/>
              <a:t>المحلي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ب- الحوار </a:t>
            </a:r>
            <a:r>
              <a:rPr lang="ar-SA" sz="2800" dirty="0" err="1" smtClean="0"/>
              <a:t>الوطني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ج- الحوار الأممي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انواع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3- معيار موضوع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ينقسم الحوار وفقاً لمضمونه ومحتواه ويتناول كل جوانب </a:t>
            </a:r>
            <a:r>
              <a:rPr lang="ar-SA" sz="2800" dirty="0" err="1" smtClean="0"/>
              <a:t>الحياة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معيار الإعداد </a:t>
            </a:r>
            <a:r>
              <a:rPr lang="ar-SA" sz="2800" dirty="0" err="1" smtClean="0"/>
              <a:t>للحوار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ينقسم الحوار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الحوار العفوي </a:t>
            </a:r>
            <a:r>
              <a:rPr lang="ar-SA" sz="2800" dirty="0" err="1" smtClean="0"/>
              <a:t>العارض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 ب- الحوار المقصود </a:t>
            </a:r>
            <a:r>
              <a:rPr lang="ar-SA" sz="2800" dirty="0" err="1" smtClean="0"/>
              <a:t>المخطط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معيار رسمية </a:t>
            </a:r>
            <a:r>
              <a:rPr lang="ar-SA" sz="2800" dirty="0" err="1" smtClean="0"/>
              <a:t>الحوار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ينقسم الحوار </a:t>
            </a:r>
            <a:r>
              <a:rPr lang="ar-SA" sz="2800" dirty="0" err="1" smtClean="0"/>
              <a:t>الى </a:t>
            </a:r>
            <a:r>
              <a:rPr lang="ar-SA" sz="2800" dirty="0" smtClean="0"/>
              <a:t>: أ- الحوار </a:t>
            </a:r>
            <a:r>
              <a:rPr lang="ar-SA" sz="2800" dirty="0" err="1" smtClean="0"/>
              <a:t>الرسمي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                           ب- الحوار غير </a:t>
            </a:r>
            <a:r>
              <a:rPr lang="ar-SA" sz="2800" dirty="0" err="1" smtClean="0"/>
              <a:t>الرسمي .</a:t>
            </a:r>
            <a:endParaRPr lang="ar-SA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ينقسم الحوار وفقاً لصورته العامة </a:t>
            </a:r>
            <a:r>
              <a:rPr lang="ar-SA" dirty="0" err="1" smtClean="0"/>
              <a:t>الى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54685905"/>
              </p:ext>
            </p:extLst>
          </p:nvPr>
        </p:nvGraphicFramePr>
        <p:xfrm>
          <a:off x="457200" y="1600201"/>
          <a:ext cx="8229600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ar-SA" dirty="0" smtClean="0"/>
              <a:t>رابعاً: أنماط المتحاورين 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</p:nvPr>
        </p:nvGraphicFramePr>
        <p:xfrm>
          <a:off x="-1908720" y="1556792"/>
          <a:ext cx="82296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رسم تخطيطي 7"/>
          <p:cNvGraphicFramePr/>
          <p:nvPr/>
        </p:nvGraphicFramePr>
        <p:xfrm>
          <a:off x="3995936" y="1412776"/>
          <a:ext cx="60960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التعامل مع المحاور </a:t>
            </a:r>
            <a:r>
              <a:rPr lang="ar-SA" dirty="0" err="1" smtClean="0"/>
              <a:t>المتصلب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100" dirty="0" smtClean="0"/>
              <a:t>1- إعادة صياغة أفكاره وآرائه لتبدو أكثر اتفاقاً </a:t>
            </a:r>
            <a:r>
              <a:rPr lang="ar-SA" sz="3100" dirty="0" err="1" smtClean="0"/>
              <a:t>معك .</a:t>
            </a:r>
            <a:endParaRPr lang="ar-SA" sz="3100" dirty="0" smtClean="0"/>
          </a:p>
          <a:p>
            <a:pPr>
              <a:buNone/>
            </a:pPr>
            <a:endParaRPr lang="ar-SA" sz="3100" dirty="0" smtClean="0"/>
          </a:p>
          <a:p>
            <a:pPr>
              <a:buNone/>
            </a:pPr>
            <a:r>
              <a:rPr lang="ar-SA" sz="3100" dirty="0" smtClean="0"/>
              <a:t>2- احرص على </a:t>
            </a:r>
            <a:r>
              <a:rPr lang="ar-SA" sz="3100" dirty="0" err="1" smtClean="0"/>
              <a:t>الإتفاق</a:t>
            </a:r>
            <a:r>
              <a:rPr lang="ar-SA" sz="3100" dirty="0" smtClean="0"/>
              <a:t> معه على بعض النقاط قبل الإجابة عن أسئلته.</a:t>
            </a:r>
          </a:p>
          <a:p>
            <a:pPr>
              <a:buNone/>
            </a:pPr>
            <a:endParaRPr lang="ar-SA" sz="3100" dirty="0" smtClean="0"/>
          </a:p>
          <a:p>
            <a:pPr>
              <a:buNone/>
            </a:pPr>
            <a:r>
              <a:rPr lang="ar-SA" sz="3100" dirty="0" smtClean="0"/>
              <a:t>3- ابدأ بتفنيد الحجج الأضعف حتى تهيئ من حولك لرفض حججه الأخرى .</a:t>
            </a:r>
          </a:p>
          <a:p>
            <a:pPr>
              <a:buNone/>
            </a:pPr>
            <a:endParaRPr lang="ar-SA" sz="3100" dirty="0" smtClean="0"/>
          </a:p>
          <a:p>
            <a:pPr>
              <a:buNone/>
            </a:pPr>
            <a:r>
              <a:rPr lang="ar-SA" sz="3100" dirty="0" smtClean="0"/>
              <a:t>4- يفضل وضع مرجعية واضحة للفصل </a:t>
            </a:r>
            <a:r>
              <a:rPr lang="ar-SA" sz="3100" dirty="0" err="1" smtClean="0"/>
              <a:t>والتحاكم</a:t>
            </a:r>
            <a:r>
              <a:rPr lang="ar-SA" sz="3100" dirty="0" smtClean="0"/>
              <a:t> منذ بداية </a:t>
            </a:r>
            <a:r>
              <a:rPr lang="ar-SA" sz="3100" dirty="0" err="1" smtClean="0"/>
              <a:t>الحوار .</a:t>
            </a:r>
            <a:endParaRPr lang="ar-SA" sz="3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خامساً: سمات المحاور المقنع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400" dirty="0" smtClean="0"/>
              <a:t>1- العلم </a:t>
            </a:r>
          </a:p>
          <a:p>
            <a:pPr>
              <a:buNone/>
            </a:pPr>
            <a:r>
              <a:rPr lang="ar-SA" sz="2400" dirty="0" smtClean="0"/>
              <a:t>2- الصدق </a:t>
            </a:r>
          </a:p>
          <a:p>
            <a:pPr>
              <a:buNone/>
            </a:pPr>
            <a:r>
              <a:rPr lang="ar-SA" sz="2400" dirty="0" smtClean="0"/>
              <a:t>3- الدقة </a:t>
            </a:r>
          </a:p>
          <a:p>
            <a:pPr>
              <a:buNone/>
            </a:pPr>
            <a:r>
              <a:rPr lang="ar-SA" sz="2400" dirty="0" smtClean="0"/>
              <a:t>4- الموضوعية </a:t>
            </a:r>
          </a:p>
          <a:p>
            <a:pPr>
              <a:buNone/>
            </a:pPr>
            <a:r>
              <a:rPr lang="ar-SA" sz="2400" dirty="0" smtClean="0"/>
              <a:t>5- الأمانة </a:t>
            </a:r>
          </a:p>
          <a:p>
            <a:pPr>
              <a:buNone/>
            </a:pPr>
            <a:r>
              <a:rPr lang="ar-SA" sz="2400" dirty="0" smtClean="0"/>
              <a:t>6- التواضع و احترام الطرف الآخر </a:t>
            </a:r>
          </a:p>
          <a:p>
            <a:pPr>
              <a:buNone/>
            </a:pPr>
            <a:r>
              <a:rPr lang="ar-SA" sz="2400" dirty="0" smtClean="0"/>
              <a:t>7- التمتع بقدرات عقلية </a:t>
            </a:r>
            <a:r>
              <a:rPr lang="ar-SA" sz="2400" dirty="0" err="1" smtClean="0"/>
              <a:t>جيدة </a:t>
            </a:r>
            <a:r>
              <a:rPr lang="ar-SA" sz="2000" dirty="0" smtClean="0"/>
              <a:t>( الذكاء العام و </a:t>
            </a:r>
            <a:r>
              <a:rPr lang="ar-SA" sz="2000" dirty="0" err="1" smtClean="0"/>
              <a:t>الاجتماعي </a:t>
            </a:r>
            <a:r>
              <a:rPr lang="ar-SA" sz="2000" dirty="0" smtClean="0"/>
              <a:t>, </a:t>
            </a:r>
            <a:r>
              <a:rPr lang="ar-SA" sz="2000" dirty="0" err="1" smtClean="0"/>
              <a:t>الابتكار </a:t>
            </a:r>
            <a:r>
              <a:rPr lang="ar-SA" sz="2000" dirty="0" smtClean="0"/>
              <a:t>, </a:t>
            </a:r>
            <a:r>
              <a:rPr lang="ar-SA" sz="2000" dirty="0" err="1" smtClean="0"/>
              <a:t>الذاكرة </a:t>
            </a:r>
            <a:r>
              <a:rPr lang="ar-SA" sz="2000" dirty="0" smtClean="0"/>
              <a:t>, </a:t>
            </a:r>
            <a:r>
              <a:rPr lang="ar-SA" sz="2000" dirty="0" err="1" smtClean="0"/>
              <a:t>الملاحظة )</a:t>
            </a:r>
            <a:r>
              <a:rPr lang="ar-SA" sz="2000" dirty="0" smtClean="0"/>
              <a:t> </a:t>
            </a:r>
          </a:p>
          <a:p>
            <a:pPr>
              <a:buNone/>
            </a:pPr>
            <a:r>
              <a:rPr lang="ar-SA" sz="2400" dirty="0" smtClean="0"/>
              <a:t>8- الحماسة</a:t>
            </a:r>
          </a:p>
          <a:p>
            <a:pPr>
              <a:buNone/>
            </a:pPr>
            <a:r>
              <a:rPr lang="ar-SA" sz="2400" dirty="0" smtClean="0"/>
              <a:t>9- </a:t>
            </a:r>
            <a:r>
              <a:rPr lang="ar-SA" sz="2400" dirty="0" err="1" smtClean="0"/>
              <a:t>الإتزان</a:t>
            </a:r>
            <a:r>
              <a:rPr lang="ar-SA" sz="2400" dirty="0" smtClean="0"/>
              <a:t> الانفعالي </a:t>
            </a:r>
          </a:p>
          <a:p>
            <a:pPr>
              <a:buNone/>
            </a:pPr>
            <a:r>
              <a:rPr lang="ar-SA" sz="2400" dirty="0" smtClean="0"/>
              <a:t>10- المظهر</a:t>
            </a:r>
          </a:p>
          <a:p>
            <a:pPr>
              <a:buNone/>
            </a:pPr>
            <a:r>
              <a:rPr lang="ar-SA" sz="2400" dirty="0" smtClean="0"/>
              <a:t>11- القدرة على التعبير الحركي وتوظيف لغة الجسد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سادساً: مهارات </a:t>
            </a:r>
            <a:r>
              <a:rPr lang="ar-SA" dirty="0" err="1" smtClean="0"/>
              <a:t>الحوار ..</a:t>
            </a:r>
            <a:r>
              <a:rPr lang="ar-SA" dirty="0" smtClean="0"/>
              <a:t> الطريق الى حوار ناجح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611560" y="2996952"/>
          <a:ext cx="8229600" cy="355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524000" y="1397000"/>
          <a:ext cx="6096000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القسم الأول: مهارات الإعداد للحوار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التزود بمهارات الحوار هو الطريق لإجراء حوار ناجح و إحداث تواصل إنساني فعال .</a:t>
            </a:r>
          </a:p>
          <a:p>
            <a:pPr>
              <a:buNone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الإعداد قبل إجراء الحوار مسألة مهمة ونقطة البدء لعمل حوارات جيدة هي : </a:t>
            </a:r>
            <a:r>
              <a:rPr lang="ar-SA" sz="4800" dirty="0" smtClean="0"/>
              <a:t>إخلاص النية لله .</a:t>
            </a:r>
            <a:endParaRPr lang="ar-SA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العناصر التي سنتعرف عليها في هذه الوحدة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مفهوم الحوار</a:t>
            </a:r>
          </a:p>
          <a:p>
            <a:r>
              <a:rPr lang="ar-SA" dirty="0" smtClean="0"/>
              <a:t>اهمية الحوار</a:t>
            </a:r>
          </a:p>
          <a:p>
            <a:r>
              <a:rPr lang="ar-SA" dirty="0" smtClean="0"/>
              <a:t>انواع الحوار </a:t>
            </a:r>
          </a:p>
          <a:p>
            <a:r>
              <a:rPr lang="ar-SA" dirty="0" smtClean="0"/>
              <a:t>انماط المتحاورين </a:t>
            </a:r>
          </a:p>
          <a:p>
            <a:r>
              <a:rPr lang="ar-SA" dirty="0" smtClean="0"/>
              <a:t>سمات المحاور المقنع </a:t>
            </a:r>
          </a:p>
          <a:p>
            <a:r>
              <a:rPr lang="ar-SA" dirty="0" smtClean="0"/>
              <a:t>مهارات الحوار </a:t>
            </a:r>
          </a:p>
          <a:p>
            <a:r>
              <a:rPr lang="ar-SA" dirty="0" smtClean="0"/>
              <a:t>مفهوم الاقناع و متطلباته </a:t>
            </a:r>
          </a:p>
          <a:p>
            <a:r>
              <a:rPr lang="ar-SA" dirty="0" smtClean="0"/>
              <a:t>معوقات الحوار و الاقناع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يبدأ الإعداد للحوار </a:t>
            </a:r>
            <a:r>
              <a:rPr lang="ar-SA" dirty="0" err="1" smtClean="0"/>
              <a:t>بــ</a:t>
            </a:r>
            <a:r>
              <a:rPr lang="ar-SA" dirty="0" smtClean="0"/>
              <a:t> </a:t>
            </a:r>
            <a:r>
              <a:rPr lang="ar-SA" dirty="0" err="1" smtClean="0"/>
              <a:t>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تنفيــــذ الحـــوار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363272" cy="4925144"/>
          </a:xfrm>
        </p:spPr>
        <p:txBody>
          <a:bodyPr>
            <a:normAutofit fontScale="77500" lnSpcReduction="20000"/>
          </a:bodyPr>
          <a:lstStyle/>
          <a:p>
            <a:r>
              <a:rPr lang="ar-SA" sz="5700" dirty="0" smtClean="0"/>
              <a:t>لتقديم حوار فعال راعي ما يلي عند </a:t>
            </a:r>
            <a:r>
              <a:rPr lang="ar-SA" sz="5700" dirty="0" err="1" smtClean="0"/>
              <a:t>تنفيذه :</a:t>
            </a:r>
            <a:endParaRPr lang="ar-SA" sz="5700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1- دعي الخوف </a:t>
            </a:r>
            <a:r>
              <a:rPr lang="ar-SA" dirty="0" err="1" smtClean="0"/>
              <a:t>جانباً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2- أحسني استهلال الحوار و </a:t>
            </a:r>
            <a:r>
              <a:rPr lang="ar-SA" dirty="0" err="1" smtClean="0"/>
              <a:t>ختامة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3- لا </a:t>
            </a:r>
            <a:r>
              <a:rPr lang="ar-SA" dirty="0" err="1" smtClean="0"/>
              <a:t>تبدأي</a:t>
            </a:r>
            <a:r>
              <a:rPr lang="ar-SA" dirty="0" smtClean="0"/>
              <a:t> بالقضايا موضوع </a:t>
            </a:r>
            <a:r>
              <a:rPr lang="ar-SA" dirty="0" err="1" smtClean="0"/>
              <a:t>الاختلاف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4- جاملي الناس وتلطفي معهم </a:t>
            </a:r>
            <a:r>
              <a:rPr lang="ar-SA" dirty="0" err="1" smtClean="0"/>
              <a:t>وانزليهم</a:t>
            </a:r>
            <a:r>
              <a:rPr lang="ar-SA" dirty="0" smtClean="0"/>
              <a:t> </a:t>
            </a:r>
            <a:r>
              <a:rPr lang="ar-SA" dirty="0" err="1" smtClean="0"/>
              <a:t>منازلهم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5- احسني التعامل مع اسئلة المشاركين في الحوار والجمهور.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6- تزودي بمهارات </a:t>
            </a:r>
            <a:r>
              <a:rPr lang="ar-SA" dirty="0" err="1" smtClean="0"/>
              <a:t>السؤال .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تنفيذ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7- لا </a:t>
            </a:r>
            <a:r>
              <a:rPr lang="ar-SA" dirty="0" err="1" smtClean="0"/>
              <a:t>تستطردي</a:t>
            </a:r>
            <a:r>
              <a:rPr lang="ar-SA" dirty="0" smtClean="0"/>
              <a:t> ولا </a:t>
            </a:r>
            <a:r>
              <a:rPr lang="ar-SA" dirty="0" err="1" smtClean="0"/>
              <a:t>تستأثري</a:t>
            </a:r>
            <a:r>
              <a:rPr lang="ar-SA" dirty="0" smtClean="0"/>
              <a:t> </a:t>
            </a:r>
            <a:r>
              <a:rPr lang="ar-SA" dirty="0" err="1" smtClean="0"/>
              <a:t>بالحديث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استعملي الوسائل التوضيحية و الأساليب </a:t>
            </a:r>
            <a:r>
              <a:rPr lang="ar-SA" dirty="0" err="1" smtClean="0"/>
              <a:t>الحسية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9- لا تقاطعي </a:t>
            </a:r>
            <a:r>
              <a:rPr lang="ar-SA" dirty="0" err="1" smtClean="0"/>
              <a:t>المتحدث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10- اعترفي </a:t>
            </a:r>
            <a:r>
              <a:rPr lang="ar-SA" dirty="0" err="1" smtClean="0"/>
              <a:t>بالخطأ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11- إذا اخطأ محاورك او قال شيئاً تعلمي انه ليس صحيحاً </a:t>
            </a:r>
            <a:r>
              <a:rPr lang="ar-SA" dirty="0" err="1" smtClean="0"/>
              <a:t>فصححيه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12- استخدمي اللغة </a:t>
            </a:r>
            <a:r>
              <a:rPr lang="ar-SA" dirty="0" err="1" smtClean="0"/>
              <a:t>المناسبة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13- أحسني توظيف لغة </a:t>
            </a:r>
            <a:r>
              <a:rPr lang="ar-SA" dirty="0" err="1" smtClean="0"/>
              <a:t>جسدك 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تنفيذ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14- كوني </a:t>
            </a:r>
            <a:r>
              <a:rPr lang="ar-SA" dirty="0" err="1" smtClean="0"/>
              <a:t>متحمسه</a:t>
            </a:r>
            <a:r>
              <a:rPr lang="ar-SA" dirty="0" smtClean="0"/>
              <a:t> في </a:t>
            </a:r>
            <a:r>
              <a:rPr lang="ar-SA" dirty="0" err="1" smtClean="0"/>
              <a:t>حدود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15- وظفي امكانات صوتك في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16- استخدمي مهاراتك في الانصات </a:t>
            </a:r>
            <a:r>
              <a:rPr lang="ar-SA" dirty="0" err="1" smtClean="0"/>
              <a:t>المؤثر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17- راقبي نفسك اثناء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18- أحسني إغلاق </a:t>
            </a:r>
            <a:r>
              <a:rPr lang="ar-SA" dirty="0" err="1" smtClean="0"/>
              <a:t>المناقشة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19- تخيري النهايات المؤثرة </a:t>
            </a:r>
            <a:r>
              <a:rPr lang="ar-SA" dirty="0" err="1" smtClean="0"/>
              <a:t>للحوار </a:t>
            </a:r>
            <a:r>
              <a:rPr lang="ar-SA" smtClean="0"/>
              <a:t>.</a:t>
            </a:r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تـــــــذكــــري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ان يكون ما تقدمة من معلومات مناسبة </a:t>
            </a:r>
            <a:r>
              <a:rPr lang="ar-SA" dirty="0" err="1" smtClean="0"/>
              <a:t>للجمهور .</a:t>
            </a:r>
            <a:endParaRPr lang="ar-SA" dirty="0" smtClean="0"/>
          </a:p>
          <a:p>
            <a:r>
              <a:rPr lang="ar-SA" dirty="0" smtClean="0"/>
              <a:t>ان لا تثقل عليه بتفاصيل فنية او غير </a:t>
            </a:r>
            <a:r>
              <a:rPr lang="ar-SA" dirty="0" err="1" smtClean="0"/>
              <a:t>ضرورية .</a:t>
            </a:r>
            <a:endParaRPr lang="ar-SA" dirty="0" smtClean="0"/>
          </a:p>
          <a:p>
            <a:r>
              <a:rPr lang="ar-SA" dirty="0" smtClean="0"/>
              <a:t>ادعمي افكارك و معلوماتك بالآيات و </a:t>
            </a:r>
            <a:r>
              <a:rPr lang="ar-SA" dirty="0" err="1" smtClean="0"/>
              <a:t>الاحاديث .</a:t>
            </a:r>
            <a:endParaRPr lang="ar-SA" dirty="0" smtClean="0"/>
          </a:p>
          <a:p>
            <a:r>
              <a:rPr lang="ar-SA" dirty="0" smtClean="0"/>
              <a:t>اعلمي انه يصعب الإلمام بجميع المعلومات بشأن احد </a:t>
            </a:r>
            <a:r>
              <a:rPr lang="ar-SA" dirty="0" err="1" smtClean="0"/>
              <a:t>الموضوعات .</a:t>
            </a:r>
            <a:endParaRPr lang="ar-SA" dirty="0" smtClean="0"/>
          </a:p>
          <a:p>
            <a:r>
              <a:rPr lang="ar-SA" dirty="0" smtClean="0"/>
              <a:t>ان يتجاهل او ينكر ان معرفته او ثقافته لا تساوي </a:t>
            </a:r>
            <a:r>
              <a:rPr lang="ar-SA" dirty="0" err="1" smtClean="0"/>
              <a:t>الا</a:t>
            </a:r>
            <a:r>
              <a:rPr lang="ar-SA" dirty="0" smtClean="0"/>
              <a:t> جزء يسير من </a:t>
            </a:r>
            <a:r>
              <a:rPr lang="ar-SA" dirty="0" err="1" smtClean="0"/>
              <a:t>المعرفة .</a:t>
            </a:r>
            <a:endParaRPr lang="ar-SA" dirty="0" smtClean="0"/>
          </a:p>
          <a:p>
            <a:r>
              <a:rPr lang="ar-SA" dirty="0" smtClean="0"/>
              <a:t>ليس من العيب ان تقولي في الرد على احد </a:t>
            </a:r>
            <a:r>
              <a:rPr lang="ar-SA" dirty="0" err="1" smtClean="0"/>
              <a:t>الاسئلة </a:t>
            </a:r>
            <a:r>
              <a:rPr lang="ar-SA" dirty="0" smtClean="0"/>
              <a:t>” لا </a:t>
            </a:r>
            <a:r>
              <a:rPr lang="ar-SA" dirty="0" err="1" smtClean="0"/>
              <a:t>اعلم ‘‘</a:t>
            </a: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يُنصح المحاور بما </a:t>
            </a:r>
            <a:r>
              <a:rPr lang="ar-SA" dirty="0" err="1" smtClean="0"/>
              <a:t>يلي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514350" indent="-514350">
              <a:buAutoNum type="arabic1Minus"/>
            </a:pPr>
            <a:r>
              <a:rPr lang="ar-SA" dirty="0" smtClean="0"/>
              <a:t>تجنب الاسئلة المغلقة إلا إذا كانت لازمة </a:t>
            </a:r>
            <a:r>
              <a:rPr lang="ar-SA" dirty="0" err="1" smtClean="0"/>
              <a:t>للحوار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ب- تجنب الاسئلة الموحية </a:t>
            </a:r>
            <a:r>
              <a:rPr lang="ar-SA" dirty="0" err="1" smtClean="0"/>
              <a:t>الموجهة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ج- تجنب الاسئلة </a:t>
            </a:r>
            <a:r>
              <a:rPr lang="ar-SA" dirty="0" err="1" smtClean="0"/>
              <a:t>الغامضة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د- تجنب الاسئلة </a:t>
            </a:r>
            <a:r>
              <a:rPr lang="ar-SA" dirty="0" err="1" smtClean="0"/>
              <a:t>المحرجة .</a:t>
            </a: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هـ- تجنب الاسئلة </a:t>
            </a:r>
            <a:r>
              <a:rPr lang="ar-SA" dirty="0" err="1" smtClean="0"/>
              <a:t>الاستعراضية .</a:t>
            </a:r>
            <a:endParaRPr lang="ar-SA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تـــــذكــــري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 العبرة دائماً </a:t>
            </a:r>
            <a:r>
              <a:rPr lang="ar-SA" dirty="0" err="1" smtClean="0"/>
              <a:t>بالتطبيق </a:t>
            </a:r>
            <a:r>
              <a:rPr lang="ar-SA" dirty="0" smtClean="0"/>
              <a:t>, لو قراءة عشرات الكتب في مهارات الحوار و الاقناع لن تجعل منك محاورة جيدة ان لم </a:t>
            </a:r>
            <a:r>
              <a:rPr lang="ar-SA" dirty="0" err="1" smtClean="0"/>
              <a:t>تمارسي</a:t>
            </a:r>
            <a:r>
              <a:rPr lang="ar-SA" dirty="0" smtClean="0"/>
              <a:t> ما </a:t>
            </a:r>
            <a:r>
              <a:rPr lang="ar-SA" dirty="0" err="1" smtClean="0"/>
              <a:t>قرأتيه</a:t>
            </a:r>
            <a:r>
              <a:rPr lang="ar-SA" dirty="0" smtClean="0"/>
              <a:t> </a:t>
            </a:r>
            <a:r>
              <a:rPr lang="ar-SA" dirty="0" err="1" smtClean="0"/>
              <a:t>وتطبقي</a:t>
            </a:r>
            <a:r>
              <a:rPr lang="ar-SA" dirty="0" smtClean="0"/>
              <a:t> ما </a:t>
            </a:r>
            <a:r>
              <a:rPr lang="ar-SA" dirty="0" err="1" smtClean="0"/>
              <a:t>تعلمتيه</a:t>
            </a:r>
            <a:r>
              <a:rPr lang="ar-SA" dirty="0" smtClean="0"/>
              <a:t> وسبيلك الى ذلك هو </a:t>
            </a:r>
          </a:p>
          <a:p>
            <a:pPr>
              <a:buNone/>
            </a:pPr>
            <a:r>
              <a:rPr lang="ar-SA" dirty="0" smtClean="0"/>
              <a:t>                           </a:t>
            </a:r>
            <a:r>
              <a:rPr lang="ar-SA" sz="6000" dirty="0" smtClean="0"/>
              <a:t>التدريب</a:t>
            </a:r>
            <a:endParaRPr lang="ar-SA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سابعاً: مفهوم الإقناع وأساليبه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/>
              <a:t>تعريف </a:t>
            </a:r>
            <a:r>
              <a:rPr lang="ar-SA" sz="3600" dirty="0" err="1" smtClean="0"/>
              <a:t>الإقناع :</a:t>
            </a:r>
            <a:endParaRPr lang="ar-SA" sz="3600" dirty="0" smtClean="0"/>
          </a:p>
          <a:p>
            <a:pPr>
              <a:buNone/>
            </a:pPr>
            <a:r>
              <a:rPr lang="ar-SA" sz="3600" dirty="0" smtClean="0"/>
              <a:t> </a:t>
            </a:r>
            <a:r>
              <a:rPr lang="ar-SA" sz="2800" dirty="0" smtClean="0"/>
              <a:t>هو الجهد المنظم الذي يستعمل وسائل مختلفة للتأثير في آراء آخرين </a:t>
            </a:r>
            <a:r>
              <a:rPr lang="ar-SA" sz="2800" dirty="0" err="1" smtClean="0"/>
              <a:t>وافكارهم</a:t>
            </a:r>
            <a:r>
              <a:rPr lang="ar-SA" sz="2800" dirty="0" smtClean="0"/>
              <a:t> في موضوع </a:t>
            </a:r>
            <a:r>
              <a:rPr lang="ar-SA" sz="2800" dirty="0" err="1" smtClean="0"/>
              <a:t>معين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 و الإقناع يمثل محاولة واعية تستهدف تغيير </a:t>
            </a:r>
            <a:r>
              <a:rPr lang="ar-SA" sz="2800" dirty="0" err="1" smtClean="0"/>
              <a:t>إتجاه</a:t>
            </a:r>
            <a:r>
              <a:rPr lang="ar-SA" sz="2800" dirty="0" smtClean="0"/>
              <a:t> </a:t>
            </a:r>
            <a:r>
              <a:rPr lang="ar-SA" sz="2800" dirty="0" err="1" smtClean="0"/>
              <a:t>الآخر </a:t>
            </a:r>
            <a:r>
              <a:rPr lang="ar-SA" sz="2800" dirty="0" smtClean="0"/>
              <a:t>, او </a:t>
            </a:r>
            <a:r>
              <a:rPr lang="ar-SA" sz="2800" dirty="0" err="1" smtClean="0"/>
              <a:t>معتقداته </a:t>
            </a:r>
            <a:r>
              <a:rPr lang="ar-SA" sz="2800" dirty="0" smtClean="0"/>
              <a:t>, او </a:t>
            </a:r>
            <a:r>
              <a:rPr lang="ar-SA" sz="2800" dirty="0" err="1" smtClean="0"/>
              <a:t>سلوكه .</a:t>
            </a:r>
            <a:endParaRPr lang="ar-SA" sz="2800" dirty="0" smtClean="0"/>
          </a:p>
          <a:p>
            <a:pPr>
              <a:buNone/>
            </a:pPr>
            <a:r>
              <a:rPr lang="ar-SA" sz="3600" dirty="0" smtClean="0"/>
              <a:t> يجب التمييز بين التظاهر بالإقناع و الإقناع </a:t>
            </a:r>
            <a:r>
              <a:rPr lang="ar-SA" sz="3600" dirty="0" err="1" smtClean="0"/>
              <a:t>الحقيقي</a:t>
            </a:r>
            <a:r>
              <a:rPr lang="ar-SA" sz="3600" dirty="0" smtClean="0"/>
              <a:t> </a:t>
            </a:r>
            <a:r>
              <a:rPr lang="ar-SA" sz="3600" dirty="0" err="1" smtClean="0"/>
              <a:t>.</a:t>
            </a:r>
            <a:endParaRPr lang="ar-SA" sz="3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التمييز </a:t>
            </a:r>
            <a:r>
              <a:rPr lang="ar-SA" dirty="0" err="1" smtClean="0"/>
              <a:t>بين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الإقناع </a:t>
            </a:r>
            <a:r>
              <a:rPr lang="ar-SA" dirty="0" err="1" smtClean="0"/>
              <a:t>بالترغيب </a:t>
            </a:r>
            <a:r>
              <a:rPr lang="ar-SA" dirty="0" smtClean="0"/>
              <a:t>:                           الإقناع </a:t>
            </a:r>
            <a:r>
              <a:rPr lang="ar-SA" dirty="0" err="1" smtClean="0"/>
              <a:t>بالترهيب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-----------------                            ----------------</a:t>
            </a:r>
          </a:p>
          <a:p>
            <a:pPr>
              <a:buNone/>
            </a:pPr>
            <a:r>
              <a:rPr lang="ar-SA" sz="2000" dirty="0" smtClean="0"/>
              <a:t>يتم بتقديم الحوافز للطرف الاخر او                يتم بإكراه الطرف الاخر بمختلف الوسائل </a:t>
            </a:r>
          </a:p>
          <a:p>
            <a:pPr>
              <a:buNone/>
            </a:pPr>
            <a:r>
              <a:rPr lang="ar-SA" sz="2000" dirty="0" smtClean="0"/>
              <a:t>توضيح ما ينتظره من مكاسب                       على قبول الافكار المطروحة عليه كالتهديد</a:t>
            </a:r>
          </a:p>
          <a:p>
            <a:pPr>
              <a:buNone/>
            </a:pPr>
            <a:r>
              <a:rPr lang="ar-SA" sz="2000" dirty="0" smtClean="0"/>
              <a:t>وما يتجنبه من مخاطر لتشجيعه                     بتوقيع عقوبة بدنية او مادية , وهذا يعتبر </a:t>
            </a:r>
          </a:p>
          <a:p>
            <a:pPr>
              <a:buNone/>
            </a:pPr>
            <a:r>
              <a:rPr lang="ar-SA" sz="2000" dirty="0" smtClean="0"/>
              <a:t>على قبول الافكار الجديدة باختياره .                إذعان </a:t>
            </a:r>
            <a:r>
              <a:rPr lang="ar-SA" sz="2000" smtClean="0"/>
              <a:t>وليس اقتناع .</a:t>
            </a:r>
            <a:endParaRPr lang="ar-SA" sz="2000" dirty="0" smtClean="0"/>
          </a:p>
          <a:p>
            <a:pPr>
              <a:buNone/>
            </a:pPr>
            <a:endParaRPr lang="ar-SA" sz="20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أساليب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ar-SA" sz="4000" dirty="0" smtClean="0"/>
              <a:t>أ-</a:t>
            </a:r>
            <a:r>
              <a:rPr lang="ar-SA" dirty="0" smtClean="0"/>
              <a:t> الأساليب العقلية </a:t>
            </a:r>
            <a:r>
              <a:rPr lang="ar-SA" dirty="0" smtClean="0"/>
              <a:t>للتأثير </a:t>
            </a:r>
            <a:r>
              <a:rPr lang="ar-SA" dirty="0" smtClean="0"/>
              <a:t>في الطرف الآخر للحوار :</a:t>
            </a:r>
          </a:p>
          <a:p>
            <a:pPr marL="514350" indent="-514350">
              <a:buNone/>
            </a:pPr>
            <a:r>
              <a:rPr lang="ar-SA" dirty="0" smtClean="0"/>
              <a:t>     المناقشة المنطقية و الطرق العلمية و </a:t>
            </a:r>
            <a:r>
              <a:rPr lang="ar-SA" dirty="0" err="1" smtClean="0"/>
              <a:t>البراهين .</a:t>
            </a:r>
            <a:endParaRPr lang="ar-SA" dirty="0" smtClean="0"/>
          </a:p>
          <a:p>
            <a:pPr marL="514350" indent="-514350">
              <a:buNone/>
            </a:pPr>
            <a:r>
              <a:rPr lang="ar-SA" sz="4000" dirty="0" smtClean="0"/>
              <a:t>ب-</a:t>
            </a:r>
            <a:r>
              <a:rPr lang="ar-SA" dirty="0" smtClean="0"/>
              <a:t> الأساليب العاطفية للتأثير في الطرف الآخر </a:t>
            </a:r>
            <a:r>
              <a:rPr lang="ar-SA" dirty="0" err="1" smtClean="0"/>
              <a:t>للحوار :</a:t>
            </a: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     الإعلان و الخيال و الدعاية و الإغراء و الأعراف و البلاغة و إثارة </a:t>
            </a:r>
            <a:r>
              <a:rPr lang="ar-SA" dirty="0" err="1" smtClean="0"/>
              <a:t>المخاوف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اولاً: مفهوم الحوار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ar-SA" sz="2400" dirty="0" smtClean="0"/>
              <a:t>الحوار اصله من الحور وهو الرجوع عن الشيء و من </a:t>
            </a:r>
            <a:r>
              <a:rPr lang="ar-SA" sz="2400" dirty="0" err="1" smtClean="0"/>
              <a:t>الشيء .</a:t>
            </a:r>
            <a:endParaRPr lang="ar-SA" sz="2400" dirty="0" smtClean="0"/>
          </a:p>
          <a:p>
            <a:pPr>
              <a:buFontTx/>
              <a:buChar char="-"/>
            </a:pPr>
            <a:endParaRPr lang="ar-SA" sz="2400" dirty="0" smtClean="0"/>
          </a:p>
          <a:p>
            <a:pPr marL="274320" lvl="8" indent="-274320">
              <a:spcBef>
                <a:spcPts val="600"/>
              </a:spcBef>
              <a:buClr>
                <a:schemeClr val="accent1"/>
              </a:buClr>
              <a:buSzPct val="70000"/>
              <a:buFontTx/>
              <a:buChar char="-"/>
            </a:pPr>
            <a:r>
              <a:rPr lang="ar-SA" sz="2400" dirty="0" smtClean="0">
                <a:solidFill>
                  <a:schemeClr val="tx1"/>
                </a:solidFill>
              </a:rPr>
              <a:t>و المحاورة هي مراجعة الكلام مع عدم التسليم بكل ما </a:t>
            </a:r>
            <a:r>
              <a:rPr lang="ar-SA" sz="2400" dirty="0" err="1" smtClean="0">
                <a:solidFill>
                  <a:schemeClr val="tx1"/>
                </a:solidFill>
              </a:rPr>
              <a:t>يقال .</a:t>
            </a:r>
            <a:endParaRPr lang="ar-SA" sz="2400" dirty="0" smtClean="0">
              <a:solidFill>
                <a:schemeClr val="tx1"/>
              </a:solidFill>
            </a:endParaRPr>
          </a:p>
          <a:p>
            <a:pPr marL="274320" lvl="8" indent="-274320">
              <a:spcBef>
                <a:spcPts val="600"/>
              </a:spcBef>
              <a:buClr>
                <a:schemeClr val="accent1"/>
              </a:buClr>
              <a:buSzPct val="70000"/>
              <a:buFontTx/>
              <a:buChar char="-"/>
            </a:pPr>
            <a:endParaRPr lang="ar-SA" sz="2400" dirty="0" smtClean="0"/>
          </a:p>
          <a:p>
            <a:pPr>
              <a:buFontTx/>
              <a:buChar char="-"/>
            </a:pPr>
            <a:r>
              <a:rPr lang="ar-SA" sz="2400" dirty="0" smtClean="0"/>
              <a:t>و الحوار هو: تبادل الحديث بين طرفين او اكثر يريد كل من هما الوصول الى اهدافه في أي مجال ديني او </a:t>
            </a:r>
            <a:r>
              <a:rPr lang="ar-SA" sz="2400" dirty="0" err="1" smtClean="0"/>
              <a:t>تربوي .....</a:t>
            </a: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Tx/>
              <a:buChar char="-"/>
            </a:pPr>
            <a:r>
              <a:rPr lang="ar-SA" sz="2400" dirty="0" smtClean="0"/>
              <a:t>الحوار بمنظور علم الاتصال </a:t>
            </a:r>
            <a:r>
              <a:rPr lang="ar-SA" sz="2400" dirty="0" err="1" smtClean="0"/>
              <a:t>هو: </a:t>
            </a:r>
            <a:r>
              <a:rPr lang="ar-SA" sz="2400" dirty="0" smtClean="0"/>
              <a:t>” تلك العملية الاتصالية التي يتفاعل خلالها طرفا عملية الحوار المرسل و المستقبل ذهنياً و نفسياً وسلوكياً من خلال تبادل الحديث او طرح التساؤلات وتقديم اجابات عليها لتحقيق اهداف </a:t>
            </a:r>
            <a:r>
              <a:rPr lang="ar-SA" sz="2400" dirty="0" err="1" smtClean="0"/>
              <a:t>محددة ‘‘ 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أدوات الإقناع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ثامناً: محفزات الإقناع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800" dirty="0" smtClean="0"/>
              <a:t>كشفت الدراسات الحديثة عن عدد من المحفزات تؤثر بقوة في تواصلنا مع الآخرين يمكن استعمالها في الإقناع </a:t>
            </a:r>
            <a:r>
              <a:rPr lang="ar-SA" sz="2800" dirty="0" err="1" smtClean="0"/>
              <a:t>وهــي :</a:t>
            </a:r>
            <a:endParaRPr lang="ar-SA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1- محفز الصداقة        </a:t>
            </a:r>
          </a:p>
          <a:p>
            <a:pPr>
              <a:buNone/>
            </a:pPr>
            <a:r>
              <a:rPr lang="ar-SA" sz="2800" dirty="0" smtClean="0"/>
              <a:t>                                              5- محفز التناقض</a:t>
            </a:r>
          </a:p>
          <a:p>
            <a:pPr>
              <a:buNone/>
            </a:pPr>
            <a:r>
              <a:rPr lang="ar-SA" sz="2800" dirty="0" smtClean="0"/>
              <a:t>2- محفز السلطة  </a:t>
            </a:r>
          </a:p>
          <a:p>
            <a:pPr>
              <a:buNone/>
            </a:pPr>
            <a:r>
              <a:rPr lang="ar-SA" sz="2800" dirty="0" smtClean="0"/>
              <a:t>                                             6- محفز السبب</a:t>
            </a:r>
          </a:p>
          <a:p>
            <a:pPr>
              <a:buNone/>
            </a:pPr>
            <a:r>
              <a:rPr lang="ar-SA" sz="2800" dirty="0" smtClean="0"/>
              <a:t>3- محفز التناغم و </a:t>
            </a:r>
            <a:r>
              <a:rPr lang="ar-SA" sz="2800" dirty="0" err="1" smtClean="0"/>
              <a:t>الإتساق</a:t>
            </a:r>
            <a:r>
              <a:rPr lang="ar-SA" sz="2800" dirty="0" smtClean="0"/>
              <a:t>  </a:t>
            </a:r>
          </a:p>
          <a:p>
            <a:pPr>
              <a:buNone/>
            </a:pPr>
            <a:r>
              <a:rPr lang="ar-SA" sz="2800" dirty="0" smtClean="0"/>
              <a:t>                                             7- محفز الأمل</a:t>
            </a:r>
          </a:p>
          <a:p>
            <a:pPr>
              <a:buNone/>
            </a:pPr>
            <a:r>
              <a:rPr lang="ar-SA" sz="2800" dirty="0" smtClean="0"/>
              <a:t>4- محفز </a:t>
            </a:r>
            <a:r>
              <a:rPr lang="ar-SA" sz="2800" dirty="0" err="1" smtClean="0"/>
              <a:t>الإمتيازات</a:t>
            </a:r>
            <a:r>
              <a:rPr lang="ar-SA" sz="2800" dirty="0" smtClean="0"/>
              <a:t> المتبادلة </a:t>
            </a:r>
          </a:p>
          <a:p>
            <a:pPr>
              <a:buNone/>
            </a:pPr>
            <a:r>
              <a:rPr lang="ar-SA" sz="2800" dirty="0" smtClean="0"/>
              <a:t>       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تاسعاً: مهارات الإقناع و </a:t>
            </a:r>
            <a:r>
              <a:rPr lang="ar-SA" dirty="0" err="1" smtClean="0"/>
              <a:t>مطلباته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يعتمد الإقناع على </a:t>
            </a:r>
            <a:r>
              <a:rPr lang="ar-SA" b="1" dirty="0" smtClean="0"/>
              <a:t>: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>
                <a:solidFill>
                  <a:prstClr val="black"/>
                </a:solidFill>
              </a:rPr>
              <a:t>معرفة شخصية المستقبل وقيمة و احتياجاته مرتبة حسب أهميتها في </a:t>
            </a:r>
            <a:r>
              <a:rPr lang="ar-SA" dirty="0" smtClean="0">
                <a:solidFill>
                  <a:prstClr val="black"/>
                </a:solidFill>
              </a:rPr>
              <a:t>رأيه .</a:t>
            </a:r>
          </a:p>
          <a:p>
            <a:r>
              <a:rPr lang="ar-SA" dirty="0"/>
              <a:t>أساليبه في الوصول الى </a:t>
            </a:r>
            <a:r>
              <a:rPr lang="ar-SA" dirty="0" smtClean="0"/>
              <a:t>أهدافة .</a:t>
            </a:r>
          </a:p>
          <a:p>
            <a:r>
              <a:rPr lang="ar-SA" dirty="0"/>
              <a:t>و الغاية من </a:t>
            </a:r>
            <a:r>
              <a:rPr lang="ar-SA" dirty="0" err="1"/>
              <a:t>إقناعة</a:t>
            </a:r>
            <a:r>
              <a:rPr lang="ar-SA" dirty="0"/>
              <a:t> بالأفكار </a:t>
            </a:r>
            <a:r>
              <a:rPr lang="ar-SA" dirty="0" smtClean="0"/>
              <a:t>الجديدة .</a:t>
            </a:r>
          </a:p>
          <a:p>
            <a:r>
              <a:rPr lang="ar-SA" dirty="0"/>
              <a:t>وكيفية مواجهة المعارضة المحتملة .</a:t>
            </a:r>
          </a:p>
          <a:p>
            <a:pPr marL="0" indent="0"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الإقناع يستلزم المهارات و المتطلبات </a:t>
            </a:r>
            <a:r>
              <a:rPr lang="ar-SA" dirty="0" err="1" smtClean="0"/>
              <a:t>الآتية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493096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1- ينبغي </a:t>
            </a:r>
            <a:r>
              <a:rPr lang="ar-SA" dirty="0" smtClean="0"/>
              <a:t>أن </a:t>
            </a:r>
            <a:r>
              <a:rPr lang="ar-SA" dirty="0" smtClean="0"/>
              <a:t>ينطلق الإقناع من </a:t>
            </a:r>
            <a:r>
              <a:rPr lang="ar-SA" dirty="0" smtClean="0"/>
              <a:t>المشتركين </a:t>
            </a:r>
            <a:r>
              <a:rPr lang="ar-SA" dirty="0" smtClean="0"/>
              <a:t>في </a:t>
            </a:r>
            <a:r>
              <a:rPr lang="ar-SA" dirty="0" smtClean="0"/>
              <a:t>الاختلاف </a:t>
            </a:r>
            <a:r>
              <a:rPr lang="ar-SA" dirty="0" smtClean="0"/>
              <a:t>لتشجيعهم وتوطيد </a:t>
            </a:r>
            <a:r>
              <a:rPr lang="ar-SA" dirty="0" err="1" smtClean="0"/>
              <a:t>أوآصر</a:t>
            </a:r>
            <a:r>
              <a:rPr lang="ar-SA" dirty="0" smtClean="0"/>
              <a:t> </a:t>
            </a:r>
            <a:r>
              <a:rPr lang="ar-SA" dirty="0" smtClean="0"/>
              <a:t>العلاقات معهم .</a:t>
            </a:r>
          </a:p>
          <a:p>
            <a:pPr>
              <a:buNone/>
            </a:pPr>
            <a:r>
              <a:rPr lang="ar-SA" dirty="0" smtClean="0"/>
              <a:t>2- </a:t>
            </a:r>
            <a:r>
              <a:rPr lang="ar-SA" dirty="0" smtClean="0"/>
              <a:t>الابتعاد </a:t>
            </a:r>
            <a:r>
              <a:rPr lang="ar-SA" dirty="0" smtClean="0"/>
              <a:t>عن الجدل و التحدي </a:t>
            </a:r>
            <a:r>
              <a:rPr lang="ar-SA" dirty="0" smtClean="0"/>
              <a:t>وإتهام </a:t>
            </a:r>
            <a:r>
              <a:rPr lang="ar-SA" dirty="0" smtClean="0"/>
              <a:t>نيات الآخر .</a:t>
            </a:r>
          </a:p>
          <a:p>
            <a:pPr>
              <a:buNone/>
            </a:pPr>
            <a:r>
              <a:rPr lang="ar-SA" dirty="0" smtClean="0"/>
              <a:t>3- توظيف جميع الوسائل للترويج للأفكار </a:t>
            </a:r>
            <a:r>
              <a:rPr lang="ar-SA" dirty="0" err="1" smtClean="0"/>
              <a:t>الجديدة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4- التركيز على توضيح الأفكار في الإقناع بدقة و </a:t>
            </a:r>
            <a:r>
              <a:rPr lang="ar-SA" dirty="0" err="1" smtClean="0"/>
              <a:t>موضوعية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</a:t>
            </a:r>
            <a:r>
              <a:rPr lang="ar-SA" dirty="0" err="1" smtClean="0"/>
              <a:t>الإهتمام</a:t>
            </a:r>
            <a:r>
              <a:rPr lang="ar-SA" dirty="0" smtClean="0"/>
              <a:t> بآراء المتلقي و ملاحظاته و منحه الفرصة لعرض </a:t>
            </a:r>
            <a:r>
              <a:rPr lang="ar-SA" dirty="0" err="1" smtClean="0"/>
              <a:t>افكارة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مهارات الإقناع و متطلباته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6- التعبير عن الإعجاب بالأفكار و الأدلة و المعلومات التي يقدمها الطرف الآخر و توظيفها في </a:t>
            </a:r>
            <a:r>
              <a:rPr lang="ar-SA" dirty="0" err="1" smtClean="0"/>
              <a:t>الإقناع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7- تحليل المعارضة و الإعداد لمواجهتها بالإجابة عن أسئلتها و </a:t>
            </a:r>
            <a:r>
              <a:rPr lang="ar-SA" dirty="0" err="1" smtClean="0"/>
              <a:t>الإستفادة</a:t>
            </a:r>
            <a:r>
              <a:rPr lang="ar-SA" dirty="0" smtClean="0"/>
              <a:t> من </a:t>
            </a:r>
            <a:r>
              <a:rPr lang="ar-SA" dirty="0" err="1" smtClean="0"/>
              <a:t>إنتقاداتها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</a:t>
            </a:r>
            <a:r>
              <a:rPr lang="ar-SA" dirty="0" err="1" smtClean="0"/>
              <a:t>إستعمال</a:t>
            </a:r>
            <a:r>
              <a:rPr lang="ar-SA" dirty="0" smtClean="0"/>
              <a:t> أفكار مرجعية المتلقي و آرائه و ممارساته في الإقناع يعين على تحفيزه </a:t>
            </a:r>
            <a:r>
              <a:rPr lang="ar-SA" dirty="0" err="1" smtClean="0"/>
              <a:t>للإقتناع</a:t>
            </a:r>
            <a:r>
              <a:rPr lang="ar-SA" dirty="0" smtClean="0"/>
              <a:t> بالأفكار المعروضة </a:t>
            </a:r>
            <a:r>
              <a:rPr lang="ar-SA" dirty="0" err="1" smtClean="0"/>
              <a:t>عليه .</a:t>
            </a:r>
            <a:endParaRPr lang="ar-SA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عاشراً: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800" dirty="0" smtClean="0"/>
              <a:t>من أبرز معوقات الحوار و الإقناع التي يجب تجنبها بقدر الإمكان </a:t>
            </a:r>
            <a:r>
              <a:rPr lang="ar-SA" sz="2800" dirty="0" err="1" smtClean="0"/>
              <a:t>مايلي: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1- عدم وجود أهداف محددة للحوار او عدم </a:t>
            </a:r>
            <a:r>
              <a:rPr lang="ar-SA" sz="2800" dirty="0" err="1" smtClean="0"/>
              <a:t>وضوحها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2- عدم الإعداد او </a:t>
            </a:r>
            <a:r>
              <a:rPr lang="ar-SA" sz="2800" dirty="0" err="1" smtClean="0"/>
              <a:t>الإستعداد</a:t>
            </a:r>
            <a:r>
              <a:rPr lang="ar-SA" sz="2800" dirty="0" smtClean="0"/>
              <a:t> للحوار و </a:t>
            </a:r>
            <a:r>
              <a:rPr lang="ar-SA" sz="2800" dirty="0" err="1" smtClean="0"/>
              <a:t>الإقناع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3- البدايات الضعيفة و المترددة و المرتبكة </a:t>
            </a:r>
            <a:r>
              <a:rPr lang="ar-SA" sz="2800" dirty="0" err="1" smtClean="0"/>
              <a:t>للحوار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4- البدء او التعجيل بطرح قضايا خلافية تجعل من الحوار جدلاً </a:t>
            </a:r>
            <a:r>
              <a:rPr lang="ar-SA" sz="2800" dirty="0" err="1" smtClean="0"/>
              <a:t>عقيماً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5- تحقير الطرف الآخر و السخرية من آرائه و تخطئته وعدم إشعاره </a:t>
            </a:r>
            <a:r>
              <a:rPr lang="ar-SA" sz="2800" dirty="0" err="1" smtClean="0"/>
              <a:t>بأهميته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6- ضعف التحصيل العلمي لدى المحاور و </a:t>
            </a:r>
            <a:r>
              <a:rPr lang="ar-SA" sz="2800" dirty="0" err="1" smtClean="0"/>
              <a:t>إفتقار</a:t>
            </a:r>
            <a:r>
              <a:rPr lang="ar-SA" sz="2800" dirty="0" smtClean="0"/>
              <a:t> معلوماته الى الصحة و الدقة و </a:t>
            </a:r>
            <a:r>
              <a:rPr lang="ar-SA" sz="2800" dirty="0" err="1" smtClean="0"/>
              <a:t>الكفاية .</a:t>
            </a:r>
            <a:endParaRPr lang="ar-SA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7- </a:t>
            </a:r>
            <a:r>
              <a:rPr lang="ar-SA" dirty="0" err="1" smtClean="0"/>
              <a:t>إفتقار</a:t>
            </a:r>
            <a:r>
              <a:rPr lang="ar-SA" dirty="0" smtClean="0"/>
              <a:t> أطراف الحوار الى مهارات </a:t>
            </a:r>
            <a:r>
              <a:rPr lang="ar-SA" dirty="0" err="1" smtClean="0"/>
              <a:t>السؤال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8- ميل المحاور الى </a:t>
            </a:r>
            <a:r>
              <a:rPr lang="ar-SA" dirty="0" err="1" smtClean="0"/>
              <a:t>الإستئثار</a:t>
            </a:r>
            <a:r>
              <a:rPr lang="ar-SA" dirty="0" smtClean="0"/>
              <a:t> و الإنفراد </a:t>
            </a:r>
            <a:r>
              <a:rPr lang="ar-SA" dirty="0" err="1" smtClean="0"/>
              <a:t>بالحديث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9- التعصب للرأي و فقدان القدرة على </a:t>
            </a:r>
            <a:r>
              <a:rPr lang="ar-SA" dirty="0" err="1" smtClean="0"/>
              <a:t>الإعتراف</a:t>
            </a:r>
            <a:r>
              <a:rPr lang="ar-SA" dirty="0" smtClean="0"/>
              <a:t> </a:t>
            </a:r>
            <a:r>
              <a:rPr lang="ar-SA" dirty="0" err="1" smtClean="0"/>
              <a:t>بالخطأ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10- </a:t>
            </a:r>
            <a:r>
              <a:rPr lang="ar-SA" dirty="0" err="1" smtClean="0"/>
              <a:t>شخصنة</a:t>
            </a:r>
            <a:r>
              <a:rPr lang="ar-SA" dirty="0" smtClean="0"/>
              <a:t> الحوار بالتركيز على الجوانب الشخصية دون الجوانب </a:t>
            </a:r>
            <a:r>
              <a:rPr lang="ar-SA" dirty="0" err="1" smtClean="0"/>
              <a:t>الموضوعية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11- </a:t>
            </a:r>
            <a:r>
              <a:rPr lang="ar-SA" dirty="0" err="1" smtClean="0"/>
              <a:t>إختلاف</a:t>
            </a:r>
            <a:r>
              <a:rPr lang="ar-SA" dirty="0" smtClean="0"/>
              <a:t> اللغة و اللهجة و المفاهيم و </a:t>
            </a:r>
            <a:r>
              <a:rPr lang="ar-SA" dirty="0" err="1" smtClean="0"/>
              <a:t>الإصطلاحات</a:t>
            </a:r>
            <a:r>
              <a:rPr lang="ar-SA" dirty="0" smtClean="0"/>
              <a:t> بين أطراف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12- ضعف الإمكانات الصوتية لدى أطراف </a:t>
            </a:r>
            <a:r>
              <a:rPr lang="ar-SA" dirty="0" err="1" smtClean="0"/>
              <a:t>الحوار </a:t>
            </a:r>
            <a:r>
              <a:rPr lang="ar-SA" sz="2800" dirty="0" smtClean="0"/>
              <a:t>( </a:t>
            </a:r>
            <a:r>
              <a:rPr lang="ar-SA" sz="2800" dirty="0" err="1" smtClean="0"/>
              <a:t>البطء </a:t>
            </a:r>
            <a:r>
              <a:rPr lang="ar-SA" sz="2800" dirty="0" smtClean="0"/>
              <a:t>, </a:t>
            </a:r>
            <a:r>
              <a:rPr lang="ar-SA" sz="2800" dirty="0" err="1" smtClean="0"/>
              <a:t>السرعة </a:t>
            </a:r>
            <a:r>
              <a:rPr lang="ar-SA" sz="2800" dirty="0" smtClean="0"/>
              <a:t>, </a:t>
            </a:r>
            <a:r>
              <a:rPr lang="ar-SA" sz="2800" dirty="0" err="1" smtClean="0"/>
              <a:t>الفافأة</a:t>
            </a:r>
            <a:r>
              <a:rPr lang="ar-SA" sz="2800" dirty="0" smtClean="0"/>
              <a:t> </a:t>
            </a:r>
            <a:r>
              <a:rPr lang="ar-SA" sz="2800" dirty="0" err="1" smtClean="0"/>
              <a:t>)</a:t>
            </a:r>
            <a:endParaRPr lang="ar-SA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13- فقدان </a:t>
            </a:r>
            <a:r>
              <a:rPr lang="ar-SA" dirty="0" err="1" smtClean="0"/>
              <a:t>الإتزان</a:t>
            </a:r>
            <a:r>
              <a:rPr lang="ar-SA" dirty="0" smtClean="0"/>
              <a:t> </a:t>
            </a:r>
            <a:r>
              <a:rPr lang="ar-SA" dirty="0" err="1" smtClean="0"/>
              <a:t>الإنفعالي</a:t>
            </a:r>
            <a:r>
              <a:rPr lang="ar-SA" dirty="0" smtClean="0"/>
              <a:t> و عدم القدرة على ضبط النفس    و الغضب لدى أطراف </a:t>
            </a:r>
            <a:r>
              <a:rPr lang="ar-SA" dirty="0" err="1" smtClean="0"/>
              <a:t>الحوار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14- </a:t>
            </a:r>
            <a:r>
              <a:rPr lang="ar-SA" dirty="0" err="1" smtClean="0"/>
              <a:t>إفتقار</a:t>
            </a:r>
            <a:r>
              <a:rPr lang="ar-SA" dirty="0" smtClean="0"/>
              <a:t> أطراف الحوار الى مهارات </a:t>
            </a:r>
            <a:r>
              <a:rPr lang="ar-SA" dirty="0" err="1" smtClean="0"/>
              <a:t>الإستماع</a:t>
            </a:r>
            <a:r>
              <a:rPr lang="ar-SA" dirty="0" smtClean="0"/>
              <a:t> و الإصغاء  و </a:t>
            </a:r>
            <a:r>
              <a:rPr lang="ar-SA" dirty="0" err="1" smtClean="0"/>
              <a:t>الإنشغال</a:t>
            </a:r>
            <a:r>
              <a:rPr lang="ar-SA" dirty="0" smtClean="0"/>
              <a:t> عن الطرف </a:t>
            </a:r>
            <a:r>
              <a:rPr lang="ar-SA" dirty="0" err="1" smtClean="0"/>
              <a:t>الآخر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15- </a:t>
            </a:r>
            <a:r>
              <a:rPr lang="ar-SA" dirty="0" err="1" smtClean="0"/>
              <a:t>إفتقار</a:t>
            </a:r>
            <a:r>
              <a:rPr lang="ar-SA" dirty="0" smtClean="0"/>
              <a:t> المحاور الى مؤهلات الإقناع كالذكاء و </a:t>
            </a:r>
            <a:r>
              <a:rPr lang="ar-SA" smtClean="0"/>
              <a:t>الفطنة      و </a:t>
            </a:r>
            <a:r>
              <a:rPr lang="ar-SA" dirty="0" smtClean="0"/>
              <a:t>الثقة و </a:t>
            </a:r>
            <a:r>
              <a:rPr lang="ar-SA" dirty="0" err="1" smtClean="0"/>
              <a:t>الجاذبية ...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16- </a:t>
            </a:r>
            <a:r>
              <a:rPr lang="ar-SA" dirty="0" err="1" smtClean="0"/>
              <a:t>إفتقار</a:t>
            </a:r>
            <a:r>
              <a:rPr lang="ar-SA" dirty="0" smtClean="0"/>
              <a:t> المحاور الى المعرفة او التوظيف الجيد لمحفزات الإقناع و التركيز على تقديم حجج لإقناع الطرف </a:t>
            </a:r>
            <a:r>
              <a:rPr lang="ar-SA" dirty="0" err="1" smtClean="0"/>
              <a:t>الآخر .</a:t>
            </a:r>
            <a:endParaRPr lang="ar-SA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معوقات الحوار و الإقناع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17- عدم إجادة المتحدث </a:t>
            </a:r>
            <a:r>
              <a:rPr lang="ar-SA" sz="2800" dirty="0" err="1" smtClean="0"/>
              <a:t>لاساليب</a:t>
            </a:r>
            <a:r>
              <a:rPr lang="ar-SA" sz="2800" dirty="0" smtClean="0"/>
              <a:t> الإقناع وعدم </a:t>
            </a:r>
            <a:r>
              <a:rPr lang="ar-SA" sz="2800" dirty="0" err="1" smtClean="0"/>
              <a:t>إقتناعة</a:t>
            </a:r>
            <a:r>
              <a:rPr lang="ar-SA" sz="2800" dirty="0" smtClean="0"/>
              <a:t> بالفكرة التي يدعو </a:t>
            </a:r>
            <a:r>
              <a:rPr lang="ar-SA" sz="2800" dirty="0" err="1" smtClean="0"/>
              <a:t>اليها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18- إخفاق المحاور في تهيئة رسائل </a:t>
            </a:r>
            <a:r>
              <a:rPr lang="ar-SA" sz="2800" dirty="0" err="1" smtClean="0"/>
              <a:t>إقناعية</a:t>
            </a:r>
            <a:r>
              <a:rPr lang="ar-SA" sz="2800" dirty="0" smtClean="0"/>
              <a:t> و كثرة الأفكار تحدث إرباك و تشتت للمتلقي وهذا يحول دون فهم </a:t>
            </a:r>
            <a:r>
              <a:rPr lang="ar-SA" sz="2800" dirty="0" err="1" smtClean="0"/>
              <a:t>الرسالة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19- وجود تعارض و تنافر بين طرفي الحوار في الآراء او في </a:t>
            </a:r>
            <a:r>
              <a:rPr lang="ar-SA" sz="2800" dirty="0" err="1" smtClean="0"/>
              <a:t>الإتجاهات</a:t>
            </a:r>
            <a:r>
              <a:rPr lang="ar-SA" sz="2800" dirty="0" smtClean="0"/>
              <a:t> او المعتقدات او </a:t>
            </a:r>
            <a:r>
              <a:rPr lang="ar-SA" sz="2800" dirty="0" err="1" smtClean="0"/>
              <a:t>الدوافع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20- عناد </a:t>
            </a:r>
            <a:r>
              <a:rPr lang="ar-SA" sz="2800" dirty="0" err="1" smtClean="0"/>
              <a:t>المتلقي </a:t>
            </a:r>
            <a:r>
              <a:rPr lang="ar-SA" sz="2800" dirty="0" smtClean="0"/>
              <a:t>” </a:t>
            </a:r>
            <a:r>
              <a:rPr lang="ar-SA" sz="2800" dirty="0" err="1" smtClean="0"/>
              <a:t>المستمع </a:t>
            </a:r>
            <a:r>
              <a:rPr lang="ar-SA" sz="2800" dirty="0" smtClean="0"/>
              <a:t>‘‘ و غروره و مكابرته و تعصبه و تقليده لغيرة في ما لا يصح من غير إعمال </a:t>
            </a:r>
            <a:r>
              <a:rPr lang="ar-SA" sz="2800" dirty="0" err="1" smtClean="0"/>
              <a:t>للعقل .</a:t>
            </a:r>
            <a:endParaRPr lang="ar-SA" sz="2800" dirty="0" smtClean="0"/>
          </a:p>
          <a:p>
            <a:pPr>
              <a:buNone/>
            </a:pPr>
            <a:r>
              <a:rPr lang="ar-SA" sz="2800" dirty="0" smtClean="0"/>
              <a:t>21- عوامل بيئية وفنية كالتشويش و عدم مناسبة الوقت او المكان للحوار و </a:t>
            </a:r>
            <a:r>
              <a:rPr lang="ar-SA" sz="2800" dirty="0" err="1" smtClean="0"/>
              <a:t>الإقناع .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29600" cy="1143000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مصطلحات ترتبط بالحوار</a:t>
            </a: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sz="quarter" idx="1"/>
          </p:nvPr>
        </p:nvGraphicFramePr>
        <p:xfrm>
          <a:off x="457200" y="764704"/>
          <a:ext cx="8229600" cy="446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1- الجدل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هو دفع المرء خصمه عن طريق افساد قوله بحجه او </a:t>
            </a:r>
            <a:r>
              <a:rPr lang="ar-SA" dirty="0" err="1" smtClean="0"/>
              <a:t>شبهه </a:t>
            </a:r>
            <a:r>
              <a:rPr lang="ar-SA" dirty="0" smtClean="0"/>
              <a:t>, او تصحيح </a:t>
            </a:r>
            <a:r>
              <a:rPr lang="ar-SA" dirty="0" err="1" smtClean="0"/>
              <a:t>كلامه </a:t>
            </a:r>
            <a:r>
              <a:rPr lang="ar-SA" dirty="0" smtClean="0"/>
              <a:t>, او الزام الخصم والتغلب عليه عن طريق اقامة الحجة و الاتيان </a:t>
            </a:r>
            <a:r>
              <a:rPr lang="ar-SA" dirty="0" err="1" smtClean="0"/>
              <a:t>بالدليل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الحوار و الجدل يلتقيان في انهما حديث او مناقشة بين </a:t>
            </a:r>
            <a:r>
              <a:rPr lang="ar-SA" dirty="0" err="1" smtClean="0"/>
              <a:t>طرفين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الحوار و الجدل يفترقان في ان الجدل يتضمن الخصومة بالكلام.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انــــواع الجـــدل</a:t>
            </a: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</a:rPr>
              <a:t>ينقصم الجــدل الى </a:t>
            </a:r>
            <a:r>
              <a:rPr lang="ar-SA" dirty="0" err="1" smtClean="0">
                <a:solidFill>
                  <a:schemeClr val="tx1"/>
                </a:solidFill>
              </a:rPr>
              <a:t>نوعيـــن :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ar-SA" dirty="0" smtClean="0"/>
              <a:t>أ- الجدل الممدوح: وهو جدال أيد الحق او أفضى </a:t>
            </a:r>
            <a:r>
              <a:rPr lang="ar-SA" dirty="0"/>
              <a:t>إ</a:t>
            </a:r>
            <a:r>
              <a:rPr lang="ar-SA" dirty="0" smtClean="0"/>
              <a:t>ليه بنية خالصة و طريق صحيح , قال تعالى ( وجادلهم بالتي هي أحسن ) .</a:t>
            </a: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ب- الجدل المذموم: وفيه يتعصب المجادل </a:t>
            </a:r>
            <a:r>
              <a:rPr lang="ar-SA" dirty="0" err="1" smtClean="0"/>
              <a:t>لرأية</a:t>
            </a:r>
            <a:r>
              <a:rPr lang="ar-SA" dirty="0" smtClean="0"/>
              <a:t> ولا يتنازل عنه وأن تبين صواب غيرة وكل جدال باطل , قال تعالى ( ويجادل الذين كفروا بالباطل )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2- المناظرة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قريبة من معنى الحوار وأصلها من النظر و النظير هو المثل و الند 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من معانيها: الوصول الى الحق و الصواب في الموضوع الذي اختلف </a:t>
            </a:r>
            <a:r>
              <a:rPr lang="ar-SA" dirty="0" err="1" smtClean="0"/>
              <a:t>فيه .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المناظرة تختلف عن الحوار في </a:t>
            </a:r>
            <a:r>
              <a:rPr lang="ar-SA" dirty="0"/>
              <a:t>أ</a:t>
            </a:r>
            <a:r>
              <a:rPr lang="ar-SA" dirty="0" smtClean="0"/>
              <a:t>نها ترتكز على ندية المتحدثين فالعالم يحاور نصف المتعلم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3- الاختلاف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اية من ايات الله </a:t>
            </a:r>
            <a:r>
              <a:rPr lang="ar-SA" dirty="0" err="1" smtClean="0"/>
              <a:t>تعالى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قد يكون في الألوان و الألسن و النوع 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التعدد و الاختلاف و التباين لا يكون داعياً للتباعد ولا حافز للتعارك و النزاع و </a:t>
            </a:r>
            <a:r>
              <a:rPr lang="ar-SA" dirty="0" err="1" smtClean="0"/>
              <a:t>الصراخ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الاختلاف هو ادعى للتعاون الذي يتم بالحوار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خصص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436</TotalTime>
  <Words>1715</Words>
  <Application>Microsoft Office PowerPoint</Application>
  <PresentationFormat>عرض على الشاشة (3:4)‏</PresentationFormat>
  <Paragraphs>265</Paragraphs>
  <Slides>38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38</vt:i4>
      </vt:variant>
    </vt:vector>
  </HeadingPairs>
  <TitlesOfParts>
    <vt:vector size="39" baseType="lpstr">
      <vt:lpstr>مشربية</vt:lpstr>
      <vt:lpstr>الوحدة الخامسة </vt:lpstr>
      <vt:lpstr>العناصر التي سنتعرف عليها في هذه الوحدة</vt:lpstr>
      <vt:lpstr>اولاً: مفهوم الحوار </vt:lpstr>
      <vt:lpstr>مصطلحات ترتبط بالحوار</vt:lpstr>
      <vt:lpstr>1- الجدل</vt:lpstr>
      <vt:lpstr>انــــواع الجـــدل</vt:lpstr>
      <vt:lpstr>ينقصم الجــدل الى نوعيـــن : </vt:lpstr>
      <vt:lpstr>2- المناظرة</vt:lpstr>
      <vt:lpstr>3- الاختلاف </vt:lpstr>
      <vt:lpstr>انــــواع الاختـــلاف </vt:lpstr>
      <vt:lpstr>ثانياً: أهمية الحوار </vt:lpstr>
      <vt:lpstr>ثالثاً: أنواع الحوار</vt:lpstr>
      <vt:lpstr>تابع انواع الحوار </vt:lpstr>
      <vt:lpstr>ينقسم الحوار وفقاً لصورته العامة الى :</vt:lpstr>
      <vt:lpstr>رابعاً: أنماط المتحاورين </vt:lpstr>
      <vt:lpstr>مهارات التعامل مع المحاور المتصلب :</vt:lpstr>
      <vt:lpstr>خامساً: سمات المحاور المقنع </vt:lpstr>
      <vt:lpstr>سادساً: مهارات الحوار .. الطريق الى حوار ناجح</vt:lpstr>
      <vt:lpstr>القسم الأول: مهارات الإعداد للحوار</vt:lpstr>
      <vt:lpstr>يبدأ الإعداد للحوار بــ :</vt:lpstr>
      <vt:lpstr>تنفيــــذ الحـــوار </vt:lpstr>
      <vt:lpstr>تابع تنفيذ الحوار </vt:lpstr>
      <vt:lpstr>تابع تنفيذ الحوار </vt:lpstr>
      <vt:lpstr>تـــــــذكــــري</vt:lpstr>
      <vt:lpstr>يُنصح المحاور بما يلي :</vt:lpstr>
      <vt:lpstr>تـــــذكــــري</vt:lpstr>
      <vt:lpstr>سابعاً: مفهوم الإقناع وأساليبه</vt:lpstr>
      <vt:lpstr>التمييز بين :</vt:lpstr>
      <vt:lpstr>أساليب الإقناع </vt:lpstr>
      <vt:lpstr>أدوات الإقناع </vt:lpstr>
      <vt:lpstr>ثامناً: محفزات الإقناع</vt:lpstr>
      <vt:lpstr>تاسعاً: مهارات الإقناع و مطلباته </vt:lpstr>
      <vt:lpstr>الإقناع يستلزم المهارات و المتطلبات الآتية :</vt:lpstr>
      <vt:lpstr>تابع مهارات الإقناع و متطلباته </vt:lpstr>
      <vt:lpstr>عاشراً: معوقات الحوار و الإقناع </vt:lpstr>
      <vt:lpstr>تابع معوقات الحوار و الإقناع </vt:lpstr>
      <vt:lpstr>تابع معوقات الحوار و الإقناع </vt:lpstr>
      <vt:lpstr>تابع معوقات الحوار و الإقناع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الخامسة</dc:title>
  <dc:creator>user</dc:creator>
  <cp:lastModifiedBy>TOSHIBA</cp:lastModifiedBy>
  <cp:revision>51</cp:revision>
  <dcterms:created xsi:type="dcterms:W3CDTF">2013-06-29T17:25:40Z</dcterms:created>
  <dcterms:modified xsi:type="dcterms:W3CDTF">2013-11-10T18:03:29Z</dcterms:modified>
</cp:coreProperties>
</file>