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24"/>
  </p:notesMasterIdLst>
  <p:sldIdLst>
    <p:sldId id="256" r:id="rId5"/>
    <p:sldId id="288" r:id="rId6"/>
    <p:sldId id="257" r:id="rId7"/>
    <p:sldId id="289" r:id="rId8"/>
    <p:sldId id="292" r:id="rId9"/>
    <p:sldId id="278" r:id="rId10"/>
    <p:sldId id="290" r:id="rId11"/>
    <p:sldId id="272" r:id="rId12"/>
    <p:sldId id="293" r:id="rId13"/>
    <p:sldId id="294" r:id="rId14"/>
    <p:sldId id="295" r:id="rId15"/>
    <p:sldId id="296" r:id="rId16"/>
    <p:sldId id="297" r:id="rId17"/>
    <p:sldId id="261" r:id="rId18"/>
    <p:sldId id="263" r:id="rId19"/>
    <p:sldId id="298" r:id="rId20"/>
    <p:sldId id="299" r:id="rId21"/>
    <p:sldId id="286" r:id="rId22"/>
    <p:sldId id="28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80"/>
    <p:restoredTop sz="94660"/>
  </p:normalViewPr>
  <p:slideViewPr>
    <p:cSldViewPr>
      <p:cViewPr>
        <p:scale>
          <a:sx n="73" d="100"/>
          <a:sy n="73" d="100"/>
        </p:scale>
        <p:origin x="-1053" y="-49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1B2B14-DA4C-48F8-AFA6-929A315A06D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D28FEDF-2FB6-4883-A926-DBF371A5241F}">
      <dgm:prSet custT="1"/>
      <dgm:spPr/>
      <dgm:t>
        <a:bodyPr/>
        <a:lstStyle/>
        <a:p>
          <a:pPr rtl="1"/>
          <a:r>
            <a:rPr lang="ar-SA" sz="2800" b="1" dirty="0" smtClean="0">
              <a:solidFill>
                <a:srgbClr val="FF0000"/>
              </a:solidFill>
            </a:rPr>
            <a:t/>
          </a:r>
          <a:br>
            <a:rPr lang="ar-SA" sz="2800" b="1" dirty="0" smtClean="0">
              <a:solidFill>
                <a:srgbClr val="FF0000"/>
              </a:solidFill>
            </a:rPr>
          </a:br>
          <a:r>
            <a:rPr lang="ar-SA" sz="2800" b="1" dirty="0" smtClean="0">
              <a:solidFill>
                <a:srgbClr val="FF0000"/>
              </a:solidFill>
            </a:rPr>
            <a:t>أنواع الاتصال الغير كلامي</a:t>
          </a:r>
          <a:br>
            <a:rPr lang="ar-SA" sz="2800" b="1" dirty="0" smtClean="0">
              <a:solidFill>
                <a:srgbClr val="FF0000"/>
              </a:solidFill>
            </a:rPr>
          </a:br>
          <a:endParaRPr lang="ar-SA" sz="2800" b="1" dirty="0" smtClean="0">
            <a:solidFill>
              <a:srgbClr val="FF0000"/>
            </a:solidFill>
          </a:endParaRPr>
        </a:p>
      </dgm:t>
    </dgm:pt>
    <dgm:pt modelId="{3D38AAA0-9167-4FCB-9AC5-B93E7CB08042}" type="parTrans" cxnId="{596DA1E4-2B1A-4E0B-8862-7313BAD91A04}">
      <dgm:prSet/>
      <dgm:spPr/>
      <dgm:t>
        <a:bodyPr/>
        <a:lstStyle/>
        <a:p>
          <a:pPr rtl="1"/>
          <a:endParaRPr lang="ar-SA"/>
        </a:p>
      </dgm:t>
    </dgm:pt>
    <dgm:pt modelId="{7EB3EB99-B5BF-4FF5-A329-6A8398CD2EE8}" type="sibTrans" cxnId="{596DA1E4-2B1A-4E0B-8862-7313BAD91A04}">
      <dgm:prSet/>
      <dgm:spPr/>
      <dgm:t>
        <a:bodyPr/>
        <a:lstStyle/>
        <a:p>
          <a:pPr rtl="1"/>
          <a:endParaRPr lang="ar-SA"/>
        </a:p>
      </dgm:t>
    </dgm:pt>
    <dgm:pt modelId="{0FDB899D-E702-4525-A6C5-C5EE588380C2}">
      <dgm:prSet/>
      <dgm:spPr/>
      <dgm:t>
        <a:bodyPr/>
        <a:lstStyle/>
        <a:p>
          <a:pPr rtl="1"/>
          <a:r>
            <a:rPr lang="ar-SA" b="1" dirty="0" smtClean="0">
              <a:cs typeface="Times New Roman" pitchFamily="18" charset="0"/>
            </a:rPr>
            <a:t>لغة المسافة</a:t>
          </a:r>
        </a:p>
      </dgm:t>
    </dgm:pt>
    <dgm:pt modelId="{16FF3624-E4E9-4C7B-8887-030E1536C5D7}" type="parTrans" cxnId="{0F5D687F-632C-4CB2-A69E-4D4BE04F70F1}">
      <dgm:prSet/>
      <dgm:spPr/>
      <dgm:t>
        <a:bodyPr/>
        <a:lstStyle/>
        <a:p>
          <a:pPr rtl="1"/>
          <a:endParaRPr lang="ar-SA"/>
        </a:p>
      </dgm:t>
    </dgm:pt>
    <dgm:pt modelId="{003A8F9A-6D3A-4BA6-A692-FA29E492A520}" type="sibTrans" cxnId="{0F5D687F-632C-4CB2-A69E-4D4BE04F70F1}">
      <dgm:prSet/>
      <dgm:spPr/>
      <dgm:t>
        <a:bodyPr/>
        <a:lstStyle/>
        <a:p>
          <a:pPr rtl="1"/>
          <a:endParaRPr lang="ar-SA"/>
        </a:p>
      </dgm:t>
    </dgm:pt>
    <dgm:pt modelId="{BEECCF64-F7F8-4C4E-91DF-59CBFE429054}">
      <dgm:prSet/>
      <dgm:spPr/>
      <dgm:t>
        <a:bodyPr/>
        <a:lstStyle/>
        <a:p>
          <a:pPr rtl="1"/>
          <a:r>
            <a:rPr lang="ar-SA" b="1" dirty="0" smtClean="0">
              <a:cs typeface="Times New Roman" pitchFamily="18" charset="0"/>
            </a:rPr>
            <a:t>اللبس و المظهر</a:t>
          </a:r>
        </a:p>
      </dgm:t>
    </dgm:pt>
    <dgm:pt modelId="{A6F50368-88CC-4634-A0AE-30A5F03E5B3C}" type="parTrans" cxnId="{5E788700-2BDB-4C29-9642-2682D0F318A1}">
      <dgm:prSet/>
      <dgm:spPr/>
      <dgm:t>
        <a:bodyPr/>
        <a:lstStyle/>
        <a:p>
          <a:pPr rtl="1"/>
          <a:endParaRPr lang="ar-SA"/>
        </a:p>
      </dgm:t>
    </dgm:pt>
    <dgm:pt modelId="{498B64DC-C773-4256-85D7-573779A62E93}" type="sibTrans" cxnId="{5E788700-2BDB-4C29-9642-2682D0F318A1}">
      <dgm:prSet/>
      <dgm:spPr/>
      <dgm:t>
        <a:bodyPr/>
        <a:lstStyle/>
        <a:p>
          <a:pPr rtl="1"/>
          <a:endParaRPr lang="ar-SA"/>
        </a:p>
      </dgm:t>
    </dgm:pt>
    <dgm:pt modelId="{FBF6B471-DC23-419D-9679-F959F4E9D053}">
      <dgm:prSet/>
      <dgm:spPr/>
      <dgm:t>
        <a:bodyPr/>
        <a:lstStyle/>
        <a:p>
          <a:pPr rtl="1"/>
          <a:r>
            <a:rPr lang="ar-SA" b="1" dirty="0" smtClean="0">
              <a:cs typeface="Times New Roman" pitchFamily="18" charset="0"/>
            </a:rPr>
            <a:t>الوقت</a:t>
          </a:r>
          <a:endParaRPr lang="en-US" b="1" dirty="0">
            <a:cs typeface="Times New Roman" pitchFamily="18" charset="0"/>
          </a:endParaRPr>
        </a:p>
      </dgm:t>
    </dgm:pt>
    <dgm:pt modelId="{0D3369C5-9C0F-4AC1-8723-3AD4D393E280}" type="parTrans" cxnId="{2BAD0FA8-D0AE-4665-A27C-F9DB9B2FBCF8}">
      <dgm:prSet/>
      <dgm:spPr/>
      <dgm:t>
        <a:bodyPr/>
        <a:lstStyle/>
        <a:p>
          <a:pPr rtl="1"/>
          <a:endParaRPr lang="ar-SA"/>
        </a:p>
      </dgm:t>
    </dgm:pt>
    <dgm:pt modelId="{F51945C0-ABA7-4B0C-B037-8E79589FFCE7}" type="sibTrans" cxnId="{2BAD0FA8-D0AE-4665-A27C-F9DB9B2FBCF8}">
      <dgm:prSet/>
      <dgm:spPr/>
      <dgm:t>
        <a:bodyPr/>
        <a:lstStyle/>
        <a:p>
          <a:pPr rtl="1"/>
          <a:endParaRPr lang="ar-SA"/>
        </a:p>
      </dgm:t>
    </dgm:pt>
    <dgm:pt modelId="{73486CED-DB3C-4ED8-96BA-78C1B8442B31}">
      <dgm:prSet/>
      <dgm:spPr/>
      <dgm:t>
        <a:bodyPr/>
        <a:lstStyle/>
        <a:p>
          <a:r>
            <a:rPr lang="ar-SA" b="1" dirty="0" smtClean="0"/>
            <a:t>الوجه و العينين</a:t>
          </a:r>
          <a:endParaRPr lang="en-US" b="1" dirty="0"/>
        </a:p>
      </dgm:t>
    </dgm:pt>
    <dgm:pt modelId="{F46E2791-5971-4B02-A896-2EA9D17A11FD}" type="parTrans" cxnId="{420459AE-B0BE-46A9-9A9D-D3121B4B9409}">
      <dgm:prSet/>
      <dgm:spPr/>
      <dgm:t>
        <a:bodyPr/>
        <a:lstStyle/>
        <a:p>
          <a:endParaRPr lang="en-US"/>
        </a:p>
      </dgm:t>
    </dgm:pt>
    <dgm:pt modelId="{0D65FAEE-D49F-4C29-89D6-24E3F66979B7}" type="sibTrans" cxnId="{420459AE-B0BE-46A9-9A9D-D3121B4B9409}">
      <dgm:prSet/>
      <dgm:spPr/>
      <dgm:t>
        <a:bodyPr/>
        <a:lstStyle/>
        <a:p>
          <a:endParaRPr lang="en-US"/>
        </a:p>
      </dgm:t>
    </dgm:pt>
    <dgm:pt modelId="{16FBE062-5AF8-4222-91A5-07794D8592B9}">
      <dgm:prSet/>
      <dgm:spPr/>
      <dgm:t>
        <a:bodyPr/>
        <a:lstStyle/>
        <a:p>
          <a:r>
            <a:rPr lang="ar-SA" b="1" dirty="0" smtClean="0"/>
            <a:t>لغة الجسد</a:t>
          </a:r>
          <a:endParaRPr lang="en-US" b="1" dirty="0"/>
        </a:p>
      </dgm:t>
    </dgm:pt>
    <dgm:pt modelId="{069E613E-1F8C-4CDA-82FB-53FAB20C2345}" type="parTrans" cxnId="{736B91E8-029C-44CE-B813-B5C3CE434158}">
      <dgm:prSet/>
      <dgm:spPr/>
      <dgm:t>
        <a:bodyPr/>
        <a:lstStyle/>
        <a:p>
          <a:endParaRPr lang="en-US"/>
        </a:p>
      </dgm:t>
    </dgm:pt>
    <dgm:pt modelId="{A2DD868E-CD25-405B-BF72-032DAF6E819E}" type="sibTrans" cxnId="{736B91E8-029C-44CE-B813-B5C3CE434158}">
      <dgm:prSet/>
      <dgm:spPr/>
      <dgm:t>
        <a:bodyPr/>
        <a:lstStyle/>
        <a:p>
          <a:endParaRPr lang="en-US"/>
        </a:p>
      </dgm:t>
    </dgm:pt>
    <dgm:pt modelId="{0DA214D9-B6D6-49CC-AE1A-C572534886CF}">
      <dgm:prSet/>
      <dgm:spPr/>
      <dgm:t>
        <a:bodyPr/>
        <a:lstStyle/>
        <a:p>
          <a:r>
            <a:rPr lang="ar-SA" b="1" dirty="0" smtClean="0"/>
            <a:t>اللمس</a:t>
          </a:r>
          <a:endParaRPr lang="en-US" b="1" dirty="0"/>
        </a:p>
      </dgm:t>
    </dgm:pt>
    <dgm:pt modelId="{1CAD1FCC-EF2C-4F20-BE9D-D1C8059E07FE}" type="parTrans" cxnId="{C9FA50D9-7FEF-4409-8259-EBE03BC8D9AF}">
      <dgm:prSet/>
      <dgm:spPr/>
      <dgm:t>
        <a:bodyPr/>
        <a:lstStyle/>
        <a:p>
          <a:endParaRPr lang="en-US"/>
        </a:p>
      </dgm:t>
    </dgm:pt>
    <dgm:pt modelId="{EF58FCDC-EB49-4D36-BDEA-E5F69B17BF82}" type="sibTrans" cxnId="{C9FA50D9-7FEF-4409-8259-EBE03BC8D9AF}">
      <dgm:prSet/>
      <dgm:spPr/>
      <dgm:t>
        <a:bodyPr/>
        <a:lstStyle/>
        <a:p>
          <a:endParaRPr lang="en-US"/>
        </a:p>
      </dgm:t>
    </dgm:pt>
    <dgm:pt modelId="{7BDDB824-45F6-4FC7-85E2-FB53E9963742}">
      <dgm:prSet/>
      <dgm:spPr/>
      <dgm:t>
        <a:bodyPr/>
        <a:lstStyle/>
        <a:p>
          <a:r>
            <a:rPr lang="ar-SA" b="1" dirty="0" smtClean="0"/>
            <a:t>الرائحة</a:t>
          </a:r>
          <a:endParaRPr lang="en-US" b="1" dirty="0"/>
        </a:p>
      </dgm:t>
    </dgm:pt>
    <dgm:pt modelId="{2072B532-0F06-4A25-A7AA-F76A8FE43483}" type="parTrans" cxnId="{8A9C006E-0982-4E8D-B008-9F25D6EEA143}">
      <dgm:prSet/>
      <dgm:spPr/>
      <dgm:t>
        <a:bodyPr/>
        <a:lstStyle/>
        <a:p>
          <a:endParaRPr lang="en-US"/>
        </a:p>
      </dgm:t>
    </dgm:pt>
    <dgm:pt modelId="{2489CC39-FF8D-434E-9694-1D5E5B943609}" type="sibTrans" cxnId="{8A9C006E-0982-4E8D-B008-9F25D6EEA143}">
      <dgm:prSet/>
      <dgm:spPr/>
      <dgm:t>
        <a:bodyPr/>
        <a:lstStyle/>
        <a:p>
          <a:endParaRPr lang="en-US"/>
        </a:p>
      </dgm:t>
    </dgm:pt>
    <dgm:pt modelId="{177440D6-71D4-448B-B744-CCC887012FC4}">
      <dgm:prSet/>
      <dgm:spPr/>
      <dgm:t>
        <a:bodyPr/>
        <a:lstStyle/>
        <a:p>
          <a:r>
            <a:rPr lang="ar-SA" b="1" dirty="0" smtClean="0"/>
            <a:t>الصوت</a:t>
          </a:r>
          <a:endParaRPr lang="en-US" b="1" dirty="0"/>
        </a:p>
      </dgm:t>
    </dgm:pt>
    <dgm:pt modelId="{CC6691F1-8EFB-4D8B-9DD3-85C3AB24B9B8}" type="parTrans" cxnId="{7FAF7248-253E-495C-A3EB-70B3A1BA905E}">
      <dgm:prSet/>
      <dgm:spPr/>
      <dgm:t>
        <a:bodyPr/>
        <a:lstStyle/>
        <a:p>
          <a:endParaRPr lang="en-US"/>
        </a:p>
      </dgm:t>
    </dgm:pt>
    <dgm:pt modelId="{D7CC2964-F6C5-45D7-998A-59BE47AA4618}" type="sibTrans" cxnId="{7FAF7248-253E-495C-A3EB-70B3A1BA905E}">
      <dgm:prSet/>
      <dgm:spPr/>
      <dgm:t>
        <a:bodyPr/>
        <a:lstStyle/>
        <a:p>
          <a:endParaRPr lang="en-US"/>
        </a:p>
      </dgm:t>
    </dgm:pt>
    <dgm:pt modelId="{5BE05319-62CD-4BB7-B578-EB16344B8BA2}" type="pres">
      <dgm:prSet presAssocID="{9B1B2B14-DA4C-48F8-AFA6-929A315A06D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794AAF8-187C-4448-BD3A-5AB44F4C6D6E}" type="pres">
      <dgm:prSet presAssocID="{7D28FEDF-2FB6-4883-A926-DBF371A5241F}" presName="hierRoot1" presStyleCnt="0"/>
      <dgm:spPr/>
    </dgm:pt>
    <dgm:pt modelId="{026E667C-6D9B-45E1-BCFC-D470D51286B7}" type="pres">
      <dgm:prSet presAssocID="{7D28FEDF-2FB6-4883-A926-DBF371A5241F}" presName="composite" presStyleCnt="0"/>
      <dgm:spPr/>
    </dgm:pt>
    <dgm:pt modelId="{03FDF76D-3DD5-4A0F-9FA6-42D0F00A9735}" type="pres">
      <dgm:prSet presAssocID="{7D28FEDF-2FB6-4883-A926-DBF371A5241F}" presName="background" presStyleLbl="node0" presStyleIdx="0" presStyleCnt="1"/>
      <dgm:spPr/>
    </dgm:pt>
    <dgm:pt modelId="{5E5A267F-A5BC-4CA3-A5A9-A72504517A82}" type="pres">
      <dgm:prSet presAssocID="{7D28FEDF-2FB6-4883-A926-DBF371A5241F}" presName="text" presStyleLbl="fgAcc0" presStyleIdx="0" presStyleCnt="1" custScaleX="3824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1E3B47-8335-481D-9338-0FC56FF9EE1F}" type="pres">
      <dgm:prSet presAssocID="{7D28FEDF-2FB6-4883-A926-DBF371A5241F}" presName="hierChild2" presStyleCnt="0"/>
      <dgm:spPr/>
    </dgm:pt>
    <dgm:pt modelId="{48A3536C-FDF3-4E99-8221-395572B83718}" type="pres">
      <dgm:prSet presAssocID="{16FF3624-E4E9-4C7B-8887-030E1536C5D7}" presName="Name10" presStyleLbl="parChTrans1D2" presStyleIdx="0" presStyleCnt="8"/>
      <dgm:spPr/>
      <dgm:t>
        <a:bodyPr/>
        <a:lstStyle/>
        <a:p>
          <a:endParaRPr lang="en-US"/>
        </a:p>
      </dgm:t>
    </dgm:pt>
    <dgm:pt modelId="{DF2065F0-4D3E-491D-AB52-25C1B5FEE3A7}" type="pres">
      <dgm:prSet presAssocID="{0FDB899D-E702-4525-A6C5-C5EE588380C2}" presName="hierRoot2" presStyleCnt="0"/>
      <dgm:spPr/>
    </dgm:pt>
    <dgm:pt modelId="{300B0D09-B9C8-4C7D-B399-7264CB243CD1}" type="pres">
      <dgm:prSet presAssocID="{0FDB899D-E702-4525-A6C5-C5EE588380C2}" presName="composite2" presStyleCnt="0"/>
      <dgm:spPr/>
    </dgm:pt>
    <dgm:pt modelId="{D4C796E5-E880-48CD-87A1-857E51FF62D2}" type="pres">
      <dgm:prSet presAssocID="{0FDB899D-E702-4525-A6C5-C5EE588380C2}" presName="background2" presStyleLbl="node2" presStyleIdx="0" presStyleCnt="8"/>
      <dgm:spPr/>
    </dgm:pt>
    <dgm:pt modelId="{7C5E2B8F-F38C-4ADF-8FF6-64B9A00BB996}" type="pres">
      <dgm:prSet presAssocID="{0FDB899D-E702-4525-A6C5-C5EE588380C2}" presName="text2" presStyleLbl="fgAcc2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9A2188-D699-4CA8-BC96-8D3952635A4F}" type="pres">
      <dgm:prSet presAssocID="{0FDB899D-E702-4525-A6C5-C5EE588380C2}" presName="hierChild3" presStyleCnt="0"/>
      <dgm:spPr/>
    </dgm:pt>
    <dgm:pt modelId="{6AE42545-4DCD-4241-BEB1-48969FB1E6A2}" type="pres">
      <dgm:prSet presAssocID="{CC6691F1-8EFB-4D8B-9DD3-85C3AB24B9B8}" presName="Name10" presStyleLbl="parChTrans1D2" presStyleIdx="1" presStyleCnt="8"/>
      <dgm:spPr/>
      <dgm:t>
        <a:bodyPr/>
        <a:lstStyle/>
        <a:p>
          <a:endParaRPr lang="en-US"/>
        </a:p>
      </dgm:t>
    </dgm:pt>
    <dgm:pt modelId="{9F671384-073B-4D78-9615-FF3475654436}" type="pres">
      <dgm:prSet presAssocID="{177440D6-71D4-448B-B744-CCC887012FC4}" presName="hierRoot2" presStyleCnt="0"/>
      <dgm:spPr/>
    </dgm:pt>
    <dgm:pt modelId="{A0F51BCB-CB83-4D0F-BE0F-E0AEF8632794}" type="pres">
      <dgm:prSet presAssocID="{177440D6-71D4-448B-B744-CCC887012FC4}" presName="composite2" presStyleCnt="0"/>
      <dgm:spPr/>
    </dgm:pt>
    <dgm:pt modelId="{3BA6E8ED-6EF3-4194-9C35-6104489954AC}" type="pres">
      <dgm:prSet presAssocID="{177440D6-71D4-448B-B744-CCC887012FC4}" presName="background2" presStyleLbl="node2" presStyleIdx="1" presStyleCnt="8"/>
      <dgm:spPr/>
    </dgm:pt>
    <dgm:pt modelId="{E0D5507F-7FFB-45DD-BD23-1DD75143601B}" type="pres">
      <dgm:prSet presAssocID="{177440D6-71D4-448B-B744-CCC887012FC4}" presName="text2" presStyleLbl="fgAcc2" presStyleIdx="1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DFDCB90-6A7E-4792-97AF-7503B7B257BE}" type="pres">
      <dgm:prSet presAssocID="{177440D6-71D4-448B-B744-CCC887012FC4}" presName="hierChild3" presStyleCnt="0"/>
      <dgm:spPr/>
    </dgm:pt>
    <dgm:pt modelId="{9B0B8579-B6A5-4F58-BB47-168758B39050}" type="pres">
      <dgm:prSet presAssocID="{2072B532-0F06-4A25-A7AA-F76A8FE43483}" presName="Name10" presStyleLbl="parChTrans1D2" presStyleIdx="2" presStyleCnt="8"/>
      <dgm:spPr/>
      <dgm:t>
        <a:bodyPr/>
        <a:lstStyle/>
        <a:p>
          <a:endParaRPr lang="en-US"/>
        </a:p>
      </dgm:t>
    </dgm:pt>
    <dgm:pt modelId="{01EA79D4-9AAE-41FB-910B-837F76CB387E}" type="pres">
      <dgm:prSet presAssocID="{7BDDB824-45F6-4FC7-85E2-FB53E9963742}" presName="hierRoot2" presStyleCnt="0"/>
      <dgm:spPr/>
    </dgm:pt>
    <dgm:pt modelId="{6092A01D-F94B-4AA3-9032-D3A25EBBE869}" type="pres">
      <dgm:prSet presAssocID="{7BDDB824-45F6-4FC7-85E2-FB53E9963742}" presName="composite2" presStyleCnt="0"/>
      <dgm:spPr/>
    </dgm:pt>
    <dgm:pt modelId="{5B9CCC05-EB60-441D-BDF7-C73900FBCFEC}" type="pres">
      <dgm:prSet presAssocID="{7BDDB824-45F6-4FC7-85E2-FB53E9963742}" presName="background2" presStyleLbl="node2" presStyleIdx="2" presStyleCnt="8"/>
      <dgm:spPr/>
    </dgm:pt>
    <dgm:pt modelId="{6C4C8C14-5587-42E1-B2AD-2A4E92D22D62}" type="pres">
      <dgm:prSet presAssocID="{7BDDB824-45F6-4FC7-85E2-FB53E9963742}" presName="text2" presStyleLbl="fgAcc2" presStyleIdx="2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8C80DD-3A71-4F64-BE48-A46850F6119B}" type="pres">
      <dgm:prSet presAssocID="{7BDDB824-45F6-4FC7-85E2-FB53E9963742}" presName="hierChild3" presStyleCnt="0"/>
      <dgm:spPr/>
    </dgm:pt>
    <dgm:pt modelId="{99B447C6-2C56-417D-8BA7-32208C6DD149}" type="pres">
      <dgm:prSet presAssocID="{1CAD1FCC-EF2C-4F20-BE9D-D1C8059E07FE}" presName="Name10" presStyleLbl="parChTrans1D2" presStyleIdx="3" presStyleCnt="8"/>
      <dgm:spPr/>
      <dgm:t>
        <a:bodyPr/>
        <a:lstStyle/>
        <a:p>
          <a:endParaRPr lang="en-US"/>
        </a:p>
      </dgm:t>
    </dgm:pt>
    <dgm:pt modelId="{F43C55B8-7680-4EF3-B808-BA0C7AACEAEE}" type="pres">
      <dgm:prSet presAssocID="{0DA214D9-B6D6-49CC-AE1A-C572534886CF}" presName="hierRoot2" presStyleCnt="0"/>
      <dgm:spPr/>
    </dgm:pt>
    <dgm:pt modelId="{8947A6FF-ED93-490A-8535-B71FEE34F0CE}" type="pres">
      <dgm:prSet presAssocID="{0DA214D9-B6D6-49CC-AE1A-C572534886CF}" presName="composite2" presStyleCnt="0"/>
      <dgm:spPr/>
    </dgm:pt>
    <dgm:pt modelId="{B0AD63A3-C620-4430-8397-64CF84B4F6A8}" type="pres">
      <dgm:prSet presAssocID="{0DA214D9-B6D6-49CC-AE1A-C572534886CF}" presName="background2" presStyleLbl="node2" presStyleIdx="3" presStyleCnt="8"/>
      <dgm:spPr/>
    </dgm:pt>
    <dgm:pt modelId="{8F106640-E9E3-4CF3-BBA0-82E6E2B55A9F}" type="pres">
      <dgm:prSet presAssocID="{0DA214D9-B6D6-49CC-AE1A-C572534886CF}" presName="text2" presStyleLbl="fgAcc2" presStyleIdx="3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CFBACD-EBFD-4A66-8820-2F2F8B853669}" type="pres">
      <dgm:prSet presAssocID="{0DA214D9-B6D6-49CC-AE1A-C572534886CF}" presName="hierChild3" presStyleCnt="0"/>
      <dgm:spPr/>
    </dgm:pt>
    <dgm:pt modelId="{578E4A61-28E5-43C0-9017-8127D8B6DAA1}" type="pres">
      <dgm:prSet presAssocID="{A6F50368-88CC-4634-A0AE-30A5F03E5B3C}" presName="Name10" presStyleLbl="parChTrans1D2" presStyleIdx="4" presStyleCnt="8"/>
      <dgm:spPr/>
      <dgm:t>
        <a:bodyPr/>
        <a:lstStyle/>
        <a:p>
          <a:endParaRPr lang="en-US"/>
        </a:p>
      </dgm:t>
    </dgm:pt>
    <dgm:pt modelId="{418DC795-507A-4BB6-9505-F1B7D1FE94DD}" type="pres">
      <dgm:prSet presAssocID="{BEECCF64-F7F8-4C4E-91DF-59CBFE429054}" presName="hierRoot2" presStyleCnt="0"/>
      <dgm:spPr/>
    </dgm:pt>
    <dgm:pt modelId="{1E6193AA-8DC9-48BB-8A75-B10916A2243C}" type="pres">
      <dgm:prSet presAssocID="{BEECCF64-F7F8-4C4E-91DF-59CBFE429054}" presName="composite2" presStyleCnt="0"/>
      <dgm:spPr/>
    </dgm:pt>
    <dgm:pt modelId="{C8515AC4-CEAA-40C8-B5ED-016FD4913432}" type="pres">
      <dgm:prSet presAssocID="{BEECCF64-F7F8-4C4E-91DF-59CBFE429054}" presName="background2" presStyleLbl="node2" presStyleIdx="4" presStyleCnt="8"/>
      <dgm:spPr/>
    </dgm:pt>
    <dgm:pt modelId="{E3A2D8D6-720D-4199-A632-C4B15051065D}" type="pres">
      <dgm:prSet presAssocID="{BEECCF64-F7F8-4C4E-91DF-59CBFE429054}" presName="text2" presStyleLbl="fgAcc2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44B547-D9D4-4AD2-B7C1-2AFBD9CA8982}" type="pres">
      <dgm:prSet presAssocID="{BEECCF64-F7F8-4C4E-91DF-59CBFE429054}" presName="hierChild3" presStyleCnt="0"/>
      <dgm:spPr/>
    </dgm:pt>
    <dgm:pt modelId="{BC30D10B-69DB-492C-85C4-EDA49CF3FC08}" type="pres">
      <dgm:prSet presAssocID="{F46E2791-5971-4B02-A896-2EA9D17A11FD}" presName="Name10" presStyleLbl="parChTrans1D2" presStyleIdx="5" presStyleCnt="8"/>
      <dgm:spPr/>
      <dgm:t>
        <a:bodyPr/>
        <a:lstStyle/>
        <a:p>
          <a:endParaRPr lang="en-US"/>
        </a:p>
      </dgm:t>
    </dgm:pt>
    <dgm:pt modelId="{E8C91A40-2A44-4977-A702-61F1216C08A2}" type="pres">
      <dgm:prSet presAssocID="{73486CED-DB3C-4ED8-96BA-78C1B8442B31}" presName="hierRoot2" presStyleCnt="0"/>
      <dgm:spPr/>
    </dgm:pt>
    <dgm:pt modelId="{17F8FC24-8B00-4374-9439-96CABBDDD33A}" type="pres">
      <dgm:prSet presAssocID="{73486CED-DB3C-4ED8-96BA-78C1B8442B31}" presName="composite2" presStyleCnt="0"/>
      <dgm:spPr/>
    </dgm:pt>
    <dgm:pt modelId="{866548C9-3E48-498B-ACAD-3EDF602E9612}" type="pres">
      <dgm:prSet presAssocID="{73486CED-DB3C-4ED8-96BA-78C1B8442B31}" presName="background2" presStyleLbl="node2" presStyleIdx="5" presStyleCnt="8"/>
      <dgm:spPr/>
    </dgm:pt>
    <dgm:pt modelId="{A4DFEE12-B526-49BC-9A92-C78848B9EB43}" type="pres">
      <dgm:prSet presAssocID="{73486CED-DB3C-4ED8-96BA-78C1B8442B31}" presName="text2" presStyleLbl="fgAcc2" presStyleIdx="5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1D570C-8775-4B64-BCA8-0D6F44619713}" type="pres">
      <dgm:prSet presAssocID="{73486CED-DB3C-4ED8-96BA-78C1B8442B31}" presName="hierChild3" presStyleCnt="0"/>
      <dgm:spPr/>
    </dgm:pt>
    <dgm:pt modelId="{051950B0-1E2E-48E9-8731-707E2DC7A71F}" type="pres">
      <dgm:prSet presAssocID="{069E613E-1F8C-4CDA-82FB-53FAB20C2345}" presName="Name10" presStyleLbl="parChTrans1D2" presStyleIdx="6" presStyleCnt="8"/>
      <dgm:spPr/>
      <dgm:t>
        <a:bodyPr/>
        <a:lstStyle/>
        <a:p>
          <a:endParaRPr lang="en-US"/>
        </a:p>
      </dgm:t>
    </dgm:pt>
    <dgm:pt modelId="{45C940B6-7BD3-45D2-93BE-63CCB771F2CA}" type="pres">
      <dgm:prSet presAssocID="{16FBE062-5AF8-4222-91A5-07794D8592B9}" presName="hierRoot2" presStyleCnt="0"/>
      <dgm:spPr/>
    </dgm:pt>
    <dgm:pt modelId="{11D20CFA-9A43-4697-A643-0A24B38B862A}" type="pres">
      <dgm:prSet presAssocID="{16FBE062-5AF8-4222-91A5-07794D8592B9}" presName="composite2" presStyleCnt="0"/>
      <dgm:spPr/>
    </dgm:pt>
    <dgm:pt modelId="{2FD43A93-81E8-435F-8E9C-89AD854CFA04}" type="pres">
      <dgm:prSet presAssocID="{16FBE062-5AF8-4222-91A5-07794D8592B9}" presName="background2" presStyleLbl="node2" presStyleIdx="6" presStyleCnt="8"/>
      <dgm:spPr/>
    </dgm:pt>
    <dgm:pt modelId="{8DE00388-273A-488C-8ED2-E7D673A7C240}" type="pres">
      <dgm:prSet presAssocID="{16FBE062-5AF8-4222-91A5-07794D8592B9}" presName="text2" presStyleLbl="fgAcc2" presStyleIdx="6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2506CF-C556-4EB7-B95E-A5546C649159}" type="pres">
      <dgm:prSet presAssocID="{16FBE062-5AF8-4222-91A5-07794D8592B9}" presName="hierChild3" presStyleCnt="0"/>
      <dgm:spPr/>
    </dgm:pt>
    <dgm:pt modelId="{2F399CE9-7626-4F22-8B70-3C5F3252F9C6}" type="pres">
      <dgm:prSet presAssocID="{0D3369C5-9C0F-4AC1-8723-3AD4D393E280}" presName="Name10" presStyleLbl="parChTrans1D2" presStyleIdx="7" presStyleCnt="8"/>
      <dgm:spPr/>
      <dgm:t>
        <a:bodyPr/>
        <a:lstStyle/>
        <a:p>
          <a:endParaRPr lang="en-US"/>
        </a:p>
      </dgm:t>
    </dgm:pt>
    <dgm:pt modelId="{B452BCCD-263C-47EE-9B05-8034302AD720}" type="pres">
      <dgm:prSet presAssocID="{FBF6B471-DC23-419D-9679-F959F4E9D053}" presName="hierRoot2" presStyleCnt="0"/>
      <dgm:spPr/>
    </dgm:pt>
    <dgm:pt modelId="{9ABF7CA2-6C5D-4B2E-837D-D22BFE1A23C7}" type="pres">
      <dgm:prSet presAssocID="{FBF6B471-DC23-419D-9679-F959F4E9D053}" presName="composite2" presStyleCnt="0"/>
      <dgm:spPr/>
    </dgm:pt>
    <dgm:pt modelId="{C35D77E1-58F0-48ED-9D58-4FB3536AAB7F}" type="pres">
      <dgm:prSet presAssocID="{FBF6B471-DC23-419D-9679-F959F4E9D053}" presName="background2" presStyleLbl="node2" presStyleIdx="7" presStyleCnt="8"/>
      <dgm:spPr/>
    </dgm:pt>
    <dgm:pt modelId="{72D43B9D-AAAE-479D-8CE2-AAF81E3A7FD7}" type="pres">
      <dgm:prSet presAssocID="{FBF6B471-DC23-419D-9679-F959F4E9D053}" presName="text2" presStyleLbl="fgAcc2" presStyleIdx="7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9F8D73-56FB-4440-AC18-5BFCFC3CBF8C}" type="pres">
      <dgm:prSet presAssocID="{FBF6B471-DC23-419D-9679-F959F4E9D053}" presName="hierChild3" presStyleCnt="0"/>
      <dgm:spPr/>
    </dgm:pt>
  </dgm:ptLst>
  <dgm:cxnLst>
    <dgm:cxn modelId="{80B27BA9-8663-4C72-8D01-901BF48DE923}" type="presOf" srcId="{0D3369C5-9C0F-4AC1-8723-3AD4D393E280}" destId="{2F399CE9-7626-4F22-8B70-3C5F3252F9C6}" srcOrd="0" destOrd="0" presId="urn:microsoft.com/office/officeart/2005/8/layout/hierarchy1"/>
    <dgm:cxn modelId="{36B9B632-BA66-4951-A1A7-7BBA4D28C14E}" type="presOf" srcId="{16FBE062-5AF8-4222-91A5-07794D8592B9}" destId="{8DE00388-273A-488C-8ED2-E7D673A7C240}" srcOrd="0" destOrd="0" presId="urn:microsoft.com/office/officeart/2005/8/layout/hierarchy1"/>
    <dgm:cxn modelId="{2F82CD78-0B8E-4D48-BA10-730284A65E0A}" type="presOf" srcId="{F46E2791-5971-4B02-A896-2EA9D17A11FD}" destId="{BC30D10B-69DB-492C-85C4-EDA49CF3FC08}" srcOrd="0" destOrd="0" presId="urn:microsoft.com/office/officeart/2005/8/layout/hierarchy1"/>
    <dgm:cxn modelId="{48611A7B-47D5-42B4-9D19-185BD1C1715D}" type="presOf" srcId="{0FDB899D-E702-4525-A6C5-C5EE588380C2}" destId="{7C5E2B8F-F38C-4ADF-8FF6-64B9A00BB996}" srcOrd="0" destOrd="0" presId="urn:microsoft.com/office/officeart/2005/8/layout/hierarchy1"/>
    <dgm:cxn modelId="{C88D4D0D-1053-4EEB-9D80-9D96D56527EE}" type="presOf" srcId="{177440D6-71D4-448B-B744-CCC887012FC4}" destId="{E0D5507F-7FFB-45DD-BD23-1DD75143601B}" srcOrd="0" destOrd="0" presId="urn:microsoft.com/office/officeart/2005/8/layout/hierarchy1"/>
    <dgm:cxn modelId="{FF6F556F-8873-4264-9C00-3B587EBCF56B}" type="presOf" srcId="{9B1B2B14-DA4C-48F8-AFA6-929A315A06D8}" destId="{5BE05319-62CD-4BB7-B578-EB16344B8BA2}" srcOrd="0" destOrd="0" presId="urn:microsoft.com/office/officeart/2005/8/layout/hierarchy1"/>
    <dgm:cxn modelId="{2BAD0FA8-D0AE-4665-A27C-F9DB9B2FBCF8}" srcId="{7D28FEDF-2FB6-4883-A926-DBF371A5241F}" destId="{FBF6B471-DC23-419D-9679-F959F4E9D053}" srcOrd="7" destOrd="0" parTransId="{0D3369C5-9C0F-4AC1-8723-3AD4D393E280}" sibTransId="{F51945C0-ABA7-4B0C-B037-8E79589FFCE7}"/>
    <dgm:cxn modelId="{F23B05E5-422C-4C8A-8FAD-E71346E7BCEA}" type="presOf" srcId="{BEECCF64-F7F8-4C4E-91DF-59CBFE429054}" destId="{E3A2D8D6-720D-4199-A632-C4B15051065D}" srcOrd="0" destOrd="0" presId="urn:microsoft.com/office/officeart/2005/8/layout/hierarchy1"/>
    <dgm:cxn modelId="{78BA0A48-C96B-4632-A0B2-6098E14948BD}" type="presOf" srcId="{7BDDB824-45F6-4FC7-85E2-FB53E9963742}" destId="{6C4C8C14-5587-42E1-B2AD-2A4E92D22D62}" srcOrd="0" destOrd="0" presId="urn:microsoft.com/office/officeart/2005/8/layout/hierarchy1"/>
    <dgm:cxn modelId="{736B91E8-029C-44CE-B813-B5C3CE434158}" srcId="{7D28FEDF-2FB6-4883-A926-DBF371A5241F}" destId="{16FBE062-5AF8-4222-91A5-07794D8592B9}" srcOrd="6" destOrd="0" parTransId="{069E613E-1F8C-4CDA-82FB-53FAB20C2345}" sibTransId="{A2DD868E-CD25-405B-BF72-032DAF6E819E}"/>
    <dgm:cxn modelId="{0F5D687F-632C-4CB2-A69E-4D4BE04F70F1}" srcId="{7D28FEDF-2FB6-4883-A926-DBF371A5241F}" destId="{0FDB899D-E702-4525-A6C5-C5EE588380C2}" srcOrd="0" destOrd="0" parTransId="{16FF3624-E4E9-4C7B-8887-030E1536C5D7}" sibTransId="{003A8F9A-6D3A-4BA6-A692-FA29E492A520}"/>
    <dgm:cxn modelId="{A9D0F9ED-3945-408F-82DE-748269857E5B}" type="presOf" srcId="{069E613E-1F8C-4CDA-82FB-53FAB20C2345}" destId="{051950B0-1E2E-48E9-8731-707E2DC7A71F}" srcOrd="0" destOrd="0" presId="urn:microsoft.com/office/officeart/2005/8/layout/hierarchy1"/>
    <dgm:cxn modelId="{C9FA50D9-7FEF-4409-8259-EBE03BC8D9AF}" srcId="{7D28FEDF-2FB6-4883-A926-DBF371A5241F}" destId="{0DA214D9-B6D6-49CC-AE1A-C572534886CF}" srcOrd="3" destOrd="0" parTransId="{1CAD1FCC-EF2C-4F20-BE9D-D1C8059E07FE}" sibTransId="{EF58FCDC-EB49-4D36-BDEA-E5F69B17BF82}"/>
    <dgm:cxn modelId="{B741C52C-2858-4F0F-BCDB-EC51462C0B15}" type="presOf" srcId="{FBF6B471-DC23-419D-9679-F959F4E9D053}" destId="{72D43B9D-AAAE-479D-8CE2-AAF81E3A7FD7}" srcOrd="0" destOrd="0" presId="urn:microsoft.com/office/officeart/2005/8/layout/hierarchy1"/>
    <dgm:cxn modelId="{8A9C006E-0982-4E8D-B008-9F25D6EEA143}" srcId="{7D28FEDF-2FB6-4883-A926-DBF371A5241F}" destId="{7BDDB824-45F6-4FC7-85E2-FB53E9963742}" srcOrd="2" destOrd="0" parTransId="{2072B532-0F06-4A25-A7AA-F76A8FE43483}" sibTransId="{2489CC39-FF8D-434E-9694-1D5E5B943609}"/>
    <dgm:cxn modelId="{5DB7473A-4474-4FB6-B247-A632F9C7884E}" type="presOf" srcId="{1CAD1FCC-EF2C-4F20-BE9D-D1C8059E07FE}" destId="{99B447C6-2C56-417D-8BA7-32208C6DD149}" srcOrd="0" destOrd="0" presId="urn:microsoft.com/office/officeart/2005/8/layout/hierarchy1"/>
    <dgm:cxn modelId="{AE4D7334-4B9A-4425-ACA5-138B430BAD9B}" type="presOf" srcId="{2072B532-0F06-4A25-A7AA-F76A8FE43483}" destId="{9B0B8579-B6A5-4F58-BB47-168758B39050}" srcOrd="0" destOrd="0" presId="urn:microsoft.com/office/officeart/2005/8/layout/hierarchy1"/>
    <dgm:cxn modelId="{339ADA86-2B0D-4C27-B087-2504E0FDE1A6}" type="presOf" srcId="{0DA214D9-B6D6-49CC-AE1A-C572534886CF}" destId="{8F106640-E9E3-4CF3-BBA0-82E6E2B55A9F}" srcOrd="0" destOrd="0" presId="urn:microsoft.com/office/officeart/2005/8/layout/hierarchy1"/>
    <dgm:cxn modelId="{420459AE-B0BE-46A9-9A9D-D3121B4B9409}" srcId="{7D28FEDF-2FB6-4883-A926-DBF371A5241F}" destId="{73486CED-DB3C-4ED8-96BA-78C1B8442B31}" srcOrd="5" destOrd="0" parTransId="{F46E2791-5971-4B02-A896-2EA9D17A11FD}" sibTransId="{0D65FAEE-D49F-4C29-89D6-24E3F66979B7}"/>
    <dgm:cxn modelId="{7FAF7248-253E-495C-A3EB-70B3A1BA905E}" srcId="{7D28FEDF-2FB6-4883-A926-DBF371A5241F}" destId="{177440D6-71D4-448B-B744-CCC887012FC4}" srcOrd="1" destOrd="0" parTransId="{CC6691F1-8EFB-4D8B-9DD3-85C3AB24B9B8}" sibTransId="{D7CC2964-F6C5-45D7-998A-59BE47AA4618}"/>
    <dgm:cxn modelId="{B0DC6130-0A08-45FC-B262-5D44550C2956}" type="presOf" srcId="{CC6691F1-8EFB-4D8B-9DD3-85C3AB24B9B8}" destId="{6AE42545-4DCD-4241-BEB1-48969FB1E6A2}" srcOrd="0" destOrd="0" presId="urn:microsoft.com/office/officeart/2005/8/layout/hierarchy1"/>
    <dgm:cxn modelId="{596DA1E4-2B1A-4E0B-8862-7313BAD91A04}" srcId="{9B1B2B14-DA4C-48F8-AFA6-929A315A06D8}" destId="{7D28FEDF-2FB6-4883-A926-DBF371A5241F}" srcOrd="0" destOrd="0" parTransId="{3D38AAA0-9167-4FCB-9AC5-B93E7CB08042}" sibTransId="{7EB3EB99-B5BF-4FF5-A329-6A8398CD2EE8}"/>
    <dgm:cxn modelId="{0D3B47DB-3AFF-4DDE-9DE6-F254C04C459E}" type="presOf" srcId="{73486CED-DB3C-4ED8-96BA-78C1B8442B31}" destId="{A4DFEE12-B526-49BC-9A92-C78848B9EB43}" srcOrd="0" destOrd="0" presId="urn:microsoft.com/office/officeart/2005/8/layout/hierarchy1"/>
    <dgm:cxn modelId="{1B8B087B-DC36-458E-A5A6-657BE53FFEC7}" type="presOf" srcId="{A6F50368-88CC-4634-A0AE-30A5F03E5B3C}" destId="{578E4A61-28E5-43C0-9017-8127D8B6DAA1}" srcOrd="0" destOrd="0" presId="urn:microsoft.com/office/officeart/2005/8/layout/hierarchy1"/>
    <dgm:cxn modelId="{465545BE-F569-4001-83F5-31E63A7733DA}" type="presOf" srcId="{16FF3624-E4E9-4C7B-8887-030E1536C5D7}" destId="{48A3536C-FDF3-4E99-8221-395572B83718}" srcOrd="0" destOrd="0" presId="urn:microsoft.com/office/officeart/2005/8/layout/hierarchy1"/>
    <dgm:cxn modelId="{FBB68C90-5937-4CFB-A20C-090850E7A25C}" type="presOf" srcId="{7D28FEDF-2FB6-4883-A926-DBF371A5241F}" destId="{5E5A267F-A5BC-4CA3-A5A9-A72504517A82}" srcOrd="0" destOrd="0" presId="urn:microsoft.com/office/officeart/2005/8/layout/hierarchy1"/>
    <dgm:cxn modelId="{5E788700-2BDB-4C29-9642-2682D0F318A1}" srcId="{7D28FEDF-2FB6-4883-A926-DBF371A5241F}" destId="{BEECCF64-F7F8-4C4E-91DF-59CBFE429054}" srcOrd="4" destOrd="0" parTransId="{A6F50368-88CC-4634-A0AE-30A5F03E5B3C}" sibTransId="{498B64DC-C773-4256-85D7-573779A62E93}"/>
    <dgm:cxn modelId="{47257C2A-3579-4C69-9514-0CCCCDAA8113}" type="presParOf" srcId="{5BE05319-62CD-4BB7-B578-EB16344B8BA2}" destId="{6794AAF8-187C-4448-BD3A-5AB44F4C6D6E}" srcOrd="0" destOrd="0" presId="urn:microsoft.com/office/officeart/2005/8/layout/hierarchy1"/>
    <dgm:cxn modelId="{AB0AE8D1-1B9B-4541-A8C9-7916357FF40D}" type="presParOf" srcId="{6794AAF8-187C-4448-BD3A-5AB44F4C6D6E}" destId="{026E667C-6D9B-45E1-BCFC-D470D51286B7}" srcOrd="0" destOrd="0" presId="urn:microsoft.com/office/officeart/2005/8/layout/hierarchy1"/>
    <dgm:cxn modelId="{420D8779-7BD8-4990-8AE7-5A66CDF7BD8E}" type="presParOf" srcId="{026E667C-6D9B-45E1-BCFC-D470D51286B7}" destId="{03FDF76D-3DD5-4A0F-9FA6-42D0F00A9735}" srcOrd="0" destOrd="0" presId="urn:microsoft.com/office/officeart/2005/8/layout/hierarchy1"/>
    <dgm:cxn modelId="{A34DFE03-E17C-41AD-A50E-8D956AD0FEB9}" type="presParOf" srcId="{026E667C-6D9B-45E1-BCFC-D470D51286B7}" destId="{5E5A267F-A5BC-4CA3-A5A9-A72504517A82}" srcOrd="1" destOrd="0" presId="urn:microsoft.com/office/officeart/2005/8/layout/hierarchy1"/>
    <dgm:cxn modelId="{08DF5C99-58BE-45B9-89F3-183A8AE16F0D}" type="presParOf" srcId="{6794AAF8-187C-4448-BD3A-5AB44F4C6D6E}" destId="{151E3B47-8335-481D-9338-0FC56FF9EE1F}" srcOrd="1" destOrd="0" presId="urn:microsoft.com/office/officeart/2005/8/layout/hierarchy1"/>
    <dgm:cxn modelId="{51A44CAE-5282-411A-BD29-C11E0434F729}" type="presParOf" srcId="{151E3B47-8335-481D-9338-0FC56FF9EE1F}" destId="{48A3536C-FDF3-4E99-8221-395572B83718}" srcOrd="0" destOrd="0" presId="urn:microsoft.com/office/officeart/2005/8/layout/hierarchy1"/>
    <dgm:cxn modelId="{13B2B233-A3C1-4AAA-8DFA-AEF896CC68B5}" type="presParOf" srcId="{151E3B47-8335-481D-9338-0FC56FF9EE1F}" destId="{DF2065F0-4D3E-491D-AB52-25C1B5FEE3A7}" srcOrd="1" destOrd="0" presId="urn:microsoft.com/office/officeart/2005/8/layout/hierarchy1"/>
    <dgm:cxn modelId="{30CB220B-8412-4377-BD8A-27BE419BB3FE}" type="presParOf" srcId="{DF2065F0-4D3E-491D-AB52-25C1B5FEE3A7}" destId="{300B0D09-B9C8-4C7D-B399-7264CB243CD1}" srcOrd="0" destOrd="0" presId="urn:microsoft.com/office/officeart/2005/8/layout/hierarchy1"/>
    <dgm:cxn modelId="{EEF1AB96-3641-4F40-B495-2B4F56F6F8BD}" type="presParOf" srcId="{300B0D09-B9C8-4C7D-B399-7264CB243CD1}" destId="{D4C796E5-E880-48CD-87A1-857E51FF62D2}" srcOrd="0" destOrd="0" presId="urn:microsoft.com/office/officeart/2005/8/layout/hierarchy1"/>
    <dgm:cxn modelId="{82A04AC4-5355-455B-93A1-AD57713D6789}" type="presParOf" srcId="{300B0D09-B9C8-4C7D-B399-7264CB243CD1}" destId="{7C5E2B8F-F38C-4ADF-8FF6-64B9A00BB996}" srcOrd="1" destOrd="0" presId="urn:microsoft.com/office/officeart/2005/8/layout/hierarchy1"/>
    <dgm:cxn modelId="{4CBD6C74-5123-4591-BFBD-8690C7C024AA}" type="presParOf" srcId="{DF2065F0-4D3E-491D-AB52-25C1B5FEE3A7}" destId="{2D9A2188-D699-4CA8-BC96-8D3952635A4F}" srcOrd="1" destOrd="0" presId="urn:microsoft.com/office/officeart/2005/8/layout/hierarchy1"/>
    <dgm:cxn modelId="{031FFBBD-914A-40DD-A72C-CF07E981BE9A}" type="presParOf" srcId="{151E3B47-8335-481D-9338-0FC56FF9EE1F}" destId="{6AE42545-4DCD-4241-BEB1-48969FB1E6A2}" srcOrd="2" destOrd="0" presId="urn:microsoft.com/office/officeart/2005/8/layout/hierarchy1"/>
    <dgm:cxn modelId="{394EFD70-0EAA-455C-B327-C8A9F6647DEA}" type="presParOf" srcId="{151E3B47-8335-481D-9338-0FC56FF9EE1F}" destId="{9F671384-073B-4D78-9615-FF3475654436}" srcOrd="3" destOrd="0" presId="urn:microsoft.com/office/officeart/2005/8/layout/hierarchy1"/>
    <dgm:cxn modelId="{AF45A48E-33FB-4795-8ECB-8226C04C0FDA}" type="presParOf" srcId="{9F671384-073B-4D78-9615-FF3475654436}" destId="{A0F51BCB-CB83-4D0F-BE0F-E0AEF8632794}" srcOrd="0" destOrd="0" presId="urn:microsoft.com/office/officeart/2005/8/layout/hierarchy1"/>
    <dgm:cxn modelId="{FB66A063-63DB-4905-9010-948CD90DDA8C}" type="presParOf" srcId="{A0F51BCB-CB83-4D0F-BE0F-E0AEF8632794}" destId="{3BA6E8ED-6EF3-4194-9C35-6104489954AC}" srcOrd="0" destOrd="0" presId="urn:microsoft.com/office/officeart/2005/8/layout/hierarchy1"/>
    <dgm:cxn modelId="{E68E418C-14C5-46EC-A6AC-9EA4FC87B06A}" type="presParOf" srcId="{A0F51BCB-CB83-4D0F-BE0F-E0AEF8632794}" destId="{E0D5507F-7FFB-45DD-BD23-1DD75143601B}" srcOrd="1" destOrd="0" presId="urn:microsoft.com/office/officeart/2005/8/layout/hierarchy1"/>
    <dgm:cxn modelId="{93615B6F-E408-49A7-B24A-C4E3D31CDD03}" type="presParOf" srcId="{9F671384-073B-4D78-9615-FF3475654436}" destId="{4DFDCB90-6A7E-4792-97AF-7503B7B257BE}" srcOrd="1" destOrd="0" presId="urn:microsoft.com/office/officeart/2005/8/layout/hierarchy1"/>
    <dgm:cxn modelId="{8988FF12-9840-4F08-BA8F-759DFE8043D8}" type="presParOf" srcId="{151E3B47-8335-481D-9338-0FC56FF9EE1F}" destId="{9B0B8579-B6A5-4F58-BB47-168758B39050}" srcOrd="4" destOrd="0" presId="urn:microsoft.com/office/officeart/2005/8/layout/hierarchy1"/>
    <dgm:cxn modelId="{2BF09764-18B3-411C-9077-F151A6DCD1E9}" type="presParOf" srcId="{151E3B47-8335-481D-9338-0FC56FF9EE1F}" destId="{01EA79D4-9AAE-41FB-910B-837F76CB387E}" srcOrd="5" destOrd="0" presId="urn:microsoft.com/office/officeart/2005/8/layout/hierarchy1"/>
    <dgm:cxn modelId="{5EFD09CF-8001-45D6-95CA-4688F68E3C6C}" type="presParOf" srcId="{01EA79D4-9AAE-41FB-910B-837F76CB387E}" destId="{6092A01D-F94B-4AA3-9032-D3A25EBBE869}" srcOrd="0" destOrd="0" presId="urn:microsoft.com/office/officeart/2005/8/layout/hierarchy1"/>
    <dgm:cxn modelId="{CC753840-BCC0-4771-8DF5-8165BFFDBABF}" type="presParOf" srcId="{6092A01D-F94B-4AA3-9032-D3A25EBBE869}" destId="{5B9CCC05-EB60-441D-BDF7-C73900FBCFEC}" srcOrd="0" destOrd="0" presId="urn:microsoft.com/office/officeart/2005/8/layout/hierarchy1"/>
    <dgm:cxn modelId="{E3135367-3E47-4E06-9E49-FD3AD80F7707}" type="presParOf" srcId="{6092A01D-F94B-4AA3-9032-D3A25EBBE869}" destId="{6C4C8C14-5587-42E1-B2AD-2A4E92D22D62}" srcOrd="1" destOrd="0" presId="urn:microsoft.com/office/officeart/2005/8/layout/hierarchy1"/>
    <dgm:cxn modelId="{F04D5F79-88F0-4C4F-98B9-8D6294AFC6BE}" type="presParOf" srcId="{01EA79D4-9AAE-41FB-910B-837F76CB387E}" destId="{818C80DD-3A71-4F64-BE48-A46850F6119B}" srcOrd="1" destOrd="0" presId="urn:microsoft.com/office/officeart/2005/8/layout/hierarchy1"/>
    <dgm:cxn modelId="{F85C0285-AD19-446F-B38E-CB33F1851564}" type="presParOf" srcId="{151E3B47-8335-481D-9338-0FC56FF9EE1F}" destId="{99B447C6-2C56-417D-8BA7-32208C6DD149}" srcOrd="6" destOrd="0" presId="urn:microsoft.com/office/officeart/2005/8/layout/hierarchy1"/>
    <dgm:cxn modelId="{7CF45649-4C6C-4106-8628-6EEFDF256228}" type="presParOf" srcId="{151E3B47-8335-481D-9338-0FC56FF9EE1F}" destId="{F43C55B8-7680-4EF3-B808-BA0C7AACEAEE}" srcOrd="7" destOrd="0" presId="urn:microsoft.com/office/officeart/2005/8/layout/hierarchy1"/>
    <dgm:cxn modelId="{5B5A2526-E307-4204-8BBA-42A704528F97}" type="presParOf" srcId="{F43C55B8-7680-4EF3-B808-BA0C7AACEAEE}" destId="{8947A6FF-ED93-490A-8535-B71FEE34F0CE}" srcOrd="0" destOrd="0" presId="urn:microsoft.com/office/officeart/2005/8/layout/hierarchy1"/>
    <dgm:cxn modelId="{7E621997-F12C-479F-A9D8-CF4EBA3F9181}" type="presParOf" srcId="{8947A6FF-ED93-490A-8535-B71FEE34F0CE}" destId="{B0AD63A3-C620-4430-8397-64CF84B4F6A8}" srcOrd="0" destOrd="0" presId="urn:microsoft.com/office/officeart/2005/8/layout/hierarchy1"/>
    <dgm:cxn modelId="{4E27A990-5036-4A01-8AB8-FD5074A70D23}" type="presParOf" srcId="{8947A6FF-ED93-490A-8535-B71FEE34F0CE}" destId="{8F106640-E9E3-4CF3-BBA0-82E6E2B55A9F}" srcOrd="1" destOrd="0" presId="urn:microsoft.com/office/officeart/2005/8/layout/hierarchy1"/>
    <dgm:cxn modelId="{7244E805-FDC9-4C15-B998-DB6FAB3815E8}" type="presParOf" srcId="{F43C55B8-7680-4EF3-B808-BA0C7AACEAEE}" destId="{D3CFBACD-EBFD-4A66-8820-2F2F8B853669}" srcOrd="1" destOrd="0" presId="urn:microsoft.com/office/officeart/2005/8/layout/hierarchy1"/>
    <dgm:cxn modelId="{C6D3B46A-411F-47DA-8A2F-CF772BA0CE2E}" type="presParOf" srcId="{151E3B47-8335-481D-9338-0FC56FF9EE1F}" destId="{578E4A61-28E5-43C0-9017-8127D8B6DAA1}" srcOrd="8" destOrd="0" presId="urn:microsoft.com/office/officeart/2005/8/layout/hierarchy1"/>
    <dgm:cxn modelId="{7EBF4505-24F2-4704-AD89-ED90E05A7C4B}" type="presParOf" srcId="{151E3B47-8335-481D-9338-0FC56FF9EE1F}" destId="{418DC795-507A-4BB6-9505-F1B7D1FE94DD}" srcOrd="9" destOrd="0" presId="urn:microsoft.com/office/officeart/2005/8/layout/hierarchy1"/>
    <dgm:cxn modelId="{D992A546-1998-4376-8F42-AE06A779EDF8}" type="presParOf" srcId="{418DC795-507A-4BB6-9505-F1B7D1FE94DD}" destId="{1E6193AA-8DC9-48BB-8A75-B10916A2243C}" srcOrd="0" destOrd="0" presId="urn:microsoft.com/office/officeart/2005/8/layout/hierarchy1"/>
    <dgm:cxn modelId="{AE24E63A-4AD4-4F14-80AF-CC1FEFFC9B3E}" type="presParOf" srcId="{1E6193AA-8DC9-48BB-8A75-B10916A2243C}" destId="{C8515AC4-CEAA-40C8-B5ED-016FD4913432}" srcOrd="0" destOrd="0" presId="urn:microsoft.com/office/officeart/2005/8/layout/hierarchy1"/>
    <dgm:cxn modelId="{49E0C253-4CDC-433F-9A7F-981EAB11A963}" type="presParOf" srcId="{1E6193AA-8DC9-48BB-8A75-B10916A2243C}" destId="{E3A2D8D6-720D-4199-A632-C4B15051065D}" srcOrd="1" destOrd="0" presId="urn:microsoft.com/office/officeart/2005/8/layout/hierarchy1"/>
    <dgm:cxn modelId="{E9A9719E-625A-4289-9B22-6A7EA4672F22}" type="presParOf" srcId="{418DC795-507A-4BB6-9505-F1B7D1FE94DD}" destId="{C544B547-D9D4-4AD2-B7C1-2AFBD9CA8982}" srcOrd="1" destOrd="0" presId="urn:microsoft.com/office/officeart/2005/8/layout/hierarchy1"/>
    <dgm:cxn modelId="{B0E26DF6-F199-46EF-96F8-FBBBA2170FF6}" type="presParOf" srcId="{151E3B47-8335-481D-9338-0FC56FF9EE1F}" destId="{BC30D10B-69DB-492C-85C4-EDA49CF3FC08}" srcOrd="10" destOrd="0" presId="urn:microsoft.com/office/officeart/2005/8/layout/hierarchy1"/>
    <dgm:cxn modelId="{518831BF-5BFB-41AB-9847-244A5E2133B2}" type="presParOf" srcId="{151E3B47-8335-481D-9338-0FC56FF9EE1F}" destId="{E8C91A40-2A44-4977-A702-61F1216C08A2}" srcOrd="11" destOrd="0" presId="urn:microsoft.com/office/officeart/2005/8/layout/hierarchy1"/>
    <dgm:cxn modelId="{8A5CD8EA-B5A2-4C48-9BB0-D7F01A7E9971}" type="presParOf" srcId="{E8C91A40-2A44-4977-A702-61F1216C08A2}" destId="{17F8FC24-8B00-4374-9439-96CABBDDD33A}" srcOrd="0" destOrd="0" presId="urn:microsoft.com/office/officeart/2005/8/layout/hierarchy1"/>
    <dgm:cxn modelId="{8D59E00A-0E16-43F0-ADAB-756CB05B64A6}" type="presParOf" srcId="{17F8FC24-8B00-4374-9439-96CABBDDD33A}" destId="{866548C9-3E48-498B-ACAD-3EDF602E9612}" srcOrd="0" destOrd="0" presId="urn:microsoft.com/office/officeart/2005/8/layout/hierarchy1"/>
    <dgm:cxn modelId="{53DF2062-9DCA-47F0-87D3-DEAB3F9FF2E0}" type="presParOf" srcId="{17F8FC24-8B00-4374-9439-96CABBDDD33A}" destId="{A4DFEE12-B526-49BC-9A92-C78848B9EB43}" srcOrd="1" destOrd="0" presId="urn:microsoft.com/office/officeart/2005/8/layout/hierarchy1"/>
    <dgm:cxn modelId="{7307DEB0-1CD4-4FFE-9AD0-CEDB0C27B344}" type="presParOf" srcId="{E8C91A40-2A44-4977-A702-61F1216C08A2}" destId="{991D570C-8775-4B64-BCA8-0D6F44619713}" srcOrd="1" destOrd="0" presId="urn:microsoft.com/office/officeart/2005/8/layout/hierarchy1"/>
    <dgm:cxn modelId="{F8D23185-F034-48C9-B62B-307D1BA53D69}" type="presParOf" srcId="{151E3B47-8335-481D-9338-0FC56FF9EE1F}" destId="{051950B0-1E2E-48E9-8731-707E2DC7A71F}" srcOrd="12" destOrd="0" presId="urn:microsoft.com/office/officeart/2005/8/layout/hierarchy1"/>
    <dgm:cxn modelId="{BA6DDA6F-0B46-42CF-BB3F-AC1633E5E1BF}" type="presParOf" srcId="{151E3B47-8335-481D-9338-0FC56FF9EE1F}" destId="{45C940B6-7BD3-45D2-93BE-63CCB771F2CA}" srcOrd="13" destOrd="0" presId="urn:microsoft.com/office/officeart/2005/8/layout/hierarchy1"/>
    <dgm:cxn modelId="{47AC27EB-CB41-4C84-84EB-A13BB5A664CC}" type="presParOf" srcId="{45C940B6-7BD3-45D2-93BE-63CCB771F2CA}" destId="{11D20CFA-9A43-4697-A643-0A24B38B862A}" srcOrd="0" destOrd="0" presId="urn:microsoft.com/office/officeart/2005/8/layout/hierarchy1"/>
    <dgm:cxn modelId="{277424F3-D4B1-4C0C-AAAC-55040607EDEA}" type="presParOf" srcId="{11D20CFA-9A43-4697-A643-0A24B38B862A}" destId="{2FD43A93-81E8-435F-8E9C-89AD854CFA04}" srcOrd="0" destOrd="0" presId="urn:microsoft.com/office/officeart/2005/8/layout/hierarchy1"/>
    <dgm:cxn modelId="{56578D1B-0988-44E7-81DE-2A3D95660472}" type="presParOf" srcId="{11D20CFA-9A43-4697-A643-0A24B38B862A}" destId="{8DE00388-273A-488C-8ED2-E7D673A7C240}" srcOrd="1" destOrd="0" presId="urn:microsoft.com/office/officeart/2005/8/layout/hierarchy1"/>
    <dgm:cxn modelId="{DBD2F2D5-3C66-4B9A-979C-CB5B04F62210}" type="presParOf" srcId="{45C940B6-7BD3-45D2-93BE-63CCB771F2CA}" destId="{342506CF-C556-4EB7-B95E-A5546C649159}" srcOrd="1" destOrd="0" presId="urn:microsoft.com/office/officeart/2005/8/layout/hierarchy1"/>
    <dgm:cxn modelId="{7CB890A5-86C5-4D10-BC40-A55FDCAEA5A4}" type="presParOf" srcId="{151E3B47-8335-481D-9338-0FC56FF9EE1F}" destId="{2F399CE9-7626-4F22-8B70-3C5F3252F9C6}" srcOrd="14" destOrd="0" presId="urn:microsoft.com/office/officeart/2005/8/layout/hierarchy1"/>
    <dgm:cxn modelId="{7F360ABD-D493-4950-9DED-CF0C79ABD4F6}" type="presParOf" srcId="{151E3B47-8335-481D-9338-0FC56FF9EE1F}" destId="{B452BCCD-263C-47EE-9B05-8034302AD720}" srcOrd="15" destOrd="0" presId="urn:microsoft.com/office/officeart/2005/8/layout/hierarchy1"/>
    <dgm:cxn modelId="{A9F4A1E4-B514-483B-B9D8-C1A9EE6AD731}" type="presParOf" srcId="{B452BCCD-263C-47EE-9B05-8034302AD720}" destId="{9ABF7CA2-6C5D-4B2E-837D-D22BFE1A23C7}" srcOrd="0" destOrd="0" presId="urn:microsoft.com/office/officeart/2005/8/layout/hierarchy1"/>
    <dgm:cxn modelId="{8ECECA06-A6E6-42C7-B846-7E524DAF2F27}" type="presParOf" srcId="{9ABF7CA2-6C5D-4B2E-837D-D22BFE1A23C7}" destId="{C35D77E1-58F0-48ED-9D58-4FB3536AAB7F}" srcOrd="0" destOrd="0" presId="urn:microsoft.com/office/officeart/2005/8/layout/hierarchy1"/>
    <dgm:cxn modelId="{7A23F9F2-BE67-4B8F-A8AB-DAB1FC1C8312}" type="presParOf" srcId="{9ABF7CA2-6C5D-4B2E-837D-D22BFE1A23C7}" destId="{72D43B9D-AAAE-479D-8CE2-AAF81E3A7FD7}" srcOrd="1" destOrd="0" presId="urn:microsoft.com/office/officeart/2005/8/layout/hierarchy1"/>
    <dgm:cxn modelId="{5738BC77-7CBA-43A0-8DC8-C93C0607462A}" type="presParOf" srcId="{B452BCCD-263C-47EE-9B05-8034302AD720}" destId="{9F9F8D73-56FB-4440-AC18-5BFCFC3CBF8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99CE9-7626-4F22-8B70-3C5F3252F9C6}">
      <dsp:nvSpPr>
        <dsp:cNvPr id="0" name=""/>
        <dsp:cNvSpPr/>
      </dsp:nvSpPr>
      <dsp:spPr>
        <a:xfrm>
          <a:off x="4306441" y="2197738"/>
          <a:ext cx="3853244" cy="261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525"/>
              </a:lnTo>
              <a:lnTo>
                <a:pt x="3853244" y="178525"/>
              </a:lnTo>
              <a:lnTo>
                <a:pt x="3853244" y="26197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1950B0-1E2E-48E9-8731-707E2DC7A71F}">
      <dsp:nvSpPr>
        <dsp:cNvPr id="0" name=""/>
        <dsp:cNvSpPr/>
      </dsp:nvSpPr>
      <dsp:spPr>
        <a:xfrm>
          <a:off x="4306441" y="2197738"/>
          <a:ext cx="2752317" cy="261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525"/>
              </a:lnTo>
              <a:lnTo>
                <a:pt x="2752317" y="178525"/>
              </a:lnTo>
              <a:lnTo>
                <a:pt x="2752317" y="26197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30D10B-69DB-492C-85C4-EDA49CF3FC08}">
      <dsp:nvSpPr>
        <dsp:cNvPr id="0" name=""/>
        <dsp:cNvSpPr/>
      </dsp:nvSpPr>
      <dsp:spPr>
        <a:xfrm>
          <a:off x="4306441" y="2197738"/>
          <a:ext cx="1651390" cy="261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525"/>
              </a:lnTo>
              <a:lnTo>
                <a:pt x="1651390" y="178525"/>
              </a:lnTo>
              <a:lnTo>
                <a:pt x="1651390" y="26197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8E4A61-28E5-43C0-9017-8127D8B6DAA1}">
      <dsp:nvSpPr>
        <dsp:cNvPr id="0" name=""/>
        <dsp:cNvSpPr/>
      </dsp:nvSpPr>
      <dsp:spPr>
        <a:xfrm>
          <a:off x="4306441" y="2197738"/>
          <a:ext cx="550463" cy="261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525"/>
              </a:lnTo>
              <a:lnTo>
                <a:pt x="550463" y="178525"/>
              </a:lnTo>
              <a:lnTo>
                <a:pt x="550463" y="26197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B447C6-2C56-417D-8BA7-32208C6DD149}">
      <dsp:nvSpPr>
        <dsp:cNvPr id="0" name=""/>
        <dsp:cNvSpPr/>
      </dsp:nvSpPr>
      <dsp:spPr>
        <a:xfrm>
          <a:off x="3755978" y="2197738"/>
          <a:ext cx="550463" cy="261970"/>
        </a:xfrm>
        <a:custGeom>
          <a:avLst/>
          <a:gdLst/>
          <a:ahLst/>
          <a:cxnLst/>
          <a:rect l="0" t="0" r="0" b="0"/>
          <a:pathLst>
            <a:path>
              <a:moveTo>
                <a:pt x="550463" y="0"/>
              </a:moveTo>
              <a:lnTo>
                <a:pt x="550463" y="178525"/>
              </a:lnTo>
              <a:lnTo>
                <a:pt x="0" y="178525"/>
              </a:lnTo>
              <a:lnTo>
                <a:pt x="0" y="26197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0B8579-B6A5-4F58-BB47-168758B39050}">
      <dsp:nvSpPr>
        <dsp:cNvPr id="0" name=""/>
        <dsp:cNvSpPr/>
      </dsp:nvSpPr>
      <dsp:spPr>
        <a:xfrm>
          <a:off x="2655051" y="2197738"/>
          <a:ext cx="1651390" cy="261970"/>
        </a:xfrm>
        <a:custGeom>
          <a:avLst/>
          <a:gdLst/>
          <a:ahLst/>
          <a:cxnLst/>
          <a:rect l="0" t="0" r="0" b="0"/>
          <a:pathLst>
            <a:path>
              <a:moveTo>
                <a:pt x="1651390" y="0"/>
              </a:moveTo>
              <a:lnTo>
                <a:pt x="1651390" y="178525"/>
              </a:lnTo>
              <a:lnTo>
                <a:pt x="0" y="178525"/>
              </a:lnTo>
              <a:lnTo>
                <a:pt x="0" y="26197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42545-4DCD-4241-BEB1-48969FB1E6A2}">
      <dsp:nvSpPr>
        <dsp:cNvPr id="0" name=""/>
        <dsp:cNvSpPr/>
      </dsp:nvSpPr>
      <dsp:spPr>
        <a:xfrm>
          <a:off x="1554124" y="2197738"/>
          <a:ext cx="2752317" cy="261970"/>
        </a:xfrm>
        <a:custGeom>
          <a:avLst/>
          <a:gdLst/>
          <a:ahLst/>
          <a:cxnLst/>
          <a:rect l="0" t="0" r="0" b="0"/>
          <a:pathLst>
            <a:path>
              <a:moveTo>
                <a:pt x="2752317" y="0"/>
              </a:moveTo>
              <a:lnTo>
                <a:pt x="2752317" y="178525"/>
              </a:lnTo>
              <a:lnTo>
                <a:pt x="0" y="178525"/>
              </a:lnTo>
              <a:lnTo>
                <a:pt x="0" y="26197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A3536C-FDF3-4E99-8221-395572B83718}">
      <dsp:nvSpPr>
        <dsp:cNvPr id="0" name=""/>
        <dsp:cNvSpPr/>
      </dsp:nvSpPr>
      <dsp:spPr>
        <a:xfrm>
          <a:off x="453197" y="2197738"/>
          <a:ext cx="3853244" cy="261970"/>
        </a:xfrm>
        <a:custGeom>
          <a:avLst/>
          <a:gdLst/>
          <a:ahLst/>
          <a:cxnLst/>
          <a:rect l="0" t="0" r="0" b="0"/>
          <a:pathLst>
            <a:path>
              <a:moveTo>
                <a:pt x="3853244" y="0"/>
              </a:moveTo>
              <a:lnTo>
                <a:pt x="3853244" y="178525"/>
              </a:lnTo>
              <a:lnTo>
                <a:pt x="0" y="178525"/>
              </a:lnTo>
              <a:lnTo>
                <a:pt x="0" y="261970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FDF76D-3DD5-4A0F-9FA6-42D0F00A9735}">
      <dsp:nvSpPr>
        <dsp:cNvPr id="0" name=""/>
        <dsp:cNvSpPr/>
      </dsp:nvSpPr>
      <dsp:spPr>
        <a:xfrm>
          <a:off x="2584097" y="1625757"/>
          <a:ext cx="3444689" cy="571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5A267F-A5BC-4CA3-A5A9-A72504517A82}">
      <dsp:nvSpPr>
        <dsp:cNvPr id="0" name=""/>
        <dsp:cNvSpPr/>
      </dsp:nvSpPr>
      <dsp:spPr>
        <a:xfrm>
          <a:off x="2684181" y="1720837"/>
          <a:ext cx="3444689" cy="571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0000"/>
              </a:solidFill>
            </a:rPr>
            <a:t/>
          </a:r>
          <a:br>
            <a:rPr lang="ar-SA" sz="2800" b="1" kern="1200" dirty="0" smtClean="0">
              <a:solidFill>
                <a:srgbClr val="FF0000"/>
              </a:solidFill>
            </a:rPr>
          </a:br>
          <a:r>
            <a:rPr lang="ar-SA" sz="2800" b="1" kern="1200" dirty="0" smtClean="0">
              <a:solidFill>
                <a:srgbClr val="FF0000"/>
              </a:solidFill>
            </a:rPr>
            <a:t>أنواع الاتصال الغير كلامي</a:t>
          </a:r>
          <a:br>
            <a:rPr lang="ar-SA" sz="2800" b="1" kern="1200" dirty="0" smtClean="0">
              <a:solidFill>
                <a:srgbClr val="FF0000"/>
              </a:solidFill>
            </a:rPr>
          </a:br>
          <a:endParaRPr lang="ar-SA" sz="2800" b="1" kern="1200" dirty="0" smtClean="0">
            <a:solidFill>
              <a:srgbClr val="FF0000"/>
            </a:solidFill>
          </a:endParaRPr>
        </a:p>
      </dsp:txBody>
      <dsp:txXfrm>
        <a:off x="2700934" y="1737590"/>
        <a:ext cx="3411183" cy="538475"/>
      </dsp:txXfrm>
    </dsp:sp>
    <dsp:sp modelId="{D4C796E5-E880-48CD-87A1-857E51FF62D2}">
      <dsp:nvSpPr>
        <dsp:cNvPr id="0" name=""/>
        <dsp:cNvSpPr/>
      </dsp:nvSpPr>
      <dsp:spPr>
        <a:xfrm>
          <a:off x="2818" y="2459709"/>
          <a:ext cx="900758" cy="571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E2B8F-F38C-4ADF-8FF6-64B9A00BB996}">
      <dsp:nvSpPr>
        <dsp:cNvPr id="0" name=""/>
        <dsp:cNvSpPr/>
      </dsp:nvSpPr>
      <dsp:spPr>
        <a:xfrm>
          <a:off x="102902" y="2554789"/>
          <a:ext cx="900758" cy="571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1" kern="1200" dirty="0" smtClean="0">
              <a:cs typeface="Times New Roman" pitchFamily="18" charset="0"/>
            </a:rPr>
            <a:t>لغة المسافة</a:t>
          </a:r>
        </a:p>
      </dsp:txBody>
      <dsp:txXfrm>
        <a:off x="119655" y="2571542"/>
        <a:ext cx="867252" cy="538475"/>
      </dsp:txXfrm>
    </dsp:sp>
    <dsp:sp modelId="{3BA6E8ED-6EF3-4194-9C35-6104489954AC}">
      <dsp:nvSpPr>
        <dsp:cNvPr id="0" name=""/>
        <dsp:cNvSpPr/>
      </dsp:nvSpPr>
      <dsp:spPr>
        <a:xfrm>
          <a:off x="1103745" y="2459709"/>
          <a:ext cx="900758" cy="571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D5507F-7FFB-45DD-BD23-1DD75143601B}">
      <dsp:nvSpPr>
        <dsp:cNvPr id="0" name=""/>
        <dsp:cNvSpPr/>
      </dsp:nvSpPr>
      <dsp:spPr>
        <a:xfrm>
          <a:off x="1203829" y="2554789"/>
          <a:ext cx="900758" cy="571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1" kern="1200" dirty="0" smtClean="0"/>
            <a:t>الصوت</a:t>
          </a:r>
          <a:endParaRPr lang="en-US" sz="1300" b="1" kern="1200" dirty="0"/>
        </a:p>
      </dsp:txBody>
      <dsp:txXfrm>
        <a:off x="1220582" y="2571542"/>
        <a:ext cx="867252" cy="538475"/>
      </dsp:txXfrm>
    </dsp:sp>
    <dsp:sp modelId="{5B9CCC05-EB60-441D-BDF7-C73900FBCFEC}">
      <dsp:nvSpPr>
        <dsp:cNvPr id="0" name=""/>
        <dsp:cNvSpPr/>
      </dsp:nvSpPr>
      <dsp:spPr>
        <a:xfrm>
          <a:off x="2204672" y="2459709"/>
          <a:ext cx="900758" cy="571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C8C14-5587-42E1-B2AD-2A4E92D22D62}">
      <dsp:nvSpPr>
        <dsp:cNvPr id="0" name=""/>
        <dsp:cNvSpPr/>
      </dsp:nvSpPr>
      <dsp:spPr>
        <a:xfrm>
          <a:off x="2304756" y="2554789"/>
          <a:ext cx="900758" cy="571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1" kern="1200" dirty="0" smtClean="0"/>
            <a:t>الرائحة</a:t>
          </a:r>
          <a:endParaRPr lang="en-US" sz="1300" b="1" kern="1200" dirty="0"/>
        </a:p>
      </dsp:txBody>
      <dsp:txXfrm>
        <a:off x="2321509" y="2571542"/>
        <a:ext cx="867252" cy="538475"/>
      </dsp:txXfrm>
    </dsp:sp>
    <dsp:sp modelId="{B0AD63A3-C620-4430-8397-64CF84B4F6A8}">
      <dsp:nvSpPr>
        <dsp:cNvPr id="0" name=""/>
        <dsp:cNvSpPr/>
      </dsp:nvSpPr>
      <dsp:spPr>
        <a:xfrm>
          <a:off x="3305599" y="2459709"/>
          <a:ext cx="900758" cy="571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106640-E9E3-4CF3-BBA0-82E6E2B55A9F}">
      <dsp:nvSpPr>
        <dsp:cNvPr id="0" name=""/>
        <dsp:cNvSpPr/>
      </dsp:nvSpPr>
      <dsp:spPr>
        <a:xfrm>
          <a:off x="3405683" y="2554789"/>
          <a:ext cx="900758" cy="571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1" kern="1200" dirty="0" smtClean="0"/>
            <a:t>اللمس</a:t>
          </a:r>
          <a:endParaRPr lang="en-US" sz="1300" b="1" kern="1200" dirty="0"/>
        </a:p>
      </dsp:txBody>
      <dsp:txXfrm>
        <a:off x="3422436" y="2571542"/>
        <a:ext cx="867252" cy="538475"/>
      </dsp:txXfrm>
    </dsp:sp>
    <dsp:sp modelId="{C8515AC4-CEAA-40C8-B5ED-016FD4913432}">
      <dsp:nvSpPr>
        <dsp:cNvPr id="0" name=""/>
        <dsp:cNvSpPr/>
      </dsp:nvSpPr>
      <dsp:spPr>
        <a:xfrm>
          <a:off x="4406526" y="2459709"/>
          <a:ext cx="900758" cy="571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A2D8D6-720D-4199-A632-C4B15051065D}">
      <dsp:nvSpPr>
        <dsp:cNvPr id="0" name=""/>
        <dsp:cNvSpPr/>
      </dsp:nvSpPr>
      <dsp:spPr>
        <a:xfrm>
          <a:off x="4506610" y="2554789"/>
          <a:ext cx="900758" cy="571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1" kern="1200" dirty="0" smtClean="0">
              <a:cs typeface="Times New Roman" pitchFamily="18" charset="0"/>
            </a:rPr>
            <a:t>اللبس و المظهر</a:t>
          </a:r>
        </a:p>
      </dsp:txBody>
      <dsp:txXfrm>
        <a:off x="4523363" y="2571542"/>
        <a:ext cx="867252" cy="538475"/>
      </dsp:txXfrm>
    </dsp:sp>
    <dsp:sp modelId="{866548C9-3E48-498B-ACAD-3EDF602E9612}">
      <dsp:nvSpPr>
        <dsp:cNvPr id="0" name=""/>
        <dsp:cNvSpPr/>
      </dsp:nvSpPr>
      <dsp:spPr>
        <a:xfrm>
          <a:off x="5507453" y="2459709"/>
          <a:ext cx="900758" cy="571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DFEE12-B526-49BC-9A92-C78848B9EB43}">
      <dsp:nvSpPr>
        <dsp:cNvPr id="0" name=""/>
        <dsp:cNvSpPr/>
      </dsp:nvSpPr>
      <dsp:spPr>
        <a:xfrm>
          <a:off x="5607537" y="2554789"/>
          <a:ext cx="900758" cy="571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1" kern="1200" dirty="0" smtClean="0"/>
            <a:t>الوجه و العينين</a:t>
          </a:r>
          <a:endParaRPr lang="en-US" sz="1300" b="1" kern="1200" dirty="0"/>
        </a:p>
      </dsp:txBody>
      <dsp:txXfrm>
        <a:off x="5624290" y="2571542"/>
        <a:ext cx="867252" cy="538475"/>
      </dsp:txXfrm>
    </dsp:sp>
    <dsp:sp modelId="{2FD43A93-81E8-435F-8E9C-89AD854CFA04}">
      <dsp:nvSpPr>
        <dsp:cNvPr id="0" name=""/>
        <dsp:cNvSpPr/>
      </dsp:nvSpPr>
      <dsp:spPr>
        <a:xfrm>
          <a:off x="6608379" y="2459709"/>
          <a:ext cx="900758" cy="571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00388-273A-488C-8ED2-E7D673A7C240}">
      <dsp:nvSpPr>
        <dsp:cNvPr id="0" name=""/>
        <dsp:cNvSpPr/>
      </dsp:nvSpPr>
      <dsp:spPr>
        <a:xfrm>
          <a:off x="6708464" y="2554789"/>
          <a:ext cx="900758" cy="571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1" kern="1200" dirty="0" smtClean="0"/>
            <a:t>لغة الجسد</a:t>
          </a:r>
          <a:endParaRPr lang="en-US" sz="1300" b="1" kern="1200" dirty="0"/>
        </a:p>
      </dsp:txBody>
      <dsp:txXfrm>
        <a:off x="6725217" y="2571542"/>
        <a:ext cx="867252" cy="538475"/>
      </dsp:txXfrm>
    </dsp:sp>
    <dsp:sp modelId="{C35D77E1-58F0-48ED-9D58-4FB3536AAB7F}">
      <dsp:nvSpPr>
        <dsp:cNvPr id="0" name=""/>
        <dsp:cNvSpPr/>
      </dsp:nvSpPr>
      <dsp:spPr>
        <a:xfrm>
          <a:off x="7709306" y="2459709"/>
          <a:ext cx="900758" cy="5719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D43B9D-AAAE-479D-8CE2-AAF81E3A7FD7}">
      <dsp:nvSpPr>
        <dsp:cNvPr id="0" name=""/>
        <dsp:cNvSpPr/>
      </dsp:nvSpPr>
      <dsp:spPr>
        <a:xfrm>
          <a:off x="7809391" y="2554789"/>
          <a:ext cx="900758" cy="5719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b="1" kern="1200" dirty="0" smtClean="0">
              <a:cs typeface="Times New Roman" pitchFamily="18" charset="0"/>
            </a:rPr>
            <a:t>الوقت</a:t>
          </a:r>
          <a:endParaRPr lang="en-US" sz="1300" b="1" kern="1200" dirty="0">
            <a:cs typeface="Times New Roman" pitchFamily="18" charset="0"/>
          </a:endParaRPr>
        </a:p>
      </dsp:txBody>
      <dsp:txXfrm>
        <a:off x="7826144" y="2571542"/>
        <a:ext cx="867252" cy="538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A65F50E-96DE-479E-AB3F-D1964D7EB5F0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F8B6F11-CDD9-4214-8389-37E214FC792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573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B6F11-CDD9-4214-8389-37E214FC7929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0651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12AE2E-315F-4E90-8D07-830A241DF20A}" type="datetimeFigureOut">
              <a:rPr lang="ar-SA" smtClean="0"/>
              <a:pPr/>
              <a:t>01/03/1438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6FF150-7538-4415-A22E-DAB23947C1F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/>
              <a:t>الوحدةالرابعة</a:t>
            </a:r>
            <a:br>
              <a:rPr lang="ar-SA" sz="6000" dirty="0" smtClean="0"/>
            </a:br>
            <a:r>
              <a:rPr lang="ar-SA" sz="4400" dirty="0" smtClean="0"/>
              <a:t>الأتصال غير الكلامي</a:t>
            </a:r>
            <a:endParaRPr lang="ar-SA" sz="44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>
                <a:solidFill>
                  <a:srgbClr val="FF0000"/>
                </a:solidFill>
              </a:rPr>
              <a:t>لغة الجسد</a:t>
            </a:r>
            <a:endParaRPr lang="ar-SA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ar-SA" sz="4400" b="1" dirty="0" smtClean="0"/>
          </a:p>
          <a:p>
            <a:pPr marL="109728" indent="0" algn="ctr">
              <a:buNone/>
            </a:pPr>
            <a:endParaRPr lang="ar-SA" sz="4400" b="1" dirty="0"/>
          </a:p>
          <a:p>
            <a:pPr marL="109728" indent="0" algn="ctr">
              <a:buNone/>
            </a:pPr>
            <a:r>
              <a:rPr lang="ar-SA" sz="4400" b="1" dirty="0" smtClean="0"/>
              <a:t>لغة الجسد تظهر مدى جدية الشخص في حياته فالمتحمس العملي نجده نتصب الظهر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لغة الجسد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986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ar-SA" b="1" dirty="0" smtClean="0"/>
              <a:t>الوجه و العينين هم الأجزاء الأكثر جذبا في الجسد كله.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ar-SA" b="1" dirty="0" smtClean="0"/>
              <a:t>يجب أن لانطيل النظر أكثر من ٩ ثواني ، إذا وصلت النظرة إلى أكثر من ١٥ ثانية فإنها توحي بالعدوانية.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dirty="0" smtClean="0">
                <a:solidFill>
                  <a:srgbClr val="39639D">
                    <a:lumMod val="60000"/>
                    <a:lumOff val="40000"/>
                  </a:srgbClr>
                </a:solidFill>
              </a:rPr>
              <a:t>الوجه و العينين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914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ar-SA" b="1" dirty="0" smtClean="0"/>
              <a:t>٩٠٪ من مظهرنا يعتمد على اللبس.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ar-SA" b="1" dirty="0" smtClean="0"/>
              <a:t>قد تعكس الحالة المادية للشخص، مستواه التعليمي، الاجتماعي، بل ومعتقداته أيضا.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ar-SA" b="1" dirty="0" smtClean="0"/>
              <a:t>اللبس الغير محافظ في المقابلات الشخصية قد يقلل من فرص الحصول على وظيفة.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dirty="0" smtClean="0">
                <a:solidFill>
                  <a:srgbClr val="39639D">
                    <a:lumMod val="60000"/>
                    <a:lumOff val="40000"/>
                  </a:srgbClr>
                </a:solidFill>
              </a:rPr>
              <a:t>اللبس و المظهر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11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المسافات الشخصية تقل بين النساء و تزيد بين الرجال.</a:t>
            </a:r>
          </a:p>
          <a:p>
            <a:pPr marL="109728" indent="0">
              <a:buNone/>
            </a:pPr>
            <a:r>
              <a:rPr lang="ar-SA" dirty="0" smtClean="0"/>
              <a:t>هناك أنواع للمسافات:</a:t>
            </a:r>
          </a:p>
          <a:p>
            <a:pPr marL="109728" indent="0">
              <a:buNone/>
            </a:pPr>
            <a:endParaRPr lang="ar-SA" dirty="0"/>
          </a:p>
          <a:p>
            <a:pPr marL="109728" lvl="0" indent="0">
              <a:buClr>
                <a:srgbClr val="2DA2BF"/>
              </a:buClr>
              <a:buNone/>
            </a:pPr>
            <a:r>
              <a:rPr lang="ar-SA" sz="2800" b="1" dirty="0">
                <a:solidFill>
                  <a:srgbClr val="00B0F0"/>
                </a:solidFill>
              </a:rPr>
              <a:t>1. المنطقة </a:t>
            </a:r>
            <a:r>
              <a:rPr lang="ar-SA" sz="2800" b="1" dirty="0" smtClean="0">
                <a:solidFill>
                  <a:srgbClr val="00B0F0"/>
                </a:solidFill>
              </a:rPr>
              <a:t>الحميمة – من صفر إلى ٣٥ سم</a:t>
            </a:r>
            <a:endParaRPr lang="ar-SA" sz="2800" b="1" dirty="0">
              <a:solidFill>
                <a:srgbClr val="00B0F0"/>
              </a:solidFill>
            </a:endParaRPr>
          </a:p>
          <a:p>
            <a:pPr lvl="0">
              <a:buClr>
                <a:srgbClr val="2DA2BF"/>
              </a:buClr>
              <a:buNone/>
            </a:pPr>
            <a:r>
              <a:rPr lang="ar-SA" sz="2800" b="1" dirty="0">
                <a:solidFill>
                  <a:srgbClr val="00B0F0"/>
                </a:solidFill>
              </a:rPr>
              <a:t>2. المنطقة </a:t>
            </a:r>
            <a:r>
              <a:rPr lang="ar-SA" sz="2800" b="1" dirty="0" smtClean="0">
                <a:solidFill>
                  <a:srgbClr val="00B0F0"/>
                </a:solidFill>
              </a:rPr>
              <a:t>الشخصية – ٣٦ سم</a:t>
            </a:r>
            <a:endParaRPr lang="ar-SA" sz="2800" b="1" dirty="0">
              <a:solidFill>
                <a:srgbClr val="00B0F0"/>
              </a:solidFill>
            </a:endParaRPr>
          </a:p>
          <a:p>
            <a:pPr lvl="0">
              <a:buClr>
                <a:srgbClr val="2DA2BF"/>
              </a:buClr>
              <a:buNone/>
            </a:pPr>
            <a:r>
              <a:rPr lang="ar-SA" sz="2800" b="1" dirty="0">
                <a:solidFill>
                  <a:srgbClr val="00B0F0"/>
                </a:solidFill>
              </a:rPr>
              <a:t>3. المنطقة </a:t>
            </a:r>
            <a:r>
              <a:rPr lang="ar-SA" sz="2800" b="1" dirty="0" smtClean="0">
                <a:solidFill>
                  <a:srgbClr val="00B0F0"/>
                </a:solidFill>
              </a:rPr>
              <a:t>الأجتماعية – ٣م</a:t>
            </a:r>
            <a:endParaRPr lang="ar-SA" sz="2800" b="1" dirty="0">
              <a:solidFill>
                <a:srgbClr val="00B0F0"/>
              </a:solidFill>
            </a:endParaRPr>
          </a:p>
          <a:p>
            <a:pPr lvl="0">
              <a:buClr>
                <a:srgbClr val="2DA2BF"/>
              </a:buClr>
              <a:buNone/>
            </a:pPr>
            <a:r>
              <a:rPr lang="ar-SA" sz="2800" b="1" dirty="0">
                <a:solidFill>
                  <a:srgbClr val="00B0F0"/>
                </a:solidFill>
              </a:rPr>
              <a:t>4. المنطقة </a:t>
            </a:r>
            <a:r>
              <a:rPr lang="ar-SA" sz="2800" b="1" dirty="0" smtClean="0">
                <a:solidFill>
                  <a:srgbClr val="00B0F0"/>
                </a:solidFill>
              </a:rPr>
              <a:t>العامة – ٣ م و أكثر</a:t>
            </a:r>
            <a:endParaRPr lang="ar-SA" sz="2800" b="1" dirty="0">
              <a:solidFill>
                <a:srgbClr val="00B0F0"/>
              </a:solidFill>
            </a:endParaRP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dirty="0" smtClean="0">
                <a:solidFill>
                  <a:srgbClr val="39639D">
                    <a:lumMod val="60000"/>
                    <a:lumOff val="40000"/>
                  </a:srgbClr>
                </a:solidFill>
              </a:rPr>
              <a:t>لغة المسافة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175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dirty="0" smtClean="0"/>
              <a:t>الرسائل السلبية للغة الجسد ودلالتها</a:t>
            </a:r>
            <a:endParaRPr lang="ar-SA" dirty="0"/>
          </a:p>
        </p:txBody>
      </p:sp>
      <p:pic>
        <p:nvPicPr>
          <p:cNvPr id="1026" name="Picture 2" descr="C:\Users\DEll\Desktop\عض الشفة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357298"/>
            <a:ext cx="2857516" cy="2201079"/>
          </a:xfrm>
          <a:prstGeom prst="rect">
            <a:avLst/>
          </a:prstGeom>
          <a:noFill/>
        </p:spPr>
      </p:pic>
      <p:pic>
        <p:nvPicPr>
          <p:cNvPr id="1027" name="Picture 3" descr="C:\Users\DEll\Desktop\فرك مؤخرة الرأ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357298"/>
            <a:ext cx="1628780" cy="2214578"/>
          </a:xfrm>
          <a:prstGeom prst="rect">
            <a:avLst/>
          </a:prstGeom>
          <a:noFill/>
        </p:spPr>
      </p:pic>
      <p:pic>
        <p:nvPicPr>
          <p:cNvPr id="1028" name="Picture 4" descr="C:\Users\DEll\Desktop\تقاطع اليدين أمام الصدر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357298"/>
            <a:ext cx="1771656" cy="2214578"/>
          </a:xfrm>
          <a:prstGeom prst="rect">
            <a:avLst/>
          </a:prstGeom>
          <a:noFill/>
        </p:spPr>
      </p:pic>
      <p:pic>
        <p:nvPicPr>
          <p:cNvPr id="1029" name="Picture 5" descr="C:\Users\DEll\Desktop\اليدان مطبقة أمام الصدر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1357298"/>
            <a:ext cx="1785950" cy="2214578"/>
          </a:xfrm>
          <a:prstGeom prst="rect">
            <a:avLst/>
          </a:prstGeom>
          <a:noFill/>
        </p:spPr>
      </p:pic>
      <p:pic>
        <p:nvPicPr>
          <p:cNvPr id="1030" name="Picture 6" descr="C:\Users\DEll\Desktop\قبض اليد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3786190"/>
            <a:ext cx="2214578" cy="1643074"/>
          </a:xfrm>
          <a:prstGeom prst="rect">
            <a:avLst/>
          </a:prstGeom>
          <a:noFill/>
        </p:spPr>
      </p:pic>
      <p:pic>
        <p:nvPicPr>
          <p:cNvPr id="1031" name="Picture 7" descr="C:\Users\DEll\Desktop\وضع اليددين على الخصر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3786190"/>
            <a:ext cx="2676529" cy="1928826"/>
          </a:xfrm>
          <a:prstGeom prst="rect">
            <a:avLst/>
          </a:prstGeom>
          <a:noFill/>
        </p:spPr>
      </p:pic>
      <p:pic>
        <p:nvPicPr>
          <p:cNvPr id="1032" name="Picture 8" descr="C:\Users\DEll\Desktop\تقاطع الساقين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3643314"/>
            <a:ext cx="300039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/>
          <a:lstStyle/>
          <a:p>
            <a:pPr marL="109728" indent="0">
              <a:buNone/>
            </a:pPr>
            <a:endParaRPr lang="ar-SA" dirty="0" smtClean="0"/>
          </a:p>
          <a:p>
            <a:pPr marL="109728" indent="0">
              <a:buNone/>
            </a:pPr>
            <a:r>
              <a:rPr lang="ar-SA" dirty="0" smtClean="0"/>
              <a:t>هنالك  ٤أنواع </a:t>
            </a:r>
            <a:r>
              <a:rPr lang="ar-SA" dirty="0" smtClean="0"/>
              <a:t>من اللمسات لكل منها دلالة خاصة في الموقف الأتصالي</a:t>
            </a:r>
          </a:p>
          <a:p>
            <a:pPr marL="109728" indent="0">
              <a:lnSpc>
                <a:spcPct val="250000"/>
              </a:lnSpc>
              <a:buNone/>
            </a:pP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</a:rPr>
              <a:t>١/ </a:t>
            </a: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</a:rPr>
              <a:t>اللمسة التخصصية: مثل الطبيب</a:t>
            </a:r>
          </a:p>
          <a:p>
            <a:pPr marL="109728" indent="0">
              <a:lnSpc>
                <a:spcPct val="250000"/>
              </a:lnSpc>
              <a:buNone/>
            </a:pP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</a:rPr>
              <a:t>٢/ اللمسة الاجتماعية: المصافحة</a:t>
            </a:r>
          </a:p>
          <a:p>
            <a:pPr marL="109728" indent="0">
              <a:lnSpc>
                <a:spcPct val="250000"/>
              </a:lnSpc>
              <a:buNone/>
            </a:pP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</a:rPr>
              <a:t>٣/ لمسة الصداقة: الرتب على الكتف</a:t>
            </a:r>
          </a:p>
          <a:p>
            <a:pPr marL="109728" indent="0">
              <a:lnSpc>
                <a:spcPct val="250000"/>
              </a:lnSpc>
              <a:buNone/>
            </a:pPr>
            <a:r>
              <a:rPr lang="ar-SA" sz="2400" b="1" dirty="0" smtClean="0">
                <a:solidFill>
                  <a:schemeClr val="accent4">
                    <a:lumMod val="75000"/>
                  </a:schemeClr>
                </a:solidFill>
              </a:rPr>
              <a:t>٤/ لمسة الحب: الحضن</a:t>
            </a:r>
          </a:p>
          <a:p>
            <a:pPr marL="109728" indent="0">
              <a:buNone/>
            </a:pPr>
            <a:endParaRPr lang="ar-SA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109728" indent="0">
              <a:buNone/>
            </a:pPr>
            <a:endParaRPr lang="ar-SA" sz="24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dirty="0">
                <a:solidFill>
                  <a:srgbClr val="39639D">
                    <a:lumMod val="60000"/>
                    <a:lumOff val="40000"/>
                  </a:srgbClr>
                </a:solidFill>
              </a:rPr>
              <a:t>اللمس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  <a:p>
            <a:endParaRPr lang="ar-SA" dirty="0" smtClean="0"/>
          </a:p>
          <a:p>
            <a:endParaRPr lang="ar-SA" dirty="0"/>
          </a:p>
          <a:p>
            <a:r>
              <a:rPr lang="ar-SA" dirty="0" smtClean="0"/>
              <a:t>الرائحة الزكية ترتبط بالخير ، أما الرائحة الكريهة ترتبط بالاهمال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dirty="0" smtClean="0">
                <a:solidFill>
                  <a:srgbClr val="39639D">
                    <a:lumMod val="60000"/>
                    <a:lumOff val="40000"/>
                  </a:srgbClr>
                </a:solidFill>
              </a:rPr>
              <a:t>لغة الرائحة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94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نغمة الصوت</a:t>
            </a:r>
          </a:p>
          <a:p>
            <a:r>
              <a:rPr lang="ar-SA" dirty="0" smtClean="0"/>
              <a:t>سرعة الصوت</a:t>
            </a:r>
          </a:p>
          <a:p>
            <a:r>
              <a:rPr lang="ar-SA" dirty="0" smtClean="0"/>
              <a:t>مستوى الصوت</a:t>
            </a:r>
          </a:p>
          <a:p>
            <a:r>
              <a:rPr lang="ar-SA" dirty="0" smtClean="0"/>
              <a:t>طول السكتات</a:t>
            </a:r>
          </a:p>
          <a:p>
            <a:pPr marL="109728" indent="0">
              <a:buNone/>
            </a:pPr>
            <a:endParaRPr lang="ar-SA" dirty="0"/>
          </a:p>
          <a:p>
            <a:pPr marL="109728" indent="0" algn="ctr">
              <a:buNone/>
            </a:pPr>
            <a:r>
              <a:rPr lang="ar-SA" b="1" dirty="0" smtClean="0"/>
              <a:t>قد تقوي أو تضعف من تأثير الرسائل الاجتماعية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400" dirty="0" smtClean="0">
                <a:solidFill>
                  <a:srgbClr val="39639D">
                    <a:lumMod val="60000"/>
                    <a:lumOff val="40000"/>
                  </a:srgbClr>
                </a:solidFill>
              </a:rPr>
              <a:t>لغة الصوت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967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تطبيق</a:t>
            </a:r>
            <a:r>
              <a:rPr lang="ar-SA" dirty="0" smtClean="0">
                <a:solidFill>
                  <a:schemeClr val="accent2"/>
                </a:solidFill>
              </a:rPr>
              <a:t>:من غير كلام</a:t>
            </a:r>
            <a:br>
              <a:rPr lang="ar-SA" dirty="0" smtClean="0">
                <a:solidFill>
                  <a:schemeClr val="accent2"/>
                </a:solidFill>
              </a:rPr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تقوم احدى الطالبات بتمثيل مثل أو حكمة لزميلاتها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85800" y="4725143"/>
            <a:ext cx="7772400" cy="86167"/>
          </a:xfrm>
        </p:spPr>
        <p:txBody>
          <a:bodyPr>
            <a:normAutofit fontScale="25000" lnSpcReduction="20000"/>
          </a:bodyPr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754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/>
              <a:t>تتقدم خمس طالبات لتمثيل انفعالات معينة ويصوت بقية الطالبات لمن قام بالتمثيل بشكل افضل.</a:t>
            </a:r>
            <a:endParaRPr lang="ar-SA" sz="40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تطبيق:   </a:t>
            </a:r>
            <a:r>
              <a:rPr lang="ar-SA" dirty="0" smtClean="0">
                <a:solidFill>
                  <a:srgbClr val="C00000"/>
                </a:solidFill>
              </a:rPr>
              <a:t>مثل الانفعال التالي</a:t>
            </a:r>
            <a:endParaRPr lang="ar-SA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7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مفهوم الاتصال الغير كلامي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واقع الاتصال الغير كلامي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العلاقة بين الاتصال الكلامي و الغير كلامي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سمات الاتصال الغير كلامي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أنواع الاتصال الغير كلامي</a:t>
            </a:r>
          </a:p>
          <a:p>
            <a:pPr marL="109728" indent="0">
              <a:buNone/>
            </a:pPr>
            <a:endParaRPr lang="ar-SA" sz="2400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ar-SA" sz="2400" b="1" dirty="0" smtClean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ar-SA" sz="2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>
                <a:solidFill>
                  <a:schemeClr val="accent2"/>
                </a:solidFill>
                <a:effectLst/>
              </a:rPr>
              <a:t>المحتويات</a:t>
            </a:r>
            <a:endParaRPr lang="ar-SA" sz="4000" dirty="0">
              <a:solidFill>
                <a:schemeClr val="accent2"/>
              </a:solidFill>
              <a:effectLst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1088"/>
            <a:ext cx="9144000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84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0"/>
            <a:ext cx="2790875" cy="2407168"/>
          </a:xfrm>
        </p:spPr>
      </p:pic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539552" y="125760"/>
            <a:ext cx="8229600" cy="1143000"/>
          </a:xfrm>
        </p:spPr>
        <p:txBody>
          <a:bodyPr/>
          <a:lstStyle/>
          <a:p>
            <a:pPr algn="ctr"/>
            <a:r>
              <a:rPr lang="ar-SA" dirty="0">
                <a:solidFill>
                  <a:schemeClr val="accent2"/>
                </a:solidFill>
              </a:rPr>
              <a:t>مفهوم الاتصال الغير كلامي</a:t>
            </a:r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570032" y="1524000"/>
            <a:ext cx="7920880" cy="183678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109728" indent="0" algn="ctr">
              <a:buNone/>
            </a:pPr>
            <a:r>
              <a:rPr lang="ar-SA" sz="2800" dirty="0"/>
              <a:t>العملية التي يتم </a:t>
            </a:r>
            <a:r>
              <a:rPr lang="ar-SA" sz="2800" dirty="0" smtClean="0"/>
              <a:t>فيها تبادل المعاني </a:t>
            </a:r>
            <a:r>
              <a:rPr lang="ar-SA" sz="2800" dirty="0"/>
              <a:t>بين الأفراد بدون </a:t>
            </a:r>
            <a:r>
              <a:rPr lang="ar-SA" sz="2800" dirty="0" smtClean="0"/>
              <a:t>الكلام.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ar-SA" dirty="0" smtClean="0"/>
              <a:t>نحن نتفحص وجوه الآخرين و حركاتهم ولغتهم الجسدية لنفسر كلامهم المنطوق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هناك بعض المشاعر تتشارك فيها كل المجتمعات (الخوف، التقزز، الغضب)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رسائل الاتصال الغير الكلامي تكون في الغالب أكثر صدقا.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واقع </a:t>
            </a:r>
            <a:r>
              <a:rPr lang="ar-SA" sz="4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الاتصال الغير كلامي</a:t>
            </a:r>
            <a:br>
              <a:rPr lang="ar-SA" sz="4400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33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60858"/>
            <a:ext cx="8229600" cy="316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734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556792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     </a:t>
            </a:r>
            <a:endParaRPr lang="ar-SA" sz="3200" b="1" u="sng" dirty="0"/>
          </a:p>
          <a:p>
            <a:pPr>
              <a:lnSpc>
                <a:spcPct val="150000"/>
              </a:lnSpc>
            </a:pPr>
            <a:r>
              <a:rPr lang="ar-SA" sz="2400" b="1" dirty="0" smtClean="0">
                <a:solidFill>
                  <a:srgbClr val="FF0000"/>
                </a:solidFill>
              </a:rPr>
              <a:t>يدعم الاتصال الغير كلامي الاتصال الكلامي بالمهام التالية: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b="1" dirty="0" smtClean="0"/>
              <a:t>التكرار و الإعادة. </a:t>
            </a:r>
            <a:r>
              <a:rPr lang="ar-SA" sz="2400" dirty="0" smtClean="0"/>
              <a:t>(الإشارة)</a:t>
            </a:r>
            <a:endParaRPr lang="ar-SA" sz="2400" b="1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b="1" dirty="0" smtClean="0"/>
              <a:t>التناقض </a:t>
            </a:r>
            <a:r>
              <a:rPr lang="ar-SA" sz="2400" dirty="0" smtClean="0"/>
              <a:t>(نغمات الصوت)</a:t>
            </a:r>
            <a:endParaRPr lang="ar-SA" sz="2400" b="1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b="1" dirty="0" smtClean="0"/>
              <a:t>التكميل أو التعديل </a:t>
            </a:r>
            <a:r>
              <a:rPr lang="ar-SA" sz="2400" dirty="0" smtClean="0"/>
              <a:t>(الابتسامة)</a:t>
            </a:r>
            <a:endParaRPr lang="ar-SA" sz="2400" b="1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b="1" dirty="0" smtClean="0"/>
              <a:t>التأكيد </a:t>
            </a:r>
            <a:r>
              <a:rPr lang="ar-SA" sz="2400" dirty="0" smtClean="0"/>
              <a:t>(التركيز صوتيا)</a:t>
            </a:r>
            <a:endParaRPr lang="ar-SA" sz="2400" b="1" dirty="0" smtClean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b="1" dirty="0" smtClean="0"/>
              <a:t>التنظيم </a:t>
            </a:r>
            <a:r>
              <a:rPr lang="ar-SA" sz="2400" dirty="0" smtClean="0"/>
              <a:t>(نبرات الصوت)</a:t>
            </a:r>
            <a:endParaRPr lang="ar-SA" sz="2400" b="1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ar-SA" sz="3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العلاقة بين الاتصال الكلامي و الغير كلامي</a:t>
            </a:r>
          </a:p>
        </p:txBody>
      </p:sp>
    </p:spTree>
    <p:extLst>
      <p:ext uri="{BB962C8B-B14F-4D97-AF65-F5344CB8AC3E}">
        <p14:creationId xmlns:p14="http://schemas.microsoft.com/office/powerpoint/2010/main" val="388306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lnSpc>
                <a:spcPct val="200000"/>
              </a:lnSpc>
              <a:buFont typeface="+mj-lt"/>
              <a:buAutoNum type="arabicParenR"/>
            </a:pPr>
            <a:r>
              <a:rPr lang="ar-SA" b="1" dirty="0" smtClean="0"/>
              <a:t>يعكس المشاعر و الأحاسيس الإنسانية بصدق و دقة.</a:t>
            </a:r>
          </a:p>
          <a:p>
            <a:pPr marL="624078" indent="-514350">
              <a:lnSpc>
                <a:spcPct val="200000"/>
              </a:lnSpc>
              <a:buFont typeface="+mj-lt"/>
              <a:buAutoNum type="arabicParenR"/>
            </a:pPr>
            <a:r>
              <a:rPr lang="ar-SA" b="1" dirty="0" smtClean="0"/>
              <a:t>يحمل عنصر حتمية الاتصال</a:t>
            </a:r>
          </a:p>
          <a:p>
            <a:pPr marL="624078" indent="-514350">
              <a:lnSpc>
                <a:spcPct val="200000"/>
              </a:lnSpc>
              <a:buFont typeface="+mj-lt"/>
              <a:buAutoNum type="arabicParenR"/>
            </a:pPr>
            <a:r>
              <a:rPr lang="ar-SA" b="1" dirty="0" smtClean="0"/>
              <a:t>يحمل في ضمنه رسائل حتمية</a:t>
            </a:r>
          </a:p>
          <a:p>
            <a:pPr marL="624078" indent="-514350">
              <a:lnSpc>
                <a:spcPct val="200000"/>
              </a:lnSpc>
              <a:buFont typeface="+mj-lt"/>
              <a:buAutoNum type="arabicParenR"/>
            </a:pPr>
            <a:r>
              <a:rPr lang="ar-SA" b="1" dirty="0" smtClean="0"/>
              <a:t>يحدد هوياتنا</a:t>
            </a:r>
          </a:p>
          <a:p>
            <a:pPr marL="624078" indent="-514350">
              <a:lnSpc>
                <a:spcPct val="200000"/>
              </a:lnSpc>
              <a:buFont typeface="+mj-lt"/>
              <a:buAutoNum type="arabicParenR"/>
            </a:pPr>
            <a:r>
              <a:rPr lang="ar-SA" b="1" dirty="0" smtClean="0"/>
              <a:t>أنه غامض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سمات </a:t>
            </a:r>
            <a:r>
              <a:rPr lang="ar-SA" sz="4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الاتصال الغير كلامي</a:t>
            </a:r>
            <a:br>
              <a:rPr lang="ar-SA" sz="4400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596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n-US" dirty="0"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cs typeface="Times New Roman" pitchFamily="18" charset="0"/>
              </a:rPr>
              <a:t> </a:t>
            </a:r>
          </a:p>
          <a:p>
            <a:endParaRPr lang="ar-SA" b="1" dirty="0"/>
          </a:p>
          <a:p>
            <a:pPr marL="109728" indent="0">
              <a:buNone/>
            </a:pPr>
            <a:endParaRPr lang="en-US" dirty="0"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3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ar-SA" sz="3200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ar-SA" sz="3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أنواع الاتصال الغير كلامي</a:t>
            </a:r>
            <a:br>
              <a:rPr lang="ar-SA" sz="3200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ar-SA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288814728"/>
              </p:ext>
            </p:extLst>
          </p:nvPr>
        </p:nvGraphicFramePr>
        <p:xfrm>
          <a:off x="179512" y="1340768"/>
          <a:ext cx="871296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432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FDF76D-3DD5-4A0F-9FA6-42D0F00A97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3FDF76D-3DD5-4A0F-9FA6-42D0F00A97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5A267F-A5BC-4CA3-A5A9-A72504517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5E5A267F-A5BC-4CA3-A5A9-A72504517A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A3536C-FDF3-4E99-8221-395572B837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48A3536C-FDF3-4E99-8221-395572B837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C796E5-E880-48CD-87A1-857E51FF62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D4C796E5-E880-48CD-87A1-857E51FF62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5E2B8F-F38C-4ADF-8FF6-64B9A00BB9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7C5E2B8F-F38C-4ADF-8FF6-64B9A00BB9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E42545-4DCD-4241-BEB1-48969FB1E6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6AE42545-4DCD-4241-BEB1-48969FB1E6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A6E8ED-6EF3-4194-9C35-610448995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3BA6E8ED-6EF3-4194-9C35-6104489954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D5507F-7FFB-45DD-BD23-1DD751436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E0D5507F-7FFB-45DD-BD23-1DD7514360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0B8579-B6A5-4F58-BB47-168758B390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9B0B8579-B6A5-4F58-BB47-168758B390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9CCC05-EB60-441D-BDF7-C73900FBCF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5B9CCC05-EB60-441D-BDF7-C73900FBCF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4C8C14-5587-42E1-B2AD-2A4E92D22D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6C4C8C14-5587-42E1-B2AD-2A4E92D22D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B447C6-2C56-417D-8BA7-32208C6DD1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">
                                            <p:graphicEl>
                                              <a:dgm id="{99B447C6-2C56-417D-8BA7-32208C6DD1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D63A3-C620-4430-8397-64CF84B4F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dgm id="{B0AD63A3-C620-4430-8397-64CF84B4F6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106640-E9E3-4CF3-BBA0-82E6E2B55A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">
                                            <p:graphicEl>
                                              <a:dgm id="{8F106640-E9E3-4CF3-BBA0-82E6E2B55A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8E4A61-28E5-43C0-9017-8127D8B6DA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">
                                            <p:graphicEl>
                                              <a:dgm id="{578E4A61-28E5-43C0-9017-8127D8B6DA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515AC4-CEAA-40C8-B5ED-016FD49134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graphicEl>
                                              <a:dgm id="{C8515AC4-CEAA-40C8-B5ED-016FD49134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A2D8D6-720D-4199-A632-C4B150510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">
                                            <p:graphicEl>
                                              <a:dgm id="{E3A2D8D6-720D-4199-A632-C4B1505106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30D10B-69DB-492C-85C4-EDA49CF3FC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">
                                            <p:graphicEl>
                                              <a:dgm id="{BC30D10B-69DB-492C-85C4-EDA49CF3FC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6548C9-3E48-498B-ACAD-3EDF602E96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">
                                            <p:graphicEl>
                                              <a:dgm id="{866548C9-3E48-498B-ACAD-3EDF602E96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DFEE12-B526-49BC-9A92-C78848B9EB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">
                                            <p:graphicEl>
                                              <a:dgm id="{A4DFEE12-B526-49BC-9A92-C78848B9EB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1950B0-1E2E-48E9-8731-707E2DC7A7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">
                                            <p:graphicEl>
                                              <a:dgm id="{051950B0-1E2E-48E9-8731-707E2DC7A7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D43A93-81E8-435F-8E9C-89AD854CFA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">
                                            <p:graphicEl>
                                              <a:dgm id="{2FD43A93-81E8-435F-8E9C-89AD854CFA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E00388-273A-488C-8ED2-E7D673A7C2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">
                                            <p:graphicEl>
                                              <a:dgm id="{8DE00388-273A-488C-8ED2-E7D673A7C2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399CE9-7626-4F22-8B70-3C5F3252F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">
                                            <p:graphicEl>
                                              <a:dgm id="{2F399CE9-7626-4F22-8B70-3C5F3252F9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5D77E1-58F0-48ED-9D58-4FB3536AAB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">
                                            <p:graphicEl>
                                              <a:dgm id="{C35D77E1-58F0-48ED-9D58-4FB3536AAB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D43B9D-AAAE-479D-8CE2-AAF81E3A7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">
                                            <p:graphicEl>
                                              <a:dgm id="{72D43B9D-AAAE-479D-8CE2-AAF81E3A7F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lnSpc>
                <a:spcPct val="150000"/>
              </a:lnSpc>
              <a:buNone/>
            </a:pPr>
            <a:endParaRPr lang="ar-SA" b="1" dirty="0" smtClean="0"/>
          </a:p>
          <a:p>
            <a:pPr marL="109728" indent="0" algn="ctr">
              <a:lnSpc>
                <a:spcPct val="150000"/>
              </a:lnSpc>
              <a:buNone/>
            </a:pPr>
            <a:r>
              <a:rPr lang="ar-SA" b="1" dirty="0" smtClean="0"/>
              <a:t>يؤثر الزمن و استخدامه  في الحديث و التفاعل على شكل التواصل كما يشمل استخدام الزمن تقبل الآخرين للانتظار و سرعة الكلام و القدرة على الاستماع لحديث طويل جدا.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الوقت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7482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1A13BEB723F04E8E2B4757DC866609" ma:contentTypeVersion="0" ma:contentTypeDescription="Create a new document." ma:contentTypeScope="" ma:versionID="7e0cbdb20a2a347996cc6448eb373fd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DF1F34-BB08-417C-81E2-AEF8D07B17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EE75DB9-2DAA-40BD-916B-0D948750AB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D04522-22F5-4472-AB76-6F6A6CB39B7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3382</TotalTime>
  <Words>424</Words>
  <Application>Microsoft Office PowerPoint</Application>
  <PresentationFormat>On-screen Show (4:3)</PresentationFormat>
  <Paragraphs>89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ملتقى</vt:lpstr>
      <vt:lpstr>الوحدةالرابعة الأتصال غير الكلامي</vt:lpstr>
      <vt:lpstr>المحتويات</vt:lpstr>
      <vt:lpstr>مفهوم الاتصال الغير كلامي</vt:lpstr>
      <vt:lpstr> واقع الاتصال الغير كلامي </vt:lpstr>
      <vt:lpstr>PowerPoint Presentation</vt:lpstr>
      <vt:lpstr>العلاقة بين الاتصال الكلامي و الغير كلامي</vt:lpstr>
      <vt:lpstr> سمات الاتصال الغير كلامي </vt:lpstr>
      <vt:lpstr> أنواع الاتصال الغير كلامي </vt:lpstr>
      <vt:lpstr>الوقت</vt:lpstr>
      <vt:lpstr>لغة الجسد</vt:lpstr>
      <vt:lpstr>الوجه و العينين</vt:lpstr>
      <vt:lpstr>اللبس و المظهر</vt:lpstr>
      <vt:lpstr>لغة المسافة</vt:lpstr>
      <vt:lpstr>الرسائل السلبية للغة الجسد ودلالتها</vt:lpstr>
      <vt:lpstr>اللمس</vt:lpstr>
      <vt:lpstr>لغة الرائحة</vt:lpstr>
      <vt:lpstr>لغة الصوت</vt:lpstr>
      <vt:lpstr>تطبيق:من غير كلام  تقوم احدى الطالبات بتمثيل مثل أو حكمة لزميلاتها</vt:lpstr>
      <vt:lpstr>تطبيق:   مثل الانفعال التالي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الأتصال غير اللفظي</dc:title>
  <dc:creator>DEll</dc:creator>
  <cp:lastModifiedBy>Sultan H. Binsaeed</cp:lastModifiedBy>
  <cp:revision>62</cp:revision>
  <dcterms:created xsi:type="dcterms:W3CDTF">2011-11-13T16:14:35Z</dcterms:created>
  <dcterms:modified xsi:type="dcterms:W3CDTF">2016-11-30T07:28:15Z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0x010100B71A13BEB723F04E8E2B4757DC866609</vt:lpwstr>
  </property>
</Properties>
</file>