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E18407-C8D1-466E-B648-EE08A833AA6B}" type="doc">
      <dgm:prSet loTypeId="urn:microsoft.com/office/officeart/2005/8/layout/bProcess2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FBC54AFE-2360-40F3-9FBC-D3B86D42F9F6}">
      <dgm:prSet phldrT="[نص]" custT="1"/>
      <dgm:spPr/>
      <dgm:t>
        <a:bodyPr/>
        <a:lstStyle/>
        <a:p>
          <a:pPr rtl="1"/>
          <a:r>
            <a:rPr lang="ar-SA" sz="2000" dirty="0" smtClean="0"/>
            <a:t>العينان</a:t>
          </a:r>
          <a:endParaRPr lang="ar-SA" sz="2000" dirty="0"/>
        </a:p>
      </dgm:t>
    </dgm:pt>
    <dgm:pt modelId="{89A85AD0-8A98-4301-A96C-70A523AD41DB}" type="parTrans" cxnId="{53311000-2121-48AB-9C99-C713DFDEEF38}">
      <dgm:prSet/>
      <dgm:spPr/>
      <dgm:t>
        <a:bodyPr/>
        <a:lstStyle/>
        <a:p>
          <a:pPr rtl="1"/>
          <a:endParaRPr lang="ar-SA"/>
        </a:p>
      </dgm:t>
    </dgm:pt>
    <dgm:pt modelId="{53631A8B-3946-4070-8D58-19E4DDBA84E2}" type="sibTrans" cxnId="{53311000-2121-48AB-9C99-C713DFDEEF38}">
      <dgm:prSet/>
      <dgm:spPr/>
      <dgm:t>
        <a:bodyPr/>
        <a:lstStyle/>
        <a:p>
          <a:pPr rtl="1"/>
          <a:endParaRPr lang="ar-SA"/>
        </a:p>
      </dgm:t>
    </dgm:pt>
    <dgm:pt modelId="{3B3ABCB2-8397-4FA1-96D0-2A9FB7797F75}">
      <dgm:prSet phldrT="[نص]"/>
      <dgm:spPr/>
      <dgm:t>
        <a:bodyPr/>
        <a:lstStyle/>
        <a:p>
          <a:pPr rtl="1"/>
          <a:r>
            <a:rPr lang="ar-SA" dirty="0" smtClean="0"/>
            <a:t>تعبيرات الوجه</a:t>
          </a:r>
          <a:endParaRPr lang="ar-SA" dirty="0"/>
        </a:p>
      </dgm:t>
    </dgm:pt>
    <dgm:pt modelId="{7DDA615A-D5D0-41BC-B2DA-3EC1CA6F41EA}" type="parTrans" cxnId="{BC688209-294A-41E6-B45A-3188B6F75D9D}">
      <dgm:prSet/>
      <dgm:spPr/>
      <dgm:t>
        <a:bodyPr/>
        <a:lstStyle/>
        <a:p>
          <a:pPr rtl="1"/>
          <a:endParaRPr lang="ar-SA"/>
        </a:p>
      </dgm:t>
    </dgm:pt>
    <dgm:pt modelId="{29F1F261-1613-4EC0-9096-DACED330FA7A}" type="sibTrans" cxnId="{BC688209-294A-41E6-B45A-3188B6F75D9D}">
      <dgm:prSet/>
      <dgm:spPr/>
      <dgm:t>
        <a:bodyPr/>
        <a:lstStyle/>
        <a:p>
          <a:pPr rtl="1"/>
          <a:endParaRPr lang="ar-SA"/>
        </a:p>
      </dgm:t>
    </dgm:pt>
    <dgm:pt modelId="{DF91F553-7225-4743-87B2-C87EDEF0AFDC}">
      <dgm:prSet phldrT="[نص]"/>
      <dgm:spPr/>
      <dgm:t>
        <a:bodyPr/>
        <a:lstStyle/>
        <a:p>
          <a:pPr rtl="1"/>
          <a:r>
            <a:rPr lang="ar-SA" dirty="0" smtClean="0"/>
            <a:t>لغة الجسد</a:t>
          </a:r>
          <a:endParaRPr lang="ar-SA" dirty="0"/>
        </a:p>
      </dgm:t>
    </dgm:pt>
    <dgm:pt modelId="{5BDF7B88-F08D-44E5-BCFA-3AA198D6BFE2}" type="parTrans" cxnId="{4DD9F966-A442-4EF0-B42A-A6E609CA1150}">
      <dgm:prSet/>
      <dgm:spPr/>
      <dgm:t>
        <a:bodyPr/>
        <a:lstStyle/>
        <a:p>
          <a:pPr rtl="1"/>
          <a:endParaRPr lang="ar-SA"/>
        </a:p>
      </dgm:t>
    </dgm:pt>
    <dgm:pt modelId="{0395DC15-C7E1-41B8-AD2F-9B5A115B8694}" type="sibTrans" cxnId="{4DD9F966-A442-4EF0-B42A-A6E609CA1150}">
      <dgm:prSet/>
      <dgm:spPr/>
      <dgm:t>
        <a:bodyPr/>
        <a:lstStyle/>
        <a:p>
          <a:pPr rtl="1"/>
          <a:endParaRPr lang="ar-SA"/>
        </a:p>
      </dgm:t>
    </dgm:pt>
    <dgm:pt modelId="{5C891042-07C7-4ADC-AD12-E110427F9E33}">
      <dgm:prSet phldrT="[نص]"/>
      <dgm:spPr/>
      <dgm:t>
        <a:bodyPr/>
        <a:lstStyle/>
        <a:p>
          <a:pPr rtl="1"/>
          <a:r>
            <a:rPr lang="ar-SA" dirty="0" smtClean="0"/>
            <a:t>الديكور</a:t>
          </a:r>
          <a:endParaRPr lang="ar-SA" dirty="0"/>
        </a:p>
      </dgm:t>
    </dgm:pt>
    <dgm:pt modelId="{C414720C-771E-4119-8BC6-2E50DC65BCBA}" type="parTrans" cxnId="{16F9403C-8E3C-4723-870C-0ACB58D3AEBC}">
      <dgm:prSet/>
      <dgm:spPr/>
      <dgm:t>
        <a:bodyPr/>
        <a:lstStyle/>
        <a:p>
          <a:pPr rtl="1"/>
          <a:endParaRPr lang="ar-SA"/>
        </a:p>
      </dgm:t>
    </dgm:pt>
    <dgm:pt modelId="{9B0B45CC-AD5A-4ECE-A40A-5C8C71A37821}" type="sibTrans" cxnId="{16F9403C-8E3C-4723-870C-0ACB58D3AEBC}">
      <dgm:prSet/>
      <dgm:spPr/>
      <dgm:t>
        <a:bodyPr/>
        <a:lstStyle/>
        <a:p>
          <a:pPr rtl="1"/>
          <a:endParaRPr lang="ar-SA"/>
        </a:p>
      </dgm:t>
    </dgm:pt>
    <dgm:pt modelId="{6403E999-AA7F-46D2-BA2D-3C6B52C11C8A}">
      <dgm:prSet phldrT="[نص]"/>
      <dgm:spPr/>
      <dgm:t>
        <a:bodyPr/>
        <a:lstStyle/>
        <a:p>
          <a:pPr rtl="1"/>
          <a:r>
            <a:rPr lang="ar-SA" dirty="0" smtClean="0"/>
            <a:t>الملابس</a:t>
          </a:r>
          <a:endParaRPr lang="ar-SA" dirty="0"/>
        </a:p>
      </dgm:t>
    </dgm:pt>
    <dgm:pt modelId="{76098F73-EF9D-433A-B2EB-4B5C5F6932A8}" type="parTrans" cxnId="{EC78BD4A-D0CB-4C68-8407-C812E64FF589}">
      <dgm:prSet/>
      <dgm:spPr/>
      <dgm:t>
        <a:bodyPr/>
        <a:lstStyle/>
        <a:p>
          <a:pPr rtl="1"/>
          <a:endParaRPr lang="ar-SA"/>
        </a:p>
      </dgm:t>
    </dgm:pt>
    <dgm:pt modelId="{E188A2A8-73C9-4DC3-A1B5-15AA4D4B92F6}" type="sibTrans" cxnId="{EC78BD4A-D0CB-4C68-8407-C812E64FF589}">
      <dgm:prSet/>
      <dgm:spPr/>
      <dgm:t>
        <a:bodyPr/>
        <a:lstStyle/>
        <a:p>
          <a:pPr rtl="1"/>
          <a:endParaRPr lang="ar-SA"/>
        </a:p>
      </dgm:t>
    </dgm:pt>
    <dgm:pt modelId="{918634A0-558C-43C0-BC0C-99235F6ADF7A}">
      <dgm:prSet phldrT="[نص]"/>
      <dgm:spPr/>
      <dgm:t>
        <a:bodyPr/>
        <a:lstStyle/>
        <a:p>
          <a:pPr rtl="1"/>
          <a:r>
            <a:rPr lang="ar-SA" dirty="0" smtClean="0"/>
            <a:t>اللمس</a:t>
          </a:r>
          <a:endParaRPr lang="ar-SA" dirty="0"/>
        </a:p>
      </dgm:t>
    </dgm:pt>
    <dgm:pt modelId="{1095104D-016C-49A4-9DC7-0B1F3E5FE470}" type="parTrans" cxnId="{2358E95D-03B6-44E0-B3BE-53A90B670612}">
      <dgm:prSet/>
      <dgm:spPr/>
      <dgm:t>
        <a:bodyPr/>
        <a:lstStyle/>
        <a:p>
          <a:pPr rtl="1"/>
          <a:endParaRPr lang="ar-SA"/>
        </a:p>
      </dgm:t>
    </dgm:pt>
    <dgm:pt modelId="{C381AE9C-E85D-4090-9A11-B876BF9744B2}" type="sibTrans" cxnId="{2358E95D-03B6-44E0-B3BE-53A90B670612}">
      <dgm:prSet/>
      <dgm:spPr/>
      <dgm:t>
        <a:bodyPr/>
        <a:lstStyle/>
        <a:p>
          <a:pPr rtl="1"/>
          <a:endParaRPr lang="ar-SA"/>
        </a:p>
      </dgm:t>
    </dgm:pt>
    <dgm:pt modelId="{719DC585-E3C2-471B-81F0-0D3EB0B35ACA}">
      <dgm:prSet phldrT="[نص]"/>
      <dgm:spPr/>
      <dgm:t>
        <a:bodyPr/>
        <a:lstStyle/>
        <a:p>
          <a:pPr rtl="1"/>
          <a:r>
            <a:rPr lang="ar-SA" dirty="0" smtClean="0"/>
            <a:t>الروائح</a:t>
          </a:r>
          <a:r>
            <a:rPr lang="ar-SA" baseline="0" dirty="0" smtClean="0"/>
            <a:t> </a:t>
          </a:r>
          <a:endParaRPr lang="ar-SA" dirty="0"/>
        </a:p>
      </dgm:t>
    </dgm:pt>
    <dgm:pt modelId="{10CBBDF9-5DC2-4FF1-A4BC-4B3865C65C4F}" type="parTrans" cxnId="{EBD0BE95-50F5-4C3D-BDD2-46A25B565852}">
      <dgm:prSet/>
      <dgm:spPr/>
      <dgm:t>
        <a:bodyPr/>
        <a:lstStyle/>
        <a:p>
          <a:pPr rtl="1"/>
          <a:endParaRPr lang="ar-SA"/>
        </a:p>
      </dgm:t>
    </dgm:pt>
    <dgm:pt modelId="{413EB8D7-EBEB-4858-AACA-4A03A8E04FDE}" type="sibTrans" cxnId="{EBD0BE95-50F5-4C3D-BDD2-46A25B565852}">
      <dgm:prSet/>
      <dgm:spPr/>
      <dgm:t>
        <a:bodyPr/>
        <a:lstStyle/>
        <a:p>
          <a:pPr rtl="1"/>
          <a:endParaRPr lang="ar-SA"/>
        </a:p>
      </dgm:t>
    </dgm:pt>
    <dgm:pt modelId="{70DBF8B4-CB77-4F6F-943F-474B913D4746}">
      <dgm:prSet phldrT="[نص]"/>
      <dgm:spPr/>
      <dgm:t>
        <a:bodyPr/>
        <a:lstStyle/>
        <a:p>
          <a:pPr rtl="1"/>
          <a:r>
            <a:rPr lang="ar-SA" dirty="0" smtClean="0"/>
            <a:t>الأصوات </a:t>
          </a:r>
          <a:endParaRPr lang="ar-SA" dirty="0"/>
        </a:p>
      </dgm:t>
    </dgm:pt>
    <dgm:pt modelId="{16E7FEE4-0E22-471D-B7C2-9128F4F6E53F}" type="parTrans" cxnId="{9396A4ED-1B1C-4E65-8B96-75BDDF308937}">
      <dgm:prSet/>
      <dgm:spPr/>
      <dgm:t>
        <a:bodyPr/>
        <a:lstStyle/>
        <a:p>
          <a:pPr rtl="1"/>
          <a:endParaRPr lang="ar-SA"/>
        </a:p>
      </dgm:t>
    </dgm:pt>
    <dgm:pt modelId="{FC301011-D2A6-4878-981D-E5F5DECFBA9F}" type="sibTrans" cxnId="{9396A4ED-1B1C-4E65-8B96-75BDDF308937}">
      <dgm:prSet/>
      <dgm:spPr/>
      <dgm:t>
        <a:bodyPr/>
        <a:lstStyle/>
        <a:p>
          <a:pPr rtl="1"/>
          <a:endParaRPr lang="ar-SA"/>
        </a:p>
      </dgm:t>
    </dgm:pt>
    <dgm:pt modelId="{59472033-61C8-4D73-88FF-7DB365F0EE60}">
      <dgm:prSet phldrT="[نص]"/>
      <dgm:spPr/>
      <dgm:t>
        <a:bodyPr/>
        <a:lstStyle/>
        <a:p>
          <a:pPr rtl="1"/>
          <a:r>
            <a:rPr lang="ar-SA" dirty="0" smtClean="0"/>
            <a:t>المسافات </a:t>
          </a:r>
          <a:endParaRPr lang="ar-SA" dirty="0"/>
        </a:p>
      </dgm:t>
    </dgm:pt>
    <dgm:pt modelId="{5900B024-8821-4F6F-ACEC-6B2841146DFB}" type="parTrans" cxnId="{7E58713D-752E-401C-A608-EEAAC10CAAE1}">
      <dgm:prSet/>
      <dgm:spPr/>
      <dgm:t>
        <a:bodyPr/>
        <a:lstStyle/>
        <a:p>
          <a:pPr rtl="1"/>
          <a:endParaRPr lang="ar-SA"/>
        </a:p>
      </dgm:t>
    </dgm:pt>
    <dgm:pt modelId="{0D5E2FDA-5104-4BA7-B06C-6E04FB718C87}" type="sibTrans" cxnId="{7E58713D-752E-401C-A608-EEAAC10CAAE1}">
      <dgm:prSet/>
      <dgm:spPr/>
      <dgm:t>
        <a:bodyPr/>
        <a:lstStyle/>
        <a:p>
          <a:pPr rtl="1"/>
          <a:endParaRPr lang="ar-SA"/>
        </a:p>
      </dgm:t>
    </dgm:pt>
    <dgm:pt modelId="{DD269B04-E7FF-4BAE-BEA7-C424BB6AE155}" type="pres">
      <dgm:prSet presAssocID="{14E18407-C8D1-466E-B648-EE08A833AA6B}" presName="diagram" presStyleCnt="0">
        <dgm:presLayoutVars>
          <dgm:dir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9C42AF94-18F2-40AD-BD15-FAE89E1AD5AB}" type="pres">
      <dgm:prSet presAssocID="{FBC54AFE-2360-40F3-9FBC-D3B86D42F9F6}" presName="first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D5910AD-67A3-433D-BEA3-41D8554F008C}" type="pres">
      <dgm:prSet presAssocID="{53631A8B-3946-4070-8D58-19E4DDBA84E2}" presName="sibTrans" presStyleLbl="sibTrans2D1" presStyleIdx="0" presStyleCnt="8"/>
      <dgm:spPr/>
      <dgm:t>
        <a:bodyPr/>
        <a:lstStyle/>
        <a:p>
          <a:pPr rtl="1"/>
          <a:endParaRPr lang="ar-SA"/>
        </a:p>
      </dgm:t>
    </dgm:pt>
    <dgm:pt modelId="{7632BE37-BD6A-4EDD-9B95-F50D5B82162B}" type="pres">
      <dgm:prSet presAssocID="{3B3ABCB2-8397-4FA1-96D0-2A9FB7797F75}" presName="middleNode" presStyleCnt="0"/>
      <dgm:spPr/>
    </dgm:pt>
    <dgm:pt modelId="{8EBEE502-1FDD-4C2E-A1C6-9866BCD30F79}" type="pres">
      <dgm:prSet presAssocID="{3B3ABCB2-8397-4FA1-96D0-2A9FB7797F75}" presName="padding" presStyleLbl="node1" presStyleIdx="0" presStyleCnt="9"/>
      <dgm:spPr/>
    </dgm:pt>
    <dgm:pt modelId="{83EECB6F-2C9F-45F2-B69E-E4454163ACC6}" type="pres">
      <dgm:prSet presAssocID="{3B3ABCB2-8397-4FA1-96D0-2A9FB7797F75}" presName="shape" presStyleLbl="node1" presStyleIdx="1" presStyleCnt="9" custScaleX="131623" custScaleY="10657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18BE0D5-5269-4624-8885-91961D3377C3}" type="pres">
      <dgm:prSet presAssocID="{29F1F261-1613-4EC0-9096-DACED330FA7A}" presName="sibTrans" presStyleLbl="sibTrans2D1" presStyleIdx="1" presStyleCnt="8"/>
      <dgm:spPr/>
      <dgm:t>
        <a:bodyPr/>
        <a:lstStyle/>
        <a:p>
          <a:pPr rtl="1"/>
          <a:endParaRPr lang="ar-SA"/>
        </a:p>
      </dgm:t>
    </dgm:pt>
    <dgm:pt modelId="{28223C7B-14A0-4FFE-9F5D-C25AE2E30A20}" type="pres">
      <dgm:prSet presAssocID="{DF91F553-7225-4743-87B2-C87EDEF0AFDC}" presName="middleNode" presStyleCnt="0"/>
      <dgm:spPr/>
    </dgm:pt>
    <dgm:pt modelId="{CB974A52-9149-4AE4-ABB4-904CF894CB64}" type="pres">
      <dgm:prSet presAssocID="{DF91F553-7225-4743-87B2-C87EDEF0AFDC}" presName="padding" presStyleLbl="node1" presStyleIdx="1" presStyleCnt="9"/>
      <dgm:spPr/>
    </dgm:pt>
    <dgm:pt modelId="{4A44436C-5BEA-4F03-8918-A39EE5900F60}" type="pres">
      <dgm:prSet presAssocID="{DF91F553-7225-4743-87B2-C87EDEF0AFDC}" presName="shape" presStyleLbl="node1" presStyleIdx="2" presStyleCnt="9" custScaleX="149298" custScaleY="10484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A5701D3-39F7-4A56-816A-5905FAA31068}" type="pres">
      <dgm:prSet presAssocID="{0395DC15-C7E1-41B8-AD2F-9B5A115B8694}" presName="sibTrans" presStyleLbl="sibTrans2D1" presStyleIdx="2" presStyleCnt="8"/>
      <dgm:spPr/>
      <dgm:t>
        <a:bodyPr/>
        <a:lstStyle/>
        <a:p>
          <a:pPr rtl="1"/>
          <a:endParaRPr lang="ar-SA"/>
        </a:p>
      </dgm:t>
    </dgm:pt>
    <dgm:pt modelId="{1AF4E559-6592-49E7-A433-C86DE6286DF1}" type="pres">
      <dgm:prSet presAssocID="{5C891042-07C7-4ADC-AD12-E110427F9E33}" presName="middleNode" presStyleCnt="0"/>
      <dgm:spPr/>
    </dgm:pt>
    <dgm:pt modelId="{7F002F9C-5D27-4441-8EF8-F6910CA7EB7B}" type="pres">
      <dgm:prSet presAssocID="{5C891042-07C7-4ADC-AD12-E110427F9E33}" presName="padding" presStyleLbl="node1" presStyleIdx="2" presStyleCnt="9"/>
      <dgm:spPr/>
    </dgm:pt>
    <dgm:pt modelId="{21D589F1-F2A3-4BAA-8991-287991891BA8}" type="pres">
      <dgm:prSet presAssocID="{5C891042-07C7-4ADC-AD12-E110427F9E33}" presName="shape" presStyleLbl="node1" presStyleIdx="3" presStyleCnt="9" custScaleX="141401" custScaleY="10484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8E162B4-1E42-4578-8000-75050BD8AFCA}" type="pres">
      <dgm:prSet presAssocID="{9B0B45CC-AD5A-4ECE-A40A-5C8C71A37821}" presName="sibTrans" presStyleLbl="sibTrans2D1" presStyleIdx="3" presStyleCnt="8"/>
      <dgm:spPr/>
      <dgm:t>
        <a:bodyPr/>
        <a:lstStyle/>
        <a:p>
          <a:pPr rtl="1"/>
          <a:endParaRPr lang="ar-SA"/>
        </a:p>
      </dgm:t>
    </dgm:pt>
    <dgm:pt modelId="{2653E3AC-FC01-4FC0-A7D2-05CA8DDD9711}" type="pres">
      <dgm:prSet presAssocID="{6403E999-AA7F-46D2-BA2D-3C6B52C11C8A}" presName="middleNode" presStyleCnt="0"/>
      <dgm:spPr/>
    </dgm:pt>
    <dgm:pt modelId="{1409AA8E-3EB4-4CA0-AC6A-78588006EF89}" type="pres">
      <dgm:prSet presAssocID="{6403E999-AA7F-46D2-BA2D-3C6B52C11C8A}" presName="padding" presStyleLbl="node1" presStyleIdx="3" presStyleCnt="9"/>
      <dgm:spPr/>
    </dgm:pt>
    <dgm:pt modelId="{1944CC90-8498-48DD-B35F-8764A546663A}" type="pres">
      <dgm:prSet presAssocID="{6403E999-AA7F-46D2-BA2D-3C6B52C11C8A}" presName="shape" presStyleLbl="node1" presStyleIdx="4" presStyleCnt="9" custScaleX="142656" custScaleY="10657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7D5C79E-4F91-41C6-88DA-3D01307D9DD4}" type="pres">
      <dgm:prSet presAssocID="{E188A2A8-73C9-4DC3-A1B5-15AA4D4B92F6}" presName="sibTrans" presStyleLbl="sibTrans2D1" presStyleIdx="4" presStyleCnt="8"/>
      <dgm:spPr/>
      <dgm:t>
        <a:bodyPr/>
        <a:lstStyle/>
        <a:p>
          <a:pPr rtl="1"/>
          <a:endParaRPr lang="ar-SA"/>
        </a:p>
      </dgm:t>
    </dgm:pt>
    <dgm:pt modelId="{1CB829D5-3330-429E-9AA4-98281A9C8F44}" type="pres">
      <dgm:prSet presAssocID="{918634A0-558C-43C0-BC0C-99235F6ADF7A}" presName="middleNode" presStyleCnt="0"/>
      <dgm:spPr/>
    </dgm:pt>
    <dgm:pt modelId="{B8C7958C-A84C-42B3-989F-77B9EDE06B83}" type="pres">
      <dgm:prSet presAssocID="{918634A0-558C-43C0-BC0C-99235F6ADF7A}" presName="padding" presStyleLbl="node1" presStyleIdx="4" presStyleCnt="9"/>
      <dgm:spPr/>
    </dgm:pt>
    <dgm:pt modelId="{BCD3D64E-4060-4C31-9466-403DE7493B3D}" type="pres">
      <dgm:prSet presAssocID="{918634A0-558C-43C0-BC0C-99235F6ADF7A}" presName="shape" presStyleLbl="node1" presStyleIdx="5" presStyleCnt="9" custScaleX="160332" custScaleY="10830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9351DF1-5417-44C1-9768-D10DAE06C7B4}" type="pres">
      <dgm:prSet presAssocID="{C381AE9C-E85D-4090-9A11-B876BF9744B2}" presName="sibTrans" presStyleLbl="sibTrans2D1" presStyleIdx="5" presStyleCnt="8"/>
      <dgm:spPr/>
      <dgm:t>
        <a:bodyPr/>
        <a:lstStyle/>
        <a:p>
          <a:pPr rtl="1"/>
          <a:endParaRPr lang="ar-SA"/>
        </a:p>
      </dgm:t>
    </dgm:pt>
    <dgm:pt modelId="{33484220-F05E-40A9-80A7-A72EF2CEB496}" type="pres">
      <dgm:prSet presAssocID="{719DC585-E3C2-471B-81F0-0D3EB0B35ACA}" presName="middleNode" presStyleCnt="0"/>
      <dgm:spPr/>
    </dgm:pt>
    <dgm:pt modelId="{9AA06707-9C59-4C6A-9FEA-10FF836847E6}" type="pres">
      <dgm:prSet presAssocID="{719DC585-E3C2-471B-81F0-0D3EB0B35ACA}" presName="padding" presStyleLbl="node1" presStyleIdx="5" presStyleCnt="9"/>
      <dgm:spPr/>
    </dgm:pt>
    <dgm:pt modelId="{B6D9E57A-5E43-48CD-BAFB-B0590BFEC92C}" type="pres">
      <dgm:prSet presAssocID="{719DC585-E3C2-471B-81F0-0D3EB0B35ACA}" presName="shape" presStyleLbl="node1" presStyleIdx="6" presStyleCnt="9" custScaleX="151180" custScaleY="12598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3E9B007-2DD7-4B68-BEB7-39034A25437C}" type="pres">
      <dgm:prSet presAssocID="{413EB8D7-EBEB-4858-AACA-4A03A8E04FDE}" presName="sibTrans" presStyleLbl="sibTrans2D1" presStyleIdx="6" presStyleCnt="8"/>
      <dgm:spPr/>
      <dgm:t>
        <a:bodyPr/>
        <a:lstStyle/>
        <a:p>
          <a:pPr rtl="1"/>
          <a:endParaRPr lang="ar-SA"/>
        </a:p>
      </dgm:t>
    </dgm:pt>
    <dgm:pt modelId="{040EBE33-860D-4937-B4E0-2DC62284CA06}" type="pres">
      <dgm:prSet presAssocID="{70DBF8B4-CB77-4F6F-943F-474B913D4746}" presName="middleNode" presStyleCnt="0"/>
      <dgm:spPr/>
    </dgm:pt>
    <dgm:pt modelId="{9764CE35-83DD-4EC6-A118-8436C383ABA9}" type="pres">
      <dgm:prSet presAssocID="{70DBF8B4-CB77-4F6F-943F-474B913D4746}" presName="padding" presStyleLbl="node1" presStyleIdx="6" presStyleCnt="9"/>
      <dgm:spPr/>
    </dgm:pt>
    <dgm:pt modelId="{48B97F79-AF10-4A11-A3A6-B1A41D1F9FC5}" type="pres">
      <dgm:prSet presAssocID="{70DBF8B4-CB77-4F6F-943F-474B913D4746}" presName="shape" presStyleLbl="node1" presStyleIdx="7" presStyleCnt="9" custScaleX="151180" custScaleY="12424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2687BB8-F1FA-4B44-81AD-B6F3DDD22880}" type="pres">
      <dgm:prSet presAssocID="{FC301011-D2A6-4878-981D-E5F5DECFBA9F}" presName="sibTrans" presStyleLbl="sibTrans2D1" presStyleIdx="7" presStyleCnt="8"/>
      <dgm:spPr/>
      <dgm:t>
        <a:bodyPr/>
        <a:lstStyle/>
        <a:p>
          <a:pPr rtl="1"/>
          <a:endParaRPr lang="ar-SA"/>
        </a:p>
      </dgm:t>
    </dgm:pt>
    <dgm:pt modelId="{D3D83202-EE3A-419A-A650-9D0E26E34288}" type="pres">
      <dgm:prSet presAssocID="{59472033-61C8-4D73-88FF-7DB365F0EE60}" presName="last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75E4FC8-94CB-438B-80A9-A62A929FD9C4}" type="presOf" srcId="{C381AE9C-E85D-4090-9A11-B876BF9744B2}" destId="{19351DF1-5417-44C1-9768-D10DAE06C7B4}" srcOrd="0" destOrd="0" presId="urn:microsoft.com/office/officeart/2005/8/layout/bProcess2"/>
    <dgm:cxn modelId="{4DD9F966-A442-4EF0-B42A-A6E609CA1150}" srcId="{14E18407-C8D1-466E-B648-EE08A833AA6B}" destId="{DF91F553-7225-4743-87B2-C87EDEF0AFDC}" srcOrd="2" destOrd="0" parTransId="{5BDF7B88-F08D-44E5-BCFA-3AA198D6BFE2}" sibTransId="{0395DC15-C7E1-41B8-AD2F-9B5A115B8694}"/>
    <dgm:cxn modelId="{C258F125-C65F-41DE-BD76-CFF8F84C65BD}" type="presOf" srcId="{6403E999-AA7F-46D2-BA2D-3C6B52C11C8A}" destId="{1944CC90-8498-48DD-B35F-8764A546663A}" srcOrd="0" destOrd="0" presId="urn:microsoft.com/office/officeart/2005/8/layout/bProcess2"/>
    <dgm:cxn modelId="{366ED41B-97B7-41A7-B3DA-CAECF0FE50E3}" type="presOf" srcId="{918634A0-558C-43C0-BC0C-99235F6ADF7A}" destId="{BCD3D64E-4060-4C31-9466-403DE7493B3D}" srcOrd="0" destOrd="0" presId="urn:microsoft.com/office/officeart/2005/8/layout/bProcess2"/>
    <dgm:cxn modelId="{7D7B63D1-EF1D-4318-9985-3CA703510669}" type="presOf" srcId="{53631A8B-3946-4070-8D58-19E4DDBA84E2}" destId="{3D5910AD-67A3-433D-BEA3-41D8554F008C}" srcOrd="0" destOrd="0" presId="urn:microsoft.com/office/officeart/2005/8/layout/bProcess2"/>
    <dgm:cxn modelId="{A523C513-3243-4231-A9EE-CE9E12A72A6F}" type="presOf" srcId="{DF91F553-7225-4743-87B2-C87EDEF0AFDC}" destId="{4A44436C-5BEA-4F03-8918-A39EE5900F60}" srcOrd="0" destOrd="0" presId="urn:microsoft.com/office/officeart/2005/8/layout/bProcess2"/>
    <dgm:cxn modelId="{0346CB7F-403E-4D1D-A4A5-568BADF103C4}" type="presOf" srcId="{29F1F261-1613-4EC0-9096-DACED330FA7A}" destId="{318BE0D5-5269-4624-8885-91961D3377C3}" srcOrd="0" destOrd="0" presId="urn:microsoft.com/office/officeart/2005/8/layout/bProcess2"/>
    <dgm:cxn modelId="{5F55586E-F9DB-4E95-A74C-DC42312E3132}" type="presOf" srcId="{E188A2A8-73C9-4DC3-A1B5-15AA4D4B92F6}" destId="{67D5C79E-4F91-41C6-88DA-3D01307D9DD4}" srcOrd="0" destOrd="0" presId="urn:microsoft.com/office/officeart/2005/8/layout/bProcess2"/>
    <dgm:cxn modelId="{11414584-E1DB-48F1-BDBB-17F87B86EF1E}" type="presOf" srcId="{9B0B45CC-AD5A-4ECE-A40A-5C8C71A37821}" destId="{D8E162B4-1E42-4578-8000-75050BD8AFCA}" srcOrd="0" destOrd="0" presId="urn:microsoft.com/office/officeart/2005/8/layout/bProcess2"/>
    <dgm:cxn modelId="{717546CA-3431-4EAA-9B95-1F3A212C2DD9}" type="presOf" srcId="{0395DC15-C7E1-41B8-AD2F-9B5A115B8694}" destId="{2A5701D3-39F7-4A56-816A-5905FAA31068}" srcOrd="0" destOrd="0" presId="urn:microsoft.com/office/officeart/2005/8/layout/bProcess2"/>
    <dgm:cxn modelId="{EBD0BE95-50F5-4C3D-BDD2-46A25B565852}" srcId="{14E18407-C8D1-466E-B648-EE08A833AA6B}" destId="{719DC585-E3C2-471B-81F0-0D3EB0B35ACA}" srcOrd="6" destOrd="0" parTransId="{10CBBDF9-5DC2-4FF1-A4BC-4B3865C65C4F}" sibTransId="{413EB8D7-EBEB-4858-AACA-4A03A8E04FDE}"/>
    <dgm:cxn modelId="{DCBAD6CC-7237-4765-B241-69D457DEF464}" type="presOf" srcId="{70DBF8B4-CB77-4F6F-943F-474B913D4746}" destId="{48B97F79-AF10-4A11-A3A6-B1A41D1F9FC5}" srcOrd="0" destOrd="0" presId="urn:microsoft.com/office/officeart/2005/8/layout/bProcess2"/>
    <dgm:cxn modelId="{03B7494F-6CD0-491A-B2A5-CB7099F6DA97}" type="presOf" srcId="{413EB8D7-EBEB-4858-AACA-4A03A8E04FDE}" destId="{03E9B007-2DD7-4B68-BEB7-39034A25437C}" srcOrd="0" destOrd="0" presId="urn:microsoft.com/office/officeart/2005/8/layout/bProcess2"/>
    <dgm:cxn modelId="{AE7647FC-4FE2-4812-A403-4A53D37DA6EA}" type="presOf" srcId="{FBC54AFE-2360-40F3-9FBC-D3B86D42F9F6}" destId="{9C42AF94-18F2-40AD-BD15-FAE89E1AD5AB}" srcOrd="0" destOrd="0" presId="urn:microsoft.com/office/officeart/2005/8/layout/bProcess2"/>
    <dgm:cxn modelId="{D11C3059-24B7-4745-B213-FE05277CB755}" type="presOf" srcId="{3B3ABCB2-8397-4FA1-96D0-2A9FB7797F75}" destId="{83EECB6F-2C9F-45F2-B69E-E4454163ACC6}" srcOrd="0" destOrd="0" presId="urn:microsoft.com/office/officeart/2005/8/layout/bProcess2"/>
    <dgm:cxn modelId="{06C9F8FD-3611-4438-B368-01F9E4FA8597}" type="presOf" srcId="{14E18407-C8D1-466E-B648-EE08A833AA6B}" destId="{DD269B04-E7FF-4BAE-BEA7-C424BB6AE155}" srcOrd="0" destOrd="0" presId="urn:microsoft.com/office/officeart/2005/8/layout/bProcess2"/>
    <dgm:cxn modelId="{7E58713D-752E-401C-A608-EEAAC10CAAE1}" srcId="{14E18407-C8D1-466E-B648-EE08A833AA6B}" destId="{59472033-61C8-4D73-88FF-7DB365F0EE60}" srcOrd="8" destOrd="0" parTransId="{5900B024-8821-4F6F-ACEC-6B2841146DFB}" sibTransId="{0D5E2FDA-5104-4BA7-B06C-6E04FB718C87}"/>
    <dgm:cxn modelId="{9396A4ED-1B1C-4E65-8B96-75BDDF308937}" srcId="{14E18407-C8D1-466E-B648-EE08A833AA6B}" destId="{70DBF8B4-CB77-4F6F-943F-474B913D4746}" srcOrd="7" destOrd="0" parTransId="{16E7FEE4-0E22-471D-B7C2-9128F4F6E53F}" sibTransId="{FC301011-D2A6-4878-981D-E5F5DECFBA9F}"/>
    <dgm:cxn modelId="{A2A2C687-849E-4142-ABCF-9CF4050D85CF}" type="presOf" srcId="{5C891042-07C7-4ADC-AD12-E110427F9E33}" destId="{21D589F1-F2A3-4BAA-8991-287991891BA8}" srcOrd="0" destOrd="0" presId="urn:microsoft.com/office/officeart/2005/8/layout/bProcess2"/>
    <dgm:cxn modelId="{BC688209-294A-41E6-B45A-3188B6F75D9D}" srcId="{14E18407-C8D1-466E-B648-EE08A833AA6B}" destId="{3B3ABCB2-8397-4FA1-96D0-2A9FB7797F75}" srcOrd="1" destOrd="0" parTransId="{7DDA615A-D5D0-41BC-B2DA-3EC1CA6F41EA}" sibTransId="{29F1F261-1613-4EC0-9096-DACED330FA7A}"/>
    <dgm:cxn modelId="{656BA85D-61A2-4971-BD0B-ECDCCB793202}" type="presOf" srcId="{719DC585-E3C2-471B-81F0-0D3EB0B35ACA}" destId="{B6D9E57A-5E43-48CD-BAFB-B0590BFEC92C}" srcOrd="0" destOrd="0" presId="urn:microsoft.com/office/officeart/2005/8/layout/bProcess2"/>
    <dgm:cxn modelId="{53311000-2121-48AB-9C99-C713DFDEEF38}" srcId="{14E18407-C8D1-466E-B648-EE08A833AA6B}" destId="{FBC54AFE-2360-40F3-9FBC-D3B86D42F9F6}" srcOrd="0" destOrd="0" parTransId="{89A85AD0-8A98-4301-A96C-70A523AD41DB}" sibTransId="{53631A8B-3946-4070-8D58-19E4DDBA84E2}"/>
    <dgm:cxn modelId="{EC78BD4A-D0CB-4C68-8407-C812E64FF589}" srcId="{14E18407-C8D1-466E-B648-EE08A833AA6B}" destId="{6403E999-AA7F-46D2-BA2D-3C6B52C11C8A}" srcOrd="4" destOrd="0" parTransId="{76098F73-EF9D-433A-B2EB-4B5C5F6932A8}" sibTransId="{E188A2A8-73C9-4DC3-A1B5-15AA4D4B92F6}"/>
    <dgm:cxn modelId="{C80C0CE2-1D70-4A24-BE74-0162282AB825}" type="presOf" srcId="{FC301011-D2A6-4878-981D-E5F5DECFBA9F}" destId="{B2687BB8-F1FA-4B44-81AD-B6F3DDD22880}" srcOrd="0" destOrd="0" presId="urn:microsoft.com/office/officeart/2005/8/layout/bProcess2"/>
    <dgm:cxn modelId="{16F9403C-8E3C-4723-870C-0ACB58D3AEBC}" srcId="{14E18407-C8D1-466E-B648-EE08A833AA6B}" destId="{5C891042-07C7-4ADC-AD12-E110427F9E33}" srcOrd="3" destOrd="0" parTransId="{C414720C-771E-4119-8BC6-2E50DC65BCBA}" sibTransId="{9B0B45CC-AD5A-4ECE-A40A-5C8C71A37821}"/>
    <dgm:cxn modelId="{0EEB53C0-436F-4F27-A268-242516C483E1}" type="presOf" srcId="{59472033-61C8-4D73-88FF-7DB365F0EE60}" destId="{D3D83202-EE3A-419A-A650-9D0E26E34288}" srcOrd="0" destOrd="0" presId="urn:microsoft.com/office/officeart/2005/8/layout/bProcess2"/>
    <dgm:cxn modelId="{2358E95D-03B6-44E0-B3BE-53A90B670612}" srcId="{14E18407-C8D1-466E-B648-EE08A833AA6B}" destId="{918634A0-558C-43C0-BC0C-99235F6ADF7A}" srcOrd="5" destOrd="0" parTransId="{1095104D-016C-49A4-9DC7-0B1F3E5FE470}" sibTransId="{C381AE9C-E85D-4090-9A11-B876BF9744B2}"/>
    <dgm:cxn modelId="{5C597372-8093-4B0F-AAA6-60AA530A5837}" type="presParOf" srcId="{DD269B04-E7FF-4BAE-BEA7-C424BB6AE155}" destId="{9C42AF94-18F2-40AD-BD15-FAE89E1AD5AB}" srcOrd="0" destOrd="0" presId="urn:microsoft.com/office/officeart/2005/8/layout/bProcess2"/>
    <dgm:cxn modelId="{3AD2C264-7453-40C1-B120-576816031EC5}" type="presParOf" srcId="{DD269B04-E7FF-4BAE-BEA7-C424BB6AE155}" destId="{3D5910AD-67A3-433D-BEA3-41D8554F008C}" srcOrd="1" destOrd="0" presId="urn:microsoft.com/office/officeart/2005/8/layout/bProcess2"/>
    <dgm:cxn modelId="{90ADD92C-2CCD-4405-A272-A5CA0FED0D31}" type="presParOf" srcId="{DD269B04-E7FF-4BAE-BEA7-C424BB6AE155}" destId="{7632BE37-BD6A-4EDD-9B95-F50D5B82162B}" srcOrd="2" destOrd="0" presId="urn:microsoft.com/office/officeart/2005/8/layout/bProcess2"/>
    <dgm:cxn modelId="{18F76489-9393-47D7-AD63-C92CD657E6D2}" type="presParOf" srcId="{7632BE37-BD6A-4EDD-9B95-F50D5B82162B}" destId="{8EBEE502-1FDD-4C2E-A1C6-9866BCD30F79}" srcOrd="0" destOrd="0" presId="urn:microsoft.com/office/officeart/2005/8/layout/bProcess2"/>
    <dgm:cxn modelId="{BD4607E8-218C-4F33-8311-4218AEF44EB8}" type="presParOf" srcId="{7632BE37-BD6A-4EDD-9B95-F50D5B82162B}" destId="{83EECB6F-2C9F-45F2-B69E-E4454163ACC6}" srcOrd="1" destOrd="0" presId="urn:microsoft.com/office/officeart/2005/8/layout/bProcess2"/>
    <dgm:cxn modelId="{6D6DA087-B376-4EEF-9565-36AC49159866}" type="presParOf" srcId="{DD269B04-E7FF-4BAE-BEA7-C424BB6AE155}" destId="{318BE0D5-5269-4624-8885-91961D3377C3}" srcOrd="3" destOrd="0" presId="urn:microsoft.com/office/officeart/2005/8/layout/bProcess2"/>
    <dgm:cxn modelId="{AB61F891-212B-4D1C-8ECF-DF80A262C1EE}" type="presParOf" srcId="{DD269B04-E7FF-4BAE-BEA7-C424BB6AE155}" destId="{28223C7B-14A0-4FFE-9F5D-C25AE2E30A20}" srcOrd="4" destOrd="0" presId="urn:microsoft.com/office/officeart/2005/8/layout/bProcess2"/>
    <dgm:cxn modelId="{04762924-88BE-4CDF-9A11-93937B188730}" type="presParOf" srcId="{28223C7B-14A0-4FFE-9F5D-C25AE2E30A20}" destId="{CB974A52-9149-4AE4-ABB4-904CF894CB64}" srcOrd="0" destOrd="0" presId="urn:microsoft.com/office/officeart/2005/8/layout/bProcess2"/>
    <dgm:cxn modelId="{F14B994B-C1B9-4F05-A1FA-7716FC36403B}" type="presParOf" srcId="{28223C7B-14A0-4FFE-9F5D-C25AE2E30A20}" destId="{4A44436C-5BEA-4F03-8918-A39EE5900F60}" srcOrd="1" destOrd="0" presId="urn:microsoft.com/office/officeart/2005/8/layout/bProcess2"/>
    <dgm:cxn modelId="{4178EC50-BB08-44C2-B936-DA52908CA38D}" type="presParOf" srcId="{DD269B04-E7FF-4BAE-BEA7-C424BB6AE155}" destId="{2A5701D3-39F7-4A56-816A-5905FAA31068}" srcOrd="5" destOrd="0" presId="urn:microsoft.com/office/officeart/2005/8/layout/bProcess2"/>
    <dgm:cxn modelId="{25C291B8-E115-4245-B9C8-DF18E3E89DF7}" type="presParOf" srcId="{DD269B04-E7FF-4BAE-BEA7-C424BB6AE155}" destId="{1AF4E559-6592-49E7-A433-C86DE6286DF1}" srcOrd="6" destOrd="0" presId="urn:microsoft.com/office/officeart/2005/8/layout/bProcess2"/>
    <dgm:cxn modelId="{D4A81F2E-6F4D-4BDA-8438-335F45AA5A66}" type="presParOf" srcId="{1AF4E559-6592-49E7-A433-C86DE6286DF1}" destId="{7F002F9C-5D27-4441-8EF8-F6910CA7EB7B}" srcOrd="0" destOrd="0" presId="urn:microsoft.com/office/officeart/2005/8/layout/bProcess2"/>
    <dgm:cxn modelId="{96F9084D-0950-427E-9725-A6BAED052051}" type="presParOf" srcId="{1AF4E559-6592-49E7-A433-C86DE6286DF1}" destId="{21D589F1-F2A3-4BAA-8991-287991891BA8}" srcOrd="1" destOrd="0" presId="urn:microsoft.com/office/officeart/2005/8/layout/bProcess2"/>
    <dgm:cxn modelId="{EEC7F40C-FF7D-4A7D-8E3C-FA2089884EF4}" type="presParOf" srcId="{DD269B04-E7FF-4BAE-BEA7-C424BB6AE155}" destId="{D8E162B4-1E42-4578-8000-75050BD8AFCA}" srcOrd="7" destOrd="0" presId="urn:microsoft.com/office/officeart/2005/8/layout/bProcess2"/>
    <dgm:cxn modelId="{20AB5183-2143-4D13-A4B7-F89F59FE3A28}" type="presParOf" srcId="{DD269B04-E7FF-4BAE-BEA7-C424BB6AE155}" destId="{2653E3AC-FC01-4FC0-A7D2-05CA8DDD9711}" srcOrd="8" destOrd="0" presId="urn:microsoft.com/office/officeart/2005/8/layout/bProcess2"/>
    <dgm:cxn modelId="{1EFCB980-58BF-48CC-934E-39206DF02BC4}" type="presParOf" srcId="{2653E3AC-FC01-4FC0-A7D2-05CA8DDD9711}" destId="{1409AA8E-3EB4-4CA0-AC6A-78588006EF89}" srcOrd="0" destOrd="0" presId="urn:microsoft.com/office/officeart/2005/8/layout/bProcess2"/>
    <dgm:cxn modelId="{9461D8CC-5BF8-49CD-BCB7-D04445A2314D}" type="presParOf" srcId="{2653E3AC-FC01-4FC0-A7D2-05CA8DDD9711}" destId="{1944CC90-8498-48DD-B35F-8764A546663A}" srcOrd="1" destOrd="0" presId="urn:microsoft.com/office/officeart/2005/8/layout/bProcess2"/>
    <dgm:cxn modelId="{8569D9E7-F1D8-453B-8EB9-4FB638BEC09C}" type="presParOf" srcId="{DD269B04-E7FF-4BAE-BEA7-C424BB6AE155}" destId="{67D5C79E-4F91-41C6-88DA-3D01307D9DD4}" srcOrd="9" destOrd="0" presId="urn:microsoft.com/office/officeart/2005/8/layout/bProcess2"/>
    <dgm:cxn modelId="{A5FB2E54-C9E2-4EE1-B198-CAAB3FFEEEDE}" type="presParOf" srcId="{DD269B04-E7FF-4BAE-BEA7-C424BB6AE155}" destId="{1CB829D5-3330-429E-9AA4-98281A9C8F44}" srcOrd="10" destOrd="0" presId="urn:microsoft.com/office/officeart/2005/8/layout/bProcess2"/>
    <dgm:cxn modelId="{BCA0F336-C9C9-47A3-A49C-93FFD064EA72}" type="presParOf" srcId="{1CB829D5-3330-429E-9AA4-98281A9C8F44}" destId="{B8C7958C-A84C-42B3-989F-77B9EDE06B83}" srcOrd="0" destOrd="0" presId="urn:microsoft.com/office/officeart/2005/8/layout/bProcess2"/>
    <dgm:cxn modelId="{21B430CA-D598-4C81-91A9-391CC31CDA1F}" type="presParOf" srcId="{1CB829D5-3330-429E-9AA4-98281A9C8F44}" destId="{BCD3D64E-4060-4C31-9466-403DE7493B3D}" srcOrd="1" destOrd="0" presId="urn:microsoft.com/office/officeart/2005/8/layout/bProcess2"/>
    <dgm:cxn modelId="{D7E2B949-00CB-4205-893F-1B8A8A65B5AC}" type="presParOf" srcId="{DD269B04-E7FF-4BAE-BEA7-C424BB6AE155}" destId="{19351DF1-5417-44C1-9768-D10DAE06C7B4}" srcOrd="11" destOrd="0" presId="urn:microsoft.com/office/officeart/2005/8/layout/bProcess2"/>
    <dgm:cxn modelId="{70A3D4A6-89E4-4A70-AF4D-15EDB3549A8E}" type="presParOf" srcId="{DD269B04-E7FF-4BAE-BEA7-C424BB6AE155}" destId="{33484220-F05E-40A9-80A7-A72EF2CEB496}" srcOrd="12" destOrd="0" presId="urn:microsoft.com/office/officeart/2005/8/layout/bProcess2"/>
    <dgm:cxn modelId="{E582D162-D3E6-40C0-8C3D-EAC1980C30CC}" type="presParOf" srcId="{33484220-F05E-40A9-80A7-A72EF2CEB496}" destId="{9AA06707-9C59-4C6A-9FEA-10FF836847E6}" srcOrd="0" destOrd="0" presId="urn:microsoft.com/office/officeart/2005/8/layout/bProcess2"/>
    <dgm:cxn modelId="{A6710340-09CE-49DA-A346-9FAB8A7980EE}" type="presParOf" srcId="{33484220-F05E-40A9-80A7-A72EF2CEB496}" destId="{B6D9E57A-5E43-48CD-BAFB-B0590BFEC92C}" srcOrd="1" destOrd="0" presId="urn:microsoft.com/office/officeart/2005/8/layout/bProcess2"/>
    <dgm:cxn modelId="{F1EE3FC3-A84C-43F2-8853-B30DFC4F1FE4}" type="presParOf" srcId="{DD269B04-E7FF-4BAE-BEA7-C424BB6AE155}" destId="{03E9B007-2DD7-4B68-BEB7-39034A25437C}" srcOrd="13" destOrd="0" presId="urn:microsoft.com/office/officeart/2005/8/layout/bProcess2"/>
    <dgm:cxn modelId="{68B17DAA-DBD5-49DF-AB66-888AC1A90605}" type="presParOf" srcId="{DD269B04-E7FF-4BAE-BEA7-C424BB6AE155}" destId="{040EBE33-860D-4937-B4E0-2DC62284CA06}" srcOrd="14" destOrd="0" presId="urn:microsoft.com/office/officeart/2005/8/layout/bProcess2"/>
    <dgm:cxn modelId="{B3E94377-A926-4403-8CCD-62C3DAE9C264}" type="presParOf" srcId="{040EBE33-860D-4937-B4E0-2DC62284CA06}" destId="{9764CE35-83DD-4EC6-A118-8436C383ABA9}" srcOrd="0" destOrd="0" presId="urn:microsoft.com/office/officeart/2005/8/layout/bProcess2"/>
    <dgm:cxn modelId="{48B5FB36-4529-43F6-A5AE-63A1F07C5B68}" type="presParOf" srcId="{040EBE33-860D-4937-B4E0-2DC62284CA06}" destId="{48B97F79-AF10-4A11-A3A6-B1A41D1F9FC5}" srcOrd="1" destOrd="0" presId="urn:microsoft.com/office/officeart/2005/8/layout/bProcess2"/>
    <dgm:cxn modelId="{1EB3DB06-A9DF-4600-AACE-9C89389778B3}" type="presParOf" srcId="{DD269B04-E7FF-4BAE-BEA7-C424BB6AE155}" destId="{B2687BB8-F1FA-4B44-81AD-B6F3DDD22880}" srcOrd="15" destOrd="0" presId="urn:microsoft.com/office/officeart/2005/8/layout/bProcess2"/>
    <dgm:cxn modelId="{4E0C1CBA-177B-4FCD-B6B0-4D4B069657AF}" type="presParOf" srcId="{DD269B04-E7FF-4BAE-BEA7-C424BB6AE155}" destId="{D3D83202-EE3A-419A-A650-9D0E26E34288}" srcOrd="16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4A74CE-941D-4240-9404-B95F114DAC20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563A6F2B-1CF3-46CC-8700-D80B8831A8EA}">
      <dgm:prSet phldrT="[نص]"/>
      <dgm:spPr/>
      <dgm:t>
        <a:bodyPr/>
        <a:lstStyle/>
        <a:p>
          <a:pPr rtl="1"/>
          <a:r>
            <a:rPr lang="ar-SA" dirty="0" smtClean="0"/>
            <a:t>1</a:t>
          </a:r>
          <a:endParaRPr lang="ar-SA" dirty="0"/>
        </a:p>
      </dgm:t>
    </dgm:pt>
    <dgm:pt modelId="{6C938F2F-D21D-4D9C-BDDE-4D25598FF0D9}" type="parTrans" cxnId="{E317A1A4-081E-42EF-AD52-6C32A6905CD4}">
      <dgm:prSet/>
      <dgm:spPr/>
      <dgm:t>
        <a:bodyPr/>
        <a:lstStyle/>
        <a:p>
          <a:pPr rtl="1"/>
          <a:endParaRPr lang="ar-SA"/>
        </a:p>
      </dgm:t>
    </dgm:pt>
    <dgm:pt modelId="{A17592C1-4F4C-444B-B7FC-C9F1412E8610}" type="sibTrans" cxnId="{E317A1A4-081E-42EF-AD52-6C32A6905CD4}">
      <dgm:prSet/>
      <dgm:spPr/>
      <dgm:t>
        <a:bodyPr/>
        <a:lstStyle/>
        <a:p>
          <a:pPr rtl="1"/>
          <a:endParaRPr lang="ar-SA"/>
        </a:p>
      </dgm:t>
    </dgm:pt>
    <dgm:pt modelId="{A4185B18-CBDC-4AAF-9EA8-3CFF68F5BF58}">
      <dgm:prSet phldrT="[نص]" custT="1"/>
      <dgm:spPr/>
      <dgm:t>
        <a:bodyPr/>
        <a:lstStyle/>
        <a:p>
          <a:pPr rtl="1"/>
          <a:r>
            <a:rPr lang="ar-SA" sz="4800" dirty="0" smtClean="0"/>
            <a:t>طول مدة النظر</a:t>
          </a:r>
          <a:endParaRPr lang="ar-SA" sz="4800" dirty="0"/>
        </a:p>
      </dgm:t>
    </dgm:pt>
    <dgm:pt modelId="{587AF875-47E5-44D8-B0B1-14D93BA60688}" type="parTrans" cxnId="{E9754EC9-DB7D-467A-A354-8B8075C03D2C}">
      <dgm:prSet/>
      <dgm:spPr/>
      <dgm:t>
        <a:bodyPr/>
        <a:lstStyle/>
        <a:p>
          <a:pPr rtl="1"/>
          <a:endParaRPr lang="ar-SA"/>
        </a:p>
      </dgm:t>
    </dgm:pt>
    <dgm:pt modelId="{716EB43F-8075-4F94-8BA6-08BF9CF696A3}" type="sibTrans" cxnId="{E9754EC9-DB7D-467A-A354-8B8075C03D2C}">
      <dgm:prSet/>
      <dgm:spPr/>
      <dgm:t>
        <a:bodyPr/>
        <a:lstStyle/>
        <a:p>
          <a:pPr rtl="1"/>
          <a:endParaRPr lang="ar-SA"/>
        </a:p>
      </dgm:t>
    </dgm:pt>
    <dgm:pt modelId="{6ED4109C-202E-4B8C-ABFC-E84A6E6E57FA}">
      <dgm:prSet phldrT="[نص]"/>
      <dgm:spPr/>
      <dgm:t>
        <a:bodyPr/>
        <a:lstStyle/>
        <a:p>
          <a:pPr rtl="1"/>
          <a:r>
            <a:rPr lang="ar-SA" dirty="0" smtClean="0"/>
            <a:t>2</a:t>
          </a:r>
          <a:endParaRPr lang="ar-SA" dirty="0"/>
        </a:p>
      </dgm:t>
    </dgm:pt>
    <dgm:pt modelId="{52EAB6D9-5A73-48C1-B84C-9229940450AA}" type="parTrans" cxnId="{91BF4A8B-A68B-41D4-96E4-9EB10625AE4D}">
      <dgm:prSet/>
      <dgm:spPr/>
      <dgm:t>
        <a:bodyPr/>
        <a:lstStyle/>
        <a:p>
          <a:pPr rtl="1"/>
          <a:endParaRPr lang="ar-SA"/>
        </a:p>
      </dgm:t>
    </dgm:pt>
    <dgm:pt modelId="{FD6DB862-4592-4B6A-800E-55ABD5571EB5}" type="sibTrans" cxnId="{91BF4A8B-A68B-41D4-96E4-9EB10625AE4D}">
      <dgm:prSet/>
      <dgm:spPr/>
      <dgm:t>
        <a:bodyPr/>
        <a:lstStyle/>
        <a:p>
          <a:pPr rtl="1"/>
          <a:endParaRPr lang="ar-SA"/>
        </a:p>
      </dgm:t>
    </dgm:pt>
    <dgm:pt modelId="{4D7433F0-44E8-43A7-B07E-3A4222CE9F5D}">
      <dgm:prSet phldrT="[نص]" custT="1"/>
      <dgm:spPr/>
      <dgm:t>
        <a:bodyPr/>
        <a:lstStyle/>
        <a:p>
          <a:pPr rtl="1"/>
          <a:r>
            <a:rPr lang="ar-SA" sz="4800" dirty="0" smtClean="0"/>
            <a:t>عمق النظرة </a:t>
          </a:r>
          <a:endParaRPr lang="ar-SA" sz="4800" dirty="0"/>
        </a:p>
      </dgm:t>
    </dgm:pt>
    <dgm:pt modelId="{22611E77-7078-408C-A05E-A10565D96224}" type="parTrans" cxnId="{54CE2424-183F-46D3-97E9-8A171B999CFD}">
      <dgm:prSet/>
      <dgm:spPr/>
      <dgm:t>
        <a:bodyPr/>
        <a:lstStyle/>
        <a:p>
          <a:pPr rtl="1"/>
          <a:endParaRPr lang="ar-SA"/>
        </a:p>
      </dgm:t>
    </dgm:pt>
    <dgm:pt modelId="{1FBC5788-47DC-4464-92D8-93E255A2160A}" type="sibTrans" cxnId="{54CE2424-183F-46D3-97E9-8A171B999CFD}">
      <dgm:prSet/>
      <dgm:spPr/>
      <dgm:t>
        <a:bodyPr/>
        <a:lstStyle/>
        <a:p>
          <a:pPr rtl="1"/>
          <a:endParaRPr lang="ar-SA"/>
        </a:p>
      </dgm:t>
    </dgm:pt>
    <dgm:pt modelId="{8AAA9394-53C5-460A-BE18-C05CB4C524E5}">
      <dgm:prSet phldrT="[نص]"/>
      <dgm:spPr/>
      <dgm:t>
        <a:bodyPr/>
        <a:lstStyle/>
        <a:p>
          <a:pPr rtl="1"/>
          <a:r>
            <a:rPr lang="ar-SA" dirty="0" smtClean="0"/>
            <a:t>3</a:t>
          </a:r>
          <a:endParaRPr lang="ar-SA" dirty="0"/>
        </a:p>
      </dgm:t>
    </dgm:pt>
    <dgm:pt modelId="{1C0C681D-FE98-4FBC-BF80-8803CDDE6923}" type="parTrans" cxnId="{B3175D2E-7718-47E1-B7D3-8479CC4F66BA}">
      <dgm:prSet/>
      <dgm:spPr/>
      <dgm:t>
        <a:bodyPr/>
        <a:lstStyle/>
        <a:p>
          <a:pPr rtl="1"/>
          <a:endParaRPr lang="ar-SA"/>
        </a:p>
      </dgm:t>
    </dgm:pt>
    <dgm:pt modelId="{1FE08CC2-0E2D-457F-A282-602E63D78BC5}" type="sibTrans" cxnId="{B3175D2E-7718-47E1-B7D3-8479CC4F66BA}">
      <dgm:prSet/>
      <dgm:spPr/>
      <dgm:t>
        <a:bodyPr/>
        <a:lstStyle/>
        <a:p>
          <a:pPr rtl="1"/>
          <a:endParaRPr lang="ar-SA"/>
        </a:p>
      </dgm:t>
    </dgm:pt>
    <dgm:pt modelId="{945D7D73-B160-4F6C-AFDD-1343634D53C9}">
      <dgm:prSet phldrT="[نص]" custT="1"/>
      <dgm:spPr/>
      <dgm:t>
        <a:bodyPr/>
        <a:lstStyle/>
        <a:p>
          <a:pPr rtl="1"/>
          <a:r>
            <a:rPr lang="ar-SA" sz="4800" dirty="0" smtClean="0"/>
            <a:t>المساحة التي ننظر اليها</a:t>
          </a:r>
          <a:endParaRPr lang="ar-SA" sz="4800" dirty="0"/>
        </a:p>
      </dgm:t>
    </dgm:pt>
    <dgm:pt modelId="{A43DA1ED-FA5C-470B-98C9-76EB6E6E3F54}" type="parTrans" cxnId="{BDFEDD0E-B5ED-41A3-A322-29F116BA4601}">
      <dgm:prSet/>
      <dgm:spPr/>
      <dgm:t>
        <a:bodyPr/>
        <a:lstStyle/>
        <a:p>
          <a:pPr rtl="1"/>
          <a:endParaRPr lang="ar-SA"/>
        </a:p>
      </dgm:t>
    </dgm:pt>
    <dgm:pt modelId="{B5B7CB4F-EB8E-46AC-AB3B-39E60D1D913B}" type="sibTrans" cxnId="{BDFEDD0E-B5ED-41A3-A322-29F116BA4601}">
      <dgm:prSet/>
      <dgm:spPr/>
      <dgm:t>
        <a:bodyPr/>
        <a:lstStyle/>
        <a:p>
          <a:pPr rtl="1"/>
          <a:endParaRPr lang="ar-SA"/>
        </a:p>
      </dgm:t>
    </dgm:pt>
    <dgm:pt modelId="{51DB365D-264F-4A98-B8DC-B6216B4AA070}" type="pres">
      <dgm:prSet presAssocID="{734A74CE-941D-4240-9404-B95F114DAC2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824721D-09B4-43FA-9781-6B99A344B478}" type="pres">
      <dgm:prSet presAssocID="{563A6F2B-1CF3-46CC-8700-D80B8831A8EA}" presName="composite" presStyleCnt="0"/>
      <dgm:spPr/>
    </dgm:pt>
    <dgm:pt modelId="{8A1FC8D3-5AB1-4E06-8E0D-C43FE1079538}" type="pres">
      <dgm:prSet presAssocID="{563A6F2B-1CF3-46CC-8700-D80B8831A8EA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8EA59CE-E7E9-48BC-9178-DDD447C76E7B}" type="pres">
      <dgm:prSet presAssocID="{563A6F2B-1CF3-46CC-8700-D80B8831A8EA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F55BE4B-955E-4E9C-A6EA-021E3A51339D}" type="pres">
      <dgm:prSet presAssocID="{A17592C1-4F4C-444B-B7FC-C9F1412E8610}" presName="sp" presStyleCnt="0"/>
      <dgm:spPr/>
    </dgm:pt>
    <dgm:pt modelId="{5522B3EF-C97F-48A4-AD6F-C0F0ABC802DB}" type="pres">
      <dgm:prSet presAssocID="{6ED4109C-202E-4B8C-ABFC-E84A6E6E57FA}" presName="composite" presStyleCnt="0"/>
      <dgm:spPr/>
    </dgm:pt>
    <dgm:pt modelId="{8293EDF0-D4A9-44A3-9713-1AB5FFABAC47}" type="pres">
      <dgm:prSet presAssocID="{6ED4109C-202E-4B8C-ABFC-E84A6E6E57FA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D6D14D4-CB73-4C7C-8227-82BD55AA82F0}" type="pres">
      <dgm:prSet presAssocID="{6ED4109C-202E-4B8C-ABFC-E84A6E6E57FA}" presName="descendantText" presStyleLbl="alignAcc1" presStyleIdx="1" presStyleCnt="3" custLinFactNeighborX="228" custLinFactNeighborY="-445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F084534-9372-4C2C-8FBA-11AD48BD56E5}" type="pres">
      <dgm:prSet presAssocID="{FD6DB862-4592-4B6A-800E-55ABD5571EB5}" presName="sp" presStyleCnt="0"/>
      <dgm:spPr/>
    </dgm:pt>
    <dgm:pt modelId="{20A1A891-EE56-4089-9A6B-829DDCDF4241}" type="pres">
      <dgm:prSet presAssocID="{8AAA9394-53C5-460A-BE18-C05CB4C524E5}" presName="composite" presStyleCnt="0"/>
      <dgm:spPr/>
    </dgm:pt>
    <dgm:pt modelId="{B9FA7797-C387-4F32-9F2A-53C730C86702}" type="pres">
      <dgm:prSet presAssocID="{8AAA9394-53C5-460A-BE18-C05CB4C524E5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1620B5E-5AEC-402B-9F0E-7123869317B6}" type="pres">
      <dgm:prSet presAssocID="{8AAA9394-53C5-460A-BE18-C05CB4C524E5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FB49766-172D-4F45-B1FA-7C5E3DEBAEEA}" type="presOf" srcId="{734A74CE-941D-4240-9404-B95F114DAC20}" destId="{51DB365D-264F-4A98-B8DC-B6216B4AA070}" srcOrd="0" destOrd="0" presId="urn:microsoft.com/office/officeart/2005/8/layout/chevron2"/>
    <dgm:cxn modelId="{E9754EC9-DB7D-467A-A354-8B8075C03D2C}" srcId="{563A6F2B-1CF3-46CC-8700-D80B8831A8EA}" destId="{A4185B18-CBDC-4AAF-9EA8-3CFF68F5BF58}" srcOrd="0" destOrd="0" parTransId="{587AF875-47E5-44D8-B0B1-14D93BA60688}" sibTransId="{716EB43F-8075-4F94-8BA6-08BF9CF696A3}"/>
    <dgm:cxn modelId="{B3175D2E-7718-47E1-B7D3-8479CC4F66BA}" srcId="{734A74CE-941D-4240-9404-B95F114DAC20}" destId="{8AAA9394-53C5-460A-BE18-C05CB4C524E5}" srcOrd="2" destOrd="0" parTransId="{1C0C681D-FE98-4FBC-BF80-8803CDDE6923}" sibTransId="{1FE08CC2-0E2D-457F-A282-602E63D78BC5}"/>
    <dgm:cxn modelId="{CC45EC19-C333-4F63-8D60-387E24FEB77B}" type="presOf" srcId="{563A6F2B-1CF3-46CC-8700-D80B8831A8EA}" destId="{8A1FC8D3-5AB1-4E06-8E0D-C43FE1079538}" srcOrd="0" destOrd="0" presId="urn:microsoft.com/office/officeart/2005/8/layout/chevron2"/>
    <dgm:cxn modelId="{DAB1880C-CB2D-4362-80A8-F91F6B348384}" type="presOf" srcId="{945D7D73-B160-4F6C-AFDD-1343634D53C9}" destId="{31620B5E-5AEC-402B-9F0E-7123869317B6}" srcOrd="0" destOrd="0" presId="urn:microsoft.com/office/officeart/2005/8/layout/chevron2"/>
    <dgm:cxn modelId="{54CE2424-183F-46D3-97E9-8A171B999CFD}" srcId="{6ED4109C-202E-4B8C-ABFC-E84A6E6E57FA}" destId="{4D7433F0-44E8-43A7-B07E-3A4222CE9F5D}" srcOrd="0" destOrd="0" parTransId="{22611E77-7078-408C-A05E-A10565D96224}" sibTransId="{1FBC5788-47DC-4464-92D8-93E255A2160A}"/>
    <dgm:cxn modelId="{E317A1A4-081E-42EF-AD52-6C32A6905CD4}" srcId="{734A74CE-941D-4240-9404-B95F114DAC20}" destId="{563A6F2B-1CF3-46CC-8700-D80B8831A8EA}" srcOrd="0" destOrd="0" parTransId="{6C938F2F-D21D-4D9C-BDDE-4D25598FF0D9}" sibTransId="{A17592C1-4F4C-444B-B7FC-C9F1412E8610}"/>
    <dgm:cxn modelId="{91BF4A8B-A68B-41D4-96E4-9EB10625AE4D}" srcId="{734A74CE-941D-4240-9404-B95F114DAC20}" destId="{6ED4109C-202E-4B8C-ABFC-E84A6E6E57FA}" srcOrd="1" destOrd="0" parTransId="{52EAB6D9-5A73-48C1-B84C-9229940450AA}" sibTransId="{FD6DB862-4592-4B6A-800E-55ABD5571EB5}"/>
    <dgm:cxn modelId="{BDFEDD0E-B5ED-41A3-A322-29F116BA4601}" srcId="{8AAA9394-53C5-460A-BE18-C05CB4C524E5}" destId="{945D7D73-B160-4F6C-AFDD-1343634D53C9}" srcOrd="0" destOrd="0" parTransId="{A43DA1ED-FA5C-470B-98C9-76EB6E6E3F54}" sibTransId="{B5B7CB4F-EB8E-46AC-AB3B-39E60D1D913B}"/>
    <dgm:cxn modelId="{0C3D3C44-B181-450D-95B9-8C20107B7691}" type="presOf" srcId="{6ED4109C-202E-4B8C-ABFC-E84A6E6E57FA}" destId="{8293EDF0-D4A9-44A3-9713-1AB5FFABAC47}" srcOrd="0" destOrd="0" presId="urn:microsoft.com/office/officeart/2005/8/layout/chevron2"/>
    <dgm:cxn modelId="{C715F238-D311-4E82-AFAF-52D81A91F070}" type="presOf" srcId="{A4185B18-CBDC-4AAF-9EA8-3CFF68F5BF58}" destId="{E8EA59CE-E7E9-48BC-9178-DDD447C76E7B}" srcOrd="0" destOrd="0" presId="urn:microsoft.com/office/officeart/2005/8/layout/chevron2"/>
    <dgm:cxn modelId="{35DFA45D-9DB5-4619-8FFB-21CC5D33B648}" type="presOf" srcId="{8AAA9394-53C5-460A-BE18-C05CB4C524E5}" destId="{B9FA7797-C387-4F32-9F2A-53C730C86702}" srcOrd="0" destOrd="0" presId="urn:microsoft.com/office/officeart/2005/8/layout/chevron2"/>
    <dgm:cxn modelId="{4720CC67-CDBC-4A0E-8326-92921830CB80}" type="presOf" srcId="{4D7433F0-44E8-43A7-B07E-3A4222CE9F5D}" destId="{BD6D14D4-CB73-4C7C-8227-82BD55AA82F0}" srcOrd="0" destOrd="0" presId="urn:microsoft.com/office/officeart/2005/8/layout/chevron2"/>
    <dgm:cxn modelId="{DEC17F2B-35EB-491C-887F-04246DE30AC5}" type="presParOf" srcId="{51DB365D-264F-4A98-B8DC-B6216B4AA070}" destId="{A824721D-09B4-43FA-9781-6B99A344B478}" srcOrd="0" destOrd="0" presId="urn:microsoft.com/office/officeart/2005/8/layout/chevron2"/>
    <dgm:cxn modelId="{7688D329-041D-4217-9247-9A88BBDB7410}" type="presParOf" srcId="{A824721D-09B4-43FA-9781-6B99A344B478}" destId="{8A1FC8D3-5AB1-4E06-8E0D-C43FE1079538}" srcOrd="0" destOrd="0" presId="urn:microsoft.com/office/officeart/2005/8/layout/chevron2"/>
    <dgm:cxn modelId="{C4E95B63-AEA7-415D-8361-E20ACBAD0BA9}" type="presParOf" srcId="{A824721D-09B4-43FA-9781-6B99A344B478}" destId="{E8EA59CE-E7E9-48BC-9178-DDD447C76E7B}" srcOrd="1" destOrd="0" presId="urn:microsoft.com/office/officeart/2005/8/layout/chevron2"/>
    <dgm:cxn modelId="{98442778-2DFF-4E8A-B583-252204DF7AE4}" type="presParOf" srcId="{51DB365D-264F-4A98-B8DC-B6216B4AA070}" destId="{DF55BE4B-955E-4E9C-A6EA-021E3A51339D}" srcOrd="1" destOrd="0" presId="urn:microsoft.com/office/officeart/2005/8/layout/chevron2"/>
    <dgm:cxn modelId="{254CF50E-4AC7-4D22-8F02-D6B5BFF6C59D}" type="presParOf" srcId="{51DB365D-264F-4A98-B8DC-B6216B4AA070}" destId="{5522B3EF-C97F-48A4-AD6F-C0F0ABC802DB}" srcOrd="2" destOrd="0" presId="urn:microsoft.com/office/officeart/2005/8/layout/chevron2"/>
    <dgm:cxn modelId="{3421E8A7-9219-4BF9-B0DC-9FC0BFF18AAC}" type="presParOf" srcId="{5522B3EF-C97F-48A4-AD6F-C0F0ABC802DB}" destId="{8293EDF0-D4A9-44A3-9713-1AB5FFABAC47}" srcOrd="0" destOrd="0" presId="urn:microsoft.com/office/officeart/2005/8/layout/chevron2"/>
    <dgm:cxn modelId="{BA03661D-1D57-4552-9DB4-27CECD367FB7}" type="presParOf" srcId="{5522B3EF-C97F-48A4-AD6F-C0F0ABC802DB}" destId="{BD6D14D4-CB73-4C7C-8227-82BD55AA82F0}" srcOrd="1" destOrd="0" presId="urn:microsoft.com/office/officeart/2005/8/layout/chevron2"/>
    <dgm:cxn modelId="{DC3C29DB-7775-45A8-BADC-F019F47931D6}" type="presParOf" srcId="{51DB365D-264F-4A98-B8DC-B6216B4AA070}" destId="{0F084534-9372-4C2C-8FBA-11AD48BD56E5}" srcOrd="3" destOrd="0" presId="urn:microsoft.com/office/officeart/2005/8/layout/chevron2"/>
    <dgm:cxn modelId="{F776C68D-59C6-44B1-8993-F5644727E9BA}" type="presParOf" srcId="{51DB365D-264F-4A98-B8DC-B6216B4AA070}" destId="{20A1A891-EE56-4089-9A6B-829DDCDF4241}" srcOrd="4" destOrd="0" presId="urn:microsoft.com/office/officeart/2005/8/layout/chevron2"/>
    <dgm:cxn modelId="{2D8CAA95-1528-418F-8051-C0CF349EC337}" type="presParOf" srcId="{20A1A891-EE56-4089-9A6B-829DDCDF4241}" destId="{B9FA7797-C387-4F32-9F2A-53C730C86702}" srcOrd="0" destOrd="0" presId="urn:microsoft.com/office/officeart/2005/8/layout/chevron2"/>
    <dgm:cxn modelId="{A43AFDD9-E372-4B94-AA1A-BE35B5207A77}" type="presParOf" srcId="{20A1A891-EE56-4089-9A6B-829DDCDF4241}" destId="{31620B5E-5AEC-402B-9F0E-7123869317B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EE011D0-7004-4D44-9A8B-9E8B4A813A45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3DD57DE-DE1A-4ED3-9FCA-F0F8CB3DF00E}">
      <dgm:prSet phldrT="[نص]"/>
      <dgm:spPr/>
      <dgm:t>
        <a:bodyPr/>
        <a:lstStyle/>
        <a:p>
          <a:pPr rtl="1"/>
          <a:r>
            <a:rPr lang="ar-SA" dirty="0" smtClean="0"/>
            <a:t>ق ا</a:t>
          </a:r>
          <a:endParaRPr lang="ar-SA" dirty="0"/>
        </a:p>
      </dgm:t>
    </dgm:pt>
    <dgm:pt modelId="{886B80FD-7230-41B2-939F-37803F3BF623}" type="parTrans" cxnId="{B518DF9E-D94F-4394-82B4-D3AD536A8144}">
      <dgm:prSet/>
      <dgm:spPr/>
      <dgm:t>
        <a:bodyPr/>
        <a:lstStyle/>
        <a:p>
          <a:pPr rtl="1"/>
          <a:endParaRPr lang="ar-SA"/>
        </a:p>
      </dgm:t>
    </dgm:pt>
    <dgm:pt modelId="{315EE079-D9A4-426B-A198-3F3279A94ADC}" type="sibTrans" cxnId="{B518DF9E-D94F-4394-82B4-D3AD536A8144}">
      <dgm:prSet/>
      <dgm:spPr/>
      <dgm:t>
        <a:bodyPr/>
        <a:lstStyle/>
        <a:p>
          <a:pPr rtl="1"/>
          <a:endParaRPr lang="ar-SA"/>
        </a:p>
      </dgm:t>
    </dgm:pt>
    <dgm:pt modelId="{E3D90F75-E7C8-4588-965F-87228FFA5393}">
      <dgm:prSet phldrT="[نص]" custT="1"/>
      <dgm:spPr/>
      <dgm:t>
        <a:bodyPr/>
        <a:lstStyle/>
        <a:p>
          <a:pPr rtl="1"/>
          <a:r>
            <a:rPr lang="ar-SA" sz="3200" dirty="0" smtClean="0"/>
            <a:t>اقرأ الإيماءات و الإشارات مجتمعة لا </a:t>
          </a:r>
          <a:r>
            <a:rPr lang="ar-SA" sz="3200" dirty="0" err="1" smtClean="0"/>
            <a:t>مقرفة</a:t>
          </a:r>
          <a:r>
            <a:rPr lang="ar-SA" sz="3200" dirty="0" smtClean="0"/>
            <a:t> </a:t>
          </a:r>
          <a:r>
            <a:rPr lang="ar-SA" sz="3200" dirty="0" err="1" smtClean="0"/>
            <a:t>.</a:t>
          </a:r>
          <a:endParaRPr lang="ar-SA" sz="3200" dirty="0"/>
        </a:p>
      </dgm:t>
    </dgm:pt>
    <dgm:pt modelId="{3CF44D0B-EB46-4DF9-95F6-778AB0899D31}" type="parTrans" cxnId="{AC80BC1F-F60A-480B-9AB0-D68D7071FE52}">
      <dgm:prSet/>
      <dgm:spPr/>
      <dgm:t>
        <a:bodyPr/>
        <a:lstStyle/>
        <a:p>
          <a:pPr rtl="1"/>
          <a:endParaRPr lang="ar-SA"/>
        </a:p>
      </dgm:t>
    </dgm:pt>
    <dgm:pt modelId="{D06FD50E-ED7D-437E-974D-859FF2B4E13C}" type="sibTrans" cxnId="{AC80BC1F-F60A-480B-9AB0-D68D7071FE52}">
      <dgm:prSet/>
      <dgm:spPr/>
      <dgm:t>
        <a:bodyPr/>
        <a:lstStyle/>
        <a:p>
          <a:pPr rtl="1"/>
          <a:endParaRPr lang="ar-SA"/>
        </a:p>
      </dgm:t>
    </dgm:pt>
    <dgm:pt modelId="{02AEFC81-71B4-416C-BD87-425B0F226495}">
      <dgm:prSet phldrT="[نص]"/>
      <dgm:spPr/>
      <dgm:t>
        <a:bodyPr/>
        <a:lstStyle/>
        <a:p>
          <a:pPr rtl="1"/>
          <a:r>
            <a:rPr lang="ar-SA" dirty="0" err="1" smtClean="0"/>
            <a:t>ق2</a:t>
          </a:r>
          <a:endParaRPr lang="ar-SA" dirty="0"/>
        </a:p>
      </dgm:t>
    </dgm:pt>
    <dgm:pt modelId="{BC2346BC-3600-433E-9C29-335A405C325E}" type="parTrans" cxnId="{BADACF32-16A5-4E5E-A10F-572D9D834270}">
      <dgm:prSet/>
      <dgm:spPr/>
      <dgm:t>
        <a:bodyPr/>
        <a:lstStyle/>
        <a:p>
          <a:pPr rtl="1"/>
          <a:endParaRPr lang="ar-SA"/>
        </a:p>
      </dgm:t>
    </dgm:pt>
    <dgm:pt modelId="{B545E41B-62F3-4940-AC92-4BEDA847FEAE}" type="sibTrans" cxnId="{BADACF32-16A5-4E5E-A10F-572D9D834270}">
      <dgm:prSet/>
      <dgm:spPr/>
      <dgm:t>
        <a:bodyPr/>
        <a:lstStyle/>
        <a:p>
          <a:pPr rtl="1"/>
          <a:endParaRPr lang="ar-SA"/>
        </a:p>
      </dgm:t>
    </dgm:pt>
    <dgm:pt modelId="{92C78A7D-1103-48EA-9637-FF205A077FA8}">
      <dgm:prSet phldrT="[نص]" custT="1"/>
      <dgm:spPr/>
      <dgm:t>
        <a:bodyPr/>
        <a:lstStyle/>
        <a:p>
          <a:pPr rtl="1"/>
          <a:r>
            <a:rPr lang="ar-SA" sz="3200" dirty="0" smtClean="0"/>
            <a:t>ابحث عن العلاقة بين الإيماءات واللغة </a:t>
          </a:r>
          <a:r>
            <a:rPr lang="ar-SA" sz="3200" dirty="0" err="1" smtClean="0"/>
            <a:t>اللفظية </a:t>
          </a:r>
          <a:r>
            <a:rPr lang="ar-SA" sz="3200" dirty="0" smtClean="0"/>
            <a:t>؛ حتى تفهم المواقف و </a:t>
          </a:r>
          <a:r>
            <a:rPr lang="ar-SA" sz="3200" dirty="0" err="1" smtClean="0"/>
            <a:t>تفسرها .</a:t>
          </a:r>
          <a:r>
            <a:rPr lang="ar-SA" sz="3200" dirty="0" smtClean="0"/>
            <a:t> </a:t>
          </a:r>
          <a:endParaRPr lang="ar-SA" sz="3200" dirty="0"/>
        </a:p>
      </dgm:t>
    </dgm:pt>
    <dgm:pt modelId="{6426A4F0-ED68-44C2-AD7C-BC6808A54B5F}" type="parTrans" cxnId="{EC07E861-D84C-4B4C-90BC-E7D6033E9E16}">
      <dgm:prSet/>
      <dgm:spPr/>
      <dgm:t>
        <a:bodyPr/>
        <a:lstStyle/>
        <a:p>
          <a:pPr rtl="1"/>
          <a:endParaRPr lang="ar-SA"/>
        </a:p>
      </dgm:t>
    </dgm:pt>
    <dgm:pt modelId="{EA55E658-45B5-4A47-86C3-1F3234D1F715}" type="sibTrans" cxnId="{EC07E861-D84C-4B4C-90BC-E7D6033E9E16}">
      <dgm:prSet/>
      <dgm:spPr/>
      <dgm:t>
        <a:bodyPr/>
        <a:lstStyle/>
        <a:p>
          <a:pPr rtl="1"/>
          <a:endParaRPr lang="ar-SA"/>
        </a:p>
      </dgm:t>
    </dgm:pt>
    <dgm:pt modelId="{E76EFCCE-9D97-40A8-8457-9A83F251E76A}">
      <dgm:prSet phldrT="[نص]"/>
      <dgm:spPr/>
      <dgm:t>
        <a:bodyPr/>
        <a:lstStyle/>
        <a:p>
          <a:pPr rtl="1"/>
          <a:r>
            <a:rPr lang="ar-SA" dirty="0" err="1" smtClean="0"/>
            <a:t>ق3</a:t>
          </a:r>
          <a:endParaRPr lang="ar-SA" dirty="0"/>
        </a:p>
      </dgm:t>
    </dgm:pt>
    <dgm:pt modelId="{44BF6AE4-64D6-42E1-8594-622243CE8BCC}" type="parTrans" cxnId="{833B131E-6323-4758-8276-D9D74EA5CF58}">
      <dgm:prSet/>
      <dgm:spPr/>
      <dgm:t>
        <a:bodyPr/>
        <a:lstStyle/>
        <a:p>
          <a:pPr rtl="1"/>
          <a:endParaRPr lang="ar-SA"/>
        </a:p>
      </dgm:t>
    </dgm:pt>
    <dgm:pt modelId="{9B347D4A-FD2A-4264-A8B4-6910C6067DA2}" type="sibTrans" cxnId="{833B131E-6323-4758-8276-D9D74EA5CF58}">
      <dgm:prSet/>
      <dgm:spPr/>
      <dgm:t>
        <a:bodyPr/>
        <a:lstStyle/>
        <a:p>
          <a:pPr rtl="1"/>
          <a:endParaRPr lang="ar-SA"/>
        </a:p>
      </dgm:t>
    </dgm:pt>
    <dgm:pt modelId="{0B56F751-1824-40AE-85B5-DC3465ABE521}">
      <dgm:prSet phldrT="[نص]" custT="1"/>
      <dgm:spPr/>
      <dgm:t>
        <a:bodyPr/>
        <a:lstStyle/>
        <a:p>
          <a:pPr rtl="1"/>
          <a:r>
            <a:rPr lang="ar-SA" sz="3200" dirty="0" smtClean="0"/>
            <a:t>اقرأ الإيماءات في سياقها و الإطار الذي تمت فيه حتى لا تنسى </a:t>
          </a:r>
          <a:r>
            <a:rPr lang="ar-SA" sz="3200" dirty="0" err="1" smtClean="0"/>
            <a:t>تفسيرها .</a:t>
          </a:r>
          <a:endParaRPr lang="ar-SA" sz="3200" dirty="0"/>
        </a:p>
      </dgm:t>
    </dgm:pt>
    <dgm:pt modelId="{4ECAD6BE-66CC-403C-BE7D-AFAF6E3CC3DA}" type="parTrans" cxnId="{15B28352-136A-4342-9FAB-1E49DD83E992}">
      <dgm:prSet/>
      <dgm:spPr/>
      <dgm:t>
        <a:bodyPr/>
        <a:lstStyle/>
        <a:p>
          <a:pPr rtl="1"/>
          <a:endParaRPr lang="ar-SA"/>
        </a:p>
      </dgm:t>
    </dgm:pt>
    <dgm:pt modelId="{3EDD2A88-DE03-4486-81D9-405CE35F7ABC}" type="sibTrans" cxnId="{15B28352-136A-4342-9FAB-1E49DD83E992}">
      <dgm:prSet/>
      <dgm:spPr/>
      <dgm:t>
        <a:bodyPr/>
        <a:lstStyle/>
        <a:p>
          <a:pPr rtl="1"/>
          <a:endParaRPr lang="ar-SA"/>
        </a:p>
      </dgm:t>
    </dgm:pt>
    <dgm:pt modelId="{A235BAA8-7FF3-47B8-83E1-73F6933B5571}" type="pres">
      <dgm:prSet presAssocID="{CEE011D0-7004-4D44-9A8B-9E8B4A813A4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7EB476B-D73A-4DA4-A4FC-FED061A01C8A}" type="pres">
      <dgm:prSet presAssocID="{23DD57DE-DE1A-4ED3-9FCA-F0F8CB3DF00E}" presName="composite" presStyleCnt="0"/>
      <dgm:spPr/>
    </dgm:pt>
    <dgm:pt modelId="{A2701C82-9593-469A-B251-2BBDF581689F}" type="pres">
      <dgm:prSet presAssocID="{23DD57DE-DE1A-4ED3-9FCA-F0F8CB3DF00E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8FA5EBC-4947-47D9-ABDC-9AEC9555AACB}" type="pres">
      <dgm:prSet presAssocID="{23DD57DE-DE1A-4ED3-9FCA-F0F8CB3DF00E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5201FFE-1071-473D-9CEE-236568F655DB}" type="pres">
      <dgm:prSet presAssocID="{315EE079-D9A4-426B-A198-3F3279A94ADC}" presName="sp" presStyleCnt="0"/>
      <dgm:spPr/>
    </dgm:pt>
    <dgm:pt modelId="{21E1970C-5C0B-4777-9DF1-FBAEDEA91E3E}" type="pres">
      <dgm:prSet presAssocID="{02AEFC81-71B4-416C-BD87-425B0F226495}" presName="composite" presStyleCnt="0"/>
      <dgm:spPr/>
    </dgm:pt>
    <dgm:pt modelId="{466E7F22-D399-42A6-8B19-64EC7FBE0A7B}" type="pres">
      <dgm:prSet presAssocID="{02AEFC81-71B4-416C-BD87-425B0F226495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E83F036-B688-41F9-BAE9-BD9B63D6063C}" type="pres">
      <dgm:prSet presAssocID="{02AEFC81-71B4-416C-BD87-425B0F226495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67599E9-EE03-4F41-91F6-9799963BADEA}" type="pres">
      <dgm:prSet presAssocID="{B545E41B-62F3-4940-AC92-4BEDA847FEAE}" presName="sp" presStyleCnt="0"/>
      <dgm:spPr/>
    </dgm:pt>
    <dgm:pt modelId="{6D466C1E-4145-4A5A-BFCF-DF2AD8EF6A46}" type="pres">
      <dgm:prSet presAssocID="{E76EFCCE-9D97-40A8-8457-9A83F251E76A}" presName="composite" presStyleCnt="0"/>
      <dgm:spPr/>
    </dgm:pt>
    <dgm:pt modelId="{642DE730-463C-4539-A2C5-C75BA199EB2F}" type="pres">
      <dgm:prSet presAssocID="{E76EFCCE-9D97-40A8-8457-9A83F251E76A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67F8366-84FE-4347-B1DE-C8DEC65AF712}" type="pres">
      <dgm:prSet presAssocID="{E76EFCCE-9D97-40A8-8457-9A83F251E76A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094D4A7-940F-4648-887A-A7DFFD081A9A}" type="presOf" srcId="{E76EFCCE-9D97-40A8-8457-9A83F251E76A}" destId="{642DE730-463C-4539-A2C5-C75BA199EB2F}" srcOrd="0" destOrd="0" presId="urn:microsoft.com/office/officeart/2005/8/layout/chevron2"/>
    <dgm:cxn modelId="{582CCD88-128D-4C3D-B834-3466529F0CB6}" type="presOf" srcId="{23DD57DE-DE1A-4ED3-9FCA-F0F8CB3DF00E}" destId="{A2701C82-9593-469A-B251-2BBDF581689F}" srcOrd="0" destOrd="0" presId="urn:microsoft.com/office/officeart/2005/8/layout/chevron2"/>
    <dgm:cxn modelId="{6D66D666-3366-44EA-82B8-CFA1263C040D}" type="presOf" srcId="{02AEFC81-71B4-416C-BD87-425B0F226495}" destId="{466E7F22-D399-42A6-8B19-64EC7FBE0A7B}" srcOrd="0" destOrd="0" presId="urn:microsoft.com/office/officeart/2005/8/layout/chevron2"/>
    <dgm:cxn modelId="{EC07E861-D84C-4B4C-90BC-E7D6033E9E16}" srcId="{02AEFC81-71B4-416C-BD87-425B0F226495}" destId="{92C78A7D-1103-48EA-9637-FF205A077FA8}" srcOrd="0" destOrd="0" parTransId="{6426A4F0-ED68-44C2-AD7C-BC6808A54B5F}" sibTransId="{EA55E658-45B5-4A47-86C3-1F3234D1F715}"/>
    <dgm:cxn modelId="{A482E6BE-2E8B-4AA3-8BF3-423D9FBC07D2}" type="presOf" srcId="{0B56F751-1824-40AE-85B5-DC3465ABE521}" destId="{D67F8366-84FE-4347-B1DE-C8DEC65AF712}" srcOrd="0" destOrd="0" presId="urn:microsoft.com/office/officeart/2005/8/layout/chevron2"/>
    <dgm:cxn modelId="{833B131E-6323-4758-8276-D9D74EA5CF58}" srcId="{CEE011D0-7004-4D44-9A8B-9E8B4A813A45}" destId="{E76EFCCE-9D97-40A8-8457-9A83F251E76A}" srcOrd="2" destOrd="0" parTransId="{44BF6AE4-64D6-42E1-8594-622243CE8BCC}" sibTransId="{9B347D4A-FD2A-4264-A8B4-6910C6067DA2}"/>
    <dgm:cxn modelId="{2C86757C-90D9-4930-A154-6C0E5757DF9B}" type="presOf" srcId="{CEE011D0-7004-4D44-9A8B-9E8B4A813A45}" destId="{A235BAA8-7FF3-47B8-83E1-73F6933B5571}" srcOrd="0" destOrd="0" presId="urn:microsoft.com/office/officeart/2005/8/layout/chevron2"/>
    <dgm:cxn modelId="{BADACF32-16A5-4E5E-A10F-572D9D834270}" srcId="{CEE011D0-7004-4D44-9A8B-9E8B4A813A45}" destId="{02AEFC81-71B4-416C-BD87-425B0F226495}" srcOrd="1" destOrd="0" parTransId="{BC2346BC-3600-433E-9C29-335A405C325E}" sibTransId="{B545E41B-62F3-4940-AC92-4BEDA847FEAE}"/>
    <dgm:cxn modelId="{B518DF9E-D94F-4394-82B4-D3AD536A8144}" srcId="{CEE011D0-7004-4D44-9A8B-9E8B4A813A45}" destId="{23DD57DE-DE1A-4ED3-9FCA-F0F8CB3DF00E}" srcOrd="0" destOrd="0" parTransId="{886B80FD-7230-41B2-939F-37803F3BF623}" sibTransId="{315EE079-D9A4-426B-A198-3F3279A94ADC}"/>
    <dgm:cxn modelId="{AC80BC1F-F60A-480B-9AB0-D68D7071FE52}" srcId="{23DD57DE-DE1A-4ED3-9FCA-F0F8CB3DF00E}" destId="{E3D90F75-E7C8-4588-965F-87228FFA5393}" srcOrd="0" destOrd="0" parTransId="{3CF44D0B-EB46-4DF9-95F6-778AB0899D31}" sibTransId="{D06FD50E-ED7D-437E-974D-859FF2B4E13C}"/>
    <dgm:cxn modelId="{65F3B2A2-8AC4-48A7-9C19-391FC73B2821}" type="presOf" srcId="{92C78A7D-1103-48EA-9637-FF205A077FA8}" destId="{EE83F036-B688-41F9-BAE9-BD9B63D6063C}" srcOrd="0" destOrd="0" presId="urn:microsoft.com/office/officeart/2005/8/layout/chevron2"/>
    <dgm:cxn modelId="{BDD7EF3F-38D6-4C4F-BB6B-B8B652612C40}" type="presOf" srcId="{E3D90F75-E7C8-4588-965F-87228FFA5393}" destId="{28FA5EBC-4947-47D9-ABDC-9AEC9555AACB}" srcOrd="0" destOrd="0" presId="urn:microsoft.com/office/officeart/2005/8/layout/chevron2"/>
    <dgm:cxn modelId="{15B28352-136A-4342-9FAB-1E49DD83E992}" srcId="{E76EFCCE-9D97-40A8-8457-9A83F251E76A}" destId="{0B56F751-1824-40AE-85B5-DC3465ABE521}" srcOrd="0" destOrd="0" parTransId="{4ECAD6BE-66CC-403C-BE7D-AFAF6E3CC3DA}" sibTransId="{3EDD2A88-DE03-4486-81D9-405CE35F7ABC}"/>
    <dgm:cxn modelId="{D4C0DECE-80CC-4B52-8DED-DD14B013D237}" type="presParOf" srcId="{A235BAA8-7FF3-47B8-83E1-73F6933B5571}" destId="{B7EB476B-D73A-4DA4-A4FC-FED061A01C8A}" srcOrd="0" destOrd="0" presId="urn:microsoft.com/office/officeart/2005/8/layout/chevron2"/>
    <dgm:cxn modelId="{F7A3B752-32F6-4AD7-8684-59CF248E6776}" type="presParOf" srcId="{B7EB476B-D73A-4DA4-A4FC-FED061A01C8A}" destId="{A2701C82-9593-469A-B251-2BBDF581689F}" srcOrd="0" destOrd="0" presId="urn:microsoft.com/office/officeart/2005/8/layout/chevron2"/>
    <dgm:cxn modelId="{ED45AB36-41DB-407F-B37B-07E58A2512A3}" type="presParOf" srcId="{B7EB476B-D73A-4DA4-A4FC-FED061A01C8A}" destId="{28FA5EBC-4947-47D9-ABDC-9AEC9555AACB}" srcOrd="1" destOrd="0" presId="urn:microsoft.com/office/officeart/2005/8/layout/chevron2"/>
    <dgm:cxn modelId="{DF870859-DBD3-44A3-B230-5F2EAA6A0F6D}" type="presParOf" srcId="{A235BAA8-7FF3-47B8-83E1-73F6933B5571}" destId="{35201FFE-1071-473D-9CEE-236568F655DB}" srcOrd="1" destOrd="0" presId="urn:microsoft.com/office/officeart/2005/8/layout/chevron2"/>
    <dgm:cxn modelId="{4E3A4E10-4DAD-4F64-B2A7-19A8188C0F5E}" type="presParOf" srcId="{A235BAA8-7FF3-47B8-83E1-73F6933B5571}" destId="{21E1970C-5C0B-4777-9DF1-FBAEDEA91E3E}" srcOrd="2" destOrd="0" presId="urn:microsoft.com/office/officeart/2005/8/layout/chevron2"/>
    <dgm:cxn modelId="{71377732-ABAC-4479-BB09-16E7E29A67A3}" type="presParOf" srcId="{21E1970C-5C0B-4777-9DF1-FBAEDEA91E3E}" destId="{466E7F22-D399-42A6-8B19-64EC7FBE0A7B}" srcOrd="0" destOrd="0" presId="urn:microsoft.com/office/officeart/2005/8/layout/chevron2"/>
    <dgm:cxn modelId="{35798F9E-529E-49BC-A511-1635EC3DE8E0}" type="presParOf" srcId="{21E1970C-5C0B-4777-9DF1-FBAEDEA91E3E}" destId="{EE83F036-B688-41F9-BAE9-BD9B63D6063C}" srcOrd="1" destOrd="0" presId="urn:microsoft.com/office/officeart/2005/8/layout/chevron2"/>
    <dgm:cxn modelId="{F77F798F-704B-441F-B24E-1EEC5E581B32}" type="presParOf" srcId="{A235BAA8-7FF3-47B8-83E1-73F6933B5571}" destId="{E67599E9-EE03-4F41-91F6-9799963BADEA}" srcOrd="3" destOrd="0" presId="urn:microsoft.com/office/officeart/2005/8/layout/chevron2"/>
    <dgm:cxn modelId="{BF09D7DF-F99A-4835-90E9-479BA141B972}" type="presParOf" srcId="{A235BAA8-7FF3-47B8-83E1-73F6933B5571}" destId="{6D466C1E-4145-4A5A-BFCF-DF2AD8EF6A46}" srcOrd="4" destOrd="0" presId="urn:microsoft.com/office/officeart/2005/8/layout/chevron2"/>
    <dgm:cxn modelId="{D1506E97-D720-4016-9B05-FF6218DFBA48}" type="presParOf" srcId="{6D466C1E-4145-4A5A-BFCF-DF2AD8EF6A46}" destId="{642DE730-463C-4539-A2C5-C75BA199EB2F}" srcOrd="0" destOrd="0" presId="urn:microsoft.com/office/officeart/2005/8/layout/chevron2"/>
    <dgm:cxn modelId="{5DC82171-69D2-4372-B844-5E51140815BF}" type="presParOf" srcId="{6D466C1E-4145-4A5A-BFCF-DF2AD8EF6A46}" destId="{D67F8366-84FE-4347-B1DE-C8DEC65AF71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E73E43E-3E7E-41CB-903F-EF02E5BBE7D8}" type="doc">
      <dgm:prSet loTypeId="urn:microsoft.com/office/officeart/2005/8/layout/vProcess5" loCatId="process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A3046AD-5C22-4077-8D07-F708942E4E75}">
      <dgm:prSet phldrT="[نص]"/>
      <dgm:spPr/>
      <dgm:t>
        <a:bodyPr/>
        <a:lstStyle/>
        <a:p>
          <a:pPr rtl="1"/>
          <a:r>
            <a:rPr lang="ar-SA" dirty="0" smtClean="0"/>
            <a:t>1- لمسة المصافحة </a:t>
          </a:r>
          <a:endParaRPr lang="ar-SA" dirty="0"/>
        </a:p>
      </dgm:t>
    </dgm:pt>
    <dgm:pt modelId="{E17B4997-70F4-4043-9C5D-EDEB1C51A062}" type="parTrans" cxnId="{F42E0EE3-993B-42F1-9E57-E3FC050A413A}">
      <dgm:prSet/>
      <dgm:spPr/>
      <dgm:t>
        <a:bodyPr/>
        <a:lstStyle/>
        <a:p>
          <a:pPr rtl="1"/>
          <a:endParaRPr lang="ar-SA"/>
        </a:p>
      </dgm:t>
    </dgm:pt>
    <dgm:pt modelId="{2802082D-A5AB-48C1-82A9-998AEFDFA9DD}" type="sibTrans" cxnId="{F42E0EE3-993B-42F1-9E57-E3FC050A413A}">
      <dgm:prSet/>
      <dgm:spPr/>
      <dgm:t>
        <a:bodyPr/>
        <a:lstStyle/>
        <a:p>
          <a:pPr rtl="1"/>
          <a:endParaRPr lang="ar-SA"/>
        </a:p>
      </dgm:t>
    </dgm:pt>
    <dgm:pt modelId="{E6BFBF34-2835-4463-B0AE-45E3847CE854}">
      <dgm:prSet phldrT="[نص]"/>
      <dgm:spPr/>
      <dgm:t>
        <a:bodyPr/>
        <a:lstStyle/>
        <a:p>
          <a:pPr rtl="1"/>
          <a:r>
            <a:rPr lang="ar-SA" dirty="0" smtClean="0"/>
            <a:t>2- اللمسة الأخوية </a:t>
          </a:r>
        </a:p>
        <a:p>
          <a:pPr rtl="1"/>
          <a:r>
            <a:rPr lang="ar-SA" dirty="0" smtClean="0"/>
            <a:t>( لمسة </a:t>
          </a:r>
          <a:r>
            <a:rPr lang="ar-SA" dirty="0" err="1" smtClean="0"/>
            <a:t>الصداقة )</a:t>
          </a:r>
          <a:endParaRPr lang="ar-SA" dirty="0"/>
        </a:p>
      </dgm:t>
    </dgm:pt>
    <dgm:pt modelId="{1D3627B3-ABC3-442F-9827-978DECAA66C8}" type="parTrans" cxnId="{3E943DCA-675F-46EA-8A79-62B08A52375A}">
      <dgm:prSet/>
      <dgm:spPr/>
      <dgm:t>
        <a:bodyPr/>
        <a:lstStyle/>
        <a:p>
          <a:pPr rtl="1"/>
          <a:endParaRPr lang="ar-SA"/>
        </a:p>
      </dgm:t>
    </dgm:pt>
    <dgm:pt modelId="{539FF0E1-F380-49DB-8664-8AFB9E9FB4E8}" type="sibTrans" cxnId="{3E943DCA-675F-46EA-8A79-62B08A52375A}">
      <dgm:prSet/>
      <dgm:spPr/>
      <dgm:t>
        <a:bodyPr/>
        <a:lstStyle/>
        <a:p>
          <a:pPr rtl="1"/>
          <a:endParaRPr lang="ar-SA"/>
        </a:p>
      </dgm:t>
    </dgm:pt>
    <dgm:pt modelId="{F4CB5F5D-54BE-46B8-8458-5CDFB49B48C0}">
      <dgm:prSet phldrT="[نص]"/>
      <dgm:spPr/>
      <dgm:t>
        <a:bodyPr/>
        <a:lstStyle/>
        <a:p>
          <a:pPr rtl="1"/>
          <a:r>
            <a:rPr lang="ar-SA" dirty="0" smtClean="0"/>
            <a:t>3- اللمسة العاطفية </a:t>
          </a:r>
          <a:endParaRPr lang="ar-SA" dirty="0"/>
        </a:p>
      </dgm:t>
    </dgm:pt>
    <dgm:pt modelId="{AD1B6995-A13E-4E49-BAF7-9E3B6DCFF70E}" type="parTrans" cxnId="{1D3F998C-B351-4B86-B1C8-59F02F847452}">
      <dgm:prSet/>
      <dgm:spPr/>
      <dgm:t>
        <a:bodyPr/>
        <a:lstStyle/>
        <a:p>
          <a:pPr rtl="1"/>
          <a:endParaRPr lang="ar-SA"/>
        </a:p>
      </dgm:t>
    </dgm:pt>
    <dgm:pt modelId="{7680F899-CB93-47B7-9DE9-3FAFEF1675BB}" type="sibTrans" cxnId="{1D3F998C-B351-4B86-B1C8-59F02F847452}">
      <dgm:prSet/>
      <dgm:spPr/>
      <dgm:t>
        <a:bodyPr/>
        <a:lstStyle/>
        <a:p>
          <a:pPr rtl="1"/>
          <a:endParaRPr lang="ar-SA"/>
        </a:p>
      </dgm:t>
    </dgm:pt>
    <dgm:pt modelId="{09EDDF99-581A-4021-9134-B9A44D79A2BC}" type="pres">
      <dgm:prSet presAssocID="{4E73E43E-3E7E-41CB-903F-EF02E5BBE7D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973847F-B1E5-4426-839C-39FD5F102FC2}" type="pres">
      <dgm:prSet presAssocID="{4E73E43E-3E7E-41CB-903F-EF02E5BBE7D8}" presName="dummyMaxCanvas" presStyleCnt="0">
        <dgm:presLayoutVars/>
      </dgm:prSet>
      <dgm:spPr/>
    </dgm:pt>
    <dgm:pt modelId="{3E8F3514-895F-4D98-938D-7750A85D8EE7}" type="pres">
      <dgm:prSet presAssocID="{4E73E43E-3E7E-41CB-903F-EF02E5BBE7D8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CEA5566-8F4C-4273-9117-D5CA1B0240ED}" type="pres">
      <dgm:prSet presAssocID="{4E73E43E-3E7E-41CB-903F-EF02E5BBE7D8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F0CEB75-F43B-43AE-B7D2-4673A05A6FCB}" type="pres">
      <dgm:prSet presAssocID="{4E73E43E-3E7E-41CB-903F-EF02E5BBE7D8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E68814F-D364-4925-BADF-598BD341ABF3}" type="pres">
      <dgm:prSet presAssocID="{4E73E43E-3E7E-41CB-903F-EF02E5BBE7D8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0D42306-08C7-4435-A2F8-DF23DB032CF1}" type="pres">
      <dgm:prSet presAssocID="{4E73E43E-3E7E-41CB-903F-EF02E5BBE7D8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998E67C-F349-4809-9786-F03A68989214}" type="pres">
      <dgm:prSet presAssocID="{4E73E43E-3E7E-41CB-903F-EF02E5BBE7D8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3BC0185-081F-4A04-96AA-DBD94DAF14D6}" type="pres">
      <dgm:prSet presAssocID="{4E73E43E-3E7E-41CB-903F-EF02E5BBE7D8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5485C4B-2392-4ECA-88C1-07CDA0091AD1}" type="pres">
      <dgm:prSet presAssocID="{4E73E43E-3E7E-41CB-903F-EF02E5BBE7D8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FB30034-C81B-4CF3-B197-2CC057BDE8F5}" type="presOf" srcId="{1A3046AD-5C22-4077-8D07-F708942E4E75}" destId="{D998E67C-F349-4809-9786-F03A68989214}" srcOrd="1" destOrd="0" presId="urn:microsoft.com/office/officeart/2005/8/layout/vProcess5"/>
    <dgm:cxn modelId="{F42E0EE3-993B-42F1-9E57-E3FC050A413A}" srcId="{4E73E43E-3E7E-41CB-903F-EF02E5BBE7D8}" destId="{1A3046AD-5C22-4077-8D07-F708942E4E75}" srcOrd="0" destOrd="0" parTransId="{E17B4997-70F4-4043-9C5D-EDEB1C51A062}" sibTransId="{2802082D-A5AB-48C1-82A9-998AEFDFA9DD}"/>
    <dgm:cxn modelId="{42B89A82-4A59-49F3-BE40-8087CAC00CFE}" type="presOf" srcId="{E6BFBF34-2835-4463-B0AE-45E3847CE854}" destId="{5CEA5566-8F4C-4273-9117-D5CA1B0240ED}" srcOrd="0" destOrd="0" presId="urn:microsoft.com/office/officeart/2005/8/layout/vProcess5"/>
    <dgm:cxn modelId="{447DB34B-E6D2-4F39-AA71-1CCCA019B0D0}" type="presOf" srcId="{1A3046AD-5C22-4077-8D07-F708942E4E75}" destId="{3E8F3514-895F-4D98-938D-7750A85D8EE7}" srcOrd="0" destOrd="0" presId="urn:microsoft.com/office/officeart/2005/8/layout/vProcess5"/>
    <dgm:cxn modelId="{A4B86FD8-464F-4CF6-BF6B-832C5A9700BA}" type="presOf" srcId="{539FF0E1-F380-49DB-8664-8AFB9E9FB4E8}" destId="{80D42306-08C7-4435-A2F8-DF23DB032CF1}" srcOrd="0" destOrd="0" presId="urn:microsoft.com/office/officeart/2005/8/layout/vProcess5"/>
    <dgm:cxn modelId="{D9C9B82F-EF3A-4785-95DA-1A270CEF0645}" type="presOf" srcId="{F4CB5F5D-54BE-46B8-8458-5CDFB49B48C0}" destId="{DF0CEB75-F43B-43AE-B7D2-4673A05A6FCB}" srcOrd="0" destOrd="0" presId="urn:microsoft.com/office/officeart/2005/8/layout/vProcess5"/>
    <dgm:cxn modelId="{3E943DCA-675F-46EA-8A79-62B08A52375A}" srcId="{4E73E43E-3E7E-41CB-903F-EF02E5BBE7D8}" destId="{E6BFBF34-2835-4463-B0AE-45E3847CE854}" srcOrd="1" destOrd="0" parTransId="{1D3627B3-ABC3-442F-9827-978DECAA66C8}" sibTransId="{539FF0E1-F380-49DB-8664-8AFB9E9FB4E8}"/>
    <dgm:cxn modelId="{1E32B44F-2853-48E0-AB29-905F724F14B4}" type="presOf" srcId="{2802082D-A5AB-48C1-82A9-998AEFDFA9DD}" destId="{4E68814F-D364-4925-BADF-598BD341ABF3}" srcOrd="0" destOrd="0" presId="urn:microsoft.com/office/officeart/2005/8/layout/vProcess5"/>
    <dgm:cxn modelId="{B1ECE25E-36DD-4CCD-AE92-1BB4C78EEBB8}" type="presOf" srcId="{4E73E43E-3E7E-41CB-903F-EF02E5BBE7D8}" destId="{09EDDF99-581A-4021-9134-B9A44D79A2BC}" srcOrd="0" destOrd="0" presId="urn:microsoft.com/office/officeart/2005/8/layout/vProcess5"/>
    <dgm:cxn modelId="{1D3F998C-B351-4B86-B1C8-59F02F847452}" srcId="{4E73E43E-3E7E-41CB-903F-EF02E5BBE7D8}" destId="{F4CB5F5D-54BE-46B8-8458-5CDFB49B48C0}" srcOrd="2" destOrd="0" parTransId="{AD1B6995-A13E-4E49-BAF7-9E3B6DCFF70E}" sibTransId="{7680F899-CB93-47B7-9DE9-3FAFEF1675BB}"/>
    <dgm:cxn modelId="{6FAC6F54-65BA-4FD7-8AD1-73A6E9E8D015}" type="presOf" srcId="{E6BFBF34-2835-4463-B0AE-45E3847CE854}" destId="{F3BC0185-081F-4A04-96AA-DBD94DAF14D6}" srcOrd="1" destOrd="0" presId="urn:microsoft.com/office/officeart/2005/8/layout/vProcess5"/>
    <dgm:cxn modelId="{C88D58D8-682D-4F14-8963-0F40E0AEB2A8}" type="presOf" srcId="{F4CB5F5D-54BE-46B8-8458-5CDFB49B48C0}" destId="{75485C4B-2392-4ECA-88C1-07CDA0091AD1}" srcOrd="1" destOrd="0" presId="urn:microsoft.com/office/officeart/2005/8/layout/vProcess5"/>
    <dgm:cxn modelId="{AC305347-6CA1-46D2-BD15-30BFC4722277}" type="presParOf" srcId="{09EDDF99-581A-4021-9134-B9A44D79A2BC}" destId="{0973847F-B1E5-4426-839C-39FD5F102FC2}" srcOrd="0" destOrd="0" presId="urn:microsoft.com/office/officeart/2005/8/layout/vProcess5"/>
    <dgm:cxn modelId="{5F41E198-596D-43CB-8396-2BDE83C7EDB3}" type="presParOf" srcId="{09EDDF99-581A-4021-9134-B9A44D79A2BC}" destId="{3E8F3514-895F-4D98-938D-7750A85D8EE7}" srcOrd="1" destOrd="0" presId="urn:microsoft.com/office/officeart/2005/8/layout/vProcess5"/>
    <dgm:cxn modelId="{834DE2C8-367E-4FD3-BE4B-CAA84A52FCD3}" type="presParOf" srcId="{09EDDF99-581A-4021-9134-B9A44D79A2BC}" destId="{5CEA5566-8F4C-4273-9117-D5CA1B0240ED}" srcOrd="2" destOrd="0" presId="urn:microsoft.com/office/officeart/2005/8/layout/vProcess5"/>
    <dgm:cxn modelId="{250CC3A5-F0F0-4B68-98F3-23A6CC8DC0BA}" type="presParOf" srcId="{09EDDF99-581A-4021-9134-B9A44D79A2BC}" destId="{DF0CEB75-F43B-43AE-B7D2-4673A05A6FCB}" srcOrd="3" destOrd="0" presId="urn:microsoft.com/office/officeart/2005/8/layout/vProcess5"/>
    <dgm:cxn modelId="{F51ECFC4-CED5-490E-BDBC-5094DE799F25}" type="presParOf" srcId="{09EDDF99-581A-4021-9134-B9A44D79A2BC}" destId="{4E68814F-D364-4925-BADF-598BD341ABF3}" srcOrd="4" destOrd="0" presId="urn:microsoft.com/office/officeart/2005/8/layout/vProcess5"/>
    <dgm:cxn modelId="{B4B1A5A8-FE6D-4D8C-9228-E8FA8892929F}" type="presParOf" srcId="{09EDDF99-581A-4021-9134-B9A44D79A2BC}" destId="{80D42306-08C7-4435-A2F8-DF23DB032CF1}" srcOrd="5" destOrd="0" presId="urn:microsoft.com/office/officeart/2005/8/layout/vProcess5"/>
    <dgm:cxn modelId="{1D86F2B6-EF5F-4D35-851D-58FC12465484}" type="presParOf" srcId="{09EDDF99-581A-4021-9134-B9A44D79A2BC}" destId="{D998E67C-F349-4809-9786-F03A68989214}" srcOrd="6" destOrd="0" presId="urn:microsoft.com/office/officeart/2005/8/layout/vProcess5"/>
    <dgm:cxn modelId="{978A9627-F971-4260-AEE4-D1CEC7CD5610}" type="presParOf" srcId="{09EDDF99-581A-4021-9134-B9A44D79A2BC}" destId="{F3BC0185-081F-4A04-96AA-DBD94DAF14D6}" srcOrd="7" destOrd="0" presId="urn:microsoft.com/office/officeart/2005/8/layout/vProcess5"/>
    <dgm:cxn modelId="{D36ECA30-0733-4682-92F6-5E4CB5416926}" type="presParOf" srcId="{09EDDF99-581A-4021-9134-B9A44D79A2BC}" destId="{75485C4B-2392-4ECA-88C1-07CDA0091AD1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46C462A-58AC-4DB1-A0CA-3CE95A3B6B24}" type="doc">
      <dgm:prSet loTypeId="urn:microsoft.com/office/officeart/2005/8/layout/b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E922C0F3-1A34-4AE1-B4DB-70BD9B48663B}">
      <dgm:prSet phldrT="[نص]"/>
      <dgm:spPr/>
      <dgm:t>
        <a:bodyPr/>
        <a:lstStyle/>
        <a:p>
          <a:pPr rtl="1"/>
          <a:r>
            <a:rPr lang="ar-SA" dirty="0" smtClean="0"/>
            <a:t>1- المنطقة </a:t>
          </a:r>
          <a:r>
            <a:rPr lang="ar-SA" dirty="0" err="1" smtClean="0"/>
            <a:t>الحميمية</a:t>
          </a:r>
          <a:endParaRPr lang="ar-SA" dirty="0"/>
        </a:p>
      </dgm:t>
    </dgm:pt>
    <dgm:pt modelId="{9EA5C693-07AA-4D48-83FA-3F60403F55B7}" type="parTrans" cxnId="{80CD285E-09CC-4B93-9A15-C90948EFE332}">
      <dgm:prSet/>
      <dgm:spPr/>
      <dgm:t>
        <a:bodyPr/>
        <a:lstStyle/>
        <a:p>
          <a:pPr rtl="1"/>
          <a:endParaRPr lang="ar-SA"/>
        </a:p>
      </dgm:t>
    </dgm:pt>
    <dgm:pt modelId="{C4D66DA3-9070-40C4-87F1-08F694BD17AF}" type="sibTrans" cxnId="{80CD285E-09CC-4B93-9A15-C90948EFE332}">
      <dgm:prSet/>
      <dgm:spPr/>
      <dgm:t>
        <a:bodyPr/>
        <a:lstStyle/>
        <a:p>
          <a:pPr rtl="1"/>
          <a:endParaRPr lang="ar-SA"/>
        </a:p>
      </dgm:t>
    </dgm:pt>
    <dgm:pt modelId="{289BFB6A-6149-4DE4-B37A-B276E93F5428}">
      <dgm:prSet phldrT="[نص]"/>
      <dgm:spPr/>
      <dgm:t>
        <a:bodyPr/>
        <a:lstStyle/>
        <a:p>
          <a:pPr rtl="1"/>
          <a:r>
            <a:rPr lang="ar-SA" dirty="0" smtClean="0"/>
            <a:t>2- المنطقة الشخصية </a:t>
          </a:r>
          <a:endParaRPr lang="ar-SA" dirty="0"/>
        </a:p>
      </dgm:t>
    </dgm:pt>
    <dgm:pt modelId="{471A713D-9BE4-4675-853A-94A2A8A86994}" type="parTrans" cxnId="{F82F2F8B-8D81-461A-BD82-6C91AC192AF7}">
      <dgm:prSet/>
      <dgm:spPr/>
      <dgm:t>
        <a:bodyPr/>
        <a:lstStyle/>
        <a:p>
          <a:pPr rtl="1"/>
          <a:endParaRPr lang="ar-SA"/>
        </a:p>
      </dgm:t>
    </dgm:pt>
    <dgm:pt modelId="{867A565C-3B8D-4FA2-9F2D-3DA672B06947}" type="sibTrans" cxnId="{F82F2F8B-8D81-461A-BD82-6C91AC192AF7}">
      <dgm:prSet/>
      <dgm:spPr/>
      <dgm:t>
        <a:bodyPr/>
        <a:lstStyle/>
        <a:p>
          <a:pPr rtl="1"/>
          <a:endParaRPr lang="ar-SA"/>
        </a:p>
      </dgm:t>
    </dgm:pt>
    <dgm:pt modelId="{2A185B82-21C3-455D-9F33-0F8BADE9B3A1}">
      <dgm:prSet phldrT="[نص]"/>
      <dgm:spPr/>
      <dgm:t>
        <a:bodyPr/>
        <a:lstStyle/>
        <a:p>
          <a:pPr rtl="1"/>
          <a:r>
            <a:rPr lang="ar-SA" dirty="0" smtClean="0"/>
            <a:t>3- المنطقة </a:t>
          </a:r>
          <a:r>
            <a:rPr lang="ar-SA" smtClean="0"/>
            <a:t>الإجتماعية</a:t>
          </a:r>
          <a:endParaRPr lang="ar-SA" dirty="0"/>
        </a:p>
      </dgm:t>
    </dgm:pt>
    <dgm:pt modelId="{05933D61-2424-4533-8A9B-2124EEBD972A}" type="parTrans" cxnId="{9831056D-859D-48B8-8296-83B801C9D544}">
      <dgm:prSet/>
      <dgm:spPr/>
      <dgm:t>
        <a:bodyPr/>
        <a:lstStyle/>
        <a:p>
          <a:pPr rtl="1"/>
          <a:endParaRPr lang="ar-SA"/>
        </a:p>
      </dgm:t>
    </dgm:pt>
    <dgm:pt modelId="{FDEB2FEA-7802-462F-BC21-0AE76961BFCD}" type="sibTrans" cxnId="{9831056D-859D-48B8-8296-83B801C9D544}">
      <dgm:prSet/>
      <dgm:spPr/>
      <dgm:t>
        <a:bodyPr/>
        <a:lstStyle/>
        <a:p>
          <a:pPr rtl="1"/>
          <a:endParaRPr lang="ar-SA"/>
        </a:p>
      </dgm:t>
    </dgm:pt>
    <dgm:pt modelId="{127A8FB5-CFC9-4C2B-9A84-214E06EDBAC5}">
      <dgm:prSet phldrT="[نص]"/>
      <dgm:spPr/>
      <dgm:t>
        <a:bodyPr/>
        <a:lstStyle/>
        <a:p>
          <a:pPr rtl="1"/>
          <a:r>
            <a:rPr lang="ar-SA" dirty="0" smtClean="0"/>
            <a:t>4- المنطقة العامة</a:t>
          </a:r>
          <a:endParaRPr lang="ar-SA" dirty="0"/>
        </a:p>
      </dgm:t>
    </dgm:pt>
    <dgm:pt modelId="{0952D9E3-71D8-4885-AAD7-6C5253094CC2}" type="parTrans" cxnId="{7412E720-AE70-4CC4-B444-F3D373066B2E}">
      <dgm:prSet/>
      <dgm:spPr/>
      <dgm:t>
        <a:bodyPr/>
        <a:lstStyle/>
        <a:p>
          <a:pPr rtl="1"/>
          <a:endParaRPr lang="ar-SA"/>
        </a:p>
      </dgm:t>
    </dgm:pt>
    <dgm:pt modelId="{D055661C-3896-4681-98B5-BDBFDA57C2E2}" type="sibTrans" cxnId="{7412E720-AE70-4CC4-B444-F3D373066B2E}">
      <dgm:prSet/>
      <dgm:spPr/>
      <dgm:t>
        <a:bodyPr/>
        <a:lstStyle/>
        <a:p>
          <a:pPr rtl="1"/>
          <a:endParaRPr lang="ar-SA"/>
        </a:p>
      </dgm:t>
    </dgm:pt>
    <dgm:pt modelId="{21A656A3-B472-4394-A082-6BD44BF30DC0}" type="pres">
      <dgm:prSet presAssocID="{F46C462A-58AC-4DB1-A0CA-3CE95A3B6B2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11BD6BD-FD59-417A-B2A8-EF6BC78374D2}" type="pres">
      <dgm:prSet presAssocID="{E922C0F3-1A34-4AE1-B4DB-70BD9B48663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F69CF30-2A65-4C37-BA9D-98F50C3ABDD7}" type="pres">
      <dgm:prSet presAssocID="{C4D66DA3-9070-40C4-87F1-08F694BD17AF}" presName="sibTrans" presStyleLbl="sibTrans1D1" presStyleIdx="0" presStyleCnt="3"/>
      <dgm:spPr/>
      <dgm:t>
        <a:bodyPr/>
        <a:lstStyle/>
        <a:p>
          <a:pPr rtl="1"/>
          <a:endParaRPr lang="ar-SA"/>
        </a:p>
      </dgm:t>
    </dgm:pt>
    <dgm:pt modelId="{DE54A26D-D4EC-4F8C-95ED-9B00C8A33D3C}" type="pres">
      <dgm:prSet presAssocID="{C4D66DA3-9070-40C4-87F1-08F694BD17AF}" presName="connectorText" presStyleLbl="sibTrans1D1" presStyleIdx="0" presStyleCnt="3"/>
      <dgm:spPr/>
      <dgm:t>
        <a:bodyPr/>
        <a:lstStyle/>
        <a:p>
          <a:pPr rtl="1"/>
          <a:endParaRPr lang="ar-SA"/>
        </a:p>
      </dgm:t>
    </dgm:pt>
    <dgm:pt modelId="{6BF1D3D4-7429-4507-8432-6322A90502F2}" type="pres">
      <dgm:prSet presAssocID="{289BFB6A-6149-4DE4-B37A-B276E93F542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D039D77-968A-4A2E-94CF-1709D1506371}" type="pres">
      <dgm:prSet presAssocID="{867A565C-3B8D-4FA2-9F2D-3DA672B06947}" presName="sibTrans" presStyleLbl="sibTrans1D1" presStyleIdx="1" presStyleCnt="3"/>
      <dgm:spPr/>
      <dgm:t>
        <a:bodyPr/>
        <a:lstStyle/>
        <a:p>
          <a:pPr rtl="1"/>
          <a:endParaRPr lang="ar-SA"/>
        </a:p>
      </dgm:t>
    </dgm:pt>
    <dgm:pt modelId="{3B170BDE-01CD-4CA6-85F6-E7A2C597931D}" type="pres">
      <dgm:prSet presAssocID="{867A565C-3B8D-4FA2-9F2D-3DA672B06947}" presName="connectorText" presStyleLbl="sibTrans1D1" presStyleIdx="1" presStyleCnt="3"/>
      <dgm:spPr/>
      <dgm:t>
        <a:bodyPr/>
        <a:lstStyle/>
        <a:p>
          <a:pPr rtl="1"/>
          <a:endParaRPr lang="ar-SA"/>
        </a:p>
      </dgm:t>
    </dgm:pt>
    <dgm:pt modelId="{DAD0E1BB-037D-4E23-8CF8-AA037DE05DA1}" type="pres">
      <dgm:prSet presAssocID="{2A185B82-21C3-455D-9F33-0F8BADE9B3A1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5A15851-6045-40E1-AEDB-34DB568EF560}" type="pres">
      <dgm:prSet presAssocID="{FDEB2FEA-7802-462F-BC21-0AE76961BFCD}" presName="sibTrans" presStyleLbl="sibTrans1D1" presStyleIdx="2" presStyleCnt="3"/>
      <dgm:spPr/>
      <dgm:t>
        <a:bodyPr/>
        <a:lstStyle/>
        <a:p>
          <a:pPr rtl="1"/>
          <a:endParaRPr lang="ar-SA"/>
        </a:p>
      </dgm:t>
    </dgm:pt>
    <dgm:pt modelId="{18E92857-9B0E-45C2-92F8-BA245729A8BC}" type="pres">
      <dgm:prSet presAssocID="{FDEB2FEA-7802-462F-BC21-0AE76961BFCD}" presName="connectorText" presStyleLbl="sibTrans1D1" presStyleIdx="2" presStyleCnt="3"/>
      <dgm:spPr/>
      <dgm:t>
        <a:bodyPr/>
        <a:lstStyle/>
        <a:p>
          <a:pPr rtl="1"/>
          <a:endParaRPr lang="ar-SA"/>
        </a:p>
      </dgm:t>
    </dgm:pt>
    <dgm:pt modelId="{5467B881-FD62-4D94-B123-7658E642C08D}" type="pres">
      <dgm:prSet presAssocID="{127A8FB5-CFC9-4C2B-9A84-214E06EDBAC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0CD285E-09CC-4B93-9A15-C90948EFE332}" srcId="{F46C462A-58AC-4DB1-A0CA-3CE95A3B6B24}" destId="{E922C0F3-1A34-4AE1-B4DB-70BD9B48663B}" srcOrd="0" destOrd="0" parTransId="{9EA5C693-07AA-4D48-83FA-3F60403F55B7}" sibTransId="{C4D66DA3-9070-40C4-87F1-08F694BD17AF}"/>
    <dgm:cxn modelId="{48E82086-FEED-495A-B35B-CF1EF8787D6A}" type="presOf" srcId="{C4D66DA3-9070-40C4-87F1-08F694BD17AF}" destId="{DE54A26D-D4EC-4F8C-95ED-9B00C8A33D3C}" srcOrd="1" destOrd="0" presId="urn:microsoft.com/office/officeart/2005/8/layout/bProcess3"/>
    <dgm:cxn modelId="{39DBF0D2-0B05-4A2D-B2C3-413DBB5AED1E}" type="presOf" srcId="{FDEB2FEA-7802-462F-BC21-0AE76961BFCD}" destId="{F5A15851-6045-40E1-AEDB-34DB568EF560}" srcOrd="0" destOrd="0" presId="urn:microsoft.com/office/officeart/2005/8/layout/bProcess3"/>
    <dgm:cxn modelId="{095DB56D-419A-4E37-9CAB-A0D1E44DD1F9}" type="presOf" srcId="{FDEB2FEA-7802-462F-BC21-0AE76961BFCD}" destId="{18E92857-9B0E-45C2-92F8-BA245729A8BC}" srcOrd="1" destOrd="0" presId="urn:microsoft.com/office/officeart/2005/8/layout/bProcess3"/>
    <dgm:cxn modelId="{273F51E2-200C-4EA3-BB25-9F6D12223636}" type="presOf" srcId="{2A185B82-21C3-455D-9F33-0F8BADE9B3A1}" destId="{DAD0E1BB-037D-4E23-8CF8-AA037DE05DA1}" srcOrd="0" destOrd="0" presId="urn:microsoft.com/office/officeart/2005/8/layout/bProcess3"/>
    <dgm:cxn modelId="{18114D93-D90F-4856-854A-5373F6A5566D}" type="presOf" srcId="{867A565C-3B8D-4FA2-9F2D-3DA672B06947}" destId="{3B170BDE-01CD-4CA6-85F6-E7A2C597931D}" srcOrd="1" destOrd="0" presId="urn:microsoft.com/office/officeart/2005/8/layout/bProcess3"/>
    <dgm:cxn modelId="{F82F2F8B-8D81-461A-BD82-6C91AC192AF7}" srcId="{F46C462A-58AC-4DB1-A0CA-3CE95A3B6B24}" destId="{289BFB6A-6149-4DE4-B37A-B276E93F5428}" srcOrd="1" destOrd="0" parTransId="{471A713D-9BE4-4675-853A-94A2A8A86994}" sibTransId="{867A565C-3B8D-4FA2-9F2D-3DA672B06947}"/>
    <dgm:cxn modelId="{7412E720-AE70-4CC4-B444-F3D373066B2E}" srcId="{F46C462A-58AC-4DB1-A0CA-3CE95A3B6B24}" destId="{127A8FB5-CFC9-4C2B-9A84-214E06EDBAC5}" srcOrd="3" destOrd="0" parTransId="{0952D9E3-71D8-4885-AAD7-6C5253094CC2}" sibTransId="{D055661C-3896-4681-98B5-BDBFDA57C2E2}"/>
    <dgm:cxn modelId="{27BF723B-8C9F-4D25-B96B-56EA00BF97F7}" type="presOf" srcId="{867A565C-3B8D-4FA2-9F2D-3DA672B06947}" destId="{7D039D77-968A-4A2E-94CF-1709D1506371}" srcOrd="0" destOrd="0" presId="urn:microsoft.com/office/officeart/2005/8/layout/bProcess3"/>
    <dgm:cxn modelId="{D4AFEC32-A6E6-454C-82A4-49FB086E3C01}" type="presOf" srcId="{E922C0F3-1A34-4AE1-B4DB-70BD9B48663B}" destId="{B11BD6BD-FD59-417A-B2A8-EF6BC78374D2}" srcOrd="0" destOrd="0" presId="urn:microsoft.com/office/officeart/2005/8/layout/bProcess3"/>
    <dgm:cxn modelId="{1FC3A06C-8B52-447E-8D0D-72F69DDF6B31}" type="presOf" srcId="{C4D66DA3-9070-40C4-87F1-08F694BD17AF}" destId="{FF69CF30-2A65-4C37-BA9D-98F50C3ABDD7}" srcOrd="0" destOrd="0" presId="urn:microsoft.com/office/officeart/2005/8/layout/bProcess3"/>
    <dgm:cxn modelId="{0CE23801-F990-425E-A123-1C5D789144D5}" type="presOf" srcId="{127A8FB5-CFC9-4C2B-9A84-214E06EDBAC5}" destId="{5467B881-FD62-4D94-B123-7658E642C08D}" srcOrd="0" destOrd="0" presId="urn:microsoft.com/office/officeart/2005/8/layout/bProcess3"/>
    <dgm:cxn modelId="{B7B32996-B27B-4EC3-894A-17B901240F16}" type="presOf" srcId="{289BFB6A-6149-4DE4-B37A-B276E93F5428}" destId="{6BF1D3D4-7429-4507-8432-6322A90502F2}" srcOrd="0" destOrd="0" presId="urn:microsoft.com/office/officeart/2005/8/layout/bProcess3"/>
    <dgm:cxn modelId="{9831056D-859D-48B8-8296-83B801C9D544}" srcId="{F46C462A-58AC-4DB1-A0CA-3CE95A3B6B24}" destId="{2A185B82-21C3-455D-9F33-0F8BADE9B3A1}" srcOrd="2" destOrd="0" parTransId="{05933D61-2424-4533-8A9B-2124EEBD972A}" sibTransId="{FDEB2FEA-7802-462F-BC21-0AE76961BFCD}"/>
    <dgm:cxn modelId="{BFA159A1-80B1-4062-8BD7-BD7A25E03D46}" type="presOf" srcId="{F46C462A-58AC-4DB1-A0CA-3CE95A3B6B24}" destId="{21A656A3-B472-4394-A082-6BD44BF30DC0}" srcOrd="0" destOrd="0" presId="urn:microsoft.com/office/officeart/2005/8/layout/bProcess3"/>
    <dgm:cxn modelId="{6BF16249-9B79-45DC-88D1-D476806C2710}" type="presParOf" srcId="{21A656A3-B472-4394-A082-6BD44BF30DC0}" destId="{B11BD6BD-FD59-417A-B2A8-EF6BC78374D2}" srcOrd="0" destOrd="0" presId="urn:microsoft.com/office/officeart/2005/8/layout/bProcess3"/>
    <dgm:cxn modelId="{F6D3A8B8-8580-4552-A982-FCBAD86082EA}" type="presParOf" srcId="{21A656A3-B472-4394-A082-6BD44BF30DC0}" destId="{FF69CF30-2A65-4C37-BA9D-98F50C3ABDD7}" srcOrd="1" destOrd="0" presId="urn:microsoft.com/office/officeart/2005/8/layout/bProcess3"/>
    <dgm:cxn modelId="{BE098B5D-99F6-472B-9360-54E522A8A409}" type="presParOf" srcId="{FF69CF30-2A65-4C37-BA9D-98F50C3ABDD7}" destId="{DE54A26D-D4EC-4F8C-95ED-9B00C8A33D3C}" srcOrd="0" destOrd="0" presId="urn:microsoft.com/office/officeart/2005/8/layout/bProcess3"/>
    <dgm:cxn modelId="{202F8D6B-0EA0-4E23-8ECE-0C891435C386}" type="presParOf" srcId="{21A656A3-B472-4394-A082-6BD44BF30DC0}" destId="{6BF1D3D4-7429-4507-8432-6322A90502F2}" srcOrd="2" destOrd="0" presId="urn:microsoft.com/office/officeart/2005/8/layout/bProcess3"/>
    <dgm:cxn modelId="{48FE7212-6034-46A7-B4B7-437E231AF33E}" type="presParOf" srcId="{21A656A3-B472-4394-A082-6BD44BF30DC0}" destId="{7D039D77-968A-4A2E-94CF-1709D1506371}" srcOrd="3" destOrd="0" presId="urn:microsoft.com/office/officeart/2005/8/layout/bProcess3"/>
    <dgm:cxn modelId="{8EF7BD4B-B11C-47EC-8A0F-15E839FF328C}" type="presParOf" srcId="{7D039D77-968A-4A2E-94CF-1709D1506371}" destId="{3B170BDE-01CD-4CA6-85F6-E7A2C597931D}" srcOrd="0" destOrd="0" presId="urn:microsoft.com/office/officeart/2005/8/layout/bProcess3"/>
    <dgm:cxn modelId="{B5C5FBC0-21E7-4B30-9D7E-443BBE9FD3B7}" type="presParOf" srcId="{21A656A3-B472-4394-A082-6BD44BF30DC0}" destId="{DAD0E1BB-037D-4E23-8CF8-AA037DE05DA1}" srcOrd="4" destOrd="0" presId="urn:microsoft.com/office/officeart/2005/8/layout/bProcess3"/>
    <dgm:cxn modelId="{B58C57CF-CF4C-4F5F-AE17-AFACB425BBFB}" type="presParOf" srcId="{21A656A3-B472-4394-A082-6BD44BF30DC0}" destId="{F5A15851-6045-40E1-AEDB-34DB568EF560}" srcOrd="5" destOrd="0" presId="urn:microsoft.com/office/officeart/2005/8/layout/bProcess3"/>
    <dgm:cxn modelId="{D37928D2-99E2-42DB-A0D9-E29BFC9B6293}" type="presParOf" srcId="{F5A15851-6045-40E1-AEDB-34DB568EF560}" destId="{18E92857-9B0E-45C2-92F8-BA245729A8BC}" srcOrd="0" destOrd="0" presId="urn:microsoft.com/office/officeart/2005/8/layout/bProcess3"/>
    <dgm:cxn modelId="{FC922C44-F7C2-4C97-BC05-03AA11079E82}" type="presParOf" srcId="{21A656A3-B472-4394-A082-6BD44BF30DC0}" destId="{5467B881-FD62-4D94-B123-7658E642C08D}" srcOrd="6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C42AF94-18F2-40AD-BD15-FAE89E1AD5AB}">
      <dsp:nvSpPr>
        <dsp:cNvPr id="0" name=""/>
        <dsp:cNvSpPr/>
      </dsp:nvSpPr>
      <dsp:spPr>
        <a:xfrm>
          <a:off x="1049984" y="1638"/>
          <a:ext cx="1316310" cy="131631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العينان</a:t>
          </a:r>
          <a:endParaRPr lang="ar-SA" sz="2000" kern="1200" dirty="0"/>
        </a:p>
      </dsp:txBody>
      <dsp:txXfrm>
        <a:off x="1049984" y="1638"/>
        <a:ext cx="1316310" cy="1316310"/>
      </dsp:txXfrm>
    </dsp:sp>
    <dsp:sp modelId="{3D5910AD-67A3-433D-BEA3-41D8554F008C}">
      <dsp:nvSpPr>
        <dsp:cNvPr id="0" name=""/>
        <dsp:cNvSpPr/>
      </dsp:nvSpPr>
      <dsp:spPr>
        <a:xfrm rot="10800000">
          <a:off x="1477785" y="1500100"/>
          <a:ext cx="460708" cy="303914"/>
        </a:xfrm>
        <a:prstGeom prst="triangle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3EECB6F-2C9F-45F2-B69E-E4454163ACC6}">
      <dsp:nvSpPr>
        <dsp:cNvPr id="0" name=""/>
        <dsp:cNvSpPr/>
      </dsp:nvSpPr>
      <dsp:spPr>
        <a:xfrm>
          <a:off x="1130328" y="1968963"/>
          <a:ext cx="1155622" cy="93569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تعبيرات الوجه</a:t>
          </a:r>
          <a:endParaRPr lang="ar-SA" sz="2200" kern="1200" dirty="0"/>
        </a:p>
      </dsp:txBody>
      <dsp:txXfrm>
        <a:off x="1130328" y="1968963"/>
        <a:ext cx="1155622" cy="935697"/>
      </dsp:txXfrm>
    </dsp:sp>
    <dsp:sp modelId="{318BE0D5-5269-4624-8885-91961D3377C3}">
      <dsp:nvSpPr>
        <dsp:cNvPr id="0" name=""/>
        <dsp:cNvSpPr/>
      </dsp:nvSpPr>
      <dsp:spPr>
        <a:xfrm rot="10800000">
          <a:off x="1477785" y="3185763"/>
          <a:ext cx="460708" cy="303914"/>
        </a:xfrm>
        <a:prstGeom prst="triangle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A44436C-5BEA-4F03-8918-A39EE5900F60}">
      <dsp:nvSpPr>
        <dsp:cNvPr id="0" name=""/>
        <dsp:cNvSpPr/>
      </dsp:nvSpPr>
      <dsp:spPr>
        <a:xfrm>
          <a:off x="1052737" y="3753577"/>
          <a:ext cx="1310805" cy="92050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لغة الجسد</a:t>
          </a:r>
          <a:endParaRPr lang="ar-SA" sz="2200" kern="1200" dirty="0"/>
        </a:p>
      </dsp:txBody>
      <dsp:txXfrm>
        <a:off x="1052737" y="3753577"/>
        <a:ext cx="1310805" cy="920508"/>
      </dsp:txXfrm>
    </dsp:sp>
    <dsp:sp modelId="{2A5701D3-39F7-4A56-816A-5905FAA31068}">
      <dsp:nvSpPr>
        <dsp:cNvPr id="0" name=""/>
        <dsp:cNvSpPr/>
      </dsp:nvSpPr>
      <dsp:spPr>
        <a:xfrm rot="5400000">
          <a:off x="2513795" y="4061874"/>
          <a:ext cx="460708" cy="303914"/>
        </a:xfrm>
        <a:prstGeom prst="triangle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1D589F1-F2A3-4BAA-8991-287991891BA8}">
      <dsp:nvSpPr>
        <dsp:cNvPr id="0" name=""/>
        <dsp:cNvSpPr/>
      </dsp:nvSpPr>
      <dsp:spPr>
        <a:xfrm>
          <a:off x="3107555" y="3753577"/>
          <a:ext cx="1241471" cy="92050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الديكور</a:t>
          </a:r>
          <a:endParaRPr lang="ar-SA" sz="2200" kern="1200" dirty="0"/>
        </a:p>
      </dsp:txBody>
      <dsp:txXfrm>
        <a:off x="3107555" y="3753577"/>
        <a:ext cx="1241471" cy="920508"/>
      </dsp:txXfrm>
    </dsp:sp>
    <dsp:sp modelId="{D8E162B4-1E42-4578-8000-75050BD8AFCA}">
      <dsp:nvSpPr>
        <dsp:cNvPr id="0" name=""/>
        <dsp:cNvSpPr/>
      </dsp:nvSpPr>
      <dsp:spPr>
        <a:xfrm>
          <a:off x="3497936" y="3168560"/>
          <a:ext cx="460708" cy="303914"/>
        </a:xfrm>
        <a:prstGeom prst="triangle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944CC90-8498-48DD-B35F-8764A546663A}">
      <dsp:nvSpPr>
        <dsp:cNvPr id="0" name=""/>
        <dsp:cNvSpPr/>
      </dsp:nvSpPr>
      <dsp:spPr>
        <a:xfrm>
          <a:off x="3102045" y="1968963"/>
          <a:ext cx="1252489" cy="93569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الملابس</a:t>
          </a:r>
          <a:endParaRPr lang="ar-SA" sz="2200" kern="1200" dirty="0"/>
        </a:p>
      </dsp:txBody>
      <dsp:txXfrm>
        <a:off x="3102045" y="1968963"/>
        <a:ext cx="1252489" cy="935697"/>
      </dsp:txXfrm>
    </dsp:sp>
    <dsp:sp modelId="{67D5C79E-4F91-41C6-88DA-3D01307D9DD4}">
      <dsp:nvSpPr>
        <dsp:cNvPr id="0" name=""/>
        <dsp:cNvSpPr/>
      </dsp:nvSpPr>
      <dsp:spPr>
        <a:xfrm>
          <a:off x="3497936" y="1391543"/>
          <a:ext cx="460708" cy="303914"/>
        </a:xfrm>
        <a:prstGeom prst="triangle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CD3D64E-4060-4C31-9466-403DE7493B3D}">
      <dsp:nvSpPr>
        <dsp:cNvPr id="0" name=""/>
        <dsp:cNvSpPr/>
      </dsp:nvSpPr>
      <dsp:spPr>
        <a:xfrm>
          <a:off x="3024450" y="184345"/>
          <a:ext cx="1407681" cy="95089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اللمس</a:t>
          </a:r>
          <a:endParaRPr lang="ar-SA" sz="2200" kern="1200" dirty="0"/>
        </a:p>
      </dsp:txBody>
      <dsp:txXfrm>
        <a:off x="3024450" y="184345"/>
        <a:ext cx="1407681" cy="950895"/>
      </dsp:txXfrm>
    </dsp:sp>
    <dsp:sp modelId="{19351DF1-5417-44C1-9768-D10DAE06C7B4}">
      <dsp:nvSpPr>
        <dsp:cNvPr id="0" name=""/>
        <dsp:cNvSpPr/>
      </dsp:nvSpPr>
      <dsp:spPr>
        <a:xfrm rot="5400000">
          <a:off x="4539456" y="507836"/>
          <a:ext cx="460708" cy="303914"/>
        </a:xfrm>
        <a:prstGeom prst="triangle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6D9E57A-5E43-48CD-BAFB-B0590BFEC92C}">
      <dsp:nvSpPr>
        <dsp:cNvPr id="0" name=""/>
        <dsp:cNvSpPr/>
      </dsp:nvSpPr>
      <dsp:spPr>
        <a:xfrm>
          <a:off x="5090286" y="106754"/>
          <a:ext cx="1327328" cy="110607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الروائح</a:t>
          </a:r>
          <a:r>
            <a:rPr lang="ar-SA" sz="2200" kern="1200" baseline="0" dirty="0" smtClean="0"/>
            <a:t> </a:t>
          </a:r>
          <a:endParaRPr lang="ar-SA" sz="2200" kern="1200" dirty="0"/>
        </a:p>
      </dsp:txBody>
      <dsp:txXfrm>
        <a:off x="5090286" y="106754"/>
        <a:ext cx="1327328" cy="1106077"/>
      </dsp:txXfrm>
    </dsp:sp>
    <dsp:sp modelId="{03E9B007-2DD7-4B68-BEB7-39034A25437C}">
      <dsp:nvSpPr>
        <dsp:cNvPr id="0" name=""/>
        <dsp:cNvSpPr/>
      </dsp:nvSpPr>
      <dsp:spPr>
        <a:xfrm rot="10800000">
          <a:off x="5523596" y="1408746"/>
          <a:ext cx="460708" cy="303914"/>
        </a:xfrm>
        <a:prstGeom prst="triangle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8B97F79-AF10-4A11-A3A6-B1A41D1F9FC5}">
      <dsp:nvSpPr>
        <dsp:cNvPr id="0" name=""/>
        <dsp:cNvSpPr/>
      </dsp:nvSpPr>
      <dsp:spPr>
        <a:xfrm>
          <a:off x="5090286" y="1891372"/>
          <a:ext cx="1327328" cy="109088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الأصوات </a:t>
          </a:r>
          <a:endParaRPr lang="ar-SA" sz="2200" kern="1200" dirty="0"/>
        </a:p>
      </dsp:txBody>
      <dsp:txXfrm>
        <a:off x="5090286" y="1891372"/>
        <a:ext cx="1327328" cy="1090880"/>
      </dsp:txXfrm>
    </dsp:sp>
    <dsp:sp modelId="{B2687BB8-F1FA-4B44-81AD-B6F3DDD22880}">
      <dsp:nvSpPr>
        <dsp:cNvPr id="0" name=""/>
        <dsp:cNvSpPr/>
      </dsp:nvSpPr>
      <dsp:spPr>
        <a:xfrm rot="10800000">
          <a:off x="5523596" y="3125608"/>
          <a:ext cx="460708" cy="303914"/>
        </a:xfrm>
        <a:prstGeom prst="triangle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3D83202-EE3A-419A-A650-9D0E26E34288}">
      <dsp:nvSpPr>
        <dsp:cNvPr id="0" name=""/>
        <dsp:cNvSpPr/>
      </dsp:nvSpPr>
      <dsp:spPr>
        <a:xfrm>
          <a:off x="5095795" y="3555676"/>
          <a:ext cx="1316310" cy="131631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المسافات </a:t>
          </a:r>
          <a:endParaRPr lang="ar-SA" sz="2400" kern="1200" dirty="0"/>
        </a:p>
      </dsp:txBody>
      <dsp:txXfrm>
        <a:off x="5095795" y="3555676"/>
        <a:ext cx="1316310" cy="131631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1FC8D3-5AB1-4E06-8E0D-C43FE1079538}">
      <dsp:nvSpPr>
        <dsp:cNvPr id="0" name=""/>
        <dsp:cNvSpPr/>
      </dsp:nvSpPr>
      <dsp:spPr>
        <a:xfrm rot="5400000">
          <a:off x="-262718" y="264852"/>
          <a:ext cx="1751458" cy="12260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1</a:t>
          </a:r>
          <a:endParaRPr lang="ar-SA" sz="3600" kern="1200" dirty="0"/>
        </a:p>
      </dsp:txBody>
      <dsp:txXfrm rot="5400000">
        <a:off x="-262718" y="264852"/>
        <a:ext cx="1751458" cy="1226021"/>
      </dsp:txXfrm>
    </dsp:sp>
    <dsp:sp modelId="{E8EA59CE-E7E9-48BC-9178-DDD447C76E7B}">
      <dsp:nvSpPr>
        <dsp:cNvPr id="0" name=""/>
        <dsp:cNvSpPr/>
      </dsp:nvSpPr>
      <dsp:spPr>
        <a:xfrm rot="5400000">
          <a:off x="3777586" y="-2549431"/>
          <a:ext cx="1138448" cy="62415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1376" tIns="30480" rIns="30480" bIns="30480" numCol="1" spcCol="1270" anchor="ctr" anchorCtr="0">
          <a:noAutofit/>
        </a:bodyPr>
        <a:lstStyle/>
        <a:p>
          <a:pPr marL="285750" lvl="1" indent="-285750" algn="r" defTabSz="2133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4800" kern="1200" dirty="0" smtClean="0"/>
            <a:t>طول مدة النظر</a:t>
          </a:r>
          <a:endParaRPr lang="ar-SA" sz="4800" kern="1200" dirty="0"/>
        </a:p>
      </dsp:txBody>
      <dsp:txXfrm rot="5400000">
        <a:off x="3777586" y="-2549431"/>
        <a:ext cx="1138448" cy="6241578"/>
      </dsp:txXfrm>
    </dsp:sp>
    <dsp:sp modelId="{8293EDF0-D4A9-44A3-9713-1AB5FFABAC47}">
      <dsp:nvSpPr>
        <dsp:cNvPr id="0" name=""/>
        <dsp:cNvSpPr/>
      </dsp:nvSpPr>
      <dsp:spPr>
        <a:xfrm rot="5400000">
          <a:off x="-262718" y="1823801"/>
          <a:ext cx="1751458" cy="12260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2</a:t>
          </a:r>
          <a:endParaRPr lang="ar-SA" sz="3600" kern="1200" dirty="0"/>
        </a:p>
      </dsp:txBody>
      <dsp:txXfrm rot="5400000">
        <a:off x="-262718" y="1823801"/>
        <a:ext cx="1751458" cy="1226021"/>
      </dsp:txXfrm>
    </dsp:sp>
    <dsp:sp modelId="{BD6D14D4-CB73-4C7C-8227-82BD55AA82F0}">
      <dsp:nvSpPr>
        <dsp:cNvPr id="0" name=""/>
        <dsp:cNvSpPr/>
      </dsp:nvSpPr>
      <dsp:spPr>
        <a:xfrm rot="5400000">
          <a:off x="3777586" y="-1041222"/>
          <a:ext cx="1138448" cy="62415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1376" tIns="30480" rIns="30480" bIns="30480" numCol="1" spcCol="1270" anchor="ctr" anchorCtr="0">
          <a:noAutofit/>
        </a:bodyPr>
        <a:lstStyle/>
        <a:p>
          <a:pPr marL="285750" lvl="1" indent="-285750" algn="r" defTabSz="2133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4800" kern="1200" dirty="0" smtClean="0"/>
            <a:t>عمق النظرة </a:t>
          </a:r>
          <a:endParaRPr lang="ar-SA" sz="4800" kern="1200" dirty="0"/>
        </a:p>
      </dsp:txBody>
      <dsp:txXfrm rot="5400000">
        <a:off x="3777586" y="-1041222"/>
        <a:ext cx="1138448" cy="6241578"/>
      </dsp:txXfrm>
    </dsp:sp>
    <dsp:sp modelId="{B9FA7797-C387-4F32-9F2A-53C730C86702}">
      <dsp:nvSpPr>
        <dsp:cNvPr id="0" name=""/>
        <dsp:cNvSpPr/>
      </dsp:nvSpPr>
      <dsp:spPr>
        <a:xfrm rot="5400000">
          <a:off x="-262718" y="3382750"/>
          <a:ext cx="1751458" cy="12260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3</a:t>
          </a:r>
          <a:endParaRPr lang="ar-SA" sz="3600" kern="1200" dirty="0"/>
        </a:p>
      </dsp:txBody>
      <dsp:txXfrm rot="5400000">
        <a:off x="-262718" y="3382750"/>
        <a:ext cx="1751458" cy="1226021"/>
      </dsp:txXfrm>
    </dsp:sp>
    <dsp:sp modelId="{31620B5E-5AEC-402B-9F0E-7123869317B6}">
      <dsp:nvSpPr>
        <dsp:cNvPr id="0" name=""/>
        <dsp:cNvSpPr/>
      </dsp:nvSpPr>
      <dsp:spPr>
        <a:xfrm rot="5400000">
          <a:off x="3777586" y="568466"/>
          <a:ext cx="1138448" cy="62415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1376" tIns="30480" rIns="30480" bIns="30480" numCol="1" spcCol="1270" anchor="ctr" anchorCtr="0">
          <a:noAutofit/>
        </a:bodyPr>
        <a:lstStyle/>
        <a:p>
          <a:pPr marL="285750" lvl="1" indent="-285750" algn="r" defTabSz="2133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4800" kern="1200" dirty="0" smtClean="0"/>
            <a:t>المساحة التي ننظر اليها</a:t>
          </a:r>
          <a:endParaRPr lang="ar-SA" sz="4800" kern="1200" dirty="0"/>
        </a:p>
      </dsp:txBody>
      <dsp:txXfrm rot="5400000">
        <a:off x="3777586" y="568466"/>
        <a:ext cx="1138448" cy="624157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701C82-9593-469A-B251-2BBDF581689F}">
      <dsp:nvSpPr>
        <dsp:cNvPr id="0" name=""/>
        <dsp:cNvSpPr/>
      </dsp:nvSpPr>
      <dsp:spPr>
        <a:xfrm rot="5400000">
          <a:off x="-262718" y="264852"/>
          <a:ext cx="1751458" cy="12260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ق ا</a:t>
          </a:r>
          <a:endParaRPr lang="ar-SA" sz="3600" kern="1200" dirty="0"/>
        </a:p>
      </dsp:txBody>
      <dsp:txXfrm rot="5400000">
        <a:off x="-262718" y="264852"/>
        <a:ext cx="1751458" cy="1226021"/>
      </dsp:txXfrm>
    </dsp:sp>
    <dsp:sp modelId="{28FA5EBC-4947-47D9-ABDC-9AEC9555AACB}">
      <dsp:nvSpPr>
        <dsp:cNvPr id="0" name=""/>
        <dsp:cNvSpPr/>
      </dsp:nvSpPr>
      <dsp:spPr>
        <a:xfrm rot="5400000">
          <a:off x="3777586" y="-2549431"/>
          <a:ext cx="1138448" cy="62415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r" defTabSz="14224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200" kern="1200" dirty="0" smtClean="0"/>
            <a:t>اقرأ الإيماءات و الإشارات مجتمعة لا </a:t>
          </a:r>
          <a:r>
            <a:rPr lang="ar-SA" sz="3200" kern="1200" dirty="0" err="1" smtClean="0"/>
            <a:t>مقرفة</a:t>
          </a:r>
          <a:r>
            <a:rPr lang="ar-SA" sz="3200" kern="1200" dirty="0" smtClean="0"/>
            <a:t> </a:t>
          </a:r>
          <a:r>
            <a:rPr lang="ar-SA" sz="3200" kern="1200" dirty="0" err="1" smtClean="0"/>
            <a:t>.</a:t>
          </a:r>
          <a:endParaRPr lang="ar-SA" sz="3200" kern="1200" dirty="0"/>
        </a:p>
      </dsp:txBody>
      <dsp:txXfrm rot="5400000">
        <a:off x="3777586" y="-2549431"/>
        <a:ext cx="1138448" cy="6241578"/>
      </dsp:txXfrm>
    </dsp:sp>
    <dsp:sp modelId="{466E7F22-D399-42A6-8B19-64EC7FBE0A7B}">
      <dsp:nvSpPr>
        <dsp:cNvPr id="0" name=""/>
        <dsp:cNvSpPr/>
      </dsp:nvSpPr>
      <dsp:spPr>
        <a:xfrm rot="5400000">
          <a:off x="-262718" y="1823801"/>
          <a:ext cx="1751458" cy="12260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err="1" smtClean="0"/>
            <a:t>ق2</a:t>
          </a:r>
          <a:endParaRPr lang="ar-SA" sz="3600" kern="1200" dirty="0"/>
        </a:p>
      </dsp:txBody>
      <dsp:txXfrm rot="5400000">
        <a:off x="-262718" y="1823801"/>
        <a:ext cx="1751458" cy="1226021"/>
      </dsp:txXfrm>
    </dsp:sp>
    <dsp:sp modelId="{EE83F036-B688-41F9-BAE9-BD9B63D6063C}">
      <dsp:nvSpPr>
        <dsp:cNvPr id="0" name=""/>
        <dsp:cNvSpPr/>
      </dsp:nvSpPr>
      <dsp:spPr>
        <a:xfrm rot="5400000">
          <a:off x="3777586" y="-990482"/>
          <a:ext cx="1138448" cy="62415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r" defTabSz="14224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200" kern="1200" dirty="0" smtClean="0"/>
            <a:t>ابحث عن العلاقة بين الإيماءات واللغة </a:t>
          </a:r>
          <a:r>
            <a:rPr lang="ar-SA" sz="3200" kern="1200" dirty="0" err="1" smtClean="0"/>
            <a:t>اللفظية </a:t>
          </a:r>
          <a:r>
            <a:rPr lang="ar-SA" sz="3200" kern="1200" dirty="0" smtClean="0"/>
            <a:t>؛ حتى تفهم المواقف و </a:t>
          </a:r>
          <a:r>
            <a:rPr lang="ar-SA" sz="3200" kern="1200" dirty="0" err="1" smtClean="0"/>
            <a:t>تفسرها .</a:t>
          </a:r>
          <a:r>
            <a:rPr lang="ar-SA" sz="3200" kern="1200" dirty="0" smtClean="0"/>
            <a:t> </a:t>
          </a:r>
          <a:endParaRPr lang="ar-SA" sz="3200" kern="1200" dirty="0"/>
        </a:p>
      </dsp:txBody>
      <dsp:txXfrm rot="5400000">
        <a:off x="3777586" y="-990482"/>
        <a:ext cx="1138448" cy="6241578"/>
      </dsp:txXfrm>
    </dsp:sp>
    <dsp:sp modelId="{642DE730-463C-4539-A2C5-C75BA199EB2F}">
      <dsp:nvSpPr>
        <dsp:cNvPr id="0" name=""/>
        <dsp:cNvSpPr/>
      </dsp:nvSpPr>
      <dsp:spPr>
        <a:xfrm rot="5400000">
          <a:off x="-262718" y="3382750"/>
          <a:ext cx="1751458" cy="12260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err="1" smtClean="0"/>
            <a:t>ق3</a:t>
          </a:r>
          <a:endParaRPr lang="ar-SA" sz="3600" kern="1200" dirty="0"/>
        </a:p>
      </dsp:txBody>
      <dsp:txXfrm rot="5400000">
        <a:off x="-262718" y="3382750"/>
        <a:ext cx="1751458" cy="1226021"/>
      </dsp:txXfrm>
    </dsp:sp>
    <dsp:sp modelId="{D67F8366-84FE-4347-B1DE-C8DEC65AF712}">
      <dsp:nvSpPr>
        <dsp:cNvPr id="0" name=""/>
        <dsp:cNvSpPr/>
      </dsp:nvSpPr>
      <dsp:spPr>
        <a:xfrm rot="5400000">
          <a:off x="3777586" y="568466"/>
          <a:ext cx="1138448" cy="62415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r" defTabSz="14224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200" kern="1200" dirty="0" smtClean="0"/>
            <a:t>اقرأ الإيماءات في سياقها و الإطار الذي تمت فيه حتى لا تنسى </a:t>
          </a:r>
          <a:r>
            <a:rPr lang="ar-SA" sz="3200" kern="1200" dirty="0" err="1" smtClean="0"/>
            <a:t>تفسيرها .</a:t>
          </a:r>
          <a:endParaRPr lang="ar-SA" sz="3200" kern="1200" dirty="0"/>
        </a:p>
      </dsp:txBody>
      <dsp:txXfrm rot="5400000">
        <a:off x="3777586" y="568466"/>
        <a:ext cx="1138448" cy="6241578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E8F3514-895F-4D98-938D-7750A85D8EE7}">
      <dsp:nvSpPr>
        <dsp:cNvPr id="0" name=""/>
        <dsp:cNvSpPr/>
      </dsp:nvSpPr>
      <dsp:spPr>
        <a:xfrm>
          <a:off x="0" y="0"/>
          <a:ext cx="6347460" cy="14620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1- لمسة المصافحة </a:t>
          </a:r>
          <a:endParaRPr lang="ar-SA" sz="3500" kern="1200" dirty="0"/>
        </a:p>
      </dsp:txBody>
      <dsp:txXfrm>
        <a:off x="0" y="0"/>
        <a:ext cx="4855399" cy="1462087"/>
      </dsp:txXfrm>
    </dsp:sp>
    <dsp:sp modelId="{5CEA5566-8F4C-4273-9117-D5CA1B0240ED}">
      <dsp:nvSpPr>
        <dsp:cNvPr id="0" name=""/>
        <dsp:cNvSpPr/>
      </dsp:nvSpPr>
      <dsp:spPr>
        <a:xfrm>
          <a:off x="560069" y="1705768"/>
          <a:ext cx="6347460" cy="14620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2- اللمسة الأخوية </a:t>
          </a:r>
        </a:p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( لمسة </a:t>
          </a:r>
          <a:r>
            <a:rPr lang="ar-SA" sz="3500" kern="1200" dirty="0" err="1" smtClean="0"/>
            <a:t>الصداقة )</a:t>
          </a:r>
          <a:endParaRPr lang="ar-SA" sz="3500" kern="1200" dirty="0"/>
        </a:p>
      </dsp:txBody>
      <dsp:txXfrm>
        <a:off x="560069" y="1705768"/>
        <a:ext cx="4837033" cy="1462087"/>
      </dsp:txXfrm>
    </dsp:sp>
    <dsp:sp modelId="{DF0CEB75-F43B-43AE-B7D2-4673A05A6FCB}">
      <dsp:nvSpPr>
        <dsp:cNvPr id="0" name=""/>
        <dsp:cNvSpPr/>
      </dsp:nvSpPr>
      <dsp:spPr>
        <a:xfrm>
          <a:off x="1120139" y="3411537"/>
          <a:ext cx="6347460" cy="14620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3- اللمسة العاطفية </a:t>
          </a:r>
          <a:endParaRPr lang="ar-SA" sz="3500" kern="1200" dirty="0"/>
        </a:p>
      </dsp:txBody>
      <dsp:txXfrm>
        <a:off x="1120139" y="3411537"/>
        <a:ext cx="4837033" cy="1462087"/>
      </dsp:txXfrm>
    </dsp:sp>
    <dsp:sp modelId="{4E68814F-D364-4925-BADF-598BD341ABF3}">
      <dsp:nvSpPr>
        <dsp:cNvPr id="0" name=""/>
        <dsp:cNvSpPr/>
      </dsp:nvSpPr>
      <dsp:spPr>
        <a:xfrm>
          <a:off x="5397103" y="1108749"/>
          <a:ext cx="950356" cy="95035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3600" kern="1200"/>
        </a:p>
      </dsp:txBody>
      <dsp:txXfrm>
        <a:off x="5397103" y="1108749"/>
        <a:ext cx="950356" cy="950356"/>
      </dsp:txXfrm>
    </dsp:sp>
    <dsp:sp modelId="{80D42306-08C7-4435-A2F8-DF23DB032CF1}">
      <dsp:nvSpPr>
        <dsp:cNvPr id="0" name=""/>
        <dsp:cNvSpPr/>
      </dsp:nvSpPr>
      <dsp:spPr>
        <a:xfrm>
          <a:off x="5957173" y="2804771"/>
          <a:ext cx="950356" cy="95035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3600" kern="1200"/>
        </a:p>
      </dsp:txBody>
      <dsp:txXfrm>
        <a:off x="5957173" y="2804771"/>
        <a:ext cx="950356" cy="950356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F69CF30-2A65-4C37-BA9D-98F50C3ABDD7}">
      <dsp:nvSpPr>
        <dsp:cNvPr id="0" name=""/>
        <dsp:cNvSpPr/>
      </dsp:nvSpPr>
      <dsp:spPr>
        <a:xfrm>
          <a:off x="3347061" y="1001965"/>
          <a:ext cx="73927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39277" y="4572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3697453" y="1043836"/>
        <a:ext cx="38493" cy="7698"/>
      </dsp:txXfrm>
    </dsp:sp>
    <dsp:sp modelId="{B11BD6BD-FD59-417A-B2A8-EF6BC78374D2}">
      <dsp:nvSpPr>
        <dsp:cNvPr id="0" name=""/>
        <dsp:cNvSpPr/>
      </dsp:nvSpPr>
      <dsp:spPr>
        <a:xfrm>
          <a:off x="1567" y="43497"/>
          <a:ext cx="3347293" cy="20083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8488" tIns="348488" rIns="348488" bIns="348488" numCol="1" spcCol="1270" anchor="ctr" anchorCtr="0">
          <a:noAutofit/>
        </a:bodyPr>
        <a:lstStyle/>
        <a:p>
          <a:pPr lvl="0" algn="ctr" defTabSz="2178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900" kern="1200" dirty="0" smtClean="0"/>
            <a:t>1- المنطقة </a:t>
          </a:r>
          <a:r>
            <a:rPr lang="ar-SA" sz="4900" kern="1200" dirty="0" err="1" smtClean="0"/>
            <a:t>الحميمية</a:t>
          </a:r>
          <a:endParaRPr lang="ar-SA" sz="4900" kern="1200" dirty="0"/>
        </a:p>
      </dsp:txBody>
      <dsp:txXfrm>
        <a:off x="1567" y="43497"/>
        <a:ext cx="3347293" cy="2008376"/>
      </dsp:txXfrm>
    </dsp:sp>
    <dsp:sp modelId="{7D039D77-968A-4A2E-94CF-1709D1506371}">
      <dsp:nvSpPr>
        <dsp:cNvPr id="0" name=""/>
        <dsp:cNvSpPr/>
      </dsp:nvSpPr>
      <dsp:spPr>
        <a:xfrm>
          <a:off x="1675214" y="2050073"/>
          <a:ext cx="4117170" cy="739277"/>
        </a:xfrm>
        <a:custGeom>
          <a:avLst/>
          <a:gdLst/>
          <a:ahLst/>
          <a:cxnLst/>
          <a:rect l="0" t="0" r="0" b="0"/>
          <a:pathLst>
            <a:path>
              <a:moveTo>
                <a:pt x="4117170" y="0"/>
              </a:moveTo>
              <a:lnTo>
                <a:pt x="4117170" y="386738"/>
              </a:lnTo>
              <a:lnTo>
                <a:pt x="0" y="386738"/>
              </a:lnTo>
              <a:lnTo>
                <a:pt x="0" y="739277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3629086" y="2415863"/>
        <a:ext cx="209426" cy="7698"/>
      </dsp:txXfrm>
    </dsp:sp>
    <dsp:sp modelId="{6BF1D3D4-7429-4507-8432-6322A90502F2}">
      <dsp:nvSpPr>
        <dsp:cNvPr id="0" name=""/>
        <dsp:cNvSpPr/>
      </dsp:nvSpPr>
      <dsp:spPr>
        <a:xfrm>
          <a:off x="4118738" y="43497"/>
          <a:ext cx="3347293" cy="20083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8488" tIns="348488" rIns="348488" bIns="348488" numCol="1" spcCol="1270" anchor="ctr" anchorCtr="0">
          <a:noAutofit/>
        </a:bodyPr>
        <a:lstStyle/>
        <a:p>
          <a:pPr lvl="0" algn="ctr" defTabSz="2178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900" kern="1200" dirty="0" smtClean="0"/>
            <a:t>2- المنطقة الشخصية </a:t>
          </a:r>
          <a:endParaRPr lang="ar-SA" sz="4900" kern="1200" dirty="0"/>
        </a:p>
      </dsp:txBody>
      <dsp:txXfrm>
        <a:off x="4118738" y="43497"/>
        <a:ext cx="3347293" cy="2008376"/>
      </dsp:txXfrm>
    </dsp:sp>
    <dsp:sp modelId="{F5A15851-6045-40E1-AEDB-34DB568EF560}">
      <dsp:nvSpPr>
        <dsp:cNvPr id="0" name=""/>
        <dsp:cNvSpPr/>
      </dsp:nvSpPr>
      <dsp:spPr>
        <a:xfrm>
          <a:off x="3347061" y="3780219"/>
          <a:ext cx="73927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39277" y="4572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3697453" y="3822089"/>
        <a:ext cx="38493" cy="7698"/>
      </dsp:txXfrm>
    </dsp:sp>
    <dsp:sp modelId="{DAD0E1BB-037D-4E23-8CF8-AA037DE05DA1}">
      <dsp:nvSpPr>
        <dsp:cNvPr id="0" name=""/>
        <dsp:cNvSpPr/>
      </dsp:nvSpPr>
      <dsp:spPr>
        <a:xfrm>
          <a:off x="1567" y="2821751"/>
          <a:ext cx="3347293" cy="20083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8488" tIns="348488" rIns="348488" bIns="348488" numCol="1" spcCol="1270" anchor="ctr" anchorCtr="0">
          <a:noAutofit/>
        </a:bodyPr>
        <a:lstStyle/>
        <a:p>
          <a:pPr lvl="0" algn="ctr" defTabSz="2178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900" kern="1200" dirty="0" smtClean="0"/>
            <a:t>3- المنطقة </a:t>
          </a:r>
          <a:r>
            <a:rPr lang="ar-SA" sz="4900" kern="1200" smtClean="0"/>
            <a:t>الإجتماعية</a:t>
          </a:r>
          <a:endParaRPr lang="ar-SA" sz="4900" kern="1200" dirty="0"/>
        </a:p>
      </dsp:txBody>
      <dsp:txXfrm>
        <a:off x="1567" y="2821751"/>
        <a:ext cx="3347293" cy="2008376"/>
      </dsp:txXfrm>
    </dsp:sp>
    <dsp:sp modelId="{5467B881-FD62-4D94-B123-7658E642C08D}">
      <dsp:nvSpPr>
        <dsp:cNvPr id="0" name=""/>
        <dsp:cNvSpPr/>
      </dsp:nvSpPr>
      <dsp:spPr>
        <a:xfrm>
          <a:off x="4118738" y="2821751"/>
          <a:ext cx="3347293" cy="20083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8488" tIns="348488" rIns="348488" bIns="348488" numCol="1" spcCol="1270" anchor="ctr" anchorCtr="0">
          <a:noAutofit/>
        </a:bodyPr>
        <a:lstStyle/>
        <a:p>
          <a:pPr lvl="0" algn="ctr" defTabSz="2178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900" kern="1200" dirty="0" smtClean="0"/>
            <a:t>4- المنطقة العامة</a:t>
          </a:r>
          <a:endParaRPr lang="ar-SA" sz="4900" kern="1200" dirty="0"/>
        </a:p>
      </dsp:txBody>
      <dsp:txXfrm>
        <a:off x="4118738" y="2821751"/>
        <a:ext cx="3347293" cy="20083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F79C426-C0FE-4813-94A6-6CB38ECCCEF8}" type="datetimeFigureOut">
              <a:rPr lang="ar-SA" smtClean="0"/>
              <a:pPr/>
              <a:t>20/10/34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BEA8DDD-4C22-4900-BEC5-4B5BDCA1204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9C426-C0FE-4813-94A6-6CB38ECCCEF8}" type="datetimeFigureOut">
              <a:rPr lang="ar-SA" smtClean="0"/>
              <a:pPr/>
              <a:t>20/10/34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8DDD-4C22-4900-BEC5-4B5BDCA1204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9C426-C0FE-4813-94A6-6CB38ECCCEF8}" type="datetimeFigureOut">
              <a:rPr lang="ar-SA" smtClean="0"/>
              <a:pPr/>
              <a:t>20/10/34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8DDD-4C22-4900-BEC5-4B5BDCA1204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F79C426-C0FE-4813-94A6-6CB38ECCCEF8}" type="datetimeFigureOut">
              <a:rPr lang="ar-SA" smtClean="0"/>
              <a:pPr/>
              <a:t>20/10/34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BEA8DDD-4C22-4900-BEC5-4B5BDCA1204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F79C426-C0FE-4813-94A6-6CB38ECCCEF8}" type="datetimeFigureOut">
              <a:rPr lang="ar-SA" smtClean="0"/>
              <a:pPr/>
              <a:t>20/10/34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BEA8DDD-4C22-4900-BEC5-4B5BDCA1204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9C426-C0FE-4813-94A6-6CB38ECCCEF8}" type="datetimeFigureOut">
              <a:rPr lang="ar-SA" smtClean="0"/>
              <a:pPr/>
              <a:t>20/10/34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8DDD-4C22-4900-BEC5-4B5BDCA1204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9C426-C0FE-4813-94A6-6CB38ECCCEF8}" type="datetimeFigureOut">
              <a:rPr lang="ar-SA" smtClean="0"/>
              <a:pPr/>
              <a:t>20/10/34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8DDD-4C22-4900-BEC5-4B5BDCA1204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F79C426-C0FE-4813-94A6-6CB38ECCCEF8}" type="datetimeFigureOut">
              <a:rPr lang="ar-SA" smtClean="0"/>
              <a:pPr/>
              <a:t>20/10/34</a:t>
            </a:fld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BEA8DDD-4C22-4900-BEC5-4B5BDCA1204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9C426-C0FE-4813-94A6-6CB38ECCCEF8}" type="datetimeFigureOut">
              <a:rPr lang="ar-SA" smtClean="0"/>
              <a:pPr/>
              <a:t>20/10/34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8DDD-4C22-4900-BEC5-4B5BDCA1204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F79C426-C0FE-4813-94A6-6CB38ECCCEF8}" type="datetimeFigureOut">
              <a:rPr lang="ar-SA" smtClean="0"/>
              <a:pPr/>
              <a:t>20/10/34</a:t>
            </a:fld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BEA8DDD-4C22-4900-BEC5-4B5BDCA1204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F79C426-C0FE-4813-94A6-6CB38ECCCEF8}" type="datetimeFigureOut">
              <a:rPr lang="ar-SA" smtClean="0"/>
              <a:pPr/>
              <a:t>20/10/34</a:t>
            </a:fld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BEA8DDD-4C22-4900-BEC5-4B5BDCA1204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F79C426-C0FE-4813-94A6-6CB38ECCCEF8}" type="datetimeFigureOut">
              <a:rPr lang="ar-SA" smtClean="0"/>
              <a:pPr/>
              <a:t>20/10/34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BEA8DDD-4C22-4900-BEC5-4B5BDCA12045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الوحدة الرابعة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err="1" smtClean="0"/>
              <a:t>الإتصال</a:t>
            </a:r>
            <a:r>
              <a:rPr lang="ar-SA" dirty="0" smtClean="0"/>
              <a:t> غير اللفظي 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تــــــذكّـــــــري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r>
              <a:rPr lang="ar-SA" dirty="0" smtClean="0"/>
              <a:t>نطيل النظر الى الذين نثق بهم ونكن لهم الاحترام </a:t>
            </a:r>
            <a:r>
              <a:rPr lang="ar-SA" dirty="0" err="1" smtClean="0"/>
              <a:t>والرعاية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يقل نظرنا الى الذين نتجاهلهم ولا نهتم </a:t>
            </a:r>
            <a:r>
              <a:rPr lang="ar-SA" dirty="0" err="1" smtClean="0"/>
              <a:t>بهم .</a:t>
            </a:r>
            <a:endParaRPr lang="ar-SA" dirty="0" smtClean="0"/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/>
          </a:bodyPr>
          <a:lstStyle/>
          <a:p>
            <a:r>
              <a:rPr lang="ar-SA" sz="3600" dirty="0" smtClean="0"/>
              <a:t>المتحدث يطيل النظر أكثر الى </a:t>
            </a:r>
            <a:r>
              <a:rPr lang="ar-SA" sz="3600" dirty="0" err="1" smtClean="0"/>
              <a:t>الأشخاص :</a:t>
            </a:r>
            <a:r>
              <a:rPr lang="ar-SA" sz="3600" dirty="0" smtClean="0"/>
              <a:t/>
            </a:r>
            <a:br>
              <a:rPr lang="ar-SA" sz="3600" dirty="0" smtClean="0"/>
            </a:br>
            <a:r>
              <a:rPr lang="ar-SA" sz="3600" dirty="0" err="1" smtClean="0"/>
              <a:t>---------------------------------------</a:t>
            </a:r>
            <a:endParaRPr lang="ar-SA" sz="3600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1- الذين يشجعونه اكثر من </a:t>
            </a:r>
            <a:r>
              <a:rPr lang="ar-SA" dirty="0" err="1" smtClean="0"/>
              <a:t>غيرهم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2- الذين يتجاوبون معه اكثر من </a:t>
            </a:r>
            <a:r>
              <a:rPr lang="ar-SA" dirty="0" err="1" smtClean="0"/>
              <a:t>غيرهم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3- الواثقين اكثر </a:t>
            </a:r>
            <a:r>
              <a:rPr lang="ar-SA" dirty="0" err="1" smtClean="0"/>
              <a:t>بأنفسهم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4- الأكثر </a:t>
            </a:r>
            <a:r>
              <a:rPr lang="ar-SA" dirty="0" err="1" smtClean="0"/>
              <a:t>مصداقية .</a:t>
            </a:r>
            <a:endParaRPr lang="ar-SA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r>
              <a:rPr lang="ar-SA" sz="4000" dirty="0" smtClean="0"/>
              <a:t>المتحدث يقلل من النظره الى </a:t>
            </a:r>
            <a:r>
              <a:rPr lang="ar-SA" sz="4000" dirty="0" err="1" smtClean="0"/>
              <a:t>الاشخاص :</a:t>
            </a:r>
            <a:r>
              <a:rPr lang="ar-SA" sz="4000" dirty="0" smtClean="0"/>
              <a:t/>
            </a:r>
            <a:br>
              <a:rPr lang="ar-SA" sz="4000" dirty="0" smtClean="0"/>
            </a:br>
            <a:r>
              <a:rPr lang="ar-SA" sz="4000" dirty="0" err="1" smtClean="0"/>
              <a:t>--------------------------------------</a:t>
            </a:r>
            <a:endParaRPr lang="ar-SA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1- الذين يتعامل معهم بصفه </a:t>
            </a:r>
            <a:r>
              <a:rPr lang="ar-SA" dirty="0" err="1" smtClean="0"/>
              <a:t>رسمية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2- الأكثر رفضاً او الأقل قبولاً </a:t>
            </a:r>
            <a:r>
              <a:rPr lang="ar-SA" dirty="0" err="1" smtClean="0"/>
              <a:t>له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3- الذين يتسمون بالعصبية او عدم </a:t>
            </a:r>
            <a:r>
              <a:rPr lang="ar-SA" dirty="0" err="1" smtClean="0"/>
              <a:t>المرونة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4- الأقل تجاوباً </a:t>
            </a:r>
            <a:r>
              <a:rPr lang="ar-SA" dirty="0" err="1" smtClean="0"/>
              <a:t>معه </a:t>
            </a:r>
            <a:r>
              <a:rPr lang="ar-SA" dirty="0" smtClean="0"/>
              <a:t>, و الأقل تشجيعاً و اهتماماً </a:t>
            </a:r>
            <a:r>
              <a:rPr lang="ar-SA" dirty="0" err="1" smtClean="0"/>
              <a:t>به</a:t>
            </a:r>
            <a:r>
              <a:rPr lang="ar-SA" dirty="0" smtClean="0"/>
              <a:t> </a:t>
            </a:r>
            <a:r>
              <a:rPr lang="ar-SA" dirty="0" err="1" smtClean="0"/>
              <a:t>.</a:t>
            </a:r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دلالات النظرات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endParaRPr lang="ar-SA" dirty="0" smtClean="0"/>
          </a:p>
          <a:p>
            <a:r>
              <a:rPr lang="ar-SA" dirty="0" smtClean="0"/>
              <a:t>النظره </a:t>
            </a:r>
            <a:r>
              <a:rPr lang="ar-SA" dirty="0" err="1" smtClean="0"/>
              <a:t>العميقه</a:t>
            </a:r>
            <a:r>
              <a:rPr lang="ar-SA" dirty="0" smtClean="0"/>
              <a:t>: </a:t>
            </a:r>
            <a:r>
              <a:rPr lang="ar-SA" sz="2400" dirty="0" smtClean="0"/>
              <a:t> تستغرق وقت وعمق </a:t>
            </a:r>
            <a:r>
              <a:rPr lang="ar-SA" sz="2400" dirty="0" err="1" smtClean="0"/>
              <a:t>اطول </a:t>
            </a:r>
            <a:r>
              <a:rPr lang="ar-SA" sz="2400" dirty="0" smtClean="0"/>
              <a:t>, تدل على التركيز </a:t>
            </a:r>
            <a:r>
              <a:rPr lang="ar-SA" sz="2400" dirty="0" err="1" smtClean="0"/>
              <a:t>والإهتمام</a:t>
            </a:r>
            <a:r>
              <a:rPr lang="ar-SA" sz="2400" dirty="0" smtClean="0"/>
              <a:t>    		      </a:t>
            </a:r>
            <a:r>
              <a:rPr lang="ar-SA" sz="2400" dirty="0" err="1" smtClean="0"/>
              <a:t>بالحديث .</a:t>
            </a:r>
            <a:endParaRPr lang="ar-SA" sz="2400" dirty="0" smtClean="0"/>
          </a:p>
          <a:p>
            <a:endParaRPr lang="ar-SA" dirty="0" smtClean="0"/>
          </a:p>
          <a:p>
            <a:r>
              <a:rPr lang="ar-SA" dirty="0" smtClean="0"/>
              <a:t>النظره الشاردة: </a:t>
            </a:r>
            <a:r>
              <a:rPr lang="ar-SA" sz="2400" dirty="0" smtClean="0"/>
              <a:t>تدل على عدم العناية او الشعور بالملل من المتحدث او  		       </a:t>
            </a:r>
            <a:r>
              <a:rPr lang="ar-SA" sz="2400" dirty="0" err="1" smtClean="0"/>
              <a:t>الإنشغال</a:t>
            </a:r>
            <a:r>
              <a:rPr lang="ar-SA" sz="2400" dirty="0" smtClean="0"/>
              <a:t> بالتفكير في شي اخر.</a:t>
            </a:r>
          </a:p>
          <a:p>
            <a:endParaRPr lang="ar-SA" dirty="0" smtClean="0"/>
          </a:p>
          <a:p>
            <a:r>
              <a:rPr lang="ar-SA" dirty="0" smtClean="0"/>
              <a:t>النظره السطحية: </a:t>
            </a:r>
            <a:r>
              <a:rPr lang="ar-SA" sz="2400" dirty="0" smtClean="0"/>
              <a:t>لا تستغرق وقت ولا تمعن في </a:t>
            </a:r>
            <a:r>
              <a:rPr lang="ar-SA" sz="2400" dirty="0" err="1" smtClean="0"/>
              <a:t>المتحدث </a:t>
            </a:r>
            <a:r>
              <a:rPr lang="ar-SA" sz="2400" dirty="0" smtClean="0"/>
              <a:t>, تدل على عدم 		         </a:t>
            </a:r>
            <a:r>
              <a:rPr lang="ar-SA" sz="2400" dirty="0" err="1" smtClean="0"/>
              <a:t>الإهتمام</a:t>
            </a:r>
            <a:r>
              <a:rPr lang="ar-SA" sz="2400" dirty="0" smtClean="0"/>
              <a:t> بالطرف </a:t>
            </a:r>
            <a:r>
              <a:rPr lang="ar-SA" sz="2400" dirty="0" err="1" smtClean="0"/>
              <a:t>الاخر .</a:t>
            </a:r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dirty="0" smtClean="0"/>
              <a:t>( </a:t>
            </a:r>
            <a:r>
              <a:rPr lang="ar-SA" sz="3600" dirty="0" err="1" smtClean="0"/>
              <a:t>ب </a:t>
            </a:r>
            <a:r>
              <a:rPr lang="ar-SA" sz="3600" dirty="0" smtClean="0"/>
              <a:t>) </a:t>
            </a:r>
            <a:r>
              <a:rPr lang="ar-SA" dirty="0" smtClean="0"/>
              <a:t>تعبيرات الوجه</a:t>
            </a:r>
            <a:endParaRPr lang="ar-SA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ar-SA" sz="2400" dirty="0" smtClean="0"/>
              <a:t>1- تستعمل تعبيرات الوجه للدلالة على المشاعر المصاحبة الرسالة </a:t>
            </a:r>
            <a:r>
              <a:rPr lang="ar-SA" sz="2400" dirty="0" err="1" smtClean="0"/>
              <a:t>مثل </a:t>
            </a:r>
            <a:r>
              <a:rPr lang="ar-SA" sz="2400" dirty="0" smtClean="0"/>
              <a:t>( </a:t>
            </a:r>
            <a:r>
              <a:rPr lang="ar-SA" sz="2400" dirty="0" err="1" smtClean="0"/>
              <a:t>القبول </a:t>
            </a:r>
            <a:r>
              <a:rPr lang="ar-SA" sz="2400" dirty="0" smtClean="0"/>
              <a:t>, </a:t>
            </a:r>
            <a:r>
              <a:rPr lang="ar-SA" sz="2400" dirty="0" err="1" smtClean="0"/>
              <a:t>الحزن </a:t>
            </a:r>
            <a:r>
              <a:rPr lang="ar-SA" sz="2400" dirty="0" smtClean="0"/>
              <a:t>, </a:t>
            </a:r>
            <a:r>
              <a:rPr lang="ar-SA" sz="2400" dirty="0" err="1" smtClean="0"/>
              <a:t>الخوف ...</a:t>
            </a:r>
            <a:r>
              <a:rPr lang="ar-SA" sz="2400" dirty="0" smtClean="0"/>
              <a:t> </a:t>
            </a:r>
            <a:r>
              <a:rPr lang="ar-SA" sz="2400" dirty="0" err="1" smtClean="0"/>
              <a:t>) .</a:t>
            </a:r>
            <a:endParaRPr lang="ar-SA" sz="2400" dirty="0" smtClean="0"/>
          </a:p>
          <a:p>
            <a:pPr>
              <a:buNone/>
            </a:pPr>
            <a:endParaRPr lang="ar-SA" sz="2400" dirty="0" smtClean="0"/>
          </a:p>
          <a:p>
            <a:pPr>
              <a:buNone/>
            </a:pPr>
            <a:r>
              <a:rPr lang="ar-SA" sz="2400" dirty="0" smtClean="0"/>
              <a:t>2- يشترك في اظهار المشاعر اكثر من جزء من اجزاء الوجه </a:t>
            </a:r>
            <a:r>
              <a:rPr lang="ar-SA" sz="2400" dirty="0" err="1" smtClean="0"/>
              <a:t>مثل </a:t>
            </a:r>
            <a:r>
              <a:rPr lang="ar-SA" sz="2400" dirty="0" smtClean="0"/>
              <a:t>( </a:t>
            </a:r>
            <a:r>
              <a:rPr lang="ar-SA" sz="2400" dirty="0" err="1" smtClean="0"/>
              <a:t>الغضب ) .</a:t>
            </a:r>
            <a:endParaRPr lang="ar-SA" sz="2400" dirty="0" smtClean="0"/>
          </a:p>
          <a:p>
            <a:pPr>
              <a:buNone/>
            </a:pPr>
            <a:endParaRPr lang="ar-SA" sz="2400" dirty="0" smtClean="0"/>
          </a:p>
          <a:p>
            <a:pPr>
              <a:buNone/>
            </a:pPr>
            <a:r>
              <a:rPr lang="ar-SA" sz="2400" dirty="0" smtClean="0"/>
              <a:t>3- تعبيرات الوجه من الوسائل المهمة في التعبير عن المشاعر </a:t>
            </a:r>
            <a:r>
              <a:rPr lang="ar-SA" sz="2400" dirty="0" err="1" smtClean="0"/>
              <a:t>مثل </a:t>
            </a:r>
            <a:r>
              <a:rPr lang="ar-SA" sz="2400" dirty="0" smtClean="0"/>
              <a:t>( حالة الطالب في </a:t>
            </a:r>
            <a:r>
              <a:rPr lang="ar-SA" sz="2400" dirty="0" err="1" smtClean="0"/>
              <a:t>المحاضرة ) .</a:t>
            </a:r>
            <a:endParaRPr lang="ar-SA" sz="2400" dirty="0" smtClean="0"/>
          </a:p>
          <a:p>
            <a:pPr>
              <a:buNone/>
            </a:pPr>
            <a:endParaRPr lang="ar-SA" sz="2400" dirty="0" smtClean="0"/>
          </a:p>
          <a:p>
            <a:pPr>
              <a:buNone/>
            </a:pPr>
            <a:r>
              <a:rPr lang="ar-SA" sz="2400" dirty="0" smtClean="0"/>
              <a:t>4- ان المهارة في استعمال تعبيرات الوجه تعتمد على قدرة المرء على استعمال التعبير المناسب للموقف الاتصالي </a:t>
            </a:r>
            <a:r>
              <a:rPr lang="ar-SA" sz="2400" dirty="0" err="1" smtClean="0"/>
              <a:t>مثل </a:t>
            </a:r>
            <a:r>
              <a:rPr lang="ar-SA" sz="2400" dirty="0" smtClean="0"/>
              <a:t>( استعمال </a:t>
            </a:r>
            <a:r>
              <a:rPr lang="ar-SA" sz="2400" dirty="0" err="1" smtClean="0"/>
              <a:t>تعابير</a:t>
            </a:r>
            <a:r>
              <a:rPr lang="ar-SA" sz="2400" dirty="0" smtClean="0"/>
              <a:t> </a:t>
            </a:r>
            <a:r>
              <a:rPr lang="ar-SA" sz="2400" dirty="0" err="1" smtClean="0"/>
              <a:t>الفرح ) .</a:t>
            </a:r>
            <a:endParaRPr lang="ar-SA" sz="2400" dirty="0" smtClean="0"/>
          </a:p>
          <a:p>
            <a:pPr>
              <a:buNone/>
            </a:pPr>
            <a:endParaRPr lang="ar-SA" sz="2400" dirty="0" smtClean="0"/>
          </a:p>
          <a:p>
            <a:pPr>
              <a:buNone/>
            </a:pPr>
            <a:r>
              <a:rPr lang="ar-SA" sz="2400" dirty="0" smtClean="0"/>
              <a:t>5- من المهم جداً إتقان استعمال هذه الاداة في حالة الإنصات لإعطاء الاستجابة </a:t>
            </a:r>
            <a:r>
              <a:rPr lang="ar-SA" sz="2400" dirty="0" err="1" smtClean="0"/>
              <a:t>المناسبة .</a:t>
            </a:r>
            <a:endParaRPr lang="ar-SA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err="1" smtClean="0"/>
              <a:t>الإبتســـــامــــــة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ar-SA" sz="3000" dirty="0" err="1" smtClean="0"/>
              <a:t>الإبتسامة</a:t>
            </a:r>
            <a:r>
              <a:rPr lang="ar-SA" sz="3000" dirty="0" smtClean="0"/>
              <a:t> جزء اصيل من لغة الوجه </a:t>
            </a:r>
            <a:r>
              <a:rPr lang="ar-SA" sz="3000" dirty="0" err="1" smtClean="0"/>
              <a:t>والعينين .</a:t>
            </a:r>
            <a:endParaRPr lang="ar-SA" sz="3000" dirty="0" smtClean="0"/>
          </a:p>
          <a:p>
            <a:pPr>
              <a:buFontTx/>
              <a:buChar char="-"/>
            </a:pPr>
            <a:endParaRPr lang="ar-SA" sz="3000" dirty="0" smtClean="0"/>
          </a:p>
          <a:p>
            <a:pPr>
              <a:buFontTx/>
              <a:buChar char="-"/>
            </a:pPr>
            <a:r>
              <a:rPr lang="ar-SA" sz="3000" dirty="0" smtClean="0"/>
              <a:t>قال الرسول صلى الله عليه </a:t>
            </a:r>
            <a:r>
              <a:rPr lang="ar-SA" sz="3000" dirty="0" err="1" smtClean="0"/>
              <a:t>وسلم </a:t>
            </a:r>
            <a:r>
              <a:rPr lang="ar-SA" sz="3000" dirty="0" smtClean="0"/>
              <a:t>(تبسمك في وجه اخيك صدقه</a:t>
            </a:r>
            <a:r>
              <a:rPr lang="ar-SA" sz="3000" dirty="0" err="1" smtClean="0"/>
              <a:t>).</a:t>
            </a:r>
            <a:endParaRPr lang="ar-SA" sz="3000" dirty="0" smtClean="0"/>
          </a:p>
          <a:p>
            <a:pPr>
              <a:buFontTx/>
              <a:buChar char="-"/>
            </a:pPr>
            <a:endParaRPr lang="ar-SA" sz="3000" dirty="0" smtClean="0"/>
          </a:p>
          <a:p>
            <a:pPr>
              <a:buFontTx/>
              <a:buChar char="-"/>
            </a:pPr>
            <a:r>
              <a:rPr lang="ar-SA" sz="3000" dirty="0" smtClean="0"/>
              <a:t>انواع </a:t>
            </a:r>
            <a:r>
              <a:rPr lang="ar-SA" sz="3000" dirty="0" err="1" smtClean="0"/>
              <a:t>الإبتسامة:</a:t>
            </a:r>
            <a:r>
              <a:rPr lang="ar-SA" sz="3000" dirty="0" smtClean="0"/>
              <a:t> </a:t>
            </a:r>
          </a:p>
          <a:p>
            <a:pPr>
              <a:buNone/>
            </a:pPr>
            <a:r>
              <a:rPr lang="ar-SA" sz="3000" dirty="0" smtClean="0"/>
              <a:t>                   1- </a:t>
            </a:r>
            <a:r>
              <a:rPr lang="ar-SA" sz="3000" dirty="0" err="1" smtClean="0"/>
              <a:t>الإبتسامة</a:t>
            </a:r>
            <a:r>
              <a:rPr lang="ar-SA" sz="3000" dirty="0" smtClean="0"/>
              <a:t> </a:t>
            </a:r>
            <a:r>
              <a:rPr lang="ar-SA" sz="3000" dirty="0" err="1" smtClean="0"/>
              <a:t>الصادقة .</a:t>
            </a:r>
            <a:endParaRPr lang="ar-SA" sz="3000" dirty="0" smtClean="0"/>
          </a:p>
          <a:p>
            <a:pPr>
              <a:buNone/>
            </a:pPr>
            <a:r>
              <a:rPr lang="ar-SA" sz="3000" dirty="0" smtClean="0"/>
              <a:t>                   2- </a:t>
            </a:r>
            <a:r>
              <a:rPr lang="ar-SA" sz="3000" dirty="0" err="1" smtClean="0"/>
              <a:t>الإبتسامة</a:t>
            </a:r>
            <a:r>
              <a:rPr lang="ar-SA" sz="3000" dirty="0" smtClean="0"/>
              <a:t> </a:t>
            </a:r>
            <a:r>
              <a:rPr lang="ar-SA" sz="3000" dirty="0" err="1" smtClean="0"/>
              <a:t>الزائفه</a:t>
            </a:r>
            <a:r>
              <a:rPr lang="ar-SA" sz="3000" dirty="0" smtClean="0"/>
              <a:t> </a:t>
            </a:r>
            <a:r>
              <a:rPr lang="ar-SA" sz="3000" dirty="0" err="1" smtClean="0"/>
              <a:t>.</a:t>
            </a:r>
            <a:endParaRPr lang="ar-SA" sz="3000" dirty="0" smtClean="0"/>
          </a:p>
          <a:p>
            <a:pPr>
              <a:buNone/>
            </a:pPr>
            <a:r>
              <a:rPr lang="ar-SA" sz="3000" dirty="0" smtClean="0"/>
              <a:t>                   3- ابتسامة الخجل و القلق والسخرية و </a:t>
            </a:r>
            <a:r>
              <a:rPr lang="ar-SA" sz="3000" dirty="0" err="1" smtClean="0"/>
              <a:t>الغضب .</a:t>
            </a:r>
            <a:endParaRPr lang="ar-SA" sz="3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dirty="0" smtClean="0"/>
              <a:t>( </a:t>
            </a:r>
            <a:r>
              <a:rPr lang="ar-SA" sz="3600" dirty="0" err="1" smtClean="0"/>
              <a:t>ج </a:t>
            </a:r>
            <a:r>
              <a:rPr lang="ar-SA" sz="3600" dirty="0" smtClean="0"/>
              <a:t>)</a:t>
            </a:r>
            <a:r>
              <a:rPr lang="ar-SA" dirty="0" smtClean="0"/>
              <a:t> لغة الجسد </a:t>
            </a:r>
            <a:endParaRPr lang="ar-SA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sz="3000" dirty="0" smtClean="0"/>
              <a:t>يقصد </a:t>
            </a:r>
            <a:r>
              <a:rPr lang="ar-SA" sz="3000" dirty="0" err="1" smtClean="0"/>
              <a:t>بها</a:t>
            </a:r>
            <a:r>
              <a:rPr lang="ar-SA" sz="3000" dirty="0" smtClean="0"/>
              <a:t> الأحوال التي تكون عليها اجسامنا اثناء الوقوف والجلوس و </a:t>
            </a:r>
            <a:r>
              <a:rPr lang="ar-SA" sz="3000" dirty="0" err="1" smtClean="0"/>
              <a:t>المشي .</a:t>
            </a:r>
            <a:endParaRPr lang="ar-SA" sz="3000" dirty="0" smtClean="0"/>
          </a:p>
          <a:p>
            <a:pPr>
              <a:buNone/>
            </a:pPr>
            <a:endParaRPr lang="ar-SA" sz="3000" dirty="0" smtClean="0"/>
          </a:p>
          <a:p>
            <a:pPr>
              <a:buNone/>
            </a:pPr>
            <a:r>
              <a:rPr lang="ar-SA" sz="3000" dirty="0" smtClean="0"/>
              <a:t>هي احوال ترسل رسائل غير لفظية لا يمكن تجاهلها توضح طبيعة الشخصية و </a:t>
            </a:r>
            <a:r>
              <a:rPr lang="ar-SA" sz="3000" dirty="0" err="1" smtClean="0"/>
              <a:t>المزاج .</a:t>
            </a:r>
            <a:endParaRPr lang="ar-SA" sz="3000" dirty="0" smtClean="0"/>
          </a:p>
          <a:p>
            <a:pPr>
              <a:buNone/>
            </a:pPr>
            <a:endParaRPr lang="ar-SA" sz="3000" dirty="0" smtClean="0"/>
          </a:p>
          <a:p>
            <a:pPr>
              <a:buNone/>
            </a:pPr>
            <a:r>
              <a:rPr lang="ar-SA" sz="3000" dirty="0" smtClean="0"/>
              <a:t>تتضمن إيماءات و إشارات اليد </a:t>
            </a:r>
            <a:r>
              <a:rPr lang="ar-SA" sz="3000" dirty="0" err="1" smtClean="0"/>
              <a:t>وإحوال</a:t>
            </a:r>
            <a:r>
              <a:rPr lang="ar-SA" sz="3000" dirty="0" smtClean="0"/>
              <a:t> الذراعين و الساقين </a:t>
            </a:r>
            <a:r>
              <a:rPr lang="ar-SA" sz="3000" dirty="0" err="1" smtClean="0"/>
              <a:t>والمشية .</a:t>
            </a:r>
            <a:r>
              <a:rPr lang="ar-SA" sz="3000" dirty="0" smtClean="0"/>
              <a:t> </a:t>
            </a:r>
            <a:endParaRPr lang="ar-SA" sz="3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قواعد القراءة الناجحة و الدقيقة للغة الجسد </a:t>
            </a:r>
            <a:endParaRPr lang="ar-SA" dirty="0"/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الــــــرأس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sz="3100" dirty="0" smtClean="0"/>
              <a:t>يستعمل الفرد الإيماءات بالرأس في معظم الثقافات للدلالة </a:t>
            </a:r>
            <a:r>
              <a:rPr lang="ar-SA" sz="3100" dirty="0" err="1" smtClean="0"/>
              <a:t>على </a:t>
            </a:r>
            <a:r>
              <a:rPr lang="ar-SA" sz="3100" dirty="0" smtClean="0"/>
              <a:t>” </a:t>
            </a:r>
            <a:r>
              <a:rPr lang="ar-SA" sz="3100" dirty="0" err="1" smtClean="0"/>
              <a:t>نعم ‘‘ .</a:t>
            </a:r>
            <a:endParaRPr lang="ar-SA" sz="3100" dirty="0" smtClean="0"/>
          </a:p>
          <a:p>
            <a:pPr>
              <a:buNone/>
            </a:pPr>
            <a:endParaRPr lang="ar-SA" sz="3100" dirty="0" smtClean="0"/>
          </a:p>
          <a:p>
            <a:r>
              <a:rPr lang="ar-SA" sz="3100" dirty="0" smtClean="0"/>
              <a:t>الإيماءات السريعة تدل على قلة صبر </a:t>
            </a:r>
            <a:r>
              <a:rPr lang="ar-SA" sz="3100" dirty="0" err="1" smtClean="0"/>
              <a:t>المستمع .</a:t>
            </a:r>
            <a:endParaRPr lang="ar-SA" sz="3100" dirty="0" smtClean="0"/>
          </a:p>
          <a:p>
            <a:pPr>
              <a:buNone/>
            </a:pPr>
            <a:endParaRPr lang="ar-SA" sz="3100" dirty="0" smtClean="0"/>
          </a:p>
          <a:p>
            <a:r>
              <a:rPr lang="ar-SA" sz="3100" dirty="0" smtClean="0"/>
              <a:t>الإيماءات البطيئة تدل على </a:t>
            </a:r>
            <a:r>
              <a:rPr lang="ar-SA" sz="3100" dirty="0" err="1" smtClean="0"/>
              <a:t>إهتمام</a:t>
            </a:r>
            <a:r>
              <a:rPr lang="ar-SA" sz="3100" dirty="0" smtClean="0"/>
              <a:t> </a:t>
            </a:r>
            <a:r>
              <a:rPr lang="ar-SA" sz="3100" dirty="0" err="1" smtClean="0"/>
              <a:t>السامع .</a:t>
            </a:r>
            <a:endParaRPr lang="ar-SA" sz="3100" dirty="0" smtClean="0"/>
          </a:p>
          <a:p>
            <a:pPr>
              <a:buNone/>
            </a:pPr>
            <a:endParaRPr lang="ar-SA" sz="3100" dirty="0" smtClean="0"/>
          </a:p>
          <a:p>
            <a:r>
              <a:rPr lang="ar-SA" sz="3100" dirty="0" smtClean="0"/>
              <a:t>إيماءات الرأس اداة ممتازة لتوليد الأُلفة و المشاعر الإيجابية.</a:t>
            </a:r>
            <a:endParaRPr lang="ar-SA" sz="31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dirty="0" smtClean="0"/>
              <a:t>( </a:t>
            </a:r>
            <a:r>
              <a:rPr lang="ar-SA" sz="3600" dirty="0" err="1" smtClean="0"/>
              <a:t>ي </a:t>
            </a:r>
            <a:r>
              <a:rPr lang="ar-SA" sz="3600" dirty="0" smtClean="0"/>
              <a:t>) </a:t>
            </a:r>
            <a:r>
              <a:rPr lang="ar-SA" dirty="0" smtClean="0"/>
              <a:t>اللمس</a:t>
            </a:r>
            <a:endParaRPr lang="ar-SA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ar-SA" sz="2800" dirty="0" smtClean="0"/>
              <a:t>نستطيع ان ننقل كثيراً من الرسائل المهمة عنّا للآخرين عن طريق حاسة </a:t>
            </a:r>
            <a:r>
              <a:rPr lang="ar-SA" sz="2800" dirty="0" err="1" smtClean="0"/>
              <a:t>اللمس .</a:t>
            </a:r>
            <a:endParaRPr lang="ar-SA" sz="2800" dirty="0" smtClean="0"/>
          </a:p>
          <a:p>
            <a:endParaRPr lang="ar-SA" sz="2800" dirty="0" smtClean="0"/>
          </a:p>
          <a:p>
            <a:r>
              <a:rPr lang="ar-SA" sz="2800" dirty="0" smtClean="0"/>
              <a:t>تبدأ من المصافحة و تنتهي </a:t>
            </a:r>
            <a:r>
              <a:rPr lang="ar-SA" sz="2800" dirty="0" err="1" smtClean="0"/>
              <a:t>بالأحضان .</a:t>
            </a:r>
            <a:endParaRPr lang="ar-SA" sz="2800" dirty="0" smtClean="0"/>
          </a:p>
          <a:p>
            <a:endParaRPr lang="ar-SA" sz="2800" dirty="0" smtClean="0"/>
          </a:p>
          <a:p>
            <a:r>
              <a:rPr lang="ar-SA" sz="2800" dirty="0" smtClean="0"/>
              <a:t>اللمسة تعبر عن مشاعر التشجيع و </a:t>
            </a:r>
            <a:r>
              <a:rPr lang="ar-SA" sz="2800" dirty="0" err="1" smtClean="0"/>
              <a:t>الحنان ...</a:t>
            </a:r>
            <a:r>
              <a:rPr lang="ar-SA" sz="2800" dirty="0" smtClean="0"/>
              <a:t> </a:t>
            </a:r>
            <a:r>
              <a:rPr lang="ar-SA" sz="2800" dirty="0" err="1" smtClean="0"/>
              <a:t>.</a:t>
            </a:r>
            <a:endParaRPr lang="ar-SA" sz="2800" dirty="0" smtClean="0"/>
          </a:p>
          <a:p>
            <a:endParaRPr lang="ar-SA" sz="2800" dirty="0" smtClean="0"/>
          </a:p>
          <a:p>
            <a:r>
              <a:rPr lang="ar-SA" sz="2800" dirty="0" smtClean="0"/>
              <a:t>لكنها ترتبط في فهمها بالحال بين المتصلين و الثقافة و الجنس و طبيعة الموقف </a:t>
            </a:r>
            <a:r>
              <a:rPr lang="ar-SA" sz="2800" dirty="0" err="1" smtClean="0"/>
              <a:t>مثال </a:t>
            </a:r>
            <a:r>
              <a:rPr lang="ar-SA" sz="2800" dirty="0" smtClean="0"/>
              <a:t>( اللمس يكون إيجابي في مرحلة الروضة و مع تقدم العمر تصبح له معاني </a:t>
            </a:r>
            <a:r>
              <a:rPr lang="ar-SA" sz="2800" dirty="0" err="1" smtClean="0"/>
              <a:t>اخرى ) .</a:t>
            </a:r>
            <a:r>
              <a:rPr lang="ar-SA" sz="2800" dirty="0" smtClean="0"/>
              <a:t> </a:t>
            </a:r>
            <a:endParaRPr lang="ar-SA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العناصر التي سنتعرف عليها في هذه الوحدة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err="1" smtClean="0"/>
              <a:t>مقدمة .</a:t>
            </a:r>
            <a:endParaRPr lang="ar-SA" dirty="0" smtClean="0"/>
          </a:p>
          <a:p>
            <a:r>
              <a:rPr lang="ar-SA" dirty="0" smtClean="0"/>
              <a:t>تعريف </a:t>
            </a:r>
            <a:r>
              <a:rPr lang="ar-SA" dirty="0" err="1" smtClean="0"/>
              <a:t>الإتصال</a:t>
            </a:r>
            <a:r>
              <a:rPr lang="ar-SA" dirty="0" smtClean="0"/>
              <a:t> غير </a:t>
            </a:r>
            <a:r>
              <a:rPr lang="ar-SA" dirty="0" err="1" smtClean="0"/>
              <a:t>اللفظي .</a:t>
            </a:r>
            <a:endParaRPr lang="ar-SA" dirty="0" smtClean="0"/>
          </a:p>
          <a:p>
            <a:r>
              <a:rPr lang="ar-SA" dirty="0" smtClean="0"/>
              <a:t>محددات </a:t>
            </a:r>
            <a:r>
              <a:rPr lang="ar-SA" dirty="0" err="1" smtClean="0"/>
              <a:t>الإتصال</a:t>
            </a:r>
            <a:r>
              <a:rPr lang="ar-SA" dirty="0" smtClean="0"/>
              <a:t> غير </a:t>
            </a:r>
            <a:r>
              <a:rPr lang="ar-SA" dirty="0" err="1" smtClean="0"/>
              <a:t>اللفظي .</a:t>
            </a:r>
            <a:endParaRPr lang="ar-SA" dirty="0" smtClean="0"/>
          </a:p>
          <a:p>
            <a:r>
              <a:rPr lang="ar-SA" dirty="0" smtClean="0"/>
              <a:t>اهمية </a:t>
            </a:r>
            <a:r>
              <a:rPr lang="ar-SA" dirty="0" err="1" smtClean="0"/>
              <a:t>الإتصال</a:t>
            </a:r>
            <a:r>
              <a:rPr lang="ar-SA" dirty="0" smtClean="0"/>
              <a:t> غير </a:t>
            </a:r>
            <a:r>
              <a:rPr lang="ar-SA" dirty="0" err="1" smtClean="0"/>
              <a:t>اللفظي .</a:t>
            </a:r>
            <a:endParaRPr lang="ar-SA" dirty="0" smtClean="0"/>
          </a:p>
          <a:p>
            <a:r>
              <a:rPr lang="ar-SA" dirty="0" smtClean="0"/>
              <a:t>ادوات </a:t>
            </a:r>
            <a:r>
              <a:rPr lang="ar-SA" dirty="0" err="1" smtClean="0"/>
              <a:t>الإتصال</a:t>
            </a:r>
            <a:r>
              <a:rPr lang="ar-SA" dirty="0" smtClean="0"/>
              <a:t> غير </a:t>
            </a:r>
            <a:r>
              <a:rPr lang="ar-SA" dirty="0" err="1" smtClean="0"/>
              <a:t>اللفظي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أنواع اللمسات </a:t>
            </a:r>
            <a:endParaRPr lang="ar-SA" dirty="0"/>
          </a:p>
        </p:txBody>
      </p:sp>
      <p:graphicFrame>
        <p:nvGraphicFramePr>
          <p:cNvPr id="8" name="عنصر نائب للمحتوى 7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dirty="0" smtClean="0"/>
              <a:t>( </a:t>
            </a:r>
            <a:r>
              <a:rPr lang="ar-SA" sz="3600" dirty="0" err="1" smtClean="0"/>
              <a:t>هـ </a:t>
            </a:r>
            <a:r>
              <a:rPr lang="ar-SA" sz="3600" dirty="0" smtClean="0"/>
              <a:t>) </a:t>
            </a:r>
            <a:r>
              <a:rPr lang="ar-SA" dirty="0" smtClean="0"/>
              <a:t>الملابس </a:t>
            </a:r>
            <a:endParaRPr lang="ar-SA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sz="3100" dirty="0" smtClean="0"/>
              <a:t>نوع الملابس و الوانها وجودتها ترسل رسائل الى الآخرين عن مكانة الشخص و وظيفته و المستوى الاجتماعي </a:t>
            </a:r>
          </a:p>
          <a:p>
            <a:pPr>
              <a:buNone/>
            </a:pPr>
            <a:r>
              <a:rPr lang="ar-SA" sz="3100" dirty="0" smtClean="0"/>
              <a:t>( الملابس </a:t>
            </a:r>
            <a:r>
              <a:rPr lang="ar-SA" sz="3100" dirty="0" err="1" smtClean="0"/>
              <a:t>الرسمية </a:t>
            </a:r>
            <a:r>
              <a:rPr lang="ar-SA" sz="3100" dirty="0" smtClean="0"/>
              <a:t>, </a:t>
            </a:r>
            <a:r>
              <a:rPr lang="ar-SA" sz="3100" dirty="0" err="1" smtClean="0"/>
              <a:t>العسكرية </a:t>
            </a:r>
            <a:r>
              <a:rPr lang="ar-SA" sz="3100" dirty="0" smtClean="0"/>
              <a:t>, </a:t>
            </a:r>
            <a:r>
              <a:rPr lang="ar-SA" sz="3100" dirty="0" err="1" smtClean="0"/>
              <a:t>الفاخرة ) .</a:t>
            </a:r>
            <a:endParaRPr lang="ar-SA" sz="3100" dirty="0" smtClean="0"/>
          </a:p>
          <a:p>
            <a:pPr>
              <a:buNone/>
            </a:pPr>
            <a:endParaRPr lang="ar-SA" sz="3100" dirty="0" smtClean="0"/>
          </a:p>
          <a:p>
            <a:r>
              <a:rPr lang="ar-SA" sz="3100" dirty="0" smtClean="0"/>
              <a:t>هناك علاقة وثيقة بين الوان الملابس و المواقف التي </a:t>
            </a:r>
            <a:r>
              <a:rPr lang="ar-SA" sz="3100" dirty="0" err="1" smtClean="0"/>
              <a:t>تناسبها  </a:t>
            </a:r>
            <a:r>
              <a:rPr lang="ar-SA" sz="3100" dirty="0" smtClean="0"/>
              <a:t>( الالوان الغامقة في حالات </a:t>
            </a:r>
            <a:r>
              <a:rPr lang="ar-SA" sz="3100" dirty="0" err="1" smtClean="0"/>
              <a:t>الحزن </a:t>
            </a:r>
            <a:r>
              <a:rPr lang="ar-SA" sz="3100" dirty="0" smtClean="0"/>
              <a:t>, الملابس الرسمية لمكان </a:t>
            </a:r>
            <a:r>
              <a:rPr lang="ar-SA" sz="3100" dirty="0" err="1" smtClean="0"/>
              <a:t>العمل ...</a:t>
            </a:r>
            <a:r>
              <a:rPr lang="ar-SA" sz="3100" dirty="0" smtClean="0"/>
              <a:t> </a:t>
            </a:r>
            <a:r>
              <a:rPr lang="ar-SA" sz="3100" dirty="0" err="1" smtClean="0"/>
              <a:t>) .</a:t>
            </a:r>
            <a:endParaRPr lang="ar-SA" sz="31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dirty="0" smtClean="0"/>
              <a:t>( </a:t>
            </a:r>
            <a:r>
              <a:rPr lang="ar-SA" sz="3600" dirty="0" err="1" smtClean="0"/>
              <a:t>و </a:t>
            </a:r>
            <a:r>
              <a:rPr lang="ar-SA" sz="3600" dirty="0" smtClean="0"/>
              <a:t>) </a:t>
            </a:r>
            <a:r>
              <a:rPr lang="ar-SA" dirty="0" smtClean="0"/>
              <a:t>الديكور </a:t>
            </a:r>
            <a:endParaRPr lang="ar-SA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sz="3100" dirty="0" smtClean="0"/>
              <a:t>الطريقة التي يستعملها الناس في تزيين مكاتبهم و منازلهم تدل على </a:t>
            </a:r>
            <a:r>
              <a:rPr lang="ar-SA" sz="3100" dirty="0" err="1" smtClean="0"/>
              <a:t>ذوقهم .</a:t>
            </a:r>
            <a:endParaRPr lang="ar-SA" sz="3100" dirty="0" smtClean="0"/>
          </a:p>
          <a:p>
            <a:pPr>
              <a:buNone/>
            </a:pPr>
            <a:endParaRPr lang="ar-SA" sz="3100" dirty="0" smtClean="0"/>
          </a:p>
          <a:p>
            <a:r>
              <a:rPr lang="ar-SA" sz="3100" dirty="0" smtClean="0"/>
              <a:t>ترتيب المكان و نظافته و </a:t>
            </a:r>
            <a:r>
              <a:rPr lang="ar-SA" sz="3100" dirty="0" err="1" smtClean="0"/>
              <a:t>الديكور ...</a:t>
            </a:r>
            <a:r>
              <a:rPr lang="ar-SA" sz="3100" dirty="0" smtClean="0"/>
              <a:t> هي رسائل غير لفظية مهمة تلحظها العين و تؤثر في </a:t>
            </a:r>
            <a:r>
              <a:rPr lang="ar-SA" sz="3100" dirty="0" err="1" smtClean="0"/>
              <a:t>الإتصال</a:t>
            </a:r>
            <a:r>
              <a:rPr lang="ar-SA" sz="3100" dirty="0" smtClean="0"/>
              <a:t> </a:t>
            </a:r>
            <a:r>
              <a:rPr lang="ar-SA" sz="3100" dirty="0" err="1" smtClean="0"/>
              <a:t>.</a:t>
            </a:r>
            <a:endParaRPr lang="ar-SA" sz="31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dirty="0" smtClean="0"/>
              <a:t>( </a:t>
            </a:r>
            <a:r>
              <a:rPr lang="ar-SA" sz="3600" dirty="0" err="1" smtClean="0"/>
              <a:t>ز </a:t>
            </a:r>
            <a:r>
              <a:rPr lang="ar-SA" sz="3600" dirty="0" smtClean="0"/>
              <a:t>) الروائـــــح </a:t>
            </a:r>
            <a:endParaRPr lang="ar-SA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565104"/>
          </a:xfrm>
        </p:spPr>
        <p:txBody>
          <a:bodyPr>
            <a:normAutofit fontScale="92500" lnSpcReduction="10000"/>
          </a:bodyPr>
          <a:lstStyle/>
          <a:p>
            <a:r>
              <a:rPr lang="ar-SA" dirty="0" smtClean="0"/>
              <a:t>وسيلة مهمة في اتصالنا غير اللفظي فهي تعطي رسائل عن ذوق الشخص و طبيعة عملة و مستواه الاجتماعي و الصحي.</a:t>
            </a:r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الروائح تلعب دور كبير في نجاح الموقف </a:t>
            </a:r>
            <a:r>
              <a:rPr lang="ar-SA" dirty="0" err="1" smtClean="0"/>
              <a:t>الإتصالي</a:t>
            </a:r>
            <a:r>
              <a:rPr lang="ar-SA" dirty="0" smtClean="0"/>
              <a:t> او فشلة.</a:t>
            </a:r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ننفر من الاشخاص الذين تنبعث منهم روائح غير طيبة </a:t>
            </a:r>
            <a:r>
              <a:rPr lang="ar-SA" dirty="0" err="1" smtClean="0"/>
              <a:t>مثل       </a:t>
            </a:r>
            <a:r>
              <a:rPr lang="ar-SA" dirty="0" smtClean="0"/>
              <a:t>( رائحة البصل أو </a:t>
            </a:r>
            <a:r>
              <a:rPr lang="ar-SA" dirty="0" err="1" smtClean="0"/>
              <a:t>العرق )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يحثنا ديننا الحنيف على نظافة اجسادنا و استعمال </a:t>
            </a:r>
            <a:r>
              <a:rPr lang="ar-SA" dirty="0" err="1" smtClean="0"/>
              <a:t>السواك .</a:t>
            </a:r>
            <a:endParaRPr lang="ar-SA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dirty="0" smtClean="0"/>
              <a:t>( </a:t>
            </a:r>
            <a:r>
              <a:rPr lang="ar-SA" sz="3600" dirty="0" err="1" smtClean="0"/>
              <a:t>ح </a:t>
            </a:r>
            <a:r>
              <a:rPr lang="ar-SA" sz="3600" dirty="0" smtClean="0"/>
              <a:t>) الأصــــوات </a:t>
            </a:r>
            <a:endParaRPr lang="ar-SA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sz="3100" dirty="0" smtClean="0"/>
              <a:t>يعد الصوت الانساني من اهم وسائل التعبير عما في النفس ويؤدي المعاني حسب </a:t>
            </a:r>
            <a:r>
              <a:rPr lang="ar-SA" sz="3100" dirty="0" err="1" smtClean="0"/>
              <a:t>درجاته .</a:t>
            </a:r>
            <a:endParaRPr lang="ar-SA" sz="3100" dirty="0" smtClean="0"/>
          </a:p>
          <a:p>
            <a:pPr>
              <a:buNone/>
            </a:pPr>
            <a:endParaRPr lang="ar-SA" sz="3100" dirty="0" smtClean="0"/>
          </a:p>
          <a:p>
            <a:r>
              <a:rPr lang="ar-SA" sz="3100" dirty="0" smtClean="0"/>
              <a:t>اكدت الدراسات ان الاداء الصوتي يؤثر في الاخرين بنسبة  </a:t>
            </a:r>
            <a:r>
              <a:rPr lang="ar-SA" sz="3100" dirty="0" err="1" smtClean="0"/>
              <a:t>38 % .</a:t>
            </a:r>
            <a:endParaRPr lang="ar-SA" sz="3100" dirty="0" smtClean="0"/>
          </a:p>
          <a:p>
            <a:pPr>
              <a:buNone/>
            </a:pPr>
            <a:endParaRPr lang="ar-SA" sz="3100" dirty="0" smtClean="0"/>
          </a:p>
          <a:p>
            <a:r>
              <a:rPr lang="ar-SA" sz="3100" dirty="0" smtClean="0"/>
              <a:t>المقصود بالأصوات هنا الأصوات الآلية و الأصوات الطبيعية و الإرادية </a:t>
            </a:r>
            <a:r>
              <a:rPr lang="ar-SA" sz="3100" dirty="0" err="1" smtClean="0"/>
              <a:t>مثل </a:t>
            </a:r>
            <a:r>
              <a:rPr lang="ar-SA" sz="3100" dirty="0" smtClean="0"/>
              <a:t>( صوت الجوال و </a:t>
            </a:r>
            <a:r>
              <a:rPr lang="ar-SA" sz="3100" dirty="0" err="1" smtClean="0"/>
              <a:t>الشخير ) .</a:t>
            </a:r>
            <a:endParaRPr lang="ar-SA" sz="31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dirty="0" smtClean="0"/>
              <a:t>( </a:t>
            </a:r>
            <a:r>
              <a:rPr lang="ar-SA" sz="3600" dirty="0" err="1" smtClean="0"/>
              <a:t>ط </a:t>
            </a:r>
            <a:r>
              <a:rPr lang="ar-SA" sz="3600" dirty="0" smtClean="0"/>
              <a:t>) </a:t>
            </a:r>
            <a:r>
              <a:rPr lang="ar-SA" dirty="0" smtClean="0"/>
              <a:t>المســـافات </a:t>
            </a:r>
            <a:endParaRPr lang="ar-SA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يقصد </a:t>
            </a:r>
            <a:r>
              <a:rPr lang="ar-SA" dirty="0" err="1" smtClean="0"/>
              <a:t>بها</a:t>
            </a:r>
            <a:r>
              <a:rPr lang="ar-SA" dirty="0" smtClean="0"/>
              <a:t> ” القرب او البعد </a:t>
            </a:r>
            <a:r>
              <a:rPr lang="ar-SA" dirty="0" err="1" smtClean="0"/>
              <a:t>المكاني </a:t>
            </a:r>
            <a:r>
              <a:rPr lang="ar-SA" dirty="0" smtClean="0"/>
              <a:t>‘‘ ويعرف ايضاً بالمساحة </a:t>
            </a:r>
            <a:r>
              <a:rPr lang="ar-SA" dirty="0" err="1" smtClean="0"/>
              <a:t>الشخصية .</a:t>
            </a:r>
            <a:r>
              <a:rPr lang="ar-SA" dirty="0" smtClean="0"/>
              <a:t> </a:t>
            </a:r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هناك عدة مسافات تعبر عن عدة مناطق في حياة كل </a:t>
            </a:r>
            <a:r>
              <a:rPr lang="ar-SA" dirty="0" err="1" smtClean="0"/>
              <a:t>فرد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لا يُسمح بالتدخل </a:t>
            </a:r>
            <a:r>
              <a:rPr lang="ar-SA" dirty="0" err="1" smtClean="0"/>
              <a:t>فيها .</a:t>
            </a:r>
            <a:endParaRPr lang="ar-SA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أبعاد المسافات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مقدمة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ar-SA" sz="2800" dirty="0" err="1" smtClean="0"/>
              <a:t>الإتصال</a:t>
            </a:r>
            <a:r>
              <a:rPr lang="ar-SA" sz="2800" dirty="0" smtClean="0"/>
              <a:t> غير اللفظي جزء مهم من </a:t>
            </a:r>
            <a:r>
              <a:rPr lang="ar-SA" sz="2800" dirty="0" err="1" smtClean="0"/>
              <a:t>الإتصال</a:t>
            </a:r>
            <a:r>
              <a:rPr lang="ar-SA" sz="2800" dirty="0" smtClean="0"/>
              <a:t> </a:t>
            </a:r>
            <a:r>
              <a:rPr lang="ar-SA" sz="2800" dirty="0" err="1" smtClean="0"/>
              <a:t>الانساني .</a:t>
            </a:r>
            <a:endParaRPr lang="ar-SA" sz="2800" dirty="0" smtClean="0"/>
          </a:p>
          <a:p>
            <a:pPr>
              <a:buFontTx/>
              <a:buChar char="-"/>
            </a:pPr>
            <a:endParaRPr lang="ar-SA" sz="2800" dirty="0" smtClean="0"/>
          </a:p>
          <a:p>
            <a:pPr>
              <a:buFontTx/>
              <a:buChar char="-"/>
            </a:pPr>
            <a:r>
              <a:rPr lang="ar-SA" sz="2800" dirty="0" err="1" smtClean="0"/>
              <a:t>الإتصال</a:t>
            </a:r>
            <a:r>
              <a:rPr lang="ar-SA" sz="2800" dirty="0" smtClean="0"/>
              <a:t> غير اللفظي يقوي معنى الرسالة اللفظية </a:t>
            </a:r>
            <a:r>
              <a:rPr lang="ar-SA" sz="2800" dirty="0" err="1" smtClean="0"/>
              <a:t>ويُثريها .</a:t>
            </a:r>
            <a:endParaRPr lang="ar-SA" sz="2800" dirty="0" smtClean="0"/>
          </a:p>
          <a:p>
            <a:pPr>
              <a:buFontTx/>
              <a:buChar char="-"/>
            </a:pPr>
            <a:endParaRPr lang="ar-SA" sz="2800" dirty="0" smtClean="0"/>
          </a:p>
          <a:p>
            <a:pPr>
              <a:buFontTx/>
              <a:buChar char="-"/>
            </a:pPr>
            <a:r>
              <a:rPr lang="ar-SA" sz="2800" dirty="0" smtClean="0"/>
              <a:t>قد ينوب </a:t>
            </a:r>
            <a:r>
              <a:rPr lang="ar-SA" sz="2800" dirty="0" err="1" smtClean="0"/>
              <a:t>الإتصال</a:t>
            </a:r>
            <a:r>
              <a:rPr lang="ar-SA" sz="2800" dirty="0" smtClean="0"/>
              <a:t> غير اللفظي عن الرسالة اللفظية في نقل معناها </a:t>
            </a:r>
            <a:r>
              <a:rPr lang="ar-SA" sz="2800" dirty="0" err="1" smtClean="0"/>
              <a:t>كاملاً .</a:t>
            </a:r>
            <a:endParaRPr lang="ar-SA" sz="2800" dirty="0" smtClean="0"/>
          </a:p>
          <a:p>
            <a:pPr>
              <a:buFontTx/>
              <a:buChar char="-"/>
            </a:pPr>
            <a:endParaRPr lang="ar-SA" sz="2800" dirty="0" smtClean="0"/>
          </a:p>
          <a:p>
            <a:pPr>
              <a:buFontTx/>
              <a:buChar char="-"/>
            </a:pPr>
            <a:r>
              <a:rPr lang="ar-SA" sz="2800" dirty="0" smtClean="0"/>
              <a:t>نحن قادرون على قراءة مشاعر شخص دون الحاجة الى سماع ما </a:t>
            </a:r>
            <a:r>
              <a:rPr lang="ar-SA" sz="2800" dirty="0" err="1" smtClean="0"/>
              <a:t>يقول </a:t>
            </a:r>
            <a:r>
              <a:rPr lang="ar-SA" sz="2800" dirty="0" smtClean="0"/>
              <a:t>” فلان كتاب </a:t>
            </a:r>
            <a:r>
              <a:rPr lang="ar-SA" sz="2800" dirty="0" err="1" smtClean="0"/>
              <a:t>مفتوح ‘‘</a:t>
            </a:r>
            <a:endParaRPr lang="ar-SA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تعريف </a:t>
            </a:r>
            <a:r>
              <a:rPr lang="ar-SA" dirty="0" err="1" smtClean="0"/>
              <a:t>الإتصال</a:t>
            </a:r>
            <a:r>
              <a:rPr lang="ar-SA" dirty="0" smtClean="0"/>
              <a:t> غير اللفظي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” العملية التي يتم من خلالها تبادل الأفكار و المعاني بين الأفراد بدون </a:t>
            </a:r>
            <a:r>
              <a:rPr lang="ar-SA" dirty="0" err="1" smtClean="0"/>
              <a:t>الفاظ  ‘‘</a:t>
            </a:r>
            <a:endParaRPr lang="ar-SA" dirty="0" smtClean="0"/>
          </a:p>
          <a:p>
            <a:endParaRPr lang="ar-SA" dirty="0" smtClean="0"/>
          </a:p>
          <a:p>
            <a:r>
              <a:rPr lang="ar-SA" dirty="0" smtClean="0"/>
              <a:t>ويستعمل في هذا النوع من </a:t>
            </a:r>
            <a:r>
              <a:rPr lang="ar-SA" dirty="0" err="1" smtClean="0"/>
              <a:t>الإتصال</a:t>
            </a:r>
            <a:r>
              <a:rPr lang="ar-SA" dirty="0" smtClean="0"/>
              <a:t> حركات اليد او </a:t>
            </a:r>
            <a:r>
              <a:rPr lang="ar-SA" dirty="0" err="1" smtClean="0"/>
              <a:t>تعابير</a:t>
            </a:r>
            <a:r>
              <a:rPr lang="ar-SA" dirty="0" smtClean="0"/>
              <a:t> الوجه او نبرة الصوت او اللمسات و المسافات, او كل </a:t>
            </a:r>
            <a:r>
              <a:rPr lang="ar-SA" dirty="0" err="1" smtClean="0"/>
              <a:t>مامن</a:t>
            </a:r>
            <a:r>
              <a:rPr lang="ar-SA" dirty="0" smtClean="0"/>
              <a:t> شأنه أن ينقل أي معلومات او مشاعر او احاسيس بدون استخدام </a:t>
            </a:r>
            <a:r>
              <a:rPr lang="ar-SA" dirty="0" err="1" smtClean="0"/>
              <a:t>الألفاظ .</a:t>
            </a:r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محددات </a:t>
            </a:r>
            <a:r>
              <a:rPr lang="ar-SA" dirty="0" err="1" smtClean="0"/>
              <a:t>الإتصال</a:t>
            </a:r>
            <a:r>
              <a:rPr lang="ar-SA" dirty="0" smtClean="0"/>
              <a:t> غير اللفظي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800" dirty="0" smtClean="0"/>
              <a:t>1- </a:t>
            </a:r>
            <a:r>
              <a:rPr lang="ar-SA" sz="2800" dirty="0" err="1" smtClean="0"/>
              <a:t>الإتصال</a:t>
            </a:r>
            <a:r>
              <a:rPr lang="ar-SA" sz="2800" dirty="0" smtClean="0"/>
              <a:t> غير اللفظي يشمل كل ما يتواصل </a:t>
            </a:r>
            <a:r>
              <a:rPr lang="ar-SA" sz="2800" dirty="0" err="1" smtClean="0"/>
              <a:t>به</a:t>
            </a:r>
            <a:r>
              <a:rPr lang="ar-SA" sz="2800" dirty="0" smtClean="0"/>
              <a:t> المرء مع غيره دون أن يلجأ الى استخدام </a:t>
            </a:r>
            <a:r>
              <a:rPr lang="ar-SA" sz="2800" dirty="0" err="1" smtClean="0"/>
              <a:t>الالفاظ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2- نجاح </a:t>
            </a:r>
            <a:r>
              <a:rPr lang="ar-SA" sz="2800" dirty="0" err="1" smtClean="0"/>
              <a:t>الإتصال</a:t>
            </a:r>
            <a:r>
              <a:rPr lang="ar-SA" sz="2800" dirty="0" smtClean="0"/>
              <a:t> غبر اللفظي في تحقيق الأهداف يعتمد على كون ما يستعمل فيه من الرسائل ذا دلالة واحدة عند المرسل و </a:t>
            </a:r>
            <a:r>
              <a:rPr lang="ar-SA" sz="2800" dirty="0" err="1" smtClean="0"/>
              <a:t>المستقبل .</a:t>
            </a:r>
            <a:r>
              <a:rPr lang="ar-SA" sz="2800" dirty="0" smtClean="0"/>
              <a:t> ” الخبرة المشتركة </a:t>
            </a:r>
            <a:r>
              <a:rPr lang="ar-SA" sz="2800" dirty="0" err="1" smtClean="0"/>
              <a:t>للرمز ‘‘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3- يرتبط التواصل غير اللفظي ارتباطاً وثيقاً بثقافة المجتمعات ويختلف </a:t>
            </a:r>
            <a:r>
              <a:rPr lang="ar-SA" sz="2800" dirty="0" err="1" smtClean="0"/>
              <a:t>بإختلافها</a:t>
            </a:r>
            <a:r>
              <a:rPr lang="ar-SA" sz="2800" dirty="0" smtClean="0"/>
              <a:t> </a:t>
            </a:r>
            <a:r>
              <a:rPr lang="ar-SA" sz="2800" dirty="0" err="1" smtClean="0"/>
              <a:t>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4- </a:t>
            </a:r>
            <a:r>
              <a:rPr lang="ar-SA" sz="2800" dirty="0" err="1" smtClean="0"/>
              <a:t>الإتصال</a:t>
            </a:r>
            <a:r>
              <a:rPr lang="ar-SA" sz="2800" dirty="0" smtClean="0"/>
              <a:t> غير اللفظي ذو مصداقية </a:t>
            </a:r>
            <a:r>
              <a:rPr lang="ar-SA" sz="2800" dirty="0" err="1" smtClean="0"/>
              <a:t>عالية </a:t>
            </a:r>
            <a:r>
              <a:rPr lang="ar-SA" sz="2800" dirty="0" smtClean="0"/>
              <a:t>, خاصةً اذا ما توفر عنصر الخبرة المشتركة بين المرسل و المستقبل لفهم دلالاته و رموزه وقليل من الناس من يملك هذه </a:t>
            </a:r>
            <a:r>
              <a:rPr lang="ar-SA" sz="2800" dirty="0" err="1" smtClean="0"/>
              <a:t>القدرة .</a:t>
            </a:r>
            <a:endParaRPr lang="ar-SA" sz="2800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اهمية </a:t>
            </a:r>
            <a:r>
              <a:rPr lang="ar-SA" dirty="0" err="1" smtClean="0"/>
              <a:t>الإتصال</a:t>
            </a:r>
            <a:r>
              <a:rPr lang="ar-SA" dirty="0" smtClean="0"/>
              <a:t> غير اللفظي في حياتنا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sz="2800" dirty="0" smtClean="0"/>
              <a:t>1- كثير من الرسائل التي نتبادلها في حياتنا اليومية هي رسائل غير لفظية بأدوات ورسائل غير لفظية, وتأثير هذه الرسائل قد يكون اقوى من تأثير الرسائل اللفظية.</a:t>
            </a:r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2- </a:t>
            </a:r>
            <a:r>
              <a:rPr lang="ar-SA" sz="2800" dirty="0" err="1" smtClean="0"/>
              <a:t>الإتصال</a:t>
            </a:r>
            <a:r>
              <a:rPr lang="ar-SA" sz="2800" dirty="0" smtClean="0"/>
              <a:t> غير اللفظي قد يفوق </a:t>
            </a:r>
            <a:r>
              <a:rPr lang="ar-SA" sz="2800" dirty="0" err="1" smtClean="0"/>
              <a:t>الإتصال</a:t>
            </a:r>
            <a:r>
              <a:rPr lang="ar-SA" sz="2800" dirty="0" smtClean="0"/>
              <a:t> اللفظي في التعبير عما تكنه النفس من </a:t>
            </a:r>
            <a:r>
              <a:rPr lang="ar-SA" sz="2800" dirty="0" err="1" smtClean="0"/>
              <a:t>مشاعر .</a:t>
            </a:r>
            <a:endParaRPr lang="ar-SA" sz="2800" dirty="0" smtClean="0"/>
          </a:p>
          <a:p>
            <a:pPr>
              <a:buNone/>
            </a:pPr>
            <a:endParaRPr lang="ar-SA" sz="2800" smtClean="0"/>
          </a:p>
          <a:p>
            <a:pPr>
              <a:buNone/>
            </a:pPr>
            <a:r>
              <a:rPr lang="ar-SA" sz="2800" smtClean="0"/>
              <a:t>3- </a:t>
            </a:r>
            <a:r>
              <a:rPr lang="ar-SA" sz="2800" dirty="0" err="1" smtClean="0"/>
              <a:t>الإتصال</a:t>
            </a:r>
            <a:r>
              <a:rPr lang="ar-SA" sz="2800" dirty="0" smtClean="0"/>
              <a:t> غير اللفظي هو الذي يكوّن </a:t>
            </a:r>
            <a:r>
              <a:rPr lang="ar-SA" sz="2800" dirty="0" err="1" smtClean="0"/>
              <a:t>الإنطباعات</a:t>
            </a:r>
            <a:r>
              <a:rPr lang="ar-SA" sz="2800" dirty="0" smtClean="0"/>
              <a:t> الاولى عنا, وهذه </a:t>
            </a:r>
            <a:r>
              <a:rPr lang="ar-SA" sz="2800" dirty="0" err="1" smtClean="0"/>
              <a:t>الإنطباعات</a:t>
            </a:r>
            <a:r>
              <a:rPr lang="ar-SA" sz="2800" dirty="0" smtClean="0"/>
              <a:t> قد يصعب </a:t>
            </a:r>
            <a:r>
              <a:rPr lang="ar-SA" sz="2800" dirty="0" err="1" smtClean="0"/>
              <a:t>تغييرها </a:t>
            </a:r>
            <a:r>
              <a:rPr lang="ar-SA" sz="2800" dirty="0" smtClean="0"/>
              <a:t>, وهذا الانطباع يحتاج الى مده قد تطول </a:t>
            </a:r>
            <a:r>
              <a:rPr lang="ar-SA" sz="2800" dirty="0" err="1" smtClean="0"/>
              <a:t>لتغييره .</a:t>
            </a:r>
            <a:r>
              <a:rPr lang="ar-SA" sz="2800" dirty="0" smtClean="0"/>
              <a:t>  </a:t>
            </a:r>
            <a:endParaRPr lang="ar-SA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أدوات </a:t>
            </a:r>
            <a:r>
              <a:rPr lang="ar-SA" dirty="0" err="1" smtClean="0"/>
              <a:t>الإتصال</a:t>
            </a:r>
            <a:r>
              <a:rPr lang="ar-SA" dirty="0" smtClean="0"/>
              <a:t> غير اللفظي </a:t>
            </a:r>
            <a:endParaRPr lang="ar-SA" dirty="0"/>
          </a:p>
        </p:txBody>
      </p:sp>
      <p:graphicFrame>
        <p:nvGraphicFramePr>
          <p:cNvPr id="10" name="عنصر نائب للمحتوى 9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3600" dirty="0" smtClean="0"/>
              <a:t>( </a:t>
            </a:r>
            <a:r>
              <a:rPr lang="ar-SA" sz="3600" dirty="0" err="1" smtClean="0"/>
              <a:t>أ </a:t>
            </a:r>
            <a:r>
              <a:rPr lang="ar-SA" sz="3600" dirty="0" smtClean="0"/>
              <a:t>) </a:t>
            </a:r>
            <a:r>
              <a:rPr lang="ar-SA" dirty="0" smtClean="0"/>
              <a:t>العينان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ar-SA" sz="2800" dirty="0" smtClean="0"/>
          </a:p>
          <a:p>
            <a:pPr>
              <a:buFontTx/>
              <a:buChar char="-"/>
            </a:pPr>
            <a:r>
              <a:rPr lang="ar-SA" sz="2800" dirty="0" smtClean="0"/>
              <a:t>اكثر ادوات </a:t>
            </a:r>
            <a:r>
              <a:rPr lang="ar-SA" sz="2800" dirty="0" err="1" smtClean="0"/>
              <a:t>الإتصال</a:t>
            </a:r>
            <a:r>
              <a:rPr lang="ar-SA" sz="2800" dirty="0" smtClean="0"/>
              <a:t> غير اللفظي صدقاً </a:t>
            </a:r>
            <a:r>
              <a:rPr lang="ar-SA" sz="2800" dirty="0" err="1" smtClean="0"/>
              <a:t>وثقة .</a:t>
            </a:r>
            <a:endParaRPr lang="ar-SA" sz="2800" dirty="0" smtClean="0"/>
          </a:p>
          <a:p>
            <a:pPr>
              <a:buFontTx/>
              <a:buChar char="-"/>
            </a:pPr>
            <a:endParaRPr lang="ar-SA" sz="2800" dirty="0" smtClean="0"/>
          </a:p>
          <a:p>
            <a:pPr>
              <a:buFontTx/>
              <a:buChar char="-"/>
            </a:pPr>
            <a:r>
              <a:rPr lang="ar-SA" sz="2800" dirty="0" smtClean="0"/>
              <a:t>هما نافذة الروح والكاشفتان </a:t>
            </a:r>
            <a:r>
              <a:rPr lang="ar-SA" sz="2800" dirty="0" err="1" smtClean="0"/>
              <a:t>الصادقتان .</a:t>
            </a:r>
            <a:endParaRPr lang="ar-SA" sz="2800" dirty="0" smtClean="0"/>
          </a:p>
          <a:p>
            <a:pPr>
              <a:buFontTx/>
              <a:buChar char="-"/>
            </a:pPr>
            <a:endParaRPr lang="ar-SA" sz="2800" dirty="0" smtClean="0"/>
          </a:p>
          <a:p>
            <a:pPr>
              <a:buFontTx/>
              <a:buChar char="-"/>
            </a:pPr>
            <a:r>
              <a:rPr lang="ar-SA" sz="2800" dirty="0" smtClean="0"/>
              <a:t>القادرتان على تجسيد اكثر </a:t>
            </a:r>
            <a:r>
              <a:rPr lang="ar-SA" sz="2800" dirty="0" err="1" smtClean="0"/>
              <a:t>المشاعر .</a:t>
            </a:r>
            <a:r>
              <a:rPr lang="ar-SA" sz="2800" dirty="0" smtClean="0"/>
              <a:t> </a:t>
            </a:r>
          </a:p>
          <a:p>
            <a:pPr>
              <a:buFontTx/>
              <a:buChar char="-"/>
            </a:pPr>
            <a:endParaRPr lang="ar-SA" sz="2800" dirty="0" smtClean="0"/>
          </a:p>
          <a:p>
            <a:pPr>
              <a:buFontTx/>
              <a:buChar char="-"/>
            </a:pPr>
            <a:r>
              <a:rPr lang="ar-SA" sz="2800" dirty="0" smtClean="0"/>
              <a:t>اتصال العين هو اكثر وسائل التأثير الشخصية التي </a:t>
            </a:r>
            <a:r>
              <a:rPr lang="ar-SA" sz="2800" dirty="0" err="1" smtClean="0"/>
              <a:t>نملكها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          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مكونات لغة العين 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واجهة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446</TotalTime>
  <Words>1086</Words>
  <Application>Microsoft Office PowerPoint</Application>
  <PresentationFormat>عرض على الشاشة (3:4)‏</PresentationFormat>
  <Paragraphs>172</Paragraphs>
  <Slides>26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26</vt:i4>
      </vt:variant>
    </vt:vector>
  </HeadingPairs>
  <TitlesOfParts>
    <vt:vector size="27" baseType="lpstr">
      <vt:lpstr>مشربية</vt:lpstr>
      <vt:lpstr>الوحدة الرابعة </vt:lpstr>
      <vt:lpstr>العناصر التي سنتعرف عليها في هذه الوحدة </vt:lpstr>
      <vt:lpstr>مقدمة</vt:lpstr>
      <vt:lpstr>تعريف الإتصال غير اللفظي </vt:lpstr>
      <vt:lpstr>محددات الإتصال غير اللفظي </vt:lpstr>
      <vt:lpstr>اهمية الإتصال غير اللفظي في حياتنا </vt:lpstr>
      <vt:lpstr>أدوات الإتصال غير اللفظي </vt:lpstr>
      <vt:lpstr>( أ ) العينان </vt:lpstr>
      <vt:lpstr>مكونات لغة العين </vt:lpstr>
      <vt:lpstr>تــــــذكّـــــــري</vt:lpstr>
      <vt:lpstr>المتحدث يطيل النظر أكثر الى الأشخاص : ---------------------------------------</vt:lpstr>
      <vt:lpstr>المتحدث يقلل من النظره الى الاشخاص : --------------------------------------</vt:lpstr>
      <vt:lpstr>دلالات النظرات </vt:lpstr>
      <vt:lpstr>( ب ) تعبيرات الوجه</vt:lpstr>
      <vt:lpstr>الإبتســـــامــــــة </vt:lpstr>
      <vt:lpstr>( ج ) لغة الجسد </vt:lpstr>
      <vt:lpstr>قواعد القراءة الناجحة و الدقيقة للغة الجسد </vt:lpstr>
      <vt:lpstr>الــــــرأس </vt:lpstr>
      <vt:lpstr>( ي ) اللمس</vt:lpstr>
      <vt:lpstr>أنواع اللمسات </vt:lpstr>
      <vt:lpstr>( هـ ) الملابس </vt:lpstr>
      <vt:lpstr>( و ) الديكور </vt:lpstr>
      <vt:lpstr>( ز ) الروائـــــح </vt:lpstr>
      <vt:lpstr>( ح ) الأصــــوات </vt:lpstr>
      <vt:lpstr>( ط ) المســـافات </vt:lpstr>
      <vt:lpstr>أبعاد المسافات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الوحدة الرابعة</dc:title>
  <dc:creator>user</dc:creator>
  <cp:lastModifiedBy>user</cp:lastModifiedBy>
  <cp:revision>37</cp:revision>
  <dcterms:created xsi:type="dcterms:W3CDTF">2013-06-14T14:34:10Z</dcterms:created>
  <dcterms:modified xsi:type="dcterms:W3CDTF">2013-08-26T19:57:53Z</dcterms:modified>
</cp:coreProperties>
</file>