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58" r:id="rId2"/>
    <p:sldMasterId id="2147483871" r:id="rId3"/>
    <p:sldMasterId id="2147483884" r:id="rId4"/>
    <p:sldMasterId id="2147483897" r:id="rId5"/>
    <p:sldMasterId id="2147483910" r:id="rId6"/>
    <p:sldMasterId id="2147483923" r:id="rId7"/>
  </p:sldMasterIdLst>
  <p:notesMasterIdLst>
    <p:notesMasterId r:id="rId28"/>
  </p:notesMasterIdLst>
  <p:handoutMasterIdLst>
    <p:handoutMasterId r:id="rId29"/>
  </p:handoutMasterIdLst>
  <p:sldIdLst>
    <p:sldId id="256" r:id="rId8"/>
    <p:sldId id="259" r:id="rId9"/>
    <p:sldId id="260" r:id="rId10"/>
    <p:sldId id="262" r:id="rId11"/>
    <p:sldId id="263" r:id="rId12"/>
    <p:sldId id="276" r:id="rId13"/>
    <p:sldId id="264" r:id="rId14"/>
    <p:sldId id="265" r:id="rId15"/>
    <p:sldId id="266" r:id="rId16"/>
    <p:sldId id="267" r:id="rId17"/>
    <p:sldId id="268" r:id="rId18"/>
    <p:sldId id="269" r:id="rId19"/>
    <p:sldId id="271" r:id="rId20"/>
    <p:sldId id="273" r:id="rId21"/>
    <p:sldId id="279" r:id="rId22"/>
    <p:sldId id="278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FFA5"/>
    <a:srgbClr val="FFFF99"/>
    <a:srgbClr val="FF0080"/>
    <a:srgbClr val="5D7E9D"/>
    <a:srgbClr val="CEC339"/>
    <a:srgbClr val="99CC00"/>
    <a:srgbClr val="00FF00"/>
    <a:srgbClr val="CCFF33"/>
    <a:srgbClr val="800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34559" autoAdjust="0"/>
    <p:restoredTop sz="98046" autoAdjust="0"/>
  </p:normalViewPr>
  <p:slideViewPr>
    <p:cSldViewPr snapToObjects="1">
      <p:cViewPr>
        <p:scale>
          <a:sx n="60" d="100"/>
          <a:sy n="60" d="100"/>
        </p:scale>
        <p:origin x="-2019" y="-777"/>
      </p:cViewPr>
      <p:guideLst>
        <p:guide orient="horz"/>
        <p:guide orient="horz" pos="192"/>
        <p:guide orient="horz" pos="96"/>
        <p:guide/>
        <p:guide pos="48"/>
        <p:guide pos="96"/>
      </p:guideLst>
    </p:cSldViewPr>
  </p:slideViewPr>
  <p:outlineViewPr>
    <p:cViewPr>
      <p:scale>
        <a:sx n="33" d="100"/>
        <a:sy n="33" d="100"/>
      </p:scale>
      <p:origin x="0" y="17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28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presProps" Target="presProps.xml"/></Relationships>
</file>

<file path=ppt/diagrams/_rels/data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gif"/><Relationship Id="rId2" Type="http://schemas.openxmlformats.org/officeDocument/2006/relationships/image" Target="../media/image66.png"/><Relationship Id="rId1" Type="http://schemas.openxmlformats.org/officeDocument/2006/relationships/image" Target="../media/image65.jpeg"/></Relationships>
</file>

<file path=ppt/diagrams/_rels/drawing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gif"/><Relationship Id="rId2" Type="http://schemas.openxmlformats.org/officeDocument/2006/relationships/image" Target="../media/image66.png"/><Relationship Id="rId1" Type="http://schemas.openxmlformats.org/officeDocument/2006/relationships/image" Target="../media/image6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AB5E00-842F-44D0-9889-3F50CC3B07D9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4A1FC88-7AAF-4FF6-828F-C217D686A1B5}" type="pres">
      <dgm:prSet presAssocID="{B8AB5E00-842F-44D0-9889-3F50CC3B07D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7884AD8-C545-4C3F-B903-949A52E8F046}" type="presOf" srcId="{B8AB5E00-842F-44D0-9889-3F50CC3B07D9}" destId="{54A1FC88-7AAF-4FF6-828F-C217D686A1B5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BAEA7CB-09C3-494D-B9A2-678B55E5E549}" type="doc">
      <dgm:prSet loTypeId="urn:microsoft.com/office/officeart/2005/8/layout/hierarchy1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0EDA4A86-C013-4EB4-B2C6-B5B1EE822635}">
      <dgm:prSet phldrT="[نص]"/>
      <dgm:spPr/>
      <dgm:t>
        <a:bodyPr/>
        <a:lstStyle/>
        <a:p>
          <a:pPr rtl="1"/>
          <a:r>
            <a:rPr lang="ar-SA" b="1" dirty="0" smtClean="0"/>
            <a:t>أنواع السيرة الذاتية</a:t>
          </a:r>
          <a:endParaRPr lang="ar-SA" dirty="0"/>
        </a:p>
      </dgm:t>
    </dgm:pt>
    <dgm:pt modelId="{8AA42A5F-228F-4DD4-BDAE-25760316B3D3}" type="parTrans" cxnId="{939C90EE-06BE-4B7E-BF92-C47917115C11}">
      <dgm:prSet/>
      <dgm:spPr/>
      <dgm:t>
        <a:bodyPr/>
        <a:lstStyle/>
        <a:p>
          <a:pPr rtl="1"/>
          <a:endParaRPr lang="ar-SA"/>
        </a:p>
      </dgm:t>
    </dgm:pt>
    <dgm:pt modelId="{0BC27D85-66D7-4313-B04A-3C4B1EBFCF8C}" type="sibTrans" cxnId="{939C90EE-06BE-4B7E-BF92-C47917115C11}">
      <dgm:prSet/>
      <dgm:spPr/>
      <dgm:t>
        <a:bodyPr/>
        <a:lstStyle/>
        <a:p>
          <a:pPr rtl="1"/>
          <a:endParaRPr lang="ar-SA"/>
        </a:p>
      </dgm:t>
    </dgm:pt>
    <dgm:pt modelId="{C3DF2865-1861-472D-8F03-4F5E646F7DE2}">
      <dgm:prSet phldrT="[نص]" custT="1"/>
      <dgm:spPr/>
      <dgm:t>
        <a:bodyPr/>
        <a:lstStyle/>
        <a:p>
          <a:pPr rtl="1"/>
          <a:r>
            <a:rPr lang="ar-SA" sz="2400" b="1" dirty="0" smtClean="0"/>
            <a:t>1. </a:t>
          </a:r>
          <a:r>
            <a:rPr lang="ar-SA" sz="2400" b="1" dirty="0" smtClean="0">
              <a:solidFill>
                <a:schemeClr val="accent4">
                  <a:lumMod val="50000"/>
                </a:schemeClr>
              </a:solidFill>
            </a:rPr>
            <a:t>السيرة الذاتية الورقية</a:t>
          </a:r>
          <a:endParaRPr lang="ar-SA" sz="2400" b="1" dirty="0">
            <a:solidFill>
              <a:schemeClr val="accent4">
                <a:lumMod val="50000"/>
              </a:schemeClr>
            </a:solidFill>
          </a:endParaRPr>
        </a:p>
      </dgm:t>
    </dgm:pt>
    <dgm:pt modelId="{7E62D148-62A0-483A-B61A-A2DA0656A86F}" type="parTrans" cxnId="{A8E31C2E-B2AF-4D80-A8A9-0A96B6C505EC}">
      <dgm:prSet/>
      <dgm:spPr/>
      <dgm:t>
        <a:bodyPr/>
        <a:lstStyle/>
        <a:p>
          <a:pPr rtl="1"/>
          <a:endParaRPr lang="ar-SA"/>
        </a:p>
      </dgm:t>
    </dgm:pt>
    <dgm:pt modelId="{4F2292A4-D0F5-430A-8BE2-8FEDFA8229DA}" type="sibTrans" cxnId="{A8E31C2E-B2AF-4D80-A8A9-0A96B6C505EC}">
      <dgm:prSet/>
      <dgm:spPr/>
      <dgm:t>
        <a:bodyPr/>
        <a:lstStyle/>
        <a:p>
          <a:pPr rtl="1"/>
          <a:endParaRPr lang="ar-SA"/>
        </a:p>
      </dgm:t>
    </dgm:pt>
    <dgm:pt modelId="{E4953041-2A7A-4AF8-9C46-A3F68A63CACE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1"/>
              </a:solidFill>
            </a:rPr>
            <a:t>أ</a:t>
          </a:r>
          <a:r>
            <a:rPr lang="ar-SA" sz="2400" dirty="0" smtClean="0">
              <a:solidFill>
                <a:schemeClr val="accent1"/>
              </a:solidFill>
            </a:rPr>
            <a:t>. المرتبة ترتيباً زمنياً</a:t>
          </a:r>
          <a:endParaRPr lang="ar-SA" sz="2400" dirty="0">
            <a:solidFill>
              <a:schemeClr val="accent1"/>
            </a:solidFill>
          </a:endParaRPr>
        </a:p>
      </dgm:t>
    </dgm:pt>
    <dgm:pt modelId="{196EBC56-1256-464C-8C8B-CE74B0F67DF6}" type="parTrans" cxnId="{EA456E85-C558-45A7-8F6D-8D13DD94AB7F}">
      <dgm:prSet/>
      <dgm:spPr/>
      <dgm:t>
        <a:bodyPr/>
        <a:lstStyle/>
        <a:p>
          <a:pPr rtl="1"/>
          <a:endParaRPr lang="ar-SA"/>
        </a:p>
      </dgm:t>
    </dgm:pt>
    <dgm:pt modelId="{5C453860-D26F-4AD5-AA0E-A37E13C8C2BD}" type="sibTrans" cxnId="{EA456E85-C558-45A7-8F6D-8D13DD94AB7F}">
      <dgm:prSet/>
      <dgm:spPr/>
      <dgm:t>
        <a:bodyPr/>
        <a:lstStyle/>
        <a:p>
          <a:pPr rtl="1"/>
          <a:endParaRPr lang="ar-SA"/>
        </a:p>
      </dgm:t>
    </dgm:pt>
    <dgm:pt modelId="{5321FDC0-37C9-48EA-85B4-D1A8C37B0CC5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accent1"/>
              </a:solidFill>
            </a:rPr>
            <a:t>ب. المرتبة ترتيباً وظيفياً</a:t>
          </a:r>
          <a:endParaRPr lang="ar-SA" sz="2400" dirty="0">
            <a:solidFill>
              <a:schemeClr val="accent1"/>
            </a:solidFill>
          </a:endParaRPr>
        </a:p>
      </dgm:t>
    </dgm:pt>
    <dgm:pt modelId="{B96BEDA3-1931-4C70-A369-46D1035E0C2D}" type="parTrans" cxnId="{CDCBA8B0-8F1A-43FD-AA32-4EF1601D65A0}">
      <dgm:prSet/>
      <dgm:spPr/>
      <dgm:t>
        <a:bodyPr/>
        <a:lstStyle/>
        <a:p>
          <a:pPr rtl="1"/>
          <a:endParaRPr lang="ar-SA"/>
        </a:p>
      </dgm:t>
    </dgm:pt>
    <dgm:pt modelId="{25B1F8C0-AE57-41A8-B356-AAF2DFED7BB6}" type="sibTrans" cxnId="{CDCBA8B0-8F1A-43FD-AA32-4EF1601D65A0}">
      <dgm:prSet/>
      <dgm:spPr/>
      <dgm:t>
        <a:bodyPr/>
        <a:lstStyle/>
        <a:p>
          <a:pPr rtl="1"/>
          <a:endParaRPr lang="ar-SA"/>
        </a:p>
      </dgm:t>
    </dgm:pt>
    <dgm:pt modelId="{1D1120B1-7DA1-4B10-B594-9262838A8718}">
      <dgm:prSet phldrT="[نص]" custT="1"/>
      <dgm:spPr/>
      <dgm:t>
        <a:bodyPr/>
        <a:lstStyle/>
        <a:p>
          <a:pPr rtl="1"/>
          <a:r>
            <a:rPr lang="ar-SA" sz="2400" b="0" dirty="0" smtClean="0"/>
            <a:t>2. </a:t>
          </a:r>
          <a:r>
            <a:rPr lang="ar-SA" sz="2400" b="1" dirty="0" smtClean="0">
              <a:solidFill>
                <a:schemeClr val="accent4">
                  <a:lumMod val="50000"/>
                </a:schemeClr>
              </a:solidFill>
            </a:rPr>
            <a:t>السيرة الذاتية الإلكترونية</a:t>
          </a:r>
          <a:endParaRPr lang="ar-SA" sz="2400" b="1" dirty="0">
            <a:solidFill>
              <a:schemeClr val="accent4">
                <a:lumMod val="50000"/>
              </a:schemeClr>
            </a:solidFill>
          </a:endParaRPr>
        </a:p>
      </dgm:t>
    </dgm:pt>
    <dgm:pt modelId="{1B52351E-D05B-43BE-AAEC-79B21FBC8DC7}" type="parTrans" cxnId="{D71E36DC-4574-4811-9EEB-6D1966D15D84}">
      <dgm:prSet/>
      <dgm:spPr/>
      <dgm:t>
        <a:bodyPr/>
        <a:lstStyle/>
        <a:p>
          <a:pPr rtl="1"/>
          <a:endParaRPr lang="ar-SA"/>
        </a:p>
      </dgm:t>
    </dgm:pt>
    <dgm:pt modelId="{2F519955-1928-41CB-ABB6-36A53A71251C}" type="sibTrans" cxnId="{D71E36DC-4574-4811-9EEB-6D1966D15D84}">
      <dgm:prSet/>
      <dgm:spPr/>
      <dgm:t>
        <a:bodyPr/>
        <a:lstStyle/>
        <a:p>
          <a:pPr rtl="1"/>
          <a:endParaRPr lang="ar-SA"/>
        </a:p>
      </dgm:t>
    </dgm:pt>
    <dgm:pt modelId="{1553802F-B49E-4FAF-A76D-9A1867F82892}" type="pres">
      <dgm:prSet presAssocID="{6BAEA7CB-09C3-494D-B9A2-678B55E5E54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FB673F0-0839-4FC4-86E3-DD7A1D0F50E8}" type="pres">
      <dgm:prSet presAssocID="{0EDA4A86-C013-4EB4-B2C6-B5B1EE822635}" presName="hierRoot1" presStyleCnt="0"/>
      <dgm:spPr/>
    </dgm:pt>
    <dgm:pt modelId="{02049CAA-E477-46B7-88FD-53466F65AB3B}" type="pres">
      <dgm:prSet presAssocID="{0EDA4A86-C013-4EB4-B2C6-B5B1EE822635}" presName="composite" presStyleCnt="0"/>
      <dgm:spPr/>
    </dgm:pt>
    <dgm:pt modelId="{CEC1C22E-5D0D-42A1-85A9-71E0F34EB7EA}" type="pres">
      <dgm:prSet presAssocID="{0EDA4A86-C013-4EB4-B2C6-B5B1EE822635}" presName="background" presStyleLbl="node0" presStyleIdx="0" presStyleCnt="1"/>
      <dgm:spPr/>
    </dgm:pt>
    <dgm:pt modelId="{4FD3074F-5189-4401-8D43-2F89B0C4B5DA}" type="pres">
      <dgm:prSet presAssocID="{0EDA4A86-C013-4EB4-B2C6-B5B1EE822635}" presName="text" presStyleLbl="fgAcc0" presStyleIdx="0" presStyleCnt="1" custScaleX="376252" custScaleY="76174" custLinFactY="-60338" custLinFactNeighborX="-33231" custLinFactNeighborY="-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C883568-2BF9-48A2-B96B-66383420819A}" type="pres">
      <dgm:prSet presAssocID="{0EDA4A86-C013-4EB4-B2C6-B5B1EE822635}" presName="hierChild2" presStyleCnt="0"/>
      <dgm:spPr/>
    </dgm:pt>
    <dgm:pt modelId="{FD6E2178-041B-47DF-898E-06BB1E5100F4}" type="pres">
      <dgm:prSet presAssocID="{7E62D148-62A0-483A-B61A-A2DA0656A86F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0B0C8AD1-518F-4D2E-AAEB-F5A9D3D72F16}" type="pres">
      <dgm:prSet presAssocID="{C3DF2865-1861-472D-8F03-4F5E646F7DE2}" presName="hierRoot2" presStyleCnt="0"/>
      <dgm:spPr/>
    </dgm:pt>
    <dgm:pt modelId="{0F13DE2C-D6C8-47A2-A38E-F9AB4F12470E}" type="pres">
      <dgm:prSet presAssocID="{C3DF2865-1861-472D-8F03-4F5E646F7DE2}" presName="composite2" presStyleCnt="0"/>
      <dgm:spPr/>
    </dgm:pt>
    <dgm:pt modelId="{49312568-3206-4311-B7A1-86161B971C57}" type="pres">
      <dgm:prSet presAssocID="{C3DF2865-1861-472D-8F03-4F5E646F7DE2}" presName="background2" presStyleLbl="node2" presStyleIdx="0" presStyleCnt="2"/>
      <dgm:spPr/>
    </dgm:pt>
    <dgm:pt modelId="{DF0A9434-92EF-4364-B574-0B3B5A1F841F}" type="pres">
      <dgm:prSet presAssocID="{C3DF2865-1861-472D-8F03-4F5E646F7DE2}" presName="text2" presStyleLbl="fgAcc2" presStyleIdx="0" presStyleCnt="2" custScaleX="164991" custScaleY="93547" custLinFactNeighborX="-23094" custLinFactNeighborY="-707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46E0E5D-3B70-45BB-B251-1D3CD50996B8}" type="pres">
      <dgm:prSet presAssocID="{C3DF2865-1861-472D-8F03-4F5E646F7DE2}" presName="hierChild3" presStyleCnt="0"/>
      <dgm:spPr/>
    </dgm:pt>
    <dgm:pt modelId="{21113E4D-CB7E-4E5C-9E25-90BAF2517FE0}" type="pres">
      <dgm:prSet presAssocID="{196EBC56-1256-464C-8C8B-CE74B0F67DF6}" presName="Name1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D30379A7-AD3B-45C1-B897-A2AD75635D08}" type="pres">
      <dgm:prSet presAssocID="{E4953041-2A7A-4AF8-9C46-A3F68A63CACE}" presName="hierRoot3" presStyleCnt="0"/>
      <dgm:spPr/>
    </dgm:pt>
    <dgm:pt modelId="{38F1B35B-A1B7-45B2-991E-DC41DA68D50D}" type="pres">
      <dgm:prSet presAssocID="{E4953041-2A7A-4AF8-9C46-A3F68A63CACE}" presName="composite3" presStyleCnt="0"/>
      <dgm:spPr/>
    </dgm:pt>
    <dgm:pt modelId="{8B13B3C3-C15D-4E1E-8F22-FCEB68D1FD46}" type="pres">
      <dgm:prSet presAssocID="{E4953041-2A7A-4AF8-9C46-A3F68A63CACE}" presName="background3" presStyleLbl="node3" presStyleIdx="0" presStyleCnt="2"/>
      <dgm:spPr/>
    </dgm:pt>
    <dgm:pt modelId="{A687EFEE-F21C-4BAA-A123-8A04453D766A}" type="pres">
      <dgm:prSet presAssocID="{E4953041-2A7A-4AF8-9C46-A3F68A63CACE}" presName="text3" presStyleLbl="fgAcc3" presStyleIdx="0" presStyleCnt="2" custScaleX="155907" custLinFactNeighborX="14272" custLinFactNeighborY="443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658235E-10B1-4E93-B15F-387BB2E3A8AF}" type="pres">
      <dgm:prSet presAssocID="{E4953041-2A7A-4AF8-9C46-A3F68A63CACE}" presName="hierChild4" presStyleCnt="0"/>
      <dgm:spPr/>
    </dgm:pt>
    <dgm:pt modelId="{BFC5BA23-DACC-455C-AD21-BF92960E93B9}" type="pres">
      <dgm:prSet presAssocID="{B96BEDA3-1931-4C70-A369-46D1035E0C2D}" presName="Name1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35BE0584-18F2-4922-9286-2FFEAF6410CF}" type="pres">
      <dgm:prSet presAssocID="{5321FDC0-37C9-48EA-85B4-D1A8C37B0CC5}" presName="hierRoot3" presStyleCnt="0"/>
      <dgm:spPr/>
    </dgm:pt>
    <dgm:pt modelId="{C3215706-F593-4276-A712-ADF967F23232}" type="pres">
      <dgm:prSet presAssocID="{5321FDC0-37C9-48EA-85B4-D1A8C37B0CC5}" presName="composite3" presStyleCnt="0"/>
      <dgm:spPr/>
    </dgm:pt>
    <dgm:pt modelId="{0E4FF397-3401-48E3-A7F4-976AF68BAA04}" type="pres">
      <dgm:prSet presAssocID="{5321FDC0-37C9-48EA-85B4-D1A8C37B0CC5}" presName="background3" presStyleLbl="node3" presStyleIdx="1" presStyleCnt="2"/>
      <dgm:spPr/>
    </dgm:pt>
    <dgm:pt modelId="{F2B4C5E5-E960-4657-9C45-2AFC17B4BFBC}" type="pres">
      <dgm:prSet presAssocID="{5321FDC0-37C9-48EA-85B4-D1A8C37B0CC5}" presName="text3" presStyleLbl="fgAcc3" presStyleIdx="1" presStyleCnt="2" custScaleX="150501" custLinFactNeighborX="55503" custLinFactNeighborY="16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1556FD5-10A1-452D-8477-ADCC72B40C83}" type="pres">
      <dgm:prSet presAssocID="{5321FDC0-37C9-48EA-85B4-D1A8C37B0CC5}" presName="hierChild4" presStyleCnt="0"/>
      <dgm:spPr/>
    </dgm:pt>
    <dgm:pt modelId="{B288FE3E-B3BE-43D4-A7FF-A1B013FE20DE}" type="pres">
      <dgm:prSet presAssocID="{1B52351E-D05B-43BE-AAEC-79B21FBC8DC7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76384FEC-E4D9-42B0-A2A3-05F9156BD0E4}" type="pres">
      <dgm:prSet presAssocID="{1D1120B1-7DA1-4B10-B594-9262838A8718}" presName="hierRoot2" presStyleCnt="0"/>
      <dgm:spPr/>
    </dgm:pt>
    <dgm:pt modelId="{2E59665F-F76C-4D18-AEB7-C95049D50D2F}" type="pres">
      <dgm:prSet presAssocID="{1D1120B1-7DA1-4B10-B594-9262838A8718}" presName="composite2" presStyleCnt="0"/>
      <dgm:spPr/>
    </dgm:pt>
    <dgm:pt modelId="{18103290-B210-4A36-A674-E840F93536DE}" type="pres">
      <dgm:prSet presAssocID="{1D1120B1-7DA1-4B10-B594-9262838A8718}" presName="background2" presStyleLbl="node2" presStyleIdx="1" presStyleCnt="2"/>
      <dgm:spPr/>
    </dgm:pt>
    <dgm:pt modelId="{07AC098C-BF5E-4B0A-8B24-27F1C7A9F234}" type="pres">
      <dgm:prSet presAssocID="{1D1120B1-7DA1-4B10-B594-9262838A8718}" presName="text2" presStyleLbl="fgAcc2" presStyleIdx="1" presStyleCnt="2" custScaleX="171315" custScaleY="83280" custLinFactNeighborX="-14458" custLinFactNeighborY="-6767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4100ADF-81A3-4BDF-9F93-81D4A038D304}" type="pres">
      <dgm:prSet presAssocID="{1D1120B1-7DA1-4B10-B594-9262838A8718}" presName="hierChild3" presStyleCnt="0"/>
      <dgm:spPr/>
    </dgm:pt>
  </dgm:ptLst>
  <dgm:cxnLst>
    <dgm:cxn modelId="{05E1332D-E77C-4C3C-98D3-F1900A594B86}" type="presOf" srcId="{7E62D148-62A0-483A-B61A-A2DA0656A86F}" destId="{FD6E2178-041B-47DF-898E-06BB1E5100F4}" srcOrd="0" destOrd="0" presId="urn:microsoft.com/office/officeart/2005/8/layout/hierarchy1"/>
    <dgm:cxn modelId="{FCEF526C-DA34-46C4-8826-70EE636EF8DC}" type="presOf" srcId="{B96BEDA3-1931-4C70-A369-46D1035E0C2D}" destId="{BFC5BA23-DACC-455C-AD21-BF92960E93B9}" srcOrd="0" destOrd="0" presId="urn:microsoft.com/office/officeart/2005/8/layout/hierarchy1"/>
    <dgm:cxn modelId="{6651D0F3-39AF-43BE-803A-9EFD100A40BA}" type="presOf" srcId="{196EBC56-1256-464C-8C8B-CE74B0F67DF6}" destId="{21113E4D-CB7E-4E5C-9E25-90BAF2517FE0}" srcOrd="0" destOrd="0" presId="urn:microsoft.com/office/officeart/2005/8/layout/hierarchy1"/>
    <dgm:cxn modelId="{939C90EE-06BE-4B7E-BF92-C47917115C11}" srcId="{6BAEA7CB-09C3-494D-B9A2-678B55E5E549}" destId="{0EDA4A86-C013-4EB4-B2C6-B5B1EE822635}" srcOrd="0" destOrd="0" parTransId="{8AA42A5F-228F-4DD4-BDAE-25760316B3D3}" sibTransId="{0BC27D85-66D7-4313-B04A-3C4B1EBFCF8C}"/>
    <dgm:cxn modelId="{CDCBA8B0-8F1A-43FD-AA32-4EF1601D65A0}" srcId="{C3DF2865-1861-472D-8F03-4F5E646F7DE2}" destId="{5321FDC0-37C9-48EA-85B4-D1A8C37B0CC5}" srcOrd="1" destOrd="0" parTransId="{B96BEDA3-1931-4C70-A369-46D1035E0C2D}" sibTransId="{25B1F8C0-AE57-41A8-B356-AAF2DFED7BB6}"/>
    <dgm:cxn modelId="{6CDC6FFE-0613-493F-95B6-8640F9F2B86A}" type="presOf" srcId="{0EDA4A86-C013-4EB4-B2C6-B5B1EE822635}" destId="{4FD3074F-5189-4401-8D43-2F89B0C4B5DA}" srcOrd="0" destOrd="0" presId="urn:microsoft.com/office/officeart/2005/8/layout/hierarchy1"/>
    <dgm:cxn modelId="{A8E31C2E-B2AF-4D80-A8A9-0A96B6C505EC}" srcId="{0EDA4A86-C013-4EB4-B2C6-B5B1EE822635}" destId="{C3DF2865-1861-472D-8F03-4F5E646F7DE2}" srcOrd="0" destOrd="0" parTransId="{7E62D148-62A0-483A-B61A-A2DA0656A86F}" sibTransId="{4F2292A4-D0F5-430A-8BE2-8FEDFA8229DA}"/>
    <dgm:cxn modelId="{8DE5F249-5F9F-4520-B3F7-7F4EA816DD4A}" type="presOf" srcId="{6BAEA7CB-09C3-494D-B9A2-678B55E5E549}" destId="{1553802F-B49E-4FAF-A76D-9A1867F82892}" srcOrd="0" destOrd="0" presId="urn:microsoft.com/office/officeart/2005/8/layout/hierarchy1"/>
    <dgm:cxn modelId="{CD504773-CA13-4490-80F2-82FD0BA4897B}" type="presOf" srcId="{1B52351E-D05B-43BE-AAEC-79B21FBC8DC7}" destId="{B288FE3E-B3BE-43D4-A7FF-A1B013FE20DE}" srcOrd="0" destOrd="0" presId="urn:microsoft.com/office/officeart/2005/8/layout/hierarchy1"/>
    <dgm:cxn modelId="{9C044621-7310-4AA6-9E7B-1CEEAE90AC1D}" type="presOf" srcId="{E4953041-2A7A-4AF8-9C46-A3F68A63CACE}" destId="{A687EFEE-F21C-4BAA-A123-8A04453D766A}" srcOrd="0" destOrd="0" presId="urn:microsoft.com/office/officeart/2005/8/layout/hierarchy1"/>
    <dgm:cxn modelId="{0D0CC3EC-FFBD-424E-ADA6-9369FF74D8E7}" type="presOf" srcId="{5321FDC0-37C9-48EA-85B4-D1A8C37B0CC5}" destId="{F2B4C5E5-E960-4657-9C45-2AFC17B4BFBC}" srcOrd="0" destOrd="0" presId="urn:microsoft.com/office/officeart/2005/8/layout/hierarchy1"/>
    <dgm:cxn modelId="{EA456E85-C558-45A7-8F6D-8D13DD94AB7F}" srcId="{C3DF2865-1861-472D-8F03-4F5E646F7DE2}" destId="{E4953041-2A7A-4AF8-9C46-A3F68A63CACE}" srcOrd="0" destOrd="0" parTransId="{196EBC56-1256-464C-8C8B-CE74B0F67DF6}" sibTransId="{5C453860-D26F-4AD5-AA0E-A37E13C8C2BD}"/>
    <dgm:cxn modelId="{D5F5A637-3E8C-420A-BE70-708DFCEB9962}" type="presOf" srcId="{C3DF2865-1861-472D-8F03-4F5E646F7DE2}" destId="{DF0A9434-92EF-4364-B574-0B3B5A1F841F}" srcOrd="0" destOrd="0" presId="urn:microsoft.com/office/officeart/2005/8/layout/hierarchy1"/>
    <dgm:cxn modelId="{D71E36DC-4574-4811-9EEB-6D1966D15D84}" srcId="{0EDA4A86-C013-4EB4-B2C6-B5B1EE822635}" destId="{1D1120B1-7DA1-4B10-B594-9262838A8718}" srcOrd="1" destOrd="0" parTransId="{1B52351E-D05B-43BE-AAEC-79B21FBC8DC7}" sibTransId="{2F519955-1928-41CB-ABB6-36A53A71251C}"/>
    <dgm:cxn modelId="{1FDF6B5A-6C9C-4818-91F1-A5129F891027}" type="presOf" srcId="{1D1120B1-7DA1-4B10-B594-9262838A8718}" destId="{07AC098C-BF5E-4B0A-8B24-27F1C7A9F234}" srcOrd="0" destOrd="0" presId="urn:microsoft.com/office/officeart/2005/8/layout/hierarchy1"/>
    <dgm:cxn modelId="{5F4490FF-8367-4AD5-9AEA-A82C05B3A9E2}" type="presParOf" srcId="{1553802F-B49E-4FAF-A76D-9A1867F82892}" destId="{4FB673F0-0839-4FC4-86E3-DD7A1D0F50E8}" srcOrd="0" destOrd="0" presId="urn:microsoft.com/office/officeart/2005/8/layout/hierarchy1"/>
    <dgm:cxn modelId="{866D6FA2-66AF-4AD9-AFCB-76300F3707A9}" type="presParOf" srcId="{4FB673F0-0839-4FC4-86E3-DD7A1D0F50E8}" destId="{02049CAA-E477-46B7-88FD-53466F65AB3B}" srcOrd="0" destOrd="0" presId="urn:microsoft.com/office/officeart/2005/8/layout/hierarchy1"/>
    <dgm:cxn modelId="{DAA98E74-3D92-4075-9EAE-7E077D733B03}" type="presParOf" srcId="{02049CAA-E477-46B7-88FD-53466F65AB3B}" destId="{CEC1C22E-5D0D-42A1-85A9-71E0F34EB7EA}" srcOrd="0" destOrd="0" presId="urn:microsoft.com/office/officeart/2005/8/layout/hierarchy1"/>
    <dgm:cxn modelId="{136AB006-0762-4176-A7B3-AC6B0EA5C752}" type="presParOf" srcId="{02049CAA-E477-46B7-88FD-53466F65AB3B}" destId="{4FD3074F-5189-4401-8D43-2F89B0C4B5DA}" srcOrd="1" destOrd="0" presId="urn:microsoft.com/office/officeart/2005/8/layout/hierarchy1"/>
    <dgm:cxn modelId="{E88FD10A-17C7-44E8-A17F-95108E4276F8}" type="presParOf" srcId="{4FB673F0-0839-4FC4-86E3-DD7A1D0F50E8}" destId="{3C883568-2BF9-48A2-B96B-66383420819A}" srcOrd="1" destOrd="0" presId="urn:microsoft.com/office/officeart/2005/8/layout/hierarchy1"/>
    <dgm:cxn modelId="{48174C28-6FDE-4ABC-A975-2BF24FFDC4A7}" type="presParOf" srcId="{3C883568-2BF9-48A2-B96B-66383420819A}" destId="{FD6E2178-041B-47DF-898E-06BB1E5100F4}" srcOrd="0" destOrd="0" presId="urn:microsoft.com/office/officeart/2005/8/layout/hierarchy1"/>
    <dgm:cxn modelId="{C5DDEAF9-5FF0-46BF-BAE0-3CC8C56C6D72}" type="presParOf" srcId="{3C883568-2BF9-48A2-B96B-66383420819A}" destId="{0B0C8AD1-518F-4D2E-AAEB-F5A9D3D72F16}" srcOrd="1" destOrd="0" presId="urn:microsoft.com/office/officeart/2005/8/layout/hierarchy1"/>
    <dgm:cxn modelId="{417373B1-1E5D-47E9-83D8-6CB9F6024FF5}" type="presParOf" srcId="{0B0C8AD1-518F-4D2E-AAEB-F5A9D3D72F16}" destId="{0F13DE2C-D6C8-47A2-A38E-F9AB4F12470E}" srcOrd="0" destOrd="0" presId="urn:microsoft.com/office/officeart/2005/8/layout/hierarchy1"/>
    <dgm:cxn modelId="{A1F51349-B729-47B7-AD1C-04C3F910C4EE}" type="presParOf" srcId="{0F13DE2C-D6C8-47A2-A38E-F9AB4F12470E}" destId="{49312568-3206-4311-B7A1-86161B971C57}" srcOrd="0" destOrd="0" presId="urn:microsoft.com/office/officeart/2005/8/layout/hierarchy1"/>
    <dgm:cxn modelId="{CA39B93A-E30C-44C2-9956-CE33E6E9A2B6}" type="presParOf" srcId="{0F13DE2C-D6C8-47A2-A38E-F9AB4F12470E}" destId="{DF0A9434-92EF-4364-B574-0B3B5A1F841F}" srcOrd="1" destOrd="0" presId="urn:microsoft.com/office/officeart/2005/8/layout/hierarchy1"/>
    <dgm:cxn modelId="{EA87F7C0-E0E1-4795-91AB-4FADD5C12FDA}" type="presParOf" srcId="{0B0C8AD1-518F-4D2E-AAEB-F5A9D3D72F16}" destId="{946E0E5D-3B70-45BB-B251-1D3CD50996B8}" srcOrd="1" destOrd="0" presId="urn:microsoft.com/office/officeart/2005/8/layout/hierarchy1"/>
    <dgm:cxn modelId="{D0BA0A0A-AE66-48A6-90DE-7A84476E6295}" type="presParOf" srcId="{946E0E5D-3B70-45BB-B251-1D3CD50996B8}" destId="{21113E4D-CB7E-4E5C-9E25-90BAF2517FE0}" srcOrd="0" destOrd="0" presId="urn:microsoft.com/office/officeart/2005/8/layout/hierarchy1"/>
    <dgm:cxn modelId="{43F37DB8-DB22-4830-9F4B-EBCAE9C92B80}" type="presParOf" srcId="{946E0E5D-3B70-45BB-B251-1D3CD50996B8}" destId="{D30379A7-AD3B-45C1-B897-A2AD75635D08}" srcOrd="1" destOrd="0" presId="urn:microsoft.com/office/officeart/2005/8/layout/hierarchy1"/>
    <dgm:cxn modelId="{856A93FC-E798-495B-8552-41D6E0FF5EA9}" type="presParOf" srcId="{D30379A7-AD3B-45C1-B897-A2AD75635D08}" destId="{38F1B35B-A1B7-45B2-991E-DC41DA68D50D}" srcOrd="0" destOrd="0" presId="urn:microsoft.com/office/officeart/2005/8/layout/hierarchy1"/>
    <dgm:cxn modelId="{276FB455-37A0-4988-8CDF-619ADE0FA8CF}" type="presParOf" srcId="{38F1B35B-A1B7-45B2-991E-DC41DA68D50D}" destId="{8B13B3C3-C15D-4E1E-8F22-FCEB68D1FD46}" srcOrd="0" destOrd="0" presId="urn:microsoft.com/office/officeart/2005/8/layout/hierarchy1"/>
    <dgm:cxn modelId="{22445517-2691-4A5B-8369-BAA22ECA2057}" type="presParOf" srcId="{38F1B35B-A1B7-45B2-991E-DC41DA68D50D}" destId="{A687EFEE-F21C-4BAA-A123-8A04453D766A}" srcOrd="1" destOrd="0" presId="urn:microsoft.com/office/officeart/2005/8/layout/hierarchy1"/>
    <dgm:cxn modelId="{695374AE-A24C-4B3C-BB4F-FBEB2C676631}" type="presParOf" srcId="{D30379A7-AD3B-45C1-B897-A2AD75635D08}" destId="{C658235E-10B1-4E93-B15F-387BB2E3A8AF}" srcOrd="1" destOrd="0" presId="urn:microsoft.com/office/officeart/2005/8/layout/hierarchy1"/>
    <dgm:cxn modelId="{520C3750-EBDE-44DB-80FA-7E66E86DC6BB}" type="presParOf" srcId="{946E0E5D-3B70-45BB-B251-1D3CD50996B8}" destId="{BFC5BA23-DACC-455C-AD21-BF92960E93B9}" srcOrd="2" destOrd="0" presId="urn:microsoft.com/office/officeart/2005/8/layout/hierarchy1"/>
    <dgm:cxn modelId="{9AD381EC-29E0-42AC-8623-166A233C1944}" type="presParOf" srcId="{946E0E5D-3B70-45BB-B251-1D3CD50996B8}" destId="{35BE0584-18F2-4922-9286-2FFEAF6410CF}" srcOrd="3" destOrd="0" presId="urn:microsoft.com/office/officeart/2005/8/layout/hierarchy1"/>
    <dgm:cxn modelId="{9340D2EE-7AF9-4EBE-AC7A-A2AF8ED367E3}" type="presParOf" srcId="{35BE0584-18F2-4922-9286-2FFEAF6410CF}" destId="{C3215706-F593-4276-A712-ADF967F23232}" srcOrd="0" destOrd="0" presId="urn:microsoft.com/office/officeart/2005/8/layout/hierarchy1"/>
    <dgm:cxn modelId="{F22B44AC-F346-4768-8661-0F86A3B459A2}" type="presParOf" srcId="{C3215706-F593-4276-A712-ADF967F23232}" destId="{0E4FF397-3401-48E3-A7F4-976AF68BAA04}" srcOrd="0" destOrd="0" presId="urn:microsoft.com/office/officeart/2005/8/layout/hierarchy1"/>
    <dgm:cxn modelId="{D35413EB-8FA7-4647-AA4F-F243437AFEEE}" type="presParOf" srcId="{C3215706-F593-4276-A712-ADF967F23232}" destId="{F2B4C5E5-E960-4657-9C45-2AFC17B4BFBC}" srcOrd="1" destOrd="0" presId="urn:microsoft.com/office/officeart/2005/8/layout/hierarchy1"/>
    <dgm:cxn modelId="{0EF0A040-91BC-49BA-8010-39DFF494CA05}" type="presParOf" srcId="{35BE0584-18F2-4922-9286-2FFEAF6410CF}" destId="{41556FD5-10A1-452D-8477-ADCC72B40C83}" srcOrd="1" destOrd="0" presId="urn:microsoft.com/office/officeart/2005/8/layout/hierarchy1"/>
    <dgm:cxn modelId="{C19357EF-C625-4736-891B-77D5DA63D72D}" type="presParOf" srcId="{3C883568-2BF9-48A2-B96B-66383420819A}" destId="{B288FE3E-B3BE-43D4-A7FF-A1B013FE20DE}" srcOrd="2" destOrd="0" presId="urn:microsoft.com/office/officeart/2005/8/layout/hierarchy1"/>
    <dgm:cxn modelId="{6D233004-6C72-48D1-84F4-5F0BCD203B38}" type="presParOf" srcId="{3C883568-2BF9-48A2-B96B-66383420819A}" destId="{76384FEC-E4D9-42B0-A2A3-05F9156BD0E4}" srcOrd="3" destOrd="0" presId="urn:microsoft.com/office/officeart/2005/8/layout/hierarchy1"/>
    <dgm:cxn modelId="{43D6E85E-5860-401E-A1CE-5C1B076138E9}" type="presParOf" srcId="{76384FEC-E4D9-42B0-A2A3-05F9156BD0E4}" destId="{2E59665F-F76C-4D18-AEB7-C95049D50D2F}" srcOrd="0" destOrd="0" presId="urn:microsoft.com/office/officeart/2005/8/layout/hierarchy1"/>
    <dgm:cxn modelId="{554F22B4-1DCF-494E-9422-A55398844896}" type="presParOf" srcId="{2E59665F-F76C-4D18-AEB7-C95049D50D2F}" destId="{18103290-B210-4A36-A674-E840F93536DE}" srcOrd="0" destOrd="0" presId="urn:microsoft.com/office/officeart/2005/8/layout/hierarchy1"/>
    <dgm:cxn modelId="{B0DB6AD4-D686-4B9C-9FA5-CD5CAE4A4E19}" type="presParOf" srcId="{2E59665F-F76C-4D18-AEB7-C95049D50D2F}" destId="{07AC098C-BF5E-4B0A-8B24-27F1C7A9F234}" srcOrd="1" destOrd="0" presId="urn:microsoft.com/office/officeart/2005/8/layout/hierarchy1"/>
    <dgm:cxn modelId="{B24E8660-8D31-49E5-804B-E4E67B9EDA18}" type="presParOf" srcId="{76384FEC-E4D9-42B0-A2A3-05F9156BD0E4}" destId="{C4100ADF-81A3-4BDF-9F93-81D4A038D30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BAEA7CB-09C3-494D-B9A2-678B55E5E549}" type="doc">
      <dgm:prSet loTypeId="urn:microsoft.com/office/officeart/2005/8/layout/hierarchy1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1553802F-B49E-4FAF-A76D-9A1867F82892}" type="pres">
      <dgm:prSet presAssocID="{6BAEA7CB-09C3-494D-B9A2-678B55E5E54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9052738-E606-42BA-92D3-0C6C50A28DA2}" type="presOf" srcId="{6BAEA7CB-09C3-494D-B9A2-678B55E5E549}" destId="{1553802F-B49E-4FAF-A76D-9A1867F8289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BAEA7CB-09C3-494D-B9A2-678B55E5E549}" type="doc">
      <dgm:prSet loTypeId="urn:microsoft.com/office/officeart/2005/8/layout/hierarchy1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1553802F-B49E-4FAF-A76D-9A1867F82892}" type="pres">
      <dgm:prSet presAssocID="{6BAEA7CB-09C3-494D-B9A2-678B55E5E54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720BE5F-D985-4333-8964-52FF7C5A7FC4}" type="presOf" srcId="{6BAEA7CB-09C3-494D-B9A2-678B55E5E549}" destId="{1553802F-B49E-4FAF-A76D-9A1867F82892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27E1182-17CE-4095-A993-2316F2A69A94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rtl="1"/>
          <a:endParaRPr lang="ar-SA"/>
        </a:p>
      </dgm:t>
    </dgm:pt>
    <dgm:pt modelId="{7C27012B-2B1C-4B2A-84EF-EAF7D9C5BB02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تكون صفحة واحدة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8D5F0D05-BD35-4B14-97E3-63B5AB16AFF4}" type="parTrans" cxnId="{72177178-D129-4B2B-ABCA-7E52B8CB3DAA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47C7FA75-591D-4773-8A85-6B5E49A19E92}" type="sibTrans" cxnId="{72177178-D129-4B2B-ABCA-7E52B8CB3DAA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4851F26F-3B05-4092-8AAF-6FECDF4BD3AC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توجيه الخطاب لشخص محدد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45AB66D6-E87D-4621-819E-A111B446E65A}" type="parTrans" cxnId="{50CCB42B-5784-4030-9CA9-788BA7DAAFF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F514AD36-9ED8-4D3E-940B-ABBF6E521E0D}" type="sibTrans" cxnId="{50CCB42B-5784-4030-9CA9-788BA7DAAFF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F618DF80-C6EC-45D2-AEEE-971B93386CDB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وضع اللقب الصحيح للمسؤول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E9E43F2C-EB7F-41BF-8518-286F830AA16F}" type="parTrans" cxnId="{CE702116-C2A7-452B-BB16-FCBA56319F6B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143C9294-79A5-4735-9AC1-4E3895BF8060}" type="sibTrans" cxnId="{CE702116-C2A7-452B-BB16-FCBA56319F6B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3A15647C-186F-488B-A5C7-8EE1091F4D9D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تأكد من الهجاء الصحيح لاسم المسؤول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F3A3AE0C-EA01-4AEA-ACB3-4A7D6A6D8FED}" type="parTrans" cxnId="{544CE2D9-9D0C-42D3-B388-29D8E3F4426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8B4A39A7-C945-4D13-8ECB-20F616DD8E21}" type="sibTrans" cxnId="{544CE2D9-9D0C-42D3-B388-29D8E3F4426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0400C528-9A8E-462D-A3D6-844D45D95325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كن مختصرا ودقيقاً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F02F243D-B632-4117-B4C4-043271052CB5}" type="parTrans" cxnId="{D98C1B6B-29E3-4A0A-AAA3-6EC5F9D17BC4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2E2BF77C-D7A8-449E-8B6D-450AF8950906}" type="sibTrans" cxnId="{D98C1B6B-29E3-4A0A-AAA3-6EC5F9D17BC4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546C60EC-643B-4319-8A91-F78196AEE5A9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اكتب خطاب خاص لكل وظيفة تتقدم إليها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0B77118B-BA5E-48C2-B6D9-C9F07BBB4A68}" type="parTrans" cxnId="{18A6A2B1-3ED4-42DA-A4F2-26DBB6E2E53C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2D24FF3D-C443-4801-AE20-D0CBF63E09F8}" type="sibTrans" cxnId="{18A6A2B1-3ED4-42DA-A4F2-26DBB6E2E53C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85CD230E-3735-49C7-8392-966E9D804503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اذكر باختصار سبب اهتمامك بهذه المؤسسة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39277CA5-96B2-4605-ACCF-89B3FC3596A5}" type="parTrans" cxnId="{619BAC9D-E2C2-47E8-9A33-FA871771F39E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1E285040-92D7-4F3B-ABBD-1B3BC99B7726}" type="sibTrans" cxnId="{619BAC9D-E2C2-47E8-9A33-FA871771F39E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B426C920-49E1-47A1-9215-7F5E4BD3F8EF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لا تزيد عن4-5 أسطر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4861E201-B3BF-41C8-990D-86741C2EAA44}" type="parTrans" cxnId="{A9AC4ECB-4F57-4D07-8482-758FFF0CAF6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7CB09603-BFB3-4F60-841F-0835628E41F5}" type="sibTrans" cxnId="{A9AC4ECB-4F57-4D07-8482-758FFF0CAF60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A276BA17-E203-49F8-94C3-FF99202ADDC3}">
      <dgm:prSet phldrT="[نص]" custT="1"/>
      <dgm:spPr/>
      <dgm:t>
        <a:bodyPr/>
        <a:lstStyle/>
        <a:p>
          <a:pPr rtl="1"/>
          <a:r>
            <a:rPr lang="ar-SA" sz="2000" dirty="0" smtClean="0">
              <a:solidFill>
                <a:schemeClr val="accent3">
                  <a:lumMod val="50000"/>
                </a:schemeClr>
              </a:solidFill>
            </a:rPr>
            <a:t>اطلبي من زميلتك مراجعة الخطاب.</a:t>
          </a:r>
          <a:endParaRPr lang="ar-SA" sz="2000" dirty="0">
            <a:solidFill>
              <a:schemeClr val="accent3">
                <a:lumMod val="50000"/>
              </a:schemeClr>
            </a:solidFill>
          </a:endParaRPr>
        </a:p>
      </dgm:t>
    </dgm:pt>
    <dgm:pt modelId="{E8730F03-291E-4B32-9393-C3F9D66E5625}" type="parTrans" cxnId="{DE43C015-AE94-4971-85E3-B69A71C11D04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B9BF7803-0896-44AF-9037-9E85AEDA9B30}" type="sibTrans" cxnId="{DE43C015-AE94-4971-85E3-B69A71C11D04}">
      <dgm:prSet/>
      <dgm:spPr/>
      <dgm:t>
        <a:bodyPr/>
        <a:lstStyle/>
        <a:p>
          <a:pPr rtl="1"/>
          <a:endParaRPr lang="ar-SA" sz="2000">
            <a:solidFill>
              <a:schemeClr val="accent3">
                <a:lumMod val="50000"/>
              </a:schemeClr>
            </a:solidFill>
          </a:endParaRPr>
        </a:p>
      </dgm:t>
    </dgm:pt>
    <dgm:pt modelId="{36C275E8-D777-49A6-BC98-3CF08325B7DC}" type="pres">
      <dgm:prSet presAssocID="{B27E1182-17CE-4095-A993-2316F2A69A94}" presName="Name0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F73FE105-F935-4D6A-BC1A-8ABAE89E9496}" type="pres">
      <dgm:prSet presAssocID="{7C27012B-2B1C-4B2A-84EF-EAF7D9C5BB02}" presName="compNode" presStyleCnt="0"/>
      <dgm:spPr/>
    </dgm:pt>
    <dgm:pt modelId="{A3DC4163-56B1-4B67-BDA5-8EEA1B89DBBC}" type="pres">
      <dgm:prSet presAssocID="{7C27012B-2B1C-4B2A-84EF-EAF7D9C5BB02}" presName="dummyConnPt" presStyleCnt="0"/>
      <dgm:spPr/>
    </dgm:pt>
    <dgm:pt modelId="{76BC3A57-D4D8-411A-80A5-F0E2F7F56C1C}" type="pres">
      <dgm:prSet presAssocID="{7C27012B-2B1C-4B2A-84EF-EAF7D9C5BB02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85DE2A5-E0ED-40B1-831F-9A7D185185CC}" type="pres">
      <dgm:prSet presAssocID="{47C7FA75-591D-4773-8A85-6B5E49A19E92}" presName="sibTrans" presStyleLbl="bgSibTrans2D1" presStyleIdx="0" presStyleCnt="8"/>
      <dgm:spPr/>
      <dgm:t>
        <a:bodyPr/>
        <a:lstStyle/>
        <a:p>
          <a:pPr rtl="1"/>
          <a:endParaRPr lang="ar-SA"/>
        </a:p>
      </dgm:t>
    </dgm:pt>
    <dgm:pt modelId="{FED36080-14E9-4806-94DD-5D7B32DA1AC4}" type="pres">
      <dgm:prSet presAssocID="{4851F26F-3B05-4092-8AAF-6FECDF4BD3AC}" presName="compNode" presStyleCnt="0"/>
      <dgm:spPr/>
    </dgm:pt>
    <dgm:pt modelId="{9C1C6C2E-BD97-4D61-A01A-EB6DBDA4FCBB}" type="pres">
      <dgm:prSet presAssocID="{4851F26F-3B05-4092-8AAF-6FECDF4BD3AC}" presName="dummyConnPt" presStyleCnt="0"/>
      <dgm:spPr/>
    </dgm:pt>
    <dgm:pt modelId="{7DD639AC-F3C6-4655-B825-05D585B745F2}" type="pres">
      <dgm:prSet presAssocID="{4851F26F-3B05-4092-8AAF-6FECDF4BD3AC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DE09285-22F5-47FA-90C6-EC02AC7D9F7D}" type="pres">
      <dgm:prSet presAssocID="{F514AD36-9ED8-4D3E-940B-ABBF6E521E0D}" presName="sibTrans" presStyleLbl="bgSibTrans2D1" presStyleIdx="1" presStyleCnt="8"/>
      <dgm:spPr/>
      <dgm:t>
        <a:bodyPr/>
        <a:lstStyle/>
        <a:p>
          <a:pPr rtl="1"/>
          <a:endParaRPr lang="ar-SA"/>
        </a:p>
      </dgm:t>
    </dgm:pt>
    <dgm:pt modelId="{83713269-0A30-4649-8819-390DAF92BBA0}" type="pres">
      <dgm:prSet presAssocID="{F618DF80-C6EC-45D2-AEEE-971B93386CDB}" presName="compNode" presStyleCnt="0"/>
      <dgm:spPr/>
    </dgm:pt>
    <dgm:pt modelId="{2A712EE1-2C22-42F5-9C07-B81868EB6AC1}" type="pres">
      <dgm:prSet presAssocID="{F618DF80-C6EC-45D2-AEEE-971B93386CDB}" presName="dummyConnPt" presStyleCnt="0"/>
      <dgm:spPr/>
    </dgm:pt>
    <dgm:pt modelId="{C99E0B56-3D4C-451C-8B0F-CF332EB2885F}" type="pres">
      <dgm:prSet presAssocID="{F618DF80-C6EC-45D2-AEEE-971B93386CDB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02DB16-205C-4068-BBC4-173865C89A6C}" type="pres">
      <dgm:prSet presAssocID="{143C9294-79A5-4735-9AC1-4E3895BF8060}" presName="sibTrans" presStyleLbl="bgSibTrans2D1" presStyleIdx="2" presStyleCnt="8"/>
      <dgm:spPr/>
      <dgm:t>
        <a:bodyPr/>
        <a:lstStyle/>
        <a:p>
          <a:pPr rtl="1"/>
          <a:endParaRPr lang="ar-SA"/>
        </a:p>
      </dgm:t>
    </dgm:pt>
    <dgm:pt modelId="{BAD106A1-F29D-4C7A-887B-46394042437B}" type="pres">
      <dgm:prSet presAssocID="{3A15647C-186F-488B-A5C7-8EE1091F4D9D}" presName="compNode" presStyleCnt="0"/>
      <dgm:spPr/>
    </dgm:pt>
    <dgm:pt modelId="{D2A3BAED-EA97-4B40-9704-0CB2914FD417}" type="pres">
      <dgm:prSet presAssocID="{3A15647C-186F-488B-A5C7-8EE1091F4D9D}" presName="dummyConnPt" presStyleCnt="0"/>
      <dgm:spPr/>
    </dgm:pt>
    <dgm:pt modelId="{5EA11363-A1E7-4E10-87AF-D383A7211B92}" type="pres">
      <dgm:prSet presAssocID="{3A15647C-186F-488B-A5C7-8EE1091F4D9D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6F5CCDB-8012-4683-96C7-5626E006BBB7}" type="pres">
      <dgm:prSet presAssocID="{8B4A39A7-C945-4D13-8ECB-20F616DD8E21}" presName="sibTrans" presStyleLbl="bgSibTrans2D1" presStyleIdx="3" presStyleCnt="8"/>
      <dgm:spPr/>
      <dgm:t>
        <a:bodyPr/>
        <a:lstStyle/>
        <a:p>
          <a:pPr rtl="1"/>
          <a:endParaRPr lang="ar-SA"/>
        </a:p>
      </dgm:t>
    </dgm:pt>
    <dgm:pt modelId="{16875897-E1B2-45F3-B61D-17B54398B07D}" type="pres">
      <dgm:prSet presAssocID="{0400C528-9A8E-462D-A3D6-844D45D95325}" presName="compNode" presStyleCnt="0"/>
      <dgm:spPr/>
    </dgm:pt>
    <dgm:pt modelId="{B69042FA-061B-4A22-8FBD-AB8F979C9140}" type="pres">
      <dgm:prSet presAssocID="{0400C528-9A8E-462D-A3D6-844D45D95325}" presName="dummyConnPt" presStyleCnt="0"/>
      <dgm:spPr/>
    </dgm:pt>
    <dgm:pt modelId="{4F3BA619-6DBF-4C06-9B61-CA885E979DDE}" type="pres">
      <dgm:prSet presAssocID="{0400C528-9A8E-462D-A3D6-844D45D95325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113E7E-53E5-4941-97DA-1C7D89FC908E}" type="pres">
      <dgm:prSet presAssocID="{2E2BF77C-D7A8-449E-8B6D-450AF8950906}" presName="sibTrans" presStyleLbl="bgSibTrans2D1" presStyleIdx="4" presStyleCnt="8"/>
      <dgm:spPr/>
      <dgm:t>
        <a:bodyPr/>
        <a:lstStyle/>
        <a:p>
          <a:pPr rtl="1"/>
          <a:endParaRPr lang="ar-SA"/>
        </a:p>
      </dgm:t>
    </dgm:pt>
    <dgm:pt modelId="{A97DABA3-8344-4967-802B-9CE2D3F198F1}" type="pres">
      <dgm:prSet presAssocID="{546C60EC-643B-4319-8A91-F78196AEE5A9}" presName="compNode" presStyleCnt="0"/>
      <dgm:spPr/>
    </dgm:pt>
    <dgm:pt modelId="{45154617-C7D7-45CC-B809-1F60CC13DEC0}" type="pres">
      <dgm:prSet presAssocID="{546C60EC-643B-4319-8A91-F78196AEE5A9}" presName="dummyConnPt" presStyleCnt="0"/>
      <dgm:spPr/>
    </dgm:pt>
    <dgm:pt modelId="{14DABF6F-4547-475D-9F86-F59019ED438D}" type="pres">
      <dgm:prSet presAssocID="{546C60EC-643B-4319-8A91-F78196AEE5A9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04058F8-BAC1-43E2-833B-DFBFE3E5212C}" type="pres">
      <dgm:prSet presAssocID="{2D24FF3D-C443-4801-AE20-D0CBF63E09F8}" presName="sibTrans" presStyleLbl="bgSibTrans2D1" presStyleIdx="5" presStyleCnt="8"/>
      <dgm:spPr/>
      <dgm:t>
        <a:bodyPr/>
        <a:lstStyle/>
        <a:p>
          <a:pPr rtl="1"/>
          <a:endParaRPr lang="ar-SA"/>
        </a:p>
      </dgm:t>
    </dgm:pt>
    <dgm:pt modelId="{27A6149D-99D8-47E3-901C-3D77ABB04679}" type="pres">
      <dgm:prSet presAssocID="{85CD230E-3735-49C7-8392-966E9D804503}" presName="compNode" presStyleCnt="0"/>
      <dgm:spPr/>
    </dgm:pt>
    <dgm:pt modelId="{90E7CCE4-A525-45DF-A934-FA599D05B11C}" type="pres">
      <dgm:prSet presAssocID="{85CD230E-3735-49C7-8392-966E9D804503}" presName="dummyConnPt" presStyleCnt="0"/>
      <dgm:spPr/>
    </dgm:pt>
    <dgm:pt modelId="{230510BB-A01F-48BE-B005-7C2A8CFDB8F1}" type="pres">
      <dgm:prSet presAssocID="{85CD230E-3735-49C7-8392-966E9D804503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2A3941-FE56-4DF7-A27A-C9637549B013}" type="pres">
      <dgm:prSet presAssocID="{1E285040-92D7-4F3B-ABBD-1B3BC99B7726}" presName="sibTrans" presStyleLbl="bgSibTrans2D1" presStyleIdx="6" presStyleCnt="8"/>
      <dgm:spPr/>
      <dgm:t>
        <a:bodyPr/>
        <a:lstStyle/>
        <a:p>
          <a:pPr rtl="1"/>
          <a:endParaRPr lang="ar-SA"/>
        </a:p>
      </dgm:t>
    </dgm:pt>
    <dgm:pt modelId="{57961662-07D1-455F-8815-84D74C77B980}" type="pres">
      <dgm:prSet presAssocID="{B426C920-49E1-47A1-9215-7F5E4BD3F8EF}" presName="compNode" presStyleCnt="0"/>
      <dgm:spPr/>
    </dgm:pt>
    <dgm:pt modelId="{8BBACAD4-B09F-4FD6-B759-9ADD65DF0666}" type="pres">
      <dgm:prSet presAssocID="{B426C920-49E1-47A1-9215-7F5E4BD3F8EF}" presName="dummyConnPt" presStyleCnt="0"/>
      <dgm:spPr/>
    </dgm:pt>
    <dgm:pt modelId="{9A43C630-63F8-4DAD-8719-1CC71F76FF91}" type="pres">
      <dgm:prSet presAssocID="{B426C920-49E1-47A1-9215-7F5E4BD3F8EF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9A3280-85FE-459A-BDB8-6955998F3386}" type="pres">
      <dgm:prSet presAssocID="{7CB09603-BFB3-4F60-841F-0835628E41F5}" presName="sibTrans" presStyleLbl="bgSibTrans2D1" presStyleIdx="7" presStyleCnt="8"/>
      <dgm:spPr/>
      <dgm:t>
        <a:bodyPr/>
        <a:lstStyle/>
        <a:p>
          <a:pPr rtl="1"/>
          <a:endParaRPr lang="ar-SA"/>
        </a:p>
      </dgm:t>
    </dgm:pt>
    <dgm:pt modelId="{A8C5262E-F0AB-4907-87F2-F7C67D1F701E}" type="pres">
      <dgm:prSet presAssocID="{A276BA17-E203-49F8-94C3-FF99202ADDC3}" presName="compNode" presStyleCnt="0"/>
      <dgm:spPr/>
    </dgm:pt>
    <dgm:pt modelId="{FE04F050-2C6F-4925-B3C6-3792FDFE86EB}" type="pres">
      <dgm:prSet presAssocID="{A276BA17-E203-49F8-94C3-FF99202ADDC3}" presName="dummyConnPt" presStyleCnt="0"/>
      <dgm:spPr/>
    </dgm:pt>
    <dgm:pt modelId="{C727F6BF-394E-4B9C-8279-9BF72AAF52AA}" type="pres">
      <dgm:prSet presAssocID="{A276BA17-E203-49F8-94C3-FF99202ADDC3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7288E5C-2E52-4035-83C1-D70C1F25AA2A}" type="presOf" srcId="{B426C920-49E1-47A1-9215-7F5E4BD3F8EF}" destId="{9A43C630-63F8-4DAD-8719-1CC71F76FF91}" srcOrd="0" destOrd="0" presId="urn:microsoft.com/office/officeart/2005/8/layout/bProcess4"/>
    <dgm:cxn modelId="{71295DB9-7DF7-4500-B483-34162B4DD758}" type="presOf" srcId="{2D24FF3D-C443-4801-AE20-D0CBF63E09F8}" destId="{904058F8-BAC1-43E2-833B-DFBFE3E5212C}" srcOrd="0" destOrd="0" presId="urn:microsoft.com/office/officeart/2005/8/layout/bProcess4"/>
    <dgm:cxn modelId="{09CE7A4C-7FD1-40C5-A865-A3EDBC831888}" type="presOf" srcId="{4851F26F-3B05-4092-8AAF-6FECDF4BD3AC}" destId="{7DD639AC-F3C6-4655-B825-05D585B745F2}" srcOrd="0" destOrd="0" presId="urn:microsoft.com/office/officeart/2005/8/layout/bProcess4"/>
    <dgm:cxn modelId="{D98C1B6B-29E3-4A0A-AAA3-6EC5F9D17BC4}" srcId="{B27E1182-17CE-4095-A993-2316F2A69A94}" destId="{0400C528-9A8E-462D-A3D6-844D45D95325}" srcOrd="4" destOrd="0" parTransId="{F02F243D-B632-4117-B4C4-043271052CB5}" sibTransId="{2E2BF77C-D7A8-449E-8B6D-450AF8950906}"/>
    <dgm:cxn modelId="{AC6E8012-9791-44D6-8F9D-778273947963}" type="presOf" srcId="{47C7FA75-591D-4773-8A85-6B5E49A19E92}" destId="{385DE2A5-E0ED-40B1-831F-9A7D185185CC}" srcOrd="0" destOrd="0" presId="urn:microsoft.com/office/officeart/2005/8/layout/bProcess4"/>
    <dgm:cxn modelId="{DE43C015-AE94-4971-85E3-B69A71C11D04}" srcId="{B27E1182-17CE-4095-A993-2316F2A69A94}" destId="{A276BA17-E203-49F8-94C3-FF99202ADDC3}" srcOrd="8" destOrd="0" parTransId="{E8730F03-291E-4B32-9393-C3F9D66E5625}" sibTransId="{B9BF7803-0896-44AF-9037-9E85AEDA9B30}"/>
    <dgm:cxn modelId="{DF17FE81-A41F-45C5-AA9E-42D5B5041BF2}" type="presOf" srcId="{3A15647C-186F-488B-A5C7-8EE1091F4D9D}" destId="{5EA11363-A1E7-4E10-87AF-D383A7211B92}" srcOrd="0" destOrd="0" presId="urn:microsoft.com/office/officeart/2005/8/layout/bProcess4"/>
    <dgm:cxn modelId="{1C64FC39-1C33-4590-AAF6-6AB2FC5C9A04}" type="presOf" srcId="{7C27012B-2B1C-4B2A-84EF-EAF7D9C5BB02}" destId="{76BC3A57-D4D8-411A-80A5-F0E2F7F56C1C}" srcOrd="0" destOrd="0" presId="urn:microsoft.com/office/officeart/2005/8/layout/bProcess4"/>
    <dgm:cxn modelId="{A9AC4ECB-4F57-4D07-8482-758FFF0CAF60}" srcId="{B27E1182-17CE-4095-A993-2316F2A69A94}" destId="{B426C920-49E1-47A1-9215-7F5E4BD3F8EF}" srcOrd="7" destOrd="0" parTransId="{4861E201-B3BF-41C8-990D-86741C2EAA44}" sibTransId="{7CB09603-BFB3-4F60-841F-0835628E41F5}"/>
    <dgm:cxn modelId="{F93F4C19-6682-4995-8DAE-583F64D1E7F9}" type="presOf" srcId="{1E285040-92D7-4F3B-ABBD-1B3BC99B7726}" destId="{BB2A3941-FE56-4DF7-A27A-C9637549B013}" srcOrd="0" destOrd="0" presId="urn:microsoft.com/office/officeart/2005/8/layout/bProcess4"/>
    <dgm:cxn modelId="{C0FCDBFE-E023-4E62-A601-D4679679A17E}" type="presOf" srcId="{7CB09603-BFB3-4F60-841F-0835628E41F5}" destId="{D09A3280-85FE-459A-BDB8-6955998F3386}" srcOrd="0" destOrd="0" presId="urn:microsoft.com/office/officeart/2005/8/layout/bProcess4"/>
    <dgm:cxn modelId="{6010755F-C9E4-4EBD-88DD-BF7B717287EB}" type="presOf" srcId="{85CD230E-3735-49C7-8392-966E9D804503}" destId="{230510BB-A01F-48BE-B005-7C2A8CFDB8F1}" srcOrd="0" destOrd="0" presId="urn:microsoft.com/office/officeart/2005/8/layout/bProcess4"/>
    <dgm:cxn modelId="{78263166-0E16-47C5-B04D-EE1B84A377E1}" type="presOf" srcId="{F618DF80-C6EC-45D2-AEEE-971B93386CDB}" destId="{C99E0B56-3D4C-451C-8B0F-CF332EB2885F}" srcOrd="0" destOrd="0" presId="urn:microsoft.com/office/officeart/2005/8/layout/bProcess4"/>
    <dgm:cxn modelId="{619BAC9D-E2C2-47E8-9A33-FA871771F39E}" srcId="{B27E1182-17CE-4095-A993-2316F2A69A94}" destId="{85CD230E-3735-49C7-8392-966E9D804503}" srcOrd="6" destOrd="0" parTransId="{39277CA5-96B2-4605-ACCF-89B3FC3596A5}" sibTransId="{1E285040-92D7-4F3B-ABBD-1B3BC99B7726}"/>
    <dgm:cxn modelId="{A63F8BCB-FA2D-4F4E-BCBB-692E37637DA9}" type="presOf" srcId="{143C9294-79A5-4735-9AC1-4E3895BF8060}" destId="{8D02DB16-205C-4068-BBC4-173865C89A6C}" srcOrd="0" destOrd="0" presId="urn:microsoft.com/office/officeart/2005/8/layout/bProcess4"/>
    <dgm:cxn modelId="{618F14BE-0DF9-4E72-9A14-16EA79F416EC}" type="presOf" srcId="{8B4A39A7-C945-4D13-8ECB-20F616DD8E21}" destId="{F6F5CCDB-8012-4683-96C7-5626E006BBB7}" srcOrd="0" destOrd="0" presId="urn:microsoft.com/office/officeart/2005/8/layout/bProcess4"/>
    <dgm:cxn modelId="{18A6A2B1-3ED4-42DA-A4F2-26DBB6E2E53C}" srcId="{B27E1182-17CE-4095-A993-2316F2A69A94}" destId="{546C60EC-643B-4319-8A91-F78196AEE5A9}" srcOrd="5" destOrd="0" parTransId="{0B77118B-BA5E-48C2-B6D9-C9F07BBB4A68}" sibTransId="{2D24FF3D-C443-4801-AE20-D0CBF63E09F8}"/>
    <dgm:cxn modelId="{CE702116-C2A7-452B-BB16-FCBA56319F6B}" srcId="{B27E1182-17CE-4095-A993-2316F2A69A94}" destId="{F618DF80-C6EC-45D2-AEEE-971B93386CDB}" srcOrd="2" destOrd="0" parTransId="{E9E43F2C-EB7F-41BF-8518-286F830AA16F}" sibTransId="{143C9294-79A5-4735-9AC1-4E3895BF8060}"/>
    <dgm:cxn modelId="{544CE2D9-9D0C-42D3-B388-29D8E3F44260}" srcId="{B27E1182-17CE-4095-A993-2316F2A69A94}" destId="{3A15647C-186F-488B-A5C7-8EE1091F4D9D}" srcOrd="3" destOrd="0" parTransId="{F3A3AE0C-EA01-4AEA-ACB3-4A7D6A6D8FED}" sibTransId="{8B4A39A7-C945-4D13-8ECB-20F616DD8E21}"/>
    <dgm:cxn modelId="{E7868D11-3435-43D1-BB60-EC2E56FEECB6}" type="presOf" srcId="{F514AD36-9ED8-4D3E-940B-ABBF6E521E0D}" destId="{BDE09285-22F5-47FA-90C6-EC02AC7D9F7D}" srcOrd="0" destOrd="0" presId="urn:microsoft.com/office/officeart/2005/8/layout/bProcess4"/>
    <dgm:cxn modelId="{9A2C6FA4-B70A-423E-8A91-C159A4EBE2A9}" type="presOf" srcId="{A276BA17-E203-49F8-94C3-FF99202ADDC3}" destId="{C727F6BF-394E-4B9C-8279-9BF72AAF52AA}" srcOrd="0" destOrd="0" presId="urn:microsoft.com/office/officeart/2005/8/layout/bProcess4"/>
    <dgm:cxn modelId="{72177178-D129-4B2B-ABCA-7E52B8CB3DAA}" srcId="{B27E1182-17CE-4095-A993-2316F2A69A94}" destId="{7C27012B-2B1C-4B2A-84EF-EAF7D9C5BB02}" srcOrd="0" destOrd="0" parTransId="{8D5F0D05-BD35-4B14-97E3-63B5AB16AFF4}" sibTransId="{47C7FA75-591D-4773-8A85-6B5E49A19E92}"/>
    <dgm:cxn modelId="{6110665E-DAAF-4AF5-8C1D-FA2BEC389E92}" type="presOf" srcId="{B27E1182-17CE-4095-A993-2316F2A69A94}" destId="{36C275E8-D777-49A6-BC98-3CF08325B7DC}" srcOrd="0" destOrd="0" presId="urn:microsoft.com/office/officeart/2005/8/layout/bProcess4"/>
    <dgm:cxn modelId="{4276072D-1589-47E3-A14B-9FE1221EE9C6}" type="presOf" srcId="{2E2BF77C-D7A8-449E-8B6D-450AF8950906}" destId="{BB113E7E-53E5-4941-97DA-1C7D89FC908E}" srcOrd="0" destOrd="0" presId="urn:microsoft.com/office/officeart/2005/8/layout/bProcess4"/>
    <dgm:cxn modelId="{58EF746B-C528-4C75-83C3-D41116035ECA}" type="presOf" srcId="{546C60EC-643B-4319-8A91-F78196AEE5A9}" destId="{14DABF6F-4547-475D-9F86-F59019ED438D}" srcOrd="0" destOrd="0" presId="urn:microsoft.com/office/officeart/2005/8/layout/bProcess4"/>
    <dgm:cxn modelId="{50CCB42B-5784-4030-9CA9-788BA7DAAFF0}" srcId="{B27E1182-17CE-4095-A993-2316F2A69A94}" destId="{4851F26F-3B05-4092-8AAF-6FECDF4BD3AC}" srcOrd="1" destOrd="0" parTransId="{45AB66D6-E87D-4621-819E-A111B446E65A}" sibTransId="{F514AD36-9ED8-4D3E-940B-ABBF6E521E0D}"/>
    <dgm:cxn modelId="{B5CB7A50-B1B3-4F61-84C5-075D0FEACF90}" type="presOf" srcId="{0400C528-9A8E-462D-A3D6-844D45D95325}" destId="{4F3BA619-6DBF-4C06-9B61-CA885E979DDE}" srcOrd="0" destOrd="0" presId="urn:microsoft.com/office/officeart/2005/8/layout/bProcess4"/>
    <dgm:cxn modelId="{F325FD7B-068B-4D78-A921-8CF28C6AA7C5}" type="presParOf" srcId="{36C275E8-D777-49A6-BC98-3CF08325B7DC}" destId="{F73FE105-F935-4D6A-BC1A-8ABAE89E9496}" srcOrd="0" destOrd="0" presId="urn:microsoft.com/office/officeart/2005/8/layout/bProcess4"/>
    <dgm:cxn modelId="{B3CAFABF-8092-4541-927C-F85FEEF02DB6}" type="presParOf" srcId="{F73FE105-F935-4D6A-BC1A-8ABAE89E9496}" destId="{A3DC4163-56B1-4B67-BDA5-8EEA1B89DBBC}" srcOrd="0" destOrd="0" presId="urn:microsoft.com/office/officeart/2005/8/layout/bProcess4"/>
    <dgm:cxn modelId="{DD51BE97-DEC8-42C7-BE08-9C6D74418DD6}" type="presParOf" srcId="{F73FE105-F935-4D6A-BC1A-8ABAE89E9496}" destId="{76BC3A57-D4D8-411A-80A5-F0E2F7F56C1C}" srcOrd="1" destOrd="0" presId="urn:microsoft.com/office/officeart/2005/8/layout/bProcess4"/>
    <dgm:cxn modelId="{1CD57695-DF97-468C-835D-2396583700B6}" type="presParOf" srcId="{36C275E8-D777-49A6-BC98-3CF08325B7DC}" destId="{385DE2A5-E0ED-40B1-831F-9A7D185185CC}" srcOrd="1" destOrd="0" presId="urn:microsoft.com/office/officeart/2005/8/layout/bProcess4"/>
    <dgm:cxn modelId="{48AD89BA-F082-48EF-B127-8C4B2A32E084}" type="presParOf" srcId="{36C275E8-D777-49A6-BC98-3CF08325B7DC}" destId="{FED36080-14E9-4806-94DD-5D7B32DA1AC4}" srcOrd="2" destOrd="0" presId="urn:microsoft.com/office/officeart/2005/8/layout/bProcess4"/>
    <dgm:cxn modelId="{F07CC232-5137-4863-9C7A-2B525ED87012}" type="presParOf" srcId="{FED36080-14E9-4806-94DD-5D7B32DA1AC4}" destId="{9C1C6C2E-BD97-4D61-A01A-EB6DBDA4FCBB}" srcOrd="0" destOrd="0" presId="urn:microsoft.com/office/officeart/2005/8/layout/bProcess4"/>
    <dgm:cxn modelId="{83E3F338-CE08-4E15-BFC6-5372B67CC21F}" type="presParOf" srcId="{FED36080-14E9-4806-94DD-5D7B32DA1AC4}" destId="{7DD639AC-F3C6-4655-B825-05D585B745F2}" srcOrd="1" destOrd="0" presId="urn:microsoft.com/office/officeart/2005/8/layout/bProcess4"/>
    <dgm:cxn modelId="{EA9C384B-C906-4F6B-8C34-0E7658443AF3}" type="presParOf" srcId="{36C275E8-D777-49A6-BC98-3CF08325B7DC}" destId="{BDE09285-22F5-47FA-90C6-EC02AC7D9F7D}" srcOrd="3" destOrd="0" presId="urn:microsoft.com/office/officeart/2005/8/layout/bProcess4"/>
    <dgm:cxn modelId="{20E4EB57-78DB-4894-BD88-F73985F704CE}" type="presParOf" srcId="{36C275E8-D777-49A6-BC98-3CF08325B7DC}" destId="{83713269-0A30-4649-8819-390DAF92BBA0}" srcOrd="4" destOrd="0" presId="urn:microsoft.com/office/officeart/2005/8/layout/bProcess4"/>
    <dgm:cxn modelId="{D11F36F1-7085-4542-8E10-CBE76FA7E7C2}" type="presParOf" srcId="{83713269-0A30-4649-8819-390DAF92BBA0}" destId="{2A712EE1-2C22-42F5-9C07-B81868EB6AC1}" srcOrd="0" destOrd="0" presId="urn:microsoft.com/office/officeart/2005/8/layout/bProcess4"/>
    <dgm:cxn modelId="{DAD051A8-D6D7-48B9-AC2B-49C22D82EFF2}" type="presParOf" srcId="{83713269-0A30-4649-8819-390DAF92BBA0}" destId="{C99E0B56-3D4C-451C-8B0F-CF332EB2885F}" srcOrd="1" destOrd="0" presId="urn:microsoft.com/office/officeart/2005/8/layout/bProcess4"/>
    <dgm:cxn modelId="{F880AD56-5F4C-482F-9A3A-FEE7DC148FCB}" type="presParOf" srcId="{36C275E8-D777-49A6-BC98-3CF08325B7DC}" destId="{8D02DB16-205C-4068-BBC4-173865C89A6C}" srcOrd="5" destOrd="0" presId="urn:microsoft.com/office/officeart/2005/8/layout/bProcess4"/>
    <dgm:cxn modelId="{6234D036-5691-487B-BD6D-F869A531E88B}" type="presParOf" srcId="{36C275E8-D777-49A6-BC98-3CF08325B7DC}" destId="{BAD106A1-F29D-4C7A-887B-46394042437B}" srcOrd="6" destOrd="0" presId="urn:microsoft.com/office/officeart/2005/8/layout/bProcess4"/>
    <dgm:cxn modelId="{68AAFF3E-AC6E-4CE2-990C-34018A816381}" type="presParOf" srcId="{BAD106A1-F29D-4C7A-887B-46394042437B}" destId="{D2A3BAED-EA97-4B40-9704-0CB2914FD417}" srcOrd="0" destOrd="0" presId="urn:microsoft.com/office/officeart/2005/8/layout/bProcess4"/>
    <dgm:cxn modelId="{32360CBD-961E-4EAF-81EB-1E56B64DEEC5}" type="presParOf" srcId="{BAD106A1-F29D-4C7A-887B-46394042437B}" destId="{5EA11363-A1E7-4E10-87AF-D383A7211B92}" srcOrd="1" destOrd="0" presId="urn:microsoft.com/office/officeart/2005/8/layout/bProcess4"/>
    <dgm:cxn modelId="{95040918-796E-4A00-BC30-AA48BD9FD171}" type="presParOf" srcId="{36C275E8-D777-49A6-BC98-3CF08325B7DC}" destId="{F6F5CCDB-8012-4683-96C7-5626E006BBB7}" srcOrd="7" destOrd="0" presId="urn:microsoft.com/office/officeart/2005/8/layout/bProcess4"/>
    <dgm:cxn modelId="{13EBBFEA-4CF2-4FF3-9FAA-2E3B7E24E132}" type="presParOf" srcId="{36C275E8-D777-49A6-BC98-3CF08325B7DC}" destId="{16875897-E1B2-45F3-B61D-17B54398B07D}" srcOrd="8" destOrd="0" presId="urn:microsoft.com/office/officeart/2005/8/layout/bProcess4"/>
    <dgm:cxn modelId="{14302C74-22BF-4D6A-9DC8-EDF9E13B28BB}" type="presParOf" srcId="{16875897-E1B2-45F3-B61D-17B54398B07D}" destId="{B69042FA-061B-4A22-8FBD-AB8F979C9140}" srcOrd="0" destOrd="0" presId="urn:microsoft.com/office/officeart/2005/8/layout/bProcess4"/>
    <dgm:cxn modelId="{9EAC36BC-1774-4057-B0B3-8E407B41193C}" type="presParOf" srcId="{16875897-E1B2-45F3-B61D-17B54398B07D}" destId="{4F3BA619-6DBF-4C06-9B61-CA885E979DDE}" srcOrd="1" destOrd="0" presId="urn:microsoft.com/office/officeart/2005/8/layout/bProcess4"/>
    <dgm:cxn modelId="{D3472D1F-A86C-40DD-B6D3-6F535E76F35A}" type="presParOf" srcId="{36C275E8-D777-49A6-BC98-3CF08325B7DC}" destId="{BB113E7E-53E5-4941-97DA-1C7D89FC908E}" srcOrd="9" destOrd="0" presId="urn:microsoft.com/office/officeart/2005/8/layout/bProcess4"/>
    <dgm:cxn modelId="{53EDD266-06CC-4895-BFFD-45789557D1D7}" type="presParOf" srcId="{36C275E8-D777-49A6-BC98-3CF08325B7DC}" destId="{A97DABA3-8344-4967-802B-9CE2D3F198F1}" srcOrd="10" destOrd="0" presId="urn:microsoft.com/office/officeart/2005/8/layout/bProcess4"/>
    <dgm:cxn modelId="{2E917BE8-BF40-4EB3-9EDB-4AFD38429B66}" type="presParOf" srcId="{A97DABA3-8344-4967-802B-9CE2D3F198F1}" destId="{45154617-C7D7-45CC-B809-1F60CC13DEC0}" srcOrd="0" destOrd="0" presId="urn:microsoft.com/office/officeart/2005/8/layout/bProcess4"/>
    <dgm:cxn modelId="{96BC6B90-2313-417B-B8B4-9F5445F0E299}" type="presParOf" srcId="{A97DABA3-8344-4967-802B-9CE2D3F198F1}" destId="{14DABF6F-4547-475D-9F86-F59019ED438D}" srcOrd="1" destOrd="0" presId="urn:microsoft.com/office/officeart/2005/8/layout/bProcess4"/>
    <dgm:cxn modelId="{3C4063FC-D5A0-47DA-AD25-9CD21E0D775A}" type="presParOf" srcId="{36C275E8-D777-49A6-BC98-3CF08325B7DC}" destId="{904058F8-BAC1-43E2-833B-DFBFE3E5212C}" srcOrd="11" destOrd="0" presId="urn:microsoft.com/office/officeart/2005/8/layout/bProcess4"/>
    <dgm:cxn modelId="{34CFEFA4-C752-4B37-A43B-E545FEE489C2}" type="presParOf" srcId="{36C275E8-D777-49A6-BC98-3CF08325B7DC}" destId="{27A6149D-99D8-47E3-901C-3D77ABB04679}" srcOrd="12" destOrd="0" presId="urn:microsoft.com/office/officeart/2005/8/layout/bProcess4"/>
    <dgm:cxn modelId="{FAFB09CD-B0FD-4692-8B13-00522CF48150}" type="presParOf" srcId="{27A6149D-99D8-47E3-901C-3D77ABB04679}" destId="{90E7CCE4-A525-45DF-A934-FA599D05B11C}" srcOrd="0" destOrd="0" presId="urn:microsoft.com/office/officeart/2005/8/layout/bProcess4"/>
    <dgm:cxn modelId="{736C2238-AEFA-4082-93AE-11B113AD151F}" type="presParOf" srcId="{27A6149D-99D8-47E3-901C-3D77ABB04679}" destId="{230510BB-A01F-48BE-B005-7C2A8CFDB8F1}" srcOrd="1" destOrd="0" presId="urn:microsoft.com/office/officeart/2005/8/layout/bProcess4"/>
    <dgm:cxn modelId="{2CCB7B05-3F2E-4F66-A9D6-23E5FF953750}" type="presParOf" srcId="{36C275E8-D777-49A6-BC98-3CF08325B7DC}" destId="{BB2A3941-FE56-4DF7-A27A-C9637549B013}" srcOrd="13" destOrd="0" presId="urn:microsoft.com/office/officeart/2005/8/layout/bProcess4"/>
    <dgm:cxn modelId="{BD08BCB9-C0B5-4EE5-8D50-105D2D694D27}" type="presParOf" srcId="{36C275E8-D777-49A6-BC98-3CF08325B7DC}" destId="{57961662-07D1-455F-8815-84D74C77B980}" srcOrd="14" destOrd="0" presId="urn:microsoft.com/office/officeart/2005/8/layout/bProcess4"/>
    <dgm:cxn modelId="{E6F783C9-DF27-42E1-B9A0-342C1A87FD7F}" type="presParOf" srcId="{57961662-07D1-455F-8815-84D74C77B980}" destId="{8BBACAD4-B09F-4FD6-B759-9ADD65DF0666}" srcOrd="0" destOrd="0" presId="urn:microsoft.com/office/officeart/2005/8/layout/bProcess4"/>
    <dgm:cxn modelId="{2AE29561-6E95-43E2-A03E-8CEC6A30E350}" type="presParOf" srcId="{57961662-07D1-455F-8815-84D74C77B980}" destId="{9A43C630-63F8-4DAD-8719-1CC71F76FF91}" srcOrd="1" destOrd="0" presId="urn:microsoft.com/office/officeart/2005/8/layout/bProcess4"/>
    <dgm:cxn modelId="{26C81D35-4816-47CB-9F21-E497B014A91C}" type="presParOf" srcId="{36C275E8-D777-49A6-BC98-3CF08325B7DC}" destId="{D09A3280-85FE-459A-BDB8-6955998F3386}" srcOrd="15" destOrd="0" presId="urn:microsoft.com/office/officeart/2005/8/layout/bProcess4"/>
    <dgm:cxn modelId="{EF6455C1-9048-4635-BA42-C8E2789D14F5}" type="presParOf" srcId="{36C275E8-D777-49A6-BC98-3CF08325B7DC}" destId="{A8C5262E-F0AB-4907-87F2-F7C67D1F701E}" srcOrd="16" destOrd="0" presId="urn:microsoft.com/office/officeart/2005/8/layout/bProcess4"/>
    <dgm:cxn modelId="{5C6EC11B-2627-47A0-959D-6B7C3F123E35}" type="presParOf" srcId="{A8C5262E-F0AB-4907-87F2-F7C67D1F701E}" destId="{FE04F050-2C6F-4925-B3C6-3792FDFE86EB}" srcOrd="0" destOrd="0" presId="urn:microsoft.com/office/officeart/2005/8/layout/bProcess4"/>
    <dgm:cxn modelId="{9EF8848D-33D8-4B8D-8E61-C67A9CBA2508}" type="presParOf" srcId="{A8C5262E-F0AB-4907-87F2-F7C67D1F701E}" destId="{C727F6BF-394E-4B9C-8279-9BF72AAF52AA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27C34E6-BF8F-4C40-8494-D527847E5C29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pPr rtl="1"/>
          <a:endParaRPr lang="ar-SA"/>
        </a:p>
      </dgm:t>
    </dgm:pt>
    <dgm:pt modelId="{9CABF72E-678F-4F14-B6A3-1DC00E412919}" type="pres">
      <dgm:prSet presAssocID="{527C34E6-BF8F-4C40-8494-D527847E5C29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1702A6D-2D33-4F67-AA16-8B0C2F994204}" type="presOf" srcId="{527C34E6-BF8F-4C40-8494-D527847E5C29}" destId="{9CABF72E-678F-4F14-B6A3-1DC00E412919}" srcOrd="0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0214968-F891-4D34-A58C-ABD79CD3A7D1}" type="doc">
      <dgm:prSet loTypeId="urn:microsoft.com/office/officeart/2005/8/layout/vList2" loCatId="list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E2AEFEE8-0511-42BD-8B78-B3706CBEB775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في أي مجال ستطلبون مني تنمية خبرتي؟</a:t>
          </a:r>
          <a:endParaRPr lang="ar-SA" sz="2400" dirty="0">
            <a:solidFill>
              <a:schemeClr val="tx2">
                <a:lumMod val="10000"/>
              </a:schemeClr>
            </a:solidFill>
          </a:endParaRPr>
        </a:p>
      </dgm:t>
    </dgm:pt>
    <dgm:pt modelId="{BF4C5AF2-93CF-40F3-B658-7DF14097E765}" type="parTrans" cxnId="{CA27350C-1DBF-4FD5-9665-6F817CF1AEB1}">
      <dgm:prSet/>
      <dgm:spPr/>
      <dgm:t>
        <a:bodyPr/>
        <a:lstStyle/>
        <a:p>
          <a:pPr rtl="1"/>
          <a:endParaRPr lang="ar-SA"/>
        </a:p>
      </dgm:t>
    </dgm:pt>
    <dgm:pt modelId="{E290C4C3-8DE2-4BC0-883F-CB45A4AC3F88}" type="sibTrans" cxnId="{CA27350C-1DBF-4FD5-9665-6F817CF1AEB1}">
      <dgm:prSet/>
      <dgm:spPr/>
      <dgm:t>
        <a:bodyPr/>
        <a:lstStyle/>
        <a:p>
          <a:pPr rtl="1"/>
          <a:endParaRPr lang="ar-SA"/>
        </a:p>
      </dgm:t>
    </dgm:pt>
    <dgm:pt modelId="{AE4B158B-C613-439F-AF62-A229E02CEEB8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ما الموارد الموجودة بمؤسستكم أو في أي مكان آخر لتحقيق أهداف الوظيفة؟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27731628-187F-4B04-BC88-E13AE3B2D521}" type="parTrans" cxnId="{5E0A7F60-7446-4BDA-A06A-00AAC512B740}">
      <dgm:prSet/>
      <dgm:spPr/>
      <dgm:t>
        <a:bodyPr/>
        <a:lstStyle/>
        <a:p>
          <a:pPr rtl="1"/>
          <a:endParaRPr lang="ar-SA"/>
        </a:p>
      </dgm:t>
    </dgm:pt>
    <dgm:pt modelId="{0044BE2F-6ED0-4A9E-9B09-B4A3BCF8716C}" type="sibTrans" cxnId="{5E0A7F60-7446-4BDA-A06A-00AAC512B740}">
      <dgm:prSet/>
      <dgm:spPr/>
      <dgm:t>
        <a:bodyPr/>
        <a:lstStyle/>
        <a:p>
          <a:pPr rtl="1"/>
          <a:endParaRPr lang="ar-SA"/>
        </a:p>
      </dgm:t>
    </dgm:pt>
    <dgm:pt modelId="{F932EE80-06BE-4DB6-AF46-9118166DE1A7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هل سأتلقى أي تدريب؟ 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EE232CB8-6AFE-4B03-8F7E-312BB5C3D985}" type="parTrans" cxnId="{57461C55-1FAC-45A3-9558-97776BFFE4E1}">
      <dgm:prSet/>
      <dgm:spPr/>
      <dgm:t>
        <a:bodyPr/>
        <a:lstStyle/>
        <a:p>
          <a:pPr rtl="1"/>
          <a:endParaRPr lang="ar-SA"/>
        </a:p>
      </dgm:t>
    </dgm:pt>
    <dgm:pt modelId="{8DEAEE0A-D4EA-428F-81AD-CD36997ADE05}" type="sibTrans" cxnId="{57461C55-1FAC-45A3-9558-97776BFFE4E1}">
      <dgm:prSet/>
      <dgm:spPr/>
      <dgm:t>
        <a:bodyPr/>
        <a:lstStyle/>
        <a:p>
          <a:pPr rtl="1"/>
          <a:endParaRPr lang="ar-SA"/>
        </a:p>
      </dgm:t>
    </dgm:pt>
    <dgm:pt modelId="{B77C9C11-1885-4488-A8EF-7303CE4D22E4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ما التغيرات التي تتوقعونها في مؤسستكم؟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82DBCAA3-B56E-4863-A20F-9236F483DB1D}" type="parTrans" cxnId="{6D7DE4BB-D1A7-452B-B43F-EA3A9B179D87}">
      <dgm:prSet/>
      <dgm:spPr/>
      <dgm:t>
        <a:bodyPr/>
        <a:lstStyle/>
        <a:p>
          <a:pPr rtl="1"/>
          <a:endParaRPr lang="ar-SA"/>
        </a:p>
      </dgm:t>
    </dgm:pt>
    <dgm:pt modelId="{D3588F9B-86B1-4FD6-BCED-2AA5B1742614}" type="sibTrans" cxnId="{6D7DE4BB-D1A7-452B-B43F-EA3A9B179D87}">
      <dgm:prSet/>
      <dgm:spPr/>
      <dgm:t>
        <a:bodyPr/>
        <a:lstStyle/>
        <a:p>
          <a:pPr rtl="1"/>
          <a:endParaRPr lang="ar-SA"/>
        </a:p>
      </dgm:t>
    </dgm:pt>
    <dgm:pt modelId="{924D27F7-EE82-4E81-AF4C-F1490768056B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كيف سأخضع للتقويم, وما المعدل الزمني للتقويم؟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FE3FD35D-D16B-4566-B849-3EBD3DC9D66C}" type="parTrans" cxnId="{F2147C77-3402-4C7B-B1C1-93EE1852C3D9}">
      <dgm:prSet/>
      <dgm:spPr/>
      <dgm:t>
        <a:bodyPr/>
        <a:lstStyle/>
        <a:p>
          <a:pPr rtl="1"/>
          <a:endParaRPr lang="ar-SA"/>
        </a:p>
      </dgm:t>
    </dgm:pt>
    <dgm:pt modelId="{72A0905B-D02A-4ED2-AE17-DA2E204CCD92}" type="sibTrans" cxnId="{F2147C77-3402-4C7B-B1C1-93EE1852C3D9}">
      <dgm:prSet/>
      <dgm:spPr/>
      <dgm:t>
        <a:bodyPr/>
        <a:lstStyle/>
        <a:p>
          <a:pPr rtl="1"/>
          <a:endParaRPr lang="ar-SA"/>
        </a:p>
      </dgm:t>
    </dgm:pt>
    <dgm:pt modelId="{25DE3779-B0E1-4AD0-BEE0-71AB02DA3662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عند الإنجاز في هذه الوظيفة ماهي الترقيات الممكنة وفي أي مدى زمني؟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C8E7D2FF-713E-4E34-94C8-6516E4BA2B25}" type="parTrans" cxnId="{B9E6AAC5-DB21-4424-B1B7-0D44D32F54BA}">
      <dgm:prSet/>
      <dgm:spPr/>
      <dgm:t>
        <a:bodyPr/>
        <a:lstStyle/>
        <a:p>
          <a:pPr rtl="1"/>
          <a:endParaRPr lang="ar-SA"/>
        </a:p>
      </dgm:t>
    </dgm:pt>
    <dgm:pt modelId="{00649905-9767-4816-9D32-B3EB6EE8C3D2}" type="sibTrans" cxnId="{B9E6AAC5-DB21-4424-B1B7-0D44D32F54BA}">
      <dgm:prSet/>
      <dgm:spPr/>
      <dgm:t>
        <a:bodyPr/>
        <a:lstStyle/>
        <a:p>
          <a:pPr rtl="1"/>
          <a:endParaRPr lang="ar-SA"/>
        </a:p>
      </dgm:t>
    </dgm:pt>
    <dgm:pt modelId="{EB5274AC-4AFA-4807-9309-4D7C9D4926F7}">
      <dgm:prSet custT="1"/>
      <dgm:spPr/>
      <dgm:t>
        <a:bodyPr/>
        <a:lstStyle/>
        <a:p>
          <a:pPr rtl="1"/>
          <a:r>
            <a:rPr lang="ar-SA" sz="2400" dirty="0" smtClean="0">
              <a:solidFill>
                <a:schemeClr val="tx2">
                  <a:lumMod val="10000"/>
                </a:schemeClr>
              </a:solidFill>
            </a:rPr>
            <a:t>ما العقبات التي تواجهونها في المؤسسة؟</a:t>
          </a:r>
          <a:endParaRPr lang="en-US" sz="2400" dirty="0">
            <a:solidFill>
              <a:schemeClr val="tx2">
                <a:lumMod val="10000"/>
              </a:schemeClr>
            </a:solidFill>
          </a:endParaRPr>
        </a:p>
      </dgm:t>
    </dgm:pt>
    <dgm:pt modelId="{99BDADBE-2905-442F-8CA3-091E8FEF92A4}" type="parTrans" cxnId="{81C7AF6F-73BF-4E3C-A41B-1A5007CEE18F}">
      <dgm:prSet/>
      <dgm:spPr/>
      <dgm:t>
        <a:bodyPr/>
        <a:lstStyle/>
        <a:p>
          <a:pPr rtl="1"/>
          <a:endParaRPr lang="ar-SA"/>
        </a:p>
      </dgm:t>
    </dgm:pt>
    <dgm:pt modelId="{4F7244F4-EE66-420A-B70D-BFEE6955844D}" type="sibTrans" cxnId="{81C7AF6F-73BF-4E3C-A41B-1A5007CEE18F}">
      <dgm:prSet/>
      <dgm:spPr/>
      <dgm:t>
        <a:bodyPr/>
        <a:lstStyle/>
        <a:p>
          <a:pPr rtl="1"/>
          <a:endParaRPr lang="ar-SA"/>
        </a:p>
      </dgm:t>
    </dgm:pt>
    <dgm:pt modelId="{8407E177-DB22-4690-B344-755D9541ECBC}" type="pres">
      <dgm:prSet presAssocID="{D0214968-F891-4D34-A58C-ABD79CD3A7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DDCBE42-5123-4879-BAFB-B5193936908D}" type="pres">
      <dgm:prSet presAssocID="{E2AEFEE8-0511-42BD-8B78-B3706CBEB775}" presName="parentText" presStyleLbl="node1" presStyleIdx="0" presStyleCnt="7" custLinFactY="-455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D0D739C-86A2-49CA-BAB0-F234AF7FEAD9}" type="pres">
      <dgm:prSet presAssocID="{E290C4C3-8DE2-4BC0-883F-CB45A4AC3F88}" presName="spacer" presStyleCnt="0"/>
      <dgm:spPr/>
    </dgm:pt>
    <dgm:pt modelId="{D50FB81D-85F4-403B-A113-0D8CAD27B214}" type="pres">
      <dgm:prSet presAssocID="{AE4B158B-C613-439F-AF62-A229E02CEEB8}" presName="parentText" presStyleLbl="node1" presStyleIdx="1" presStyleCnt="7" custLinFactY="-687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6D3C61-829B-4413-8862-BADD43DD8FC5}" type="pres">
      <dgm:prSet presAssocID="{0044BE2F-6ED0-4A9E-9B09-B4A3BCF8716C}" presName="spacer" presStyleCnt="0"/>
      <dgm:spPr/>
    </dgm:pt>
    <dgm:pt modelId="{F6F2918C-D265-428D-A185-9A68D95EB781}" type="pres">
      <dgm:prSet presAssocID="{F932EE80-06BE-4DB6-AF46-9118166DE1A7}" presName="parentText" presStyleLbl="node1" presStyleIdx="2" presStyleCnt="7" custLinFactY="-14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8AB0669-5727-4D0A-A391-0012B9275347}" type="pres">
      <dgm:prSet presAssocID="{8DEAEE0A-D4EA-428F-81AD-CD36997ADE05}" presName="spacer" presStyleCnt="0"/>
      <dgm:spPr/>
    </dgm:pt>
    <dgm:pt modelId="{DB639163-B09E-46CD-AF4F-1E1809F4D9B7}" type="pres">
      <dgm:prSet presAssocID="{EB5274AC-4AFA-4807-9309-4D7C9D4926F7}" presName="parentText" presStyleLbl="node1" presStyleIdx="3" presStyleCnt="7" custLinFactNeighborY="-5717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B8BF90-8981-4C91-B06B-63B9C35248AD}" type="pres">
      <dgm:prSet presAssocID="{4F7244F4-EE66-420A-B70D-BFEE6955844D}" presName="spacer" presStyleCnt="0"/>
      <dgm:spPr/>
    </dgm:pt>
    <dgm:pt modelId="{2BD268A2-22EB-434E-8DCD-FE7C76CA1A7D}" type="pres">
      <dgm:prSet presAssocID="{B77C9C11-1885-4488-A8EF-7303CE4D22E4}" presName="parentText" presStyleLbl="node1" presStyleIdx="4" presStyleCnt="7" custLinFactNeighborX="4854" custLinFactNeighborY="-4327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8491EE-4A7C-4A3B-8644-32B01BA44716}" type="pres">
      <dgm:prSet presAssocID="{D3588F9B-86B1-4FD6-BCED-2AA5B1742614}" presName="spacer" presStyleCnt="0"/>
      <dgm:spPr/>
    </dgm:pt>
    <dgm:pt modelId="{FBC7E60D-2D4A-4BEA-B946-59A1D9945261}" type="pres">
      <dgm:prSet presAssocID="{924D27F7-EE82-4E81-AF4C-F1490768056B}" presName="parentText" presStyleLbl="node1" presStyleIdx="5" presStyleCnt="7" custLinFactNeighborX="4854" custLinFactNeighborY="-4327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189144-DD68-46B4-822A-7BA3045F74BB}" type="pres">
      <dgm:prSet presAssocID="{72A0905B-D02A-4ED2-AE17-DA2E204CCD92}" presName="spacer" presStyleCnt="0"/>
      <dgm:spPr/>
    </dgm:pt>
    <dgm:pt modelId="{D8865E2F-8E5F-4103-9DC1-82528787EFB7}" type="pres">
      <dgm:prSet presAssocID="{25DE3779-B0E1-4AD0-BEE0-71AB02DA3662}" presName="parentText" presStyleLbl="node1" presStyleIdx="6" presStyleCnt="7" custLinFactNeighborX="4854" custLinFactNeighborY="-4327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461C55-1FAC-45A3-9558-97776BFFE4E1}" srcId="{D0214968-F891-4D34-A58C-ABD79CD3A7D1}" destId="{F932EE80-06BE-4DB6-AF46-9118166DE1A7}" srcOrd="2" destOrd="0" parTransId="{EE232CB8-6AFE-4B03-8F7E-312BB5C3D985}" sibTransId="{8DEAEE0A-D4EA-428F-81AD-CD36997ADE05}"/>
    <dgm:cxn modelId="{6D7DE4BB-D1A7-452B-B43F-EA3A9B179D87}" srcId="{D0214968-F891-4D34-A58C-ABD79CD3A7D1}" destId="{B77C9C11-1885-4488-A8EF-7303CE4D22E4}" srcOrd="4" destOrd="0" parTransId="{82DBCAA3-B56E-4863-A20F-9236F483DB1D}" sibTransId="{D3588F9B-86B1-4FD6-BCED-2AA5B1742614}"/>
    <dgm:cxn modelId="{5722A3A3-49D0-404C-BF09-5A1C0DCD559C}" type="presOf" srcId="{924D27F7-EE82-4E81-AF4C-F1490768056B}" destId="{FBC7E60D-2D4A-4BEA-B946-59A1D9945261}" srcOrd="0" destOrd="0" presId="urn:microsoft.com/office/officeart/2005/8/layout/vList2"/>
    <dgm:cxn modelId="{5F43D8A0-79DE-4E54-82B7-C3AF7D7A9AC2}" type="presOf" srcId="{D0214968-F891-4D34-A58C-ABD79CD3A7D1}" destId="{8407E177-DB22-4690-B344-755D9541ECBC}" srcOrd="0" destOrd="0" presId="urn:microsoft.com/office/officeart/2005/8/layout/vList2"/>
    <dgm:cxn modelId="{0785D860-0FF4-4E3B-ACD3-CF1AE3E21F14}" type="presOf" srcId="{25DE3779-B0E1-4AD0-BEE0-71AB02DA3662}" destId="{D8865E2F-8E5F-4103-9DC1-82528787EFB7}" srcOrd="0" destOrd="0" presId="urn:microsoft.com/office/officeart/2005/8/layout/vList2"/>
    <dgm:cxn modelId="{733E6931-3252-4AA6-BF7E-E1BCFD46BA38}" type="presOf" srcId="{E2AEFEE8-0511-42BD-8B78-B3706CBEB775}" destId="{CDDCBE42-5123-4879-BAFB-B5193936908D}" srcOrd="0" destOrd="0" presId="urn:microsoft.com/office/officeart/2005/8/layout/vList2"/>
    <dgm:cxn modelId="{B9E6AAC5-DB21-4424-B1B7-0D44D32F54BA}" srcId="{D0214968-F891-4D34-A58C-ABD79CD3A7D1}" destId="{25DE3779-B0E1-4AD0-BEE0-71AB02DA3662}" srcOrd="6" destOrd="0" parTransId="{C8E7D2FF-713E-4E34-94C8-6516E4BA2B25}" sibTransId="{00649905-9767-4816-9D32-B3EB6EE8C3D2}"/>
    <dgm:cxn modelId="{10BAFDB3-7B41-497A-AADA-7F2F09102BCC}" type="presOf" srcId="{EB5274AC-4AFA-4807-9309-4D7C9D4926F7}" destId="{DB639163-B09E-46CD-AF4F-1E1809F4D9B7}" srcOrd="0" destOrd="0" presId="urn:microsoft.com/office/officeart/2005/8/layout/vList2"/>
    <dgm:cxn modelId="{5E0A7F60-7446-4BDA-A06A-00AAC512B740}" srcId="{D0214968-F891-4D34-A58C-ABD79CD3A7D1}" destId="{AE4B158B-C613-439F-AF62-A229E02CEEB8}" srcOrd="1" destOrd="0" parTransId="{27731628-187F-4B04-BC88-E13AE3B2D521}" sibTransId="{0044BE2F-6ED0-4A9E-9B09-B4A3BCF8716C}"/>
    <dgm:cxn modelId="{4B8ABECE-758D-4182-A4F7-21D6D2788FF7}" type="presOf" srcId="{F932EE80-06BE-4DB6-AF46-9118166DE1A7}" destId="{F6F2918C-D265-428D-A185-9A68D95EB781}" srcOrd="0" destOrd="0" presId="urn:microsoft.com/office/officeart/2005/8/layout/vList2"/>
    <dgm:cxn modelId="{F2147C77-3402-4C7B-B1C1-93EE1852C3D9}" srcId="{D0214968-F891-4D34-A58C-ABD79CD3A7D1}" destId="{924D27F7-EE82-4E81-AF4C-F1490768056B}" srcOrd="5" destOrd="0" parTransId="{FE3FD35D-D16B-4566-B849-3EBD3DC9D66C}" sibTransId="{72A0905B-D02A-4ED2-AE17-DA2E204CCD92}"/>
    <dgm:cxn modelId="{CA27350C-1DBF-4FD5-9665-6F817CF1AEB1}" srcId="{D0214968-F891-4D34-A58C-ABD79CD3A7D1}" destId="{E2AEFEE8-0511-42BD-8B78-B3706CBEB775}" srcOrd="0" destOrd="0" parTransId="{BF4C5AF2-93CF-40F3-B658-7DF14097E765}" sibTransId="{E290C4C3-8DE2-4BC0-883F-CB45A4AC3F88}"/>
    <dgm:cxn modelId="{FD3A8D5B-57D8-4839-9DA8-56FF1DD2E939}" type="presOf" srcId="{B77C9C11-1885-4488-A8EF-7303CE4D22E4}" destId="{2BD268A2-22EB-434E-8DCD-FE7C76CA1A7D}" srcOrd="0" destOrd="0" presId="urn:microsoft.com/office/officeart/2005/8/layout/vList2"/>
    <dgm:cxn modelId="{81C7AF6F-73BF-4E3C-A41B-1A5007CEE18F}" srcId="{D0214968-F891-4D34-A58C-ABD79CD3A7D1}" destId="{EB5274AC-4AFA-4807-9309-4D7C9D4926F7}" srcOrd="3" destOrd="0" parTransId="{99BDADBE-2905-442F-8CA3-091E8FEF92A4}" sibTransId="{4F7244F4-EE66-420A-B70D-BFEE6955844D}"/>
    <dgm:cxn modelId="{41971988-EF0B-4D53-AD2E-D2F676F3403D}" type="presOf" srcId="{AE4B158B-C613-439F-AF62-A229E02CEEB8}" destId="{D50FB81D-85F4-403B-A113-0D8CAD27B214}" srcOrd="0" destOrd="0" presId="urn:microsoft.com/office/officeart/2005/8/layout/vList2"/>
    <dgm:cxn modelId="{57F4D87C-3293-46BF-8BE8-870C45A36514}" type="presParOf" srcId="{8407E177-DB22-4690-B344-755D9541ECBC}" destId="{CDDCBE42-5123-4879-BAFB-B5193936908D}" srcOrd="0" destOrd="0" presId="urn:microsoft.com/office/officeart/2005/8/layout/vList2"/>
    <dgm:cxn modelId="{923E671A-6860-4AFE-800B-661BF3DE8E26}" type="presParOf" srcId="{8407E177-DB22-4690-B344-755D9541ECBC}" destId="{CD0D739C-86A2-49CA-BAB0-F234AF7FEAD9}" srcOrd="1" destOrd="0" presId="urn:microsoft.com/office/officeart/2005/8/layout/vList2"/>
    <dgm:cxn modelId="{8A9EBC70-38CF-4FC7-8251-A9BFF7643E4E}" type="presParOf" srcId="{8407E177-DB22-4690-B344-755D9541ECBC}" destId="{D50FB81D-85F4-403B-A113-0D8CAD27B214}" srcOrd="2" destOrd="0" presId="urn:microsoft.com/office/officeart/2005/8/layout/vList2"/>
    <dgm:cxn modelId="{C183B30F-64DD-49ED-A9E3-36B12680BD50}" type="presParOf" srcId="{8407E177-DB22-4690-B344-755D9541ECBC}" destId="{326D3C61-829B-4413-8862-BADD43DD8FC5}" srcOrd="3" destOrd="0" presId="urn:microsoft.com/office/officeart/2005/8/layout/vList2"/>
    <dgm:cxn modelId="{9E57306E-DEB2-4DC0-9457-1BE59A178587}" type="presParOf" srcId="{8407E177-DB22-4690-B344-755D9541ECBC}" destId="{F6F2918C-D265-428D-A185-9A68D95EB781}" srcOrd="4" destOrd="0" presId="urn:microsoft.com/office/officeart/2005/8/layout/vList2"/>
    <dgm:cxn modelId="{5ED85AAF-83CF-4B97-B463-11948C274DF3}" type="presParOf" srcId="{8407E177-DB22-4690-B344-755D9541ECBC}" destId="{C8AB0669-5727-4D0A-A391-0012B9275347}" srcOrd="5" destOrd="0" presId="urn:microsoft.com/office/officeart/2005/8/layout/vList2"/>
    <dgm:cxn modelId="{21376275-BC33-4874-A55F-BC0D34657537}" type="presParOf" srcId="{8407E177-DB22-4690-B344-755D9541ECBC}" destId="{DB639163-B09E-46CD-AF4F-1E1809F4D9B7}" srcOrd="6" destOrd="0" presId="urn:microsoft.com/office/officeart/2005/8/layout/vList2"/>
    <dgm:cxn modelId="{F16D34B0-C025-4C52-9329-186917C0EAA7}" type="presParOf" srcId="{8407E177-DB22-4690-B344-755D9541ECBC}" destId="{88B8BF90-8981-4C91-B06B-63B9C35248AD}" srcOrd="7" destOrd="0" presId="urn:microsoft.com/office/officeart/2005/8/layout/vList2"/>
    <dgm:cxn modelId="{FBB54248-3227-414D-A0AE-B534A918D90B}" type="presParOf" srcId="{8407E177-DB22-4690-B344-755D9541ECBC}" destId="{2BD268A2-22EB-434E-8DCD-FE7C76CA1A7D}" srcOrd="8" destOrd="0" presId="urn:microsoft.com/office/officeart/2005/8/layout/vList2"/>
    <dgm:cxn modelId="{8C34CA1C-5416-4482-982A-77570712D2C5}" type="presParOf" srcId="{8407E177-DB22-4690-B344-755D9541ECBC}" destId="{5A8491EE-4A7C-4A3B-8644-32B01BA44716}" srcOrd="9" destOrd="0" presId="urn:microsoft.com/office/officeart/2005/8/layout/vList2"/>
    <dgm:cxn modelId="{2FA924EF-9D95-4190-99DE-3FA44006697D}" type="presParOf" srcId="{8407E177-DB22-4690-B344-755D9541ECBC}" destId="{FBC7E60D-2D4A-4BEA-B946-59A1D9945261}" srcOrd="10" destOrd="0" presId="urn:microsoft.com/office/officeart/2005/8/layout/vList2"/>
    <dgm:cxn modelId="{7ABCA0F2-BEE2-4C7F-9F16-A72AAC19368A}" type="presParOf" srcId="{8407E177-DB22-4690-B344-755D9541ECBC}" destId="{EC189144-DD68-46B4-822A-7BA3045F74BB}" srcOrd="11" destOrd="0" presId="urn:microsoft.com/office/officeart/2005/8/layout/vList2"/>
    <dgm:cxn modelId="{B75FBFD2-2717-4721-B747-AC4AEA809952}" type="presParOf" srcId="{8407E177-DB22-4690-B344-755D9541ECBC}" destId="{D8865E2F-8E5F-4103-9DC1-82528787EFB7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70352DA9-D8A2-4F15-80AD-1F75E5F8661A}" type="doc">
      <dgm:prSet loTypeId="urn:microsoft.com/office/officeart/2005/8/layout/vList3#1" loCatId="picture" qsTypeId="urn:microsoft.com/office/officeart/2005/8/quickstyle/simple1" qsCatId="simple" csTypeId="urn:microsoft.com/office/officeart/2005/8/colors/accent3_1" csCatId="accent3" phldr="1"/>
      <dgm:spPr/>
    </dgm:pt>
    <dgm:pt modelId="{F07817E3-CD9E-456F-884D-1564ADAA404E}">
      <dgm:prSet phldrT="[نص]" custT="1"/>
      <dgm:spPr/>
      <dgm:t>
        <a:bodyPr/>
        <a:lstStyle/>
        <a:p>
          <a:pPr rtl="1"/>
          <a:r>
            <a:rPr lang="ar-SA" sz="2400" dirty="0" smtClean="0"/>
            <a:t>تدوين أهم مجرياتها</a:t>
          </a:r>
          <a:endParaRPr lang="ar-SA" sz="2400" dirty="0"/>
        </a:p>
      </dgm:t>
    </dgm:pt>
    <dgm:pt modelId="{F4CD10A5-DD49-4E2D-B517-DB25BECD3902}" type="parTrans" cxnId="{7F6AFD8C-73F7-423F-942B-D9E3ABBA22E9}">
      <dgm:prSet/>
      <dgm:spPr/>
      <dgm:t>
        <a:bodyPr/>
        <a:lstStyle/>
        <a:p>
          <a:pPr rtl="1"/>
          <a:endParaRPr lang="ar-SA"/>
        </a:p>
      </dgm:t>
    </dgm:pt>
    <dgm:pt modelId="{25A97BA2-3C19-4D27-80E4-51339E6B1725}" type="sibTrans" cxnId="{7F6AFD8C-73F7-423F-942B-D9E3ABBA22E9}">
      <dgm:prSet/>
      <dgm:spPr/>
      <dgm:t>
        <a:bodyPr/>
        <a:lstStyle/>
        <a:p>
          <a:pPr rtl="1"/>
          <a:endParaRPr lang="ar-SA"/>
        </a:p>
      </dgm:t>
    </dgm:pt>
    <dgm:pt modelId="{13B7B45A-679F-43F6-AF8C-0F6539508077}">
      <dgm:prSet phldrT="[نص]" custT="1"/>
      <dgm:spPr/>
      <dgm:t>
        <a:bodyPr/>
        <a:lstStyle/>
        <a:p>
          <a:pPr rtl="1"/>
          <a:r>
            <a:rPr lang="ar-SA" sz="2400" dirty="0" smtClean="0"/>
            <a:t>إرسال خطاب شكر </a:t>
          </a:r>
          <a:endParaRPr lang="ar-SA" sz="2400" dirty="0"/>
        </a:p>
      </dgm:t>
    </dgm:pt>
    <dgm:pt modelId="{76CC2251-9D21-48EF-BE72-8A30C8D10CF3}" type="parTrans" cxnId="{1A09F570-5EA1-455F-9AA5-118270A5F5FD}">
      <dgm:prSet/>
      <dgm:spPr/>
      <dgm:t>
        <a:bodyPr/>
        <a:lstStyle/>
        <a:p>
          <a:pPr rtl="1"/>
          <a:endParaRPr lang="ar-SA"/>
        </a:p>
      </dgm:t>
    </dgm:pt>
    <dgm:pt modelId="{1290261B-792E-4EB2-A33D-9DBF2A7364B2}" type="sibTrans" cxnId="{1A09F570-5EA1-455F-9AA5-118270A5F5FD}">
      <dgm:prSet/>
      <dgm:spPr/>
      <dgm:t>
        <a:bodyPr/>
        <a:lstStyle/>
        <a:p>
          <a:pPr rtl="1"/>
          <a:endParaRPr lang="ar-SA"/>
        </a:p>
      </dgm:t>
    </dgm:pt>
    <dgm:pt modelId="{3E3F16F3-0FAB-4614-A700-59FC40281C2B}">
      <dgm:prSet phldrT="[نص]" custT="1"/>
      <dgm:spPr/>
      <dgm:t>
        <a:bodyPr/>
        <a:lstStyle/>
        <a:p>
          <a:pPr rtl="1"/>
          <a:r>
            <a:rPr lang="ar-SA" sz="2400" dirty="0" smtClean="0"/>
            <a:t>لا تكن متسرعا في الاتصال لمعرفة النتيجة</a:t>
          </a:r>
          <a:endParaRPr lang="ar-SA" sz="2400" dirty="0"/>
        </a:p>
      </dgm:t>
    </dgm:pt>
    <dgm:pt modelId="{11F17C72-38EC-45EE-A6A1-7C3F2B2B400B}" type="parTrans" cxnId="{9AFCC614-6116-47D5-A23F-48DD661FC7B5}">
      <dgm:prSet/>
      <dgm:spPr/>
      <dgm:t>
        <a:bodyPr/>
        <a:lstStyle/>
        <a:p>
          <a:pPr rtl="1"/>
          <a:endParaRPr lang="ar-SA"/>
        </a:p>
      </dgm:t>
    </dgm:pt>
    <dgm:pt modelId="{32F1407F-E706-4F09-8135-D5E4A81AEBC3}" type="sibTrans" cxnId="{9AFCC614-6116-47D5-A23F-48DD661FC7B5}">
      <dgm:prSet/>
      <dgm:spPr/>
      <dgm:t>
        <a:bodyPr/>
        <a:lstStyle/>
        <a:p>
          <a:pPr rtl="1"/>
          <a:endParaRPr lang="ar-SA"/>
        </a:p>
      </dgm:t>
    </dgm:pt>
    <dgm:pt modelId="{437E8514-AEFF-4584-AD1D-F057D330A5A0}">
      <dgm:prSet phldrT="[نص]" custT="1"/>
      <dgm:spPr/>
      <dgm:t>
        <a:bodyPr/>
        <a:lstStyle/>
        <a:p>
          <a:pPr rtl="1"/>
          <a:r>
            <a:rPr lang="ar-SA" sz="2400" dirty="0" smtClean="0"/>
            <a:t>في حالة اختيار شخص آخر تقوم بإرسال خطاب شكر </a:t>
          </a:r>
          <a:endParaRPr lang="ar-SA" sz="2400" dirty="0"/>
        </a:p>
      </dgm:t>
    </dgm:pt>
    <dgm:pt modelId="{3A8BB4F9-D89A-4022-A044-200351418C92}" type="parTrans" cxnId="{90C3A51D-2E84-4D91-8448-146B3356E0D4}">
      <dgm:prSet/>
      <dgm:spPr/>
      <dgm:t>
        <a:bodyPr/>
        <a:lstStyle/>
        <a:p>
          <a:pPr rtl="1"/>
          <a:endParaRPr lang="ar-SA"/>
        </a:p>
      </dgm:t>
    </dgm:pt>
    <dgm:pt modelId="{9455CF6A-A7F6-48CE-BFF5-1413B66C52B6}" type="sibTrans" cxnId="{90C3A51D-2E84-4D91-8448-146B3356E0D4}">
      <dgm:prSet/>
      <dgm:spPr/>
      <dgm:t>
        <a:bodyPr/>
        <a:lstStyle/>
        <a:p>
          <a:pPr rtl="1"/>
          <a:endParaRPr lang="ar-SA"/>
        </a:p>
      </dgm:t>
    </dgm:pt>
    <dgm:pt modelId="{F3D44D3E-2333-4C69-9F06-A767E905D8CA}" type="pres">
      <dgm:prSet presAssocID="{70352DA9-D8A2-4F15-80AD-1F75E5F8661A}" presName="linearFlow" presStyleCnt="0">
        <dgm:presLayoutVars>
          <dgm:dir/>
          <dgm:resizeHandles val="exact"/>
        </dgm:presLayoutVars>
      </dgm:prSet>
      <dgm:spPr/>
    </dgm:pt>
    <dgm:pt modelId="{8E355160-DA42-4D66-BEA5-540D0372D275}" type="pres">
      <dgm:prSet presAssocID="{F07817E3-CD9E-456F-884D-1564ADAA404E}" presName="composite" presStyleCnt="0"/>
      <dgm:spPr/>
    </dgm:pt>
    <dgm:pt modelId="{6A04925E-47DE-4927-A294-11EC82DA4509}" type="pres">
      <dgm:prSet presAssocID="{F07817E3-CD9E-456F-884D-1564ADAA404E}" presName="imgShp" presStyleLbl="fgImgPlace1" presStyleIdx="0" presStyleCnt="4" custScaleX="136905" custScaleY="137999" custLinFactNeighborX="-4583" custLinFactNeighborY="-393"/>
      <dgm:spPr/>
      <dgm:t>
        <a:bodyPr/>
        <a:lstStyle/>
        <a:p>
          <a:pPr rtl="1"/>
          <a:endParaRPr lang="ar-SA"/>
        </a:p>
      </dgm:t>
    </dgm:pt>
    <dgm:pt modelId="{92D1390B-A766-4138-8EC7-6863E408B038}" type="pres">
      <dgm:prSet presAssocID="{F07817E3-CD9E-456F-884D-1564ADAA404E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B05A00A-B226-4E36-953A-20E131446B19}" type="pres">
      <dgm:prSet presAssocID="{25A97BA2-3C19-4D27-80E4-51339E6B1725}" presName="spacing" presStyleCnt="0"/>
      <dgm:spPr/>
    </dgm:pt>
    <dgm:pt modelId="{8A073F65-0FDE-4F79-80E3-60FF6782EE12}" type="pres">
      <dgm:prSet presAssocID="{13B7B45A-679F-43F6-AF8C-0F6539508077}" presName="composite" presStyleCnt="0"/>
      <dgm:spPr/>
    </dgm:pt>
    <dgm:pt modelId="{EEB4E062-51AF-492E-AAAA-92BBB99B5342}" type="pres">
      <dgm:prSet presAssocID="{13B7B45A-679F-43F6-AF8C-0F6539508077}" presName="imgShp" presStyleLbl="fgImgPlace1" presStyleIdx="1" presStyleCnt="4" custScaleX="130664" custScaleY="140274" custLinFactNeighborX="-1950" custLinFactNeighborY="249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E803E610-2DD8-4FA8-BAC4-0711E9E2EE6C}" type="pres">
      <dgm:prSet presAssocID="{13B7B45A-679F-43F6-AF8C-0F6539508077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453ABC-CDE2-4D65-AD42-A41E371B375C}" type="pres">
      <dgm:prSet presAssocID="{1290261B-792E-4EB2-A33D-9DBF2A7364B2}" presName="spacing" presStyleCnt="0"/>
      <dgm:spPr/>
    </dgm:pt>
    <dgm:pt modelId="{24DD5D58-1AC6-4E17-A44E-AB115E43DB91}" type="pres">
      <dgm:prSet presAssocID="{3E3F16F3-0FAB-4614-A700-59FC40281C2B}" presName="composite" presStyleCnt="0"/>
      <dgm:spPr/>
    </dgm:pt>
    <dgm:pt modelId="{213D00B1-F234-4A20-9C72-C71B95FEF47E}" type="pres">
      <dgm:prSet presAssocID="{3E3F16F3-0FAB-4614-A700-59FC40281C2B}" presName="imgShp" presStyleLbl="fgImgPlace1" presStyleIdx="2" presStyleCnt="4" custScaleX="150370" custScaleY="134187" custLinFactNeighborX="-12725" custLinFactNeighborY="89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</dgm:pt>
    <dgm:pt modelId="{BD1B610A-D7C4-468D-B40F-318320C3D290}" type="pres">
      <dgm:prSet presAssocID="{3E3F16F3-0FAB-4614-A700-59FC40281C2B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2BA4B4-C6C6-4513-B187-E197ACE7844F}" type="pres">
      <dgm:prSet presAssocID="{32F1407F-E706-4F09-8135-D5E4A81AEBC3}" presName="spacing" presStyleCnt="0"/>
      <dgm:spPr/>
    </dgm:pt>
    <dgm:pt modelId="{02A36AC4-DFC7-4108-91CC-C3F8F84CE925}" type="pres">
      <dgm:prSet presAssocID="{437E8514-AEFF-4584-AD1D-F057D330A5A0}" presName="composite" presStyleCnt="0"/>
      <dgm:spPr/>
    </dgm:pt>
    <dgm:pt modelId="{6AEB49C5-63C8-4796-B439-AD010C308079}" type="pres">
      <dgm:prSet presAssocID="{437E8514-AEFF-4584-AD1D-F057D330A5A0}" presName="imgShp" presStyleLbl="fgImgPlace1" presStyleIdx="3" presStyleCnt="4" custScaleX="142726" custScaleY="12998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38703784-C5E0-42C9-BFA6-7DC9D731AAFD}" type="pres">
      <dgm:prSet presAssocID="{437E8514-AEFF-4584-AD1D-F057D330A5A0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AFCC614-6116-47D5-A23F-48DD661FC7B5}" srcId="{70352DA9-D8A2-4F15-80AD-1F75E5F8661A}" destId="{3E3F16F3-0FAB-4614-A700-59FC40281C2B}" srcOrd="2" destOrd="0" parTransId="{11F17C72-38EC-45EE-A6A1-7C3F2B2B400B}" sibTransId="{32F1407F-E706-4F09-8135-D5E4A81AEBC3}"/>
    <dgm:cxn modelId="{1A09F570-5EA1-455F-9AA5-118270A5F5FD}" srcId="{70352DA9-D8A2-4F15-80AD-1F75E5F8661A}" destId="{13B7B45A-679F-43F6-AF8C-0F6539508077}" srcOrd="1" destOrd="0" parTransId="{76CC2251-9D21-48EF-BE72-8A30C8D10CF3}" sibTransId="{1290261B-792E-4EB2-A33D-9DBF2A7364B2}"/>
    <dgm:cxn modelId="{7B9E81EA-D74F-4195-88E4-6CA58B71031F}" type="presOf" srcId="{F07817E3-CD9E-456F-884D-1564ADAA404E}" destId="{92D1390B-A766-4138-8EC7-6863E408B038}" srcOrd="0" destOrd="0" presId="urn:microsoft.com/office/officeart/2005/8/layout/vList3#1"/>
    <dgm:cxn modelId="{241ED17E-F890-445E-B520-CB6E51411BFB}" type="presOf" srcId="{13B7B45A-679F-43F6-AF8C-0F6539508077}" destId="{E803E610-2DD8-4FA8-BAC4-0711E9E2EE6C}" srcOrd="0" destOrd="0" presId="urn:microsoft.com/office/officeart/2005/8/layout/vList3#1"/>
    <dgm:cxn modelId="{90C3A51D-2E84-4D91-8448-146B3356E0D4}" srcId="{70352DA9-D8A2-4F15-80AD-1F75E5F8661A}" destId="{437E8514-AEFF-4584-AD1D-F057D330A5A0}" srcOrd="3" destOrd="0" parTransId="{3A8BB4F9-D89A-4022-A044-200351418C92}" sibTransId="{9455CF6A-A7F6-48CE-BFF5-1413B66C52B6}"/>
    <dgm:cxn modelId="{EA77F035-88BA-4295-B9AD-16704C225259}" type="presOf" srcId="{437E8514-AEFF-4584-AD1D-F057D330A5A0}" destId="{38703784-C5E0-42C9-BFA6-7DC9D731AAFD}" srcOrd="0" destOrd="0" presId="urn:microsoft.com/office/officeart/2005/8/layout/vList3#1"/>
    <dgm:cxn modelId="{BF2D5C0D-B054-4E23-AD4E-BD029578E232}" type="presOf" srcId="{3E3F16F3-0FAB-4614-A700-59FC40281C2B}" destId="{BD1B610A-D7C4-468D-B40F-318320C3D290}" srcOrd="0" destOrd="0" presId="urn:microsoft.com/office/officeart/2005/8/layout/vList3#1"/>
    <dgm:cxn modelId="{7F6AFD8C-73F7-423F-942B-D9E3ABBA22E9}" srcId="{70352DA9-D8A2-4F15-80AD-1F75E5F8661A}" destId="{F07817E3-CD9E-456F-884D-1564ADAA404E}" srcOrd="0" destOrd="0" parTransId="{F4CD10A5-DD49-4E2D-B517-DB25BECD3902}" sibTransId="{25A97BA2-3C19-4D27-80E4-51339E6B1725}"/>
    <dgm:cxn modelId="{70341F10-C9D5-4391-A0AD-749C54E9ABD6}" type="presOf" srcId="{70352DA9-D8A2-4F15-80AD-1F75E5F8661A}" destId="{F3D44D3E-2333-4C69-9F06-A767E905D8CA}" srcOrd="0" destOrd="0" presId="urn:microsoft.com/office/officeart/2005/8/layout/vList3#1"/>
    <dgm:cxn modelId="{13ED08CB-8B09-4B0F-B2EB-CC30E9F948C6}" type="presParOf" srcId="{F3D44D3E-2333-4C69-9F06-A767E905D8CA}" destId="{8E355160-DA42-4D66-BEA5-540D0372D275}" srcOrd="0" destOrd="0" presId="urn:microsoft.com/office/officeart/2005/8/layout/vList3#1"/>
    <dgm:cxn modelId="{26E95C04-E631-4FB8-99A8-0D831950A7ED}" type="presParOf" srcId="{8E355160-DA42-4D66-BEA5-540D0372D275}" destId="{6A04925E-47DE-4927-A294-11EC82DA4509}" srcOrd="0" destOrd="0" presId="urn:microsoft.com/office/officeart/2005/8/layout/vList3#1"/>
    <dgm:cxn modelId="{62018884-0684-4F51-88A1-2974486E88B1}" type="presParOf" srcId="{8E355160-DA42-4D66-BEA5-540D0372D275}" destId="{92D1390B-A766-4138-8EC7-6863E408B038}" srcOrd="1" destOrd="0" presId="urn:microsoft.com/office/officeart/2005/8/layout/vList3#1"/>
    <dgm:cxn modelId="{5D392D50-FCC5-4D06-9C89-4DD134738C6E}" type="presParOf" srcId="{F3D44D3E-2333-4C69-9F06-A767E905D8CA}" destId="{4B05A00A-B226-4E36-953A-20E131446B19}" srcOrd="1" destOrd="0" presId="urn:microsoft.com/office/officeart/2005/8/layout/vList3#1"/>
    <dgm:cxn modelId="{395153DA-5969-4708-9940-A0AECD9F35BB}" type="presParOf" srcId="{F3D44D3E-2333-4C69-9F06-A767E905D8CA}" destId="{8A073F65-0FDE-4F79-80E3-60FF6782EE12}" srcOrd="2" destOrd="0" presId="urn:microsoft.com/office/officeart/2005/8/layout/vList3#1"/>
    <dgm:cxn modelId="{024D2561-564B-4919-A07E-0B76EC4354DE}" type="presParOf" srcId="{8A073F65-0FDE-4F79-80E3-60FF6782EE12}" destId="{EEB4E062-51AF-492E-AAAA-92BBB99B5342}" srcOrd="0" destOrd="0" presId="urn:microsoft.com/office/officeart/2005/8/layout/vList3#1"/>
    <dgm:cxn modelId="{29276B55-4BE8-42F5-97C9-2CEFB24EF150}" type="presParOf" srcId="{8A073F65-0FDE-4F79-80E3-60FF6782EE12}" destId="{E803E610-2DD8-4FA8-BAC4-0711E9E2EE6C}" srcOrd="1" destOrd="0" presId="urn:microsoft.com/office/officeart/2005/8/layout/vList3#1"/>
    <dgm:cxn modelId="{E4BF3974-5565-485A-BE93-5C8657EFF45D}" type="presParOf" srcId="{F3D44D3E-2333-4C69-9F06-A767E905D8CA}" destId="{8F453ABC-CDE2-4D65-AD42-A41E371B375C}" srcOrd="3" destOrd="0" presId="urn:microsoft.com/office/officeart/2005/8/layout/vList3#1"/>
    <dgm:cxn modelId="{7E5BDE40-C74B-4F68-AF76-7A454C08E224}" type="presParOf" srcId="{F3D44D3E-2333-4C69-9F06-A767E905D8CA}" destId="{24DD5D58-1AC6-4E17-A44E-AB115E43DB91}" srcOrd="4" destOrd="0" presId="urn:microsoft.com/office/officeart/2005/8/layout/vList3#1"/>
    <dgm:cxn modelId="{96005FBE-673A-4879-A7E7-620B15B22EA9}" type="presParOf" srcId="{24DD5D58-1AC6-4E17-A44E-AB115E43DB91}" destId="{213D00B1-F234-4A20-9C72-C71B95FEF47E}" srcOrd="0" destOrd="0" presId="urn:microsoft.com/office/officeart/2005/8/layout/vList3#1"/>
    <dgm:cxn modelId="{E67E43FF-E1FD-4ED3-A71F-F07CDE4417BE}" type="presParOf" srcId="{24DD5D58-1AC6-4E17-A44E-AB115E43DB91}" destId="{BD1B610A-D7C4-468D-B40F-318320C3D290}" srcOrd="1" destOrd="0" presId="urn:microsoft.com/office/officeart/2005/8/layout/vList3#1"/>
    <dgm:cxn modelId="{4392EA04-641D-467A-AE77-B583D242B4FF}" type="presParOf" srcId="{F3D44D3E-2333-4C69-9F06-A767E905D8CA}" destId="{332BA4B4-C6C6-4513-B187-E197ACE7844F}" srcOrd="5" destOrd="0" presId="urn:microsoft.com/office/officeart/2005/8/layout/vList3#1"/>
    <dgm:cxn modelId="{533BB2A3-7BC4-49E7-9DBD-EF90655908EF}" type="presParOf" srcId="{F3D44D3E-2333-4C69-9F06-A767E905D8CA}" destId="{02A36AC4-DFC7-4108-91CC-C3F8F84CE925}" srcOrd="6" destOrd="0" presId="urn:microsoft.com/office/officeart/2005/8/layout/vList3#1"/>
    <dgm:cxn modelId="{025FE507-8F25-422C-A91F-94CE02D07CE6}" type="presParOf" srcId="{02A36AC4-DFC7-4108-91CC-C3F8F84CE925}" destId="{6AEB49C5-63C8-4796-B439-AD010C308079}" srcOrd="0" destOrd="0" presId="urn:microsoft.com/office/officeart/2005/8/layout/vList3#1"/>
    <dgm:cxn modelId="{B290C080-82C2-4BCB-BF58-6DB30A6EC317}" type="presParOf" srcId="{02A36AC4-DFC7-4108-91CC-C3F8F84CE925}" destId="{38703784-C5E0-42C9-BFA6-7DC9D731AAFD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079FF4-1A5A-4FAB-8737-5AE5AA12283E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56068B0-1370-4A10-97E2-66F9CBCB03C4}" type="pres">
      <dgm:prSet presAssocID="{28079FF4-1A5A-4FAB-8737-5AE5AA12283E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35034A0-BFC0-4F74-ADD2-7E4D4A88A3E0}" type="pres">
      <dgm:prSet presAssocID="{28079FF4-1A5A-4FAB-8737-5AE5AA12283E}" presName="cycle" presStyleCnt="0"/>
      <dgm:spPr/>
    </dgm:pt>
  </dgm:ptLst>
  <dgm:cxnLst>
    <dgm:cxn modelId="{8A06DD50-3F17-4733-897E-1A01492B41CF}" type="presOf" srcId="{28079FF4-1A5A-4FAB-8737-5AE5AA12283E}" destId="{D56068B0-1370-4A10-97E2-66F9CBCB03C4}" srcOrd="0" destOrd="0" presId="urn:microsoft.com/office/officeart/2005/8/layout/radial2"/>
    <dgm:cxn modelId="{4AB2E637-4691-4BB1-A1AD-68491F0A0A52}" type="presParOf" srcId="{D56068B0-1370-4A10-97E2-66F9CBCB03C4}" destId="{735034A0-BFC0-4F74-ADD2-7E4D4A88A3E0}" srcOrd="0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D47E92-9B3C-458D-B6EC-C701959C6589}" type="doc">
      <dgm:prSet loTypeId="urn:microsoft.com/office/officeart/2005/8/layout/hierarchy1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rtl="1"/>
          <a:endParaRPr lang="ar-SA"/>
        </a:p>
      </dgm:t>
    </dgm:pt>
    <dgm:pt modelId="{D2088957-BBCB-4EC1-85AA-73CA66CD2D0A}" type="pres">
      <dgm:prSet presAssocID="{58D47E92-9B3C-458D-B6EC-C701959C658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ABA0941-DD2D-4E08-83DA-A3E8EC8DFC88}" type="presOf" srcId="{58D47E92-9B3C-458D-B6EC-C701959C6589}" destId="{D2088957-BBCB-4EC1-85AA-73CA66CD2D0A}" srcOrd="0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20AAE6-6356-4737-98BA-A93DE75571B3}" type="doc">
      <dgm:prSet loTypeId="urn:microsoft.com/office/officeart/2005/8/layout/hierarchy3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rtl="1"/>
          <a:endParaRPr lang="ar-SA"/>
        </a:p>
      </dgm:t>
    </dgm:pt>
    <dgm:pt modelId="{7D6ADEB4-FB90-44BD-8F06-18770B458075}">
      <dgm:prSet phldrT="[نص]" custT="1"/>
      <dgm:spPr/>
      <dgm:t>
        <a:bodyPr/>
        <a:lstStyle/>
        <a:p>
          <a:pPr rtl="1"/>
          <a:r>
            <a:rPr lang="ar-SA" sz="2500" b="1" dirty="0" smtClean="0">
              <a:solidFill>
                <a:srgbClr val="00B050"/>
              </a:solidFill>
            </a:rPr>
            <a:t> </a:t>
          </a:r>
          <a:r>
            <a:rPr lang="ar-SA" sz="2400" b="1" dirty="0" smtClean="0">
              <a:solidFill>
                <a:srgbClr val="00B050"/>
              </a:solidFill>
            </a:rPr>
            <a:t>مرحلة ما قبل بدء العمل.</a:t>
          </a:r>
          <a:endParaRPr lang="ar-SA" sz="2800" b="1" dirty="0">
            <a:solidFill>
              <a:srgbClr val="00B050"/>
            </a:solidFill>
          </a:endParaRPr>
        </a:p>
      </dgm:t>
    </dgm:pt>
    <dgm:pt modelId="{B910ACE2-625C-4D75-B034-7C62E2F01707}" type="parTrans" cxnId="{7BE84770-13AE-4B49-8BE0-B7EE4A286B4A}">
      <dgm:prSet/>
      <dgm:spPr/>
      <dgm:t>
        <a:bodyPr/>
        <a:lstStyle/>
        <a:p>
          <a:pPr rtl="1"/>
          <a:endParaRPr lang="ar-SA"/>
        </a:p>
      </dgm:t>
    </dgm:pt>
    <dgm:pt modelId="{B0B6EAD5-9186-4898-8F4D-22B1AEBF2233}" type="sibTrans" cxnId="{7BE84770-13AE-4B49-8BE0-B7EE4A286B4A}">
      <dgm:prSet/>
      <dgm:spPr/>
      <dgm:t>
        <a:bodyPr/>
        <a:lstStyle/>
        <a:p>
          <a:pPr rtl="1"/>
          <a:endParaRPr lang="ar-SA"/>
        </a:p>
      </dgm:t>
    </dgm:pt>
    <dgm:pt modelId="{49A6EEB5-B4E3-40E9-B280-BBE4A70968D5}">
      <dgm:prSet phldrT="[نص]" custT="1"/>
      <dgm:spPr/>
      <dgm:t>
        <a:bodyPr/>
        <a:lstStyle/>
        <a:p>
          <a:pPr rtl="1"/>
          <a:r>
            <a:rPr lang="ar-SA" sz="2400" b="0" dirty="0" smtClean="0"/>
            <a:t>كتابة سيرتك الذاتية</a:t>
          </a:r>
          <a:endParaRPr lang="ar-SA" sz="2400" b="0" dirty="0"/>
        </a:p>
      </dgm:t>
    </dgm:pt>
    <dgm:pt modelId="{B6EB688A-EBB6-4753-8FE5-A84ADD751404}" type="parTrans" cxnId="{84A1C8FD-2B6D-45B7-B918-9FA47804808A}">
      <dgm:prSet/>
      <dgm:spPr/>
      <dgm:t>
        <a:bodyPr/>
        <a:lstStyle/>
        <a:p>
          <a:pPr rtl="1"/>
          <a:endParaRPr lang="ar-SA"/>
        </a:p>
      </dgm:t>
    </dgm:pt>
    <dgm:pt modelId="{2BB2B598-FABC-4AFB-B17D-264A51CE34C2}" type="sibTrans" cxnId="{84A1C8FD-2B6D-45B7-B918-9FA47804808A}">
      <dgm:prSet/>
      <dgm:spPr/>
      <dgm:t>
        <a:bodyPr/>
        <a:lstStyle/>
        <a:p>
          <a:pPr rtl="1"/>
          <a:endParaRPr lang="ar-SA"/>
        </a:p>
      </dgm:t>
    </dgm:pt>
    <dgm:pt modelId="{0789FD01-08D9-4DFB-8C02-422567A24537}">
      <dgm:prSet phldrT="[نص]" custT="1"/>
      <dgm:spPr/>
      <dgm:t>
        <a:bodyPr/>
        <a:lstStyle/>
        <a:p>
          <a:pPr rtl="1"/>
          <a:r>
            <a:rPr lang="ar-SA" sz="2400" b="0" dirty="0" smtClean="0"/>
            <a:t>كتابة خطاب تقديم</a:t>
          </a:r>
          <a:endParaRPr lang="ar-SA" sz="2400" b="0" dirty="0"/>
        </a:p>
      </dgm:t>
    </dgm:pt>
    <dgm:pt modelId="{4FEF9979-AAFA-416C-846A-7E42AE00686A}" type="parTrans" cxnId="{95ABC496-FE76-46D8-ABBB-3624569FA85E}">
      <dgm:prSet/>
      <dgm:spPr/>
      <dgm:t>
        <a:bodyPr/>
        <a:lstStyle/>
        <a:p>
          <a:pPr rtl="1"/>
          <a:endParaRPr lang="ar-SA"/>
        </a:p>
      </dgm:t>
    </dgm:pt>
    <dgm:pt modelId="{6095B98E-A4A9-4607-AA88-549F149A5014}" type="sibTrans" cxnId="{95ABC496-FE76-46D8-ABBB-3624569FA85E}">
      <dgm:prSet/>
      <dgm:spPr/>
      <dgm:t>
        <a:bodyPr/>
        <a:lstStyle/>
        <a:p>
          <a:pPr rtl="1"/>
          <a:endParaRPr lang="ar-SA"/>
        </a:p>
      </dgm:t>
    </dgm:pt>
    <dgm:pt modelId="{3688AD51-83CA-4CF0-86ED-548A3F32B5D1}">
      <dgm:prSet phldrT="[نص]" custT="1"/>
      <dgm:spPr/>
      <dgm:t>
        <a:bodyPr/>
        <a:lstStyle/>
        <a:p>
          <a:pPr rtl="1"/>
          <a:r>
            <a:rPr lang="ar-SA" sz="2400" b="0" dirty="0" smtClean="0"/>
            <a:t>خطاب توصية</a:t>
          </a:r>
          <a:endParaRPr lang="ar-SA" sz="2400" b="0" dirty="0"/>
        </a:p>
      </dgm:t>
    </dgm:pt>
    <dgm:pt modelId="{D52116B5-281F-4101-BB9C-8966DF391D7F}" type="parTrans" cxnId="{B79F8D63-E9EF-4F41-BBFE-D44F027CBB76}">
      <dgm:prSet/>
      <dgm:spPr/>
      <dgm:t>
        <a:bodyPr/>
        <a:lstStyle/>
        <a:p>
          <a:pPr rtl="1"/>
          <a:endParaRPr lang="ar-SA"/>
        </a:p>
      </dgm:t>
    </dgm:pt>
    <dgm:pt modelId="{8C75122D-F08A-4C0B-8144-59EBD666C0C9}" type="sibTrans" cxnId="{B79F8D63-E9EF-4F41-BBFE-D44F027CBB76}">
      <dgm:prSet/>
      <dgm:spPr/>
      <dgm:t>
        <a:bodyPr/>
        <a:lstStyle/>
        <a:p>
          <a:pPr rtl="1"/>
          <a:endParaRPr lang="ar-SA"/>
        </a:p>
      </dgm:t>
    </dgm:pt>
    <dgm:pt modelId="{19AEFD50-9A09-4A83-916F-BF002E6A89A5}">
      <dgm:prSet phldrT="[نص]" custT="1"/>
      <dgm:spPr/>
      <dgm:t>
        <a:bodyPr/>
        <a:lstStyle/>
        <a:p>
          <a:pPr rtl="1"/>
          <a:r>
            <a:rPr lang="ar-SA" sz="2400" b="0" dirty="0" smtClean="0"/>
            <a:t>استخدام بعض مهارات التواصل </a:t>
          </a:r>
          <a:endParaRPr lang="ar-SA" sz="2400" b="0" dirty="0"/>
        </a:p>
      </dgm:t>
    </dgm:pt>
    <dgm:pt modelId="{7EECCC32-5EFC-48C5-A28F-66930ECB3521}" type="parTrans" cxnId="{16337A00-F0E7-40A6-9901-989BF96369F8}">
      <dgm:prSet/>
      <dgm:spPr/>
      <dgm:t>
        <a:bodyPr/>
        <a:lstStyle/>
        <a:p>
          <a:pPr rtl="1"/>
          <a:endParaRPr lang="ar-SA"/>
        </a:p>
      </dgm:t>
    </dgm:pt>
    <dgm:pt modelId="{758D7A91-F723-4A18-9E20-380B41D11244}" type="sibTrans" cxnId="{16337A00-F0E7-40A6-9901-989BF96369F8}">
      <dgm:prSet/>
      <dgm:spPr/>
      <dgm:t>
        <a:bodyPr/>
        <a:lstStyle/>
        <a:p>
          <a:pPr rtl="1"/>
          <a:endParaRPr lang="ar-SA"/>
        </a:p>
      </dgm:t>
    </dgm:pt>
    <dgm:pt modelId="{907231F1-A588-4311-AC63-AC3A3C538646}">
      <dgm:prSet phldrT="[نص]" custT="1"/>
      <dgm:spPr/>
      <dgm:t>
        <a:bodyPr/>
        <a:lstStyle/>
        <a:p>
          <a:pPr rtl="1"/>
          <a:r>
            <a:rPr lang="ar-SA" sz="2000" b="0" dirty="0" smtClean="0"/>
            <a:t>معظم المهارات السابقة</a:t>
          </a:r>
          <a:endParaRPr lang="ar-SA" sz="2000" b="0" dirty="0"/>
        </a:p>
      </dgm:t>
    </dgm:pt>
    <dgm:pt modelId="{0ABEE9EE-B91D-40BA-888E-BBC3EAF19403}" type="parTrans" cxnId="{E661AA31-00D8-46DD-A6F7-5DE200E79FBD}">
      <dgm:prSet/>
      <dgm:spPr/>
      <dgm:t>
        <a:bodyPr/>
        <a:lstStyle/>
        <a:p>
          <a:pPr rtl="1"/>
          <a:endParaRPr lang="ar-SA"/>
        </a:p>
      </dgm:t>
    </dgm:pt>
    <dgm:pt modelId="{59D7D2D9-268D-4DCD-AB77-E4FF27C7FEC5}" type="sibTrans" cxnId="{E661AA31-00D8-46DD-A6F7-5DE200E79FBD}">
      <dgm:prSet/>
      <dgm:spPr/>
      <dgm:t>
        <a:bodyPr/>
        <a:lstStyle/>
        <a:p>
          <a:pPr rtl="1"/>
          <a:endParaRPr lang="ar-SA"/>
        </a:p>
      </dgm:t>
    </dgm:pt>
    <dgm:pt modelId="{A53C3FC3-8845-4471-AFF1-DC126DA33F49}">
      <dgm:prSet phldrT="[نص]"/>
      <dgm:spPr/>
      <dgm:t>
        <a:bodyPr/>
        <a:lstStyle/>
        <a:p>
          <a:pPr rtl="1"/>
          <a:r>
            <a:rPr lang="ar-SA" b="1" dirty="0" smtClean="0">
              <a:solidFill>
                <a:srgbClr val="00B050"/>
              </a:solidFill>
            </a:rPr>
            <a:t> مرحلة ما بعد العمل.</a:t>
          </a:r>
          <a:endParaRPr lang="ar-SA" b="1" dirty="0">
            <a:solidFill>
              <a:srgbClr val="00B050"/>
            </a:solidFill>
          </a:endParaRPr>
        </a:p>
      </dgm:t>
    </dgm:pt>
    <dgm:pt modelId="{90996DB3-0898-4373-9F3A-F229D1D97CBD}" type="parTrans" cxnId="{E6CD411B-6E7F-4234-B93D-AA4B1495709F}">
      <dgm:prSet/>
      <dgm:spPr/>
      <dgm:t>
        <a:bodyPr/>
        <a:lstStyle/>
        <a:p>
          <a:pPr rtl="1"/>
          <a:endParaRPr lang="ar-SA"/>
        </a:p>
      </dgm:t>
    </dgm:pt>
    <dgm:pt modelId="{81C1F5C7-37CA-4093-953F-CC84CD71E751}" type="sibTrans" cxnId="{E6CD411B-6E7F-4234-B93D-AA4B1495709F}">
      <dgm:prSet/>
      <dgm:spPr/>
      <dgm:t>
        <a:bodyPr/>
        <a:lstStyle/>
        <a:p>
          <a:pPr rtl="1"/>
          <a:endParaRPr lang="ar-SA"/>
        </a:p>
      </dgm:t>
    </dgm:pt>
    <dgm:pt modelId="{F4C63F8D-3A2B-4DE3-A831-AD67B219869C}">
      <dgm:prSet phldrT="[نص]" custT="1"/>
      <dgm:spPr/>
      <dgm:t>
        <a:bodyPr/>
        <a:lstStyle/>
        <a:p>
          <a:pPr rtl="1"/>
          <a:r>
            <a:rPr lang="ar-SA" sz="2000" b="0" dirty="0" smtClean="0"/>
            <a:t>كتابة خطاب توصية لأحد مرؤوسيك</a:t>
          </a:r>
          <a:endParaRPr lang="ar-SA" sz="2000" b="0" dirty="0"/>
        </a:p>
      </dgm:t>
    </dgm:pt>
    <dgm:pt modelId="{72CE967A-F3BA-4B3B-9ADA-0D1310EE097F}" type="parTrans" cxnId="{59816BD8-A1D7-4EFE-8D8C-15F8B0F2B054}">
      <dgm:prSet/>
      <dgm:spPr/>
      <dgm:t>
        <a:bodyPr/>
        <a:lstStyle/>
        <a:p>
          <a:pPr rtl="1"/>
          <a:endParaRPr lang="ar-SA"/>
        </a:p>
      </dgm:t>
    </dgm:pt>
    <dgm:pt modelId="{8B12F0E8-3EEB-4438-82AC-11FA9E9B8293}" type="sibTrans" cxnId="{59816BD8-A1D7-4EFE-8D8C-15F8B0F2B054}">
      <dgm:prSet/>
      <dgm:spPr/>
      <dgm:t>
        <a:bodyPr/>
        <a:lstStyle/>
        <a:p>
          <a:pPr rtl="1"/>
          <a:endParaRPr lang="ar-SA"/>
        </a:p>
      </dgm:t>
    </dgm:pt>
    <dgm:pt modelId="{9D8215EE-1114-4AB9-89EC-E2C9E61CDD00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rgbClr val="00B050"/>
              </a:solidFill>
            </a:rPr>
            <a:t>مرحلة العمل.</a:t>
          </a:r>
          <a:endParaRPr lang="ar-SA" sz="2800" b="1" dirty="0">
            <a:solidFill>
              <a:srgbClr val="00B050"/>
            </a:solidFill>
          </a:endParaRPr>
        </a:p>
      </dgm:t>
    </dgm:pt>
    <dgm:pt modelId="{6721BECD-F177-48A8-997B-0258C592E79E}" type="parTrans" cxnId="{A50480EB-EB87-4111-A346-2F95A374D6D9}">
      <dgm:prSet/>
      <dgm:spPr/>
      <dgm:t>
        <a:bodyPr/>
        <a:lstStyle/>
        <a:p>
          <a:pPr rtl="1"/>
          <a:endParaRPr lang="ar-SA"/>
        </a:p>
      </dgm:t>
    </dgm:pt>
    <dgm:pt modelId="{A18C7C88-2DB2-40E2-9058-F55CED744EB6}" type="sibTrans" cxnId="{A50480EB-EB87-4111-A346-2F95A374D6D9}">
      <dgm:prSet/>
      <dgm:spPr/>
      <dgm:t>
        <a:bodyPr/>
        <a:lstStyle/>
        <a:p>
          <a:pPr rtl="1"/>
          <a:endParaRPr lang="ar-SA"/>
        </a:p>
      </dgm:t>
    </dgm:pt>
    <dgm:pt modelId="{9FB7EB43-E21D-4A4F-B173-EBF9DC99C3AF}" type="pres">
      <dgm:prSet presAssocID="{FE20AAE6-6356-4737-98BA-A93DE75571B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6DEF5C2B-B49A-431B-BEFE-71F6D3C7D1B1}" type="pres">
      <dgm:prSet presAssocID="{7D6ADEB4-FB90-44BD-8F06-18770B458075}" presName="root" presStyleCnt="0"/>
      <dgm:spPr/>
    </dgm:pt>
    <dgm:pt modelId="{81FE3E3A-49D8-442B-8312-DDC2A451E5F2}" type="pres">
      <dgm:prSet presAssocID="{7D6ADEB4-FB90-44BD-8F06-18770B458075}" presName="rootComposite" presStyleCnt="0"/>
      <dgm:spPr/>
    </dgm:pt>
    <dgm:pt modelId="{54239C2D-438D-48EC-B3F6-3DFA9DE91AB2}" type="pres">
      <dgm:prSet presAssocID="{7D6ADEB4-FB90-44BD-8F06-18770B458075}" presName="rootText" presStyleLbl="node1" presStyleIdx="0" presStyleCnt="3" custScaleX="126902"/>
      <dgm:spPr/>
      <dgm:t>
        <a:bodyPr/>
        <a:lstStyle/>
        <a:p>
          <a:pPr rtl="1"/>
          <a:endParaRPr lang="ar-SA"/>
        </a:p>
      </dgm:t>
    </dgm:pt>
    <dgm:pt modelId="{23D45047-6638-44E1-9F7A-1E17C819B3E2}" type="pres">
      <dgm:prSet presAssocID="{7D6ADEB4-FB90-44BD-8F06-18770B458075}" presName="rootConnector" presStyleLbl="node1" presStyleIdx="0" presStyleCnt="3"/>
      <dgm:spPr/>
      <dgm:t>
        <a:bodyPr/>
        <a:lstStyle/>
        <a:p>
          <a:pPr rtl="1"/>
          <a:endParaRPr lang="ar-SA"/>
        </a:p>
      </dgm:t>
    </dgm:pt>
    <dgm:pt modelId="{FB18F0CE-838B-4634-A9E4-7254AB571545}" type="pres">
      <dgm:prSet presAssocID="{7D6ADEB4-FB90-44BD-8F06-18770B458075}" presName="childShape" presStyleCnt="0"/>
      <dgm:spPr/>
    </dgm:pt>
    <dgm:pt modelId="{319E75FD-1E4F-4FE2-8CF0-40F5D274B4F1}" type="pres">
      <dgm:prSet presAssocID="{B6EB688A-EBB6-4753-8FE5-A84ADD751404}" presName="Name13" presStyleLbl="parChTrans1D2" presStyleIdx="0" presStyleCnt="6"/>
      <dgm:spPr/>
      <dgm:t>
        <a:bodyPr/>
        <a:lstStyle/>
        <a:p>
          <a:pPr rtl="1"/>
          <a:endParaRPr lang="ar-SA"/>
        </a:p>
      </dgm:t>
    </dgm:pt>
    <dgm:pt modelId="{FA75B2B3-C368-4DF3-B2F3-818075D31046}" type="pres">
      <dgm:prSet presAssocID="{49A6EEB5-B4E3-40E9-B280-BBE4A70968D5}" presName="childText" presStyleLbl="bgAcc1" presStyleIdx="0" presStyleCnt="6" custScaleX="1456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5DF2C0-BCE7-4912-8315-E36AF852E284}" type="pres">
      <dgm:prSet presAssocID="{4FEF9979-AAFA-416C-846A-7E42AE00686A}" presName="Name13" presStyleLbl="parChTrans1D2" presStyleIdx="1" presStyleCnt="6"/>
      <dgm:spPr/>
      <dgm:t>
        <a:bodyPr/>
        <a:lstStyle/>
        <a:p>
          <a:pPr rtl="1"/>
          <a:endParaRPr lang="ar-SA"/>
        </a:p>
      </dgm:t>
    </dgm:pt>
    <dgm:pt modelId="{EBFE4BD1-6667-4CD5-8C76-0AF821B1F3DF}" type="pres">
      <dgm:prSet presAssocID="{0789FD01-08D9-4DFB-8C02-422567A24537}" presName="childText" presStyleLbl="bgAcc1" presStyleIdx="1" presStyleCnt="6" custScaleX="1456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A44EB07-2F01-461E-BB2F-B10993899BAC}" type="pres">
      <dgm:prSet presAssocID="{D52116B5-281F-4101-BB9C-8966DF391D7F}" presName="Name13" presStyleLbl="parChTrans1D2" presStyleIdx="2" presStyleCnt="6"/>
      <dgm:spPr/>
      <dgm:t>
        <a:bodyPr/>
        <a:lstStyle/>
        <a:p>
          <a:pPr rtl="1"/>
          <a:endParaRPr lang="ar-SA"/>
        </a:p>
      </dgm:t>
    </dgm:pt>
    <dgm:pt modelId="{DD2DAAFE-9E21-4407-A0A5-58CF43823254}" type="pres">
      <dgm:prSet presAssocID="{3688AD51-83CA-4CF0-86ED-548A3F32B5D1}" presName="childText" presStyleLbl="bgAcc1" presStyleIdx="2" presStyleCnt="6" custScaleX="14562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BE65D7-5E2A-4319-AAAF-7DEDB9678295}" type="pres">
      <dgm:prSet presAssocID="{7EECCC32-5EFC-48C5-A28F-66930ECB3521}" presName="Name13" presStyleLbl="parChTrans1D2" presStyleIdx="3" presStyleCnt="6"/>
      <dgm:spPr/>
      <dgm:t>
        <a:bodyPr/>
        <a:lstStyle/>
        <a:p>
          <a:pPr rtl="1"/>
          <a:endParaRPr lang="ar-SA"/>
        </a:p>
      </dgm:t>
    </dgm:pt>
    <dgm:pt modelId="{2105D7DC-54BB-463E-86B9-3126B0DD59CD}" type="pres">
      <dgm:prSet presAssocID="{19AEFD50-9A09-4A83-916F-BF002E6A89A5}" presName="childText" presStyleLbl="bgAcc1" presStyleIdx="3" presStyleCnt="6" custScaleX="14562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B64D0F-1A71-43C4-A106-43131109953D}" type="pres">
      <dgm:prSet presAssocID="{9D8215EE-1114-4AB9-89EC-E2C9E61CDD00}" presName="root" presStyleCnt="0"/>
      <dgm:spPr/>
    </dgm:pt>
    <dgm:pt modelId="{A9FCC98A-B730-4EAA-9358-FC4811798060}" type="pres">
      <dgm:prSet presAssocID="{9D8215EE-1114-4AB9-89EC-E2C9E61CDD00}" presName="rootComposite" presStyleCnt="0"/>
      <dgm:spPr/>
    </dgm:pt>
    <dgm:pt modelId="{AEFC53A9-71AB-4C78-80AB-CB69177A79C2}" type="pres">
      <dgm:prSet presAssocID="{9D8215EE-1114-4AB9-89EC-E2C9E61CDD00}" presName="rootText" presStyleLbl="node1" presStyleIdx="1" presStyleCnt="3" custScaleX="113700"/>
      <dgm:spPr/>
      <dgm:t>
        <a:bodyPr/>
        <a:lstStyle/>
        <a:p>
          <a:pPr rtl="1"/>
          <a:endParaRPr lang="ar-SA"/>
        </a:p>
      </dgm:t>
    </dgm:pt>
    <dgm:pt modelId="{1A263F05-0AEC-4F2F-8F04-C6C541232FD6}" type="pres">
      <dgm:prSet presAssocID="{9D8215EE-1114-4AB9-89EC-E2C9E61CDD00}" presName="rootConnector" presStyleLbl="node1" presStyleIdx="1" presStyleCnt="3"/>
      <dgm:spPr/>
      <dgm:t>
        <a:bodyPr/>
        <a:lstStyle/>
        <a:p>
          <a:pPr rtl="1"/>
          <a:endParaRPr lang="ar-SA"/>
        </a:p>
      </dgm:t>
    </dgm:pt>
    <dgm:pt modelId="{CFBD626B-29F9-4DC1-91A4-F3F031E093B8}" type="pres">
      <dgm:prSet presAssocID="{9D8215EE-1114-4AB9-89EC-E2C9E61CDD00}" presName="childShape" presStyleCnt="0"/>
      <dgm:spPr/>
    </dgm:pt>
    <dgm:pt modelId="{E3A9C8D7-C481-4038-8178-1949AC77E79E}" type="pres">
      <dgm:prSet presAssocID="{0ABEE9EE-B91D-40BA-888E-BBC3EAF19403}" presName="Name13" presStyleLbl="parChTrans1D2" presStyleIdx="4" presStyleCnt="6"/>
      <dgm:spPr/>
      <dgm:t>
        <a:bodyPr/>
        <a:lstStyle/>
        <a:p>
          <a:pPr rtl="1"/>
          <a:endParaRPr lang="ar-SA"/>
        </a:p>
      </dgm:t>
    </dgm:pt>
    <dgm:pt modelId="{85D8F257-34C8-4F6E-B8A2-E6422D898BAF}" type="pres">
      <dgm:prSet presAssocID="{907231F1-A588-4311-AC63-AC3A3C538646}" presName="childText" presStyleLbl="bgAcc1" presStyleIdx="4" presStyleCnt="6" custScaleX="12943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D7C0AE-8076-4143-BE59-E67C6B6DD2E5}" type="pres">
      <dgm:prSet presAssocID="{A53C3FC3-8845-4471-AFF1-DC126DA33F49}" presName="root" presStyleCnt="0"/>
      <dgm:spPr/>
    </dgm:pt>
    <dgm:pt modelId="{FCE0CC1D-FD46-49FC-8290-B1DEC9BF959A}" type="pres">
      <dgm:prSet presAssocID="{A53C3FC3-8845-4471-AFF1-DC126DA33F49}" presName="rootComposite" presStyleCnt="0"/>
      <dgm:spPr/>
    </dgm:pt>
    <dgm:pt modelId="{35D06524-4BD2-4B0B-8BBB-13BD5C57F61D}" type="pres">
      <dgm:prSet presAssocID="{A53C3FC3-8845-4471-AFF1-DC126DA33F49}" presName="rootText" presStyleLbl="node1" presStyleIdx="2" presStyleCnt="3" custScaleX="125172"/>
      <dgm:spPr/>
      <dgm:t>
        <a:bodyPr/>
        <a:lstStyle/>
        <a:p>
          <a:pPr rtl="1"/>
          <a:endParaRPr lang="ar-SA"/>
        </a:p>
      </dgm:t>
    </dgm:pt>
    <dgm:pt modelId="{6C22BC43-6E31-4965-BDCE-48CEC3C15103}" type="pres">
      <dgm:prSet presAssocID="{A53C3FC3-8845-4471-AFF1-DC126DA33F49}" presName="rootConnector" presStyleLbl="node1" presStyleIdx="2" presStyleCnt="3"/>
      <dgm:spPr/>
      <dgm:t>
        <a:bodyPr/>
        <a:lstStyle/>
        <a:p>
          <a:pPr rtl="1"/>
          <a:endParaRPr lang="ar-SA"/>
        </a:p>
      </dgm:t>
    </dgm:pt>
    <dgm:pt modelId="{560A3CBE-CCDE-43C0-AEF5-848F7778DF33}" type="pres">
      <dgm:prSet presAssocID="{A53C3FC3-8845-4471-AFF1-DC126DA33F49}" presName="childShape" presStyleCnt="0"/>
      <dgm:spPr/>
    </dgm:pt>
    <dgm:pt modelId="{B09257AF-16C6-4FE2-BA62-ED5AD95E57D4}" type="pres">
      <dgm:prSet presAssocID="{72CE967A-F3BA-4B3B-9ADA-0D1310EE097F}" presName="Name13" presStyleLbl="parChTrans1D2" presStyleIdx="5" presStyleCnt="6"/>
      <dgm:spPr/>
      <dgm:t>
        <a:bodyPr/>
        <a:lstStyle/>
        <a:p>
          <a:pPr rtl="1"/>
          <a:endParaRPr lang="ar-SA"/>
        </a:p>
      </dgm:t>
    </dgm:pt>
    <dgm:pt modelId="{8A0F2400-573F-4DC3-BC42-54B0A2D932FC}" type="pres">
      <dgm:prSet presAssocID="{F4C63F8D-3A2B-4DE3-A831-AD67B219869C}" presName="childText" presStyleLbl="bgAcc1" presStyleIdx="5" presStyleCnt="6" custScaleX="1538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9816BD8-A1D7-4EFE-8D8C-15F8B0F2B054}" srcId="{A53C3FC3-8845-4471-AFF1-DC126DA33F49}" destId="{F4C63F8D-3A2B-4DE3-A831-AD67B219869C}" srcOrd="0" destOrd="0" parTransId="{72CE967A-F3BA-4B3B-9ADA-0D1310EE097F}" sibTransId="{8B12F0E8-3EEB-4438-82AC-11FA9E9B8293}"/>
    <dgm:cxn modelId="{B79F8D63-E9EF-4F41-BBFE-D44F027CBB76}" srcId="{7D6ADEB4-FB90-44BD-8F06-18770B458075}" destId="{3688AD51-83CA-4CF0-86ED-548A3F32B5D1}" srcOrd="2" destOrd="0" parTransId="{D52116B5-281F-4101-BB9C-8966DF391D7F}" sibTransId="{8C75122D-F08A-4C0B-8144-59EBD666C0C9}"/>
    <dgm:cxn modelId="{16337A00-F0E7-40A6-9901-989BF96369F8}" srcId="{7D6ADEB4-FB90-44BD-8F06-18770B458075}" destId="{19AEFD50-9A09-4A83-916F-BF002E6A89A5}" srcOrd="3" destOrd="0" parTransId="{7EECCC32-5EFC-48C5-A28F-66930ECB3521}" sibTransId="{758D7A91-F723-4A18-9E20-380B41D11244}"/>
    <dgm:cxn modelId="{72E47DBA-F1B9-4F4C-B1FE-A64E729F6378}" type="presOf" srcId="{7D6ADEB4-FB90-44BD-8F06-18770B458075}" destId="{54239C2D-438D-48EC-B3F6-3DFA9DE91AB2}" srcOrd="0" destOrd="0" presId="urn:microsoft.com/office/officeart/2005/8/layout/hierarchy3"/>
    <dgm:cxn modelId="{9D3139A6-3C67-44F3-8790-C35B5789E515}" type="presOf" srcId="{4FEF9979-AAFA-416C-846A-7E42AE00686A}" destId="{EE5DF2C0-BCE7-4912-8315-E36AF852E284}" srcOrd="0" destOrd="0" presId="urn:microsoft.com/office/officeart/2005/8/layout/hierarchy3"/>
    <dgm:cxn modelId="{325811EC-01D1-4A11-B3CC-A78A50AAF627}" type="presOf" srcId="{7D6ADEB4-FB90-44BD-8F06-18770B458075}" destId="{23D45047-6638-44E1-9F7A-1E17C819B3E2}" srcOrd="1" destOrd="0" presId="urn:microsoft.com/office/officeart/2005/8/layout/hierarchy3"/>
    <dgm:cxn modelId="{E6CD411B-6E7F-4234-B93D-AA4B1495709F}" srcId="{FE20AAE6-6356-4737-98BA-A93DE75571B3}" destId="{A53C3FC3-8845-4471-AFF1-DC126DA33F49}" srcOrd="2" destOrd="0" parTransId="{90996DB3-0898-4373-9F3A-F229D1D97CBD}" sibTransId="{81C1F5C7-37CA-4093-953F-CC84CD71E751}"/>
    <dgm:cxn modelId="{228CE808-EC4A-4DB9-847C-FFD455E27C39}" type="presOf" srcId="{D52116B5-281F-4101-BB9C-8966DF391D7F}" destId="{2A44EB07-2F01-461E-BB2F-B10993899BAC}" srcOrd="0" destOrd="0" presId="urn:microsoft.com/office/officeart/2005/8/layout/hierarchy3"/>
    <dgm:cxn modelId="{84A1C8FD-2B6D-45B7-B918-9FA47804808A}" srcId="{7D6ADEB4-FB90-44BD-8F06-18770B458075}" destId="{49A6EEB5-B4E3-40E9-B280-BBE4A70968D5}" srcOrd="0" destOrd="0" parTransId="{B6EB688A-EBB6-4753-8FE5-A84ADD751404}" sibTransId="{2BB2B598-FABC-4AFB-B17D-264A51CE34C2}"/>
    <dgm:cxn modelId="{39EC8A57-02C9-46B5-B8D8-A9B9EFA0CE16}" type="presOf" srcId="{49A6EEB5-B4E3-40E9-B280-BBE4A70968D5}" destId="{FA75B2B3-C368-4DF3-B2F3-818075D31046}" srcOrd="0" destOrd="0" presId="urn:microsoft.com/office/officeart/2005/8/layout/hierarchy3"/>
    <dgm:cxn modelId="{AAE30F3B-40B3-44E9-937A-E54760B30BAE}" type="presOf" srcId="{0789FD01-08D9-4DFB-8C02-422567A24537}" destId="{EBFE4BD1-6667-4CD5-8C76-0AF821B1F3DF}" srcOrd="0" destOrd="0" presId="urn:microsoft.com/office/officeart/2005/8/layout/hierarchy3"/>
    <dgm:cxn modelId="{8BF385D6-D2C8-4EB5-BD19-846C8530E8FF}" type="presOf" srcId="{907231F1-A588-4311-AC63-AC3A3C538646}" destId="{85D8F257-34C8-4F6E-B8A2-E6422D898BAF}" srcOrd="0" destOrd="0" presId="urn:microsoft.com/office/officeart/2005/8/layout/hierarchy3"/>
    <dgm:cxn modelId="{6C8B5CB9-980D-4FD9-BD7D-0E36B8190185}" type="presOf" srcId="{A53C3FC3-8845-4471-AFF1-DC126DA33F49}" destId="{6C22BC43-6E31-4965-BDCE-48CEC3C15103}" srcOrd="1" destOrd="0" presId="urn:microsoft.com/office/officeart/2005/8/layout/hierarchy3"/>
    <dgm:cxn modelId="{7DFA708A-F410-4CE2-A97D-DF54B9C567A9}" type="presOf" srcId="{A53C3FC3-8845-4471-AFF1-DC126DA33F49}" destId="{35D06524-4BD2-4B0B-8BBB-13BD5C57F61D}" srcOrd="0" destOrd="0" presId="urn:microsoft.com/office/officeart/2005/8/layout/hierarchy3"/>
    <dgm:cxn modelId="{B9F3D285-9C01-493F-ADA7-AEB9502F36C4}" type="presOf" srcId="{72CE967A-F3BA-4B3B-9ADA-0D1310EE097F}" destId="{B09257AF-16C6-4FE2-BA62-ED5AD95E57D4}" srcOrd="0" destOrd="0" presId="urn:microsoft.com/office/officeart/2005/8/layout/hierarchy3"/>
    <dgm:cxn modelId="{EC46F989-E5C4-4923-9AC0-C78870C4C597}" type="presOf" srcId="{FE20AAE6-6356-4737-98BA-A93DE75571B3}" destId="{9FB7EB43-E21D-4A4F-B173-EBF9DC99C3AF}" srcOrd="0" destOrd="0" presId="urn:microsoft.com/office/officeart/2005/8/layout/hierarchy3"/>
    <dgm:cxn modelId="{8BA36921-AD3B-443B-A6AE-742FB3B8909A}" type="presOf" srcId="{0ABEE9EE-B91D-40BA-888E-BBC3EAF19403}" destId="{E3A9C8D7-C481-4038-8178-1949AC77E79E}" srcOrd="0" destOrd="0" presId="urn:microsoft.com/office/officeart/2005/8/layout/hierarchy3"/>
    <dgm:cxn modelId="{1FA89CBC-B474-4491-9A5E-B0B5F1A4B1D7}" type="presOf" srcId="{3688AD51-83CA-4CF0-86ED-548A3F32B5D1}" destId="{DD2DAAFE-9E21-4407-A0A5-58CF43823254}" srcOrd="0" destOrd="0" presId="urn:microsoft.com/office/officeart/2005/8/layout/hierarchy3"/>
    <dgm:cxn modelId="{E661AA31-00D8-46DD-A6F7-5DE200E79FBD}" srcId="{9D8215EE-1114-4AB9-89EC-E2C9E61CDD00}" destId="{907231F1-A588-4311-AC63-AC3A3C538646}" srcOrd="0" destOrd="0" parTransId="{0ABEE9EE-B91D-40BA-888E-BBC3EAF19403}" sibTransId="{59D7D2D9-268D-4DCD-AB77-E4FF27C7FEC5}"/>
    <dgm:cxn modelId="{8E66C855-5F82-41F4-A8EA-D72CAD7BC687}" type="presOf" srcId="{9D8215EE-1114-4AB9-89EC-E2C9E61CDD00}" destId="{1A263F05-0AEC-4F2F-8F04-C6C541232FD6}" srcOrd="1" destOrd="0" presId="urn:microsoft.com/office/officeart/2005/8/layout/hierarchy3"/>
    <dgm:cxn modelId="{EF7DCA3A-14D7-4EB6-8CAB-CD1F8A041FD5}" type="presOf" srcId="{7EECCC32-5EFC-48C5-A28F-66930ECB3521}" destId="{9EBE65D7-5E2A-4319-AAAF-7DEDB9678295}" srcOrd="0" destOrd="0" presId="urn:microsoft.com/office/officeart/2005/8/layout/hierarchy3"/>
    <dgm:cxn modelId="{D405B2FB-2157-4F07-8A3D-E26E9822B4C5}" type="presOf" srcId="{B6EB688A-EBB6-4753-8FE5-A84ADD751404}" destId="{319E75FD-1E4F-4FE2-8CF0-40F5D274B4F1}" srcOrd="0" destOrd="0" presId="urn:microsoft.com/office/officeart/2005/8/layout/hierarchy3"/>
    <dgm:cxn modelId="{C762233C-16ED-4B91-AD6A-F05475A2353D}" type="presOf" srcId="{19AEFD50-9A09-4A83-916F-BF002E6A89A5}" destId="{2105D7DC-54BB-463E-86B9-3126B0DD59CD}" srcOrd="0" destOrd="0" presId="urn:microsoft.com/office/officeart/2005/8/layout/hierarchy3"/>
    <dgm:cxn modelId="{95ABC496-FE76-46D8-ABBB-3624569FA85E}" srcId="{7D6ADEB4-FB90-44BD-8F06-18770B458075}" destId="{0789FD01-08D9-4DFB-8C02-422567A24537}" srcOrd="1" destOrd="0" parTransId="{4FEF9979-AAFA-416C-846A-7E42AE00686A}" sibTransId="{6095B98E-A4A9-4607-AA88-549F149A5014}"/>
    <dgm:cxn modelId="{A50480EB-EB87-4111-A346-2F95A374D6D9}" srcId="{FE20AAE6-6356-4737-98BA-A93DE75571B3}" destId="{9D8215EE-1114-4AB9-89EC-E2C9E61CDD00}" srcOrd="1" destOrd="0" parTransId="{6721BECD-F177-48A8-997B-0258C592E79E}" sibTransId="{A18C7C88-2DB2-40E2-9058-F55CED744EB6}"/>
    <dgm:cxn modelId="{7BE84770-13AE-4B49-8BE0-B7EE4A286B4A}" srcId="{FE20AAE6-6356-4737-98BA-A93DE75571B3}" destId="{7D6ADEB4-FB90-44BD-8F06-18770B458075}" srcOrd="0" destOrd="0" parTransId="{B910ACE2-625C-4D75-B034-7C62E2F01707}" sibTransId="{B0B6EAD5-9186-4898-8F4D-22B1AEBF2233}"/>
    <dgm:cxn modelId="{1EF9A9B2-5AEA-4FA5-81A5-3FA43C9B639C}" type="presOf" srcId="{9D8215EE-1114-4AB9-89EC-E2C9E61CDD00}" destId="{AEFC53A9-71AB-4C78-80AB-CB69177A79C2}" srcOrd="0" destOrd="0" presId="urn:microsoft.com/office/officeart/2005/8/layout/hierarchy3"/>
    <dgm:cxn modelId="{9FBAD057-298E-447E-9088-4029D2D6920E}" type="presOf" srcId="{F4C63F8D-3A2B-4DE3-A831-AD67B219869C}" destId="{8A0F2400-573F-4DC3-BC42-54B0A2D932FC}" srcOrd="0" destOrd="0" presId="urn:microsoft.com/office/officeart/2005/8/layout/hierarchy3"/>
    <dgm:cxn modelId="{A1ECA007-7E56-4B9B-BFE7-25CEC29C3210}" type="presParOf" srcId="{9FB7EB43-E21D-4A4F-B173-EBF9DC99C3AF}" destId="{6DEF5C2B-B49A-431B-BEFE-71F6D3C7D1B1}" srcOrd="0" destOrd="0" presId="urn:microsoft.com/office/officeart/2005/8/layout/hierarchy3"/>
    <dgm:cxn modelId="{C65E34A3-498A-4644-B011-DE957F38A244}" type="presParOf" srcId="{6DEF5C2B-B49A-431B-BEFE-71F6D3C7D1B1}" destId="{81FE3E3A-49D8-442B-8312-DDC2A451E5F2}" srcOrd="0" destOrd="0" presId="urn:microsoft.com/office/officeart/2005/8/layout/hierarchy3"/>
    <dgm:cxn modelId="{670EEE3E-3EAA-4B7E-B4A5-29B2E8BFFA08}" type="presParOf" srcId="{81FE3E3A-49D8-442B-8312-DDC2A451E5F2}" destId="{54239C2D-438D-48EC-B3F6-3DFA9DE91AB2}" srcOrd="0" destOrd="0" presId="urn:microsoft.com/office/officeart/2005/8/layout/hierarchy3"/>
    <dgm:cxn modelId="{A9733CE0-C318-491C-8648-EC9A573C5BCF}" type="presParOf" srcId="{81FE3E3A-49D8-442B-8312-DDC2A451E5F2}" destId="{23D45047-6638-44E1-9F7A-1E17C819B3E2}" srcOrd="1" destOrd="0" presId="urn:microsoft.com/office/officeart/2005/8/layout/hierarchy3"/>
    <dgm:cxn modelId="{228AD20F-5AF5-4744-B18F-39D84ACC33E1}" type="presParOf" srcId="{6DEF5C2B-B49A-431B-BEFE-71F6D3C7D1B1}" destId="{FB18F0CE-838B-4634-A9E4-7254AB571545}" srcOrd="1" destOrd="0" presId="urn:microsoft.com/office/officeart/2005/8/layout/hierarchy3"/>
    <dgm:cxn modelId="{FF130B2A-49E6-4814-AA13-69E922BCE1E3}" type="presParOf" srcId="{FB18F0CE-838B-4634-A9E4-7254AB571545}" destId="{319E75FD-1E4F-4FE2-8CF0-40F5D274B4F1}" srcOrd="0" destOrd="0" presId="urn:microsoft.com/office/officeart/2005/8/layout/hierarchy3"/>
    <dgm:cxn modelId="{7F3408BE-1571-49D5-878F-EA4364AAA7F7}" type="presParOf" srcId="{FB18F0CE-838B-4634-A9E4-7254AB571545}" destId="{FA75B2B3-C368-4DF3-B2F3-818075D31046}" srcOrd="1" destOrd="0" presId="urn:microsoft.com/office/officeart/2005/8/layout/hierarchy3"/>
    <dgm:cxn modelId="{70B20E3F-1DC3-4085-A96B-498D5A816F56}" type="presParOf" srcId="{FB18F0CE-838B-4634-A9E4-7254AB571545}" destId="{EE5DF2C0-BCE7-4912-8315-E36AF852E284}" srcOrd="2" destOrd="0" presId="urn:microsoft.com/office/officeart/2005/8/layout/hierarchy3"/>
    <dgm:cxn modelId="{E462A5B3-95E0-4E1B-8FB4-F5E4B35D9C04}" type="presParOf" srcId="{FB18F0CE-838B-4634-A9E4-7254AB571545}" destId="{EBFE4BD1-6667-4CD5-8C76-0AF821B1F3DF}" srcOrd="3" destOrd="0" presId="urn:microsoft.com/office/officeart/2005/8/layout/hierarchy3"/>
    <dgm:cxn modelId="{9528A514-DD9D-4BFF-8023-3E538EA7958B}" type="presParOf" srcId="{FB18F0CE-838B-4634-A9E4-7254AB571545}" destId="{2A44EB07-2F01-461E-BB2F-B10993899BAC}" srcOrd="4" destOrd="0" presId="urn:microsoft.com/office/officeart/2005/8/layout/hierarchy3"/>
    <dgm:cxn modelId="{2E6A8E8A-70F5-4682-904F-B27CA2A30CF5}" type="presParOf" srcId="{FB18F0CE-838B-4634-A9E4-7254AB571545}" destId="{DD2DAAFE-9E21-4407-A0A5-58CF43823254}" srcOrd="5" destOrd="0" presId="urn:microsoft.com/office/officeart/2005/8/layout/hierarchy3"/>
    <dgm:cxn modelId="{E3B73D56-99EF-4327-9E65-F0F64A150409}" type="presParOf" srcId="{FB18F0CE-838B-4634-A9E4-7254AB571545}" destId="{9EBE65D7-5E2A-4319-AAAF-7DEDB9678295}" srcOrd="6" destOrd="0" presId="urn:microsoft.com/office/officeart/2005/8/layout/hierarchy3"/>
    <dgm:cxn modelId="{EAB30155-5F87-4F5A-A981-D6EF05949A68}" type="presParOf" srcId="{FB18F0CE-838B-4634-A9E4-7254AB571545}" destId="{2105D7DC-54BB-463E-86B9-3126B0DD59CD}" srcOrd="7" destOrd="0" presId="urn:microsoft.com/office/officeart/2005/8/layout/hierarchy3"/>
    <dgm:cxn modelId="{896D683A-DD7F-46CB-A706-5F616972D351}" type="presParOf" srcId="{9FB7EB43-E21D-4A4F-B173-EBF9DC99C3AF}" destId="{9FB64D0F-1A71-43C4-A106-43131109953D}" srcOrd="1" destOrd="0" presId="urn:microsoft.com/office/officeart/2005/8/layout/hierarchy3"/>
    <dgm:cxn modelId="{6EC7A2D2-233E-4C49-8F20-01EF60D724AF}" type="presParOf" srcId="{9FB64D0F-1A71-43C4-A106-43131109953D}" destId="{A9FCC98A-B730-4EAA-9358-FC4811798060}" srcOrd="0" destOrd="0" presId="urn:microsoft.com/office/officeart/2005/8/layout/hierarchy3"/>
    <dgm:cxn modelId="{6C1CAD4C-CB5A-4028-805E-ED15F01557CC}" type="presParOf" srcId="{A9FCC98A-B730-4EAA-9358-FC4811798060}" destId="{AEFC53A9-71AB-4C78-80AB-CB69177A79C2}" srcOrd="0" destOrd="0" presId="urn:microsoft.com/office/officeart/2005/8/layout/hierarchy3"/>
    <dgm:cxn modelId="{399117AA-68BD-4C96-8539-F0A1978E6AFE}" type="presParOf" srcId="{A9FCC98A-B730-4EAA-9358-FC4811798060}" destId="{1A263F05-0AEC-4F2F-8F04-C6C541232FD6}" srcOrd="1" destOrd="0" presId="urn:microsoft.com/office/officeart/2005/8/layout/hierarchy3"/>
    <dgm:cxn modelId="{16597CA7-10B2-4B54-9AD7-97A1092FED7C}" type="presParOf" srcId="{9FB64D0F-1A71-43C4-A106-43131109953D}" destId="{CFBD626B-29F9-4DC1-91A4-F3F031E093B8}" srcOrd="1" destOrd="0" presId="urn:microsoft.com/office/officeart/2005/8/layout/hierarchy3"/>
    <dgm:cxn modelId="{B1ABBDE0-4B0A-43AA-AD1B-1FD729F78D6D}" type="presParOf" srcId="{CFBD626B-29F9-4DC1-91A4-F3F031E093B8}" destId="{E3A9C8D7-C481-4038-8178-1949AC77E79E}" srcOrd="0" destOrd="0" presId="urn:microsoft.com/office/officeart/2005/8/layout/hierarchy3"/>
    <dgm:cxn modelId="{C1A550BD-4B47-4BEA-9948-AF09627CE1A2}" type="presParOf" srcId="{CFBD626B-29F9-4DC1-91A4-F3F031E093B8}" destId="{85D8F257-34C8-4F6E-B8A2-E6422D898BAF}" srcOrd="1" destOrd="0" presId="urn:microsoft.com/office/officeart/2005/8/layout/hierarchy3"/>
    <dgm:cxn modelId="{AECE7897-17CD-41FA-9F8C-60F20D6B70CD}" type="presParOf" srcId="{9FB7EB43-E21D-4A4F-B173-EBF9DC99C3AF}" destId="{4DD7C0AE-8076-4143-BE59-E67C6B6DD2E5}" srcOrd="2" destOrd="0" presId="urn:microsoft.com/office/officeart/2005/8/layout/hierarchy3"/>
    <dgm:cxn modelId="{723DF8D0-9F50-4026-BE8D-BB0D94975E72}" type="presParOf" srcId="{4DD7C0AE-8076-4143-BE59-E67C6B6DD2E5}" destId="{FCE0CC1D-FD46-49FC-8290-B1DEC9BF959A}" srcOrd="0" destOrd="0" presId="urn:microsoft.com/office/officeart/2005/8/layout/hierarchy3"/>
    <dgm:cxn modelId="{6532DAA7-92F6-4E9A-BBB9-61EC0699AE60}" type="presParOf" srcId="{FCE0CC1D-FD46-49FC-8290-B1DEC9BF959A}" destId="{35D06524-4BD2-4B0B-8BBB-13BD5C57F61D}" srcOrd="0" destOrd="0" presId="urn:microsoft.com/office/officeart/2005/8/layout/hierarchy3"/>
    <dgm:cxn modelId="{43752B34-D00B-4CF3-817C-2221EA8B1C7D}" type="presParOf" srcId="{FCE0CC1D-FD46-49FC-8290-B1DEC9BF959A}" destId="{6C22BC43-6E31-4965-BDCE-48CEC3C15103}" srcOrd="1" destOrd="0" presId="urn:microsoft.com/office/officeart/2005/8/layout/hierarchy3"/>
    <dgm:cxn modelId="{A9FE9EA7-512A-41A4-8D41-3F9630FFB891}" type="presParOf" srcId="{4DD7C0AE-8076-4143-BE59-E67C6B6DD2E5}" destId="{560A3CBE-CCDE-43C0-AEF5-848F7778DF33}" srcOrd="1" destOrd="0" presId="urn:microsoft.com/office/officeart/2005/8/layout/hierarchy3"/>
    <dgm:cxn modelId="{36BB8F13-C3E8-4DA7-AAE8-D8FFB4615AD3}" type="presParOf" srcId="{560A3CBE-CCDE-43C0-AEF5-848F7778DF33}" destId="{B09257AF-16C6-4FE2-BA62-ED5AD95E57D4}" srcOrd="0" destOrd="0" presId="urn:microsoft.com/office/officeart/2005/8/layout/hierarchy3"/>
    <dgm:cxn modelId="{9A1AD92E-6271-422C-A88B-0BA2555CDC8D}" type="presParOf" srcId="{560A3CBE-CCDE-43C0-AEF5-848F7778DF33}" destId="{8A0F2400-573F-4DC3-BC42-54B0A2D932FC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CB96B0-D947-45E1-A368-651EDB39FC29}" type="doc">
      <dgm:prSet loTypeId="urn:microsoft.com/office/officeart/2005/8/layout/cycle6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00254E27-8F2D-4B6A-A344-B1E4AE9BC031}" type="pres">
      <dgm:prSet presAssocID="{6CCB96B0-D947-45E1-A368-651EDB39FC2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14786C9-25D5-41C1-BCF9-F21C2E23E50B}" type="presOf" srcId="{6CCB96B0-D947-45E1-A368-651EDB39FC29}" destId="{00254E27-8F2D-4B6A-A344-B1E4AE9BC031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6A853C-854C-419E-9CA6-7B0087ADF39F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0FD3249-B8EC-4111-BCC3-87C1651493BB}" type="pres">
      <dgm:prSet presAssocID="{BA6A853C-854C-419E-9CA6-7B0087ADF39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B148DCB-F290-4D53-8B25-977091900C00}" type="presOf" srcId="{BA6A853C-854C-419E-9CA6-7B0087ADF39F}" destId="{A0FD3249-B8EC-4111-BCC3-87C1651493BB}" srcOrd="0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177FF13-A0B2-429F-B0D1-3D018853FF64}" type="doc">
      <dgm:prSet loTypeId="urn:microsoft.com/office/officeart/2005/8/layout/vList2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pPr rtl="1"/>
          <a:endParaRPr lang="ar-SA"/>
        </a:p>
      </dgm:t>
    </dgm:pt>
    <dgm:pt modelId="{6BE1426E-7D4C-486F-8650-F0D251162F35}">
      <dgm:prSet phldrT="[نص]" custT="1"/>
      <dgm:spPr/>
      <dgm:t>
        <a:bodyPr/>
        <a:lstStyle/>
        <a:p>
          <a:pPr rtl="1"/>
          <a:r>
            <a:rPr lang="ar-SA" sz="2400" dirty="0" smtClean="0"/>
            <a:t>1. لا تكتبي كلمة(سيرة ذاتية )أو(</a:t>
          </a:r>
          <a:r>
            <a:rPr lang="en-US" sz="2400" dirty="0" smtClean="0"/>
            <a:t>cv</a:t>
          </a:r>
          <a:r>
            <a:rPr lang="ar-SA" sz="2400" dirty="0" smtClean="0"/>
            <a:t>)في السيرة الذاتية.  </a:t>
          </a:r>
          <a:endParaRPr lang="ar-SA" sz="2400" dirty="0"/>
        </a:p>
      </dgm:t>
    </dgm:pt>
    <dgm:pt modelId="{2892A88C-F072-4050-AA83-4A434F8B6D42}" type="parTrans" cxnId="{17833237-9FE4-4E89-ABE6-08DA524D0CB6}">
      <dgm:prSet/>
      <dgm:spPr/>
      <dgm:t>
        <a:bodyPr/>
        <a:lstStyle/>
        <a:p>
          <a:pPr rtl="1"/>
          <a:endParaRPr lang="ar-SA"/>
        </a:p>
      </dgm:t>
    </dgm:pt>
    <dgm:pt modelId="{19E83DB1-075F-426A-99C2-529C23C1286A}" type="sibTrans" cxnId="{17833237-9FE4-4E89-ABE6-08DA524D0CB6}">
      <dgm:prSet/>
      <dgm:spPr/>
      <dgm:t>
        <a:bodyPr/>
        <a:lstStyle/>
        <a:p>
          <a:pPr rtl="1"/>
          <a:endParaRPr lang="ar-SA"/>
        </a:p>
      </dgm:t>
    </dgm:pt>
    <dgm:pt modelId="{ADB02F12-2A69-435D-8410-CEEC07610CE9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bg1">
                  <a:lumMod val="50000"/>
                </a:schemeClr>
              </a:solidFill>
            </a:rPr>
            <a:t>2.لا تستخدمي ورقاً ملون أو مزخرفاً.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76C96A48-8042-4DB3-92E3-60D01A2655FF}" type="parTrans" cxnId="{9E8852AA-295D-41B8-9246-2D33DC12B38E}">
      <dgm:prSet/>
      <dgm:spPr/>
      <dgm:t>
        <a:bodyPr/>
        <a:lstStyle/>
        <a:p>
          <a:pPr rtl="1"/>
          <a:endParaRPr lang="ar-SA"/>
        </a:p>
      </dgm:t>
    </dgm:pt>
    <dgm:pt modelId="{53562D99-5B71-43FF-BFF9-AE15656CB5C0}" type="sibTrans" cxnId="{9E8852AA-295D-41B8-9246-2D33DC12B38E}">
      <dgm:prSet/>
      <dgm:spPr/>
      <dgm:t>
        <a:bodyPr/>
        <a:lstStyle/>
        <a:p>
          <a:pPr rtl="1"/>
          <a:endParaRPr lang="ar-SA"/>
        </a:p>
      </dgm:t>
    </dgm:pt>
    <dgm:pt modelId="{468852BA-EC63-44B0-9B83-DC1458A22762}">
      <dgm:prSet phldrT="[نص]" custT="1"/>
      <dgm:spPr/>
      <dgm:t>
        <a:bodyPr/>
        <a:lstStyle/>
        <a:p>
          <a:pPr rtl="1"/>
          <a:r>
            <a:rPr lang="ar-SA" sz="2400" dirty="0" smtClean="0"/>
            <a:t>3. لا تتسرعي بتقديم السيرة الذاتية قبل مراجعتها.</a:t>
          </a:r>
          <a:endParaRPr lang="ar-SA" sz="2400" dirty="0"/>
        </a:p>
      </dgm:t>
    </dgm:pt>
    <dgm:pt modelId="{065AB31C-369C-46F2-819A-343CCC69B907}" type="parTrans" cxnId="{1F3762F7-BD23-4A8C-B123-F2BC2B2C70FA}">
      <dgm:prSet/>
      <dgm:spPr/>
      <dgm:t>
        <a:bodyPr/>
        <a:lstStyle/>
        <a:p>
          <a:pPr rtl="1"/>
          <a:endParaRPr lang="ar-SA"/>
        </a:p>
      </dgm:t>
    </dgm:pt>
    <dgm:pt modelId="{55159ECA-4628-4902-925B-8863760DE540}" type="sibTrans" cxnId="{1F3762F7-BD23-4A8C-B123-F2BC2B2C70FA}">
      <dgm:prSet/>
      <dgm:spPr/>
      <dgm:t>
        <a:bodyPr/>
        <a:lstStyle/>
        <a:p>
          <a:pPr rtl="1"/>
          <a:endParaRPr lang="ar-SA"/>
        </a:p>
      </dgm:t>
    </dgm:pt>
    <dgm:pt modelId="{B43B19EA-BD7E-44F8-9B87-8CC0FDA466E5}">
      <dgm:prSet phldrT="[نص]" custT="1"/>
      <dgm:spPr/>
      <dgm:t>
        <a:bodyPr/>
        <a:lstStyle/>
        <a:p>
          <a:pPr rtl="1"/>
          <a:r>
            <a:rPr lang="ar-SA" sz="2400" dirty="0" smtClean="0"/>
            <a:t>4.لا تكتبي تفاصيل أكثر مما ينبغي عن حالتك الاجتماعية.</a:t>
          </a:r>
          <a:endParaRPr lang="ar-SA" sz="2400" dirty="0"/>
        </a:p>
      </dgm:t>
    </dgm:pt>
    <dgm:pt modelId="{05D0EFAC-F7AF-4264-BE7E-0FDFAE35A287}" type="parTrans" cxnId="{80B5E509-9A54-4D43-9B38-6C1AB448B988}">
      <dgm:prSet/>
      <dgm:spPr/>
      <dgm:t>
        <a:bodyPr/>
        <a:lstStyle/>
        <a:p>
          <a:pPr rtl="1"/>
          <a:endParaRPr lang="ar-SA"/>
        </a:p>
      </dgm:t>
    </dgm:pt>
    <dgm:pt modelId="{EF9E5A2F-9AE7-40FA-B7E9-C529BE50FFEF}" type="sibTrans" cxnId="{80B5E509-9A54-4D43-9B38-6C1AB448B988}">
      <dgm:prSet/>
      <dgm:spPr/>
      <dgm:t>
        <a:bodyPr/>
        <a:lstStyle/>
        <a:p>
          <a:pPr rtl="1"/>
          <a:endParaRPr lang="ar-SA"/>
        </a:p>
      </dgm:t>
    </dgm:pt>
    <dgm:pt modelId="{3422770D-3483-4258-991D-FA2C1800E2C8}" type="pres">
      <dgm:prSet presAssocID="{A177FF13-A0B2-429F-B0D1-3D018853FF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464F534-956A-4CCC-9DDC-89CFCBD7C2F6}" type="pres">
      <dgm:prSet presAssocID="{6BE1426E-7D4C-486F-8650-F0D251162F3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38F164-599B-40E7-942E-7AEC3137BCC6}" type="pres">
      <dgm:prSet presAssocID="{19E83DB1-075F-426A-99C2-529C23C1286A}" presName="spacer" presStyleCnt="0"/>
      <dgm:spPr/>
    </dgm:pt>
    <dgm:pt modelId="{983A93F2-FFD5-441B-A4E8-B9DEB604F947}" type="pres">
      <dgm:prSet presAssocID="{ADB02F12-2A69-435D-8410-CEEC07610CE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59CC10-41DD-4DD2-96B7-B03751C8EA34}" type="pres">
      <dgm:prSet presAssocID="{53562D99-5B71-43FF-BFF9-AE15656CB5C0}" presName="spacer" presStyleCnt="0"/>
      <dgm:spPr/>
    </dgm:pt>
    <dgm:pt modelId="{BCC80611-645E-4E29-AA48-D4323C43B28C}" type="pres">
      <dgm:prSet presAssocID="{468852BA-EC63-44B0-9B83-DC1458A2276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3D4C660-C405-40E7-B8E1-65B1C0053314}" type="pres">
      <dgm:prSet presAssocID="{55159ECA-4628-4902-925B-8863760DE540}" presName="spacer" presStyleCnt="0"/>
      <dgm:spPr/>
    </dgm:pt>
    <dgm:pt modelId="{301CAB93-4E57-4D4D-9A6E-3FCDA301C546}" type="pres">
      <dgm:prSet presAssocID="{B43B19EA-BD7E-44F8-9B87-8CC0FDA466E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7833237-9FE4-4E89-ABE6-08DA524D0CB6}" srcId="{A177FF13-A0B2-429F-B0D1-3D018853FF64}" destId="{6BE1426E-7D4C-486F-8650-F0D251162F35}" srcOrd="0" destOrd="0" parTransId="{2892A88C-F072-4050-AA83-4A434F8B6D42}" sibTransId="{19E83DB1-075F-426A-99C2-529C23C1286A}"/>
    <dgm:cxn modelId="{3B28796D-A60F-4736-8311-F3E04C334F1C}" type="presOf" srcId="{468852BA-EC63-44B0-9B83-DC1458A22762}" destId="{BCC80611-645E-4E29-AA48-D4323C43B28C}" srcOrd="0" destOrd="0" presId="urn:microsoft.com/office/officeart/2005/8/layout/vList2"/>
    <dgm:cxn modelId="{80B5E509-9A54-4D43-9B38-6C1AB448B988}" srcId="{A177FF13-A0B2-429F-B0D1-3D018853FF64}" destId="{B43B19EA-BD7E-44F8-9B87-8CC0FDA466E5}" srcOrd="3" destOrd="0" parTransId="{05D0EFAC-F7AF-4264-BE7E-0FDFAE35A287}" sibTransId="{EF9E5A2F-9AE7-40FA-B7E9-C529BE50FFEF}"/>
    <dgm:cxn modelId="{99E42F62-7CC0-4B0A-BA2C-FB376D1FC5E0}" type="presOf" srcId="{A177FF13-A0B2-429F-B0D1-3D018853FF64}" destId="{3422770D-3483-4258-991D-FA2C1800E2C8}" srcOrd="0" destOrd="0" presId="urn:microsoft.com/office/officeart/2005/8/layout/vList2"/>
    <dgm:cxn modelId="{1F3762F7-BD23-4A8C-B123-F2BC2B2C70FA}" srcId="{A177FF13-A0B2-429F-B0D1-3D018853FF64}" destId="{468852BA-EC63-44B0-9B83-DC1458A22762}" srcOrd="2" destOrd="0" parTransId="{065AB31C-369C-46F2-819A-343CCC69B907}" sibTransId="{55159ECA-4628-4902-925B-8863760DE540}"/>
    <dgm:cxn modelId="{A5F716DC-2630-44F5-ABA5-F951C564000E}" type="presOf" srcId="{6BE1426E-7D4C-486F-8650-F0D251162F35}" destId="{E464F534-956A-4CCC-9DDC-89CFCBD7C2F6}" srcOrd="0" destOrd="0" presId="urn:microsoft.com/office/officeart/2005/8/layout/vList2"/>
    <dgm:cxn modelId="{8E602A7E-0714-4735-8F91-74AB2DD37DDC}" type="presOf" srcId="{B43B19EA-BD7E-44F8-9B87-8CC0FDA466E5}" destId="{301CAB93-4E57-4D4D-9A6E-3FCDA301C546}" srcOrd="0" destOrd="0" presId="urn:microsoft.com/office/officeart/2005/8/layout/vList2"/>
    <dgm:cxn modelId="{359E43C2-5BA6-42B2-8D26-23E1AE005AB4}" type="presOf" srcId="{ADB02F12-2A69-435D-8410-CEEC07610CE9}" destId="{983A93F2-FFD5-441B-A4E8-B9DEB604F947}" srcOrd="0" destOrd="0" presId="urn:microsoft.com/office/officeart/2005/8/layout/vList2"/>
    <dgm:cxn modelId="{9E8852AA-295D-41B8-9246-2D33DC12B38E}" srcId="{A177FF13-A0B2-429F-B0D1-3D018853FF64}" destId="{ADB02F12-2A69-435D-8410-CEEC07610CE9}" srcOrd="1" destOrd="0" parTransId="{76C96A48-8042-4DB3-92E3-60D01A2655FF}" sibTransId="{53562D99-5B71-43FF-BFF9-AE15656CB5C0}"/>
    <dgm:cxn modelId="{87A296EE-AAC7-49C8-8A0B-5F4E81D006D5}" type="presParOf" srcId="{3422770D-3483-4258-991D-FA2C1800E2C8}" destId="{E464F534-956A-4CCC-9DDC-89CFCBD7C2F6}" srcOrd="0" destOrd="0" presId="urn:microsoft.com/office/officeart/2005/8/layout/vList2"/>
    <dgm:cxn modelId="{7B1C56F9-3E93-4F5E-B4F5-016C8E0C7CC2}" type="presParOf" srcId="{3422770D-3483-4258-991D-FA2C1800E2C8}" destId="{FB38F164-599B-40E7-942E-7AEC3137BCC6}" srcOrd="1" destOrd="0" presId="urn:microsoft.com/office/officeart/2005/8/layout/vList2"/>
    <dgm:cxn modelId="{A9C4B8DA-4B99-4C12-B466-04B77F5A5333}" type="presParOf" srcId="{3422770D-3483-4258-991D-FA2C1800E2C8}" destId="{983A93F2-FFD5-441B-A4E8-B9DEB604F947}" srcOrd="2" destOrd="0" presId="urn:microsoft.com/office/officeart/2005/8/layout/vList2"/>
    <dgm:cxn modelId="{CB3C6DAA-9C72-4E13-97ED-CA6964719F15}" type="presParOf" srcId="{3422770D-3483-4258-991D-FA2C1800E2C8}" destId="{9259CC10-41DD-4DD2-96B7-B03751C8EA34}" srcOrd="3" destOrd="0" presId="urn:microsoft.com/office/officeart/2005/8/layout/vList2"/>
    <dgm:cxn modelId="{2DEE17E0-22B8-49D2-9ACF-2D46F6A88260}" type="presParOf" srcId="{3422770D-3483-4258-991D-FA2C1800E2C8}" destId="{BCC80611-645E-4E29-AA48-D4323C43B28C}" srcOrd="4" destOrd="0" presId="urn:microsoft.com/office/officeart/2005/8/layout/vList2"/>
    <dgm:cxn modelId="{C485632F-607B-4C92-BA1E-13BD522CE5FE}" type="presParOf" srcId="{3422770D-3483-4258-991D-FA2C1800E2C8}" destId="{F3D4C660-C405-40E7-B8E1-65B1C0053314}" srcOrd="5" destOrd="0" presId="urn:microsoft.com/office/officeart/2005/8/layout/vList2"/>
    <dgm:cxn modelId="{16C21386-1B48-418E-8AEF-A3B91DC59748}" type="presParOf" srcId="{3422770D-3483-4258-991D-FA2C1800E2C8}" destId="{301CAB93-4E57-4D4D-9A6E-3FCDA301C54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177FF13-A0B2-429F-B0D1-3D018853FF64}" type="doc">
      <dgm:prSet loTypeId="urn:microsoft.com/office/officeart/2005/8/layout/vList2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pPr rtl="1"/>
          <a:endParaRPr lang="ar-SA"/>
        </a:p>
      </dgm:t>
    </dgm:pt>
    <dgm:pt modelId="{ADB02F12-2A69-435D-8410-CEEC07610CE9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bg1">
                  <a:lumMod val="50000"/>
                </a:schemeClr>
              </a:solidFill>
            </a:rPr>
            <a:t>6.احرصي على طباعة سيرتك بشكل جيد.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53562D99-5B71-43FF-BFF9-AE15656CB5C0}" type="sibTrans" cxnId="{9E8852AA-295D-41B8-9246-2D33DC12B38E}">
      <dgm:prSet/>
      <dgm:spPr/>
      <dgm:t>
        <a:bodyPr/>
        <a:lstStyle/>
        <a:p>
          <a:pPr rtl="1"/>
          <a:endParaRPr lang="ar-SA"/>
        </a:p>
      </dgm:t>
    </dgm:pt>
    <dgm:pt modelId="{76C96A48-8042-4DB3-92E3-60D01A2655FF}" type="parTrans" cxnId="{9E8852AA-295D-41B8-9246-2D33DC12B38E}">
      <dgm:prSet/>
      <dgm:spPr/>
      <dgm:t>
        <a:bodyPr/>
        <a:lstStyle/>
        <a:p>
          <a:pPr rtl="1"/>
          <a:endParaRPr lang="ar-SA"/>
        </a:p>
      </dgm:t>
    </dgm:pt>
    <dgm:pt modelId="{F507C461-3274-4743-99A7-DB44E2B29A90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bg1">
                  <a:lumMod val="50000"/>
                </a:schemeClr>
              </a:solidFill>
            </a:rPr>
            <a:t>5.لا تستخدمي اختصارات لأول مرة بدون ذكر مدلولها.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8AA04B0B-1939-4559-AB7A-981631449FA5}" type="parTrans" cxnId="{23D46924-6A80-4AEB-BB9E-695A83393AA4}">
      <dgm:prSet/>
      <dgm:spPr/>
      <dgm:t>
        <a:bodyPr/>
        <a:lstStyle/>
        <a:p>
          <a:pPr rtl="1"/>
          <a:endParaRPr lang="ar-SA"/>
        </a:p>
      </dgm:t>
    </dgm:pt>
    <dgm:pt modelId="{0566C507-937B-4AFE-B086-603088EFEB49}" type="sibTrans" cxnId="{23D46924-6A80-4AEB-BB9E-695A83393AA4}">
      <dgm:prSet/>
      <dgm:spPr/>
      <dgm:t>
        <a:bodyPr/>
        <a:lstStyle/>
        <a:p>
          <a:pPr rtl="1"/>
          <a:endParaRPr lang="ar-SA"/>
        </a:p>
      </dgm:t>
    </dgm:pt>
    <dgm:pt modelId="{C859799F-A4FA-4B05-BDFC-4CFBA4E54B27}">
      <dgm:prSet phldrT="[نص]" custT="1"/>
      <dgm:spPr/>
      <dgm:t>
        <a:bodyPr/>
        <a:lstStyle/>
        <a:p>
          <a:pPr rtl="1"/>
          <a:r>
            <a:rPr lang="ar-SA" sz="2400" dirty="0" smtClean="0"/>
            <a:t>7. لا تختصري سيرتك بدرجة تؤثر بوضوحها.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C10C4A57-8211-46A9-81F6-5B0610A68DBE}" type="parTrans" cxnId="{31EA9974-C223-47EF-A25A-5A770B992792}">
      <dgm:prSet/>
      <dgm:spPr/>
      <dgm:t>
        <a:bodyPr/>
        <a:lstStyle/>
        <a:p>
          <a:pPr rtl="1"/>
          <a:endParaRPr lang="ar-SA"/>
        </a:p>
      </dgm:t>
    </dgm:pt>
    <dgm:pt modelId="{333CE993-CE09-4AEC-B57D-E6FB397F100A}" type="sibTrans" cxnId="{31EA9974-C223-47EF-A25A-5A770B992792}">
      <dgm:prSet/>
      <dgm:spPr/>
      <dgm:t>
        <a:bodyPr/>
        <a:lstStyle/>
        <a:p>
          <a:pPr rtl="1"/>
          <a:endParaRPr lang="ar-SA"/>
        </a:p>
      </dgm:t>
    </dgm:pt>
    <dgm:pt modelId="{036E4318-1D68-4916-A3BD-6A3BFBBC532D}">
      <dgm:prSet phldrT="[نص]" custT="1"/>
      <dgm:spPr/>
      <dgm:t>
        <a:bodyPr/>
        <a:lstStyle/>
        <a:p>
          <a:pPr rtl="1"/>
          <a:r>
            <a:rPr lang="ar-SA" sz="2400" dirty="0" smtClean="0"/>
            <a:t>8.لا تذكر سوى الحقيقة.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4D3D39AC-5E1E-472B-A99E-9D42DDA04AAE}" type="parTrans" cxnId="{E34AC0C5-6583-4E97-ACC0-9BDD8FD55750}">
      <dgm:prSet/>
      <dgm:spPr/>
      <dgm:t>
        <a:bodyPr/>
        <a:lstStyle/>
        <a:p>
          <a:pPr rtl="1"/>
          <a:endParaRPr lang="ar-SA"/>
        </a:p>
      </dgm:t>
    </dgm:pt>
    <dgm:pt modelId="{79254879-AF02-4F0F-82D3-419F7C177647}" type="sibTrans" cxnId="{E34AC0C5-6583-4E97-ACC0-9BDD8FD55750}">
      <dgm:prSet/>
      <dgm:spPr/>
      <dgm:t>
        <a:bodyPr/>
        <a:lstStyle/>
        <a:p>
          <a:pPr rtl="1"/>
          <a:endParaRPr lang="ar-SA"/>
        </a:p>
      </dgm:t>
    </dgm:pt>
    <dgm:pt modelId="{3422770D-3483-4258-991D-FA2C1800E2C8}" type="pres">
      <dgm:prSet presAssocID="{A177FF13-A0B2-429F-B0D1-3D018853FF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14CA6A-8BCD-4DE9-8CF3-B0E7906383D0}" type="pres">
      <dgm:prSet presAssocID="{F507C461-3274-4743-99A7-DB44E2B29A9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0BDD3AE-8989-4840-BCA9-FF60FF7A1B5C}" type="pres">
      <dgm:prSet presAssocID="{0566C507-937B-4AFE-B086-603088EFEB49}" presName="spacer" presStyleCnt="0"/>
      <dgm:spPr/>
    </dgm:pt>
    <dgm:pt modelId="{983A93F2-FFD5-441B-A4E8-B9DEB604F947}" type="pres">
      <dgm:prSet presAssocID="{ADB02F12-2A69-435D-8410-CEEC07610CE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59CC10-41DD-4DD2-96B7-B03751C8EA34}" type="pres">
      <dgm:prSet presAssocID="{53562D99-5B71-43FF-BFF9-AE15656CB5C0}" presName="spacer" presStyleCnt="0"/>
      <dgm:spPr/>
    </dgm:pt>
    <dgm:pt modelId="{2A39381A-3F06-40BC-AEC4-AD424CF79669}" type="pres">
      <dgm:prSet presAssocID="{C859799F-A4FA-4B05-BDFC-4CFBA4E54B2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7739057-DF15-4D08-B6E0-DF0A3C344669}" type="pres">
      <dgm:prSet presAssocID="{333CE993-CE09-4AEC-B57D-E6FB397F100A}" presName="spacer" presStyleCnt="0"/>
      <dgm:spPr/>
    </dgm:pt>
    <dgm:pt modelId="{1347C023-E6AA-42D9-BF53-9D7EEBBC1E24}" type="pres">
      <dgm:prSet presAssocID="{036E4318-1D68-4916-A3BD-6A3BFBBC532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34AC0C5-6583-4E97-ACC0-9BDD8FD55750}" srcId="{A177FF13-A0B2-429F-B0D1-3D018853FF64}" destId="{036E4318-1D68-4916-A3BD-6A3BFBBC532D}" srcOrd="3" destOrd="0" parTransId="{4D3D39AC-5E1E-472B-A99E-9D42DDA04AAE}" sibTransId="{79254879-AF02-4F0F-82D3-419F7C177647}"/>
    <dgm:cxn modelId="{23D46924-6A80-4AEB-BB9E-695A83393AA4}" srcId="{A177FF13-A0B2-429F-B0D1-3D018853FF64}" destId="{F507C461-3274-4743-99A7-DB44E2B29A90}" srcOrd="0" destOrd="0" parTransId="{8AA04B0B-1939-4559-AB7A-981631449FA5}" sibTransId="{0566C507-937B-4AFE-B086-603088EFEB49}"/>
    <dgm:cxn modelId="{31EA9974-C223-47EF-A25A-5A770B992792}" srcId="{A177FF13-A0B2-429F-B0D1-3D018853FF64}" destId="{C859799F-A4FA-4B05-BDFC-4CFBA4E54B27}" srcOrd="2" destOrd="0" parTransId="{C10C4A57-8211-46A9-81F6-5B0610A68DBE}" sibTransId="{333CE993-CE09-4AEC-B57D-E6FB397F100A}"/>
    <dgm:cxn modelId="{AA3910C5-DA59-48D9-A979-5A10CFC66EC0}" type="presOf" srcId="{A177FF13-A0B2-429F-B0D1-3D018853FF64}" destId="{3422770D-3483-4258-991D-FA2C1800E2C8}" srcOrd="0" destOrd="0" presId="urn:microsoft.com/office/officeart/2005/8/layout/vList2"/>
    <dgm:cxn modelId="{FE30DF84-E02C-4852-BC75-A810633DB484}" type="presOf" srcId="{C859799F-A4FA-4B05-BDFC-4CFBA4E54B27}" destId="{2A39381A-3F06-40BC-AEC4-AD424CF79669}" srcOrd="0" destOrd="0" presId="urn:microsoft.com/office/officeart/2005/8/layout/vList2"/>
    <dgm:cxn modelId="{8E846715-10AF-441F-886D-A78C130E98DF}" type="presOf" srcId="{ADB02F12-2A69-435D-8410-CEEC07610CE9}" destId="{983A93F2-FFD5-441B-A4E8-B9DEB604F947}" srcOrd="0" destOrd="0" presId="urn:microsoft.com/office/officeart/2005/8/layout/vList2"/>
    <dgm:cxn modelId="{41CF1BD0-8663-4E4D-A4C5-12EE438B9BCC}" type="presOf" srcId="{036E4318-1D68-4916-A3BD-6A3BFBBC532D}" destId="{1347C023-E6AA-42D9-BF53-9D7EEBBC1E24}" srcOrd="0" destOrd="0" presId="urn:microsoft.com/office/officeart/2005/8/layout/vList2"/>
    <dgm:cxn modelId="{4D768A35-EB96-475D-A38C-82B75379789C}" type="presOf" srcId="{F507C461-3274-4743-99A7-DB44E2B29A90}" destId="{8914CA6A-8BCD-4DE9-8CF3-B0E7906383D0}" srcOrd="0" destOrd="0" presId="urn:microsoft.com/office/officeart/2005/8/layout/vList2"/>
    <dgm:cxn modelId="{9E8852AA-295D-41B8-9246-2D33DC12B38E}" srcId="{A177FF13-A0B2-429F-B0D1-3D018853FF64}" destId="{ADB02F12-2A69-435D-8410-CEEC07610CE9}" srcOrd="1" destOrd="0" parTransId="{76C96A48-8042-4DB3-92E3-60D01A2655FF}" sibTransId="{53562D99-5B71-43FF-BFF9-AE15656CB5C0}"/>
    <dgm:cxn modelId="{0E5B11AE-DC42-4499-8C9B-ED0D862FEF37}" type="presParOf" srcId="{3422770D-3483-4258-991D-FA2C1800E2C8}" destId="{8914CA6A-8BCD-4DE9-8CF3-B0E7906383D0}" srcOrd="0" destOrd="0" presId="urn:microsoft.com/office/officeart/2005/8/layout/vList2"/>
    <dgm:cxn modelId="{EE746EB6-6F80-4E2E-8E78-07841E8CE300}" type="presParOf" srcId="{3422770D-3483-4258-991D-FA2C1800E2C8}" destId="{70BDD3AE-8989-4840-BCA9-FF60FF7A1B5C}" srcOrd="1" destOrd="0" presId="urn:microsoft.com/office/officeart/2005/8/layout/vList2"/>
    <dgm:cxn modelId="{B9734221-83AA-43F7-8E60-474805A9E9EC}" type="presParOf" srcId="{3422770D-3483-4258-991D-FA2C1800E2C8}" destId="{983A93F2-FFD5-441B-A4E8-B9DEB604F947}" srcOrd="2" destOrd="0" presId="urn:microsoft.com/office/officeart/2005/8/layout/vList2"/>
    <dgm:cxn modelId="{470B2DB1-B01B-4B9A-846C-EB80DCADD2EC}" type="presParOf" srcId="{3422770D-3483-4258-991D-FA2C1800E2C8}" destId="{9259CC10-41DD-4DD2-96B7-B03751C8EA34}" srcOrd="3" destOrd="0" presId="urn:microsoft.com/office/officeart/2005/8/layout/vList2"/>
    <dgm:cxn modelId="{770C4216-9D9D-442B-9F6B-751407F38C7E}" type="presParOf" srcId="{3422770D-3483-4258-991D-FA2C1800E2C8}" destId="{2A39381A-3F06-40BC-AEC4-AD424CF79669}" srcOrd="4" destOrd="0" presId="urn:microsoft.com/office/officeart/2005/8/layout/vList2"/>
    <dgm:cxn modelId="{31EF4327-8B12-46D6-8FC7-BC11E666D294}" type="presParOf" srcId="{3422770D-3483-4258-991D-FA2C1800E2C8}" destId="{77739057-DF15-4D08-B6E0-DF0A3C344669}" srcOrd="5" destOrd="0" presId="urn:microsoft.com/office/officeart/2005/8/layout/vList2"/>
    <dgm:cxn modelId="{DF30E2B8-704E-4F6A-8994-C14EEAE5A49C}" type="presParOf" srcId="{3422770D-3483-4258-991D-FA2C1800E2C8}" destId="{1347C023-E6AA-42D9-BF53-9D7EEBBC1E2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177FF13-A0B2-429F-B0D1-3D018853FF64}" type="doc">
      <dgm:prSet loTypeId="urn:microsoft.com/office/officeart/2005/8/layout/vList2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pPr rtl="1"/>
          <a:endParaRPr lang="ar-SA"/>
        </a:p>
      </dgm:t>
    </dgm:pt>
    <dgm:pt modelId="{ADB02F12-2A69-435D-8410-CEEC07610CE9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bg1">
                  <a:lumMod val="50000"/>
                </a:schemeClr>
              </a:solidFill>
            </a:rPr>
            <a:t>10.لاتنسخين(الوصف الوظيفي) من إعلان الوظيفة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53562D99-5B71-43FF-BFF9-AE15656CB5C0}" type="sibTrans" cxnId="{9E8852AA-295D-41B8-9246-2D33DC12B38E}">
      <dgm:prSet/>
      <dgm:spPr/>
      <dgm:t>
        <a:bodyPr/>
        <a:lstStyle/>
        <a:p>
          <a:pPr rtl="1"/>
          <a:endParaRPr lang="ar-SA"/>
        </a:p>
      </dgm:t>
    </dgm:pt>
    <dgm:pt modelId="{76C96A48-8042-4DB3-92E3-60D01A2655FF}" type="parTrans" cxnId="{9E8852AA-295D-41B8-9246-2D33DC12B38E}">
      <dgm:prSet/>
      <dgm:spPr/>
      <dgm:t>
        <a:bodyPr/>
        <a:lstStyle/>
        <a:p>
          <a:pPr rtl="1"/>
          <a:endParaRPr lang="ar-SA"/>
        </a:p>
      </dgm:t>
    </dgm:pt>
    <dgm:pt modelId="{F507C461-3274-4743-99A7-DB44E2B29A90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bg1">
                  <a:lumMod val="50000"/>
                </a:schemeClr>
              </a:solidFill>
            </a:rPr>
            <a:t>9.استخدمي(النسق الفعال)الذي يهتم بالمهارات إذا كنت          ترغبين بالعمل في مجال ليس لديك خبرة كبيرة.                            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8AA04B0B-1939-4559-AB7A-981631449FA5}" type="parTrans" cxnId="{23D46924-6A80-4AEB-BB9E-695A83393AA4}">
      <dgm:prSet/>
      <dgm:spPr/>
      <dgm:t>
        <a:bodyPr/>
        <a:lstStyle/>
        <a:p>
          <a:pPr rtl="1"/>
          <a:endParaRPr lang="ar-SA"/>
        </a:p>
      </dgm:t>
    </dgm:pt>
    <dgm:pt modelId="{0566C507-937B-4AFE-B086-603088EFEB49}" type="sibTrans" cxnId="{23D46924-6A80-4AEB-BB9E-695A83393AA4}">
      <dgm:prSet/>
      <dgm:spPr/>
      <dgm:t>
        <a:bodyPr/>
        <a:lstStyle/>
        <a:p>
          <a:pPr rtl="1"/>
          <a:endParaRPr lang="ar-SA"/>
        </a:p>
      </dgm:t>
    </dgm:pt>
    <dgm:pt modelId="{C859799F-A4FA-4B05-BDFC-4CFBA4E54B27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bg1">
                  <a:lumMod val="50000"/>
                </a:schemeClr>
              </a:solidFill>
            </a:rPr>
            <a:t>11.لا تقدمين سيرتك الذاتية إلى وظائف غير مؤهله لها.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C10C4A57-8211-46A9-81F6-5B0610A68DBE}" type="parTrans" cxnId="{31EA9974-C223-47EF-A25A-5A770B992792}">
      <dgm:prSet/>
      <dgm:spPr/>
      <dgm:t>
        <a:bodyPr/>
        <a:lstStyle/>
        <a:p>
          <a:pPr rtl="1"/>
          <a:endParaRPr lang="ar-SA"/>
        </a:p>
      </dgm:t>
    </dgm:pt>
    <dgm:pt modelId="{333CE993-CE09-4AEC-B57D-E6FB397F100A}" type="sibTrans" cxnId="{31EA9974-C223-47EF-A25A-5A770B992792}">
      <dgm:prSet/>
      <dgm:spPr/>
      <dgm:t>
        <a:bodyPr/>
        <a:lstStyle/>
        <a:p>
          <a:pPr rtl="1"/>
          <a:endParaRPr lang="ar-SA"/>
        </a:p>
      </dgm:t>
    </dgm:pt>
    <dgm:pt modelId="{036E4318-1D68-4916-A3BD-6A3BFBBC532D}">
      <dgm:prSet phldrT="[نص]" custT="1"/>
      <dgm:spPr/>
      <dgm:t>
        <a:bodyPr/>
        <a:lstStyle/>
        <a:p>
          <a:pPr rtl="1"/>
          <a:r>
            <a:rPr lang="ar-SA" sz="2400" dirty="0" smtClean="0">
              <a:solidFill>
                <a:schemeClr val="bg1">
                  <a:lumMod val="50000"/>
                </a:schemeClr>
              </a:solidFill>
            </a:rPr>
            <a:t>12.لاترفق أوراقاً أو مستندات مع سيرتك أو صوراً منها.</a:t>
          </a:r>
          <a:endParaRPr lang="ar-SA" sz="2400" dirty="0">
            <a:solidFill>
              <a:schemeClr val="bg1">
                <a:lumMod val="50000"/>
              </a:schemeClr>
            </a:solidFill>
          </a:endParaRPr>
        </a:p>
      </dgm:t>
    </dgm:pt>
    <dgm:pt modelId="{4D3D39AC-5E1E-472B-A99E-9D42DDA04AAE}" type="parTrans" cxnId="{E34AC0C5-6583-4E97-ACC0-9BDD8FD55750}">
      <dgm:prSet/>
      <dgm:spPr/>
      <dgm:t>
        <a:bodyPr/>
        <a:lstStyle/>
        <a:p>
          <a:pPr rtl="1"/>
          <a:endParaRPr lang="ar-SA"/>
        </a:p>
      </dgm:t>
    </dgm:pt>
    <dgm:pt modelId="{79254879-AF02-4F0F-82D3-419F7C177647}" type="sibTrans" cxnId="{E34AC0C5-6583-4E97-ACC0-9BDD8FD55750}">
      <dgm:prSet/>
      <dgm:spPr/>
      <dgm:t>
        <a:bodyPr/>
        <a:lstStyle/>
        <a:p>
          <a:pPr rtl="1"/>
          <a:endParaRPr lang="ar-SA"/>
        </a:p>
      </dgm:t>
    </dgm:pt>
    <dgm:pt modelId="{3422770D-3483-4258-991D-FA2C1800E2C8}" type="pres">
      <dgm:prSet presAssocID="{A177FF13-A0B2-429F-B0D1-3D018853FF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914CA6A-8BCD-4DE9-8CF3-B0E7906383D0}" type="pres">
      <dgm:prSet presAssocID="{F507C461-3274-4743-99A7-DB44E2B29A9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0BDD3AE-8989-4840-BCA9-FF60FF7A1B5C}" type="pres">
      <dgm:prSet presAssocID="{0566C507-937B-4AFE-B086-603088EFEB49}" presName="spacer" presStyleCnt="0"/>
      <dgm:spPr/>
    </dgm:pt>
    <dgm:pt modelId="{983A93F2-FFD5-441B-A4E8-B9DEB604F947}" type="pres">
      <dgm:prSet presAssocID="{ADB02F12-2A69-435D-8410-CEEC07610CE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259CC10-41DD-4DD2-96B7-B03751C8EA34}" type="pres">
      <dgm:prSet presAssocID="{53562D99-5B71-43FF-BFF9-AE15656CB5C0}" presName="spacer" presStyleCnt="0"/>
      <dgm:spPr/>
    </dgm:pt>
    <dgm:pt modelId="{2A39381A-3F06-40BC-AEC4-AD424CF79669}" type="pres">
      <dgm:prSet presAssocID="{C859799F-A4FA-4B05-BDFC-4CFBA4E54B2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7739057-DF15-4D08-B6E0-DF0A3C344669}" type="pres">
      <dgm:prSet presAssocID="{333CE993-CE09-4AEC-B57D-E6FB397F100A}" presName="spacer" presStyleCnt="0"/>
      <dgm:spPr/>
    </dgm:pt>
    <dgm:pt modelId="{1347C023-E6AA-42D9-BF53-9D7EEBBC1E24}" type="pres">
      <dgm:prSet presAssocID="{036E4318-1D68-4916-A3BD-6A3BFBBC532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3D46924-6A80-4AEB-BB9E-695A83393AA4}" srcId="{A177FF13-A0B2-429F-B0D1-3D018853FF64}" destId="{F507C461-3274-4743-99A7-DB44E2B29A90}" srcOrd="0" destOrd="0" parTransId="{8AA04B0B-1939-4559-AB7A-981631449FA5}" sibTransId="{0566C507-937B-4AFE-B086-603088EFEB49}"/>
    <dgm:cxn modelId="{C3C5771C-7696-4AB9-8D44-8A64F90853DA}" type="presOf" srcId="{C859799F-A4FA-4B05-BDFC-4CFBA4E54B27}" destId="{2A39381A-3F06-40BC-AEC4-AD424CF79669}" srcOrd="0" destOrd="0" presId="urn:microsoft.com/office/officeart/2005/8/layout/vList2"/>
    <dgm:cxn modelId="{31EA9974-C223-47EF-A25A-5A770B992792}" srcId="{A177FF13-A0B2-429F-B0D1-3D018853FF64}" destId="{C859799F-A4FA-4B05-BDFC-4CFBA4E54B27}" srcOrd="2" destOrd="0" parTransId="{C10C4A57-8211-46A9-81F6-5B0610A68DBE}" sibTransId="{333CE993-CE09-4AEC-B57D-E6FB397F100A}"/>
    <dgm:cxn modelId="{E34AC0C5-6583-4E97-ACC0-9BDD8FD55750}" srcId="{A177FF13-A0B2-429F-B0D1-3D018853FF64}" destId="{036E4318-1D68-4916-A3BD-6A3BFBBC532D}" srcOrd="3" destOrd="0" parTransId="{4D3D39AC-5E1E-472B-A99E-9D42DDA04AAE}" sibTransId="{79254879-AF02-4F0F-82D3-419F7C177647}"/>
    <dgm:cxn modelId="{369851D7-F578-44AF-B8B2-492AE981652F}" type="presOf" srcId="{F507C461-3274-4743-99A7-DB44E2B29A90}" destId="{8914CA6A-8BCD-4DE9-8CF3-B0E7906383D0}" srcOrd="0" destOrd="0" presId="urn:microsoft.com/office/officeart/2005/8/layout/vList2"/>
    <dgm:cxn modelId="{9E8852AA-295D-41B8-9246-2D33DC12B38E}" srcId="{A177FF13-A0B2-429F-B0D1-3D018853FF64}" destId="{ADB02F12-2A69-435D-8410-CEEC07610CE9}" srcOrd="1" destOrd="0" parTransId="{76C96A48-8042-4DB3-92E3-60D01A2655FF}" sibTransId="{53562D99-5B71-43FF-BFF9-AE15656CB5C0}"/>
    <dgm:cxn modelId="{A6E874B8-B2F3-440C-89AE-C1291E3EA135}" type="presOf" srcId="{A177FF13-A0B2-429F-B0D1-3D018853FF64}" destId="{3422770D-3483-4258-991D-FA2C1800E2C8}" srcOrd="0" destOrd="0" presId="urn:microsoft.com/office/officeart/2005/8/layout/vList2"/>
    <dgm:cxn modelId="{12E825B7-6C46-4CE0-90A1-74A50DE49CDC}" type="presOf" srcId="{ADB02F12-2A69-435D-8410-CEEC07610CE9}" destId="{983A93F2-FFD5-441B-A4E8-B9DEB604F947}" srcOrd="0" destOrd="0" presId="urn:microsoft.com/office/officeart/2005/8/layout/vList2"/>
    <dgm:cxn modelId="{FF229D99-5996-47B8-9278-A30E2900E18A}" type="presOf" srcId="{036E4318-1D68-4916-A3BD-6A3BFBBC532D}" destId="{1347C023-E6AA-42D9-BF53-9D7EEBBC1E24}" srcOrd="0" destOrd="0" presId="urn:microsoft.com/office/officeart/2005/8/layout/vList2"/>
    <dgm:cxn modelId="{D7494BD0-F02A-439C-AAA8-0F743D527C2A}" type="presParOf" srcId="{3422770D-3483-4258-991D-FA2C1800E2C8}" destId="{8914CA6A-8BCD-4DE9-8CF3-B0E7906383D0}" srcOrd="0" destOrd="0" presId="urn:microsoft.com/office/officeart/2005/8/layout/vList2"/>
    <dgm:cxn modelId="{5BADACF0-BB94-4572-95FB-E485E7C4A967}" type="presParOf" srcId="{3422770D-3483-4258-991D-FA2C1800E2C8}" destId="{70BDD3AE-8989-4840-BCA9-FF60FF7A1B5C}" srcOrd="1" destOrd="0" presId="urn:microsoft.com/office/officeart/2005/8/layout/vList2"/>
    <dgm:cxn modelId="{4AF4B5E1-960A-4654-8296-52391F86F679}" type="presParOf" srcId="{3422770D-3483-4258-991D-FA2C1800E2C8}" destId="{983A93F2-FFD5-441B-A4E8-B9DEB604F947}" srcOrd="2" destOrd="0" presId="urn:microsoft.com/office/officeart/2005/8/layout/vList2"/>
    <dgm:cxn modelId="{CECA76CA-8431-4D46-93F4-161A7E9E13D2}" type="presParOf" srcId="{3422770D-3483-4258-991D-FA2C1800E2C8}" destId="{9259CC10-41DD-4DD2-96B7-B03751C8EA34}" srcOrd="3" destOrd="0" presId="urn:microsoft.com/office/officeart/2005/8/layout/vList2"/>
    <dgm:cxn modelId="{6E9DCE14-9681-476B-851F-D312009A521B}" type="presParOf" srcId="{3422770D-3483-4258-991D-FA2C1800E2C8}" destId="{2A39381A-3F06-40BC-AEC4-AD424CF79669}" srcOrd="4" destOrd="0" presId="urn:microsoft.com/office/officeart/2005/8/layout/vList2"/>
    <dgm:cxn modelId="{A785AF90-4A42-49B8-98E5-C368534D4859}" type="presParOf" srcId="{3422770D-3483-4258-991D-FA2C1800E2C8}" destId="{77739057-DF15-4D08-B6E0-DF0A3C344669}" srcOrd="5" destOrd="0" presId="urn:microsoft.com/office/officeart/2005/8/layout/vList2"/>
    <dgm:cxn modelId="{39A1B368-1AE4-445D-B1FD-CB65E707B683}" type="presParOf" srcId="{3422770D-3483-4258-991D-FA2C1800E2C8}" destId="{1347C023-E6AA-42D9-BF53-9D7EEBBC1E2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88FE3E-B3BE-43D4-A7FF-A1B013FE20DE}">
      <dsp:nvSpPr>
        <dsp:cNvPr id="0" name=""/>
        <dsp:cNvSpPr/>
      </dsp:nvSpPr>
      <dsp:spPr>
        <a:xfrm>
          <a:off x="3350726" y="887035"/>
          <a:ext cx="1651465" cy="12921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5966"/>
              </a:lnTo>
              <a:lnTo>
                <a:pt x="1651465" y="1155966"/>
              </a:lnTo>
              <a:lnTo>
                <a:pt x="1651465" y="1292103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C5BA23-DACC-455C-AD21-BF92960E93B9}">
      <dsp:nvSpPr>
        <dsp:cNvPr id="0" name=""/>
        <dsp:cNvSpPr/>
      </dsp:nvSpPr>
      <dsp:spPr>
        <a:xfrm>
          <a:off x="2077638" y="3023741"/>
          <a:ext cx="2463856" cy="1103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6908"/>
              </a:lnTo>
              <a:lnTo>
                <a:pt x="2463856" y="966908"/>
              </a:lnTo>
              <a:lnTo>
                <a:pt x="2463856" y="1103045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113E4D-CB7E-4E5C-9E25-90BAF2517FE0}">
      <dsp:nvSpPr>
        <dsp:cNvPr id="0" name=""/>
        <dsp:cNvSpPr/>
      </dsp:nvSpPr>
      <dsp:spPr>
        <a:xfrm>
          <a:off x="1357628" y="3023741"/>
          <a:ext cx="720010" cy="1128576"/>
        </a:xfrm>
        <a:custGeom>
          <a:avLst/>
          <a:gdLst/>
          <a:ahLst/>
          <a:cxnLst/>
          <a:rect l="0" t="0" r="0" b="0"/>
          <a:pathLst>
            <a:path>
              <a:moveTo>
                <a:pt x="720010" y="0"/>
              </a:moveTo>
              <a:lnTo>
                <a:pt x="720010" y="992439"/>
              </a:lnTo>
              <a:lnTo>
                <a:pt x="0" y="992439"/>
              </a:lnTo>
              <a:lnTo>
                <a:pt x="0" y="1128576"/>
              </a:lnTo>
            </a:path>
          </a:pathLst>
        </a:custGeom>
        <a:noFill/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6E2178-041B-47DF-898E-06BB1E5100F4}">
      <dsp:nvSpPr>
        <dsp:cNvPr id="0" name=""/>
        <dsp:cNvSpPr/>
      </dsp:nvSpPr>
      <dsp:spPr>
        <a:xfrm>
          <a:off x="2077638" y="887035"/>
          <a:ext cx="1273087" cy="1263763"/>
        </a:xfrm>
        <a:custGeom>
          <a:avLst/>
          <a:gdLst/>
          <a:ahLst/>
          <a:cxnLst/>
          <a:rect l="0" t="0" r="0" b="0"/>
          <a:pathLst>
            <a:path>
              <a:moveTo>
                <a:pt x="1273087" y="0"/>
              </a:moveTo>
              <a:lnTo>
                <a:pt x="1273087" y="1127626"/>
              </a:lnTo>
              <a:lnTo>
                <a:pt x="0" y="1127626"/>
              </a:lnTo>
              <a:lnTo>
                <a:pt x="0" y="1263763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C1C22E-5D0D-42A1-85A9-71E0F34EB7EA}">
      <dsp:nvSpPr>
        <dsp:cNvPr id="0" name=""/>
        <dsp:cNvSpPr/>
      </dsp:nvSpPr>
      <dsp:spPr>
        <a:xfrm>
          <a:off x="586136" y="176211"/>
          <a:ext cx="5529179" cy="710824"/>
        </a:xfrm>
        <a:prstGeom prst="roundRect">
          <a:avLst>
            <a:gd name="adj" fmla="val 10000"/>
          </a:avLst>
        </a:prstGeom>
        <a:solidFill>
          <a:schemeClr val="accent4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D3074F-5189-4401-8D43-2F89B0C4B5DA}">
      <dsp:nvSpPr>
        <dsp:cNvPr id="0" name=""/>
        <dsp:cNvSpPr/>
      </dsp:nvSpPr>
      <dsp:spPr>
        <a:xfrm>
          <a:off x="749419" y="331329"/>
          <a:ext cx="5529179" cy="710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أنواع السيرة الذاتية</a:t>
          </a:r>
          <a:endParaRPr lang="ar-SA" sz="3200" kern="1200" dirty="0"/>
        </a:p>
      </dsp:txBody>
      <dsp:txXfrm>
        <a:off x="770238" y="352148"/>
        <a:ext cx="5487541" cy="669186"/>
      </dsp:txXfrm>
    </dsp:sp>
    <dsp:sp modelId="{49312568-3206-4311-B7A1-86161B971C57}">
      <dsp:nvSpPr>
        <dsp:cNvPr id="0" name=""/>
        <dsp:cNvSpPr/>
      </dsp:nvSpPr>
      <dsp:spPr>
        <a:xfrm>
          <a:off x="865333" y="2150798"/>
          <a:ext cx="2424611" cy="872942"/>
        </a:xfrm>
        <a:prstGeom prst="roundRect">
          <a:avLst>
            <a:gd name="adj" fmla="val 10000"/>
          </a:avLst>
        </a:prstGeom>
        <a:solidFill>
          <a:schemeClr val="accent4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0A9434-92EF-4364-B574-0B3B5A1F841F}">
      <dsp:nvSpPr>
        <dsp:cNvPr id="0" name=""/>
        <dsp:cNvSpPr/>
      </dsp:nvSpPr>
      <dsp:spPr>
        <a:xfrm>
          <a:off x="1028615" y="2305917"/>
          <a:ext cx="2424611" cy="8729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1. </a:t>
          </a:r>
          <a:r>
            <a:rPr lang="ar-SA" sz="2400" b="1" kern="1200" dirty="0" smtClean="0">
              <a:solidFill>
                <a:schemeClr val="accent4">
                  <a:lumMod val="50000"/>
                </a:schemeClr>
              </a:solidFill>
            </a:rPr>
            <a:t>السيرة الذاتية الورقية</a:t>
          </a:r>
          <a:endParaRPr lang="ar-SA" sz="24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1054183" y="2331485"/>
        <a:ext cx="2373475" cy="821806"/>
      </dsp:txXfrm>
    </dsp:sp>
    <dsp:sp modelId="{8B13B3C3-C15D-4E1E-8F22-FCEB68D1FD46}">
      <dsp:nvSpPr>
        <dsp:cNvPr id="0" name=""/>
        <dsp:cNvSpPr/>
      </dsp:nvSpPr>
      <dsp:spPr>
        <a:xfrm>
          <a:off x="212069" y="4152317"/>
          <a:ext cx="2291118" cy="933158"/>
        </a:xfrm>
        <a:prstGeom prst="roundRect">
          <a:avLst>
            <a:gd name="adj" fmla="val 10000"/>
          </a:avLst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87EFEE-F21C-4BAA-A123-8A04453D766A}">
      <dsp:nvSpPr>
        <dsp:cNvPr id="0" name=""/>
        <dsp:cNvSpPr/>
      </dsp:nvSpPr>
      <dsp:spPr>
        <a:xfrm>
          <a:off x="375351" y="4307435"/>
          <a:ext cx="2291118" cy="9331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1"/>
              </a:solidFill>
            </a:rPr>
            <a:t>أ</a:t>
          </a:r>
          <a:r>
            <a:rPr lang="ar-SA" sz="2400" kern="1200" dirty="0" smtClean="0">
              <a:solidFill>
                <a:schemeClr val="accent1"/>
              </a:solidFill>
            </a:rPr>
            <a:t>. المرتبة ترتيباً زمنياً</a:t>
          </a:r>
          <a:endParaRPr lang="ar-SA" sz="2400" kern="1200" dirty="0">
            <a:solidFill>
              <a:schemeClr val="accent1"/>
            </a:solidFill>
          </a:endParaRPr>
        </a:p>
      </dsp:txBody>
      <dsp:txXfrm>
        <a:off x="402682" y="4334766"/>
        <a:ext cx="2236456" cy="878496"/>
      </dsp:txXfrm>
    </dsp:sp>
    <dsp:sp modelId="{0E4FF397-3401-48E3-A7F4-976AF68BAA04}">
      <dsp:nvSpPr>
        <dsp:cNvPr id="0" name=""/>
        <dsp:cNvSpPr/>
      </dsp:nvSpPr>
      <dsp:spPr>
        <a:xfrm>
          <a:off x="3435658" y="4126786"/>
          <a:ext cx="2211674" cy="933158"/>
        </a:xfrm>
        <a:prstGeom prst="roundRect">
          <a:avLst>
            <a:gd name="adj" fmla="val 10000"/>
          </a:avLst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B4C5E5-E960-4657-9C45-2AFC17B4BFBC}">
      <dsp:nvSpPr>
        <dsp:cNvPr id="0" name=""/>
        <dsp:cNvSpPr/>
      </dsp:nvSpPr>
      <dsp:spPr>
        <a:xfrm>
          <a:off x="3598941" y="4281904"/>
          <a:ext cx="2211674" cy="9331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accent1"/>
              </a:solidFill>
            </a:rPr>
            <a:t>ب. المرتبة ترتيباً وظيفياً</a:t>
          </a:r>
          <a:endParaRPr lang="ar-SA" sz="2400" kern="1200" dirty="0">
            <a:solidFill>
              <a:schemeClr val="accent1"/>
            </a:solidFill>
          </a:endParaRPr>
        </a:p>
      </dsp:txBody>
      <dsp:txXfrm>
        <a:off x="3626272" y="4309235"/>
        <a:ext cx="2157012" cy="878496"/>
      </dsp:txXfrm>
    </dsp:sp>
    <dsp:sp modelId="{18103290-B210-4A36-A674-E840F93536DE}">
      <dsp:nvSpPr>
        <dsp:cNvPr id="0" name=""/>
        <dsp:cNvSpPr/>
      </dsp:nvSpPr>
      <dsp:spPr>
        <a:xfrm>
          <a:off x="3743418" y="2179139"/>
          <a:ext cx="2517545" cy="777134"/>
        </a:xfrm>
        <a:prstGeom prst="roundRect">
          <a:avLst>
            <a:gd name="adj" fmla="val 10000"/>
          </a:avLst>
        </a:prstGeom>
        <a:solidFill>
          <a:schemeClr val="accent4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AC098C-BF5E-4B0A-8B24-27F1C7A9F234}">
      <dsp:nvSpPr>
        <dsp:cNvPr id="0" name=""/>
        <dsp:cNvSpPr/>
      </dsp:nvSpPr>
      <dsp:spPr>
        <a:xfrm>
          <a:off x="3906701" y="2334257"/>
          <a:ext cx="2517545" cy="7771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dirty="0" smtClean="0"/>
            <a:t>2. </a:t>
          </a:r>
          <a:r>
            <a:rPr lang="ar-SA" sz="2400" b="1" kern="1200" dirty="0" smtClean="0">
              <a:solidFill>
                <a:schemeClr val="accent4">
                  <a:lumMod val="50000"/>
                </a:schemeClr>
              </a:solidFill>
            </a:rPr>
            <a:t>السيرة الذاتية الإلكترونية</a:t>
          </a:r>
          <a:endParaRPr lang="ar-SA" sz="24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929462" y="2357018"/>
        <a:ext cx="2472023" cy="73161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5DE2A5-E0ED-40B1-831F-9A7D185185CC}">
      <dsp:nvSpPr>
        <dsp:cNvPr id="0" name=""/>
        <dsp:cNvSpPr/>
      </dsp:nvSpPr>
      <dsp:spPr>
        <a:xfrm rot="5400000">
          <a:off x="-321903" y="1486209"/>
          <a:ext cx="1427002" cy="172419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BC3A57-D4D8-411A-80A5-F0E2F7F56C1C}">
      <dsp:nvSpPr>
        <dsp:cNvPr id="0" name=""/>
        <dsp:cNvSpPr/>
      </dsp:nvSpPr>
      <dsp:spPr>
        <a:xfrm>
          <a:off x="3529" y="571304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تكون صفحة واحدة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7196" y="604971"/>
        <a:ext cx="1848438" cy="1082129"/>
      </dsp:txXfrm>
    </dsp:sp>
    <dsp:sp modelId="{BDE09285-22F5-47FA-90C6-EC02AC7D9F7D}">
      <dsp:nvSpPr>
        <dsp:cNvPr id="0" name=""/>
        <dsp:cNvSpPr/>
      </dsp:nvSpPr>
      <dsp:spPr>
        <a:xfrm rot="5400000">
          <a:off x="-321903" y="2923038"/>
          <a:ext cx="1427002" cy="172419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639AC-F3C6-4655-B825-05D585B745F2}">
      <dsp:nvSpPr>
        <dsp:cNvPr id="0" name=""/>
        <dsp:cNvSpPr/>
      </dsp:nvSpPr>
      <dsp:spPr>
        <a:xfrm>
          <a:off x="3529" y="2008133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توجيه الخطاب لشخص محدد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7196" y="2041800"/>
        <a:ext cx="1848438" cy="1082129"/>
      </dsp:txXfrm>
    </dsp:sp>
    <dsp:sp modelId="{8D02DB16-205C-4068-BBC4-173865C89A6C}">
      <dsp:nvSpPr>
        <dsp:cNvPr id="0" name=""/>
        <dsp:cNvSpPr/>
      </dsp:nvSpPr>
      <dsp:spPr>
        <a:xfrm>
          <a:off x="396510" y="3641453"/>
          <a:ext cx="2538150" cy="172419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9E0B56-3D4C-451C-8B0F-CF332EB2885F}">
      <dsp:nvSpPr>
        <dsp:cNvPr id="0" name=""/>
        <dsp:cNvSpPr/>
      </dsp:nvSpPr>
      <dsp:spPr>
        <a:xfrm>
          <a:off x="3529" y="3444962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وضع اللقب الصحيح للمسؤول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7196" y="3478629"/>
        <a:ext cx="1848438" cy="1082129"/>
      </dsp:txXfrm>
    </dsp:sp>
    <dsp:sp modelId="{F6F5CCDB-8012-4683-96C7-5626E006BBB7}">
      <dsp:nvSpPr>
        <dsp:cNvPr id="0" name=""/>
        <dsp:cNvSpPr/>
      </dsp:nvSpPr>
      <dsp:spPr>
        <a:xfrm rot="16200000">
          <a:off x="2226072" y="2923038"/>
          <a:ext cx="1427002" cy="172419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A11363-A1E7-4E10-87AF-D383A7211B92}">
      <dsp:nvSpPr>
        <dsp:cNvPr id="0" name=""/>
        <dsp:cNvSpPr/>
      </dsp:nvSpPr>
      <dsp:spPr>
        <a:xfrm>
          <a:off x="2551506" y="3444962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تأكد من الهجاء الصحيح لاسم المسؤول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585173" y="3478629"/>
        <a:ext cx="1848438" cy="1082129"/>
      </dsp:txXfrm>
    </dsp:sp>
    <dsp:sp modelId="{BB113E7E-53E5-4941-97DA-1C7D89FC908E}">
      <dsp:nvSpPr>
        <dsp:cNvPr id="0" name=""/>
        <dsp:cNvSpPr/>
      </dsp:nvSpPr>
      <dsp:spPr>
        <a:xfrm rot="16200000">
          <a:off x="2226072" y="1486209"/>
          <a:ext cx="1427002" cy="172419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3BA619-6DBF-4C06-9B61-CA885E979DDE}">
      <dsp:nvSpPr>
        <dsp:cNvPr id="0" name=""/>
        <dsp:cNvSpPr/>
      </dsp:nvSpPr>
      <dsp:spPr>
        <a:xfrm>
          <a:off x="2551506" y="2008133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كن مختصرا ودقيقاً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585173" y="2041800"/>
        <a:ext cx="1848438" cy="1082129"/>
      </dsp:txXfrm>
    </dsp:sp>
    <dsp:sp modelId="{904058F8-BAC1-43E2-833B-DFBFE3E5212C}">
      <dsp:nvSpPr>
        <dsp:cNvPr id="0" name=""/>
        <dsp:cNvSpPr/>
      </dsp:nvSpPr>
      <dsp:spPr>
        <a:xfrm>
          <a:off x="2944487" y="767795"/>
          <a:ext cx="2538150" cy="172419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DABF6F-4547-475D-9F86-F59019ED438D}">
      <dsp:nvSpPr>
        <dsp:cNvPr id="0" name=""/>
        <dsp:cNvSpPr/>
      </dsp:nvSpPr>
      <dsp:spPr>
        <a:xfrm>
          <a:off x="2551506" y="571304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اكتب خطاب خاص لكل وظيفة تتقدم إليها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585173" y="604971"/>
        <a:ext cx="1848438" cy="1082129"/>
      </dsp:txXfrm>
    </dsp:sp>
    <dsp:sp modelId="{BB2A3941-FE56-4DF7-A27A-C9637549B013}">
      <dsp:nvSpPr>
        <dsp:cNvPr id="0" name=""/>
        <dsp:cNvSpPr/>
      </dsp:nvSpPr>
      <dsp:spPr>
        <a:xfrm rot="5400000">
          <a:off x="4774049" y="1486209"/>
          <a:ext cx="1427002" cy="172419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0510BB-A01F-48BE-B005-7C2A8CFDB8F1}">
      <dsp:nvSpPr>
        <dsp:cNvPr id="0" name=""/>
        <dsp:cNvSpPr/>
      </dsp:nvSpPr>
      <dsp:spPr>
        <a:xfrm>
          <a:off x="5099483" y="571304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اذكر باختصار سبب اهتمامك بهذه المؤسسة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133150" y="604971"/>
        <a:ext cx="1848438" cy="1082129"/>
      </dsp:txXfrm>
    </dsp:sp>
    <dsp:sp modelId="{D09A3280-85FE-459A-BDB8-6955998F3386}">
      <dsp:nvSpPr>
        <dsp:cNvPr id="0" name=""/>
        <dsp:cNvSpPr/>
      </dsp:nvSpPr>
      <dsp:spPr>
        <a:xfrm rot="5400000">
          <a:off x="4774049" y="2923038"/>
          <a:ext cx="1427002" cy="172419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43C630-63F8-4DAD-8719-1CC71F76FF91}">
      <dsp:nvSpPr>
        <dsp:cNvPr id="0" name=""/>
        <dsp:cNvSpPr/>
      </dsp:nvSpPr>
      <dsp:spPr>
        <a:xfrm>
          <a:off x="5099483" y="2008133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لا تزيد عن4-5 أسطر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133150" y="2041800"/>
        <a:ext cx="1848438" cy="1082129"/>
      </dsp:txXfrm>
    </dsp:sp>
    <dsp:sp modelId="{C727F6BF-394E-4B9C-8279-9BF72AAF52AA}">
      <dsp:nvSpPr>
        <dsp:cNvPr id="0" name=""/>
        <dsp:cNvSpPr/>
      </dsp:nvSpPr>
      <dsp:spPr>
        <a:xfrm>
          <a:off x="5099483" y="3444962"/>
          <a:ext cx="1915772" cy="11494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solidFill>
                <a:schemeClr val="accent3">
                  <a:lumMod val="50000"/>
                </a:schemeClr>
              </a:solidFill>
            </a:rPr>
            <a:t>اطلبي من زميلتك مراجعة الخطاب.</a:t>
          </a:r>
          <a:endParaRPr lang="ar-SA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133150" y="3478629"/>
        <a:ext cx="1848438" cy="108212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DCBE42-5123-4879-BAFB-B5193936908D}">
      <dsp:nvSpPr>
        <dsp:cNvPr id="0" name=""/>
        <dsp:cNvSpPr/>
      </dsp:nvSpPr>
      <dsp:spPr>
        <a:xfrm>
          <a:off x="0" y="127002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في أي مجال ستطلبون مني تنمية خبرتي؟</a:t>
          </a:r>
          <a:endParaRPr lang="ar-SA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154417"/>
        <a:ext cx="7412770" cy="506770"/>
      </dsp:txXfrm>
    </dsp:sp>
    <dsp:sp modelId="{D50FB81D-85F4-403B-A113-0D8CAD27B214}">
      <dsp:nvSpPr>
        <dsp:cNvPr id="0" name=""/>
        <dsp:cNvSpPr/>
      </dsp:nvSpPr>
      <dsp:spPr>
        <a:xfrm>
          <a:off x="0" y="762001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ما الموارد الموجودة بمؤسستكم أو في أي مكان آخر لتحقيق أهداف الوظيفة؟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789416"/>
        <a:ext cx="7412770" cy="506770"/>
      </dsp:txXfrm>
    </dsp:sp>
    <dsp:sp modelId="{F6F2918C-D265-428D-A185-9A68D95EB781}">
      <dsp:nvSpPr>
        <dsp:cNvPr id="0" name=""/>
        <dsp:cNvSpPr/>
      </dsp:nvSpPr>
      <dsp:spPr>
        <a:xfrm>
          <a:off x="0" y="1447802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هل سأتلقى أي تدريب؟ 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1475217"/>
        <a:ext cx="7412770" cy="506770"/>
      </dsp:txXfrm>
    </dsp:sp>
    <dsp:sp modelId="{DB639163-B09E-46CD-AF4F-1E1809F4D9B7}">
      <dsp:nvSpPr>
        <dsp:cNvPr id="0" name=""/>
        <dsp:cNvSpPr/>
      </dsp:nvSpPr>
      <dsp:spPr>
        <a:xfrm>
          <a:off x="0" y="2133599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ما العقبات التي تواجهونها في المؤسسة؟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2161014"/>
        <a:ext cx="7412770" cy="506770"/>
      </dsp:txXfrm>
    </dsp:sp>
    <dsp:sp modelId="{2BD268A2-22EB-434E-8DCD-FE7C76CA1A7D}">
      <dsp:nvSpPr>
        <dsp:cNvPr id="0" name=""/>
        <dsp:cNvSpPr/>
      </dsp:nvSpPr>
      <dsp:spPr>
        <a:xfrm>
          <a:off x="0" y="2793613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ما التغيرات التي تتوقعونها في مؤسستكم؟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2821028"/>
        <a:ext cx="7412770" cy="506770"/>
      </dsp:txXfrm>
    </dsp:sp>
    <dsp:sp modelId="{FBC7E60D-2D4A-4BEA-B946-59A1D9945261}">
      <dsp:nvSpPr>
        <dsp:cNvPr id="0" name=""/>
        <dsp:cNvSpPr/>
      </dsp:nvSpPr>
      <dsp:spPr>
        <a:xfrm>
          <a:off x="0" y="3441613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كيف سأخضع للتقويم, وما المعدل الزمني للتقويم؟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3469028"/>
        <a:ext cx="7412770" cy="506770"/>
      </dsp:txXfrm>
    </dsp:sp>
    <dsp:sp modelId="{D8865E2F-8E5F-4103-9DC1-82528787EFB7}">
      <dsp:nvSpPr>
        <dsp:cNvPr id="0" name=""/>
        <dsp:cNvSpPr/>
      </dsp:nvSpPr>
      <dsp:spPr>
        <a:xfrm>
          <a:off x="0" y="4089613"/>
          <a:ext cx="7467600" cy="561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tx2">
                  <a:lumMod val="10000"/>
                </a:schemeClr>
              </a:solidFill>
            </a:rPr>
            <a:t>عند الإنجاز في هذه الوظيفة ماهي الترقيات الممكنة وفي أي مدى زمني؟</a:t>
          </a:r>
          <a:endParaRPr lang="en-US" sz="2400" kern="1200" dirty="0">
            <a:solidFill>
              <a:schemeClr val="tx2">
                <a:lumMod val="10000"/>
              </a:schemeClr>
            </a:solidFill>
          </a:endParaRPr>
        </a:p>
      </dsp:txBody>
      <dsp:txXfrm>
        <a:off x="27415" y="4117028"/>
        <a:ext cx="7412770" cy="50677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1390B-A766-4138-8EC7-6863E408B038}">
      <dsp:nvSpPr>
        <dsp:cNvPr id="0" name=""/>
        <dsp:cNvSpPr/>
      </dsp:nvSpPr>
      <dsp:spPr>
        <a:xfrm rot="10800000">
          <a:off x="1552377" y="149167"/>
          <a:ext cx="5117973" cy="76918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190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تدوين أهم مجرياتها</a:t>
          </a:r>
          <a:endParaRPr lang="ar-SA" sz="2400" kern="1200" dirty="0"/>
        </a:p>
      </dsp:txBody>
      <dsp:txXfrm rot="10800000">
        <a:off x="1744674" y="149167"/>
        <a:ext cx="4925676" cy="769187"/>
      </dsp:txXfrm>
    </dsp:sp>
    <dsp:sp modelId="{6A04925E-47DE-4927-A294-11EC82DA4509}">
      <dsp:nvSpPr>
        <dsp:cNvPr id="0" name=""/>
        <dsp:cNvSpPr/>
      </dsp:nvSpPr>
      <dsp:spPr>
        <a:xfrm>
          <a:off x="990597" y="3"/>
          <a:ext cx="1053056" cy="1061471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03E610-2DD8-4FA8-BAC4-0711E9E2EE6C}">
      <dsp:nvSpPr>
        <dsp:cNvPr id="0" name=""/>
        <dsp:cNvSpPr/>
      </dsp:nvSpPr>
      <dsp:spPr>
        <a:xfrm rot="10800000">
          <a:off x="1540376" y="1448997"/>
          <a:ext cx="5117973" cy="76918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190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إرسال خطاب شكر </a:t>
          </a:r>
          <a:endParaRPr lang="ar-SA" sz="2400" kern="1200" dirty="0"/>
        </a:p>
      </dsp:txBody>
      <dsp:txXfrm rot="10800000">
        <a:off x="1732673" y="1448997"/>
        <a:ext cx="4925676" cy="769187"/>
      </dsp:txXfrm>
    </dsp:sp>
    <dsp:sp modelId="{EEB4E062-51AF-492E-AAAA-92BBB99B5342}">
      <dsp:nvSpPr>
        <dsp:cNvPr id="0" name=""/>
        <dsp:cNvSpPr/>
      </dsp:nvSpPr>
      <dsp:spPr>
        <a:xfrm>
          <a:off x="1022851" y="1313258"/>
          <a:ext cx="1005051" cy="107897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1B610A-D7C4-468D-B40F-318320C3D290}">
      <dsp:nvSpPr>
        <dsp:cNvPr id="0" name=""/>
        <dsp:cNvSpPr/>
      </dsp:nvSpPr>
      <dsp:spPr>
        <a:xfrm rot="10800000">
          <a:off x="1578270" y="2734165"/>
          <a:ext cx="5117973" cy="76918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190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لا تكن متسرعا في الاتصال لمعرفة النتيجة</a:t>
          </a:r>
          <a:endParaRPr lang="ar-SA" sz="2400" kern="1200" dirty="0"/>
        </a:p>
      </dsp:txBody>
      <dsp:txXfrm rot="10800000">
        <a:off x="1770567" y="2734165"/>
        <a:ext cx="4925676" cy="769187"/>
      </dsp:txXfrm>
    </dsp:sp>
    <dsp:sp modelId="{213D00B1-F234-4A20-9C72-C71B95FEF47E}">
      <dsp:nvSpPr>
        <dsp:cNvPr id="0" name=""/>
        <dsp:cNvSpPr/>
      </dsp:nvSpPr>
      <dsp:spPr>
        <a:xfrm>
          <a:off x="902077" y="2609584"/>
          <a:ext cx="1156627" cy="103215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703784-C5E0-42C9-BFA6-7DC9D731AAFD}">
      <dsp:nvSpPr>
        <dsp:cNvPr id="0" name=""/>
        <dsp:cNvSpPr/>
      </dsp:nvSpPr>
      <dsp:spPr>
        <a:xfrm rot="10800000">
          <a:off x="1563571" y="3979752"/>
          <a:ext cx="5117973" cy="76918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9190" tIns="91440" rIns="170688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في حالة اختيار شخص آخر تقوم بإرسال خطاب شكر </a:t>
          </a:r>
          <a:endParaRPr lang="ar-SA" sz="2400" kern="1200" dirty="0"/>
        </a:p>
      </dsp:txBody>
      <dsp:txXfrm rot="10800000">
        <a:off x="1755868" y="3979752"/>
        <a:ext cx="4925676" cy="769187"/>
      </dsp:txXfrm>
    </dsp:sp>
    <dsp:sp modelId="{6AEB49C5-63C8-4796-B439-AD010C308079}">
      <dsp:nvSpPr>
        <dsp:cNvPr id="0" name=""/>
        <dsp:cNvSpPr/>
      </dsp:nvSpPr>
      <dsp:spPr>
        <a:xfrm>
          <a:off x="1014655" y="3864443"/>
          <a:ext cx="1097831" cy="99980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239C2D-438D-48EC-B3F6-3DFA9DE91AB2}">
      <dsp:nvSpPr>
        <dsp:cNvPr id="0" name=""/>
        <dsp:cNvSpPr/>
      </dsp:nvSpPr>
      <dsp:spPr>
        <a:xfrm>
          <a:off x="2233" y="64114"/>
          <a:ext cx="1969161" cy="775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>
              <a:solidFill>
                <a:srgbClr val="00B050"/>
              </a:solidFill>
            </a:rPr>
            <a:t> </a:t>
          </a:r>
          <a:r>
            <a:rPr lang="ar-SA" sz="2400" b="1" kern="1200" dirty="0" smtClean="0">
              <a:solidFill>
                <a:srgbClr val="00B050"/>
              </a:solidFill>
            </a:rPr>
            <a:t>مرحلة ما قبل بدء العمل.</a:t>
          </a:r>
          <a:endParaRPr lang="ar-SA" sz="2800" b="1" kern="1200" dirty="0">
            <a:solidFill>
              <a:srgbClr val="00B050"/>
            </a:solidFill>
          </a:endParaRPr>
        </a:p>
      </dsp:txBody>
      <dsp:txXfrm>
        <a:off x="24957" y="86838"/>
        <a:ext cx="1923713" cy="730411"/>
      </dsp:txXfrm>
    </dsp:sp>
    <dsp:sp modelId="{319E75FD-1E4F-4FE2-8CF0-40F5D274B4F1}">
      <dsp:nvSpPr>
        <dsp:cNvPr id="0" name=""/>
        <dsp:cNvSpPr/>
      </dsp:nvSpPr>
      <dsp:spPr>
        <a:xfrm>
          <a:off x="199150" y="839974"/>
          <a:ext cx="196916" cy="581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1894"/>
              </a:lnTo>
              <a:lnTo>
                <a:pt x="196916" y="58189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75B2B3-C368-4DF3-B2F3-818075D31046}">
      <dsp:nvSpPr>
        <dsp:cNvPr id="0" name=""/>
        <dsp:cNvSpPr/>
      </dsp:nvSpPr>
      <dsp:spPr>
        <a:xfrm>
          <a:off x="396066" y="1033938"/>
          <a:ext cx="1807590" cy="77585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dirty="0" smtClean="0"/>
            <a:t>كتابة سيرتك الذاتية</a:t>
          </a:r>
          <a:endParaRPr lang="ar-SA" sz="2400" b="0" kern="1200" dirty="0"/>
        </a:p>
      </dsp:txBody>
      <dsp:txXfrm>
        <a:off x="418790" y="1056662"/>
        <a:ext cx="1762142" cy="730411"/>
      </dsp:txXfrm>
    </dsp:sp>
    <dsp:sp modelId="{EE5DF2C0-BCE7-4912-8315-E36AF852E284}">
      <dsp:nvSpPr>
        <dsp:cNvPr id="0" name=""/>
        <dsp:cNvSpPr/>
      </dsp:nvSpPr>
      <dsp:spPr>
        <a:xfrm>
          <a:off x="199150" y="839974"/>
          <a:ext cx="196916" cy="155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1718"/>
              </a:lnTo>
              <a:lnTo>
                <a:pt x="196916" y="155171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E4BD1-6667-4CD5-8C76-0AF821B1F3DF}">
      <dsp:nvSpPr>
        <dsp:cNvPr id="0" name=""/>
        <dsp:cNvSpPr/>
      </dsp:nvSpPr>
      <dsp:spPr>
        <a:xfrm>
          <a:off x="396066" y="2003762"/>
          <a:ext cx="1807590" cy="77585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dirty="0" smtClean="0"/>
            <a:t>كتابة خطاب تقديم</a:t>
          </a:r>
          <a:endParaRPr lang="ar-SA" sz="2400" b="0" kern="1200" dirty="0"/>
        </a:p>
      </dsp:txBody>
      <dsp:txXfrm>
        <a:off x="418790" y="2026486"/>
        <a:ext cx="1762142" cy="730411"/>
      </dsp:txXfrm>
    </dsp:sp>
    <dsp:sp modelId="{2A44EB07-2F01-461E-BB2F-B10993899BAC}">
      <dsp:nvSpPr>
        <dsp:cNvPr id="0" name=""/>
        <dsp:cNvSpPr/>
      </dsp:nvSpPr>
      <dsp:spPr>
        <a:xfrm>
          <a:off x="199150" y="839974"/>
          <a:ext cx="196916" cy="25215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1542"/>
              </a:lnTo>
              <a:lnTo>
                <a:pt x="196916" y="252154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2DAAFE-9E21-4407-A0A5-58CF43823254}">
      <dsp:nvSpPr>
        <dsp:cNvPr id="0" name=""/>
        <dsp:cNvSpPr/>
      </dsp:nvSpPr>
      <dsp:spPr>
        <a:xfrm>
          <a:off x="396066" y="2973586"/>
          <a:ext cx="1807764" cy="77585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dirty="0" smtClean="0"/>
            <a:t>خطاب توصية</a:t>
          </a:r>
          <a:endParaRPr lang="ar-SA" sz="2400" b="0" kern="1200" dirty="0"/>
        </a:p>
      </dsp:txBody>
      <dsp:txXfrm>
        <a:off x="418790" y="2996310"/>
        <a:ext cx="1762316" cy="730411"/>
      </dsp:txXfrm>
    </dsp:sp>
    <dsp:sp modelId="{9EBE65D7-5E2A-4319-AAAF-7DEDB9678295}">
      <dsp:nvSpPr>
        <dsp:cNvPr id="0" name=""/>
        <dsp:cNvSpPr/>
      </dsp:nvSpPr>
      <dsp:spPr>
        <a:xfrm>
          <a:off x="199150" y="839974"/>
          <a:ext cx="196916" cy="34913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91366"/>
              </a:lnTo>
              <a:lnTo>
                <a:pt x="196916" y="3491366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5D7DC-54BB-463E-86B9-3126B0DD59CD}">
      <dsp:nvSpPr>
        <dsp:cNvPr id="0" name=""/>
        <dsp:cNvSpPr/>
      </dsp:nvSpPr>
      <dsp:spPr>
        <a:xfrm>
          <a:off x="396066" y="3943410"/>
          <a:ext cx="1807764" cy="77585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0" kern="1200" dirty="0" smtClean="0"/>
            <a:t>استخدام بعض مهارات التواصل </a:t>
          </a:r>
          <a:endParaRPr lang="ar-SA" sz="2400" b="0" kern="1200" dirty="0"/>
        </a:p>
      </dsp:txBody>
      <dsp:txXfrm>
        <a:off x="418790" y="3966134"/>
        <a:ext cx="1762316" cy="730411"/>
      </dsp:txXfrm>
    </dsp:sp>
    <dsp:sp modelId="{AEFC53A9-71AB-4C78-80AB-CB69177A79C2}">
      <dsp:nvSpPr>
        <dsp:cNvPr id="0" name=""/>
        <dsp:cNvSpPr/>
      </dsp:nvSpPr>
      <dsp:spPr>
        <a:xfrm>
          <a:off x="2359325" y="64114"/>
          <a:ext cx="1764303" cy="775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00B050"/>
              </a:solidFill>
            </a:rPr>
            <a:t>مرحلة العمل.</a:t>
          </a:r>
          <a:endParaRPr lang="ar-SA" sz="2800" b="1" kern="1200" dirty="0">
            <a:solidFill>
              <a:srgbClr val="00B050"/>
            </a:solidFill>
          </a:endParaRPr>
        </a:p>
      </dsp:txBody>
      <dsp:txXfrm>
        <a:off x="2382049" y="86838"/>
        <a:ext cx="1718855" cy="730411"/>
      </dsp:txXfrm>
    </dsp:sp>
    <dsp:sp modelId="{E3A9C8D7-C481-4038-8178-1949AC77E79E}">
      <dsp:nvSpPr>
        <dsp:cNvPr id="0" name=""/>
        <dsp:cNvSpPr/>
      </dsp:nvSpPr>
      <dsp:spPr>
        <a:xfrm>
          <a:off x="2535755" y="839974"/>
          <a:ext cx="176430" cy="581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1894"/>
              </a:lnTo>
              <a:lnTo>
                <a:pt x="176430" y="58189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D8F257-34C8-4F6E-B8A2-E6422D898BAF}">
      <dsp:nvSpPr>
        <dsp:cNvPr id="0" name=""/>
        <dsp:cNvSpPr/>
      </dsp:nvSpPr>
      <dsp:spPr>
        <a:xfrm>
          <a:off x="2712186" y="1033938"/>
          <a:ext cx="1606760" cy="77585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dirty="0" smtClean="0"/>
            <a:t>معظم المهارات السابقة</a:t>
          </a:r>
          <a:endParaRPr lang="ar-SA" sz="2000" b="0" kern="1200" dirty="0"/>
        </a:p>
      </dsp:txBody>
      <dsp:txXfrm>
        <a:off x="2734910" y="1056662"/>
        <a:ext cx="1561312" cy="730411"/>
      </dsp:txXfrm>
    </dsp:sp>
    <dsp:sp modelId="{35D06524-4BD2-4B0B-8BBB-13BD5C57F61D}">
      <dsp:nvSpPr>
        <dsp:cNvPr id="0" name=""/>
        <dsp:cNvSpPr/>
      </dsp:nvSpPr>
      <dsp:spPr>
        <a:xfrm>
          <a:off x="4511558" y="64114"/>
          <a:ext cx="1942316" cy="775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dirty="0" smtClean="0">
              <a:solidFill>
                <a:srgbClr val="00B050"/>
              </a:solidFill>
            </a:rPr>
            <a:t> مرحلة ما بعد العمل.</a:t>
          </a:r>
          <a:endParaRPr lang="ar-SA" sz="2500" b="1" kern="1200" dirty="0">
            <a:solidFill>
              <a:srgbClr val="00B050"/>
            </a:solidFill>
          </a:endParaRPr>
        </a:p>
      </dsp:txBody>
      <dsp:txXfrm>
        <a:off x="4534282" y="86838"/>
        <a:ext cx="1896868" cy="730411"/>
      </dsp:txXfrm>
    </dsp:sp>
    <dsp:sp modelId="{B09257AF-16C6-4FE2-BA62-ED5AD95E57D4}">
      <dsp:nvSpPr>
        <dsp:cNvPr id="0" name=""/>
        <dsp:cNvSpPr/>
      </dsp:nvSpPr>
      <dsp:spPr>
        <a:xfrm>
          <a:off x="4705790" y="839974"/>
          <a:ext cx="194231" cy="581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1894"/>
              </a:lnTo>
              <a:lnTo>
                <a:pt x="194231" y="58189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0F2400-573F-4DC3-BC42-54B0A2D932FC}">
      <dsp:nvSpPr>
        <dsp:cNvPr id="0" name=""/>
        <dsp:cNvSpPr/>
      </dsp:nvSpPr>
      <dsp:spPr>
        <a:xfrm>
          <a:off x="4900022" y="1033938"/>
          <a:ext cx="1910003" cy="77585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0" kern="1200" dirty="0" smtClean="0"/>
            <a:t>كتابة خطاب توصية لأحد مرؤوسيك</a:t>
          </a:r>
          <a:endParaRPr lang="ar-SA" sz="2000" b="0" kern="1200" dirty="0"/>
        </a:p>
      </dsp:txBody>
      <dsp:txXfrm>
        <a:off x="4922746" y="1056662"/>
        <a:ext cx="1864555" cy="7304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64F534-956A-4CCC-9DDC-89CFCBD7C2F6}">
      <dsp:nvSpPr>
        <dsp:cNvPr id="0" name=""/>
        <dsp:cNvSpPr/>
      </dsp:nvSpPr>
      <dsp:spPr>
        <a:xfrm>
          <a:off x="0" y="15725"/>
          <a:ext cx="6964808" cy="8611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1. لا تكتبي كلمة(سيرة ذاتية )أو(</a:t>
          </a:r>
          <a:r>
            <a:rPr lang="en-US" sz="2400" kern="1200" dirty="0" smtClean="0"/>
            <a:t>cv</a:t>
          </a:r>
          <a:r>
            <a:rPr lang="ar-SA" sz="2400" kern="1200" dirty="0" smtClean="0"/>
            <a:t>)في السيرة الذاتية.  </a:t>
          </a:r>
          <a:endParaRPr lang="ar-SA" sz="2400" kern="1200" dirty="0"/>
        </a:p>
      </dsp:txBody>
      <dsp:txXfrm>
        <a:off x="42036" y="57761"/>
        <a:ext cx="6880736" cy="777048"/>
      </dsp:txXfrm>
    </dsp:sp>
    <dsp:sp modelId="{983A93F2-FFD5-441B-A4E8-B9DEB604F947}">
      <dsp:nvSpPr>
        <dsp:cNvPr id="0" name=""/>
        <dsp:cNvSpPr/>
      </dsp:nvSpPr>
      <dsp:spPr>
        <a:xfrm>
          <a:off x="0" y="1009325"/>
          <a:ext cx="6964808" cy="8611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bg1">
                  <a:lumMod val="50000"/>
                </a:schemeClr>
              </a:solidFill>
            </a:rPr>
            <a:t>2.لا تستخدمي ورقاً ملون أو مزخرفاً.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2036" y="1051361"/>
        <a:ext cx="6880736" cy="777048"/>
      </dsp:txXfrm>
    </dsp:sp>
    <dsp:sp modelId="{BCC80611-645E-4E29-AA48-D4323C43B28C}">
      <dsp:nvSpPr>
        <dsp:cNvPr id="0" name=""/>
        <dsp:cNvSpPr/>
      </dsp:nvSpPr>
      <dsp:spPr>
        <a:xfrm>
          <a:off x="0" y="2002926"/>
          <a:ext cx="6964808" cy="8611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3. لا تتسرعي بتقديم السيرة الذاتية قبل مراجعتها.</a:t>
          </a:r>
          <a:endParaRPr lang="ar-SA" sz="2400" kern="1200" dirty="0"/>
        </a:p>
      </dsp:txBody>
      <dsp:txXfrm>
        <a:off x="42036" y="2044962"/>
        <a:ext cx="6880736" cy="777048"/>
      </dsp:txXfrm>
    </dsp:sp>
    <dsp:sp modelId="{301CAB93-4E57-4D4D-9A6E-3FCDA301C546}">
      <dsp:nvSpPr>
        <dsp:cNvPr id="0" name=""/>
        <dsp:cNvSpPr/>
      </dsp:nvSpPr>
      <dsp:spPr>
        <a:xfrm>
          <a:off x="0" y="2996526"/>
          <a:ext cx="6964808" cy="8611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4.لا تكتبي تفاصيل أكثر مما ينبغي عن حالتك الاجتماعية.</a:t>
          </a:r>
          <a:endParaRPr lang="ar-SA" sz="2400" kern="1200" dirty="0"/>
        </a:p>
      </dsp:txBody>
      <dsp:txXfrm>
        <a:off x="42036" y="3038562"/>
        <a:ext cx="6880736" cy="77704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14CA6A-8BCD-4DE9-8CF3-B0E7906383D0}">
      <dsp:nvSpPr>
        <dsp:cNvPr id="0" name=""/>
        <dsp:cNvSpPr/>
      </dsp:nvSpPr>
      <dsp:spPr>
        <a:xfrm>
          <a:off x="0" y="15725"/>
          <a:ext cx="6964808" cy="8611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bg1">
                  <a:lumMod val="50000"/>
                </a:schemeClr>
              </a:solidFill>
            </a:rPr>
            <a:t>5.لا تستخدمي اختصارات لأول مرة بدون ذكر مدلولها.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2036" y="57761"/>
        <a:ext cx="6880736" cy="777048"/>
      </dsp:txXfrm>
    </dsp:sp>
    <dsp:sp modelId="{983A93F2-FFD5-441B-A4E8-B9DEB604F947}">
      <dsp:nvSpPr>
        <dsp:cNvPr id="0" name=""/>
        <dsp:cNvSpPr/>
      </dsp:nvSpPr>
      <dsp:spPr>
        <a:xfrm>
          <a:off x="0" y="1009325"/>
          <a:ext cx="6964808" cy="8611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bg1">
                  <a:lumMod val="50000"/>
                </a:schemeClr>
              </a:solidFill>
            </a:rPr>
            <a:t>6.احرصي على طباعة سيرتك بشكل جيد.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2036" y="1051361"/>
        <a:ext cx="6880736" cy="777048"/>
      </dsp:txXfrm>
    </dsp:sp>
    <dsp:sp modelId="{2A39381A-3F06-40BC-AEC4-AD424CF79669}">
      <dsp:nvSpPr>
        <dsp:cNvPr id="0" name=""/>
        <dsp:cNvSpPr/>
      </dsp:nvSpPr>
      <dsp:spPr>
        <a:xfrm>
          <a:off x="0" y="2002926"/>
          <a:ext cx="6964808" cy="8611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7. لا تختصري سيرتك بدرجة تؤثر بوضوحها.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2036" y="2044962"/>
        <a:ext cx="6880736" cy="777048"/>
      </dsp:txXfrm>
    </dsp:sp>
    <dsp:sp modelId="{1347C023-E6AA-42D9-BF53-9D7EEBBC1E24}">
      <dsp:nvSpPr>
        <dsp:cNvPr id="0" name=""/>
        <dsp:cNvSpPr/>
      </dsp:nvSpPr>
      <dsp:spPr>
        <a:xfrm>
          <a:off x="0" y="2996526"/>
          <a:ext cx="6964808" cy="8611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8.لا تذكر سوى الحقيقة.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2036" y="3038562"/>
        <a:ext cx="6880736" cy="77704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14CA6A-8BCD-4DE9-8CF3-B0E7906383D0}">
      <dsp:nvSpPr>
        <dsp:cNvPr id="0" name=""/>
        <dsp:cNvSpPr/>
      </dsp:nvSpPr>
      <dsp:spPr>
        <a:xfrm>
          <a:off x="0" y="27786"/>
          <a:ext cx="6964808" cy="909089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bg1">
                  <a:lumMod val="50000"/>
                </a:schemeClr>
              </a:solidFill>
            </a:rPr>
            <a:t>9.استخدمي(النسق الفعال)الذي يهتم بالمهارات إذا كنت          ترغبين بالعمل في مجال ليس لديك خبرة كبيرة.                            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4378" y="72164"/>
        <a:ext cx="6876052" cy="820333"/>
      </dsp:txXfrm>
    </dsp:sp>
    <dsp:sp modelId="{983A93F2-FFD5-441B-A4E8-B9DEB604F947}">
      <dsp:nvSpPr>
        <dsp:cNvPr id="0" name=""/>
        <dsp:cNvSpPr/>
      </dsp:nvSpPr>
      <dsp:spPr>
        <a:xfrm>
          <a:off x="0" y="997356"/>
          <a:ext cx="6964808" cy="909089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bg1">
                  <a:lumMod val="50000"/>
                </a:schemeClr>
              </a:solidFill>
            </a:rPr>
            <a:t>10.لاتنسخين(الوصف الوظيفي) من إعلان الوظيفة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4378" y="1041734"/>
        <a:ext cx="6876052" cy="820333"/>
      </dsp:txXfrm>
    </dsp:sp>
    <dsp:sp modelId="{2A39381A-3F06-40BC-AEC4-AD424CF79669}">
      <dsp:nvSpPr>
        <dsp:cNvPr id="0" name=""/>
        <dsp:cNvSpPr/>
      </dsp:nvSpPr>
      <dsp:spPr>
        <a:xfrm>
          <a:off x="0" y="1966926"/>
          <a:ext cx="6964808" cy="909089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bg1">
                  <a:lumMod val="50000"/>
                </a:schemeClr>
              </a:solidFill>
            </a:rPr>
            <a:t>11.لا تقدمين سيرتك الذاتية إلى وظائف غير مؤهله لها.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4378" y="2011304"/>
        <a:ext cx="6876052" cy="820333"/>
      </dsp:txXfrm>
    </dsp:sp>
    <dsp:sp modelId="{1347C023-E6AA-42D9-BF53-9D7EEBBC1E24}">
      <dsp:nvSpPr>
        <dsp:cNvPr id="0" name=""/>
        <dsp:cNvSpPr/>
      </dsp:nvSpPr>
      <dsp:spPr>
        <a:xfrm>
          <a:off x="0" y="2936496"/>
          <a:ext cx="6964808" cy="909089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>
              <a:solidFill>
                <a:schemeClr val="bg1">
                  <a:lumMod val="50000"/>
                </a:schemeClr>
              </a:solidFill>
            </a:rPr>
            <a:t>12.لاترفق أوراقاً أو مستندات مع سيرتك أو صوراً منها.</a:t>
          </a:r>
          <a:endParaRPr lang="ar-SA" sz="24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4378" y="2980874"/>
        <a:ext cx="6876052" cy="8203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fld id="{7B8E0086-B905-4E09-80DA-B42D0A3433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680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fld id="{D993DB4D-4FC9-49F3-A140-B4FEB175D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51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1DF8CE-C197-447A-A45F-5AA5446FBD9D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22BE3A-F75D-4923-93CE-C0E7F4B1AA23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0F0FBD-180B-4200-B914-3B46EDAE0252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0D3A1A-5B75-4520-957F-024298DD3A83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5DBFD9-2E9D-4B7D-8982-71004BDBB0D8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68E463-BCF3-4FE6-9449-C3C997C7F5E0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22BE3A-F75D-4923-93CE-C0E7F4B1AA23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22BE3A-F75D-4923-93CE-C0E7F4B1AA23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22BE3A-F75D-4923-93CE-C0E7F4B1AA23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22BE3A-F75D-4923-93CE-C0E7F4B1AA23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 rot="19237452">
            <a:off x="4622800" y="519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endParaRPr lang="ar-SA">
              <a:cs typeface="+mn-cs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969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527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C8288-2053-4F72-B22C-8FA430CE3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730D6-E6A5-446D-99DA-68F38132A1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49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49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DA4AB-06B5-431E-9638-FCBAB00FC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066800"/>
            <a:ext cx="8229600" cy="3700463"/>
          </a:xfrm>
        </p:spPr>
        <p:txBody>
          <a:bodyPr/>
          <a:lstStyle/>
          <a:p>
            <a:pPr lvl="0"/>
            <a:endParaRPr lang="ar-SA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EBBE4-7101-4405-8803-5064ADDC8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D35BA-37CB-4ED9-B3A2-5AC389790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533400" y="2895600"/>
            <a:ext cx="6248400" cy="1600200"/>
          </a:xfrm>
        </p:spPr>
        <p:txBody>
          <a:bodyPr/>
          <a:lstStyle>
            <a:lvl1pPr algn="l">
              <a:defRPr sz="4400" b="0"/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33400" y="4495800"/>
            <a:ext cx="6400800" cy="533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613525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ar-SA">
              <a:solidFill>
                <a:prstClr val="white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613525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98AD6981-4CEA-416B-8738-CCC6DBF2DD5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457200" y="3810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/>
            <a:r>
              <a:rPr lang="en-US" sz="2000" b="1">
                <a:solidFill>
                  <a:prstClr val="white"/>
                </a:solidFill>
                <a:latin typeface="Arial Black" pitchFamily="34" charset="0"/>
                <a:cs typeface="+mn-cs"/>
              </a:rPr>
              <a:t>L O G O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gray">
          <a:xfrm flipV="1">
            <a:off x="250825" y="188913"/>
            <a:ext cx="8659813" cy="6408737"/>
          </a:xfrm>
          <a:prstGeom prst="rect">
            <a:avLst/>
          </a:prstGeom>
          <a:noFill/>
          <a:ln w="1270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0818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8B71-9371-46EA-8F92-C927CC2980D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59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D817B-6243-4B29-A802-DFEE6E12AE6D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051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B8860-499F-4AD1-A81E-E1353FA5B1B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8125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6A547-63E8-4FF7-8F7B-681C63FFD717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3091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7936C-9815-42D6-8574-87C7E68F25E7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426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0C274-C668-4D3F-A0D4-494B37924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8E555-A828-4A8F-B431-EE17A7E4E65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880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AEF82-43DD-4AEC-B18B-739703DA0A1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5023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AE938-29FF-4CF0-9D71-CB4E4329474E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5685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25B69-5E0C-4BCD-B77D-BE0A284F285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2777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9436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9436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12D26-A376-43C8-AC2D-01E12478C6D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5767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391400" cy="563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E149BF7-C288-4646-9245-290031571AE0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2231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533400" y="2895600"/>
            <a:ext cx="6248400" cy="1600200"/>
          </a:xfrm>
        </p:spPr>
        <p:txBody>
          <a:bodyPr/>
          <a:lstStyle>
            <a:lvl1pPr algn="l">
              <a:defRPr sz="4400" b="0"/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33400" y="4495800"/>
            <a:ext cx="6400800" cy="533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613525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ar-SA">
              <a:solidFill>
                <a:prstClr val="white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613525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98AD6981-4CEA-416B-8738-CCC6DBF2DD5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457200" y="3810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/>
            <a:r>
              <a:rPr lang="en-US" sz="2000" b="1">
                <a:solidFill>
                  <a:prstClr val="white"/>
                </a:solidFill>
                <a:latin typeface="Arial Black" pitchFamily="34" charset="0"/>
                <a:cs typeface="+mn-cs"/>
              </a:rPr>
              <a:t>L O G O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gray">
          <a:xfrm flipV="1">
            <a:off x="250825" y="188913"/>
            <a:ext cx="8659813" cy="6408737"/>
          </a:xfrm>
          <a:prstGeom prst="rect">
            <a:avLst/>
          </a:prstGeom>
          <a:noFill/>
          <a:ln w="1270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21845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8B71-9371-46EA-8F92-C927CC2980D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1593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D817B-6243-4B29-A802-DFEE6E12AE6D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6897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B8860-499F-4AD1-A81E-E1353FA5B1B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663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B158B-2A0A-4DC2-A6A9-A89D36347D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6A547-63E8-4FF7-8F7B-681C63FFD717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4207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7936C-9815-42D6-8574-87C7E68F25E7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6628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8E555-A828-4A8F-B431-EE17A7E4E65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8032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AEF82-43DD-4AEC-B18B-739703DA0A1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0070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AE938-29FF-4CF0-9D71-CB4E4329474E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1469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25B69-5E0C-4BCD-B77D-BE0A284F285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2054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9436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9436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12D26-A376-43C8-AC2D-01E12478C6D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7050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391400" cy="563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E149BF7-C288-4646-9245-290031571AE0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2551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533400" y="2895600"/>
            <a:ext cx="6248400" cy="1600200"/>
          </a:xfrm>
        </p:spPr>
        <p:txBody>
          <a:bodyPr/>
          <a:lstStyle>
            <a:lvl1pPr algn="l">
              <a:defRPr sz="4400" b="0"/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33400" y="4495800"/>
            <a:ext cx="6400800" cy="533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613525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ar-SA">
              <a:solidFill>
                <a:prstClr val="white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613525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98AD6981-4CEA-416B-8738-CCC6DBF2DD5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457200" y="3810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/>
            <a:r>
              <a:rPr lang="en-US" sz="2000" b="1">
                <a:solidFill>
                  <a:prstClr val="white"/>
                </a:solidFill>
                <a:latin typeface="Arial Black" pitchFamily="34" charset="0"/>
                <a:cs typeface="+mn-cs"/>
              </a:rPr>
              <a:t>L O G O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gray">
          <a:xfrm flipV="1">
            <a:off x="250825" y="188913"/>
            <a:ext cx="8659813" cy="6408737"/>
          </a:xfrm>
          <a:prstGeom prst="rect">
            <a:avLst/>
          </a:prstGeom>
          <a:noFill/>
          <a:ln w="1270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73262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8B71-9371-46EA-8F92-C927CC2980D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857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0C5C7-9BC8-4BC6-AD24-4C8534161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D817B-6243-4B29-A802-DFEE6E12AE6D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3642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B8860-499F-4AD1-A81E-E1353FA5B1B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9694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6A547-63E8-4FF7-8F7B-681C63FFD717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6457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7936C-9815-42D6-8574-87C7E68F25E7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8921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8E555-A828-4A8F-B431-EE17A7E4E65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235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AEF82-43DD-4AEC-B18B-739703DA0A1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2447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AE938-29FF-4CF0-9D71-CB4E4329474E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1033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25B69-5E0C-4BCD-B77D-BE0A284F285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5878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9436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9436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12D26-A376-43C8-AC2D-01E12478C6D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4984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391400" cy="563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E149BF7-C288-4646-9245-290031571AE0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677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314CD-8040-4293-B4F0-6A1523834B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533400" y="2895600"/>
            <a:ext cx="6248400" cy="1600200"/>
          </a:xfrm>
        </p:spPr>
        <p:txBody>
          <a:bodyPr/>
          <a:lstStyle>
            <a:lvl1pPr algn="l">
              <a:defRPr sz="4400" b="0"/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33400" y="4495800"/>
            <a:ext cx="6400800" cy="533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613525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ar-SA">
              <a:solidFill>
                <a:prstClr val="white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613525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98AD6981-4CEA-416B-8738-CCC6DBF2DD5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457200" y="3810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/>
            <a:r>
              <a:rPr lang="en-US" sz="2000" b="1">
                <a:solidFill>
                  <a:prstClr val="white"/>
                </a:solidFill>
                <a:latin typeface="Arial Black" pitchFamily="34" charset="0"/>
                <a:cs typeface="+mn-cs"/>
              </a:rPr>
              <a:t>L O G O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gray">
          <a:xfrm flipV="1">
            <a:off x="250825" y="188913"/>
            <a:ext cx="8659813" cy="6408737"/>
          </a:xfrm>
          <a:prstGeom prst="rect">
            <a:avLst/>
          </a:prstGeom>
          <a:noFill/>
          <a:ln w="1270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517512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8B71-9371-46EA-8F92-C927CC2980D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7864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D817B-6243-4B29-A802-DFEE6E12AE6D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9122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B8860-499F-4AD1-A81E-E1353FA5B1B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5465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6A547-63E8-4FF7-8F7B-681C63FFD717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13128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7936C-9815-42D6-8574-87C7E68F25E7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07010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8E555-A828-4A8F-B431-EE17A7E4E65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6446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AEF82-43DD-4AEC-B18B-739703DA0A1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58486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AE938-29FF-4CF0-9D71-CB4E4329474E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31846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25B69-5E0C-4BCD-B77D-BE0A284F285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77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1C4E8-2587-477E-BE62-6C968532C7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9436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9436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12D26-A376-43C8-AC2D-01E12478C6D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8140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391400" cy="563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E149BF7-C288-4646-9245-290031571AE0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21275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533400" y="2895600"/>
            <a:ext cx="6248400" cy="1600200"/>
          </a:xfrm>
        </p:spPr>
        <p:txBody>
          <a:bodyPr/>
          <a:lstStyle>
            <a:lvl1pPr algn="l">
              <a:defRPr sz="4400" b="0"/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33400" y="4495800"/>
            <a:ext cx="6400800" cy="533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613525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ar-SA">
              <a:solidFill>
                <a:prstClr val="white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613525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98AD6981-4CEA-416B-8738-CCC6DBF2DD5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457200" y="3810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/>
            <a:r>
              <a:rPr lang="en-US" sz="2000" b="1">
                <a:solidFill>
                  <a:prstClr val="white"/>
                </a:solidFill>
                <a:latin typeface="Arial Black" pitchFamily="34" charset="0"/>
                <a:cs typeface="+mn-cs"/>
              </a:rPr>
              <a:t>L O G O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gray">
          <a:xfrm flipV="1">
            <a:off x="250825" y="188913"/>
            <a:ext cx="8659813" cy="6408737"/>
          </a:xfrm>
          <a:prstGeom prst="rect">
            <a:avLst/>
          </a:prstGeom>
          <a:noFill/>
          <a:ln w="1270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51099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8B71-9371-46EA-8F92-C927CC2980D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55739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D817B-6243-4B29-A802-DFEE6E12AE6D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82518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B8860-499F-4AD1-A81E-E1353FA5B1B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29399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6A547-63E8-4FF7-8F7B-681C63FFD717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2286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7936C-9815-42D6-8574-87C7E68F25E7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23526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8E555-A828-4A8F-B431-EE17A7E4E65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12953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AEF82-43DD-4AEC-B18B-739703DA0A1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797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7268E-3531-430F-B77C-C5A49C844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AE938-29FF-4CF0-9D71-CB4E4329474E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16036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25B69-5E0C-4BCD-B77D-BE0A284F285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90005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9436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9436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12D26-A376-43C8-AC2D-01E12478C6D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8648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391400" cy="563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E149BF7-C288-4646-9245-290031571AE0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81073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533400" y="2895600"/>
            <a:ext cx="6248400" cy="1600200"/>
          </a:xfrm>
        </p:spPr>
        <p:txBody>
          <a:bodyPr/>
          <a:lstStyle>
            <a:lvl1pPr algn="l">
              <a:defRPr sz="4400" b="0"/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33400" y="4495800"/>
            <a:ext cx="6400800" cy="533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613525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ar-SA">
              <a:solidFill>
                <a:prstClr val="white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613525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98AD6981-4CEA-416B-8738-CCC6DBF2DD5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457200" y="3810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/>
            <a:r>
              <a:rPr lang="en-US" sz="2000" b="1">
                <a:solidFill>
                  <a:prstClr val="white"/>
                </a:solidFill>
                <a:latin typeface="Arial Black" pitchFamily="34" charset="0"/>
                <a:cs typeface="+mn-cs"/>
              </a:rPr>
              <a:t>L O G O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gray">
          <a:xfrm flipV="1">
            <a:off x="250825" y="188913"/>
            <a:ext cx="8659813" cy="6408737"/>
          </a:xfrm>
          <a:prstGeom prst="rect">
            <a:avLst/>
          </a:prstGeom>
          <a:noFill/>
          <a:ln w="12700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464768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A8B71-9371-46EA-8F92-C927CC2980D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95984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D817B-6243-4B29-A802-DFEE6E12AE6D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01027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B8860-499F-4AD1-A81E-E1353FA5B1B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7779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6A547-63E8-4FF7-8F7B-681C63FFD717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81218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7936C-9815-42D6-8574-87C7E68F25E7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551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99F92-3856-4957-B618-AD8BF98B8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8E555-A828-4A8F-B431-EE17A7E4E65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51262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AEF82-43DD-4AEC-B18B-739703DA0A1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89920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AE938-29FF-4CF0-9D71-CB4E4329474E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26231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25B69-5E0C-4BCD-B77D-BE0A284F285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8651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9436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9436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12D26-A376-43C8-AC2D-01E12478C6D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79997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391400" cy="563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E149BF7-C288-4646-9245-290031571AE0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237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3B6B4-1E5E-4D40-8D40-C06465E6C7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400">
                <a:cs typeface="+mn-cs"/>
              </a:defRPr>
            </a:lvl1pPr>
          </a:lstStyle>
          <a:p>
            <a:pPr>
              <a:defRPr/>
            </a:pPr>
            <a:fld id="{69168B32-5E04-4F00-B54D-AFBC496E6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7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rtl="0"/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/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/>
            <a:fld id="{AB8A023F-505F-43AA-ADB4-256231C35ED1}" type="slidenum">
              <a:rPr lang="en-US">
                <a:solidFill>
                  <a:prstClr val="white"/>
                </a:solidFill>
                <a:cs typeface="+mn-cs"/>
              </a:rPr>
              <a:pPr rtl="0"/>
              <a:t>‹#›</a:t>
            </a:fld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250825" y="314325"/>
            <a:ext cx="8666163" cy="7334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250825" y="319088"/>
            <a:ext cx="8661400" cy="6267450"/>
            <a:chOff x="158" y="201"/>
            <a:chExt cx="5456" cy="3948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auto">
            <a:xfrm flipV="1">
              <a:off x="159" y="201"/>
              <a:ext cx="5455" cy="3948"/>
            </a:xfrm>
            <a:prstGeom prst="rect">
              <a:avLst/>
            </a:prstGeom>
            <a:noFill/>
            <a:ln w="1270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auto">
            <a:xfrm>
              <a:off x="158" y="663"/>
              <a:ext cx="5444" cy="0"/>
            </a:xfrm>
            <a:prstGeom prst="line">
              <a:avLst/>
            </a:prstGeom>
            <a:noFill/>
            <a:ln w="12700">
              <a:solidFill>
                <a:srgbClr val="DDDDD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</p:grpSp>
      <p:pic>
        <p:nvPicPr>
          <p:cNvPr id="1044" name="Picture 20" descr="peopl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6325" y="46038"/>
            <a:ext cx="1473200" cy="10033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6129616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rtl="0"/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/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/>
            <a:fld id="{AB8A023F-505F-43AA-ADB4-256231C35ED1}" type="slidenum">
              <a:rPr lang="en-US">
                <a:solidFill>
                  <a:prstClr val="white"/>
                </a:solidFill>
                <a:cs typeface="+mn-cs"/>
              </a:rPr>
              <a:pPr rtl="0"/>
              <a:t>‹#›</a:t>
            </a:fld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250825" y="314325"/>
            <a:ext cx="8666163" cy="7334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250825" y="319088"/>
            <a:ext cx="8661400" cy="6267450"/>
            <a:chOff x="158" y="201"/>
            <a:chExt cx="5456" cy="3948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auto">
            <a:xfrm flipV="1">
              <a:off x="159" y="201"/>
              <a:ext cx="5455" cy="3948"/>
            </a:xfrm>
            <a:prstGeom prst="rect">
              <a:avLst/>
            </a:prstGeom>
            <a:noFill/>
            <a:ln w="1270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auto">
            <a:xfrm>
              <a:off x="158" y="663"/>
              <a:ext cx="5444" cy="0"/>
            </a:xfrm>
            <a:prstGeom prst="line">
              <a:avLst/>
            </a:prstGeom>
            <a:noFill/>
            <a:ln w="12700">
              <a:solidFill>
                <a:srgbClr val="DDDDD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</p:grpSp>
      <p:pic>
        <p:nvPicPr>
          <p:cNvPr id="1044" name="Picture 20" descr="peopl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6325" y="46038"/>
            <a:ext cx="1473200" cy="10033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933186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rtl="0"/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/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/>
            <a:fld id="{AB8A023F-505F-43AA-ADB4-256231C35ED1}" type="slidenum">
              <a:rPr lang="en-US">
                <a:solidFill>
                  <a:prstClr val="white"/>
                </a:solidFill>
                <a:cs typeface="+mn-cs"/>
              </a:rPr>
              <a:pPr rtl="0"/>
              <a:t>‹#›</a:t>
            </a:fld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250825" y="314325"/>
            <a:ext cx="8666163" cy="7334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250825" y="319088"/>
            <a:ext cx="8661400" cy="6267450"/>
            <a:chOff x="158" y="201"/>
            <a:chExt cx="5456" cy="3948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auto">
            <a:xfrm flipV="1">
              <a:off x="159" y="201"/>
              <a:ext cx="5455" cy="3948"/>
            </a:xfrm>
            <a:prstGeom prst="rect">
              <a:avLst/>
            </a:prstGeom>
            <a:noFill/>
            <a:ln w="1270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auto">
            <a:xfrm>
              <a:off x="158" y="663"/>
              <a:ext cx="5444" cy="0"/>
            </a:xfrm>
            <a:prstGeom prst="line">
              <a:avLst/>
            </a:prstGeom>
            <a:noFill/>
            <a:ln w="12700">
              <a:solidFill>
                <a:srgbClr val="DDDDD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</p:grpSp>
      <p:pic>
        <p:nvPicPr>
          <p:cNvPr id="1044" name="Picture 20" descr="peopl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6325" y="46038"/>
            <a:ext cx="1473200" cy="10033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021694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  <p:sldLayoutId id="214748389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rtl="0"/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/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/>
            <a:fld id="{AB8A023F-505F-43AA-ADB4-256231C35ED1}" type="slidenum">
              <a:rPr lang="en-US">
                <a:solidFill>
                  <a:prstClr val="white"/>
                </a:solidFill>
                <a:cs typeface="+mn-cs"/>
              </a:rPr>
              <a:pPr rtl="0"/>
              <a:t>‹#›</a:t>
            </a:fld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250825" y="314325"/>
            <a:ext cx="8666163" cy="7334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250825" y="319088"/>
            <a:ext cx="8661400" cy="6267450"/>
            <a:chOff x="158" y="201"/>
            <a:chExt cx="5456" cy="3948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auto">
            <a:xfrm flipV="1">
              <a:off x="159" y="201"/>
              <a:ext cx="5455" cy="3948"/>
            </a:xfrm>
            <a:prstGeom prst="rect">
              <a:avLst/>
            </a:prstGeom>
            <a:noFill/>
            <a:ln w="1270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auto">
            <a:xfrm>
              <a:off x="158" y="663"/>
              <a:ext cx="5444" cy="0"/>
            </a:xfrm>
            <a:prstGeom prst="line">
              <a:avLst/>
            </a:prstGeom>
            <a:noFill/>
            <a:ln w="12700">
              <a:solidFill>
                <a:srgbClr val="DDDDD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</p:grpSp>
      <p:pic>
        <p:nvPicPr>
          <p:cNvPr id="1044" name="Picture 20" descr="peopl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6325" y="46038"/>
            <a:ext cx="1473200" cy="10033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9527429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0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rtl="0"/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/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/>
            <a:fld id="{AB8A023F-505F-43AA-ADB4-256231C35ED1}" type="slidenum">
              <a:rPr lang="en-US">
                <a:solidFill>
                  <a:prstClr val="white"/>
                </a:solidFill>
                <a:cs typeface="+mn-cs"/>
              </a:rPr>
              <a:pPr rtl="0"/>
              <a:t>‹#›</a:t>
            </a:fld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250825" y="314325"/>
            <a:ext cx="8666163" cy="7334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250825" y="319088"/>
            <a:ext cx="8661400" cy="6267450"/>
            <a:chOff x="158" y="201"/>
            <a:chExt cx="5456" cy="3948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auto">
            <a:xfrm flipV="1">
              <a:off x="159" y="201"/>
              <a:ext cx="5455" cy="3948"/>
            </a:xfrm>
            <a:prstGeom prst="rect">
              <a:avLst/>
            </a:prstGeom>
            <a:noFill/>
            <a:ln w="1270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auto">
            <a:xfrm>
              <a:off x="158" y="663"/>
              <a:ext cx="5444" cy="0"/>
            </a:xfrm>
            <a:prstGeom prst="line">
              <a:avLst/>
            </a:prstGeom>
            <a:noFill/>
            <a:ln w="12700">
              <a:solidFill>
                <a:srgbClr val="DDDDD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</p:grpSp>
      <p:pic>
        <p:nvPicPr>
          <p:cNvPr id="1044" name="Picture 20" descr="peopl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6325" y="46038"/>
            <a:ext cx="1473200" cy="10033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466374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  <p:sldLayoutId id="214748392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rtl="0"/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/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/>
            <a:fld id="{AB8A023F-505F-43AA-ADB4-256231C35ED1}" type="slidenum">
              <a:rPr lang="en-US">
                <a:solidFill>
                  <a:prstClr val="white"/>
                </a:solidFill>
                <a:cs typeface="+mn-cs"/>
              </a:rPr>
              <a:pPr rtl="0"/>
              <a:t>‹#›</a:t>
            </a:fld>
            <a:endParaRPr lang="en-US">
              <a:solidFill>
                <a:prstClr val="white"/>
              </a:solidFill>
              <a:cs typeface="+mn-cs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250825" y="314325"/>
            <a:ext cx="8666163" cy="7334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250825" y="319088"/>
            <a:ext cx="8661400" cy="6267450"/>
            <a:chOff x="158" y="201"/>
            <a:chExt cx="5456" cy="3948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auto">
            <a:xfrm flipV="1">
              <a:off x="159" y="201"/>
              <a:ext cx="5455" cy="3948"/>
            </a:xfrm>
            <a:prstGeom prst="rect">
              <a:avLst/>
            </a:prstGeom>
            <a:noFill/>
            <a:ln w="12700">
              <a:solidFill>
                <a:srgbClr val="DDDDD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auto">
            <a:xfrm>
              <a:off x="158" y="663"/>
              <a:ext cx="5444" cy="0"/>
            </a:xfrm>
            <a:prstGeom prst="line">
              <a:avLst/>
            </a:prstGeom>
            <a:noFill/>
            <a:ln w="12700">
              <a:solidFill>
                <a:srgbClr val="DDDDD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</p:grpSp>
      <p:pic>
        <p:nvPicPr>
          <p:cNvPr id="1044" name="Picture 20" descr="peopl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6325" y="46038"/>
            <a:ext cx="1473200" cy="10033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771451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13" Type="http://schemas.openxmlformats.org/officeDocument/2006/relationships/image" Target="../media/image24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microsoft.com/office/2007/relationships/diagramDrawing" Target="../diagrams/drawing8.xml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diagramColors" Target="../diagrams/colors8.xml"/><Relationship Id="rId5" Type="http://schemas.openxmlformats.org/officeDocument/2006/relationships/image" Target="../media/image6.png"/><Relationship Id="rId15" Type="http://schemas.openxmlformats.org/officeDocument/2006/relationships/image" Target="../media/image26.jpeg"/><Relationship Id="rId10" Type="http://schemas.openxmlformats.org/officeDocument/2006/relationships/diagramQuickStyle" Target="../diagrams/quickStyle8.xml"/><Relationship Id="rId4" Type="http://schemas.openxmlformats.org/officeDocument/2006/relationships/image" Target="../media/image5.png"/><Relationship Id="rId9" Type="http://schemas.openxmlformats.org/officeDocument/2006/relationships/diagramLayout" Target="../diagrams/layout8.xml"/><Relationship Id="rId1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13" Type="http://schemas.openxmlformats.org/officeDocument/2006/relationships/image" Target="../media/image29.jpeg"/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12" Type="http://schemas.microsoft.com/office/2007/relationships/diagramDrawing" Target="../diagrams/drawing9.xml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diagramColors" Target="../diagrams/colors9.xml"/><Relationship Id="rId5" Type="http://schemas.openxmlformats.org/officeDocument/2006/relationships/image" Target="../media/image7.png"/><Relationship Id="rId15" Type="http://schemas.openxmlformats.org/officeDocument/2006/relationships/image" Target="../media/image31.jpeg"/><Relationship Id="rId10" Type="http://schemas.openxmlformats.org/officeDocument/2006/relationships/diagramQuickStyle" Target="../diagrams/quickStyle9.xml"/><Relationship Id="rId4" Type="http://schemas.openxmlformats.org/officeDocument/2006/relationships/image" Target="../media/image6.png"/><Relationship Id="rId9" Type="http://schemas.openxmlformats.org/officeDocument/2006/relationships/diagramLayout" Target="../diagrams/layout9.xml"/><Relationship Id="rId1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microsoft.com/office/2007/relationships/diagramDrawing" Target="../diagrams/drawing10.xml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diagramColors" Target="../diagrams/colors10.xml"/><Relationship Id="rId2" Type="http://schemas.openxmlformats.org/officeDocument/2006/relationships/image" Target="../media/image32.png"/><Relationship Id="rId16" Type="http://schemas.openxmlformats.org/officeDocument/2006/relationships/image" Target="../media/image4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diagramQuickStyle" Target="../diagrams/quickStyle10.xml"/><Relationship Id="rId5" Type="http://schemas.openxmlformats.org/officeDocument/2006/relationships/image" Target="../media/image35.png"/><Relationship Id="rId15" Type="http://schemas.openxmlformats.org/officeDocument/2006/relationships/image" Target="../media/image40.jpeg"/><Relationship Id="rId10" Type="http://schemas.openxmlformats.org/officeDocument/2006/relationships/diagramLayout" Target="../diagrams/layout10.xml"/><Relationship Id="rId4" Type="http://schemas.openxmlformats.org/officeDocument/2006/relationships/image" Target="../media/image34.png"/><Relationship Id="rId9" Type="http://schemas.openxmlformats.org/officeDocument/2006/relationships/diagramData" Target="../diagrams/data10.xml"/><Relationship Id="rId1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diagramColors" Target="../diagrams/colors11.xml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diagramQuickStyle" Target="../diagrams/quickStyle11.xml"/><Relationship Id="rId2" Type="http://schemas.openxmlformats.org/officeDocument/2006/relationships/image" Target="../media/image42.png"/><Relationship Id="rId16" Type="http://schemas.openxmlformats.org/officeDocument/2006/relationships/image" Target="../media/image4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diagramLayout" Target="../diagrams/layout11.xml"/><Relationship Id="rId5" Type="http://schemas.openxmlformats.org/officeDocument/2006/relationships/image" Target="../media/image34.png"/><Relationship Id="rId15" Type="http://schemas.openxmlformats.org/officeDocument/2006/relationships/image" Target="../media/image43.wmf"/><Relationship Id="rId10" Type="http://schemas.openxmlformats.org/officeDocument/2006/relationships/diagramData" Target="../diagrams/data11.xml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microsoft.com/office/2007/relationships/diagramDrawing" Target="../diagrams/drawing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diagramLayout" Target="../diagrams/layout12.xml"/><Relationship Id="rId18" Type="http://schemas.openxmlformats.org/officeDocument/2006/relationships/diagramLayout" Target="../diagrams/layout13.xml"/><Relationship Id="rId3" Type="http://schemas.openxmlformats.org/officeDocument/2006/relationships/image" Target="../media/image46.png"/><Relationship Id="rId21" Type="http://schemas.microsoft.com/office/2007/relationships/diagramDrawing" Target="../diagrams/drawing13.xml"/><Relationship Id="rId7" Type="http://schemas.openxmlformats.org/officeDocument/2006/relationships/image" Target="../media/image34.png"/><Relationship Id="rId12" Type="http://schemas.openxmlformats.org/officeDocument/2006/relationships/diagramData" Target="../diagrams/data12.xml"/><Relationship Id="rId17" Type="http://schemas.openxmlformats.org/officeDocument/2006/relationships/diagramData" Target="../diagrams/data13.xml"/><Relationship Id="rId2" Type="http://schemas.openxmlformats.org/officeDocument/2006/relationships/image" Target="../media/image45.png"/><Relationship Id="rId16" Type="http://schemas.microsoft.com/office/2007/relationships/diagramDrawing" Target="../diagrams/drawing12.xml"/><Relationship Id="rId20" Type="http://schemas.openxmlformats.org/officeDocument/2006/relationships/diagramColors" Target="../diagrams/colors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diagramColors" Target="../diagrams/colors12.xml"/><Relationship Id="rId23" Type="http://schemas.openxmlformats.org/officeDocument/2006/relationships/image" Target="../media/image48.png"/><Relationship Id="rId10" Type="http://schemas.openxmlformats.org/officeDocument/2006/relationships/image" Target="../media/image37.png"/><Relationship Id="rId19" Type="http://schemas.openxmlformats.org/officeDocument/2006/relationships/diagramQuickStyle" Target="../diagrams/quickStyle13.xml"/><Relationship Id="rId4" Type="http://schemas.openxmlformats.org/officeDocument/2006/relationships/image" Target="../media/image42.png"/><Relationship Id="rId9" Type="http://schemas.openxmlformats.org/officeDocument/2006/relationships/image" Target="../media/image36.png"/><Relationship Id="rId14" Type="http://schemas.openxmlformats.org/officeDocument/2006/relationships/diagramQuickStyle" Target="../diagrams/quickStyle12.xml"/><Relationship Id="rId22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4.xml"/><Relationship Id="rId3" Type="http://schemas.openxmlformats.org/officeDocument/2006/relationships/image" Target="../media/image53.jpeg"/><Relationship Id="rId7" Type="http://schemas.openxmlformats.org/officeDocument/2006/relationships/diagramColors" Target="../diagrams/colors14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3.xml"/><Relationship Id="rId6" Type="http://schemas.openxmlformats.org/officeDocument/2006/relationships/diagramQuickStyle" Target="../diagrams/quickStyle14.xml"/><Relationship Id="rId5" Type="http://schemas.openxmlformats.org/officeDocument/2006/relationships/diagramLayout" Target="../diagrams/layout14.xml"/><Relationship Id="rId10" Type="http://schemas.openxmlformats.org/officeDocument/2006/relationships/image" Target="../media/image55.png"/><Relationship Id="rId4" Type="http://schemas.openxmlformats.org/officeDocument/2006/relationships/diagramData" Target="../diagrams/data14.xml"/><Relationship Id="rId9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image" Target="../media/image6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3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68.wmf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5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diagramData" Target="../diagrams/data2.xml"/><Relationship Id="rId18" Type="http://schemas.openxmlformats.org/officeDocument/2006/relationships/diagramData" Target="../diagrams/data3.xml"/><Relationship Id="rId26" Type="http://schemas.openxmlformats.org/officeDocument/2006/relationships/diagramColors" Target="../diagrams/colors4.xml"/><Relationship Id="rId3" Type="http://schemas.openxmlformats.org/officeDocument/2006/relationships/image" Target="../media/image4.png"/><Relationship Id="rId21" Type="http://schemas.openxmlformats.org/officeDocument/2006/relationships/diagramColors" Target="../diagrams/colors3.xml"/><Relationship Id="rId7" Type="http://schemas.openxmlformats.org/officeDocument/2006/relationships/image" Target="../media/image8.png"/><Relationship Id="rId12" Type="http://schemas.microsoft.com/office/2007/relationships/diagramDrawing" Target="../diagrams/drawing1.xml"/><Relationship Id="rId17" Type="http://schemas.microsoft.com/office/2007/relationships/diagramDrawing" Target="../diagrams/drawing2.xml"/><Relationship Id="rId25" Type="http://schemas.openxmlformats.org/officeDocument/2006/relationships/diagramQuickStyle" Target="../diagrams/quickStyle4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2.xml"/><Relationship Id="rId20" Type="http://schemas.openxmlformats.org/officeDocument/2006/relationships/diagramQuickStyle" Target="../diagrams/quickStyl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diagramColors" Target="../diagrams/colors1.xml"/><Relationship Id="rId24" Type="http://schemas.openxmlformats.org/officeDocument/2006/relationships/diagramLayout" Target="../diagrams/layout4.xml"/><Relationship Id="rId5" Type="http://schemas.openxmlformats.org/officeDocument/2006/relationships/image" Target="../media/image6.png"/><Relationship Id="rId15" Type="http://schemas.openxmlformats.org/officeDocument/2006/relationships/diagramQuickStyle" Target="../diagrams/quickStyle2.xml"/><Relationship Id="rId23" Type="http://schemas.openxmlformats.org/officeDocument/2006/relationships/diagramData" Target="../diagrams/data4.xml"/><Relationship Id="rId28" Type="http://schemas.openxmlformats.org/officeDocument/2006/relationships/image" Target="../media/image13.jpeg"/><Relationship Id="rId10" Type="http://schemas.openxmlformats.org/officeDocument/2006/relationships/diagramQuickStyle" Target="../diagrams/quickStyle1.xml"/><Relationship Id="rId19" Type="http://schemas.openxmlformats.org/officeDocument/2006/relationships/diagramLayout" Target="../diagrams/layout3.xml"/><Relationship Id="rId4" Type="http://schemas.openxmlformats.org/officeDocument/2006/relationships/image" Target="../media/image5.png"/><Relationship Id="rId9" Type="http://schemas.openxmlformats.org/officeDocument/2006/relationships/diagramLayout" Target="../diagrams/layout1.xml"/><Relationship Id="rId14" Type="http://schemas.openxmlformats.org/officeDocument/2006/relationships/diagramLayout" Target="../diagrams/layout2.xml"/><Relationship Id="rId22" Type="http://schemas.microsoft.com/office/2007/relationships/diagramDrawing" Target="../diagrams/drawing3.xml"/><Relationship Id="rId27" Type="http://schemas.microsoft.com/office/2007/relationships/diagramDrawing" Target="../diagrams/drawing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diagramData" Target="../diagrams/data6.xml"/><Relationship Id="rId18" Type="http://schemas.openxmlformats.org/officeDocument/2006/relationships/image" Target="../media/image16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8.png"/><Relationship Id="rId1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6" Type="http://schemas.openxmlformats.org/officeDocument/2006/relationships/diagramColors" Target="../diagrams/colors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7.png"/><Relationship Id="rId5" Type="http://schemas.openxmlformats.org/officeDocument/2006/relationships/diagramQuickStyle" Target="../diagrams/quickStyle5.xml"/><Relationship Id="rId15" Type="http://schemas.openxmlformats.org/officeDocument/2006/relationships/diagramQuickStyle" Target="../diagrams/quickStyle6.xml"/><Relationship Id="rId10" Type="http://schemas.openxmlformats.org/officeDocument/2006/relationships/image" Target="../media/image6.png"/><Relationship Id="rId19" Type="http://schemas.openxmlformats.org/officeDocument/2006/relationships/image" Target="../media/image17.gif"/><Relationship Id="rId4" Type="http://schemas.openxmlformats.org/officeDocument/2006/relationships/diagramLayout" Target="../diagrams/layout5.xml"/><Relationship Id="rId9" Type="http://schemas.openxmlformats.org/officeDocument/2006/relationships/image" Target="../media/image5.png"/><Relationship Id="rId1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13" Type="http://schemas.openxmlformats.org/officeDocument/2006/relationships/image" Target="../media/image19.gif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microsoft.com/office/2007/relationships/diagramDrawing" Target="../diagrams/drawing7.xml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diagramColors" Target="../diagrams/colors7.xml"/><Relationship Id="rId5" Type="http://schemas.openxmlformats.org/officeDocument/2006/relationships/image" Target="../media/image6.png"/><Relationship Id="rId15" Type="http://schemas.openxmlformats.org/officeDocument/2006/relationships/image" Target="../media/image21.wmf"/><Relationship Id="rId10" Type="http://schemas.openxmlformats.org/officeDocument/2006/relationships/diagramQuickStyle" Target="../diagrams/quickStyle7.xml"/><Relationship Id="rId4" Type="http://schemas.openxmlformats.org/officeDocument/2006/relationships/image" Target="../media/image5.png"/><Relationship Id="rId9" Type="http://schemas.openxmlformats.org/officeDocument/2006/relationships/diagramLayout" Target="../diagrams/layout7.xml"/><Relationship Id="rId1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42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98" descr="car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863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02" descr="Untitled-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42875" y="-28575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01" descr="card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42875" y="-28575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00" descr="card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42875" y="-28575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99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75" y="-28576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Text Box 93"/>
          <p:cNvSpPr txBox="1">
            <a:spLocks noChangeArrowheads="1"/>
          </p:cNvSpPr>
          <p:nvPr/>
        </p:nvSpPr>
        <p:spPr bwMode="auto">
          <a:xfrm>
            <a:off x="3124200" y="442913"/>
            <a:ext cx="5105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endParaRPr lang="ar-SA" sz="9600">
              <a:solidFill>
                <a:srgbClr val="FF0080"/>
              </a:solidFill>
            </a:endParaRPr>
          </a:p>
        </p:txBody>
      </p:sp>
      <p:sp>
        <p:nvSpPr>
          <p:cNvPr id="3081" name="Text Box 90"/>
          <p:cNvSpPr txBox="1">
            <a:spLocks noChangeArrowheads="1"/>
          </p:cNvSpPr>
          <p:nvPr/>
        </p:nvSpPr>
        <p:spPr bwMode="auto">
          <a:xfrm>
            <a:off x="3352800" y="1677988"/>
            <a:ext cx="2133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endParaRPr lang="ar-SA"/>
          </a:p>
        </p:txBody>
      </p:sp>
      <p:sp>
        <p:nvSpPr>
          <p:cNvPr id="3083" name="Text Box 103"/>
          <p:cNvSpPr txBox="1">
            <a:spLocks noChangeArrowheads="1"/>
          </p:cNvSpPr>
          <p:nvPr/>
        </p:nvSpPr>
        <p:spPr bwMode="auto">
          <a:xfrm>
            <a:off x="928688" y="1357313"/>
            <a:ext cx="66246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ar-SA" sz="4000" b="1" u="dbl" dirty="0">
              <a:solidFill>
                <a:srgbClr val="5D7E9D"/>
              </a:solidFill>
              <a:uFill>
                <a:solidFill>
                  <a:schemeClr val="accent6">
                    <a:lumMod val="50000"/>
                  </a:schemeClr>
                </a:solidFill>
              </a:uFill>
              <a:cs typeface="Traditional Arabic" pitchFamily="2" charset="-78"/>
            </a:endParaRPr>
          </a:p>
        </p:txBody>
      </p:sp>
      <p:sp>
        <p:nvSpPr>
          <p:cNvPr id="2" name="Rectangle 105"/>
          <p:cNvSpPr>
            <a:spLocks noChangeArrowheads="1"/>
          </p:cNvSpPr>
          <p:nvPr/>
        </p:nvSpPr>
        <p:spPr bwMode="auto">
          <a:xfrm>
            <a:off x="5591175" y="166688"/>
            <a:ext cx="1447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rtl="0"/>
            <a:endParaRPr lang="ar-SA"/>
          </a:p>
        </p:txBody>
      </p:sp>
      <p:pic>
        <p:nvPicPr>
          <p:cNvPr id="3084" name="Picture 24" descr="1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91175" y="301625"/>
            <a:ext cx="15875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1" descr="00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28688" y="166688"/>
            <a:ext cx="1447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33" descr="3D_1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24200" y="301625"/>
            <a:ext cx="13716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مستطيل 19"/>
          <p:cNvSpPr/>
          <p:nvPr/>
        </p:nvSpPr>
        <p:spPr>
          <a:xfrm>
            <a:off x="2376488" y="2786063"/>
            <a:ext cx="398145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ar-SA" sz="3600" b="1" dirty="0">
                <a:solidFill>
                  <a:schemeClr val="accent1">
                    <a:lumMod val="50000"/>
                  </a:schemeClr>
                </a:solidFill>
              </a:rPr>
              <a:t>الوحدة </a:t>
            </a:r>
            <a:r>
              <a:rPr lang="ar-SA" sz="3600" b="1" dirty="0" smtClean="0">
                <a:solidFill>
                  <a:schemeClr val="accent1">
                    <a:lumMod val="50000"/>
                  </a:schemeClr>
                </a:solidFill>
              </a:rPr>
              <a:t>السادسة</a:t>
            </a:r>
          </a:p>
          <a:p>
            <a:pPr algn="ctr">
              <a:defRPr/>
            </a:pPr>
            <a:r>
              <a:rPr lang="ar-SA" sz="3600" b="1" dirty="0" smtClean="0">
                <a:solidFill>
                  <a:schemeClr val="accent5"/>
                </a:solidFill>
              </a:rPr>
              <a:t>الاتصال في بيئة العمل</a:t>
            </a:r>
            <a:endParaRPr lang="ar-SA" sz="3600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503" y="-1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98" descr="card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6908" r="11307" b="5602"/>
          <a:stretch>
            <a:fillRect/>
          </a:stretch>
        </p:blipFill>
        <p:spPr bwMode="auto">
          <a:xfrm>
            <a:off x="71438" y="0"/>
            <a:ext cx="2000250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34" descr="Untitled-6"/>
          <p:cNvPicPr>
            <a:picLocks noChangeAspect="1" noChangeArrowheads="1"/>
          </p:cNvPicPr>
          <p:nvPr/>
        </p:nvPicPr>
        <p:blipFill>
          <a:blip r:embed="rId5" cstate="print"/>
          <a:srcRect l="79356"/>
          <a:stretch>
            <a:fillRect/>
          </a:stretch>
        </p:blipFill>
        <p:spPr bwMode="auto">
          <a:xfrm>
            <a:off x="214313" y="-28575"/>
            <a:ext cx="160972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5" descr="card5"/>
          <p:cNvPicPr>
            <a:picLocks noChangeAspect="1" noChangeArrowheads="1"/>
          </p:cNvPicPr>
          <p:nvPr/>
        </p:nvPicPr>
        <p:blipFill>
          <a:blip r:embed="rId6" cstate="print"/>
          <a:srcRect l="82158"/>
          <a:stretch>
            <a:fillRect/>
          </a:stretch>
        </p:blipFill>
        <p:spPr bwMode="auto">
          <a:xfrm>
            <a:off x="71438" y="-28575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6" descr="card4"/>
          <p:cNvPicPr>
            <a:picLocks noChangeAspect="1" noChangeArrowheads="1"/>
          </p:cNvPicPr>
          <p:nvPr/>
        </p:nvPicPr>
        <p:blipFill>
          <a:blip r:embed="rId7" cstate="print"/>
          <a:srcRect l="82158"/>
          <a:stretch>
            <a:fillRect/>
          </a:stretch>
        </p:blipFill>
        <p:spPr bwMode="auto">
          <a:xfrm>
            <a:off x="0" y="0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37" descr="card2"/>
          <p:cNvPicPr>
            <a:picLocks noChangeAspect="1" noChangeArrowheads="1"/>
          </p:cNvPicPr>
          <p:nvPr/>
        </p:nvPicPr>
        <p:blipFill>
          <a:blip r:embed="rId3" cstate="print"/>
          <a:srcRect l="82988" r="6224"/>
          <a:stretch>
            <a:fillRect/>
          </a:stretch>
        </p:blipFill>
        <p:spPr bwMode="auto">
          <a:xfrm>
            <a:off x="71438" y="0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38" descr="card1"/>
          <p:cNvPicPr>
            <a:picLocks noChangeAspect="1" noChangeArrowheads="1"/>
          </p:cNvPicPr>
          <p:nvPr/>
        </p:nvPicPr>
        <p:blipFill>
          <a:blip r:embed="rId4" cstate="print"/>
          <a:srcRect l="83818" r="8714"/>
          <a:stretch>
            <a:fillRect/>
          </a:stretch>
        </p:blipFill>
        <p:spPr bwMode="auto">
          <a:xfrm>
            <a:off x="0" y="0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"/>
          <p:cNvSpPr>
            <a:spLocks noChangeArrowheads="1"/>
          </p:cNvSpPr>
          <p:nvPr/>
        </p:nvSpPr>
        <p:spPr bwMode="auto">
          <a:xfrm>
            <a:off x="1824038" y="3507065"/>
            <a:ext cx="7067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0080"/>
              </a:buClr>
              <a:tabLst>
                <a:tab pos="457200" algn="l"/>
              </a:tabLst>
            </a:pPr>
            <a:endParaRPr lang="ar-SA" dirty="0">
              <a:solidFill>
                <a:srgbClr val="5D7E9D"/>
              </a:solidFill>
              <a:cs typeface="Traditional Arabic" pitchFamily="2" charset="-78"/>
            </a:endParaRPr>
          </a:p>
        </p:txBody>
      </p:sp>
      <p:sp>
        <p:nvSpPr>
          <p:cNvPr id="9226" name="Rectangle 14"/>
          <p:cNvSpPr>
            <a:spLocks noChangeArrowheads="1"/>
          </p:cNvSpPr>
          <p:nvPr/>
        </p:nvSpPr>
        <p:spPr bwMode="auto">
          <a:xfrm>
            <a:off x="5090822" y="357188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hangingPunct="0">
              <a:spcBef>
                <a:spcPct val="50000"/>
              </a:spcBef>
              <a:tabLst>
                <a:tab pos="457200" algn="l"/>
              </a:tabLst>
            </a:pPr>
            <a:endParaRPr lang="en-US" sz="3600" dirty="0">
              <a:solidFill>
                <a:srgbClr val="F2FDF7"/>
              </a:solidFill>
            </a:endParaRPr>
          </a:p>
        </p:txBody>
      </p:sp>
      <p:sp>
        <p:nvSpPr>
          <p:cNvPr id="11" name="عنوان 10"/>
          <p:cNvSpPr>
            <a:spLocks noGrp="1"/>
          </p:cNvSpPr>
          <p:nvPr>
            <p:ph type="title"/>
          </p:nvPr>
        </p:nvSpPr>
        <p:spPr>
          <a:xfrm>
            <a:off x="2071688" y="274638"/>
            <a:ext cx="6819900" cy="1143000"/>
          </a:xfrm>
        </p:spPr>
        <p:txBody>
          <a:bodyPr/>
          <a:lstStyle/>
          <a:p>
            <a:r>
              <a:rPr lang="ar-SA" sz="3200" b="1" dirty="0" smtClean="0">
                <a:solidFill>
                  <a:srgbClr val="FF0000"/>
                </a:solidFill>
              </a:rPr>
              <a:t>تابع أخطاء ينبغي أن نتفادها للحصول</a:t>
            </a:r>
            <a:br>
              <a:rPr lang="ar-SA" sz="3200" b="1" dirty="0" smtClean="0">
                <a:solidFill>
                  <a:srgbClr val="FF0000"/>
                </a:solidFill>
              </a:rPr>
            </a:br>
            <a:r>
              <a:rPr lang="ar-SA" sz="3200" b="1" dirty="0" smtClean="0">
                <a:solidFill>
                  <a:srgbClr val="FF0000"/>
                </a:solidFill>
              </a:rPr>
              <a:t> على سيرة ذاتية احترافية</a:t>
            </a:r>
            <a:endParaRPr lang="ar-SA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عنصر نائب للمحتوى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1129248"/>
              </p:ext>
            </p:extLst>
          </p:nvPr>
        </p:nvGraphicFramePr>
        <p:xfrm>
          <a:off x="2071688" y="1268760"/>
          <a:ext cx="6964808" cy="3873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5" name="Picture 18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1686" y="4293096"/>
            <a:ext cx="1708225" cy="849036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1688" y="2348880"/>
            <a:ext cx="1564208" cy="783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1688" y="3281945"/>
            <a:ext cx="1708223" cy="82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86" y="1268759"/>
            <a:ext cx="1348186" cy="957809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813" y="5142132"/>
            <a:ext cx="381000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311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914CA6A-8BCD-4DE9-8CF3-B0E7906383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8914CA6A-8BCD-4DE9-8CF3-B0E7906383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83A93F2-FFD5-441B-A4E8-B9DEB604F9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983A93F2-FFD5-441B-A4E8-B9DEB604F9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A39381A-3F06-40BC-AEC4-AD424CF796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2A39381A-3F06-40BC-AEC4-AD424CF796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347C023-E6AA-42D9-BF53-9D7EEBBC1E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1347C023-E6AA-42D9-BF53-9D7EEBBC1E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98" descr="card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6908" r="11307" b="5602"/>
          <a:stretch>
            <a:fillRect/>
          </a:stretch>
        </p:blipFill>
        <p:spPr bwMode="auto">
          <a:xfrm>
            <a:off x="71438" y="0"/>
            <a:ext cx="1566862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34" descr="Untitled-6"/>
          <p:cNvPicPr>
            <a:picLocks noChangeAspect="1" noChangeArrowheads="1"/>
          </p:cNvPicPr>
          <p:nvPr/>
        </p:nvPicPr>
        <p:blipFill>
          <a:blip r:embed="rId4" cstate="print"/>
          <a:srcRect l="79356"/>
          <a:stretch>
            <a:fillRect/>
          </a:stretch>
        </p:blipFill>
        <p:spPr bwMode="auto">
          <a:xfrm>
            <a:off x="214313" y="-28575"/>
            <a:ext cx="160972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5" descr="card5"/>
          <p:cNvPicPr>
            <a:picLocks noChangeAspect="1" noChangeArrowheads="1"/>
          </p:cNvPicPr>
          <p:nvPr/>
        </p:nvPicPr>
        <p:blipFill>
          <a:blip r:embed="rId5" cstate="print"/>
          <a:srcRect l="82158"/>
          <a:stretch>
            <a:fillRect/>
          </a:stretch>
        </p:blipFill>
        <p:spPr bwMode="auto">
          <a:xfrm>
            <a:off x="71438" y="-28575"/>
            <a:ext cx="1752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6" descr="card4"/>
          <p:cNvPicPr>
            <a:picLocks noChangeAspect="1" noChangeArrowheads="1"/>
          </p:cNvPicPr>
          <p:nvPr/>
        </p:nvPicPr>
        <p:blipFill>
          <a:blip r:embed="rId6" cstate="print"/>
          <a:srcRect l="82158"/>
          <a:stretch>
            <a:fillRect/>
          </a:stretch>
        </p:blipFill>
        <p:spPr bwMode="auto">
          <a:xfrm>
            <a:off x="-14560" y="0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37" descr="card2"/>
          <p:cNvPicPr>
            <a:picLocks noChangeAspect="1" noChangeArrowheads="1"/>
          </p:cNvPicPr>
          <p:nvPr/>
        </p:nvPicPr>
        <p:blipFill>
          <a:blip r:embed="rId7" cstate="print"/>
          <a:srcRect l="82988" r="6224"/>
          <a:stretch>
            <a:fillRect/>
          </a:stretch>
        </p:blipFill>
        <p:spPr bwMode="auto">
          <a:xfrm>
            <a:off x="17190" y="-22200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38" descr="card1"/>
          <p:cNvPicPr>
            <a:picLocks noChangeAspect="1" noChangeArrowheads="1"/>
          </p:cNvPicPr>
          <p:nvPr/>
        </p:nvPicPr>
        <p:blipFill>
          <a:blip r:embed="rId3" cstate="print"/>
          <a:srcRect l="83818" r="8714"/>
          <a:stretch>
            <a:fillRect/>
          </a:stretch>
        </p:blipFill>
        <p:spPr bwMode="auto">
          <a:xfrm>
            <a:off x="0" y="-28576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"/>
          <p:cNvSpPr>
            <a:spLocks noChangeArrowheads="1"/>
          </p:cNvSpPr>
          <p:nvPr/>
        </p:nvSpPr>
        <p:spPr bwMode="auto">
          <a:xfrm>
            <a:off x="1824038" y="3507065"/>
            <a:ext cx="7067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0080"/>
              </a:buClr>
              <a:tabLst>
                <a:tab pos="457200" algn="l"/>
              </a:tabLst>
            </a:pPr>
            <a:endParaRPr lang="ar-SA" dirty="0">
              <a:solidFill>
                <a:srgbClr val="5D7E9D"/>
              </a:solidFill>
              <a:cs typeface="Traditional Arabic" pitchFamily="2" charset="-78"/>
            </a:endParaRPr>
          </a:p>
        </p:txBody>
      </p:sp>
      <p:sp>
        <p:nvSpPr>
          <p:cNvPr id="9226" name="Rectangle 14"/>
          <p:cNvSpPr>
            <a:spLocks noChangeArrowheads="1"/>
          </p:cNvSpPr>
          <p:nvPr/>
        </p:nvSpPr>
        <p:spPr bwMode="auto">
          <a:xfrm>
            <a:off x="5090822" y="357188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hangingPunct="0">
              <a:spcBef>
                <a:spcPct val="50000"/>
              </a:spcBef>
              <a:tabLst>
                <a:tab pos="457200" algn="l"/>
              </a:tabLst>
            </a:pPr>
            <a:endParaRPr lang="en-US" sz="3600" dirty="0">
              <a:solidFill>
                <a:srgbClr val="F2FDF7"/>
              </a:solidFill>
            </a:endParaRPr>
          </a:p>
        </p:txBody>
      </p:sp>
      <p:sp>
        <p:nvSpPr>
          <p:cNvPr id="11" name="عنوان 10"/>
          <p:cNvSpPr>
            <a:spLocks noGrp="1"/>
          </p:cNvSpPr>
          <p:nvPr>
            <p:ph type="title"/>
          </p:nvPr>
        </p:nvSpPr>
        <p:spPr>
          <a:xfrm>
            <a:off x="2071688" y="274638"/>
            <a:ext cx="6819900" cy="1143000"/>
          </a:xfrm>
        </p:spPr>
        <p:txBody>
          <a:bodyPr/>
          <a:lstStyle/>
          <a:p>
            <a:r>
              <a:rPr lang="ar-SA" sz="3200" b="1" dirty="0">
                <a:solidFill>
                  <a:srgbClr val="FF0000"/>
                </a:solidFill>
              </a:rPr>
              <a:t>تابع أخطاء ينبغي أن نتفادها للحصول</a:t>
            </a:r>
            <a:br>
              <a:rPr lang="ar-SA" sz="3200" b="1" dirty="0">
                <a:solidFill>
                  <a:srgbClr val="FF0000"/>
                </a:solidFill>
              </a:rPr>
            </a:br>
            <a:r>
              <a:rPr lang="ar-SA" sz="3200" b="1" dirty="0">
                <a:solidFill>
                  <a:srgbClr val="FF0000"/>
                </a:solidFill>
              </a:rPr>
              <a:t> على سيرة ذاتية احترافية </a:t>
            </a:r>
          </a:p>
        </p:txBody>
      </p:sp>
      <p:graphicFrame>
        <p:nvGraphicFramePr>
          <p:cNvPr id="2" name="عنصر نائب للمحتوى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8421588"/>
              </p:ext>
            </p:extLst>
          </p:nvPr>
        </p:nvGraphicFramePr>
        <p:xfrm>
          <a:off x="2071688" y="1268760"/>
          <a:ext cx="6964808" cy="3873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5" name="Picture 18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1686" y="4158356"/>
            <a:ext cx="1348186" cy="1070844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07239" y="2226197"/>
            <a:ext cx="1345574" cy="91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07239" y="3250407"/>
            <a:ext cx="1332661" cy="82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239" y="1268759"/>
            <a:ext cx="1345573" cy="95781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813" y="5142132"/>
            <a:ext cx="381000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822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914CA6A-8BCD-4DE9-8CF3-B0E7906383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8914CA6A-8BCD-4DE9-8CF3-B0E7906383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83A93F2-FFD5-441B-A4E8-B9DEB604F9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983A93F2-FFD5-441B-A4E8-B9DEB604F9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A39381A-3F06-40BC-AEC4-AD424CF796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2A39381A-3F06-40BC-AEC4-AD424CF796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347C023-E6AA-42D9-BF53-9D7EEBBC1E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1347C023-E6AA-42D9-BF53-9D7EEBBC1E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774" y="70978"/>
            <a:ext cx="7036722" cy="668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346" y="101848"/>
            <a:ext cx="246856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471" y="101848"/>
            <a:ext cx="375493" cy="697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302" y="114300"/>
            <a:ext cx="438915" cy="695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62" y="36326"/>
            <a:ext cx="758110" cy="707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57" y="107180"/>
            <a:ext cx="842246" cy="702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31" y="80200"/>
            <a:ext cx="820001" cy="6988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1999774" y="274638"/>
            <a:ext cx="6687026" cy="1143000"/>
          </a:xfrm>
        </p:spPr>
        <p:txBody>
          <a:bodyPr/>
          <a:lstStyle/>
          <a:p>
            <a:endParaRPr lang="ar-SA" b="1" dirty="0">
              <a:solidFill>
                <a:srgbClr val="7030A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121" y="114300"/>
            <a:ext cx="541456" cy="6997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4" y="65632"/>
            <a:ext cx="493712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76"/>
            <a:ext cx="439631" cy="722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3110503413"/>
              </p:ext>
            </p:extLst>
          </p:nvPr>
        </p:nvGraphicFramePr>
        <p:xfrm>
          <a:off x="2054964" y="274638"/>
          <a:ext cx="6769278" cy="6871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8" name="صورة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202" y="5517232"/>
            <a:ext cx="2592814" cy="1155789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774" y="1404442"/>
            <a:ext cx="1052855" cy="1578681"/>
          </a:xfrm>
          <a:prstGeom prst="rect">
            <a:avLst/>
          </a:prstGeom>
        </p:spPr>
      </p:pic>
      <p:pic>
        <p:nvPicPr>
          <p:cNvPr id="4113" name="Picture 17" descr="C:\Users\user\AppData\Local\Microsoft\Windows\Temporary Internet Files\Content.IE5\5648JFNO\MC900424178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5" y="1417637"/>
            <a:ext cx="1728191" cy="100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96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EC1C22E-5D0D-42A1-85A9-71E0F34EB7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CEC1C22E-5D0D-42A1-85A9-71E0F34EB7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FD3074F-5189-4401-8D43-2F89B0C4B5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4FD3074F-5189-4401-8D43-2F89B0C4B5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D6E2178-041B-47DF-898E-06BB1E5100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FD6E2178-041B-47DF-898E-06BB1E5100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9312568-3206-4311-B7A1-86161B971C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">
                                            <p:graphicEl>
                                              <a:dgm id="{49312568-3206-4311-B7A1-86161B971C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F0A9434-92EF-4364-B574-0B3B5A1F84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">
                                            <p:graphicEl>
                                              <a:dgm id="{DF0A9434-92EF-4364-B574-0B3B5A1F84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113E4D-CB7E-4E5C-9E25-90BAF2517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7">
                                            <p:graphicEl>
                                              <a:dgm id="{21113E4D-CB7E-4E5C-9E25-90BAF2517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B13B3C3-C15D-4E1E-8F22-FCEB68D1FD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7">
                                            <p:graphicEl>
                                              <a:dgm id="{8B13B3C3-C15D-4E1E-8F22-FCEB68D1FD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687EFEE-F21C-4BAA-A123-8A04453D76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7">
                                            <p:graphicEl>
                                              <a:dgm id="{A687EFEE-F21C-4BAA-A123-8A04453D76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FC5BA23-DACC-455C-AD21-BF92960E93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7">
                                            <p:graphicEl>
                                              <a:dgm id="{BFC5BA23-DACC-455C-AD21-BF92960E93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E4FF397-3401-48E3-A7F4-976AF68BAA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7">
                                            <p:graphicEl>
                                              <a:dgm id="{0E4FF397-3401-48E3-A7F4-976AF68BAA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2B4C5E5-E960-4657-9C45-2AFC17B4BF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7">
                                            <p:graphicEl>
                                              <a:dgm id="{F2B4C5E5-E960-4657-9C45-2AFC17B4BF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288FE3E-B3BE-43D4-A7FF-A1B013FE2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7">
                                            <p:graphicEl>
                                              <a:dgm id="{B288FE3E-B3BE-43D4-A7FF-A1B013FE20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8103290-B210-4A36-A674-E840F93536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7">
                                            <p:graphicEl>
                                              <a:dgm id="{18103290-B210-4A36-A674-E840F93536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7AC098C-BF5E-4B0A-8B24-27F1C7A9F2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7">
                                            <p:graphicEl>
                                              <a:dgm id="{07AC098C-BF5E-4B0A-8B24-27F1C7A9F2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083" y="63746"/>
            <a:ext cx="12269815" cy="699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098" y="43656"/>
            <a:ext cx="267970" cy="668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551" y="93247"/>
            <a:ext cx="246856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169" y="65632"/>
            <a:ext cx="375493" cy="6974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320" y="114300"/>
            <a:ext cx="251169" cy="695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62" y="36326"/>
            <a:ext cx="506941" cy="707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58" y="32045"/>
            <a:ext cx="842246" cy="702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31" y="80200"/>
            <a:ext cx="860786" cy="6988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1704068" y="274638"/>
            <a:ext cx="6982732" cy="1143000"/>
          </a:xfrm>
        </p:spPr>
        <p:txBody>
          <a:bodyPr/>
          <a:lstStyle/>
          <a:p>
            <a:r>
              <a:rPr lang="ar-SA" sz="4000" b="1" dirty="0" smtClean="0">
                <a:solidFill>
                  <a:srgbClr val="FFFF00"/>
                </a:solidFill>
              </a:rPr>
              <a:t>ثانياً: كتابة خطاب التقديم</a:t>
            </a:r>
            <a:endParaRPr lang="ar-SA" sz="4000" b="1" dirty="0">
              <a:solidFill>
                <a:srgbClr val="FFFF0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121" y="58512"/>
            <a:ext cx="541456" cy="6997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4" y="65632"/>
            <a:ext cx="493712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76"/>
            <a:ext cx="439631" cy="722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643547398"/>
              </p:ext>
            </p:extLst>
          </p:nvPr>
        </p:nvGraphicFramePr>
        <p:xfrm>
          <a:off x="1704068" y="1406426"/>
          <a:ext cx="7260420" cy="5170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3" name="شكل بيضاوي 2"/>
          <p:cNvSpPr/>
          <p:nvPr/>
        </p:nvSpPr>
        <p:spPr bwMode="auto">
          <a:xfrm>
            <a:off x="1585662" y="1417637"/>
            <a:ext cx="7378826" cy="2180809"/>
          </a:xfrm>
          <a:prstGeom prst="ellipse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400" b="1" dirty="0" smtClean="0">
                <a:solidFill>
                  <a:schemeClr val="accent3">
                    <a:lumMod val="50000"/>
                  </a:schemeClr>
                </a:solidFill>
              </a:rPr>
              <a:t>ما هو خطاب التقديم؟؟..</a:t>
            </a:r>
          </a:p>
          <a:p>
            <a:pPr marL="0" marR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هو الخطاب المرفق مع السيرة الذاتية لتقديم المزيد</a:t>
            </a:r>
            <a:r>
              <a:rPr kumimoji="0" lang="ar-SA" sz="240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</a:t>
            </a:r>
            <a:r>
              <a:rPr kumimoji="0" lang="ar-SA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من</a:t>
            </a:r>
            <a:r>
              <a:rPr lang="ar-SA" sz="2400" dirty="0">
                <a:solidFill>
                  <a:schemeClr val="bg1"/>
                </a:solidFill>
              </a:rPr>
              <a:t> </a:t>
            </a:r>
            <a:r>
              <a:rPr kumimoji="0" lang="ar-SA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الشرح والتوضيح عن صاحب السيرة</a:t>
            </a:r>
            <a:r>
              <a:rPr kumimoji="0" lang="ar-SA" sz="240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الذاتية ومهاراته ومؤهلاته.</a:t>
            </a:r>
            <a:endParaRPr kumimoji="0" lang="ar-SA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4" name="شكل بيضاوي 3"/>
          <p:cNvSpPr/>
          <p:nvPr/>
        </p:nvSpPr>
        <p:spPr bwMode="auto">
          <a:xfrm>
            <a:off x="1652407" y="3585964"/>
            <a:ext cx="7332428" cy="2957164"/>
          </a:xfrm>
          <a:prstGeom prst="ellipse">
            <a:avLst/>
          </a:prstGeom>
          <a:solidFill>
            <a:srgbClr val="9BFFA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ما أهمية خطاب التقديم؟؟..</a:t>
            </a:r>
          </a:p>
          <a:p>
            <a:pPr marL="0" marR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400" dirty="0" smtClean="0">
                <a:solidFill>
                  <a:schemeClr val="bg1"/>
                </a:solidFill>
              </a:rPr>
              <a:t>1.لجذب انتباه القارئ إلى مواطن القوة في السيرة الذاتية.</a:t>
            </a:r>
          </a:p>
          <a:p>
            <a:pPr marL="0" marR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2.</a:t>
            </a:r>
            <a:r>
              <a:rPr kumimoji="0" lang="ar-SA" sz="240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لتنظيم التواصل مع المتقدم للوظيفة.</a:t>
            </a:r>
            <a:endParaRPr kumimoji="0" lang="ar-SA" sz="24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5123" name="Picture 3" descr="C:\Users\user\AppData\Local\Microsoft\Windows\Temporary Internet Files\Content.IE5\R51AFFN7\MC900424494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5373216"/>
            <a:ext cx="1080121" cy="89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AppData\Local\Microsoft\Windows\Temporary Internet Files\Content.IE5\Z9M0BBPG\MM900234717[1].gif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221088"/>
            <a:ext cx="981075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97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296" y="26331"/>
            <a:ext cx="9817036" cy="7119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249" y="109141"/>
            <a:ext cx="234092" cy="699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662" y="83790"/>
            <a:ext cx="360040" cy="699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677" y="57172"/>
            <a:ext cx="267970" cy="668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551" y="93247"/>
            <a:ext cx="246856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065" y="-20434"/>
            <a:ext cx="375493" cy="7144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127" y="54344"/>
            <a:ext cx="251169" cy="695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89" y="9891"/>
            <a:ext cx="506941" cy="707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39" y="43197"/>
            <a:ext cx="842246" cy="702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57" y="3944"/>
            <a:ext cx="860786" cy="712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1765682" y="274638"/>
            <a:ext cx="6921118" cy="1143000"/>
          </a:xfrm>
        </p:spPr>
        <p:txBody>
          <a:bodyPr/>
          <a:lstStyle/>
          <a:p>
            <a:r>
              <a:rPr lang="ar-SA" sz="3200" b="1" dirty="0" smtClean="0">
                <a:solidFill>
                  <a:srgbClr val="00B050"/>
                </a:solidFill>
              </a:rPr>
              <a:t>نصائح يجب مراعاتها عند إعداد خطاب التقديم ليكون احترافياً</a:t>
            </a:r>
            <a:endParaRPr lang="ar-SA" sz="3200" b="1" dirty="0">
              <a:solidFill>
                <a:srgbClr val="00B050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717" y="-2202"/>
            <a:ext cx="541456" cy="711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77" y="-62117"/>
            <a:ext cx="493712" cy="72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" y="-24656"/>
            <a:ext cx="439631" cy="7229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رسم تخطيطي 6"/>
          <p:cNvGraphicFramePr/>
          <p:nvPr>
            <p:extLst>
              <p:ext uri="{D42A27DB-BD31-4B8C-83A1-F6EECF244321}">
                <p14:modId xmlns:p14="http://schemas.microsoft.com/office/powerpoint/2010/main" val="4076089425"/>
              </p:ext>
            </p:extLst>
          </p:nvPr>
        </p:nvGraphicFramePr>
        <p:xfrm>
          <a:off x="1999774" y="1417638"/>
          <a:ext cx="696471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2591179446"/>
              </p:ext>
            </p:extLst>
          </p:nvPr>
        </p:nvGraphicFramePr>
        <p:xfrm>
          <a:off x="1945702" y="1336371"/>
          <a:ext cx="7018786" cy="5165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950229"/>
            <a:ext cx="1368151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01955"/>
            <a:ext cx="1282129" cy="65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920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A31C9BE7-F3D1-4F9D-8CDC-F54CF1D0A8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>
                                            <p:graphicEl>
                                              <a:dgm id="{D44F85FD-7DF4-4EB1-B626-E620FEFA65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6BC3A57-D4D8-411A-80A5-F0E2F7F56C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graphicEl>
                                              <a:dgm id="{76BC3A57-D4D8-411A-80A5-F0E2F7F56C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85DE2A5-E0ED-40B1-831F-9A7D185185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graphicEl>
                                              <a:dgm id="{385DE2A5-E0ED-40B1-831F-9A7D185185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DD639AC-F3C6-4655-B825-05D585B74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graphicEl>
                                              <a:dgm id="{7DD639AC-F3C6-4655-B825-05D585B745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DE09285-22F5-47FA-90C6-EC02AC7D9F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graphicEl>
                                              <a:dgm id="{BDE09285-22F5-47FA-90C6-EC02AC7D9F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99E0B56-3D4C-451C-8B0F-CF332EB288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graphicEl>
                                              <a:dgm id="{C99E0B56-3D4C-451C-8B0F-CF332EB288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D02DB16-205C-4068-BBC4-173865C89A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graphicEl>
                                              <a:dgm id="{8D02DB16-205C-4068-BBC4-173865C89A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EA11363-A1E7-4E10-87AF-D383A7211B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graphicEl>
                                              <a:dgm id="{5EA11363-A1E7-4E10-87AF-D383A7211B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6F5CCDB-8012-4683-96C7-5626E006BB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graphicEl>
                                              <a:dgm id="{F6F5CCDB-8012-4683-96C7-5626E006BB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F3BA619-6DBF-4C06-9B61-CA885E979D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graphicEl>
                                              <a:dgm id="{4F3BA619-6DBF-4C06-9B61-CA885E979D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B113E7E-53E5-4941-97DA-1C7D89FC90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graphicEl>
                                              <a:dgm id="{BB113E7E-53E5-4941-97DA-1C7D89FC90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4DABF6F-4547-475D-9F86-F59019ED43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graphicEl>
                                              <a:dgm id="{14DABF6F-4547-475D-9F86-F59019ED43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04058F8-BAC1-43E2-833B-DFBFE3E521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graphicEl>
                                              <a:dgm id="{904058F8-BAC1-43E2-833B-DFBFE3E521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0510BB-A01F-48BE-B005-7C2A8CFDB8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graphicEl>
                                              <a:dgm id="{230510BB-A01F-48BE-B005-7C2A8CFDB8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B2A3941-FE56-4DF7-A27A-C9637549B0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>
                                            <p:graphicEl>
                                              <a:dgm id="{BB2A3941-FE56-4DF7-A27A-C9637549B0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A43C630-63F8-4DAD-8719-1CC71F76F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>
                                            <p:graphicEl>
                                              <a:dgm id="{9A43C630-63F8-4DAD-8719-1CC71F76FF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09A3280-85FE-459A-BDB8-6955998F33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graphicEl>
                                              <a:dgm id="{D09A3280-85FE-459A-BDB8-6955998F33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727F6BF-394E-4B9C-8279-9BF72AAF52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">
                                            <p:graphicEl>
                                              <a:dgm id="{C727F6BF-394E-4B9C-8279-9BF72AAF52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  <p:bldGraphic spid="2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01637" y="533400"/>
            <a:ext cx="7391400" cy="685800"/>
          </a:xfrm>
        </p:spPr>
        <p:txBody>
          <a:bodyPr/>
          <a:lstStyle/>
          <a:p>
            <a:pPr rtl="1"/>
            <a:r>
              <a:rPr lang="ar-SA" sz="2800" dirty="0" smtClean="0"/>
              <a:t>رابعاً: اجتياز </a:t>
            </a:r>
            <a:r>
              <a:rPr lang="ar-SA" sz="2800" dirty="0"/>
              <a:t>المقابلات الشخصية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87073" name="AutoShape 33"/>
          <p:cNvSpPr>
            <a:spLocks noChangeArrowheads="1"/>
          </p:cNvSpPr>
          <p:nvPr/>
        </p:nvSpPr>
        <p:spPr bwMode="invGray">
          <a:xfrm>
            <a:off x="1740530" y="2705144"/>
            <a:ext cx="5759450" cy="2638425"/>
          </a:xfrm>
          <a:prstGeom prst="upArrow">
            <a:avLst>
              <a:gd name="adj1" fmla="val 56944"/>
              <a:gd name="adj2" fmla="val 5078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0"/>
                  <a:invGamma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sp>
        <p:nvSpPr>
          <p:cNvPr id="87074" name="AutoShape 34"/>
          <p:cNvSpPr>
            <a:spLocks noChangeArrowheads="1"/>
          </p:cNvSpPr>
          <p:nvPr/>
        </p:nvSpPr>
        <p:spPr bwMode="gray">
          <a:xfrm>
            <a:off x="1600200" y="1905000"/>
            <a:ext cx="57912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/>
            <a:r>
              <a:rPr lang="ar-SA" sz="2400" b="1" dirty="0" smtClean="0">
                <a:solidFill>
                  <a:srgbClr val="FFFF00"/>
                </a:solidFill>
                <a:cs typeface="+mn-cs"/>
              </a:rPr>
              <a:t>أهم الصفات والخصائص الشخصية</a:t>
            </a:r>
            <a:endParaRPr lang="en-US" sz="2400" b="1" dirty="0">
              <a:solidFill>
                <a:srgbClr val="FFFF00"/>
              </a:solidFill>
              <a:cs typeface="+mn-cs"/>
            </a:endParaRPr>
          </a:p>
        </p:txBody>
      </p:sp>
      <p:grpSp>
        <p:nvGrpSpPr>
          <p:cNvPr id="87107" name="Group 67"/>
          <p:cNvGrpSpPr>
            <a:grpSpLocks/>
          </p:cNvGrpSpPr>
          <p:nvPr/>
        </p:nvGrpSpPr>
        <p:grpSpPr bwMode="auto">
          <a:xfrm>
            <a:off x="457200" y="4554537"/>
            <a:ext cx="1544637" cy="1544637"/>
            <a:chOff x="555" y="2823"/>
            <a:chExt cx="973" cy="973"/>
          </a:xfrm>
        </p:grpSpPr>
        <p:sp>
          <p:nvSpPr>
            <p:cNvPr id="87078" name="Oval 38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sp>
          <p:nvSpPr>
            <p:cNvPr id="87079" name="Oval 39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tx2">
                    <a:alpha val="85001"/>
                  </a:schemeClr>
                </a:gs>
                <a:gs pos="100000">
                  <a:schemeClr val="tx2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sp>
          <p:nvSpPr>
            <p:cNvPr id="87080" name="Oval 40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pic>
          <p:nvPicPr>
            <p:cNvPr id="87081" name="Picture 41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87082" name="Text Box 42"/>
            <p:cNvSpPr txBox="1">
              <a:spLocks noChangeArrowheads="1"/>
            </p:cNvSpPr>
            <p:nvPr/>
          </p:nvSpPr>
          <p:spPr bwMode="gray">
            <a:xfrm>
              <a:off x="624" y="3072"/>
              <a:ext cx="864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rtl="0"/>
              <a:endParaRPr lang="en-US" sz="2400" dirty="0">
                <a:solidFill>
                  <a:srgbClr val="4E5B6F">
                    <a:lumMod val="50000"/>
                  </a:srgbClr>
                </a:solidFill>
                <a:cs typeface="+mn-cs"/>
              </a:endParaRPr>
            </a:p>
          </p:txBody>
        </p:sp>
      </p:grpSp>
      <p:grpSp>
        <p:nvGrpSpPr>
          <p:cNvPr id="87106" name="Group 66"/>
          <p:cNvGrpSpPr>
            <a:grpSpLocks/>
          </p:cNvGrpSpPr>
          <p:nvPr/>
        </p:nvGrpSpPr>
        <p:grpSpPr bwMode="auto">
          <a:xfrm>
            <a:off x="2113342" y="4549819"/>
            <a:ext cx="1544638" cy="1544637"/>
            <a:chOff x="1776" y="2823"/>
            <a:chExt cx="973" cy="973"/>
          </a:xfrm>
        </p:grpSpPr>
        <p:sp>
          <p:nvSpPr>
            <p:cNvPr id="87085" name="Oval 45"/>
            <p:cNvSpPr>
              <a:spLocks noChangeArrowheads="1"/>
            </p:cNvSpPr>
            <p:nvPr/>
          </p:nvSpPr>
          <p:spPr bwMode="gray">
            <a:xfrm>
              <a:off x="1776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sp>
          <p:nvSpPr>
            <p:cNvPr id="87086" name="Oval 46"/>
            <p:cNvSpPr>
              <a:spLocks noChangeArrowheads="1"/>
            </p:cNvSpPr>
            <p:nvPr/>
          </p:nvSpPr>
          <p:spPr bwMode="gray">
            <a:xfrm>
              <a:off x="1797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85001"/>
                  </a:schemeClr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sp>
          <p:nvSpPr>
            <p:cNvPr id="87087" name="Oval 47"/>
            <p:cNvSpPr>
              <a:spLocks noChangeArrowheads="1"/>
            </p:cNvSpPr>
            <p:nvPr/>
          </p:nvSpPr>
          <p:spPr bwMode="gray">
            <a:xfrm>
              <a:off x="1833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pic>
          <p:nvPicPr>
            <p:cNvPr id="87088" name="Picture 48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797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87089" name="Text Box 49"/>
            <p:cNvSpPr txBox="1">
              <a:spLocks noChangeArrowheads="1"/>
            </p:cNvSpPr>
            <p:nvPr/>
          </p:nvSpPr>
          <p:spPr bwMode="gray">
            <a:xfrm>
              <a:off x="2194" y="3197"/>
              <a:ext cx="116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rtl="0"/>
              <a:endParaRPr lang="en-US" sz="2000" dirty="0">
                <a:solidFill>
                  <a:prstClr val="white"/>
                </a:solidFill>
                <a:cs typeface="+mn-cs"/>
              </a:endParaRPr>
            </a:p>
          </p:txBody>
        </p:sp>
      </p:grpSp>
      <p:grpSp>
        <p:nvGrpSpPr>
          <p:cNvPr id="87105" name="Group 65"/>
          <p:cNvGrpSpPr>
            <a:grpSpLocks/>
          </p:cNvGrpSpPr>
          <p:nvPr/>
        </p:nvGrpSpPr>
        <p:grpSpPr bwMode="auto">
          <a:xfrm>
            <a:off x="3786817" y="4685544"/>
            <a:ext cx="1544639" cy="1544637"/>
            <a:chOff x="3024" y="2823"/>
            <a:chExt cx="973" cy="973"/>
          </a:xfrm>
        </p:grpSpPr>
        <p:sp>
          <p:nvSpPr>
            <p:cNvPr id="87092" name="Oval 52"/>
            <p:cNvSpPr>
              <a:spLocks noChangeArrowheads="1"/>
            </p:cNvSpPr>
            <p:nvPr/>
          </p:nvSpPr>
          <p:spPr bwMode="gray">
            <a:xfrm>
              <a:off x="3024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sp>
          <p:nvSpPr>
            <p:cNvPr id="87093" name="Oval 53"/>
            <p:cNvSpPr>
              <a:spLocks noChangeArrowheads="1"/>
            </p:cNvSpPr>
            <p:nvPr/>
          </p:nvSpPr>
          <p:spPr bwMode="gray">
            <a:xfrm>
              <a:off x="3045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5001"/>
                  </a:schemeClr>
                </a:gs>
                <a:gs pos="100000">
                  <a:schemeClr val="accent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sp>
          <p:nvSpPr>
            <p:cNvPr id="87094" name="Oval 54"/>
            <p:cNvSpPr>
              <a:spLocks noChangeArrowheads="1"/>
            </p:cNvSpPr>
            <p:nvPr/>
          </p:nvSpPr>
          <p:spPr bwMode="gray">
            <a:xfrm>
              <a:off x="3081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pic>
          <p:nvPicPr>
            <p:cNvPr id="87095" name="Picture 55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3045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87096" name="Text Box 56"/>
            <p:cNvSpPr txBox="1">
              <a:spLocks noChangeArrowheads="1"/>
            </p:cNvSpPr>
            <p:nvPr/>
          </p:nvSpPr>
          <p:spPr bwMode="gray">
            <a:xfrm>
              <a:off x="3081" y="3072"/>
              <a:ext cx="916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rtl="0"/>
              <a:endParaRPr lang="en-US" sz="2000" dirty="0">
                <a:solidFill>
                  <a:srgbClr val="4E5B6F">
                    <a:lumMod val="50000"/>
                  </a:srgbClr>
                </a:solidFill>
                <a:cs typeface="+mn-cs"/>
              </a:endParaRPr>
            </a:p>
          </p:txBody>
        </p:sp>
      </p:grpSp>
      <p:grpSp>
        <p:nvGrpSpPr>
          <p:cNvPr id="87104" name="Group 64"/>
          <p:cNvGrpSpPr>
            <a:grpSpLocks/>
          </p:cNvGrpSpPr>
          <p:nvPr/>
        </p:nvGrpSpPr>
        <p:grpSpPr bwMode="auto">
          <a:xfrm>
            <a:off x="5347331" y="4465637"/>
            <a:ext cx="1624013" cy="1544637"/>
            <a:chOff x="4237" y="2823"/>
            <a:chExt cx="1023" cy="973"/>
          </a:xfrm>
        </p:grpSpPr>
        <p:sp>
          <p:nvSpPr>
            <p:cNvPr id="87099" name="Oval 59"/>
            <p:cNvSpPr>
              <a:spLocks noChangeArrowheads="1"/>
            </p:cNvSpPr>
            <p:nvPr/>
          </p:nvSpPr>
          <p:spPr bwMode="gray">
            <a:xfrm>
              <a:off x="4272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sp>
          <p:nvSpPr>
            <p:cNvPr id="87100" name="Oval 60"/>
            <p:cNvSpPr>
              <a:spLocks noChangeArrowheads="1"/>
            </p:cNvSpPr>
            <p:nvPr/>
          </p:nvSpPr>
          <p:spPr bwMode="gray">
            <a:xfrm>
              <a:off x="4293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85001"/>
                  </a:schemeClr>
                </a:gs>
                <a:gs pos="100000">
                  <a:schemeClr val="fol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sp>
          <p:nvSpPr>
            <p:cNvPr id="87101" name="Oval 61"/>
            <p:cNvSpPr>
              <a:spLocks noChangeArrowheads="1"/>
            </p:cNvSpPr>
            <p:nvPr/>
          </p:nvSpPr>
          <p:spPr bwMode="gray">
            <a:xfrm>
              <a:off x="4329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solidFill>
                  <a:prstClr val="white"/>
                </a:solidFill>
                <a:cs typeface="+mn-cs"/>
              </a:endParaRPr>
            </a:p>
          </p:txBody>
        </p:sp>
        <p:pic>
          <p:nvPicPr>
            <p:cNvPr id="87102" name="Picture 62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4293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87103" name="Text Box 63"/>
            <p:cNvSpPr txBox="1">
              <a:spLocks noChangeArrowheads="1"/>
            </p:cNvSpPr>
            <p:nvPr/>
          </p:nvSpPr>
          <p:spPr bwMode="gray">
            <a:xfrm>
              <a:off x="4237" y="3024"/>
              <a:ext cx="1023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rtl="0"/>
              <a:endParaRPr lang="en-US" sz="2000" dirty="0">
                <a:solidFill>
                  <a:srgbClr val="4E5B6F">
                    <a:lumMod val="50000"/>
                  </a:srgbClr>
                </a:solidFill>
                <a:cs typeface="+mn-cs"/>
              </a:endParaRPr>
            </a:p>
          </p:txBody>
        </p:sp>
      </p:grpSp>
      <p:sp>
        <p:nvSpPr>
          <p:cNvPr id="33" name="مستطيل 32"/>
          <p:cNvSpPr/>
          <p:nvPr/>
        </p:nvSpPr>
        <p:spPr>
          <a:xfrm>
            <a:off x="2203830" y="4918501"/>
            <a:ext cx="14638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ar-SA" sz="2400" b="1" dirty="0">
                <a:solidFill>
                  <a:srgbClr val="002060"/>
                </a:solidFill>
                <a:cs typeface="+mn-cs"/>
              </a:rPr>
              <a:t>القدرة على التواصل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573087" y="4784098"/>
            <a:ext cx="13128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ar-SA" sz="2400" b="1" dirty="0">
                <a:solidFill>
                  <a:srgbClr val="002060"/>
                </a:solidFill>
                <a:cs typeface="+mn-cs"/>
              </a:rPr>
              <a:t>الحضور والمظهر الجيد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3893180" y="4800600"/>
            <a:ext cx="14541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ar-SA" sz="2400" b="1" dirty="0" smtClean="0">
                <a:solidFill>
                  <a:srgbClr val="000000"/>
                </a:solidFill>
                <a:cs typeface="+mn-cs"/>
              </a:rPr>
              <a:t>الحماسة</a:t>
            </a:r>
            <a:endParaRPr lang="ar-SA" sz="24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754264" y="5007122"/>
            <a:ext cx="8418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ar-SA" sz="2400" b="1" dirty="0">
                <a:solidFill>
                  <a:prstClr val="white"/>
                </a:solidFill>
                <a:cs typeface="+mn-cs"/>
              </a:rPr>
              <a:t>الذكاء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344" y="4551406"/>
            <a:ext cx="16271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7190704" y="4685544"/>
            <a:ext cx="135953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ar-SA" dirty="0">
                <a:solidFill>
                  <a:prstClr val="white"/>
                </a:solidFill>
                <a:cs typeface="+mn-cs"/>
              </a:rPr>
              <a:t>	</a:t>
            </a:r>
            <a:r>
              <a:rPr lang="ar-SA" sz="2400" b="1" dirty="0">
                <a:solidFill>
                  <a:prstClr val="white"/>
                </a:solidFill>
                <a:cs typeface="+mn-cs"/>
              </a:rPr>
              <a:t>النشاط واليقظة </a:t>
            </a:r>
            <a:endParaRPr lang="ar-SA" b="1" dirty="0">
              <a:solidFill>
                <a:prstClr val="white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3023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7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74" grpId="0" animBg="1"/>
      <p:bldP spid="33" grpId="0"/>
      <p:bldP spid="3" grpId="0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391400" cy="707503"/>
          </a:xfrm>
        </p:spPr>
        <p:txBody>
          <a:bodyPr/>
          <a:lstStyle/>
          <a:p>
            <a:r>
              <a:rPr lang="ar-SA" dirty="0">
                <a:solidFill>
                  <a:srgbClr val="FFFF00"/>
                </a:solidFill>
              </a:rPr>
              <a:t>الاستعداد للمقابلة الشخصية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86082" name="Oval 66"/>
          <p:cNvSpPr>
            <a:spLocks noChangeArrowheads="1"/>
          </p:cNvSpPr>
          <p:nvPr/>
        </p:nvSpPr>
        <p:spPr bwMode="ltGray">
          <a:xfrm>
            <a:off x="2624138" y="4416526"/>
            <a:ext cx="5562600" cy="1325562"/>
          </a:xfrm>
          <a:prstGeom prst="ellipse">
            <a:avLst/>
          </a:prstGeom>
          <a:solidFill>
            <a:srgbClr val="5F5F5F">
              <a:alpha val="39999"/>
            </a:srgbClr>
          </a:solidFill>
          <a:ln w="3175">
            <a:noFill/>
            <a:round/>
            <a:headEnd/>
            <a:tailEnd type="none" w="sm" len="sm"/>
          </a:ln>
          <a:effectLst/>
        </p:spPr>
        <p:txBody>
          <a:bodyPr vert="eaVert" wrap="none" lIns="92075" tIns="46038" rIns="92075" bIns="46038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sp>
        <p:nvSpPr>
          <p:cNvPr id="86083" name="Oval 67"/>
          <p:cNvSpPr>
            <a:spLocks noChangeArrowheads="1"/>
          </p:cNvSpPr>
          <p:nvPr/>
        </p:nvSpPr>
        <p:spPr bwMode="gray">
          <a:xfrm rot="-998297">
            <a:off x="1188201" y="2221290"/>
            <a:ext cx="5953500" cy="3317764"/>
          </a:xfrm>
          <a:prstGeom prst="ellipse">
            <a:avLst/>
          </a:prstGeom>
          <a:gradFill rotWithShape="0">
            <a:gsLst>
              <a:gs pos="0">
                <a:srgbClr val="29698D"/>
              </a:gs>
              <a:gs pos="50000">
                <a:srgbClr val="29698D">
                  <a:gamma/>
                  <a:tint val="24314"/>
                  <a:invGamma/>
                </a:srgbClr>
              </a:gs>
              <a:gs pos="100000">
                <a:srgbClr val="29698D"/>
              </a:gs>
            </a:gsLst>
            <a:lin ang="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sp>
        <p:nvSpPr>
          <p:cNvPr id="86084" name="Oval 68"/>
          <p:cNvSpPr>
            <a:spLocks noChangeArrowheads="1"/>
          </p:cNvSpPr>
          <p:nvPr/>
        </p:nvSpPr>
        <p:spPr bwMode="gray">
          <a:xfrm rot="-998297">
            <a:off x="1401631" y="1812469"/>
            <a:ext cx="5562600" cy="3458463"/>
          </a:xfrm>
          <a:prstGeom prst="ellipse">
            <a:avLst/>
          </a:prstGeom>
          <a:gradFill rotWithShape="1">
            <a:gsLst>
              <a:gs pos="0">
                <a:srgbClr val="33CCCC">
                  <a:gamma/>
                  <a:shade val="63529"/>
                  <a:invGamma/>
                </a:srgbClr>
              </a:gs>
              <a:gs pos="100000">
                <a:srgbClr val="33CCCC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sp>
        <p:nvSpPr>
          <p:cNvPr id="86085" name="Arc 69"/>
          <p:cNvSpPr>
            <a:spLocks/>
          </p:cNvSpPr>
          <p:nvPr/>
        </p:nvSpPr>
        <p:spPr bwMode="gray">
          <a:xfrm rot="-998297">
            <a:off x="4109594" y="1816327"/>
            <a:ext cx="2753610" cy="1798746"/>
          </a:xfrm>
          <a:custGeom>
            <a:avLst/>
            <a:gdLst>
              <a:gd name="G0" fmla="+- 0 0 0"/>
              <a:gd name="G1" fmla="+- 14335 0 0"/>
              <a:gd name="G2" fmla="+- 21600 0 0"/>
              <a:gd name="T0" fmla="*/ 16157 w 21600"/>
              <a:gd name="T1" fmla="*/ 0 h 22718"/>
              <a:gd name="T2" fmla="*/ 19907 w 21600"/>
              <a:gd name="T3" fmla="*/ 22718 h 22718"/>
              <a:gd name="T4" fmla="*/ 0 w 21600"/>
              <a:gd name="T5" fmla="*/ 14335 h 22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718" fill="none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</a:path>
              <a:path w="21600" h="22718" stroke="0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  <a:lnTo>
                  <a:pt x="0" y="14335"/>
                </a:lnTo>
                <a:close/>
              </a:path>
            </a:pathLst>
          </a:custGeom>
          <a:solidFill>
            <a:srgbClr val="0099CC"/>
          </a:soli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sp>
        <p:nvSpPr>
          <p:cNvPr id="86086" name="Arc 70"/>
          <p:cNvSpPr>
            <a:spLocks/>
          </p:cNvSpPr>
          <p:nvPr/>
        </p:nvSpPr>
        <p:spPr bwMode="gray">
          <a:xfrm rot="20601703" flipH="1">
            <a:off x="1213829" y="3407670"/>
            <a:ext cx="3120160" cy="1805049"/>
          </a:xfrm>
          <a:custGeom>
            <a:avLst/>
            <a:gdLst>
              <a:gd name="G0" fmla="+- 0 0 0"/>
              <a:gd name="G1" fmla="+- 6947 0 0"/>
              <a:gd name="G2" fmla="+- 21600 0 0"/>
              <a:gd name="T0" fmla="*/ 20452 w 21600"/>
              <a:gd name="T1" fmla="*/ 0 h 24439"/>
              <a:gd name="T2" fmla="*/ 12673 w 21600"/>
              <a:gd name="T3" fmla="*/ 24439 h 24439"/>
              <a:gd name="T4" fmla="*/ 0 w 21600"/>
              <a:gd name="T5" fmla="*/ 6947 h 24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4439" fill="none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</a:path>
              <a:path w="21600" h="24439" stroke="0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  <a:lnTo>
                  <a:pt x="0" y="6947"/>
                </a:lnTo>
                <a:close/>
              </a:path>
            </a:pathLst>
          </a:custGeom>
          <a:gradFill rotWithShape="1">
            <a:gsLst>
              <a:gs pos="0">
                <a:srgbClr val="47ABE3">
                  <a:gamma/>
                  <a:tint val="45490"/>
                  <a:invGamma/>
                </a:srgbClr>
              </a:gs>
              <a:gs pos="100000">
                <a:srgbClr val="47ABE3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sp>
        <p:nvSpPr>
          <p:cNvPr id="86087" name="Arc 71"/>
          <p:cNvSpPr>
            <a:spLocks/>
          </p:cNvSpPr>
          <p:nvPr/>
        </p:nvSpPr>
        <p:spPr bwMode="gray">
          <a:xfrm rot="20529408">
            <a:off x="3181498" y="1497430"/>
            <a:ext cx="2929962" cy="1661566"/>
          </a:xfrm>
          <a:custGeom>
            <a:avLst/>
            <a:gdLst>
              <a:gd name="G0" fmla="+- 4839 0 0"/>
              <a:gd name="G1" fmla="+- 21600 0 0"/>
              <a:gd name="G2" fmla="+- 21600 0 0"/>
              <a:gd name="T0" fmla="*/ 0 w 21397"/>
              <a:gd name="T1" fmla="*/ 549 h 21600"/>
              <a:gd name="T2" fmla="*/ 21397 w 21397"/>
              <a:gd name="T3" fmla="*/ 7730 h 21600"/>
              <a:gd name="T4" fmla="*/ 4839 w 2139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97" h="21600" fill="none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</a:path>
              <a:path w="21397" h="21600" stroke="0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  <a:lnTo>
                  <a:pt x="4839" y="21600"/>
                </a:lnTo>
                <a:close/>
              </a:path>
            </a:pathLst>
          </a:custGeom>
          <a:gradFill rotWithShape="1">
            <a:gsLst>
              <a:gs pos="0">
                <a:srgbClr val="AAA0F8">
                  <a:gamma/>
                  <a:shade val="46275"/>
                  <a:invGamma/>
                </a:srgbClr>
              </a:gs>
              <a:gs pos="100000">
                <a:srgbClr val="AAA0F8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>
                <a:solidFill>
                  <a:srgbClr val="EA157A">
                    <a:lumMod val="50000"/>
                  </a:srgbClr>
                </a:solidFill>
                <a:cs typeface="+mn-cs"/>
              </a:rPr>
              <a:t>ارتد </a:t>
            </a:r>
            <a:r>
              <a:rPr lang="ar-SA" sz="2400" b="1" dirty="0">
                <a:solidFill>
                  <a:srgbClr val="EA157A">
                    <a:lumMod val="50000"/>
                  </a:srgbClr>
                </a:solidFill>
                <a:cs typeface="+mn-cs"/>
              </a:rPr>
              <a:t>الملابس </a:t>
            </a:r>
            <a:endParaRPr lang="ar-SA" sz="2400" b="1" dirty="0" smtClean="0">
              <a:solidFill>
                <a:srgbClr val="EA157A">
                  <a:lumMod val="50000"/>
                </a:srgbClr>
              </a:solidFill>
              <a:cs typeface="+mn-cs"/>
            </a:endParaRPr>
          </a:p>
          <a:p>
            <a:pPr algn="ctr" rtl="0"/>
            <a:r>
              <a:rPr lang="ar-SA" sz="2400" b="1" dirty="0" smtClean="0">
                <a:solidFill>
                  <a:srgbClr val="EA157A">
                    <a:lumMod val="50000"/>
                  </a:srgbClr>
                </a:solidFill>
                <a:cs typeface="+mn-cs"/>
              </a:rPr>
              <a:t>    الملائمة</a:t>
            </a:r>
          </a:p>
          <a:p>
            <a:pPr algn="ctr" rtl="0"/>
            <a:r>
              <a:rPr lang="ar-SA" sz="2400" b="1" dirty="0" smtClean="0">
                <a:solidFill>
                  <a:srgbClr val="FFFF00"/>
                </a:solidFill>
                <a:cs typeface="+mn-cs"/>
              </a:rPr>
              <a:t> </a:t>
            </a:r>
            <a:endParaRPr lang="ar-SA" sz="2400" b="1" dirty="0">
              <a:solidFill>
                <a:srgbClr val="FFFF00"/>
              </a:solidFill>
              <a:cs typeface="+mn-cs"/>
            </a:endParaRPr>
          </a:p>
        </p:txBody>
      </p:sp>
      <p:sp>
        <p:nvSpPr>
          <p:cNvPr id="86088" name="Arc 72"/>
          <p:cNvSpPr>
            <a:spLocks/>
          </p:cNvSpPr>
          <p:nvPr/>
        </p:nvSpPr>
        <p:spPr bwMode="gray">
          <a:xfrm rot="20736379" flipH="1">
            <a:off x="1021410" y="2200968"/>
            <a:ext cx="2940546" cy="1709700"/>
          </a:xfrm>
          <a:custGeom>
            <a:avLst/>
            <a:gdLst>
              <a:gd name="G0" fmla="+- 0 0 0"/>
              <a:gd name="G1" fmla="+- 21142 0 0"/>
              <a:gd name="G2" fmla="+- 21600 0 0"/>
              <a:gd name="T0" fmla="*/ 4423 w 20934"/>
              <a:gd name="T1" fmla="*/ 0 h 21142"/>
              <a:gd name="T2" fmla="*/ 20934 w 20934"/>
              <a:gd name="T3" fmla="*/ 15820 h 21142"/>
              <a:gd name="T4" fmla="*/ 0 w 20934"/>
              <a:gd name="T5" fmla="*/ 21142 h 2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34" h="21142" fill="none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</a:path>
              <a:path w="20934" h="21142" stroke="0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  <a:lnTo>
                  <a:pt x="0" y="21142"/>
                </a:lnTo>
                <a:close/>
              </a:path>
            </a:pathLst>
          </a:custGeom>
          <a:gradFill rotWithShape="1">
            <a:gsLst>
              <a:gs pos="0">
                <a:srgbClr val="47ABE3"/>
              </a:gs>
              <a:gs pos="100000">
                <a:srgbClr val="47ABE3">
                  <a:gamma/>
                  <a:shade val="46275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sp>
        <p:nvSpPr>
          <p:cNvPr id="86089" name="Oval 73"/>
          <p:cNvSpPr>
            <a:spLocks noChangeArrowheads="1"/>
          </p:cNvSpPr>
          <p:nvPr/>
        </p:nvSpPr>
        <p:spPr bwMode="gray">
          <a:xfrm rot="-998297">
            <a:off x="2856619" y="2732641"/>
            <a:ext cx="2695575" cy="1339850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50000">
                <a:srgbClr val="000000">
                  <a:gamma/>
                  <a:tint val="24314"/>
                  <a:invGamma/>
                </a:srgbClr>
              </a:gs>
              <a:gs pos="100000">
                <a:srgbClr val="000000"/>
              </a:gs>
            </a:gsLst>
            <a:lin ang="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sp>
        <p:nvSpPr>
          <p:cNvPr id="86090" name="Text Box 74"/>
          <p:cNvSpPr txBox="1">
            <a:spLocks noChangeArrowheads="1"/>
          </p:cNvSpPr>
          <p:nvPr/>
        </p:nvSpPr>
        <p:spPr bwMode="gray">
          <a:xfrm rot="19207489">
            <a:off x="1560629" y="2583262"/>
            <a:ext cx="1867946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0"/>
            <a:r>
              <a:rPr lang="ar-SA" sz="2400" b="1" dirty="0" smtClean="0">
                <a:solidFill>
                  <a:srgbClr val="FFFF00"/>
                </a:solidFill>
                <a:cs typeface="+mn-cs"/>
              </a:rPr>
              <a:t>اجمع معلومات </a:t>
            </a:r>
            <a:r>
              <a:rPr lang="ar-SA" sz="2400" b="1" dirty="0">
                <a:solidFill>
                  <a:srgbClr val="FFFF00"/>
                </a:solidFill>
                <a:cs typeface="+mn-cs"/>
              </a:rPr>
              <a:t>عن </a:t>
            </a:r>
            <a:r>
              <a:rPr lang="ar-SA" sz="2400" b="1" dirty="0" smtClean="0">
                <a:solidFill>
                  <a:srgbClr val="FFFF00"/>
                </a:solidFill>
                <a:cs typeface="+mn-cs"/>
              </a:rPr>
              <a:t>المؤسسة</a:t>
            </a:r>
            <a:endParaRPr lang="en-US" sz="2400" b="1" dirty="0">
              <a:solidFill>
                <a:srgbClr val="FFFF00"/>
              </a:solidFill>
              <a:cs typeface="+mn-cs"/>
            </a:endParaRPr>
          </a:p>
        </p:txBody>
      </p:sp>
      <p:sp>
        <p:nvSpPr>
          <p:cNvPr id="86092" name="Text Box 76"/>
          <p:cNvSpPr txBox="1">
            <a:spLocks noChangeArrowheads="1"/>
          </p:cNvSpPr>
          <p:nvPr/>
        </p:nvSpPr>
        <p:spPr bwMode="gray">
          <a:xfrm rot="2939729">
            <a:off x="5398186" y="2166234"/>
            <a:ext cx="1588897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/>
            <a:r>
              <a:rPr lang="ar-SA" sz="2000" b="1" dirty="0" smtClean="0">
                <a:solidFill>
                  <a:srgbClr val="FFFF00"/>
                </a:solidFill>
                <a:cs typeface="+mn-cs"/>
              </a:rPr>
              <a:t>احضر </a:t>
            </a:r>
            <a:r>
              <a:rPr lang="ar-SA" sz="2000" b="1" dirty="0">
                <a:solidFill>
                  <a:srgbClr val="FFFF00"/>
                </a:solidFill>
                <a:cs typeface="+mn-cs"/>
              </a:rPr>
              <a:t>نسخ </a:t>
            </a:r>
            <a:r>
              <a:rPr lang="ar-SA" sz="2000" b="1" dirty="0" smtClean="0">
                <a:solidFill>
                  <a:srgbClr val="FFFF00"/>
                </a:solidFill>
                <a:cs typeface="+mn-cs"/>
              </a:rPr>
              <a:t>من </a:t>
            </a:r>
          </a:p>
          <a:p>
            <a:pPr algn="ctr" rtl="0"/>
            <a:r>
              <a:rPr lang="ar-SA" sz="2000" b="1" dirty="0" smtClean="0">
                <a:solidFill>
                  <a:srgbClr val="FFFF00"/>
                </a:solidFill>
                <a:cs typeface="+mn-cs"/>
              </a:rPr>
              <a:t>سيرتك وخطاباتك</a:t>
            </a:r>
            <a:endParaRPr lang="en-US" sz="2000" b="1" dirty="0">
              <a:solidFill>
                <a:srgbClr val="FFFF00"/>
              </a:solidFill>
              <a:cs typeface="+mn-cs"/>
            </a:endParaRPr>
          </a:p>
        </p:txBody>
      </p:sp>
      <p:sp>
        <p:nvSpPr>
          <p:cNvPr id="86093" name="Freeform 77"/>
          <p:cNvSpPr>
            <a:spLocks/>
          </p:cNvSpPr>
          <p:nvPr/>
        </p:nvSpPr>
        <p:spPr bwMode="gray">
          <a:xfrm rot="196401">
            <a:off x="6291172" y="3090323"/>
            <a:ext cx="1379641" cy="1762625"/>
          </a:xfrm>
          <a:custGeom>
            <a:avLst/>
            <a:gdLst/>
            <a:ahLst/>
            <a:cxnLst>
              <a:cxn ang="0">
                <a:pos x="0" y="841"/>
              </a:cxn>
              <a:cxn ang="0">
                <a:pos x="784" y="0"/>
              </a:cxn>
              <a:cxn ang="0">
                <a:pos x="816" y="280"/>
              </a:cxn>
              <a:cxn ang="0">
                <a:pos x="544" y="672"/>
              </a:cxn>
              <a:cxn ang="0">
                <a:pos x="25" y="1078"/>
              </a:cxn>
              <a:cxn ang="0">
                <a:pos x="0" y="841"/>
              </a:cxn>
            </a:cxnLst>
            <a:rect l="0" t="0" r="r" b="b"/>
            <a:pathLst>
              <a:path w="816" h="1078">
                <a:moveTo>
                  <a:pt x="0" y="841"/>
                </a:moveTo>
                <a:lnTo>
                  <a:pt x="784" y="0"/>
                </a:lnTo>
                <a:lnTo>
                  <a:pt x="816" y="280"/>
                </a:lnTo>
                <a:cubicBezTo>
                  <a:pt x="776" y="392"/>
                  <a:pt x="676" y="539"/>
                  <a:pt x="544" y="672"/>
                </a:cubicBezTo>
                <a:cubicBezTo>
                  <a:pt x="412" y="805"/>
                  <a:pt x="116" y="1050"/>
                  <a:pt x="25" y="1078"/>
                </a:cubicBezTo>
                <a:cubicBezTo>
                  <a:pt x="7" y="1006"/>
                  <a:pt x="0" y="841"/>
                  <a:pt x="0" y="841"/>
                </a:cubicBezTo>
                <a:close/>
              </a:path>
            </a:pathLst>
          </a:custGeom>
          <a:gradFill rotWithShape="0">
            <a:gsLst>
              <a:gs pos="0">
                <a:srgbClr val="6600CC">
                  <a:gamma/>
                  <a:tint val="45490"/>
                  <a:invGamma/>
                </a:srgbClr>
              </a:gs>
              <a:gs pos="100000">
                <a:srgbClr val="6600CC"/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sp>
        <p:nvSpPr>
          <p:cNvPr id="86094" name="Arc 78"/>
          <p:cNvSpPr>
            <a:spLocks/>
          </p:cNvSpPr>
          <p:nvPr/>
        </p:nvSpPr>
        <p:spPr bwMode="gray">
          <a:xfrm rot="20539205">
            <a:off x="4645199" y="2967093"/>
            <a:ext cx="3188895" cy="1580243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0601 w 20601"/>
              <a:gd name="T1" fmla="*/ 6492 h 19523"/>
              <a:gd name="T2" fmla="*/ 9242 w 20601"/>
              <a:gd name="T3" fmla="*/ 19523 h 19523"/>
              <a:gd name="T4" fmla="*/ 0 w 20601"/>
              <a:gd name="T5" fmla="*/ 0 h 19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601" h="19523" fill="none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</a:path>
              <a:path w="20601" h="19523" stroke="0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  <a:lnTo>
                  <a:pt x="0" y="0"/>
                </a:lnTo>
                <a:close/>
              </a:path>
            </a:pathLst>
          </a:custGeom>
          <a:solidFill>
            <a:srgbClr val="CC99FF"/>
          </a:soli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sp>
        <p:nvSpPr>
          <p:cNvPr id="86095" name="Freeform 79"/>
          <p:cNvSpPr>
            <a:spLocks/>
          </p:cNvSpPr>
          <p:nvPr/>
        </p:nvSpPr>
        <p:spPr bwMode="gray">
          <a:xfrm>
            <a:off x="4328107" y="3473028"/>
            <a:ext cx="1967449" cy="1291278"/>
          </a:xfrm>
          <a:custGeom>
            <a:avLst/>
            <a:gdLst/>
            <a:ahLst/>
            <a:cxnLst>
              <a:cxn ang="0">
                <a:pos x="1071" y="546"/>
              </a:cxn>
              <a:cxn ang="0">
                <a:pos x="1108" y="779"/>
              </a:cxn>
              <a:cxn ang="0">
                <a:pos x="67" y="168"/>
              </a:cxn>
              <a:cxn ang="0">
                <a:pos x="0" y="0"/>
              </a:cxn>
              <a:cxn ang="0">
                <a:pos x="1071" y="546"/>
              </a:cxn>
            </a:cxnLst>
            <a:rect l="0" t="0" r="r" b="b"/>
            <a:pathLst>
              <a:path w="1108" h="779">
                <a:moveTo>
                  <a:pt x="1071" y="546"/>
                </a:moveTo>
                <a:lnTo>
                  <a:pt x="1108" y="779"/>
                </a:lnTo>
                <a:lnTo>
                  <a:pt x="67" y="168"/>
                </a:lnTo>
                <a:lnTo>
                  <a:pt x="0" y="0"/>
                </a:lnTo>
                <a:lnTo>
                  <a:pt x="1071" y="546"/>
                </a:lnTo>
                <a:close/>
              </a:path>
            </a:pathLst>
          </a:custGeom>
          <a:gradFill rotWithShape="1">
            <a:gsLst>
              <a:gs pos="0">
                <a:srgbClr val="5007A1">
                  <a:gamma/>
                  <a:tint val="45490"/>
                  <a:invGamma/>
                </a:srgbClr>
              </a:gs>
              <a:gs pos="100000">
                <a:srgbClr val="5007A1"/>
              </a:gs>
            </a:gsLst>
            <a:lin ang="270000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sp>
        <p:nvSpPr>
          <p:cNvPr id="86096" name="Text Box 80"/>
          <p:cNvSpPr txBox="1">
            <a:spLocks noChangeArrowheads="1"/>
          </p:cNvSpPr>
          <p:nvPr/>
        </p:nvSpPr>
        <p:spPr bwMode="gray">
          <a:xfrm rot="17459107">
            <a:off x="5589027" y="3201584"/>
            <a:ext cx="1274986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0"/>
            <a:r>
              <a:rPr lang="ar-SA" sz="2000" b="1" dirty="0" smtClean="0">
                <a:solidFill>
                  <a:srgbClr val="EA157A">
                    <a:lumMod val="50000"/>
                  </a:srgbClr>
                </a:solidFill>
                <a:cs typeface="+mn-cs"/>
              </a:rPr>
              <a:t>الوصول </a:t>
            </a:r>
          </a:p>
          <a:p>
            <a:pPr algn="ctr" rtl="0"/>
            <a:r>
              <a:rPr lang="ar-SA" sz="2000" b="1" dirty="0" smtClean="0">
                <a:solidFill>
                  <a:srgbClr val="EA157A">
                    <a:lumMod val="50000"/>
                  </a:srgbClr>
                </a:solidFill>
                <a:cs typeface="+mn-cs"/>
              </a:rPr>
              <a:t>مبكرا </a:t>
            </a:r>
          </a:p>
          <a:p>
            <a:pPr algn="ctr" rtl="0"/>
            <a:r>
              <a:rPr lang="ar-SA" sz="2000" b="1" dirty="0" smtClean="0">
                <a:solidFill>
                  <a:srgbClr val="EA157A">
                    <a:lumMod val="50000"/>
                  </a:srgbClr>
                </a:solidFill>
                <a:cs typeface="+mn-cs"/>
              </a:rPr>
              <a:t>10-15ق</a:t>
            </a:r>
          </a:p>
          <a:p>
            <a:pPr marL="342900" indent="-342900" algn="ctr" rtl="0">
              <a:buFontTx/>
              <a:buChar char="-"/>
            </a:pPr>
            <a:r>
              <a:rPr lang="ar-SA" sz="2000" b="1" dirty="0" smtClean="0">
                <a:solidFill>
                  <a:srgbClr val="EA157A">
                    <a:lumMod val="50000"/>
                  </a:srgbClr>
                </a:solidFill>
                <a:cs typeface="+mn-cs"/>
              </a:rPr>
              <a:t>أو قبل</a:t>
            </a:r>
            <a:endParaRPr lang="en-US" sz="2000" b="1" dirty="0">
              <a:solidFill>
                <a:srgbClr val="EA157A">
                  <a:lumMod val="50000"/>
                </a:srgbClr>
              </a:solidFill>
              <a:cs typeface="+mn-cs"/>
            </a:endParaRPr>
          </a:p>
        </p:txBody>
      </p:sp>
      <p:sp>
        <p:nvSpPr>
          <p:cNvPr id="86097" name="Text Box 81"/>
          <p:cNvSpPr txBox="1">
            <a:spLocks noChangeArrowheads="1"/>
          </p:cNvSpPr>
          <p:nvPr/>
        </p:nvSpPr>
        <p:spPr bwMode="gray">
          <a:xfrm rot="20589936">
            <a:off x="3308090" y="4101411"/>
            <a:ext cx="2237129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0"/>
            <a:r>
              <a:rPr lang="ar-SA" sz="2000" b="1" dirty="0">
                <a:solidFill>
                  <a:srgbClr val="FFFF00"/>
                </a:solidFill>
                <a:cs typeface="+mn-cs"/>
              </a:rPr>
              <a:t>عامل كل الناس في المؤسسة بأسلوب احترافي </a:t>
            </a:r>
            <a:endParaRPr lang="en-US" sz="2000" b="1" dirty="0">
              <a:solidFill>
                <a:srgbClr val="FFFF00"/>
              </a:solidFill>
              <a:cs typeface="+mn-cs"/>
            </a:endParaRPr>
          </a:p>
        </p:txBody>
      </p:sp>
      <p:sp>
        <p:nvSpPr>
          <p:cNvPr id="86098" name="Text Box 82"/>
          <p:cNvSpPr txBox="1">
            <a:spLocks noChangeArrowheads="1"/>
          </p:cNvSpPr>
          <p:nvPr/>
        </p:nvSpPr>
        <p:spPr bwMode="gray">
          <a:xfrm rot="2902459">
            <a:off x="1262746" y="3977795"/>
            <a:ext cx="2009908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0"/>
            <a:r>
              <a:rPr lang="ar-SA" sz="2000" b="1" dirty="0">
                <a:solidFill>
                  <a:srgbClr val="EA157A">
                    <a:lumMod val="50000"/>
                  </a:srgbClr>
                </a:solidFill>
                <a:cs typeface="+mn-cs"/>
              </a:rPr>
              <a:t>ابتعد عن العلك </a:t>
            </a:r>
            <a:endParaRPr lang="ar-SA" sz="2000" b="1" dirty="0" smtClean="0">
              <a:solidFill>
                <a:srgbClr val="EA157A">
                  <a:lumMod val="50000"/>
                </a:srgbClr>
              </a:solidFill>
              <a:cs typeface="+mn-cs"/>
            </a:endParaRPr>
          </a:p>
          <a:p>
            <a:pPr algn="ctr" rtl="0"/>
            <a:r>
              <a:rPr lang="ar-SA" sz="2000" b="1" dirty="0" smtClean="0">
                <a:solidFill>
                  <a:srgbClr val="EA157A">
                    <a:lumMod val="50000"/>
                  </a:srgbClr>
                </a:solidFill>
                <a:cs typeface="+mn-cs"/>
              </a:rPr>
              <a:t>والتدخين والتحدث</a:t>
            </a:r>
          </a:p>
          <a:p>
            <a:pPr algn="ctr" rtl="0"/>
            <a:r>
              <a:rPr lang="ar-SA" sz="2000" b="1" dirty="0" smtClean="0">
                <a:solidFill>
                  <a:srgbClr val="EA157A">
                    <a:lumMod val="50000"/>
                  </a:srgbClr>
                </a:solidFill>
                <a:cs typeface="+mn-cs"/>
              </a:rPr>
              <a:t> </a:t>
            </a:r>
            <a:r>
              <a:rPr lang="ar-SA" sz="2000" b="1" dirty="0">
                <a:solidFill>
                  <a:srgbClr val="EA157A">
                    <a:lumMod val="50000"/>
                  </a:srgbClr>
                </a:solidFill>
                <a:cs typeface="+mn-cs"/>
              </a:rPr>
              <a:t>بالجوال</a:t>
            </a:r>
            <a:endParaRPr lang="en-US" sz="2000" b="1" dirty="0">
              <a:solidFill>
                <a:srgbClr val="EA157A">
                  <a:lumMod val="50000"/>
                </a:srgbClr>
              </a:solidFill>
              <a:cs typeface="+mn-cs"/>
            </a:endParaRPr>
          </a:p>
        </p:txBody>
      </p:sp>
      <p:sp>
        <p:nvSpPr>
          <p:cNvPr id="86099" name="Oval 83"/>
          <p:cNvSpPr>
            <a:spLocks noChangeArrowheads="1"/>
          </p:cNvSpPr>
          <p:nvPr/>
        </p:nvSpPr>
        <p:spPr bwMode="white">
          <a:xfrm rot="-998297">
            <a:off x="2889913" y="2996394"/>
            <a:ext cx="2586037" cy="1090612"/>
          </a:xfrm>
          <a:prstGeom prst="ellipse">
            <a:avLst/>
          </a:prstGeom>
          <a:gradFill rotWithShape="1">
            <a:gsLst>
              <a:gs pos="0">
                <a:srgbClr val="003399">
                  <a:gamma/>
                  <a:shade val="46275"/>
                  <a:invGamma/>
                </a:srgbClr>
              </a:gs>
              <a:gs pos="100000">
                <a:srgbClr val="003399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sp>
        <p:nvSpPr>
          <p:cNvPr id="86100" name="Freeform 84"/>
          <p:cNvSpPr>
            <a:spLocks/>
          </p:cNvSpPr>
          <p:nvPr/>
        </p:nvSpPr>
        <p:spPr bwMode="gray">
          <a:xfrm>
            <a:off x="4734718" y="3892153"/>
            <a:ext cx="1560838" cy="128944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352" y="448"/>
              </a:cxn>
              <a:cxn ang="0">
                <a:pos x="360" y="648"/>
              </a:cxn>
              <a:cxn ang="0">
                <a:pos x="808" y="424"/>
              </a:cxn>
              <a:cxn ang="0">
                <a:pos x="104" y="0"/>
              </a:cxn>
              <a:cxn ang="0">
                <a:pos x="0" y="24"/>
              </a:cxn>
            </a:cxnLst>
            <a:rect l="0" t="0" r="r" b="b"/>
            <a:pathLst>
              <a:path w="808" h="648">
                <a:moveTo>
                  <a:pt x="0" y="24"/>
                </a:moveTo>
                <a:lnTo>
                  <a:pt x="352" y="448"/>
                </a:lnTo>
                <a:lnTo>
                  <a:pt x="360" y="648"/>
                </a:lnTo>
                <a:lnTo>
                  <a:pt x="808" y="424"/>
                </a:lnTo>
                <a:lnTo>
                  <a:pt x="104" y="0"/>
                </a:lnTo>
                <a:lnTo>
                  <a:pt x="0" y="24"/>
                </a:lnTo>
                <a:close/>
              </a:path>
            </a:pathLst>
          </a:custGeom>
          <a:solidFill>
            <a:srgbClr val="003399">
              <a:alpha val="49001"/>
            </a:srgbClr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pic>
        <p:nvPicPr>
          <p:cNvPr id="1026" name="Picture 2" descr="C:\Program Files (x86)\Microsoft Office\MEDIA\CAGCAT10\j018634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42" y="270590"/>
            <a:ext cx="1530458" cy="81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329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8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8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87" grpId="0" animBg="1"/>
      <p:bldP spid="86090" grpId="0"/>
      <p:bldP spid="86092" grpId="0"/>
      <p:bldP spid="86096" grpId="0"/>
      <p:bldP spid="86097" grpId="0"/>
      <p:bldP spid="8609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391400" cy="563563"/>
          </a:xfrm>
        </p:spPr>
        <p:txBody>
          <a:bodyPr/>
          <a:lstStyle/>
          <a:p>
            <a:r>
              <a:rPr lang="ar-SA" sz="3200" dirty="0">
                <a:solidFill>
                  <a:srgbClr val="FFFF00"/>
                </a:solidFill>
              </a:rPr>
              <a:t>أثناء المقابلة </a:t>
            </a:r>
            <a:r>
              <a:rPr lang="ar-SA" sz="3200" dirty="0" smtClean="0">
                <a:solidFill>
                  <a:srgbClr val="FFFF00"/>
                </a:solidFill>
              </a:rPr>
              <a:t>الشخصية</a:t>
            </a:r>
            <a:r>
              <a:rPr lang="en-US" dirty="0"/>
              <a:t/>
            </a:r>
            <a:br>
              <a:rPr lang="en-US" dirty="0"/>
            </a:br>
            <a:endParaRPr lang="ar-SA" dirty="0">
              <a:solidFill>
                <a:srgbClr val="FFFF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52400"/>
            <a:ext cx="2971799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78" y="5474622"/>
            <a:ext cx="1803042" cy="973236"/>
          </a:xfrm>
          <a:prstGeom prst="rect">
            <a:avLst/>
          </a:prstGeom>
        </p:spPr>
      </p:pic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2920721561"/>
              </p:ext>
            </p:extLst>
          </p:nvPr>
        </p:nvGraphicFramePr>
        <p:xfrm>
          <a:off x="381000" y="1397000"/>
          <a:ext cx="7239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سهم إلى اليمين 4"/>
          <p:cNvSpPr/>
          <p:nvPr/>
        </p:nvSpPr>
        <p:spPr bwMode="auto">
          <a:xfrm>
            <a:off x="3581400" y="1066800"/>
            <a:ext cx="5186564" cy="15240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 rtl="0"/>
            <a:r>
              <a:rPr lang="ar-SA" sz="2400" b="1" dirty="0" smtClean="0">
                <a:solidFill>
                  <a:prstClr val="black"/>
                </a:solidFill>
                <a:cs typeface="+mn-cs"/>
              </a:rPr>
              <a:t>لا </a:t>
            </a:r>
            <a:r>
              <a:rPr lang="ar-SA" sz="2400" b="1" dirty="0">
                <a:solidFill>
                  <a:prstClr val="black"/>
                </a:solidFill>
                <a:cs typeface="+mn-cs"/>
              </a:rPr>
              <a:t>تقاطع أحدا حتى لو كنت متحمسا للإجابة</a:t>
            </a:r>
            <a:endParaRPr lang="ar-SA" sz="2400" b="1" dirty="0" smtClean="0">
              <a:solidFill>
                <a:prstClr val="black"/>
              </a:solidFill>
              <a:cs typeface="+mn-cs"/>
            </a:endParaRPr>
          </a:p>
        </p:txBody>
      </p:sp>
      <p:sp>
        <p:nvSpPr>
          <p:cNvPr id="6" name="سهم إلى اليسار 5"/>
          <p:cNvSpPr/>
          <p:nvPr/>
        </p:nvSpPr>
        <p:spPr bwMode="auto">
          <a:xfrm>
            <a:off x="380999" y="2057400"/>
            <a:ext cx="5257801" cy="1371600"/>
          </a:xfrm>
          <a:prstGeom prst="leftArrow">
            <a:avLst/>
          </a:prstGeom>
          <a:solidFill>
            <a:srgbClr val="FDFD7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 rtl="0"/>
            <a:r>
              <a:rPr lang="ar-SA" dirty="0" smtClean="0">
                <a:solidFill>
                  <a:prstClr val="white"/>
                </a:solidFill>
                <a:cs typeface="+mn-cs"/>
              </a:rPr>
              <a:t>.</a:t>
            </a:r>
            <a:r>
              <a:rPr lang="ar-SA" dirty="0">
                <a:solidFill>
                  <a:prstClr val="white"/>
                </a:solidFill>
                <a:cs typeface="+mn-cs"/>
              </a:rPr>
              <a:t>	</a:t>
            </a:r>
            <a:r>
              <a:rPr lang="ar-SA" dirty="0" smtClean="0">
                <a:solidFill>
                  <a:prstClr val="white"/>
                </a:solidFill>
                <a:cs typeface="+mn-cs"/>
              </a:rPr>
              <a:t>                 </a:t>
            </a:r>
            <a:r>
              <a:rPr lang="ar-SA" sz="2400" b="1" dirty="0" smtClean="0">
                <a:solidFill>
                  <a:prstClr val="black"/>
                </a:solidFill>
                <a:cs typeface="+mn-cs"/>
              </a:rPr>
              <a:t>انتبه لوضعية جسدك 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49" y="3831690"/>
            <a:ext cx="534670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887997"/>
            <a:ext cx="6591299" cy="153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648200"/>
            <a:ext cx="5153024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1752600" y="3105835"/>
            <a:ext cx="716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ar-SA" dirty="0">
                <a:solidFill>
                  <a:prstClr val="white"/>
                </a:solidFill>
                <a:cs typeface="+mn-cs"/>
              </a:rPr>
              <a:t>	</a:t>
            </a:r>
            <a:r>
              <a:rPr lang="ar-SA" sz="2400" b="1" dirty="0" smtClean="0">
                <a:solidFill>
                  <a:prstClr val="black"/>
                </a:solidFill>
                <a:cs typeface="+mn-cs"/>
              </a:rPr>
              <a:t> </a:t>
            </a:r>
          </a:p>
          <a:p>
            <a:pPr algn="ctr" rtl="0"/>
            <a:r>
              <a:rPr lang="ar-SA" sz="2400" b="1" dirty="0" smtClean="0">
                <a:solidFill>
                  <a:prstClr val="black"/>
                </a:solidFill>
                <a:cs typeface="+mn-cs"/>
              </a:rPr>
              <a:t>أنصت </a:t>
            </a:r>
            <a:r>
              <a:rPr lang="ar-SA" sz="2400" b="1" dirty="0">
                <a:solidFill>
                  <a:prstClr val="black"/>
                </a:solidFill>
                <a:cs typeface="+mn-cs"/>
              </a:rPr>
              <a:t>للأسئلة باهتمام </a:t>
            </a:r>
            <a:r>
              <a:rPr lang="ar-SA" sz="2400" b="1" dirty="0" smtClean="0">
                <a:solidFill>
                  <a:prstClr val="black"/>
                </a:solidFill>
                <a:cs typeface="+mn-cs"/>
              </a:rPr>
              <a:t>واسأل </a:t>
            </a:r>
            <a:r>
              <a:rPr lang="ar-SA" sz="2400" b="1" dirty="0">
                <a:solidFill>
                  <a:prstClr val="black"/>
                </a:solidFill>
                <a:cs typeface="+mn-cs"/>
              </a:rPr>
              <a:t>عن الاستفسار </a:t>
            </a:r>
            <a:r>
              <a:rPr lang="ar-SA" sz="2400" b="1" dirty="0" smtClean="0">
                <a:solidFill>
                  <a:prstClr val="black"/>
                </a:solidFill>
                <a:cs typeface="+mn-cs"/>
              </a:rPr>
              <a:t>إذا </a:t>
            </a:r>
            <a:r>
              <a:rPr lang="ar-SA" sz="2400" b="1" dirty="0">
                <a:solidFill>
                  <a:prstClr val="black"/>
                </a:solidFill>
                <a:cs typeface="+mn-cs"/>
              </a:rPr>
              <a:t>لم تفهمه</a:t>
            </a:r>
            <a:endParaRPr lang="ar-SA" b="1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609600" y="4329241"/>
            <a:ext cx="502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ar-SA" sz="2000" b="1" dirty="0">
                <a:solidFill>
                  <a:prstClr val="black"/>
                </a:solidFill>
                <a:cs typeface="+mn-cs"/>
              </a:rPr>
              <a:t>قبل انتهاء المقابلة عليك أن تتأكد من فهمك للخطوة التالية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62400" y="5243790"/>
            <a:ext cx="43428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ar-SA" sz="2400" b="1" dirty="0">
                <a:solidFill>
                  <a:prstClr val="black"/>
                </a:solidFill>
                <a:cs typeface="+mn-cs"/>
              </a:rPr>
              <a:t>صافح المقابل بقوه واترك المكان بثقة </a:t>
            </a:r>
          </a:p>
        </p:txBody>
      </p:sp>
    </p:spTree>
    <p:extLst>
      <p:ext uri="{BB962C8B-B14F-4D97-AF65-F5344CB8AC3E}">
        <p14:creationId xmlns:p14="http://schemas.microsoft.com/office/powerpoint/2010/main" val="107786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2800" dirty="0">
                <a:solidFill>
                  <a:srgbClr val="FFFF00"/>
                </a:solidFill>
              </a:rPr>
              <a:t>الأسئلة التي يجب </a:t>
            </a:r>
            <a:r>
              <a:rPr lang="ar-SA" sz="2800" dirty="0" smtClean="0">
                <a:solidFill>
                  <a:srgbClr val="FFFF00"/>
                </a:solidFill>
              </a:rPr>
              <a:t>أن تتوقعها </a:t>
            </a:r>
            <a:r>
              <a:rPr lang="ar-SA" sz="2800" dirty="0">
                <a:solidFill>
                  <a:srgbClr val="FFFF00"/>
                </a:solidFill>
              </a:rPr>
              <a:t>أثناء المقابلة </a:t>
            </a:r>
            <a:endParaRPr lang="en-US" sz="2800" dirty="0">
              <a:solidFill>
                <a:srgbClr val="FFFF00"/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794" y="2617062"/>
            <a:ext cx="2955652" cy="261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659" name="Freeform 3"/>
          <p:cNvSpPr>
            <a:spLocks/>
          </p:cNvSpPr>
          <p:nvPr/>
        </p:nvSpPr>
        <p:spPr bwMode="invGray">
          <a:xfrm rot="211272">
            <a:off x="5861359" y="2857108"/>
            <a:ext cx="674504" cy="977375"/>
          </a:xfrm>
          <a:custGeom>
            <a:avLst/>
            <a:gdLst/>
            <a:ahLst/>
            <a:cxnLst>
              <a:cxn ang="0">
                <a:pos x="308" y="120"/>
              </a:cxn>
              <a:cxn ang="0">
                <a:pos x="0" y="444"/>
              </a:cxn>
              <a:cxn ang="0">
                <a:pos x="0" y="286"/>
              </a:cxn>
              <a:cxn ang="0">
                <a:pos x="308" y="0"/>
              </a:cxn>
              <a:cxn ang="0">
                <a:pos x="308" y="120"/>
              </a:cxn>
            </a:cxnLst>
            <a:rect l="0" t="0" r="r" b="b"/>
            <a:pathLst>
              <a:path w="308" h="444">
                <a:moveTo>
                  <a:pt x="308" y="120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rgbClr val="00563F">
                  <a:gamma/>
                  <a:shade val="46275"/>
                  <a:invGamma/>
                </a:srgbClr>
              </a:gs>
              <a:gs pos="50000">
                <a:srgbClr val="00563F"/>
              </a:gs>
              <a:gs pos="100000">
                <a:srgbClr val="00563F">
                  <a:gamma/>
                  <a:shade val="46275"/>
                  <a:invGamma/>
                </a:srgb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sp>
        <p:nvSpPr>
          <p:cNvPr id="70660" name="Freeform 4"/>
          <p:cNvSpPr>
            <a:spLocks/>
          </p:cNvSpPr>
          <p:nvPr/>
        </p:nvSpPr>
        <p:spPr bwMode="invGray">
          <a:xfrm>
            <a:off x="2531017" y="2878787"/>
            <a:ext cx="3993428" cy="627063"/>
          </a:xfrm>
          <a:custGeom>
            <a:avLst/>
            <a:gdLst/>
            <a:ahLst/>
            <a:cxnLst>
              <a:cxn ang="0">
                <a:pos x="1478" y="284"/>
              </a:cxn>
              <a:cxn ang="0">
                <a:pos x="0" y="284"/>
              </a:cxn>
              <a:cxn ang="0">
                <a:pos x="446" y="0"/>
              </a:cxn>
              <a:cxn ang="0">
                <a:pos x="1786" y="0"/>
              </a:cxn>
              <a:cxn ang="0">
                <a:pos x="1478" y="284"/>
              </a:cxn>
            </a:cxnLst>
            <a:rect l="0" t="0" r="r" b="b"/>
            <a:pathLst>
              <a:path w="1786" h="284">
                <a:moveTo>
                  <a:pt x="1478" y="284"/>
                </a:moveTo>
                <a:lnTo>
                  <a:pt x="0" y="284"/>
                </a:lnTo>
                <a:lnTo>
                  <a:pt x="446" y="0"/>
                </a:lnTo>
                <a:lnTo>
                  <a:pt x="1786" y="0"/>
                </a:lnTo>
                <a:lnTo>
                  <a:pt x="1478" y="284"/>
                </a:lnTo>
                <a:close/>
              </a:path>
            </a:pathLst>
          </a:custGeom>
          <a:solidFill>
            <a:srgbClr val="00CC99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 rtl="0"/>
            <a:r>
              <a:rPr lang="ar-SA" sz="2000" b="1" dirty="0" smtClean="0">
                <a:solidFill>
                  <a:srgbClr val="000000"/>
                </a:solidFill>
                <a:cs typeface="+mn-cs"/>
              </a:rPr>
              <a:t>أسئلة </a:t>
            </a:r>
            <a:r>
              <a:rPr lang="ar-SA" sz="2000" b="1" dirty="0">
                <a:solidFill>
                  <a:srgbClr val="000000"/>
                </a:solidFill>
                <a:cs typeface="+mn-cs"/>
              </a:rPr>
              <a:t>تستكشف مدى تعليمك </a:t>
            </a:r>
            <a:endParaRPr lang="ar-SA" sz="2000" b="1" dirty="0" smtClean="0">
              <a:solidFill>
                <a:srgbClr val="000000"/>
              </a:solidFill>
              <a:cs typeface="+mn-cs"/>
            </a:endParaRPr>
          </a:p>
          <a:p>
            <a:pPr algn="ctr" rtl="0"/>
            <a:r>
              <a:rPr lang="ar-SA" sz="2000" b="1" dirty="0" smtClean="0">
                <a:solidFill>
                  <a:srgbClr val="000000"/>
                </a:solidFill>
                <a:cs typeface="+mn-cs"/>
              </a:rPr>
              <a:t>أو </a:t>
            </a:r>
            <a:r>
              <a:rPr lang="ar-SA" sz="2000" b="1" dirty="0">
                <a:solidFill>
                  <a:srgbClr val="000000"/>
                </a:solidFill>
                <a:cs typeface="+mn-cs"/>
              </a:rPr>
              <a:t>خبرتك</a:t>
            </a:r>
            <a:r>
              <a:rPr lang="ar-SA" sz="2000" dirty="0">
                <a:solidFill>
                  <a:prstClr val="white"/>
                </a:solidFill>
                <a:cs typeface="+mn-cs"/>
              </a:rPr>
              <a:t> </a:t>
            </a:r>
            <a:endParaRPr lang="ar-SA" sz="20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0661" name="Freeform 5"/>
          <p:cNvSpPr>
            <a:spLocks/>
          </p:cNvSpPr>
          <p:nvPr/>
        </p:nvSpPr>
        <p:spPr bwMode="gray">
          <a:xfrm rot="386013">
            <a:off x="5273370" y="3537324"/>
            <a:ext cx="624744" cy="1120323"/>
          </a:xfrm>
          <a:custGeom>
            <a:avLst/>
            <a:gdLst/>
            <a:ahLst/>
            <a:cxnLst>
              <a:cxn ang="0">
                <a:pos x="308" y="120"/>
              </a:cxn>
              <a:cxn ang="0">
                <a:pos x="0" y="442"/>
              </a:cxn>
              <a:cxn ang="0">
                <a:pos x="0" y="286"/>
              </a:cxn>
              <a:cxn ang="0">
                <a:pos x="308" y="0"/>
              </a:cxn>
              <a:cxn ang="0">
                <a:pos x="308" y="120"/>
              </a:cxn>
            </a:cxnLst>
            <a:rect l="0" t="0" r="r" b="b"/>
            <a:pathLst>
              <a:path w="308" h="442">
                <a:moveTo>
                  <a:pt x="308" y="120"/>
                </a:moveTo>
                <a:lnTo>
                  <a:pt x="0" y="442"/>
                </a:lnTo>
                <a:lnTo>
                  <a:pt x="0" y="286"/>
                </a:lnTo>
                <a:lnTo>
                  <a:pt x="308" y="0"/>
                </a:lnTo>
                <a:lnTo>
                  <a:pt x="308" y="120"/>
                </a:lnTo>
                <a:close/>
              </a:path>
            </a:pathLst>
          </a:custGeom>
          <a:gradFill rotWithShape="1">
            <a:gsLst>
              <a:gs pos="0">
                <a:srgbClr val="4B1092">
                  <a:gamma/>
                  <a:shade val="46275"/>
                  <a:invGamma/>
                </a:srgbClr>
              </a:gs>
              <a:gs pos="50000">
                <a:srgbClr val="4B1092"/>
              </a:gs>
              <a:gs pos="100000">
                <a:srgbClr val="4B1092">
                  <a:gamma/>
                  <a:shade val="46275"/>
                  <a:invGamma/>
                </a:srgb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sp>
        <p:nvSpPr>
          <p:cNvPr id="70662" name="Freeform 6"/>
          <p:cNvSpPr>
            <a:spLocks/>
          </p:cNvSpPr>
          <p:nvPr/>
        </p:nvSpPr>
        <p:spPr bwMode="gray">
          <a:xfrm>
            <a:off x="1571068" y="3725725"/>
            <a:ext cx="4260373" cy="625475"/>
          </a:xfrm>
          <a:custGeom>
            <a:avLst/>
            <a:gdLst/>
            <a:ahLst/>
            <a:cxnLst>
              <a:cxn ang="0">
                <a:pos x="1612" y="284"/>
              </a:cxn>
              <a:cxn ang="0">
                <a:pos x="0" y="284"/>
              </a:cxn>
              <a:cxn ang="0">
                <a:pos x="446" y="0"/>
              </a:cxn>
              <a:cxn ang="0">
                <a:pos x="1920" y="0"/>
              </a:cxn>
              <a:cxn ang="0">
                <a:pos x="1612" y="284"/>
              </a:cxn>
            </a:cxnLst>
            <a:rect l="0" t="0" r="r" b="b"/>
            <a:pathLst>
              <a:path w="1920" h="284">
                <a:moveTo>
                  <a:pt x="1612" y="284"/>
                </a:moveTo>
                <a:lnTo>
                  <a:pt x="0" y="284"/>
                </a:lnTo>
                <a:lnTo>
                  <a:pt x="446" y="0"/>
                </a:lnTo>
                <a:lnTo>
                  <a:pt x="1920" y="0"/>
                </a:lnTo>
                <a:lnTo>
                  <a:pt x="1612" y="284"/>
                </a:lnTo>
                <a:close/>
              </a:path>
            </a:pathLst>
          </a:custGeom>
          <a:solidFill>
            <a:srgbClr val="A77BFF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 rtl="0"/>
            <a:r>
              <a:rPr lang="ar-SA" sz="2000" b="1" dirty="0" smtClean="0">
                <a:solidFill>
                  <a:srgbClr val="000000"/>
                </a:solidFill>
                <a:cs typeface="+mn-cs"/>
              </a:rPr>
              <a:t>أسئلة توضح طبيعة عملك</a:t>
            </a:r>
          </a:p>
          <a:p>
            <a:pPr algn="ctr" rtl="0"/>
            <a:r>
              <a:rPr lang="ar-SA" sz="2000" b="1" dirty="0" smtClean="0">
                <a:solidFill>
                  <a:srgbClr val="000000"/>
                </a:solidFill>
                <a:cs typeface="+mn-cs"/>
              </a:rPr>
              <a:t>السابق </a:t>
            </a:r>
            <a:endParaRPr lang="ar-SA" sz="20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0663" name="Freeform 7"/>
          <p:cNvSpPr>
            <a:spLocks/>
          </p:cNvSpPr>
          <p:nvPr/>
        </p:nvSpPr>
        <p:spPr bwMode="gray">
          <a:xfrm rot="21407268">
            <a:off x="4553144" y="4519591"/>
            <a:ext cx="766082" cy="928551"/>
          </a:xfrm>
          <a:custGeom>
            <a:avLst/>
            <a:gdLst/>
            <a:ahLst/>
            <a:cxnLst>
              <a:cxn ang="0">
                <a:pos x="306" y="122"/>
              </a:cxn>
              <a:cxn ang="0">
                <a:pos x="0" y="444"/>
              </a:cxn>
              <a:cxn ang="0">
                <a:pos x="0" y="286"/>
              </a:cxn>
              <a:cxn ang="0">
                <a:pos x="306" y="0"/>
              </a:cxn>
              <a:cxn ang="0">
                <a:pos x="306" y="122"/>
              </a:cxn>
            </a:cxnLst>
            <a:rect l="0" t="0" r="r" b="b"/>
            <a:pathLst>
              <a:path w="306" h="444">
                <a:moveTo>
                  <a:pt x="306" y="122"/>
                </a:moveTo>
                <a:lnTo>
                  <a:pt x="0" y="444"/>
                </a:lnTo>
                <a:lnTo>
                  <a:pt x="0" y="286"/>
                </a:lnTo>
                <a:lnTo>
                  <a:pt x="306" y="0"/>
                </a:lnTo>
                <a:lnTo>
                  <a:pt x="306" y="122"/>
                </a:lnTo>
                <a:close/>
              </a:path>
            </a:pathLst>
          </a:custGeom>
          <a:gradFill rotWithShape="1">
            <a:gsLst>
              <a:gs pos="0">
                <a:srgbClr val="90330A">
                  <a:gamma/>
                  <a:shade val="46275"/>
                  <a:invGamma/>
                </a:srgbClr>
              </a:gs>
              <a:gs pos="50000">
                <a:srgbClr val="90330A"/>
              </a:gs>
              <a:gs pos="100000">
                <a:srgbClr val="90330A">
                  <a:gamma/>
                  <a:shade val="46275"/>
                  <a:invGamma/>
                </a:srgb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sp>
        <p:nvSpPr>
          <p:cNvPr id="70664" name="Freeform 8"/>
          <p:cNvSpPr>
            <a:spLocks/>
          </p:cNvSpPr>
          <p:nvPr/>
        </p:nvSpPr>
        <p:spPr bwMode="gray">
          <a:xfrm>
            <a:off x="3962400" y="5356578"/>
            <a:ext cx="785185" cy="1070330"/>
          </a:xfrm>
          <a:custGeom>
            <a:avLst/>
            <a:gdLst/>
            <a:ahLst/>
            <a:cxnLst>
              <a:cxn ang="0">
                <a:pos x="308" y="122"/>
              </a:cxn>
              <a:cxn ang="0">
                <a:pos x="0" y="444"/>
              </a:cxn>
              <a:cxn ang="0">
                <a:pos x="0" y="286"/>
              </a:cxn>
              <a:cxn ang="0">
                <a:pos x="308" y="0"/>
              </a:cxn>
              <a:cxn ang="0">
                <a:pos x="308" y="122"/>
              </a:cxn>
            </a:cxnLst>
            <a:rect l="0" t="0" r="r" b="b"/>
            <a:pathLst>
              <a:path w="308" h="444">
                <a:moveTo>
                  <a:pt x="308" y="122"/>
                </a:moveTo>
                <a:lnTo>
                  <a:pt x="0" y="444"/>
                </a:lnTo>
                <a:lnTo>
                  <a:pt x="0" y="286"/>
                </a:lnTo>
                <a:lnTo>
                  <a:pt x="308" y="0"/>
                </a:lnTo>
                <a:lnTo>
                  <a:pt x="308" y="122"/>
                </a:lnTo>
                <a:close/>
              </a:path>
            </a:pathLst>
          </a:custGeom>
          <a:gradFill rotWithShape="1">
            <a:gsLst>
              <a:gs pos="0">
                <a:srgbClr val="906B0E">
                  <a:gamma/>
                  <a:shade val="46275"/>
                  <a:invGamma/>
                </a:srgbClr>
              </a:gs>
              <a:gs pos="50000">
                <a:srgbClr val="906B0E"/>
              </a:gs>
              <a:gs pos="100000">
                <a:srgbClr val="906B0E">
                  <a:gamma/>
                  <a:shade val="46275"/>
                  <a:invGamma/>
                </a:srgb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l" rtl="0"/>
            <a:endParaRPr lang="ar-SA">
              <a:solidFill>
                <a:prstClr val="white"/>
              </a:solidFill>
              <a:cs typeface="+mn-cs"/>
            </a:endParaRPr>
          </a:p>
        </p:txBody>
      </p:sp>
      <p:sp>
        <p:nvSpPr>
          <p:cNvPr id="70665" name="Freeform 9"/>
          <p:cNvSpPr>
            <a:spLocks/>
          </p:cNvSpPr>
          <p:nvPr/>
        </p:nvSpPr>
        <p:spPr bwMode="gray">
          <a:xfrm>
            <a:off x="-176970" y="5405075"/>
            <a:ext cx="4854573" cy="778669"/>
          </a:xfrm>
          <a:custGeom>
            <a:avLst/>
            <a:gdLst/>
            <a:ahLst/>
            <a:cxnLst>
              <a:cxn ang="0">
                <a:pos x="1872" y="284"/>
              </a:cxn>
              <a:cxn ang="0">
                <a:pos x="0" y="284"/>
              </a:cxn>
              <a:cxn ang="0">
                <a:pos x="446" y="0"/>
              </a:cxn>
              <a:cxn ang="0">
                <a:pos x="2180" y="0"/>
              </a:cxn>
              <a:cxn ang="0">
                <a:pos x="1872" y="284"/>
              </a:cxn>
            </a:cxnLst>
            <a:rect l="0" t="0" r="r" b="b"/>
            <a:pathLst>
              <a:path w="2180" h="284">
                <a:moveTo>
                  <a:pt x="1872" y="284"/>
                </a:moveTo>
                <a:lnTo>
                  <a:pt x="0" y="284"/>
                </a:lnTo>
                <a:lnTo>
                  <a:pt x="446" y="0"/>
                </a:lnTo>
                <a:lnTo>
                  <a:pt x="2180" y="0"/>
                </a:lnTo>
                <a:lnTo>
                  <a:pt x="1872" y="284"/>
                </a:lnTo>
                <a:close/>
              </a:path>
            </a:pathLst>
          </a:custGeom>
          <a:solidFill>
            <a:srgbClr val="F2E160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 rtl="0"/>
            <a:r>
              <a:rPr lang="ar-SA" sz="2000" b="1" dirty="0">
                <a:solidFill>
                  <a:srgbClr val="000000"/>
                </a:solidFill>
                <a:cs typeface="+mn-cs"/>
              </a:rPr>
              <a:t>أسئلة تستهدف معرفة علاقتك </a:t>
            </a:r>
            <a:r>
              <a:rPr lang="ar-SA" sz="2000" b="1" dirty="0" smtClean="0">
                <a:solidFill>
                  <a:srgbClr val="000000"/>
                </a:solidFill>
                <a:cs typeface="+mn-cs"/>
              </a:rPr>
              <a:t>بزملائك</a:t>
            </a:r>
          </a:p>
          <a:p>
            <a:pPr algn="ctr" rtl="0"/>
            <a:r>
              <a:rPr lang="ar-SA" sz="2000" b="1" dirty="0" smtClean="0">
                <a:solidFill>
                  <a:srgbClr val="000000"/>
                </a:solidFill>
                <a:cs typeface="+mn-cs"/>
              </a:rPr>
              <a:t>ورؤسائك </a:t>
            </a:r>
            <a:endParaRPr lang="ar-SA" sz="20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0676" name="Rectangle 20"/>
          <p:cNvSpPr>
            <a:spLocks noChangeArrowheads="1"/>
          </p:cNvSpPr>
          <p:nvPr/>
        </p:nvSpPr>
        <p:spPr bwMode="gray">
          <a:xfrm>
            <a:off x="2531017" y="3505850"/>
            <a:ext cx="3300424" cy="210564"/>
          </a:xfrm>
          <a:prstGeom prst="rect">
            <a:avLst/>
          </a:prstGeom>
          <a:gradFill rotWithShape="1">
            <a:gsLst>
              <a:gs pos="0">
                <a:srgbClr val="00906A">
                  <a:gamma/>
                  <a:shade val="72549"/>
                  <a:invGamma/>
                </a:srgbClr>
              </a:gs>
              <a:gs pos="50000">
                <a:srgbClr val="00906A"/>
              </a:gs>
              <a:gs pos="100000">
                <a:srgbClr val="00906A">
                  <a:gamma/>
                  <a:shade val="72549"/>
                  <a:invGamma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hangingPunct="0"/>
            <a:endParaRPr lang="en-US" dirty="0">
              <a:solidFill>
                <a:prstClr val="white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70677" name="Rectangle 21"/>
          <p:cNvSpPr>
            <a:spLocks noChangeArrowheads="1"/>
          </p:cNvSpPr>
          <p:nvPr/>
        </p:nvSpPr>
        <p:spPr bwMode="gray">
          <a:xfrm>
            <a:off x="1585172" y="4380177"/>
            <a:ext cx="3690369" cy="186532"/>
          </a:xfrm>
          <a:prstGeom prst="rect">
            <a:avLst/>
          </a:prstGeom>
          <a:gradFill rotWithShape="1">
            <a:gsLst>
              <a:gs pos="0">
                <a:srgbClr val="8041FF">
                  <a:gamma/>
                  <a:shade val="72549"/>
                  <a:invGamma/>
                </a:srgbClr>
              </a:gs>
              <a:gs pos="50000">
                <a:srgbClr val="8041FF"/>
              </a:gs>
              <a:gs pos="100000">
                <a:srgbClr val="8041FF">
                  <a:gamma/>
                  <a:shade val="72549"/>
                  <a:invGamma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hangingPunct="0"/>
            <a:endParaRPr lang="en-US" dirty="0">
              <a:solidFill>
                <a:prstClr val="white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70678" name="Freeform 22"/>
          <p:cNvSpPr>
            <a:spLocks/>
          </p:cNvSpPr>
          <p:nvPr/>
        </p:nvSpPr>
        <p:spPr bwMode="gray">
          <a:xfrm>
            <a:off x="701742" y="4567119"/>
            <a:ext cx="4611508" cy="631825"/>
          </a:xfrm>
          <a:custGeom>
            <a:avLst/>
            <a:gdLst/>
            <a:ahLst/>
            <a:cxnLst>
              <a:cxn ang="0">
                <a:pos x="1742" y="286"/>
              </a:cxn>
              <a:cxn ang="0">
                <a:pos x="0" y="286"/>
              </a:cxn>
              <a:cxn ang="0">
                <a:pos x="446" y="0"/>
              </a:cxn>
              <a:cxn ang="0">
                <a:pos x="2048" y="0"/>
              </a:cxn>
              <a:cxn ang="0">
                <a:pos x="1742" y="286"/>
              </a:cxn>
            </a:cxnLst>
            <a:rect l="0" t="0" r="r" b="b"/>
            <a:pathLst>
              <a:path w="2048" h="286">
                <a:moveTo>
                  <a:pt x="1742" y="286"/>
                </a:moveTo>
                <a:lnTo>
                  <a:pt x="0" y="286"/>
                </a:lnTo>
                <a:lnTo>
                  <a:pt x="446" y="0"/>
                </a:lnTo>
                <a:lnTo>
                  <a:pt x="2048" y="0"/>
                </a:lnTo>
                <a:lnTo>
                  <a:pt x="1742" y="286"/>
                </a:lnTo>
                <a:close/>
              </a:path>
            </a:pathLst>
          </a:custGeom>
          <a:solidFill>
            <a:srgbClr val="FF9966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ctr" rtl="0"/>
            <a:endParaRPr lang="ar-SA" sz="20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0679" name="Rectangle 23"/>
          <p:cNvSpPr>
            <a:spLocks noChangeArrowheads="1"/>
          </p:cNvSpPr>
          <p:nvPr/>
        </p:nvSpPr>
        <p:spPr bwMode="gray">
          <a:xfrm>
            <a:off x="615774" y="5220494"/>
            <a:ext cx="4016373" cy="172244"/>
          </a:xfrm>
          <a:prstGeom prst="rect">
            <a:avLst/>
          </a:prstGeom>
          <a:gradFill rotWithShape="1">
            <a:gsLst>
              <a:gs pos="0">
                <a:srgbClr val="DC7150">
                  <a:gamma/>
                  <a:shade val="72549"/>
                  <a:invGamma/>
                </a:srgbClr>
              </a:gs>
              <a:gs pos="50000">
                <a:srgbClr val="DC7150"/>
              </a:gs>
              <a:gs pos="100000">
                <a:srgbClr val="DC7150">
                  <a:gamma/>
                  <a:shade val="72549"/>
                  <a:invGamma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hangingPunct="0"/>
            <a:endParaRPr lang="en-US" dirty="0">
              <a:solidFill>
                <a:prstClr val="white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70680" name="Rectangle 24"/>
          <p:cNvSpPr>
            <a:spLocks noChangeArrowheads="1"/>
          </p:cNvSpPr>
          <p:nvPr/>
        </p:nvSpPr>
        <p:spPr bwMode="gray">
          <a:xfrm>
            <a:off x="-118269" y="6183744"/>
            <a:ext cx="4080669" cy="243164"/>
          </a:xfrm>
          <a:prstGeom prst="rect">
            <a:avLst/>
          </a:prstGeom>
          <a:gradFill rotWithShape="1">
            <a:gsLst>
              <a:gs pos="0">
                <a:srgbClr val="D0A11C">
                  <a:gamma/>
                  <a:shade val="72549"/>
                  <a:invGamma/>
                </a:srgbClr>
              </a:gs>
              <a:gs pos="50000">
                <a:srgbClr val="D0A11C"/>
              </a:gs>
              <a:gs pos="100000">
                <a:srgbClr val="D0A11C">
                  <a:gamma/>
                  <a:shade val="72549"/>
                  <a:invGamma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eaLnBrk="0" hangingPunct="0"/>
            <a:endParaRPr lang="en-US" dirty="0">
              <a:solidFill>
                <a:prstClr val="white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70682" name="Text Box 26"/>
          <p:cNvSpPr txBox="1">
            <a:spLocks noChangeArrowheads="1"/>
          </p:cNvSpPr>
          <p:nvPr/>
        </p:nvSpPr>
        <p:spPr bwMode="auto">
          <a:xfrm>
            <a:off x="1095375" y="1828800"/>
            <a:ext cx="28670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dirty="0">
              <a:solidFill>
                <a:prstClr val="white"/>
              </a:solidFill>
              <a:latin typeface="Verdana" pitchFamily="34" charset="0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839" y="2013465"/>
            <a:ext cx="3353461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0587">
            <a:off x="6407126" y="1997009"/>
            <a:ext cx="540832" cy="86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875157" y="2134755"/>
            <a:ext cx="28007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ar-SA" sz="2000" b="1" dirty="0">
                <a:solidFill>
                  <a:srgbClr val="000000"/>
                </a:solidFill>
                <a:cs typeface="+mn-cs"/>
              </a:rPr>
              <a:t>أسئلة للتثبت على صحة السيرة 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861" y="1883807"/>
            <a:ext cx="2759334" cy="121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04032">
            <a:off x="6772509" y="980828"/>
            <a:ext cx="794876" cy="95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1447800" y="4698365"/>
            <a:ext cx="32469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ar-SA" sz="2000" b="1" dirty="0">
                <a:solidFill>
                  <a:srgbClr val="000000"/>
                </a:solidFill>
                <a:cs typeface="+mn-cs"/>
              </a:rPr>
              <a:t>أسئلة تستهدف معرفة أهدافك 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474" y="1012159"/>
            <a:ext cx="3175515" cy="112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915" y="4567119"/>
            <a:ext cx="2587762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012159"/>
            <a:ext cx="1655887" cy="152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23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0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 animBg="1"/>
      <p:bldP spid="70662" grpId="0" animBg="1"/>
      <p:bldP spid="70665" grpId="0" animBg="1"/>
      <p:bldP spid="7067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05000" y="381000"/>
            <a:ext cx="5943600" cy="563563"/>
          </a:xfrm>
        </p:spPr>
        <p:txBody>
          <a:bodyPr/>
          <a:lstStyle/>
          <a:p>
            <a:r>
              <a:rPr lang="ar-SA" sz="2800" dirty="0">
                <a:solidFill>
                  <a:srgbClr val="FFFF00"/>
                </a:solidFill>
              </a:rPr>
              <a:t>الأسئلة التي يمكن أن تسألها في المقابلة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8" y="0"/>
            <a:ext cx="2336442" cy="1041042"/>
          </a:xfrm>
        </p:spPr>
      </p:pic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934161345"/>
              </p:ext>
            </p:extLst>
          </p:nvPr>
        </p:nvGraphicFramePr>
        <p:xfrm>
          <a:off x="1066800" y="1524000"/>
          <a:ext cx="74676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9546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DDCBE42-5123-4879-BAFB-B519393690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CDDCBE42-5123-4879-BAFB-B519393690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50FB81D-85F4-403B-A113-0D8CAD27B2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D50FB81D-85F4-403B-A113-0D8CAD27B2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F2918C-D265-428D-A185-9A68D95EB7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dgm id="{F6F2918C-D265-428D-A185-9A68D95EB7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B639163-B09E-46CD-AF4F-1E1809F4D9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>
                                            <p:graphicEl>
                                              <a:dgm id="{DB639163-B09E-46CD-AF4F-1E1809F4D9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BD268A2-22EB-434E-8DCD-FE7C76CA1A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>
                                            <p:graphicEl>
                                              <a:dgm id="{2BD268A2-22EB-434E-8DCD-FE7C76CA1A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BC7E60D-2D4A-4BEA-B946-59A1D99452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5">
                                            <p:graphicEl>
                                              <a:dgm id="{FBC7E60D-2D4A-4BEA-B946-59A1D99452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8865E2F-8E5F-4103-9DC1-82528787EF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">
                                            <p:graphicEl>
                                              <a:dgm id="{D8865E2F-8E5F-4103-9DC1-82528787EF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713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98" descr="car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54" descr="Untitled-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5" descr="card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56" descr="card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1438" y="47625"/>
            <a:ext cx="9182101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58" descr="card1"/>
          <p:cNvPicPr>
            <a:picLocks noChangeAspect="1" noChangeArrowheads="1"/>
          </p:cNvPicPr>
          <p:nvPr/>
        </p:nvPicPr>
        <p:blipFill>
          <a:blip r:embed="rId4" cstate="print"/>
          <a:srcRect l="78838"/>
          <a:stretch>
            <a:fillRect/>
          </a:stretch>
        </p:blipFill>
        <p:spPr bwMode="auto">
          <a:xfrm>
            <a:off x="0" y="0"/>
            <a:ext cx="1943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عنوان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sz="3600" b="1" dirty="0" smtClean="0">
                <a:solidFill>
                  <a:srgbClr val="FFFF00"/>
                </a:solidFill>
              </a:rPr>
              <a:t>المحتويات</a:t>
            </a:r>
            <a:endParaRPr lang="ar-SA" sz="5400" b="1" dirty="0">
              <a:solidFill>
                <a:srgbClr val="FFFF00"/>
              </a:solidFill>
            </a:endParaRPr>
          </a:p>
        </p:txBody>
      </p:sp>
      <p:sp>
        <p:nvSpPr>
          <p:cNvPr id="14" name="عنصر نائب للمحتوى 13"/>
          <p:cNvSpPr>
            <a:spLocks noGrp="1"/>
          </p:cNvSpPr>
          <p:nvPr>
            <p:ph idx="1"/>
          </p:nvPr>
        </p:nvSpPr>
        <p:spPr>
          <a:xfrm>
            <a:off x="857250" y="1417638"/>
            <a:ext cx="7215188" cy="1368425"/>
          </a:xfrm>
        </p:spPr>
        <p:txBody>
          <a:bodyPr/>
          <a:lstStyle/>
          <a:p>
            <a:pPr algn="r" rtl="1">
              <a:buFont typeface="Arial" pitchFamily="34" charset="0"/>
              <a:buChar char="•"/>
            </a:pPr>
            <a:r>
              <a:rPr lang="ar-SA" sz="2400" b="1" dirty="0">
                <a:solidFill>
                  <a:schemeClr val="bg2"/>
                </a:solidFill>
              </a:rPr>
              <a:t>أقسام الاتصال في بيئة العمل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2400" b="1" dirty="0" smtClean="0">
                <a:solidFill>
                  <a:schemeClr val="bg2"/>
                </a:solidFill>
              </a:rPr>
              <a:t>مهارات </a:t>
            </a:r>
            <a:r>
              <a:rPr lang="ar-SA" sz="2400" b="1" dirty="0">
                <a:solidFill>
                  <a:schemeClr val="bg2"/>
                </a:solidFill>
              </a:rPr>
              <a:t>التقديم </a:t>
            </a:r>
            <a:r>
              <a:rPr lang="ar-SA" sz="2400" b="1" dirty="0" smtClean="0">
                <a:solidFill>
                  <a:schemeClr val="bg2"/>
                </a:solidFill>
              </a:rPr>
              <a:t>لوظيفة:</a:t>
            </a:r>
            <a:endParaRPr lang="ar-SA" sz="2400" b="1" dirty="0">
              <a:solidFill>
                <a:schemeClr val="bg2"/>
              </a:solidFill>
            </a:endParaRPr>
          </a:p>
          <a:p>
            <a:pPr marL="0" indent="0" algn="r" rtl="1">
              <a:buNone/>
            </a:pPr>
            <a:r>
              <a:rPr lang="ar-SA" sz="2400" b="1" dirty="0">
                <a:solidFill>
                  <a:schemeClr val="bg2"/>
                </a:solidFill>
              </a:rPr>
              <a:t> </a:t>
            </a:r>
            <a:r>
              <a:rPr lang="ar-SA" sz="2400" b="1" dirty="0" smtClean="0">
                <a:solidFill>
                  <a:schemeClr val="bg2"/>
                </a:solidFill>
              </a:rPr>
              <a:t>       أولاً: كتابة </a:t>
            </a:r>
            <a:r>
              <a:rPr lang="ar-SA" sz="2400" b="1" dirty="0">
                <a:solidFill>
                  <a:schemeClr val="bg2"/>
                </a:solidFill>
              </a:rPr>
              <a:t>السيرة الذاتية </a:t>
            </a:r>
          </a:p>
          <a:p>
            <a:pPr marL="0" indent="0" algn="r" rtl="1">
              <a:buNone/>
            </a:pPr>
            <a:r>
              <a:rPr lang="ar-SA" sz="2400" b="1" dirty="0" smtClean="0">
                <a:solidFill>
                  <a:schemeClr val="bg2"/>
                </a:solidFill>
              </a:rPr>
              <a:t>        ثانياً:  كتابة </a:t>
            </a:r>
            <a:r>
              <a:rPr lang="ar-SA" sz="2400" b="1" dirty="0">
                <a:solidFill>
                  <a:schemeClr val="bg2"/>
                </a:solidFill>
              </a:rPr>
              <a:t>خطاب التقديم </a:t>
            </a:r>
          </a:p>
          <a:p>
            <a:pPr marL="0" indent="0" algn="r" rtl="1">
              <a:buNone/>
            </a:pPr>
            <a:r>
              <a:rPr lang="ar-SA" sz="2400" b="1" dirty="0" smtClean="0">
                <a:solidFill>
                  <a:schemeClr val="bg1"/>
                </a:solidFill>
              </a:rPr>
              <a:t>        </a:t>
            </a:r>
            <a:r>
              <a:rPr lang="ar-SA" sz="2400" b="1" dirty="0" smtClean="0">
                <a:solidFill>
                  <a:schemeClr val="bg1"/>
                </a:solidFill>
              </a:rPr>
              <a:t>ثالثاً</a:t>
            </a:r>
            <a:r>
              <a:rPr lang="en-US" sz="2400" b="1" dirty="0" smtClean="0">
                <a:solidFill>
                  <a:schemeClr val="bg1"/>
                </a:solidFill>
              </a:rPr>
              <a:t>: </a:t>
            </a:r>
            <a:r>
              <a:rPr lang="ar-SA" sz="2400" b="1" dirty="0" smtClean="0">
                <a:solidFill>
                  <a:schemeClr val="bg1"/>
                </a:solidFill>
              </a:rPr>
              <a:t>اجتياز </a:t>
            </a:r>
            <a:r>
              <a:rPr lang="ar-SA" sz="2400" b="1" dirty="0">
                <a:solidFill>
                  <a:schemeClr val="bg1"/>
                </a:solidFill>
              </a:rPr>
              <a:t>المقابلات الشخصية</a:t>
            </a:r>
          </a:p>
          <a:p>
            <a:pPr algn="r" rtl="1">
              <a:buFont typeface="Arial" pitchFamily="34" charset="0"/>
              <a:buChar char="•"/>
              <a:defRPr/>
            </a:pPr>
            <a:endParaRPr lang="ar-SA" dirty="0">
              <a:solidFill>
                <a:schemeClr val="bg1"/>
              </a:solidFill>
            </a:endParaRPr>
          </a:p>
        </p:txBody>
      </p:sp>
      <p:pic>
        <p:nvPicPr>
          <p:cNvPr id="11" name="Picture 10" descr="book_b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15442" y="4149080"/>
            <a:ext cx="2432422" cy="2177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2800" dirty="0">
                <a:solidFill>
                  <a:srgbClr val="FFFF00"/>
                </a:solidFill>
              </a:rPr>
              <a:t>بعد انتهاء المقابلة الشخصية</a:t>
            </a:r>
            <a:endParaRPr lang="ar-SA" sz="2800" b="0" dirty="0">
              <a:solidFill>
                <a:srgbClr val="FFFF00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0575181"/>
              </p:ext>
            </p:extLst>
          </p:nvPr>
        </p:nvGraphicFramePr>
        <p:xfrm>
          <a:off x="990600" y="1371600"/>
          <a:ext cx="7696200" cy="4867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 descr="C:\Users\user\AppData\Local\Microsoft\Windows\Temporary Internet Files\Content.IE5\5648JFNO\MC90044042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7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04925E-47DE-4927-A294-11EC82DA45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6A04925E-47DE-4927-A294-11EC82DA45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D1390B-A766-4138-8EC7-6863E408B0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92D1390B-A766-4138-8EC7-6863E408B0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B4E062-51AF-492E-AAAA-92BBB99B53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EEB4E062-51AF-492E-AAAA-92BBB99B53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03E610-2DD8-4FA8-BAC4-0711E9E2EE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E803E610-2DD8-4FA8-BAC4-0711E9E2EE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3D00B1-F234-4A20-9C72-C71B95FEF4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213D00B1-F234-4A20-9C72-C71B95FEF4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1B610A-D7C4-468D-B40F-318320C3D2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BD1B610A-D7C4-468D-B40F-318320C3D2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EB49C5-63C8-4796-B439-AD010C3080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6AEB49C5-63C8-4796-B439-AD010C3080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703784-C5E0-42C9-BFA6-7DC9D731AA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38703784-C5E0-42C9-BFA6-7DC9D731AA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713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98" descr="car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9150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58" descr="Untitled-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9" descr="card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0" descr="card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428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61" descr="card2"/>
          <p:cNvPicPr>
            <a:picLocks noChangeAspect="1" noChangeArrowheads="1"/>
          </p:cNvPicPr>
          <p:nvPr/>
        </p:nvPicPr>
        <p:blipFill>
          <a:blip r:embed="rId3" cstate="print"/>
          <a:srcRect l="79668"/>
          <a:stretch>
            <a:fillRect/>
          </a:stretch>
        </p:blipFill>
        <p:spPr bwMode="auto">
          <a:xfrm>
            <a:off x="-9525" y="0"/>
            <a:ext cx="18669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Rectangle 12"/>
          <p:cNvSpPr>
            <a:spLocks noChangeArrowheads="1"/>
          </p:cNvSpPr>
          <p:nvPr/>
        </p:nvSpPr>
        <p:spPr bwMode="auto">
          <a:xfrm>
            <a:off x="5857875" y="1444625"/>
            <a:ext cx="1857375" cy="34131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rtl="0"/>
            <a:endParaRPr lang="ar-SA" b="1">
              <a:solidFill>
                <a:srgbClr val="002060"/>
              </a:solidFill>
              <a:cs typeface="Traditional Arabic" pitchFamily="2" charset="-78"/>
            </a:endParaRPr>
          </a:p>
        </p:txBody>
      </p:sp>
      <p:sp>
        <p:nvSpPr>
          <p:cNvPr id="5130" name="Rectangle 13"/>
          <p:cNvSpPr>
            <a:spLocks noChangeArrowheads="1"/>
          </p:cNvSpPr>
          <p:nvPr/>
        </p:nvSpPr>
        <p:spPr bwMode="auto">
          <a:xfrm>
            <a:off x="1857375" y="1444625"/>
            <a:ext cx="1857375" cy="34131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rtl="0"/>
            <a:endParaRPr lang="ar-SA" b="1">
              <a:solidFill>
                <a:srgbClr val="002060"/>
              </a:solidFill>
              <a:cs typeface="Traditional Arabic" pitchFamily="2" charset="-78"/>
            </a:endParaRPr>
          </a:p>
        </p:txBody>
      </p:sp>
      <p:sp>
        <p:nvSpPr>
          <p:cNvPr id="5132" name="عنوان 25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840760" cy="778098"/>
          </a:xfrm>
        </p:spPr>
        <p:txBody>
          <a:bodyPr/>
          <a:lstStyle/>
          <a:p>
            <a:r>
              <a:rPr lang="ar-SA" sz="3600" b="1" dirty="0" smtClean="0">
                <a:solidFill>
                  <a:srgbClr val="FFFF00"/>
                </a:solidFill>
              </a:rPr>
              <a:t>أقسام الاتصال في بيئة العمل</a:t>
            </a:r>
          </a:p>
        </p:txBody>
      </p:sp>
      <p:graphicFrame>
        <p:nvGraphicFramePr>
          <p:cNvPr id="25" name="عنصر نائب للمحتوى 24"/>
          <p:cNvGraphicFramePr>
            <a:graphicFrameLocks noGrp="1"/>
          </p:cNvGraphicFramePr>
          <p:nvPr>
            <p:ph idx="1"/>
          </p:nvPr>
        </p:nvGraphicFramePr>
        <p:xfrm>
          <a:off x="1000100" y="1417638"/>
          <a:ext cx="7358114" cy="5011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8" name="رسم تخطيطي 27"/>
          <p:cNvGraphicFramePr/>
          <p:nvPr>
            <p:extLst>
              <p:ext uri="{D42A27DB-BD31-4B8C-83A1-F6EECF244321}">
                <p14:modId xmlns:p14="http://schemas.microsoft.com/office/powerpoint/2010/main" val="2154405131"/>
              </p:ext>
            </p:extLst>
          </p:nvPr>
        </p:nvGraphicFramePr>
        <p:xfrm>
          <a:off x="1403648" y="2708920"/>
          <a:ext cx="6527626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29" name="رسم تخطيطي 28"/>
          <p:cNvGraphicFramePr/>
          <p:nvPr>
            <p:extLst>
              <p:ext uri="{D42A27DB-BD31-4B8C-83A1-F6EECF244321}">
                <p14:modId xmlns:p14="http://schemas.microsoft.com/office/powerpoint/2010/main" val="1798480525"/>
              </p:ext>
            </p:extLst>
          </p:nvPr>
        </p:nvGraphicFramePr>
        <p:xfrm>
          <a:off x="923925" y="1196752"/>
          <a:ext cx="735811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0" name="رسم تخطيطي 9"/>
          <p:cNvGraphicFramePr/>
          <p:nvPr>
            <p:extLst>
              <p:ext uri="{D42A27DB-BD31-4B8C-83A1-F6EECF244321}">
                <p14:modId xmlns:p14="http://schemas.microsoft.com/office/powerpoint/2010/main" val="3933135055"/>
              </p:ext>
            </p:extLst>
          </p:nvPr>
        </p:nvGraphicFramePr>
        <p:xfrm>
          <a:off x="1000100" y="1381918"/>
          <a:ext cx="6812260" cy="4783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pic>
        <p:nvPicPr>
          <p:cNvPr id="11" name="صورة 10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874" y="3802360"/>
            <a:ext cx="3672408" cy="20882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F001D1CF-8E35-4837-B5CA-C16B6A78F2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>
                                            <p:graphicEl>
                                              <a:dgm id="{F001D1CF-8E35-4837-B5CA-C16B6A78F2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2E73E363-6F4C-4935-B241-4C9F63FF14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">
                                            <p:graphicEl>
                                              <a:dgm id="{2E73E363-6F4C-4935-B241-4C9F63FF14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70643219-C9C0-4C1D-952F-44D4EE6AE7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">
                                            <p:graphicEl>
                                              <a:dgm id="{70643219-C9C0-4C1D-952F-44D4EE6AE7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3BA703B0-F0D5-49D0-969D-C14282818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9">
                                            <p:graphicEl>
                                              <a:dgm id="{3BA703B0-F0D5-49D0-969D-C142828182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1C85E08B-7CB6-4EEA-9673-5C8BA6769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9">
                                            <p:graphicEl>
                                              <a:dgm id="{1C85E08B-7CB6-4EEA-9673-5C8BA6769C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13BFF594-B455-4BAC-B84D-1F53A77B6F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9">
                                            <p:graphicEl>
                                              <a:dgm id="{13BFF594-B455-4BAC-B84D-1F53A77B6F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63813B53-2356-492F-BAB2-F8B156627F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>
                                            <p:graphicEl>
                                              <a:dgm id="{63813B53-2356-492F-BAB2-F8B156627F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F07D3F80-4316-4D52-BDBF-05C163C659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">
                                            <p:graphicEl>
                                              <a:dgm id="{F07D3F80-4316-4D52-BDBF-05C163C659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477DEDF0-5A1A-4E83-8FD3-42702F0C42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>
                                            <p:graphicEl>
                                              <a:dgm id="{477DEDF0-5A1A-4E83-8FD3-42702F0C42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89B2CFE4-A54B-417D-8514-7E80A07E30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9">
                                            <p:graphicEl>
                                              <a:dgm id="{89B2CFE4-A54B-417D-8514-7E80A07E30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F63548F0-F02B-4FF0-8890-59190032B6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>
                                            <p:graphicEl>
                                              <a:dgm id="{F63548F0-F02B-4FF0-8890-59190032B6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73633C3A-0D90-42BE-A355-15A47417C5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9">
                                            <p:graphicEl>
                                              <a:dgm id="{73633C3A-0D90-42BE-A355-15A47417C5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B5841A4F-3541-4FE1-8F4D-62A8AF8E25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9">
                                            <p:graphicEl>
                                              <a:dgm id="{B5841A4F-3541-4FE1-8F4D-62A8AF8E25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DE66E128-7312-4E9D-B5BC-20E12ED98F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9">
                                            <p:graphicEl>
                                              <a:dgm id="{DE66E128-7312-4E9D-B5BC-20E12ED98F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D30C3892-033B-4F7B-8E5D-EA20DB62DF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9">
                                            <p:graphicEl>
                                              <a:dgm id="{D30C3892-033B-4F7B-8E5D-EA20DB62DF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062CFD2B-AB8F-4CF6-9F59-2E74F6E96C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9">
                                            <p:graphicEl>
                                              <a:dgm id="{062CFD2B-AB8F-4CF6-9F59-2E74F6E96C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5D4E759E-FC2C-4AB9-A102-9F114ED0C9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9">
                                            <p:graphicEl>
                                              <a:dgm id="{5D4E759E-FC2C-4AB9-A102-9F114ED0C9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3A7310DB-73E9-4728-9D49-CC3E96E6A0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9">
                                            <p:graphicEl>
                                              <a:dgm id="{3A7310DB-73E9-4728-9D49-CC3E96E6A0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8B45FC0D-3418-48B7-8AD4-84D3FF31D2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9">
                                            <p:graphicEl>
                                              <a:dgm id="{8B45FC0D-3418-48B7-8AD4-84D3FF31D2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A47F323D-CE09-42DB-8248-5BA961D90E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9">
                                            <p:graphicEl>
                                              <a:dgm id="{A47F323D-CE09-42DB-8248-5BA961D90E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D09D402F-4FE1-436B-85B2-DD68CB0EE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9">
                                            <p:graphicEl>
                                              <a:dgm id="{D09D402F-4FE1-436B-85B2-DD68CB0EE1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7BB69D46-1A12-4F36-983C-FE140F7BB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9">
                                            <p:graphicEl>
                                              <a:dgm id="{7BB69D46-1A12-4F36-983C-FE140F7BB3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B1752F77-437B-4EB2-AE2D-4F05C2D25F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9">
                                            <p:graphicEl>
                                              <a:dgm id="{B1752F77-437B-4EB2-AE2D-4F05C2D25F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92948209-E078-4C17-9201-8CB4839895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9">
                                            <p:graphicEl>
                                              <a:dgm id="{92948209-E078-4C17-9201-8CB4839895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D6F80551-7E0F-40F9-9D19-6EBB490775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9">
                                            <p:graphicEl>
                                              <a:dgm id="{D6F80551-7E0F-40F9-9D19-6EBB490775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226F2BD7-56E6-4308-B770-81F0F67A16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9">
                                            <p:graphicEl>
                                              <a:dgm id="{226F2BD7-56E6-4308-B770-81F0F67A16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74076FEF-4254-4329-833A-B211925E7C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9">
                                            <p:graphicEl>
                                              <a:dgm id="{74076FEF-4254-4329-833A-B211925E7C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C508AC5F-3DAE-4440-BABB-1397FE2A3B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29">
                                            <p:graphicEl>
                                              <a:dgm id="{C508AC5F-3DAE-4440-BABB-1397FE2A3B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graphicEl>
                                              <a:dgm id="{BFA985FB-6950-499A-A349-E606E0E898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29">
                                            <p:graphicEl>
                                              <a:dgm id="{BFA985FB-6950-499A-A349-E606E0E898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4239C2D-438D-48EC-B3F6-3DFA9DE91A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0">
                                            <p:graphicEl>
                                              <a:dgm id="{54239C2D-438D-48EC-B3F6-3DFA9DE91A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AEFC53A9-71AB-4C78-80AB-CB69177A79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0">
                                            <p:graphicEl>
                                              <a:dgm id="{AEFC53A9-71AB-4C78-80AB-CB69177A79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5D06524-4BD2-4B0B-8BBB-13BD5C57F6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10">
                                            <p:graphicEl>
                                              <a:dgm id="{35D06524-4BD2-4B0B-8BBB-13BD5C57F6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19E75FD-1E4F-4FE2-8CF0-40F5D274B4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0">
                                            <p:graphicEl>
                                              <a:dgm id="{319E75FD-1E4F-4FE2-8CF0-40F5D274B4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FA75B2B3-C368-4DF3-B2F3-818075D31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0">
                                            <p:graphicEl>
                                              <a:dgm id="{FA75B2B3-C368-4DF3-B2F3-818075D310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E5DF2C0-BCE7-4912-8315-E36AF852E2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10">
                                            <p:graphicEl>
                                              <a:dgm id="{EE5DF2C0-BCE7-4912-8315-E36AF852E2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BFE4BD1-6667-4CD5-8C76-0AF821B1F3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10">
                                            <p:graphicEl>
                                              <a:dgm id="{EBFE4BD1-6667-4CD5-8C76-0AF821B1F3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2A44EB07-2F01-461E-BB2F-B10993899B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10">
                                            <p:graphicEl>
                                              <a:dgm id="{2A44EB07-2F01-461E-BB2F-B10993899B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DD2DAAFE-9E21-4407-A0A5-58CF438232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10">
                                            <p:graphicEl>
                                              <a:dgm id="{DD2DAAFE-9E21-4407-A0A5-58CF438232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EBE65D7-5E2A-4319-AAAF-7DEDB96782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0">
                                            <p:graphicEl>
                                              <a:dgm id="{9EBE65D7-5E2A-4319-AAAF-7DEDB96782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2105D7DC-54BB-463E-86B9-3126B0DD59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10">
                                            <p:graphicEl>
                                              <a:dgm id="{2105D7DC-54BB-463E-86B9-3126B0DD59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E3A9C8D7-C481-4038-8178-1949AC77E7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10">
                                            <p:graphicEl>
                                              <a:dgm id="{E3A9C8D7-C481-4038-8178-1949AC77E7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5D8F257-34C8-4F6E-B8A2-E6422D898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10">
                                            <p:graphicEl>
                                              <a:dgm id="{85D8F257-34C8-4F6E-B8A2-E6422D898B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09257AF-16C6-4FE2-BA62-ED5AD95E57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10">
                                            <p:graphicEl>
                                              <a:dgm id="{B09257AF-16C6-4FE2-BA62-ED5AD95E57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8A0F2400-573F-4DC3-BC42-54B0A2D932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10">
                                            <p:graphicEl>
                                              <a:dgm id="{8A0F2400-573F-4DC3-BC42-54B0A2D932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0" uiExpand="1">
        <p:bldSub>
          <a:bldDgm bld="one"/>
        </p:bldSub>
      </p:bldGraphic>
      <p:bldGraphic spid="10" grpId="0">
        <p:bldSub>
          <a:bldDgm bld="lvl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713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98" descr="car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34" descr="Untitled-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73583" y="30584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35" descr="card5"/>
          <p:cNvPicPr>
            <a:picLocks noChangeAspect="1" noChangeArrowheads="1"/>
          </p:cNvPicPr>
          <p:nvPr/>
        </p:nvPicPr>
        <p:blipFill>
          <a:blip r:embed="rId6" cstate="print"/>
          <a:srcRect l="82158"/>
          <a:stretch>
            <a:fillRect/>
          </a:stretch>
        </p:blipFill>
        <p:spPr bwMode="auto">
          <a:xfrm>
            <a:off x="76200" y="-28575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36" descr="card4"/>
          <p:cNvPicPr>
            <a:picLocks noChangeAspect="1" noChangeArrowheads="1"/>
          </p:cNvPicPr>
          <p:nvPr/>
        </p:nvPicPr>
        <p:blipFill>
          <a:blip r:embed="rId7" cstate="print"/>
          <a:srcRect l="82158"/>
          <a:stretch>
            <a:fillRect/>
          </a:stretch>
        </p:blipFill>
        <p:spPr bwMode="auto">
          <a:xfrm>
            <a:off x="76200" y="0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37" descr="card2"/>
          <p:cNvPicPr>
            <a:picLocks noChangeAspect="1" noChangeArrowheads="1"/>
          </p:cNvPicPr>
          <p:nvPr/>
        </p:nvPicPr>
        <p:blipFill>
          <a:blip r:embed="rId3" cstate="print"/>
          <a:srcRect l="82988" r="6224"/>
          <a:stretch>
            <a:fillRect/>
          </a:stretch>
        </p:blipFill>
        <p:spPr bwMode="auto">
          <a:xfrm>
            <a:off x="76200" y="0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38" descr="card1"/>
          <p:cNvPicPr>
            <a:picLocks noChangeAspect="1" noChangeArrowheads="1"/>
          </p:cNvPicPr>
          <p:nvPr/>
        </p:nvPicPr>
        <p:blipFill>
          <a:blip r:embed="rId4" cstate="print"/>
          <a:srcRect l="83818" r="8714"/>
          <a:stretch>
            <a:fillRect/>
          </a:stretch>
        </p:blipFill>
        <p:spPr bwMode="auto">
          <a:xfrm>
            <a:off x="76200" y="0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9" name="Rectangle 15"/>
          <p:cNvSpPr>
            <a:spLocks noChangeArrowheads="1"/>
          </p:cNvSpPr>
          <p:nvPr/>
        </p:nvSpPr>
        <p:spPr bwMode="auto">
          <a:xfrm>
            <a:off x="4000500" y="1873250"/>
            <a:ext cx="1857375" cy="34131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 algn="ctr" rtl="0"/>
            <a:endParaRPr lang="ar-SA" b="1" dirty="0">
              <a:solidFill>
                <a:srgbClr val="002060"/>
              </a:solidFill>
              <a:cs typeface="Traditional Arabic" pitchFamily="2" charset="-78"/>
            </a:endParaRPr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2800" b="1" dirty="0" smtClean="0">
                <a:solidFill>
                  <a:schemeClr val="accent4"/>
                </a:solidFill>
              </a:rPr>
              <a:t>مهارات التقدم للوظيفة</a:t>
            </a:r>
            <a:endParaRPr lang="ar-SA" sz="2800" b="1" dirty="0">
              <a:solidFill>
                <a:schemeClr val="accent4"/>
              </a:solidFill>
            </a:endParaRPr>
          </a:p>
        </p:txBody>
      </p:sp>
      <p:sp>
        <p:nvSpPr>
          <p:cNvPr id="13" name="عنصر نائب للمحتوى 12"/>
          <p:cNvSpPr>
            <a:spLocks noGrp="1"/>
          </p:cNvSpPr>
          <p:nvPr>
            <p:ph idx="1"/>
          </p:nvPr>
        </p:nvSpPr>
        <p:spPr>
          <a:xfrm>
            <a:off x="1259632" y="1628800"/>
            <a:ext cx="7427168" cy="2808312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ar-SA" sz="2800" b="1" dirty="0" smtClean="0">
                <a:solidFill>
                  <a:schemeClr val="accent6"/>
                </a:solidFill>
              </a:rPr>
              <a:t>أولاً: كتابة السيرة الذاتية</a:t>
            </a:r>
            <a:endParaRPr lang="en-US" sz="28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2800" b="1" dirty="0" smtClean="0">
                <a:solidFill>
                  <a:schemeClr val="accent6"/>
                </a:solidFill>
              </a:rPr>
              <a:t>ثانيا: كتابة خطاب التقديم</a:t>
            </a:r>
          </a:p>
          <a:p>
            <a:pPr algn="r" rtl="1">
              <a:lnSpc>
                <a:spcPct val="150000"/>
              </a:lnSpc>
            </a:pPr>
            <a:r>
              <a:rPr lang="ar-SA" sz="2800" b="1" dirty="0">
                <a:solidFill>
                  <a:schemeClr val="accent6"/>
                </a:solidFill>
              </a:rPr>
              <a:t>ثالثاً: كتابة خطاب توصية</a:t>
            </a:r>
            <a:endParaRPr lang="ar-SA" sz="2800" b="1" dirty="0" smtClean="0">
              <a:solidFill>
                <a:schemeClr val="accent6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2800" b="1" dirty="0" smtClean="0">
                <a:solidFill>
                  <a:schemeClr val="accent6"/>
                </a:solidFill>
              </a:rPr>
              <a:t>رابعاً: اجتياز المقابلة الشخصية</a:t>
            </a:r>
            <a:endParaRPr lang="en-US" sz="2800" b="1" dirty="0" smtClean="0">
              <a:solidFill>
                <a:schemeClr val="accent6"/>
              </a:solidFill>
            </a:endParaRPr>
          </a:p>
          <a:p>
            <a:pPr marL="0" lvl="0" indent="0" algn="r" rtl="1">
              <a:buNone/>
            </a:pPr>
            <a:endParaRPr lang="ar-SA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0" name="صورة 19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32" t="73755" r="27932" b="2989"/>
          <a:stretch/>
        </p:blipFill>
        <p:spPr bwMode="auto">
          <a:xfrm>
            <a:off x="5652120" y="4797152"/>
            <a:ext cx="1728192" cy="11784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صورة 20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1" t="52160" r="66050" b="20929"/>
          <a:stretch/>
        </p:blipFill>
        <p:spPr bwMode="auto">
          <a:xfrm>
            <a:off x="2051720" y="4797152"/>
            <a:ext cx="1800200" cy="11784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713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98" descr="car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7842" y="42862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4" descr="Untitled-6"/>
          <p:cNvPicPr>
            <a:picLocks noChangeAspect="1" noChangeArrowheads="1"/>
          </p:cNvPicPr>
          <p:nvPr/>
        </p:nvPicPr>
        <p:blipFill>
          <a:blip r:embed="rId5" cstate="print"/>
          <a:srcRect l="79356"/>
          <a:stretch>
            <a:fillRect/>
          </a:stretch>
        </p:blipFill>
        <p:spPr bwMode="auto">
          <a:xfrm>
            <a:off x="0" y="14288"/>
            <a:ext cx="189547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35" descr="card5"/>
          <p:cNvPicPr>
            <a:picLocks noChangeAspect="1" noChangeArrowheads="1"/>
          </p:cNvPicPr>
          <p:nvPr/>
        </p:nvPicPr>
        <p:blipFill>
          <a:blip r:embed="rId6" cstate="print"/>
          <a:srcRect l="82158"/>
          <a:stretch>
            <a:fillRect/>
          </a:stretch>
        </p:blipFill>
        <p:spPr bwMode="auto">
          <a:xfrm>
            <a:off x="104775" y="14288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36" descr="card4"/>
          <p:cNvPicPr>
            <a:picLocks noChangeAspect="1" noChangeArrowheads="1"/>
          </p:cNvPicPr>
          <p:nvPr/>
        </p:nvPicPr>
        <p:blipFill>
          <a:blip r:embed="rId7" cstate="print"/>
          <a:srcRect l="82158"/>
          <a:stretch>
            <a:fillRect/>
          </a:stretch>
        </p:blipFill>
        <p:spPr bwMode="auto">
          <a:xfrm>
            <a:off x="104775" y="42863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37" descr="card2"/>
          <p:cNvPicPr>
            <a:picLocks noChangeAspect="1" noChangeArrowheads="1"/>
          </p:cNvPicPr>
          <p:nvPr/>
        </p:nvPicPr>
        <p:blipFill>
          <a:blip r:embed="rId3" cstate="print"/>
          <a:srcRect l="82988" r="6224"/>
          <a:stretch>
            <a:fillRect/>
          </a:stretch>
        </p:blipFill>
        <p:spPr bwMode="auto">
          <a:xfrm>
            <a:off x="71438" y="42863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38" descr="card1"/>
          <p:cNvPicPr>
            <a:picLocks noChangeAspect="1" noChangeArrowheads="1"/>
          </p:cNvPicPr>
          <p:nvPr/>
        </p:nvPicPr>
        <p:blipFill>
          <a:blip r:embed="rId4" cstate="print"/>
          <a:srcRect l="83818" r="8714"/>
          <a:stretch>
            <a:fillRect/>
          </a:stretch>
        </p:blipFill>
        <p:spPr bwMode="auto">
          <a:xfrm>
            <a:off x="0" y="0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Text Box 39"/>
          <p:cNvSpPr txBox="1">
            <a:spLocks noChangeArrowheads="1"/>
          </p:cNvSpPr>
          <p:nvPr/>
        </p:nvSpPr>
        <p:spPr bwMode="auto">
          <a:xfrm>
            <a:off x="1743075" y="467299"/>
            <a:ext cx="6537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endParaRPr lang="en-US" dirty="0"/>
          </a:p>
        </p:txBody>
      </p:sp>
      <p:sp>
        <p:nvSpPr>
          <p:cNvPr id="8202" name="Text Box 103"/>
          <p:cNvSpPr txBox="1">
            <a:spLocks noChangeArrowheads="1"/>
          </p:cNvSpPr>
          <p:nvPr/>
        </p:nvSpPr>
        <p:spPr bwMode="auto">
          <a:xfrm>
            <a:off x="4788024" y="1435458"/>
            <a:ext cx="41226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>
              <a:spcBef>
                <a:spcPct val="50000"/>
              </a:spcBef>
              <a:buClr>
                <a:srgbClr val="FF0080"/>
              </a:buClr>
            </a:pPr>
            <a:endParaRPr lang="ar-SA" sz="2000" dirty="0">
              <a:solidFill>
                <a:srgbClr val="5D7E9D"/>
              </a:solidFill>
              <a:cs typeface="Traditional Arabic" pitchFamily="2" charset="-78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571625" y="-577719"/>
            <a:ext cx="714375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3200" b="0" i="0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3200" b="1" i="0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3200" b="1" dirty="0">
                <a:solidFill>
                  <a:srgbClr val="FFFF00"/>
                </a:solidFill>
              </a:rPr>
              <a:t>أولاً: كتابة السيرة الذاتية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3200" b="0" i="0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3707904" y="1312348"/>
            <a:ext cx="50074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>
                <a:solidFill>
                  <a:srgbClr val="FF0080"/>
                </a:solidFill>
              </a:rPr>
              <a:t>تعريف السيرة الذاتية </a:t>
            </a:r>
            <a:r>
              <a:rPr lang="ar-SA" sz="2000" b="1" dirty="0">
                <a:solidFill>
                  <a:srgbClr val="FF0080"/>
                </a:solidFill>
              </a:rPr>
              <a:t>:</a:t>
            </a:r>
            <a:endParaRPr lang="ar-SA" sz="2000" dirty="0">
              <a:solidFill>
                <a:srgbClr val="FF0080"/>
              </a:solidFill>
            </a:endParaRPr>
          </a:p>
          <a:p>
            <a:endParaRPr lang="ar-SA" sz="2400" dirty="0">
              <a:solidFill>
                <a:srgbClr val="FF0080"/>
              </a:solidFill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1701735" y="1801028"/>
            <a:ext cx="65786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dirty="0">
                <a:solidFill>
                  <a:srgbClr val="FF0080"/>
                </a:solidFill>
              </a:rPr>
              <a:t>اصطلاحاً: </a:t>
            </a:r>
            <a:r>
              <a:rPr lang="ar-SA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تعني</a:t>
            </a:r>
            <a:r>
              <a:rPr lang="en-US" sz="2000" dirty="0">
                <a:solidFill>
                  <a:schemeClr val="bg2"/>
                </a:solidFill>
              </a:rPr>
              <a:t>Curriculum Vitae  </a:t>
            </a:r>
            <a:r>
              <a:rPr lang="ar-SA" sz="2000" dirty="0">
                <a:solidFill>
                  <a:schemeClr val="bg2"/>
                </a:solidFill>
              </a:rPr>
              <a:t>  </a:t>
            </a:r>
            <a:r>
              <a:rPr lang="ar-SA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وتختصر إلى </a:t>
            </a:r>
            <a:r>
              <a:rPr lang="en-US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bg2"/>
                </a:solidFill>
              </a:rPr>
              <a:t>CV</a:t>
            </a:r>
            <a:endParaRPr lang="ar-SA" sz="2000" b="1" dirty="0">
              <a:solidFill>
                <a:schemeClr val="bg2"/>
              </a:solidFill>
            </a:endParaRPr>
          </a:p>
          <a:p>
            <a:endParaRPr lang="ar-SA" sz="2000" b="1" dirty="0">
              <a:solidFill>
                <a:schemeClr val="bg2"/>
              </a:solidFill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743075" y="2401192"/>
            <a:ext cx="69723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6836631" y="3568034"/>
            <a:ext cx="16990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smtClean="0">
                <a:solidFill>
                  <a:srgbClr val="FF0080"/>
                </a:solidFill>
              </a:rPr>
              <a:t>التعريف:</a:t>
            </a:r>
            <a:endParaRPr lang="ar-SA" sz="2400" dirty="0">
              <a:solidFill>
                <a:srgbClr val="FF0080"/>
              </a:solidFill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1905347" y="4029699"/>
            <a:ext cx="64262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dirty="0" smtClean="0">
                <a:solidFill>
                  <a:schemeClr val="accent1"/>
                </a:solidFill>
              </a:rPr>
              <a:t>ملخص الإنجاز التعليمي والمهني والثقافي والمهاري لشخص ما بما يناسب عملاً محدداً يستهدفه هذا الشخص.</a:t>
            </a:r>
            <a:endParaRPr lang="ar-SA" sz="2400" dirty="0">
              <a:solidFill>
                <a:schemeClr val="accent1"/>
              </a:solidFill>
            </a:endParaRPr>
          </a:p>
        </p:txBody>
      </p:sp>
      <p:pic>
        <p:nvPicPr>
          <p:cNvPr id="17" name="Picture 26" descr="02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57400" y="4643446"/>
            <a:ext cx="1524000" cy="1346200"/>
          </a:xfrm>
          <a:prstGeom prst="rect">
            <a:avLst/>
          </a:prstGeom>
          <a:noFill/>
        </p:spPr>
      </p:pic>
      <p:sp>
        <p:nvSpPr>
          <p:cNvPr id="2" name="مستطيل 1"/>
          <p:cNvSpPr/>
          <p:nvPr/>
        </p:nvSpPr>
        <p:spPr>
          <a:xfrm>
            <a:off x="1743075" y="2262693"/>
            <a:ext cx="69308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sz="2000" dirty="0" smtClean="0">
              <a:solidFill>
                <a:schemeClr val="bg2"/>
              </a:solidFill>
            </a:endParaRPr>
          </a:p>
          <a:p>
            <a:endParaRPr lang="ar-SA" dirty="0"/>
          </a:p>
          <a:p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1905347" y="2308858"/>
            <a:ext cx="66996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>
                <a:solidFill>
                  <a:schemeClr val="accent1"/>
                </a:solidFill>
              </a:rPr>
              <a:t> </a:t>
            </a:r>
            <a:r>
              <a:rPr lang="en-US" sz="2000" dirty="0">
                <a:solidFill>
                  <a:schemeClr val="bg2"/>
                </a:solidFill>
              </a:rPr>
              <a:t>Curriculum</a:t>
            </a:r>
            <a:r>
              <a:rPr lang="en-US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>
                <a:solidFill>
                  <a:schemeClr val="accent1"/>
                </a:solidFill>
              </a:rPr>
              <a:t>تعني مهنة (</a:t>
            </a:r>
            <a:r>
              <a:rPr lang="en-US" sz="2000" dirty="0">
                <a:solidFill>
                  <a:schemeClr val="bg2"/>
                </a:solidFill>
              </a:rPr>
              <a:t>Career</a:t>
            </a:r>
            <a:r>
              <a:rPr lang="en-US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>
                <a:solidFill>
                  <a:schemeClr val="accent1"/>
                </a:solidFill>
              </a:rPr>
              <a:t> ) أو سير أو سياق (</a:t>
            </a:r>
            <a:r>
              <a:rPr lang="en-US" sz="2000" dirty="0">
                <a:solidFill>
                  <a:schemeClr val="bg2"/>
                </a:solidFill>
              </a:rPr>
              <a:t>Course</a:t>
            </a:r>
            <a:r>
              <a:rPr lang="en-US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>
                <a:solidFill>
                  <a:schemeClr val="accent1"/>
                </a:solidFill>
              </a:rPr>
              <a:t> )  , </a:t>
            </a:r>
          </a:p>
          <a:p>
            <a:r>
              <a:rPr lang="ar-SA" sz="2000" dirty="0">
                <a:solidFill>
                  <a:schemeClr val="accent1"/>
                </a:solidFill>
              </a:rPr>
              <a:t>  أما كلمة (</a:t>
            </a:r>
            <a:r>
              <a:rPr lang="en-US" sz="2000" dirty="0">
                <a:solidFill>
                  <a:schemeClr val="bg2"/>
                </a:solidFill>
              </a:rPr>
              <a:t>Vitae</a:t>
            </a:r>
            <a:r>
              <a:rPr lang="ar-SA" sz="2000" dirty="0">
                <a:solidFill>
                  <a:schemeClr val="accent1"/>
                </a:solidFill>
              </a:rPr>
              <a:t> ) تعني حياة (</a:t>
            </a:r>
            <a:r>
              <a:rPr lang="en-US" sz="2000" dirty="0">
                <a:solidFill>
                  <a:schemeClr val="bg2"/>
                </a:solidFill>
              </a:rPr>
              <a:t>life </a:t>
            </a:r>
            <a:r>
              <a:rPr lang="ar-SA" sz="2000" dirty="0">
                <a:solidFill>
                  <a:schemeClr val="accent1"/>
                </a:solidFill>
              </a:rPr>
              <a:t>) </a:t>
            </a:r>
          </a:p>
          <a:p>
            <a:r>
              <a:rPr lang="ar-SA" sz="2000" dirty="0">
                <a:solidFill>
                  <a:schemeClr val="accent1"/>
                </a:solidFill>
              </a:rPr>
              <a:t>إذن تعني : المسار المهني لحياة الفرد.</a:t>
            </a:r>
          </a:p>
          <a:p>
            <a:endParaRPr lang="ar-SA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122" grpId="0" build="p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FF00"/>
                </a:solidFill>
              </a:rPr>
              <a:t>أهمية السيرة الذاتية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524000"/>
            <a:ext cx="7696200" cy="3700463"/>
          </a:xfrm>
        </p:spPr>
        <p:txBody>
          <a:bodyPr/>
          <a:lstStyle/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r>
              <a:rPr lang="ar-SA" sz="4800" dirty="0" smtClean="0"/>
              <a:t>عنوان شخصيتك في عالم الأعمال</a:t>
            </a:r>
          </a:p>
          <a:p>
            <a:pPr marL="0" indent="0" algn="ctr">
              <a:buNone/>
            </a:pPr>
            <a:endParaRPr lang="ar-SA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955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1457020350"/>
              </p:ext>
            </p:extLst>
          </p:nvPr>
        </p:nvGraphicFramePr>
        <p:xfrm>
          <a:off x="2071688" y="1397000"/>
          <a:ext cx="6819900" cy="5040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218" name="Picture 57" descr="card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5" y="0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98" descr="card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6908" r="11307" b="5602"/>
          <a:stretch>
            <a:fillRect/>
          </a:stretch>
        </p:blipFill>
        <p:spPr bwMode="auto">
          <a:xfrm>
            <a:off x="71438" y="0"/>
            <a:ext cx="2000250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34" descr="Untitled-6"/>
          <p:cNvPicPr>
            <a:picLocks noChangeAspect="1" noChangeArrowheads="1"/>
          </p:cNvPicPr>
          <p:nvPr/>
        </p:nvPicPr>
        <p:blipFill>
          <a:blip r:embed="rId10" cstate="print"/>
          <a:srcRect l="79356"/>
          <a:stretch>
            <a:fillRect/>
          </a:stretch>
        </p:blipFill>
        <p:spPr bwMode="auto">
          <a:xfrm>
            <a:off x="214313" y="-28575"/>
            <a:ext cx="160972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5" descr="card5"/>
          <p:cNvPicPr>
            <a:picLocks noChangeAspect="1" noChangeArrowheads="1"/>
          </p:cNvPicPr>
          <p:nvPr/>
        </p:nvPicPr>
        <p:blipFill>
          <a:blip r:embed="rId11" cstate="print"/>
          <a:srcRect l="82158"/>
          <a:stretch>
            <a:fillRect/>
          </a:stretch>
        </p:blipFill>
        <p:spPr bwMode="auto">
          <a:xfrm>
            <a:off x="71438" y="-28575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6" descr="card4"/>
          <p:cNvPicPr>
            <a:picLocks noChangeAspect="1" noChangeArrowheads="1"/>
          </p:cNvPicPr>
          <p:nvPr/>
        </p:nvPicPr>
        <p:blipFill>
          <a:blip r:embed="rId12" cstate="print"/>
          <a:srcRect l="82158"/>
          <a:stretch>
            <a:fillRect/>
          </a:stretch>
        </p:blipFill>
        <p:spPr bwMode="auto">
          <a:xfrm>
            <a:off x="0" y="0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37" descr="card2"/>
          <p:cNvPicPr>
            <a:picLocks noChangeAspect="1" noChangeArrowheads="1"/>
          </p:cNvPicPr>
          <p:nvPr/>
        </p:nvPicPr>
        <p:blipFill>
          <a:blip r:embed="rId8" cstate="print"/>
          <a:srcRect l="82988" r="6224"/>
          <a:stretch>
            <a:fillRect/>
          </a:stretch>
        </p:blipFill>
        <p:spPr bwMode="auto">
          <a:xfrm>
            <a:off x="71438" y="0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38" descr="card1"/>
          <p:cNvPicPr>
            <a:picLocks noChangeAspect="1" noChangeArrowheads="1"/>
          </p:cNvPicPr>
          <p:nvPr/>
        </p:nvPicPr>
        <p:blipFill>
          <a:blip r:embed="rId9" cstate="print"/>
          <a:srcRect l="83818" r="8714"/>
          <a:stretch>
            <a:fillRect/>
          </a:stretch>
        </p:blipFill>
        <p:spPr bwMode="auto">
          <a:xfrm>
            <a:off x="0" y="0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"/>
          <p:cNvSpPr>
            <a:spLocks noChangeArrowheads="1"/>
          </p:cNvSpPr>
          <p:nvPr/>
        </p:nvSpPr>
        <p:spPr bwMode="auto">
          <a:xfrm>
            <a:off x="1824038" y="3507065"/>
            <a:ext cx="7067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0080"/>
              </a:buClr>
              <a:tabLst>
                <a:tab pos="457200" algn="l"/>
              </a:tabLst>
            </a:pPr>
            <a:endParaRPr lang="ar-SA" dirty="0">
              <a:solidFill>
                <a:srgbClr val="5D7E9D"/>
              </a:solidFill>
              <a:cs typeface="Traditional Arabic" pitchFamily="2" charset="-78"/>
            </a:endParaRPr>
          </a:p>
        </p:txBody>
      </p:sp>
      <p:sp>
        <p:nvSpPr>
          <p:cNvPr id="9226" name="Rectangle 14"/>
          <p:cNvSpPr>
            <a:spLocks noChangeArrowheads="1"/>
          </p:cNvSpPr>
          <p:nvPr/>
        </p:nvSpPr>
        <p:spPr bwMode="auto">
          <a:xfrm>
            <a:off x="5090822" y="357188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hangingPunct="0">
              <a:spcBef>
                <a:spcPct val="50000"/>
              </a:spcBef>
              <a:tabLst>
                <a:tab pos="457200" algn="l"/>
              </a:tabLst>
            </a:pPr>
            <a:endParaRPr lang="en-US" sz="3600" dirty="0">
              <a:solidFill>
                <a:srgbClr val="F2FDF7"/>
              </a:solidFill>
            </a:endParaRPr>
          </a:p>
        </p:txBody>
      </p:sp>
      <p:sp>
        <p:nvSpPr>
          <p:cNvPr id="11" name="عنوان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ar-SA" dirty="0"/>
          </a:p>
        </p:txBody>
      </p:sp>
      <p:graphicFrame>
        <p:nvGraphicFramePr>
          <p:cNvPr id="13" name="عنصر نائب للمحتوى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4751738"/>
              </p:ext>
            </p:extLst>
          </p:nvPr>
        </p:nvGraphicFramePr>
        <p:xfrm>
          <a:off x="2071688" y="1253890"/>
          <a:ext cx="7072312" cy="5223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4" name="Picture 30" descr="088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572396" y="5142132"/>
            <a:ext cx="1319192" cy="1295400"/>
          </a:xfrm>
          <a:prstGeom prst="rect">
            <a:avLst/>
          </a:prstGeom>
          <a:noFill/>
        </p:spPr>
      </p:pic>
      <p:pic>
        <p:nvPicPr>
          <p:cNvPr id="15" name="Picture 18" descr="original_pencil_w"/>
          <p:cNvPicPr>
            <a:picLocks noChangeAspect="1" noChangeArrowheads="1" noCrop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071688" y="1417638"/>
            <a:ext cx="1357304" cy="1017978"/>
          </a:xfrm>
          <a:prstGeom prst="rect">
            <a:avLst/>
          </a:prstGeom>
          <a:noFill/>
        </p:spPr>
      </p:pic>
      <p:grpSp>
        <p:nvGrpSpPr>
          <p:cNvPr id="16" name="مجموعة 15"/>
          <p:cNvGrpSpPr/>
          <p:nvPr/>
        </p:nvGrpSpPr>
        <p:grpSpPr>
          <a:xfrm>
            <a:off x="2339752" y="291818"/>
            <a:ext cx="6347048" cy="787491"/>
            <a:chOff x="2623026" y="1880191"/>
            <a:chExt cx="1826258" cy="1423404"/>
          </a:xfrm>
        </p:grpSpPr>
        <p:sp>
          <p:nvSpPr>
            <p:cNvPr id="17" name="شكل بيضاوي 16"/>
            <p:cNvSpPr/>
            <p:nvPr/>
          </p:nvSpPr>
          <p:spPr>
            <a:xfrm>
              <a:off x="2623026" y="1880191"/>
              <a:ext cx="1826258" cy="142340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شكل بيضاوي 4"/>
            <p:cNvSpPr/>
            <p:nvPr/>
          </p:nvSpPr>
          <p:spPr>
            <a:xfrm>
              <a:off x="2890475" y="2088644"/>
              <a:ext cx="1291360" cy="10064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3300" kern="1200" dirty="0" smtClean="0">
                  <a:solidFill>
                    <a:srgbClr val="FFFF00"/>
                  </a:solidFill>
                </a:rPr>
                <a:t>المكونات الأساسية للسيرة الذاتية</a:t>
              </a:r>
              <a:endParaRPr lang="ar-SA" sz="3300" kern="1200" dirty="0">
                <a:solidFill>
                  <a:srgbClr val="FFFF00"/>
                </a:solidFill>
              </a:endParaRPr>
            </a:p>
          </p:txBody>
        </p:sp>
      </p:grpSp>
      <p:sp>
        <p:nvSpPr>
          <p:cNvPr id="4" name="شكل بيضاوي 3"/>
          <p:cNvSpPr/>
          <p:nvPr/>
        </p:nvSpPr>
        <p:spPr bwMode="auto">
          <a:xfrm>
            <a:off x="7308304" y="1480394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000" b="1" dirty="0">
                <a:solidFill>
                  <a:schemeClr val="bg2"/>
                </a:solidFill>
              </a:rPr>
              <a:t>البيانات الشخصية</a:t>
            </a:r>
            <a:endParaRPr lang="en-US" sz="20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1" name="شكل بيضاوي 20"/>
          <p:cNvSpPr/>
          <p:nvPr/>
        </p:nvSpPr>
        <p:spPr bwMode="auto">
          <a:xfrm>
            <a:off x="7308304" y="2743051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ا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لهدف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2" name="شكل بيضاوي 21"/>
          <p:cNvSpPr/>
          <p:nvPr/>
        </p:nvSpPr>
        <p:spPr bwMode="auto">
          <a:xfrm>
            <a:off x="7392470" y="4005064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000" b="1" dirty="0" smtClean="0">
                <a:solidFill>
                  <a:schemeClr val="bg2"/>
                </a:solidFill>
              </a:rPr>
              <a:t>الدرجات العلمية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3" name="شكل بيضاوي 22"/>
          <p:cNvSpPr/>
          <p:nvPr/>
        </p:nvSpPr>
        <p:spPr bwMode="auto">
          <a:xfrm>
            <a:off x="5418911" y="1503580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التسلسل الوظيفي</a:t>
            </a:r>
          </a:p>
        </p:txBody>
      </p:sp>
      <p:sp>
        <p:nvSpPr>
          <p:cNvPr id="24" name="شكل بيضاوي 23"/>
          <p:cNvSpPr/>
          <p:nvPr/>
        </p:nvSpPr>
        <p:spPr bwMode="auto">
          <a:xfrm>
            <a:off x="5535600" y="2743051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400" b="1" dirty="0" smtClean="0">
                <a:solidFill>
                  <a:schemeClr val="bg2"/>
                </a:solidFill>
              </a:rPr>
              <a:t>المهارات</a:t>
            </a:r>
            <a:endParaRPr lang="en-US" sz="24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5" name="شكل بيضاوي 24"/>
          <p:cNvSpPr/>
          <p:nvPr/>
        </p:nvSpPr>
        <p:spPr bwMode="auto">
          <a:xfrm>
            <a:off x="5513276" y="4005064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400" b="1" dirty="0" smtClean="0">
                <a:solidFill>
                  <a:schemeClr val="bg2"/>
                </a:solidFill>
              </a:rPr>
              <a:t>الخبرات</a:t>
            </a:r>
            <a:endParaRPr lang="en-US" sz="24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6" name="شكل بيضاوي 25"/>
          <p:cNvSpPr/>
          <p:nvPr/>
        </p:nvSpPr>
        <p:spPr bwMode="auto">
          <a:xfrm>
            <a:off x="3617099" y="1503580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000" b="1" dirty="0" smtClean="0">
                <a:solidFill>
                  <a:schemeClr val="bg2"/>
                </a:solidFill>
              </a:rPr>
              <a:t>الدورات التدريبية</a:t>
            </a:r>
            <a:endParaRPr lang="en-US" sz="20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7" name="شكل بيضاوي 26"/>
          <p:cNvSpPr/>
          <p:nvPr/>
        </p:nvSpPr>
        <p:spPr bwMode="auto">
          <a:xfrm>
            <a:off x="3630195" y="5161348"/>
            <a:ext cx="1662112" cy="102317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400" b="1" dirty="0" smtClean="0">
                <a:solidFill>
                  <a:schemeClr val="bg2"/>
                </a:solidFill>
              </a:rPr>
              <a:t>المعرفون</a:t>
            </a:r>
            <a:endParaRPr lang="en-US" sz="24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8" name="شكل بيضاوي 27"/>
          <p:cNvSpPr/>
          <p:nvPr/>
        </p:nvSpPr>
        <p:spPr bwMode="auto">
          <a:xfrm>
            <a:off x="3621167" y="4005064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400" b="1" dirty="0" smtClean="0">
                <a:solidFill>
                  <a:schemeClr val="bg2"/>
                </a:solidFill>
              </a:rPr>
              <a:t>جوائز</a:t>
            </a:r>
            <a:endParaRPr lang="en-US" sz="24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29" name="شكل بيضاوي 28"/>
          <p:cNvSpPr/>
          <p:nvPr/>
        </p:nvSpPr>
        <p:spPr bwMode="auto">
          <a:xfrm>
            <a:off x="3617099" y="2743051"/>
            <a:ext cx="1662112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lvl="0" algn="ctr" rtl="0"/>
            <a:r>
              <a:rPr lang="ar-SA" sz="2000" b="1" dirty="0" smtClean="0">
                <a:solidFill>
                  <a:schemeClr val="bg2"/>
                </a:solidFill>
              </a:rPr>
              <a:t>النشر العلمي</a:t>
            </a:r>
            <a:endParaRPr lang="en-US" sz="2000" b="1" dirty="0">
              <a:solidFill>
                <a:schemeClr val="bg2"/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</a:endParaRPr>
          </a:p>
        </p:txBody>
      </p:sp>
      <p:sp>
        <p:nvSpPr>
          <p:cNvPr id="30" name="شكل بيضاوي 29"/>
          <p:cNvSpPr/>
          <p:nvPr/>
        </p:nvSpPr>
        <p:spPr bwMode="auto">
          <a:xfrm>
            <a:off x="5535600" y="5142132"/>
            <a:ext cx="1892108" cy="116718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الجهات المهنية ذات العلاقة</a:t>
            </a:r>
          </a:p>
        </p:txBody>
      </p:sp>
      <p:sp>
        <p:nvSpPr>
          <p:cNvPr id="31" name="شكل بيضاوي 30"/>
          <p:cNvSpPr/>
          <p:nvPr/>
        </p:nvSpPr>
        <p:spPr bwMode="auto">
          <a:xfrm>
            <a:off x="2071680" y="3367861"/>
            <a:ext cx="1662112" cy="1017071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</a:rPr>
              <a:t>أنشطة متنوعة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47625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98" descr="card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6908" r="11307" b="5602"/>
          <a:stretch>
            <a:fillRect/>
          </a:stretch>
        </p:blipFill>
        <p:spPr bwMode="auto">
          <a:xfrm>
            <a:off x="71438" y="0"/>
            <a:ext cx="2000250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34" descr="Untitled-6"/>
          <p:cNvPicPr>
            <a:picLocks noChangeAspect="1" noChangeArrowheads="1"/>
          </p:cNvPicPr>
          <p:nvPr/>
        </p:nvPicPr>
        <p:blipFill>
          <a:blip r:embed="rId5" cstate="print"/>
          <a:srcRect l="79356"/>
          <a:stretch>
            <a:fillRect/>
          </a:stretch>
        </p:blipFill>
        <p:spPr bwMode="auto">
          <a:xfrm>
            <a:off x="214313" y="-28575"/>
            <a:ext cx="160972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5" descr="card5"/>
          <p:cNvPicPr>
            <a:picLocks noChangeAspect="1" noChangeArrowheads="1"/>
          </p:cNvPicPr>
          <p:nvPr/>
        </p:nvPicPr>
        <p:blipFill>
          <a:blip r:embed="rId6" cstate="print"/>
          <a:srcRect l="82158"/>
          <a:stretch>
            <a:fillRect/>
          </a:stretch>
        </p:blipFill>
        <p:spPr bwMode="auto">
          <a:xfrm>
            <a:off x="71438" y="-28575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6" descr="card4"/>
          <p:cNvPicPr>
            <a:picLocks noChangeAspect="1" noChangeArrowheads="1"/>
          </p:cNvPicPr>
          <p:nvPr/>
        </p:nvPicPr>
        <p:blipFill>
          <a:blip r:embed="rId7" cstate="print"/>
          <a:srcRect l="82158"/>
          <a:stretch>
            <a:fillRect/>
          </a:stretch>
        </p:blipFill>
        <p:spPr bwMode="auto">
          <a:xfrm>
            <a:off x="0" y="0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37" descr="card2"/>
          <p:cNvPicPr>
            <a:picLocks noChangeAspect="1" noChangeArrowheads="1"/>
          </p:cNvPicPr>
          <p:nvPr/>
        </p:nvPicPr>
        <p:blipFill>
          <a:blip r:embed="rId3" cstate="print"/>
          <a:srcRect l="82988" r="6224"/>
          <a:stretch>
            <a:fillRect/>
          </a:stretch>
        </p:blipFill>
        <p:spPr bwMode="auto">
          <a:xfrm>
            <a:off x="71438" y="0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38" descr="card1"/>
          <p:cNvPicPr>
            <a:picLocks noChangeAspect="1" noChangeArrowheads="1"/>
          </p:cNvPicPr>
          <p:nvPr/>
        </p:nvPicPr>
        <p:blipFill>
          <a:blip r:embed="rId4" cstate="print"/>
          <a:srcRect l="83818" r="8714"/>
          <a:stretch>
            <a:fillRect/>
          </a:stretch>
        </p:blipFill>
        <p:spPr bwMode="auto">
          <a:xfrm>
            <a:off x="0" y="-1191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"/>
          <p:cNvSpPr>
            <a:spLocks noChangeArrowheads="1"/>
          </p:cNvSpPr>
          <p:nvPr/>
        </p:nvSpPr>
        <p:spPr bwMode="auto">
          <a:xfrm>
            <a:off x="1824038" y="3507065"/>
            <a:ext cx="7067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0080"/>
              </a:buClr>
              <a:tabLst>
                <a:tab pos="457200" algn="l"/>
              </a:tabLst>
            </a:pPr>
            <a:endParaRPr lang="ar-SA" dirty="0">
              <a:solidFill>
                <a:srgbClr val="5D7E9D"/>
              </a:solidFill>
              <a:cs typeface="Traditional Arabic" pitchFamily="2" charset="-78"/>
            </a:endParaRPr>
          </a:p>
        </p:txBody>
      </p:sp>
      <p:sp>
        <p:nvSpPr>
          <p:cNvPr id="9226" name="Rectangle 14"/>
          <p:cNvSpPr>
            <a:spLocks noChangeArrowheads="1"/>
          </p:cNvSpPr>
          <p:nvPr/>
        </p:nvSpPr>
        <p:spPr bwMode="auto">
          <a:xfrm>
            <a:off x="5090822" y="357188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hangingPunct="0">
              <a:spcBef>
                <a:spcPct val="50000"/>
              </a:spcBef>
              <a:tabLst>
                <a:tab pos="457200" algn="l"/>
              </a:tabLst>
            </a:pPr>
            <a:endParaRPr lang="en-US" sz="3600" dirty="0">
              <a:solidFill>
                <a:srgbClr val="F2FDF7"/>
              </a:solidFill>
            </a:endParaRPr>
          </a:p>
        </p:txBody>
      </p:sp>
      <p:sp>
        <p:nvSpPr>
          <p:cNvPr id="11" name="عنوان 10"/>
          <p:cNvSpPr>
            <a:spLocks noGrp="1"/>
          </p:cNvSpPr>
          <p:nvPr>
            <p:ph type="title"/>
          </p:nvPr>
        </p:nvSpPr>
        <p:spPr>
          <a:xfrm>
            <a:off x="2071688" y="274638"/>
            <a:ext cx="6615112" cy="994122"/>
          </a:xfrm>
        </p:spPr>
        <p:txBody>
          <a:bodyPr/>
          <a:lstStyle/>
          <a:p>
            <a:r>
              <a:rPr lang="ar-SA" sz="3600" b="1" dirty="0" smtClean="0">
                <a:solidFill>
                  <a:srgbClr val="FFFF00"/>
                </a:solidFill>
              </a:rPr>
              <a:t>كيفية كتابة سيرة ذاتية ناجحة؟</a:t>
            </a:r>
            <a:endParaRPr lang="ar-SA" sz="3600" b="1" dirty="0">
              <a:solidFill>
                <a:srgbClr val="FFFF00"/>
              </a:solidFill>
            </a:endParaRPr>
          </a:p>
        </p:txBody>
      </p:sp>
      <p:sp>
        <p:nvSpPr>
          <p:cNvPr id="16" name="عنصر نائب للمحتوى 15"/>
          <p:cNvSpPr>
            <a:spLocks noGrp="1"/>
          </p:cNvSpPr>
          <p:nvPr>
            <p:ph idx="1"/>
          </p:nvPr>
        </p:nvSpPr>
        <p:spPr>
          <a:xfrm>
            <a:off x="2071688" y="1268760"/>
            <a:ext cx="6964808" cy="4698880"/>
          </a:xfrm>
        </p:spPr>
        <p:txBody>
          <a:bodyPr/>
          <a:lstStyle/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2"/>
                </a:solidFill>
              </a:rPr>
              <a:t>حددي </a:t>
            </a:r>
            <a:r>
              <a:rPr lang="ar-SA" sz="2000" b="1" dirty="0" smtClean="0">
                <a:solidFill>
                  <a:schemeClr val="bg2"/>
                </a:solidFill>
              </a:rPr>
              <a:t>هدفك الوظيفي.</a:t>
            </a:r>
            <a:endParaRPr lang="ar-SA" sz="2000" b="1" dirty="0" smtClean="0">
              <a:solidFill>
                <a:schemeClr val="bg2"/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2"/>
                </a:solidFill>
              </a:rPr>
              <a:t>توضيح جميع التواريخ والأماكن المذكورة.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2"/>
                </a:solidFill>
              </a:rPr>
              <a:t>مراعاة </a:t>
            </a:r>
            <a:r>
              <a:rPr lang="ar-SA" sz="2000" b="1" dirty="0" smtClean="0">
                <a:solidFill>
                  <a:schemeClr val="bg2"/>
                </a:solidFill>
              </a:rPr>
              <a:t>النسبة والتناسب.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2"/>
                </a:solidFill>
              </a:rPr>
              <a:t>اهتمام بالمعلومات المتعلقة بالموضوع.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2"/>
                </a:solidFill>
              </a:rPr>
              <a:t>مناسبة </a:t>
            </a:r>
            <a:r>
              <a:rPr lang="ar-SA" sz="2000" b="1" dirty="0" smtClean="0">
                <a:solidFill>
                  <a:schemeClr val="bg2"/>
                </a:solidFill>
              </a:rPr>
              <a:t>طول السيرة الذاتية.</a:t>
            </a: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2"/>
                </a:solidFill>
              </a:rPr>
              <a:t>الدقة في </a:t>
            </a:r>
            <a:r>
              <a:rPr lang="ar-SA" sz="2000" b="1" dirty="0" smtClean="0">
                <a:solidFill>
                  <a:schemeClr val="bg2"/>
                </a:solidFill>
              </a:rPr>
              <a:t>الكتابة و التنظيم</a:t>
            </a:r>
            <a:endParaRPr lang="ar-SA" sz="2000" b="1" dirty="0" smtClean="0">
              <a:solidFill>
                <a:schemeClr val="bg2"/>
              </a:solidFill>
            </a:endParaRPr>
          </a:p>
          <a:p>
            <a:pPr marL="457200" indent="-457200" algn="r" rtl="1">
              <a:buFont typeface="+mj-lt"/>
              <a:buAutoNum type="arabicPeriod"/>
            </a:pPr>
            <a:r>
              <a:rPr lang="ar-SA" sz="2000" b="1" dirty="0" smtClean="0">
                <a:solidFill>
                  <a:schemeClr val="bg2"/>
                </a:solidFill>
              </a:rPr>
              <a:t>اتباع </a:t>
            </a:r>
            <a:r>
              <a:rPr lang="ar-SA" sz="2000" b="1" dirty="0" smtClean="0">
                <a:solidFill>
                  <a:schemeClr val="bg2"/>
                </a:solidFill>
              </a:rPr>
              <a:t>النسق المعروف للسيرة.</a:t>
            </a:r>
          </a:p>
          <a:p>
            <a:pPr marL="0" indent="0" algn="r" rtl="1">
              <a:buNone/>
            </a:pPr>
            <a:r>
              <a:rPr lang="en-US" sz="2000" b="1" dirty="0">
                <a:solidFill>
                  <a:schemeClr val="bg1"/>
                </a:solidFill>
              </a:rPr>
              <a:t>8</a:t>
            </a:r>
            <a:r>
              <a:rPr lang="ar-SA" sz="2000" b="1" dirty="0" smtClean="0">
                <a:solidFill>
                  <a:schemeClr val="bg2"/>
                </a:solidFill>
              </a:rPr>
              <a:t>. </a:t>
            </a:r>
            <a:r>
              <a:rPr lang="ar-SA" sz="2000" b="1" dirty="0" smtClean="0">
                <a:solidFill>
                  <a:schemeClr val="bg2"/>
                </a:solidFill>
              </a:rPr>
              <a:t>استعمال العناوين الرئيسية والفرعية</a:t>
            </a:r>
            <a:r>
              <a:rPr lang="ar-SA" sz="2000" b="1" dirty="0" smtClean="0">
                <a:solidFill>
                  <a:schemeClr val="bg2"/>
                </a:solidFill>
              </a:rPr>
              <a:t>.</a:t>
            </a:r>
          </a:p>
          <a:p>
            <a:pPr marL="457200" indent="-457200" algn="r" rtl="1">
              <a:buAutoNum type="arabicPeriod" startAt="9"/>
            </a:pPr>
            <a:r>
              <a:rPr lang="ar-SA" sz="2000" b="1" dirty="0" smtClean="0">
                <a:solidFill>
                  <a:schemeClr val="bg2"/>
                </a:solidFill>
              </a:rPr>
              <a:t>إختصر بدون إخلال.</a:t>
            </a:r>
          </a:p>
          <a:p>
            <a:pPr marL="457200" indent="-457200" algn="r" rtl="1">
              <a:buAutoNum type="arabicPeriod" startAt="9"/>
            </a:pPr>
            <a:r>
              <a:rPr lang="ar-SA" sz="2000" b="1" dirty="0" smtClean="0">
                <a:solidFill>
                  <a:schemeClr val="bg2"/>
                </a:solidFill>
              </a:rPr>
              <a:t>لاتكتب سيرة ذاتية أو </a:t>
            </a:r>
            <a:r>
              <a:rPr lang="en-US" sz="2000" b="1" dirty="0" smtClean="0">
                <a:solidFill>
                  <a:schemeClr val="bg2"/>
                </a:solidFill>
              </a:rPr>
              <a:t>CV</a:t>
            </a:r>
          </a:p>
          <a:p>
            <a:pPr marL="457200" indent="-457200" algn="r" rtl="1">
              <a:buAutoNum type="arabicPeriod" startAt="9"/>
            </a:pPr>
            <a:r>
              <a:rPr lang="ar-SA" sz="2000" b="1" dirty="0" smtClean="0">
                <a:solidFill>
                  <a:schemeClr val="bg2"/>
                </a:solidFill>
              </a:rPr>
              <a:t>لا ترفق أوراقا و مستندات إلا إذا طلب منك ذلك</a:t>
            </a:r>
            <a:endParaRPr lang="en-US" sz="2000" b="1" dirty="0" smtClean="0">
              <a:solidFill>
                <a:schemeClr val="bg2"/>
              </a:solidFill>
            </a:endParaRPr>
          </a:p>
          <a:p>
            <a:pPr marL="457200" indent="-457200" algn="r" rtl="1">
              <a:buAutoNum type="arabicPeriod" startAt="9"/>
            </a:pPr>
            <a:endParaRPr lang="ar-SA" sz="2000" b="1" dirty="0" smtClean="0">
              <a:solidFill>
                <a:schemeClr val="bg2"/>
              </a:solidFill>
            </a:endParaRPr>
          </a:p>
          <a:p>
            <a:endParaRPr lang="ar-SA" dirty="0" smtClean="0"/>
          </a:p>
        </p:txBody>
      </p:sp>
      <p:pic>
        <p:nvPicPr>
          <p:cNvPr id="14" name="Picture 30" descr="08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4800" y="5488180"/>
            <a:ext cx="966788" cy="949352"/>
          </a:xfrm>
          <a:prstGeom prst="rect">
            <a:avLst/>
          </a:prstGeom>
          <a:noFill/>
        </p:spPr>
      </p:pic>
      <p:pic>
        <p:nvPicPr>
          <p:cNvPr id="17" name="Picture 40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1688" y="1268760"/>
            <a:ext cx="2068264" cy="5168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7" descr="car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503" y="-1"/>
            <a:ext cx="91821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98" descr="card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6908" r="11307" b="5602"/>
          <a:stretch>
            <a:fillRect/>
          </a:stretch>
        </p:blipFill>
        <p:spPr bwMode="auto">
          <a:xfrm>
            <a:off x="71438" y="0"/>
            <a:ext cx="2000250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34" descr="Untitled-6"/>
          <p:cNvPicPr>
            <a:picLocks noChangeAspect="1" noChangeArrowheads="1"/>
          </p:cNvPicPr>
          <p:nvPr/>
        </p:nvPicPr>
        <p:blipFill>
          <a:blip r:embed="rId5" cstate="print"/>
          <a:srcRect l="79356"/>
          <a:stretch>
            <a:fillRect/>
          </a:stretch>
        </p:blipFill>
        <p:spPr bwMode="auto">
          <a:xfrm>
            <a:off x="214313" y="-28575"/>
            <a:ext cx="1609725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5" descr="card5"/>
          <p:cNvPicPr>
            <a:picLocks noChangeAspect="1" noChangeArrowheads="1"/>
          </p:cNvPicPr>
          <p:nvPr/>
        </p:nvPicPr>
        <p:blipFill>
          <a:blip r:embed="rId6" cstate="print"/>
          <a:srcRect l="82158"/>
          <a:stretch>
            <a:fillRect/>
          </a:stretch>
        </p:blipFill>
        <p:spPr bwMode="auto">
          <a:xfrm>
            <a:off x="71438" y="-28575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6" descr="card4"/>
          <p:cNvPicPr>
            <a:picLocks noChangeAspect="1" noChangeArrowheads="1"/>
          </p:cNvPicPr>
          <p:nvPr/>
        </p:nvPicPr>
        <p:blipFill>
          <a:blip r:embed="rId7" cstate="print"/>
          <a:srcRect l="82158"/>
          <a:stretch>
            <a:fillRect/>
          </a:stretch>
        </p:blipFill>
        <p:spPr bwMode="auto">
          <a:xfrm>
            <a:off x="0" y="0"/>
            <a:ext cx="16383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37" descr="card2"/>
          <p:cNvPicPr>
            <a:picLocks noChangeAspect="1" noChangeArrowheads="1"/>
          </p:cNvPicPr>
          <p:nvPr/>
        </p:nvPicPr>
        <p:blipFill>
          <a:blip r:embed="rId3" cstate="print"/>
          <a:srcRect l="82988" r="6224"/>
          <a:stretch>
            <a:fillRect/>
          </a:stretch>
        </p:blipFill>
        <p:spPr bwMode="auto">
          <a:xfrm>
            <a:off x="71438" y="0"/>
            <a:ext cx="990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38" descr="card1"/>
          <p:cNvPicPr>
            <a:picLocks noChangeAspect="1" noChangeArrowheads="1"/>
          </p:cNvPicPr>
          <p:nvPr/>
        </p:nvPicPr>
        <p:blipFill>
          <a:blip r:embed="rId4" cstate="print"/>
          <a:srcRect l="83818" r="8714"/>
          <a:stretch>
            <a:fillRect/>
          </a:stretch>
        </p:blipFill>
        <p:spPr bwMode="auto">
          <a:xfrm>
            <a:off x="0" y="0"/>
            <a:ext cx="6858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1"/>
          <p:cNvSpPr>
            <a:spLocks noChangeArrowheads="1"/>
          </p:cNvSpPr>
          <p:nvPr/>
        </p:nvSpPr>
        <p:spPr bwMode="auto">
          <a:xfrm>
            <a:off x="1824038" y="3507065"/>
            <a:ext cx="7067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FF0080"/>
              </a:buClr>
              <a:tabLst>
                <a:tab pos="457200" algn="l"/>
              </a:tabLst>
            </a:pPr>
            <a:endParaRPr lang="ar-SA" dirty="0">
              <a:solidFill>
                <a:srgbClr val="5D7E9D"/>
              </a:solidFill>
              <a:cs typeface="Traditional Arabic" pitchFamily="2" charset="-78"/>
            </a:endParaRPr>
          </a:p>
        </p:txBody>
      </p:sp>
      <p:sp>
        <p:nvSpPr>
          <p:cNvPr id="9226" name="Rectangle 14"/>
          <p:cNvSpPr>
            <a:spLocks noChangeArrowheads="1"/>
          </p:cNvSpPr>
          <p:nvPr/>
        </p:nvSpPr>
        <p:spPr bwMode="auto">
          <a:xfrm>
            <a:off x="5090822" y="357188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eaLnBrk="0" hangingPunct="0">
              <a:spcBef>
                <a:spcPct val="50000"/>
              </a:spcBef>
              <a:tabLst>
                <a:tab pos="457200" algn="l"/>
              </a:tabLst>
            </a:pPr>
            <a:endParaRPr lang="en-US" sz="3600" dirty="0">
              <a:solidFill>
                <a:srgbClr val="F2FDF7"/>
              </a:solidFill>
            </a:endParaRPr>
          </a:p>
        </p:txBody>
      </p:sp>
      <p:sp>
        <p:nvSpPr>
          <p:cNvPr id="11" name="عنوان 10"/>
          <p:cNvSpPr>
            <a:spLocks noGrp="1"/>
          </p:cNvSpPr>
          <p:nvPr>
            <p:ph type="title"/>
          </p:nvPr>
        </p:nvSpPr>
        <p:spPr>
          <a:xfrm>
            <a:off x="2071688" y="274638"/>
            <a:ext cx="6819900" cy="1143000"/>
          </a:xfrm>
        </p:spPr>
        <p:txBody>
          <a:bodyPr/>
          <a:lstStyle/>
          <a:p>
            <a:r>
              <a:rPr lang="ar-SA" sz="3200" b="1" dirty="0" smtClean="0">
                <a:solidFill>
                  <a:srgbClr val="FF0000"/>
                </a:solidFill>
              </a:rPr>
              <a:t>أخطاء ينبغي أن نتفادها للحصول على سيرة ذاتية احترافية</a:t>
            </a:r>
            <a:endParaRPr lang="ar-SA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عنصر نائب للمحتوى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8102660"/>
              </p:ext>
            </p:extLst>
          </p:nvPr>
        </p:nvGraphicFramePr>
        <p:xfrm>
          <a:off x="2071688" y="1268760"/>
          <a:ext cx="6964808" cy="3873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5" name="Picture 18" descr="original_pencil_w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71686" y="4293096"/>
            <a:ext cx="1204170" cy="849036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1688" y="1268760"/>
            <a:ext cx="1492200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AppData\Local\Microsoft\Windows\Temporary Internet Files\Content.IE5\4GZE1RXZ\MC900397386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2226569"/>
            <a:ext cx="1708224" cy="91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AppData\Local\Microsoft\Windows\Temporary Internet Files\Content.IE5\Z9M0BBPG\MC900440424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3250407"/>
            <a:ext cx="1636216" cy="82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5143500"/>
            <a:ext cx="3809603" cy="135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6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464F534-956A-4CCC-9DDC-89CFCBD7C2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E464F534-956A-4CCC-9DDC-89CFCBD7C2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83A93F2-FFD5-441B-A4E8-B9DEB604F9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983A93F2-FFD5-441B-A4E8-B9DEB604F9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CC80611-645E-4E29-AA48-D4323C43B2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BCC80611-645E-4E29-AA48-D4323C43B2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01CAB93-4E57-4D4D-9A6E-3FCDA301C5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301CAB93-4E57-4D4D-9A6E-3FCDA301C5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3366FF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E2F4F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db2004127d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db2004127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db2004127d 1">
        <a:dk1>
          <a:srgbClr val="5F5F5F"/>
        </a:dk1>
        <a:lt1>
          <a:srgbClr val="FFFFFF"/>
        </a:lt1>
        <a:dk2>
          <a:srgbClr val="6C4078"/>
        </a:dk2>
        <a:lt2>
          <a:srgbClr val="F4F4CC"/>
        </a:lt2>
        <a:accent1>
          <a:srgbClr val="4A71D4"/>
        </a:accent1>
        <a:accent2>
          <a:srgbClr val="9999FF"/>
        </a:accent2>
        <a:accent3>
          <a:srgbClr val="BAAFBE"/>
        </a:accent3>
        <a:accent4>
          <a:srgbClr val="DADADA"/>
        </a:accent4>
        <a:accent5>
          <a:srgbClr val="B1BBE6"/>
        </a:accent5>
        <a:accent6>
          <a:srgbClr val="8A8AE7"/>
        </a:accent6>
        <a:hlink>
          <a:srgbClr val="DA971E"/>
        </a:hlink>
        <a:folHlink>
          <a:srgbClr val="4AAA7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127d 2">
        <a:dk1>
          <a:srgbClr val="5F5F5F"/>
        </a:dk1>
        <a:lt1>
          <a:srgbClr val="FFFFFF"/>
        </a:lt1>
        <a:dk2>
          <a:srgbClr val="155122"/>
        </a:dk2>
        <a:lt2>
          <a:srgbClr val="FFFFCC"/>
        </a:lt2>
        <a:accent1>
          <a:srgbClr val="4BB137"/>
        </a:accent1>
        <a:accent2>
          <a:srgbClr val="CCCC00"/>
        </a:accent2>
        <a:accent3>
          <a:srgbClr val="AAB3AB"/>
        </a:accent3>
        <a:accent4>
          <a:srgbClr val="DADADA"/>
        </a:accent4>
        <a:accent5>
          <a:srgbClr val="B1D5AE"/>
        </a:accent5>
        <a:accent6>
          <a:srgbClr val="B9B900"/>
        </a:accent6>
        <a:hlink>
          <a:srgbClr val="ECA84E"/>
        </a:hlink>
        <a:folHlink>
          <a:srgbClr val="82A7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127d 3">
        <a:dk1>
          <a:srgbClr val="5F5F5F"/>
        </a:dk1>
        <a:lt1>
          <a:srgbClr val="FFFFFF"/>
        </a:lt1>
        <a:dk2>
          <a:srgbClr val="174D9D"/>
        </a:dk2>
        <a:lt2>
          <a:srgbClr val="EAEAEA"/>
        </a:lt2>
        <a:accent1>
          <a:srgbClr val="1A97EC"/>
        </a:accent1>
        <a:accent2>
          <a:srgbClr val="99CCFF"/>
        </a:accent2>
        <a:accent3>
          <a:srgbClr val="ABB2CC"/>
        </a:accent3>
        <a:accent4>
          <a:srgbClr val="DADADA"/>
        </a:accent4>
        <a:accent5>
          <a:srgbClr val="ABC9F4"/>
        </a:accent5>
        <a:accent6>
          <a:srgbClr val="8AB9E7"/>
        </a:accent6>
        <a:hlink>
          <a:srgbClr val="85DF9D"/>
        </a:hlink>
        <a:folHlink>
          <a:srgbClr val="8B7AE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db2004127d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db2004127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db2004127d 1">
        <a:dk1>
          <a:srgbClr val="5F5F5F"/>
        </a:dk1>
        <a:lt1>
          <a:srgbClr val="FFFFFF"/>
        </a:lt1>
        <a:dk2>
          <a:srgbClr val="6C4078"/>
        </a:dk2>
        <a:lt2>
          <a:srgbClr val="F4F4CC"/>
        </a:lt2>
        <a:accent1>
          <a:srgbClr val="4A71D4"/>
        </a:accent1>
        <a:accent2>
          <a:srgbClr val="9999FF"/>
        </a:accent2>
        <a:accent3>
          <a:srgbClr val="BAAFBE"/>
        </a:accent3>
        <a:accent4>
          <a:srgbClr val="DADADA"/>
        </a:accent4>
        <a:accent5>
          <a:srgbClr val="B1BBE6"/>
        </a:accent5>
        <a:accent6>
          <a:srgbClr val="8A8AE7"/>
        </a:accent6>
        <a:hlink>
          <a:srgbClr val="DA971E"/>
        </a:hlink>
        <a:folHlink>
          <a:srgbClr val="4AAA7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127d 2">
        <a:dk1>
          <a:srgbClr val="5F5F5F"/>
        </a:dk1>
        <a:lt1>
          <a:srgbClr val="FFFFFF"/>
        </a:lt1>
        <a:dk2>
          <a:srgbClr val="155122"/>
        </a:dk2>
        <a:lt2>
          <a:srgbClr val="FFFFCC"/>
        </a:lt2>
        <a:accent1>
          <a:srgbClr val="4BB137"/>
        </a:accent1>
        <a:accent2>
          <a:srgbClr val="CCCC00"/>
        </a:accent2>
        <a:accent3>
          <a:srgbClr val="AAB3AB"/>
        </a:accent3>
        <a:accent4>
          <a:srgbClr val="DADADA"/>
        </a:accent4>
        <a:accent5>
          <a:srgbClr val="B1D5AE"/>
        </a:accent5>
        <a:accent6>
          <a:srgbClr val="B9B900"/>
        </a:accent6>
        <a:hlink>
          <a:srgbClr val="ECA84E"/>
        </a:hlink>
        <a:folHlink>
          <a:srgbClr val="82A7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127d 3">
        <a:dk1>
          <a:srgbClr val="5F5F5F"/>
        </a:dk1>
        <a:lt1>
          <a:srgbClr val="FFFFFF"/>
        </a:lt1>
        <a:dk2>
          <a:srgbClr val="174D9D"/>
        </a:dk2>
        <a:lt2>
          <a:srgbClr val="EAEAEA"/>
        </a:lt2>
        <a:accent1>
          <a:srgbClr val="1A97EC"/>
        </a:accent1>
        <a:accent2>
          <a:srgbClr val="99CCFF"/>
        </a:accent2>
        <a:accent3>
          <a:srgbClr val="ABB2CC"/>
        </a:accent3>
        <a:accent4>
          <a:srgbClr val="DADADA"/>
        </a:accent4>
        <a:accent5>
          <a:srgbClr val="ABC9F4"/>
        </a:accent5>
        <a:accent6>
          <a:srgbClr val="8AB9E7"/>
        </a:accent6>
        <a:hlink>
          <a:srgbClr val="85DF9D"/>
        </a:hlink>
        <a:folHlink>
          <a:srgbClr val="8B7AE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db2004127d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db2004127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db2004127d 1">
        <a:dk1>
          <a:srgbClr val="5F5F5F"/>
        </a:dk1>
        <a:lt1>
          <a:srgbClr val="FFFFFF"/>
        </a:lt1>
        <a:dk2>
          <a:srgbClr val="6C4078"/>
        </a:dk2>
        <a:lt2>
          <a:srgbClr val="F4F4CC"/>
        </a:lt2>
        <a:accent1>
          <a:srgbClr val="4A71D4"/>
        </a:accent1>
        <a:accent2>
          <a:srgbClr val="9999FF"/>
        </a:accent2>
        <a:accent3>
          <a:srgbClr val="BAAFBE"/>
        </a:accent3>
        <a:accent4>
          <a:srgbClr val="DADADA"/>
        </a:accent4>
        <a:accent5>
          <a:srgbClr val="B1BBE6"/>
        </a:accent5>
        <a:accent6>
          <a:srgbClr val="8A8AE7"/>
        </a:accent6>
        <a:hlink>
          <a:srgbClr val="DA971E"/>
        </a:hlink>
        <a:folHlink>
          <a:srgbClr val="4AAA7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127d 2">
        <a:dk1>
          <a:srgbClr val="5F5F5F"/>
        </a:dk1>
        <a:lt1>
          <a:srgbClr val="FFFFFF"/>
        </a:lt1>
        <a:dk2>
          <a:srgbClr val="155122"/>
        </a:dk2>
        <a:lt2>
          <a:srgbClr val="FFFFCC"/>
        </a:lt2>
        <a:accent1>
          <a:srgbClr val="4BB137"/>
        </a:accent1>
        <a:accent2>
          <a:srgbClr val="CCCC00"/>
        </a:accent2>
        <a:accent3>
          <a:srgbClr val="AAB3AB"/>
        </a:accent3>
        <a:accent4>
          <a:srgbClr val="DADADA"/>
        </a:accent4>
        <a:accent5>
          <a:srgbClr val="B1D5AE"/>
        </a:accent5>
        <a:accent6>
          <a:srgbClr val="B9B900"/>
        </a:accent6>
        <a:hlink>
          <a:srgbClr val="ECA84E"/>
        </a:hlink>
        <a:folHlink>
          <a:srgbClr val="82A7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127d 3">
        <a:dk1>
          <a:srgbClr val="5F5F5F"/>
        </a:dk1>
        <a:lt1>
          <a:srgbClr val="FFFFFF"/>
        </a:lt1>
        <a:dk2>
          <a:srgbClr val="174D9D"/>
        </a:dk2>
        <a:lt2>
          <a:srgbClr val="EAEAEA"/>
        </a:lt2>
        <a:accent1>
          <a:srgbClr val="1A97EC"/>
        </a:accent1>
        <a:accent2>
          <a:srgbClr val="99CCFF"/>
        </a:accent2>
        <a:accent3>
          <a:srgbClr val="ABB2CC"/>
        </a:accent3>
        <a:accent4>
          <a:srgbClr val="DADADA"/>
        </a:accent4>
        <a:accent5>
          <a:srgbClr val="ABC9F4"/>
        </a:accent5>
        <a:accent6>
          <a:srgbClr val="8AB9E7"/>
        </a:accent6>
        <a:hlink>
          <a:srgbClr val="85DF9D"/>
        </a:hlink>
        <a:folHlink>
          <a:srgbClr val="8B7AE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cdb2004127d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db2004127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db2004127d 1">
        <a:dk1>
          <a:srgbClr val="5F5F5F"/>
        </a:dk1>
        <a:lt1>
          <a:srgbClr val="FFFFFF"/>
        </a:lt1>
        <a:dk2>
          <a:srgbClr val="6C4078"/>
        </a:dk2>
        <a:lt2>
          <a:srgbClr val="F4F4CC"/>
        </a:lt2>
        <a:accent1>
          <a:srgbClr val="4A71D4"/>
        </a:accent1>
        <a:accent2>
          <a:srgbClr val="9999FF"/>
        </a:accent2>
        <a:accent3>
          <a:srgbClr val="BAAFBE"/>
        </a:accent3>
        <a:accent4>
          <a:srgbClr val="DADADA"/>
        </a:accent4>
        <a:accent5>
          <a:srgbClr val="B1BBE6"/>
        </a:accent5>
        <a:accent6>
          <a:srgbClr val="8A8AE7"/>
        </a:accent6>
        <a:hlink>
          <a:srgbClr val="DA971E"/>
        </a:hlink>
        <a:folHlink>
          <a:srgbClr val="4AAA7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127d 2">
        <a:dk1>
          <a:srgbClr val="5F5F5F"/>
        </a:dk1>
        <a:lt1>
          <a:srgbClr val="FFFFFF"/>
        </a:lt1>
        <a:dk2>
          <a:srgbClr val="155122"/>
        </a:dk2>
        <a:lt2>
          <a:srgbClr val="FFFFCC"/>
        </a:lt2>
        <a:accent1>
          <a:srgbClr val="4BB137"/>
        </a:accent1>
        <a:accent2>
          <a:srgbClr val="CCCC00"/>
        </a:accent2>
        <a:accent3>
          <a:srgbClr val="AAB3AB"/>
        </a:accent3>
        <a:accent4>
          <a:srgbClr val="DADADA"/>
        </a:accent4>
        <a:accent5>
          <a:srgbClr val="B1D5AE"/>
        </a:accent5>
        <a:accent6>
          <a:srgbClr val="B9B900"/>
        </a:accent6>
        <a:hlink>
          <a:srgbClr val="ECA84E"/>
        </a:hlink>
        <a:folHlink>
          <a:srgbClr val="82A7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127d 3">
        <a:dk1>
          <a:srgbClr val="5F5F5F"/>
        </a:dk1>
        <a:lt1>
          <a:srgbClr val="FFFFFF"/>
        </a:lt1>
        <a:dk2>
          <a:srgbClr val="174D9D"/>
        </a:dk2>
        <a:lt2>
          <a:srgbClr val="EAEAEA"/>
        </a:lt2>
        <a:accent1>
          <a:srgbClr val="1A97EC"/>
        </a:accent1>
        <a:accent2>
          <a:srgbClr val="99CCFF"/>
        </a:accent2>
        <a:accent3>
          <a:srgbClr val="ABB2CC"/>
        </a:accent3>
        <a:accent4>
          <a:srgbClr val="DADADA"/>
        </a:accent4>
        <a:accent5>
          <a:srgbClr val="ABC9F4"/>
        </a:accent5>
        <a:accent6>
          <a:srgbClr val="8AB9E7"/>
        </a:accent6>
        <a:hlink>
          <a:srgbClr val="85DF9D"/>
        </a:hlink>
        <a:folHlink>
          <a:srgbClr val="8B7AE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cdb2004127d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db2004127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db2004127d 1">
        <a:dk1>
          <a:srgbClr val="5F5F5F"/>
        </a:dk1>
        <a:lt1>
          <a:srgbClr val="FFFFFF"/>
        </a:lt1>
        <a:dk2>
          <a:srgbClr val="6C4078"/>
        </a:dk2>
        <a:lt2>
          <a:srgbClr val="F4F4CC"/>
        </a:lt2>
        <a:accent1>
          <a:srgbClr val="4A71D4"/>
        </a:accent1>
        <a:accent2>
          <a:srgbClr val="9999FF"/>
        </a:accent2>
        <a:accent3>
          <a:srgbClr val="BAAFBE"/>
        </a:accent3>
        <a:accent4>
          <a:srgbClr val="DADADA"/>
        </a:accent4>
        <a:accent5>
          <a:srgbClr val="B1BBE6"/>
        </a:accent5>
        <a:accent6>
          <a:srgbClr val="8A8AE7"/>
        </a:accent6>
        <a:hlink>
          <a:srgbClr val="DA971E"/>
        </a:hlink>
        <a:folHlink>
          <a:srgbClr val="4AAA7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127d 2">
        <a:dk1>
          <a:srgbClr val="5F5F5F"/>
        </a:dk1>
        <a:lt1>
          <a:srgbClr val="FFFFFF"/>
        </a:lt1>
        <a:dk2>
          <a:srgbClr val="155122"/>
        </a:dk2>
        <a:lt2>
          <a:srgbClr val="FFFFCC"/>
        </a:lt2>
        <a:accent1>
          <a:srgbClr val="4BB137"/>
        </a:accent1>
        <a:accent2>
          <a:srgbClr val="CCCC00"/>
        </a:accent2>
        <a:accent3>
          <a:srgbClr val="AAB3AB"/>
        </a:accent3>
        <a:accent4>
          <a:srgbClr val="DADADA"/>
        </a:accent4>
        <a:accent5>
          <a:srgbClr val="B1D5AE"/>
        </a:accent5>
        <a:accent6>
          <a:srgbClr val="B9B900"/>
        </a:accent6>
        <a:hlink>
          <a:srgbClr val="ECA84E"/>
        </a:hlink>
        <a:folHlink>
          <a:srgbClr val="82A7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127d 3">
        <a:dk1>
          <a:srgbClr val="5F5F5F"/>
        </a:dk1>
        <a:lt1>
          <a:srgbClr val="FFFFFF"/>
        </a:lt1>
        <a:dk2>
          <a:srgbClr val="174D9D"/>
        </a:dk2>
        <a:lt2>
          <a:srgbClr val="EAEAEA"/>
        </a:lt2>
        <a:accent1>
          <a:srgbClr val="1A97EC"/>
        </a:accent1>
        <a:accent2>
          <a:srgbClr val="99CCFF"/>
        </a:accent2>
        <a:accent3>
          <a:srgbClr val="ABB2CC"/>
        </a:accent3>
        <a:accent4>
          <a:srgbClr val="DADADA"/>
        </a:accent4>
        <a:accent5>
          <a:srgbClr val="ABC9F4"/>
        </a:accent5>
        <a:accent6>
          <a:srgbClr val="8AB9E7"/>
        </a:accent6>
        <a:hlink>
          <a:srgbClr val="85DF9D"/>
        </a:hlink>
        <a:folHlink>
          <a:srgbClr val="8B7AE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cdb2004127d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db2004127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db2004127d 1">
        <a:dk1>
          <a:srgbClr val="5F5F5F"/>
        </a:dk1>
        <a:lt1>
          <a:srgbClr val="FFFFFF"/>
        </a:lt1>
        <a:dk2>
          <a:srgbClr val="6C4078"/>
        </a:dk2>
        <a:lt2>
          <a:srgbClr val="F4F4CC"/>
        </a:lt2>
        <a:accent1>
          <a:srgbClr val="4A71D4"/>
        </a:accent1>
        <a:accent2>
          <a:srgbClr val="9999FF"/>
        </a:accent2>
        <a:accent3>
          <a:srgbClr val="BAAFBE"/>
        </a:accent3>
        <a:accent4>
          <a:srgbClr val="DADADA"/>
        </a:accent4>
        <a:accent5>
          <a:srgbClr val="B1BBE6"/>
        </a:accent5>
        <a:accent6>
          <a:srgbClr val="8A8AE7"/>
        </a:accent6>
        <a:hlink>
          <a:srgbClr val="DA971E"/>
        </a:hlink>
        <a:folHlink>
          <a:srgbClr val="4AAA7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127d 2">
        <a:dk1>
          <a:srgbClr val="5F5F5F"/>
        </a:dk1>
        <a:lt1>
          <a:srgbClr val="FFFFFF"/>
        </a:lt1>
        <a:dk2>
          <a:srgbClr val="155122"/>
        </a:dk2>
        <a:lt2>
          <a:srgbClr val="FFFFCC"/>
        </a:lt2>
        <a:accent1>
          <a:srgbClr val="4BB137"/>
        </a:accent1>
        <a:accent2>
          <a:srgbClr val="CCCC00"/>
        </a:accent2>
        <a:accent3>
          <a:srgbClr val="AAB3AB"/>
        </a:accent3>
        <a:accent4>
          <a:srgbClr val="DADADA"/>
        </a:accent4>
        <a:accent5>
          <a:srgbClr val="B1D5AE"/>
        </a:accent5>
        <a:accent6>
          <a:srgbClr val="B9B900"/>
        </a:accent6>
        <a:hlink>
          <a:srgbClr val="ECA84E"/>
        </a:hlink>
        <a:folHlink>
          <a:srgbClr val="82A7D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127d 3">
        <a:dk1>
          <a:srgbClr val="5F5F5F"/>
        </a:dk1>
        <a:lt1>
          <a:srgbClr val="FFFFFF"/>
        </a:lt1>
        <a:dk2>
          <a:srgbClr val="174D9D"/>
        </a:dk2>
        <a:lt2>
          <a:srgbClr val="EAEAEA"/>
        </a:lt2>
        <a:accent1>
          <a:srgbClr val="1A97EC"/>
        </a:accent1>
        <a:accent2>
          <a:srgbClr val="99CCFF"/>
        </a:accent2>
        <a:accent3>
          <a:srgbClr val="ABB2CC"/>
        </a:accent3>
        <a:accent4>
          <a:srgbClr val="DADADA"/>
        </a:accent4>
        <a:accent5>
          <a:srgbClr val="ABC9F4"/>
        </a:accent5>
        <a:accent6>
          <a:srgbClr val="8AB9E7"/>
        </a:accent6>
        <a:hlink>
          <a:srgbClr val="85DF9D"/>
        </a:hlink>
        <a:folHlink>
          <a:srgbClr val="8B7AE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9413</TotalTime>
  <Words>744</Words>
  <Application>Microsoft Office PowerPoint</Application>
  <PresentationFormat>On-screen Show (4:3)</PresentationFormat>
  <Paragraphs>163</Paragraphs>
  <Slides>20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Default Design</vt:lpstr>
      <vt:lpstr>cdb2004127d</vt:lpstr>
      <vt:lpstr>1_cdb2004127d</vt:lpstr>
      <vt:lpstr>2_cdb2004127d</vt:lpstr>
      <vt:lpstr>3_cdb2004127d</vt:lpstr>
      <vt:lpstr>4_cdb2004127d</vt:lpstr>
      <vt:lpstr>5_cdb2004127d</vt:lpstr>
      <vt:lpstr>PowerPoint Presentation</vt:lpstr>
      <vt:lpstr>المحتويات</vt:lpstr>
      <vt:lpstr>أقسام الاتصال في بيئة العمل</vt:lpstr>
      <vt:lpstr>مهارات التقدم للوظيفة</vt:lpstr>
      <vt:lpstr>PowerPoint Presentation</vt:lpstr>
      <vt:lpstr>أهمية السيرة الذاتية</vt:lpstr>
      <vt:lpstr> </vt:lpstr>
      <vt:lpstr>كيفية كتابة سيرة ذاتية ناجحة؟</vt:lpstr>
      <vt:lpstr>أخطاء ينبغي أن نتفادها للحصول على سيرة ذاتية احترافية</vt:lpstr>
      <vt:lpstr>تابع أخطاء ينبغي أن نتفادها للحصول  على سيرة ذاتية احترافية</vt:lpstr>
      <vt:lpstr>تابع أخطاء ينبغي أن نتفادها للحصول  على سيرة ذاتية احترافية </vt:lpstr>
      <vt:lpstr>PowerPoint Presentation</vt:lpstr>
      <vt:lpstr>ثانياً: كتابة خطاب التقديم</vt:lpstr>
      <vt:lpstr>نصائح يجب مراعاتها عند إعداد خطاب التقديم ليكون احترافياً</vt:lpstr>
      <vt:lpstr>رابعاً: اجتياز المقابلات الشخصية </vt:lpstr>
      <vt:lpstr>الاستعداد للمقابلة الشخصية</vt:lpstr>
      <vt:lpstr>أثناء المقابلة الشخصية </vt:lpstr>
      <vt:lpstr>الأسئلة التي يجب أن تتوقعها أثناء المقابلة </vt:lpstr>
      <vt:lpstr>الأسئلة التي يمكن أن تسألها في المقابلة</vt:lpstr>
      <vt:lpstr>بعد انتهاء المقابلة الشخصية</vt:lpstr>
    </vt:vector>
  </TitlesOfParts>
  <Company>clearly presented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Coloured slides template background</dc:title>
  <dc:creator>Presentation Helper</dc:creator>
  <cp:lastModifiedBy>Sultan H. Binsaeed</cp:lastModifiedBy>
  <cp:revision>306</cp:revision>
  <dcterms:modified xsi:type="dcterms:W3CDTF">2016-12-28T06:43:33Z</dcterms:modified>
</cp:coreProperties>
</file>