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FFA5"/>
    <a:srgbClr val="FFFF99"/>
    <a:srgbClr val="FF0080"/>
    <a:srgbClr val="5D7E9D"/>
    <a:srgbClr val="CEC339"/>
    <a:srgbClr val="99CC00"/>
    <a:srgbClr val="00FF00"/>
    <a:srgbClr val="CCFF33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9" autoAdjust="0"/>
    <p:restoredTop sz="98046" autoAdjust="0"/>
  </p:normalViewPr>
  <p:slideViewPr>
    <p:cSldViewPr snapToObjects="1">
      <p:cViewPr>
        <p:scale>
          <a:sx n="81" d="100"/>
          <a:sy n="81" d="100"/>
        </p:scale>
        <p:origin x="-1542" y="78"/>
      </p:cViewPr>
      <p:guideLst>
        <p:guide orient="horz"/>
        <p:guide orient="horz" pos="192"/>
        <p:guide orient="horz" pos="96"/>
        <p:guide/>
        <p:guide pos="48"/>
        <p:guide pos="96"/>
      </p:guideLst>
    </p:cSldViewPr>
  </p:slideViewPr>
  <p:outlineViewPr>
    <p:cViewPr>
      <p:scale>
        <a:sx n="33" d="100"/>
        <a:sy n="33" d="100"/>
      </p:scale>
      <p:origin x="0" y="1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B5E00-842F-44D0-9889-3F50CC3B07D9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4A1FC88-7AAF-4FF6-828F-C217D686A1B5}" type="pres">
      <dgm:prSet presAssocID="{B8AB5E00-842F-44D0-9889-3F50CC3B07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884AD8-C545-4C3F-B903-949A52E8F046}" type="presOf" srcId="{B8AB5E00-842F-44D0-9889-3F50CC3B07D9}" destId="{54A1FC88-7AAF-4FF6-828F-C217D686A1B5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0EDA4A86-C013-4EB4-B2C6-B5B1EE822635}">
      <dgm:prSet phldrT="[نص]"/>
      <dgm:spPr/>
      <dgm:t>
        <a:bodyPr/>
        <a:lstStyle/>
        <a:p>
          <a:pPr rtl="1"/>
          <a:r>
            <a:rPr lang="ar-SA" b="1" dirty="0" smtClean="0"/>
            <a:t>أنواع السيرة الذاتية</a:t>
          </a:r>
          <a:endParaRPr lang="ar-SA" dirty="0"/>
        </a:p>
      </dgm:t>
    </dgm:pt>
    <dgm:pt modelId="{8AA42A5F-228F-4DD4-BDAE-25760316B3D3}" type="par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0BC27D85-66D7-4313-B04A-3C4B1EBFCF8C}" type="sib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C3DF2865-1861-472D-8F03-4F5E646F7DE2}">
      <dgm:prSet phldrT="[نص]" custT="1"/>
      <dgm:spPr/>
      <dgm:t>
        <a:bodyPr/>
        <a:lstStyle/>
        <a:p>
          <a:pPr rtl="1"/>
          <a:r>
            <a:rPr lang="ar-SA" sz="2400" b="1" dirty="0" smtClean="0"/>
            <a:t>1.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الورقية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7E62D148-62A0-483A-B61A-A2DA0656A86F}" type="par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4F2292A4-D0F5-430A-8BE2-8FEDFA8229DA}" type="sib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E4953041-2A7A-4AF8-9C46-A3F68A63CACE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1"/>
              </a:solidFill>
            </a:rPr>
            <a:t>أ</a:t>
          </a:r>
          <a:r>
            <a:rPr lang="ar-SA" sz="2400" dirty="0" smtClean="0">
              <a:solidFill>
                <a:schemeClr val="accent1"/>
              </a:solidFill>
            </a:rPr>
            <a:t>. المرتبة ترتيباً زمنياً</a:t>
          </a:r>
          <a:endParaRPr lang="ar-SA" sz="2400" dirty="0">
            <a:solidFill>
              <a:schemeClr val="accent1"/>
            </a:solidFill>
          </a:endParaRPr>
        </a:p>
      </dgm:t>
    </dgm:pt>
    <dgm:pt modelId="{196EBC56-1256-464C-8C8B-CE74B0F67DF6}" type="par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C453860-D26F-4AD5-AA0E-A37E13C8C2BD}" type="sib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321FDC0-37C9-48EA-85B4-D1A8C37B0CC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accent1"/>
              </a:solidFill>
            </a:rPr>
            <a:t>ب. المرتبة ترتيباً وظيفياً</a:t>
          </a:r>
          <a:endParaRPr lang="ar-SA" sz="2400" dirty="0">
            <a:solidFill>
              <a:schemeClr val="accent1"/>
            </a:solidFill>
          </a:endParaRPr>
        </a:p>
      </dgm:t>
    </dgm:pt>
    <dgm:pt modelId="{B96BEDA3-1931-4C70-A369-46D1035E0C2D}" type="par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25B1F8C0-AE57-41A8-B356-AAF2DFED7BB6}" type="sib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1D1120B1-7DA1-4B10-B594-9262838A8718}">
      <dgm:prSet phldrT="[نص]" custT="1"/>
      <dgm:spPr/>
      <dgm:t>
        <a:bodyPr/>
        <a:lstStyle/>
        <a:p>
          <a:pPr rtl="1"/>
          <a:r>
            <a:rPr lang="ar-SA" sz="2400" b="0" dirty="0" smtClean="0"/>
            <a:t>2.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الإلكترونية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1B52351E-D05B-43BE-AAEC-79B21FBC8DC7}" type="par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2F519955-1928-41CB-ABB6-36A53A71251C}" type="sib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FB673F0-0839-4FC4-86E3-DD7A1D0F50E8}" type="pres">
      <dgm:prSet presAssocID="{0EDA4A86-C013-4EB4-B2C6-B5B1EE822635}" presName="hierRoot1" presStyleCnt="0"/>
      <dgm:spPr/>
    </dgm:pt>
    <dgm:pt modelId="{02049CAA-E477-46B7-88FD-53466F65AB3B}" type="pres">
      <dgm:prSet presAssocID="{0EDA4A86-C013-4EB4-B2C6-B5B1EE822635}" presName="composite" presStyleCnt="0"/>
      <dgm:spPr/>
    </dgm:pt>
    <dgm:pt modelId="{CEC1C22E-5D0D-42A1-85A9-71E0F34EB7EA}" type="pres">
      <dgm:prSet presAssocID="{0EDA4A86-C013-4EB4-B2C6-B5B1EE822635}" presName="background" presStyleLbl="node0" presStyleIdx="0" presStyleCnt="1"/>
      <dgm:spPr/>
    </dgm:pt>
    <dgm:pt modelId="{4FD3074F-5189-4401-8D43-2F89B0C4B5DA}" type="pres">
      <dgm:prSet presAssocID="{0EDA4A86-C013-4EB4-B2C6-B5B1EE822635}" presName="text" presStyleLbl="fgAcc0" presStyleIdx="0" presStyleCnt="1" custScaleX="376252" custScaleY="76174" custLinFactY="-60338" custLinFactNeighborX="-33231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883568-2BF9-48A2-B96B-66383420819A}" type="pres">
      <dgm:prSet presAssocID="{0EDA4A86-C013-4EB4-B2C6-B5B1EE822635}" presName="hierChild2" presStyleCnt="0"/>
      <dgm:spPr/>
    </dgm:pt>
    <dgm:pt modelId="{FD6E2178-041B-47DF-898E-06BB1E5100F4}" type="pres">
      <dgm:prSet presAssocID="{7E62D148-62A0-483A-B61A-A2DA0656A86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B0C8AD1-518F-4D2E-AAEB-F5A9D3D72F16}" type="pres">
      <dgm:prSet presAssocID="{C3DF2865-1861-472D-8F03-4F5E646F7DE2}" presName="hierRoot2" presStyleCnt="0"/>
      <dgm:spPr/>
    </dgm:pt>
    <dgm:pt modelId="{0F13DE2C-D6C8-47A2-A38E-F9AB4F12470E}" type="pres">
      <dgm:prSet presAssocID="{C3DF2865-1861-472D-8F03-4F5E646F7DE2}" presName="composite2" presStyleCnt="0"/>
      <dgm:spPr/>
    </dgm:pt>
    <dgm:pt modelId="{49312568-3206-4311-B7A1-86161B971C57}" type="pres">
      <dgm:prSet presAssocID="{C3DF2865-1861-472D-8F03-4F5E646F7DE2}" presName="background2" presStyleLbl="node2" presStyleIdx="0" presStyleCnt="2"/>
      <dgm:spPr/>
    </dgm:pt>
    <dgm:pt modelId="{DF0A9434-92EF-4364-B574-0B3B5A1F841F}" type="pres">
      <dgm:prSet presAssocID="{C3DF2865-1861-472D-8F03-4F5E646F7DE2}" presName="text2" presStyleLbl="fgAcc2" presStyleIdx="0" presStyleCnt="2" custScaleX="164991" custScaleY="93547" custLinFactNeighborX="-23094" custLinFactNeighborY="-707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6E0E5D-3B70-45BB-B251-1D3CD50996B8}" type="pres">
      <dgm:prSet presAssocID="{C3DF2865-1861-472D-8F03-4F5E646F7DE2}" presName="hierChild3" presStyleCnt="0"/>
      <dgm:spPr/>
    </dgm:pt>
    <dgm:pt modelId="{21113E4D-CB7E-4E5C-9E25-90BAF2517FE0}" type="pres">
      <dgm:prSet presAssocID="{196EBC56-1256-464C-8C8B-CE74B0F67DF6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30379A7-AD3B-45C1-B897-A2AD75635D08}" type="pres">
      <dgm:prSet presAssocID="{E4953041-2A7A-4AF8-9C46-A3F68A63CACE}" presName="hierRoot3" presStyleCnt="0"/>
      <dgm:spPr/>
    </dgm:pt>
    <dgm:pt modelId="{38F1B35B-A1B7-45B2-991E-DC41DA68D50D}" type="pres">
      <dgm:prSet presAssocID="{E4953041-2A7A-4AF8-9C46-A3F68A63CACE}" presName="composite3" presStyleCnt="0"/>
      <dgm:spPr/>
    </dgm:pt>
    <dgm:pt modelId="{8B13B3C3-C15D-4E1E-8F22-FCEB68D1FD46}" type="pres">
      <dgm:prSet presAssocID="{E4953041-2A7A-4AF8-9C46-A3F68A63CACE}" presName="background3" presStyleLbl="node3" presStyleIdx="0" presStyleCnt="2"/>
      <dgm:spPr/>
    </dgm:pt>
    <dgm:pt modelId="{A687EFEE-F21C-4BAA-A123-8A04453D766A}" type="pres">
      <dgm:prSet presAssocID="{E4953041-2A7A-4AF8-9C46-A3F68A63CACE}" presName="text3" presStyleLbl="fgAcc3" presStyleIdx="0" presStyleCnt="2" custScaleX="155907" custLinFactNeighborX="14272" custLinFactNeighborY="44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58235E-10B1-4E93-B15F-387BB2E3A8AF}" type="pres">
      <dgm:prSet presAssocID="{E4953041-2A7A-4AF8-9C46-A3F68A63CACE}" presName="hierChild4" presStyleCnt="0"/>
      <dgm:spPr/>
    </dgm:pt>
    <dgm:pt modelId="{BFC5BA23-DACC-455C-AD21-BF92960E93B9}" type="pres">
      <dgm:prSet presAssocID="{B96BEDA3-1931-4C70-A369-46D1035E0C2D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35BE0584-18F2-4922-9286-2FFEAF6410CF}" type="pres">
      <dgm:prSet presAssocID="{5321FDC0-37C9-48EA-85B4-D1A8C37B0CC5}" presName="hierRoot3" presStyleCnt="0"/>
      <dgm:spPr/>
    </dgm:pt>
    <dgm:pt modelId="{C3215706-F593-4276-A712-ADF967F23232}" type="pres">
      <dgm:prSet presAssocID="{5321FDC0-37C9-48EA-85B4-D1A8C37B0CC5}" presName="composite3" presStyleCnt="0"/>
      <dgm:spPr/>
    </dgm:pt>
    <dgm:pt modelId="{0E4FF397-3401-48E3-A7F4-976AF68BAA04}" type="pres">
      <dgm:prSet presAssocID="{5321FDC0-37C9-48EA-85B4-D1A8C37B0CC5}" presName="background3" presStyleLbl="node3" presStyleIdx="1" presStyleCnt="2"/>
      <dgm:spPr/>
    </dgm:pt>
    <dgm:pt modelId="{F2B4C5E5-E960-4657-9C45-2AFC17B4BFBC}" type="pres">
      <dgm:prSet presAssocID="{5321FDC0-37C9-48EA-85B4-D1A8C37B0CC5}" presName="text3" presStyleLbl="fgAcc3" presStyleIdx="1" presStyleCnt="2" custScaleX="150501" custLinFactNeighborX="55503" custLinFactNeighborY="16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556FD5-10A1-452D-8477-ADCC72B40C83}" type="pres">
      <dgm:prSet presAssocID="{5321FDC0-37C9-48EA-85B4-D1A8C37B0CC5}" presName="hierChild4" presStyleCnt="0"/>
      <dgm:spPr/>
    </dgm:pt>
    <dgm:pt modelId="{B288FE3E-B3BE-43D4-A7FF-A1B013FE20DE}" type="pres">
      <dgm:prSet presAssocID="{1B52351E-D05B-43BE-AAEC-79B21FBC8DC7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6384FEC-E4D9-42B0-A2A3-05F9156BD0E4}" type="pres">
      <dgm:prSet presAssocID="{1D1120B1-7DA1-4B10-B594-9262838A8718}" presName="hierRoot2" presStyleCnt="0"/>
      <dgm:spPr/>
    </dgm:pt>
    <dgm:pt modelId="{2E59665F-F76C-4D18-AEB7-C95049D50D2F}" type="pres">
      <dgm:prSet presAssocID="{1D1120B1-7DA1-4B10-B594-9262838A8718}" presName="composite2" presStyleCnt="0"/>
      <dgm:spPr/>
    </dgm:pt>
    <dgm:pt modelId="{18103290-B210-4A36-A674-E840F93536DE}" type="pres">
      <dgm:prSet presAssocID="{1D1120B1-7DA1-4B10-B594-9262838A8718}" presName="background2" presStyleLbl="node2" presStyleIdx="1" presStyleCnt="2"/>
      <dgm:spPr/>
    </dgm:pt>
    <dgm:pt modelId="{07AC098C-BF5E-4B0A-8B24-27F1C7A9F234}" type="pres">
      <dgm:prSet presAssocID="{1D1120B1-7DA1-4B10-B594-9262838A8718}" presName="text2" presStyleLbl="fgAcc2" presStyleIdx="1" presStyleCnt="2" custScaleX="171315" custScaleY="83280" custLinFactNeighborX="-14458" custLinFactNeighborY="-676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100ADF-81A3-4BDF-9F93-81D4A038D304}" type="pres">
      <dgm:prSet presAssocID="{1D1120B1-7DA1-4B10-B594-9262838A8718}" presName="hierChild3" presStyleCnt="0"/>
      <dgm:spPr/>
    </dgm:pt>
  </dgm:ptLst>
  <dgm:cxnLst>
    <dgm:cxn modelId="{05E1332D-E77C-4C3C-98D3-F1900A594B86}" type="presOf" srcId="{7E62D148-62A0-483A-B61A-A2DA0656A86F}" destId="{FD6E2178-041B-47DF-898E-06BB1E5100F4}" srcOrd="0" destOrd="0" presId="urn:microsoft.com/office/officeart/2005/8/layout/hierarchy1"/>
    <dgm:cxn modelId="{FCEF526C-DA34-46C4-8826-70EE636EF8DC}" type="presOf" srcId="{B96BEDA3-1931-4C70-A369-46D1035E0C2D}" destId="{BFC5BA23-DACC-455C-AD21-BF92960E93B9}" srcOrd="0" destOrd="0" presId="urn:microsoft.com/office/officeart/2005/8/layout/hierarchy1"/>
    <dgm:cxn modelId="{6651D0F3-39AF-43BE-803A-9EFD100A40BA}" type="presOf" srcId="{196EBC56-1256-464C-8C8B-CE74B0F67DF6}" destId="{21113E4D-CB7E-4E5C-9E25-90BAF2517FE0}" srcOrd="0" destOrd="0" presId="urn:microsoft.com/office/officeart/2005/8/layout/hierarchy1"/>
    <dgm:cxn modelId="{939C90EE-06BE-4B7E-BF92-C47917115C11}" srcId="{6BAEA7CB-09C3-494D-B9A2-678B55E5E549}" destId="{0EDA4A86-C013-4EB4-B2C6-B5B1EE822635}" srcOrd="0" destOrd="0" parTransId="{8AA42A5F-228F-4DD4-BDAE-25760316B3D3}" sibTransId="{0BC27D85-66D7-4313-B04A-3C4B1EBFCF8C}"/>
    <dgm:cxn modelId="{CDCBA8B0-8F1A-43FD-AA32-4EF1601D65A0}" srcId="{C3DF2865-1861-472D-8F03-4F5E646F7DE2}" destId="{5321FDC0-37C9-48EA-85B4-D1A8C37B0CC5}" srcOrd="1" destOrd="0" parTransId="{B96BEDA3-1931-4C70-A369-46D1035E0C2D}" sibTransId="{25B1F8C0-AE57-41A8-B356-AAF2DFED7BB6}"/>
    <dgm:cxn modelId="{6CDC6FFE-0613-493F-95B6-8640F9F2B86A}" type="presOf" srcId="{0EDA4A86-C013-4EB4-B2C6-B5B1EE822635}" destId="{4FD3074F-5189-4401-8D43-2F89B0C4B5DA}" srcOrd="0" destOrd="0" presId="urn:microsoft.com/office/officeart/2005/8/layout/hierarchy1"/>
    <dgm:cxn modelId="{A8E31C2E-B2AF-4D80-A8A9-0A96B6C505EC}" srcId="{0EDA4A86-C013-4EB4-B2C6-B5B1EE822635}" destId="{C3DF2865-1861-472D-8F03-4F5E646F7DE2}" srcOrd="0" destOrd="0" parTransId="{7E62D148-62A0-483A-B61A-A2DA0656A86F}" sibTransId="{4F2292A4-D0F5-430A-8BE2-8FEDFA8229DA}"/>
    <dgm:cxn modelId="{8DE5F249-5F9F-4520-B3F7-7F4EA816DD4A}" type="presOf" srcId="{6BAEA7CB-09C3-494D-B9A2-678B55E5E549}" destId="{1553802F-B49E-4FAF-A76D-9A1867F82892}" srcOrd="0" destOrd="0" presId="urn:microsoft.com/office/officeart/2005/8/layout/hierarchy1"/>
    <dgm:cxn modelId="{CD504773-CA13-4490-80F2-82FD0BA4897B}" type="presOf" srcId="{1B52351E-D05B-43BE-AAEC-79B21FBC8DC7}" destId="{B288FE3E-B3BE-43D4-A7FF-A1B013FE20DE}" srcOrd="0" destOrd="0" presId="urn:microsoft.com/office/officeart/2005/8/layout/hierarchy1"/>
    <dgm:cxn modelId="{9C044621-7310-4AA6-9E7B-1CEEAE90AC1D}" type="presOf" srcId="{E4953041-2A7A-4AF8-9C46-A3F68A63CACE}" destId="{A687EFEE-F21C-4BAA-A123-8A04453D766A}" srcOrd="0" destOrd="0" presId="urn:microsoft.com/office/officeart/2005/8/layout/hierarchy1"/>
    <dgm:cxn modelId="{0D0CC3EC-FFBD-424E-ADA6-9369FF74D8E7}" type="presOf" srcId="{5321FDC0-37C9-48EA-85B4-D1A8C37B0CC5}" destId="{F2B4C5E5-E960-4657-9C45-2AFC17B4BFBC}" srcOrd="0" destOrd="0" presId="urn:microsoft.com/office/officeart/2005/8/layout/hierarchy1"/>
    <dgm:cxn modelId="{EA456E85-C558-45A7-8F6D-8D13DD94AB7F}" srcId="{C3DF2865-1861-472D-8F03-4F5E646F7DE2}" destId="{E4953041-2A7A-4AF8-9C46-A3F68A63CACE}" srcOrd="0" destOrd="0" parTransId="{196EBC56-1256-464C-8C8B-CE74B0F67DF6}" sibTransId="{5C453860-D26F-4AD5-AA0E-A37E13C8C2BD}"/>
    <dgm:cxn modelId="{D5F5A637-3E8C-420A-BE70-708DFCEB9962}" type="presOf" srcId="{C3DF2865-1861-472D-8F03-4F5E646F7DE2}" destId="{DF0A9434-92EF-4364-B574-0B3B5A1F841F}" srcOrd="0" destOrd="0" presId="urn:microsoft.com/office/officeart/2005/8/layout/hierarchy1"/>
    <dgm:cxn modelId="{D71E36DC-4574-4811-9EEB-6D1966D15D84}" srcId="{0EDA4A86-C013-4EB4-B2C6-B5B1EE822635}" destId="{1D1120B1-7DA1-4B10-B594-9262838A8718}" srcOrd="1" destOrd="0" parTransId="{1B52351E-D05B-43BE-AAEC-79B21FBC8DC7}" sibTransId="{2F519955-1928-41CB-ABB6-36A53A71251C}"/>
    <dgm:cxn modelId="{1FDF6B5A-6C9C-4818-91F1-A5129F891027}" type="presOf" srcId="{1D1120B1-7DA1-4B10-B594-9262838A8718}" destId="{07AC098C-BF5E-4B0A-8B24-27F1C7A9F234}" srcOrd="0" destOrd="0" presId="urn:microsoft.com/office/officeart/2005/8/layout/hierarchy1"/>
    <dgm:cxn modelId="{5F4490FF-8367-4AD5-9AEA-A82C05B3A9E2}" type="presParOf" srcId="{1553802F-B49E-4FAF-A76D-9A1867F82892}" destId="{4FB673F0-0839-4FC4-86E3-DD7A1D0F50E8}" srcOrd="0" destOrd="0" presId="urn:microsoft.com/office/officeart/2005/8/layout/hierarchy1"/>
    <dgm:cxn modelId="{866D6FA2-66AF-4AD9-AFCB-76300F3707A9}" type="presParOf" srcId="{4FB673F0-0839-4FC4-86E3-DD7A1D0F50E8}" destId="{02049CAA-E477-46B7-88FD-53466F65AB3B}" srcOrd="0" destOrd="0" presId="urn:microsoft.com/office/officeart/2005/8/layout/hierarchy1"/>
    <dgm:cxn modelId="{DAA98E74-3D92-4075-9EAE-7E077D733B03}" type="presParOf" srcId="{02049CAA-E477-46B7-88FD-53466F65AB3B}" destId="{CEC1C22E-5D0D-42A1-85A9-71E0F34EB7EA}" srcOrd="0" destOrd="0" presId="urn:microsoft.com/office/officeart/2005/8/layout/hierarchy1"/>
    <dgm:cxn modelId="{136AB006-0762-4176-A7B3-AC6B0EA5C752}" type="presParOf" srcId="{02049CAA-E477-46B7-88FD-53466F65AB3B}" destId="{4FD3074F-5189-4401-8D43-2F89B0C4B5DA}" srcOrd="1" destOrd="0" presId="urn:microsoft.com/office/officeart/2005/8/layout/hierarchy1"/>
    <dgm:cxn modelId="{E88FD10A-17C7-44E8-A17F-95108E4276F8}" type="presParOf" srcId="{4FB673F0-0839-4FC4-86E3-DD7A1D0F50E8}" destId="{3C883568-2BF9-48A2-B96B-66383420819A}" srcOrd="1" destOrd="0" presId="urn:microsoft.com/office/officeart/2005/8/layout/hierarchy1"/>
    <dgm:cxn modelId="{48174C28-6FDE-4ABC-A975-2BF24FFDC4A7}" type="presParOf" srcId="{3C883568-2BF9-48A2-B96B-66383420819A}" destId="{FD6E2178-041B-47DF-898E-06BB1E5100F4}" srcOrd="0" destOrd="0" presId="urn:microsoft.com/office/officeart/2005/8/layout/hierarchy1"/>
    <dgm:cxn modelId="{C5DDEAF9-5FF0-46BF-BAE0-3CC8C56C6D72}" type="presParOf" srcId="{3C883568-2BF9-48A2-B96B-66383420819A}" destId="{0B0C8AD1-518F-4D2E-AAEB-F5A9D3D72F16}" srcOrd="1" destOrd="0" presId="urn:microsoft.com/office/officeart/2005/8/layout/hierarchy1"/>
    <dgm:cxn modelId="{417373B1-1E5D-47E9-83D8-6CB9F6024FF5}" type="presParOf" srcId="{0B0C8AD1-518F-4D2E-AAEB-F5A9D3D72F16}" destId="{0F13DE2C-D6C8-47A2-A38E-F9AB4F12470E}" srcOrd="0" destOrd="0" presId="urn:microsoft.com/office/officeart/2005/8/layout/hierarchy1"/>
    <dgm:cxn modelId="{A1F51349-B729-47B7-AD1C-04C3F910C4EE}" type="presParOf" srcId="{0F13DE2C-D6C8-47A2-A38E-F9AB4F12470E}" destId="{49312568-3206-4311-B7A1-86161B971C57}" srcOrd="0" destOrd="0" presId="urn:microsoft.com/office/officeart/2005/8/layout/hierarchy1"/>
    <dgm:cxn modelId="{CA39B93A-E30C-44C2-9956-CE33E6E9A2B6}" type="presParOf" srcId="{0F13DE2C-D6C8-47A2-A38E-F9AB4F12470E}" destId="{DF0A9434-92EF-4364-B574-0B3B5A1F841F}" srcOrd="1" destOrd="0" presId="urn:microsoft.com/office/officeart/2005/8/layout/hierarchy1"/>
    <dgm:cxn modelId="{EA87F7C0-E0E1-4795-91AB-4FADD5C12FDA}" type="presParOf" srcId="{0B0C8AD1-518F-4D2E-AAEB-F5A9D3D72F16}" destId="{946E0E5D-3B70-45BB-B251-1D3CD50996B8}" srcOrd="1" destOrd="0" presId="urn:microsoft.com/office/officeart/2005/8/layout/hierarchy1"/>
    <dgm:cxn modelId="{D0BA0A0A-AE66-48A6-90DE-7A84476E6295}" type="presParOf" srcId="{946E0E5D-3B70-45BB-B251-1D3CD50996B8}" destId="{21113E4D-CB7E-4E5C-9E25-90BAF2517FE0}" srcOrd="0" destOrd="0" presId="urn:microsoft.com/office/officeart/2005/8/layout/hierarchy1"/>
    <dgm:cxn modelId="{43F37DB8-DB22-4830-9F4B-EBCAE9C92B80}" type="presParOf" srcId="{946E0E5D-3B70-45BB-B251-1D3CD50996B8}" destId="{D30379A7-AD3B-45C1-B897-A2AD75635D08}" srcOrd="1" destOrd="0" presId="urn:microsoft.com/office/officeart/2005/8/layout/hierarchy1"/>
    <dgm:cxn modelId="{856A93FC-E798-495B-8552-41D6E0FF5EA9}" type="presParOf" srcId="{D30379A7-AD3B-45C1-B897-A2AD75635D08}" destId="{38F1B35B-A1B7-45B2-991E-DC41DA68D50D}" srcOrd="0" destOrd="0" presId="urn:microsoft.com/office/officeart/2005/8/layout/hierarchy1"/>
    <dgm:cxn modelId="{276FB455-37A0-4988-8CDF-619ADE0FA8CF}" type="presParOf" srcId="{38F1B35B-A1B7-45B2-991E-DC41DA68D50D}" destId="{8B13B3C3-C15D-4E1E-8F22-FCEB68D1FD46}" srcOrd="0" destOrd="0" presId="urn:microsoft.com/office/officeart/2005/8/layout/hierarchy1"/>
    <dgm:cxn modelId="{22445517-2691-4A5B-8369-BAA22ECA2057}" type="presParOf" srcId="{38F1B35B-A1B7-45B2-991E-DC41DA68D50D}" destId="{A687EFEE-F21C-4BAA-A123-8A04453D766A}" srcOrd="1" destOrd="0" presId="urn:microsoft.com/office/officeart/2005/8/layout/hierarchy1"/>
    <dgm:cxn modelId="{695374AE-A24C-4B3C-BB4F-FBEB2C676631}" type="presParOf" srcId="{D30379A7-AD3B-45C1-B897-A2AD75635D08}" destId="{C658235E-10B1-4E93-B15F-387BB2E3A8AF}" srcOrd="1" destOrd="0" presId="urn:microsoft.com/office/officeart/2005/8/layout/hierarchy1"/>
    <dgm:cxn modelId="{520C3750-EBDE-44DB-80FA-7E66E86DC6BB}" type="presParOf" srcId="{946E0E5D-3B70-45BB-B251-1D3CD50996B8}" destId="{BFC5BA23-DACC-455C-AD21-BF92960E93B9}" srcOrd="2" destOrd="0" presId="urn:microsoft.com/office/officeart/2005/8/layout/hierarchy1"/>
    <dgm:cxn modelId="{9AD381EC-29E0-42AC-8623-166A233C1944}" type="presParOf" srcId="{946E0E5D-3B70-45BB-B251-1D3CD50996B8}" destId="{35BE0584-18F2-4922-9286-2FFEAF6410CF}" srcOrd="3" destOrd="0" presId="urn:microsoft.com/office/officeart/2005/8/layout/hierarchy1"/>
    <dgm:cxn modelId="{9340D2EE-7AF9-4EBE-AC7A-A2AF8ED367E3}" type="presParOf" srcId="{35BE0584-18F2-4922-9286-2FFEAF6410CF}" destId="{C3215706-F593-4276-A712-ADF967F23232}" srcOrd="0" destOrd="0" presId="urn:microsoft.com/office/officeart/2005/8/layout/hierarchy1"/>
    <dgm:cxn modelId="{F22B44AC-F346-4768-8661-0F86A3B459A2}" type="presParOf" srcId="{C3215706-F593-4276-A712-ADF967F23232}" destId="{0E4FF397-3401-48E3-A7F4-976AF68BAA04}" srcOrd="0" destOrd="0" presId="urn:microsoft.com/office/officeart/2005/8/layout/hierarchy1"/>
    <dgm:cxn modelId="{D35413EB-8FA7-4647-AA4F-F243437AFEEE}" type="presParOf" srcId="{C3215706-F593-4276-A712-ADF967F23232}" destId="{F2B4C5E5-E960-4657-9C45-2AFC17B4BFBC}" srcOrd="1" destOrd="0" presId="urn:microsoft.com/office/officeart/2005/8/layout/hierarchy1"/>
    <dgm:cxn modelId="{0EF0A040-91BC-49BA-8010-39DFF494CA05}" type="presParOf" srcId="{35BE0584-18F2-4922-9286-2FFEAF6410CF}" destId="{41556FD5-10A1-452D-8477-ADCC72B40C83}" srcOrd="1" destOrd="0" presId="urn:microsoft.com/office/officeart/2005/8/layout/hierarchy1"/>
    <dgm:cxn modelId="{C19357EF-C625-4736-891B-77D5DA63D72D}" type="presParOf" srcId="{3C883568-2BF9-48A2-B96B-66383420819A}" destId="{B288FE3E-B3BE-43D4-A7FF-A1B013FE20DE}" srcOrd="2" destOrd="0" presId="urn:microsoft.com/office/officeart/2005/8/layout/hierarchy1"/>
    <dgm:cxn modelId="{6D233004-6C72-48D1-84F4-5F0BCD203B38}" type="presParOf" srcId="{3C883568-2BF9-48A2-B96B-66383420819A}" destId="{76384FEC-E4D9-42B0-A2A3-05F9156BD0E4}" srcOrd="3" destOrd="0" presId="urn:microsoft.com/office/officeart/2005/8/layout/hierarchy1"/>
    <dgm:cxn modelId="{43D6E85E-5860-401E-A1CE-5C1B076138E9}" type="presParOf" srcId="{76384FEC-E4D9-42B0-A2A3-05F9156BD0E4}" destId="{2E59665F-F76C-4D18-AEB7-C95049D50D2F}" srcOrd="0" destOrd="0" presId="urn:microsoft.com/office/officeart/2005/8/layout/hierarchy1"/>
    <dgm:cxn modelId="{554F22B4-1DCF-494E-9422-A55398844896}" type="presParOf" srcId="{2E59665F-F76C-4D18-AEB7-C95049D50D2F}" destId="{18103290-B210-4A36-A674-E840F93536DE}" srcOrd="0" destOrd="0" presId="urn:microsoft.com/office/officeart/2005/8/layout/hierarchy1"/>
    <dgm:cxn modelId="{B0DB6AD4-D686-4B9C-9FA5-CD5CAE4A4E19}" type="presParOf" srcId="{2E59665F-F76C-4D18-AEB7-C95049D50D2F}" destId="{07AC098C-BF5E-4B0A-8B24-27F1C7A9F234}" srcOrd="1" destOrd="0" presId="urn:microsoft.com/office/officeart/2005/8/layout/hierarchy1"/>
    <dgm:cxn modelId="{B24E8660-8D31-49E5-804B-E4E67B9EDA18}" type="presParOf" srcId="{76384FEC-E4D9-42B0-A2A3-05F9156BD0E4}" destId="{C4100ADF-81A3-4BDF-9F93-81D4A038D30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9052738-E606-42BA-92D3-0C6C50A28DA2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AFEC507-BD9D-448A-BF7F-1871DC1E5687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1F2FE56-AC8D-4C38-B49E-C40CA4DEF675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A931CE25-5DF1-4E5A-9039-D997EE6A0D7A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6">
                  <a:lumMod val="50000"/>
                </a:schemeClr>
              </a:solidFill>
            </a:rPr>
            <a:t>1</a:t>
          </a:r>
          <a:r>
            <a:rPr lang="ar-SA" sz="20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dirty="0" smtClean="0">
              <a:solidFill>
                <a:schemeClr val="bg2"/>
              </a:solidFill>
            </a:rPr>
            <a:t>اسم المرسل وبياناته, وتاريخ كتابة الخطاب(في الجزء العلوي الأيسر)المكتوب بالعربية والعكس للمكتوب بالإنجليزية</a:t>
          </a:r>
          <a:r>
            <a:rPr lang="ar-SA" sz="2400" dirty="0" smtClean="0">
              <a:solidFill>
                <a:schemeClr val="bg2"/>
              </a:solidFill>
            </a:rPr>
            <a:t>.</a:t>
          </a:r>
          <a:endParaRPr lang="ar-SA" sz="2400" dirty="0">
            <a:solidFill>
              <a:schemeClr val="bg2"/>
            </a:solidFill>
          </a:endParaRPr>
        </a:p>
      </dgm:t>
    </dgm:pt>
    <dgm:pt modelId="{FC1321F3-5580-41E6-9986-DC4F88DC4028}" type="parTrans" cxnId="{5C8CF1BF-8C31-41C8-8DC5-692E19CB0B58}">
      <dgm:prSet/>
      <dgm:spPr/>
      <dgm:t>
        <a:bodyPr/>
        <a:lstStyle/>
        <a:p>
          <a:pPr rtl="1"/>
          <a:endParaRPr lang="ar-SA"/>
        </a:p>
      </dgm:t>
    </dgm:pt>
    <dgm:pt modelId="{1C1F0F70-53F1-4FD4-87C2-06AF36692C2D}" type="sibTrans" cxnId="{5C8CF1BF-8C31-41C8-8DC5-692E19CB0B58}">
      <dgm:prSet/>
      <dgm:spPr/>
      <dgm:t>
        <a:bodyPr/>
        <a:lstStyle/>
        <a:p>
          <a:pPr rtl="1"/>
          <a:endParaRPr lang="ar-SA"/>
        </a:p>
      </dgm:t>
    </dgm:pt>
    <dgm:pt modelId="{71BD84A5-9A0C-431D-8D9A-4D00AE40891A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1">
                  <a:lumMod val="75000"/>
                </a:schemeClr>
              </a:solidFill>
            </a:rPr>
            <a:t>2. اسم المرسل إليه وبياناته (في الجزء العلوي الأيمن) للمكتوب بالعربية والعكس للمكتوب بالإنجليزية.</a:t>
          </a:r>
          <a:endParaRPr lang="ar-SA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045EC6B-7827-4E6D-A06A-FA52F73828E0}" type="parTrans" cxnId="{7AE2F426-EDA1-44F4-BAAA-2963200BF553}">
      <dgm:prSet/>
      <dgm:spPr/>
      <dgm:t>
        <a:bodyPr/>
        <a:lstStyle/>
        <a:p>
          <a:pPr rtl="1"/>
          <a:endParaRPr lang="ar-SA"/>
        </a:p>
      </dgm:t>
    </dgm:pt>
    <dgm:pt modelId="{F0BE8E4C-83AE-4C15-BD1E-4D9EFAF68E04}" type="sibTrans" cxnId="{7AE2F426-EDA1-44F4-BAAA-2963200BF553}">
      <dgm:prSet/>
      <dgm:spPr/>
      <dgm:t>
        <a:bodyPr/>
        <a:lstStyle/>
        <a:p>
          <a:pPr rtl="1"/>
          <a:endParaRPr lang="ar-SA"/>
        </a:p>
      </dgm:t>
    </dgm:pt>
    <dgm:pt modelId="{00FBDB4A-75DA-4E95-BF59-AA433F1F96C0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bg2"/>
              </a:solidFill>
            </a:rPr>
            <a:t>3</a:t>
          </a:r>
          <a:r>
            <a:rPr lang="ar-SA" sz="20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dirty="0" smtClean="0">
              <a:solidFill>
                <a:schemeClr val="bg2"/>
              </a:solidFill>
            </a:rPr>
            <a:t>حدد الوظيفة التي تتقدم إليها.</a:t>
          </a:r>
          <a:endParaRPr lang="ar-SA" sz="2000" dirty="0">
            <a:solidFill>
              <a:schemeClr val="bg2"/>
            </a:solidFill>
          </a:endParaRPr>
        </a:p>
      </dgm:t>
    </dgm:pt>
    <dgm:pt modelId="{E3C7550F-9BD3-49D3-9C8B-135004A3BD81}" type="parTrans" cxnId="{D07B2E64-053A-4FEB-84F6-83CA42EAC419}">
      <dgm:prSet/>
      <dgm:spPr/>
      <dgm:t>
        <a:bodyPr/>
        <a:lstStyle/>
        <a:p>
          <a:pPr rtl="1"/>
          <a:endParaRPr lang="ar-SA"/>
        </a:p>
      </dgm:t>
    </dgm:pt>
    <dgm:pt modelId="{A63BB116-8429-4E6B-BA4C-19A3914F0BAA}" type="sibTrans" cxnId="{D07B2E64-053A-4FEB-84F6-83CA42EAC419}">
      <dgm:prSet/>
      <dgm:spPr/>
      <dgm:t>
        <a:bodyPr/>
        <a:lstStyle/>
        <a:p>
          <a:pPr rtl="1"/>
          <a:endParaRPr lang="ar-SA"/>
        </a:p>
      </dgm:t>
    </dgm:pt>
    <dgm:pt modelId="{2AB989F0-14CF-4A6A-9F17-3FFDCFFC37AF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bg2"/>
              </a:solidFill>
            </a:rPr>
            <a:t>5</a:t>
          </a:r>
          <a:r>
            <a:rPr lang="ar-SA" sz="20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dirty="0" smtClean="0">
              <a:solidFill>
                <a:schemeClr val="bg2"/>
              </a:solidFill>
            </a:rPr>
            <a:t>أبرز أهم انجازاتك.</a:t>
          </a:r>
          <a:endParaRPr lang="ar-SA" sz="2000" dirty="0">
            <a:solidFill>
              <a:schemeClr val="bg2"/>
            </a:solidFill>
          </a:endParaRPr>
        </a:p>
      </dgm:t>
    </dgm:pt>
    <dgm:pt modelId="{5C0A5393-2C4E-4536-8B5E-5C6726ABC1F3}" type="parTrans" cxnId="{59954070-6B2D-4F1C-85AE-82C51C35515E}">
      <dgm:prSet/>
      <dgm:spPr/>
      <dgm:t>
        <a:bodyPr/>
        <a:lstStyle/>
        <a:p>
          <a:pPr rtl="1"/>
          <a:endParaRPr lang="ar-SA"/>
        </a:p>
      </dgm:t>
    </dgm:pt>
    <dgm:pt modelId="{0DF39AC3-73EC-4531-97B4-41DAFF13622D}" type="sibTrans" cxnId="{59954070-6B2D-4F1C-85AE-82C51C35515E}">
      <dgm:prSet/>
      <dgm:spPr/>
      <dgm:t>
        <a:bodyPr/>
        <a:lstStyle/>
        <a:p>
          <a:pPr rtl="1"/>
          <a:endParaRPr lang="ar-SA"/>
        </a:p>
      </dgm:t>
    </dgm:pt>
    <dgm:pt modelId="{BAEBB6FB-D956-4DD3-8E0C-0B7CA93A5218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1">
                  <a:lumMod val="75000"/>
                </a:schemeClr>
              </a:solidFill>
            </a:rPr>
            <a:t>4.عرفي نفسك, والإشارة إلى توافق نفسك وامكاناتك مع المنصب الشاغر</a:t>
          </a:r>
          <a:r>
            <a:rPr lang="ar-SA" sz="2000" dirty="0" smtClean="0">
              <a:solidFill>
                <a:schemeClr val="accent1">
                  <a:lumMod val="75000"/>
                </a:schemeClr>
              </a:solidFill>
            </a:rPr>
            <a:t>.</a:t>
          </a:r>
          <a:endParaRPr lang="ar-SA" sz="2000" dirty="0">
            <a:solidFill>
              <a:schemeClr val="accent1">
                <a:lumMod val="75000"/>
              </a:schemeClr>
            </a:solidFill>
          </a:endParaRPr>
        </a:p>
      </dgm:t>
    </dgm:pt>
    <dgm:pt modelId="{9991E719-3413-457F-8D3A-FAB2D658DA5B}" type="parTrans" cxnId="{27C4684E-5533-419E-A5F7-7A9056B1C292}">
      <dgm:prSet/>
      <dgm:spPr/>
      <dgm:t>
        <a:bodyPr/>
        <a:lstStyle/>
        <a:p>
          <a:pPr rtl="1"/>
          <a:endParaRPr lang="ar-SA"/>
        </a:p>
      </dgm:t>
    </dgm:pt>
    <dgm:pt modelId="{6EA3BAC9-D3DF-4B93-90CB-CB0D5B06FC24}" type="sibTrans" cxnId="{27C4684E-5533-419E-A5F7-7A9056B1C292}">
      <dgm:prSet/>
      <dgm:spPr/>
      <dgm:t>
        <a:bodyPr/>
        <a:lstStyle/>
        <a:p>
          <a:pPr rtl="1"/>
          <a:endParaRPr lang="ar-SA"/>
        </a:p>
      </dgm:t>
    </dgm:pt>
    <dgm:pt modelId="{600B77C1-8112-4A59-AD93-D454C78378BE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1">
                  <a:lumMod val="75000"/>
                </a:schemeClr>
              </a:solidFill>
            </a:rPr>
            <a:t>6.أكد اهتمامك بالانضمام للمؤسسة المستهدفة.</a:t>
          </a:r>
          <a:endParaRPr lang="ar-SA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D6E468E4-F2C8-4E4F-ABAD-D4BFC79C4DEE}" type="parTrans" cxnId="{6F63E1DA-2C3E-4E2D-A6BD-91282FECB19F}">
      <dgm:prSet/>
      <dgm:spPr/>
      <dgm:t>
        <a:bodyPr/>
        <a:lstStyle/>
        <a:p>
          <a:pPr rtl="1"/>
          <a:endParaRPr lang="ar-SA"/>
        </a:p>
      </dgm:t>
    </dgm:pt>
    <dgm:pt modelId="{6220968E-F89E-44B8-92D5-FB96C3B8F3ED}" type="sibTrans" cxnId="{6F63E1DA-2C3E-4E2D-A6BD-91282FECB19F}">
      <dgm:prSet/>
      <dgm:spPr/>
      <dgm:t>
        <a:bodyPr/>
        <a:lstStyle/>
        <a:p>
          <a:pPr rtl="1"/>
          <a:endParaRPr lang="ar-SA"/>
        </a:p>
      </dgm:t>
    </dgm:pt>
    <dgm:pt modelId="{8D3A3FCE-00D2-4C45-B293-A1E6B455B259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bg2"/>
              </a:solidFill>
            </a:rPr>
            <a:t>7.اختمي خطابك بوعدك بالاتصال بالمرسل إليه في وقت ويوم محدد.</a:t>
          </a:r>
          <a:endParaRPr lang="ar-SA" sz="2000" dirty="0">
            <a:solidFill>
              <a:schemeClr val="bg2"/>
            </a:solidFill>
          </a:endParaRPr>
        </a:p>
      </dgm:t>
    </dgm:pt>
    <dgm:pt modelId="{82F0E780-8442-467D-881F-8FF87DE761E0}" type="parTrans" cxnId="{B9ADA97F-342E-43F5-90F1-4992BB5F5123}">
      <dgm:prSet/>
      <dgm:spPr/>
      <dgm:t>
        <a:bodyPr/>
        <a:lstStyle/>
        <a:p>
          <a:pPr rtl="1"/>
          <a:endParaRPr lang="ar-SA"/>
        </a:p>
      </dgm:t>
    </dgm:pt>
    <dgm:pt modelId="{0DA507B7-66C8-4743-89D4-350858D0D028}" type="sibTrans" cxnId="{B9ADA97F-342E-43F5-90F1-4992BB5F5123}">
      <dgm:prSet/>
      <dgm:spPr/>
      <dgm:t>
        <a:bodyPr/>
        <a:lstStyle/>
        <a:p>
          <a:pPr rtl="1"/>
          <a:endParaRPr lang="ar-SA"/>
        </a:p>
      </dgm:t>
    </dgm:pt>
    <dgm:pt modelId="{AB0C52CB-6DC7-4951-87C7-B6CBAF6EF823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1">
                  <a:lumMod val="75000"/>
                </a:schemeClr>
              </a:solidFill>
            </a:rPr>
            <a:t>8.اشكر المرسل إليه على اهتمامه بخطابك.</a:t>
          </a:r>
          <a:endParaRPr lang="ar-SA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DC9BF75A-24D4-46FF-BF6C-BD69006AAB75}" type="parTrans" cxnId="{0EFB0E17-3CA8-4C7B-AF9E-B8B714C09162}">
      <dgm:prSet/>
      <dgm:spPr/>
      <dgm:t>
        <a:bodyPr/>
        <a:lstStyle/>
        <a:p>
          <a:pPr rtl="1"/>
          <a:endParaRPr lang="ar-SA"/>
        </a:p>
      </dgm:t>
    </dgm:pt>
    <dgm:pt modelId="{BA9D4467-6760-4D1C-B109-0022FF1F682D}" type="sibTrans" cxnId="{0EFB0E17-3CA8-4C7B-AF9E-B8B714C09162}">
      <dgm:prSet/>
      <dgm:spPr/>
      <dgm:t>
        <a:bodyPr/>
        <a:lstStyle/>
        <a:p>
          <a:pPr rtl="1"/>
          <a:endParaRPr lang="ar-SA"/>
        </a:p>
      </dgm:t>
    </dgm:pt>
    <dgm:pt modelId="{07F21D39-604F-4771-B226-5B3F9BB73C70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bg2"/>
              </a:solidFill>
            </a:rPr>
            <a:t>9.وقعي الخطاب بعبارة لائقة ودودة.</a:t>
          </a:r>
          <a:endParaRPr lang="ar-SA" sz="2000" dirty="0">
            <a:solidFill>
              <a:schemeClr val="bg2"/>
            </a:solidFill>
          </a:endParaRPr>
        </a:p>
      </dgm:t>
    </dgm:pt>
    <dgm:pt modelId="{824AC079-6456-4877-B0DD-92714389A642}" type="parTrans" cxnId="{1685CEC9-D019-48FC-8C0D-81C64F7422D9}">
      <dgm:prSet/>
      <dgm:spPr/>
      <dgm:t>
        <a:bodyPr/>
        <a:lstStyle/>
        <a:p>
          <a:pPr rtl="1"/>
          <a:endParaRPr lang="ar-SA"/>
        </a:p>
      </dgm:t>
    </dgm:pt>
    <dgm:pt modelId="{37153531-6311-45AA-83C9-94D4CFBEE86A}" type="sibTrans" cxnId="{1685CEC9-D019-48FC-8C0D-81C64F7422D9}">
      <dgm:prSet/>
      <dgm:spPr/>
      <dgm:t>
        <a:bodyPr/>
        <a:lstStyle/>
        <a:p>
          <a:pPr rtl="1"/>
          <a:endParaRPr lang="ar-SA"/>
        </a:p>
      </dgm:t>
    </dgm:pt>
    <dgm:pt modelId="{7D62EB46-E352-4803-94AF-0C9F0746801A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1">
                  <a:lumMod val="75000"/>
                </a:schemeClr>
              </a:solidFill>
            </a:rPr>
            <a:t>10.أدرجي رقم هاتفك مرة أخرى في نهاية الخطاب.</a:t>
          </a:r>
          <a:endParaRPr lang="ar-SA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F7CFD8FE-3929-4F4F-81D5-DA279ABA20D9}" type="parTrans" cxnId="{70F3CD3D-EEBD-43FC-B968-48CD503E29AB}">
      <dgm:prSet/>
      <dgm:spPr/>
      <dgm:t>
        <a:bodyPr/>
        <a:lstStyle/>
        <a:p>
          <a:pPr rtl="1"/>
          <a:endParaRPr lang="ar-SA"/>
        </a:p>
      </dgm:t>
    </dgm:pt>
    <dgm:pt modelId="{1ADA294A-DFA8-4F2C-AF51-9FC61A5C58C5}" type="sibTrans" cxnId="{70F3CD3D-EEBD-43FC-B968-48CD503E29AB}">
      <dgm:prSet/>
      <dgm:spPr/>
      <dgm:t>
        <a:bodyPr/>
        <a:lstStyle/>
        <a:p>
          <a:pPr rtl="1"/>
          <a:endParaRPr lang="ar-SA"/>
        </a:p>
      </dgm:t>
    </dgm:pt>
    <dgm:pt modelId="{42A3E58F-DE09-459E-A2CD-14F5E239332D}" type="pres">
      <dgm:prSet presAssocID="{F1F2FE56-AC8D-4C38-B49E-C40CA4DEF6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9B47444-ED6D-45EA-8DA5-34BFC7CCE4B4}" type="pres">
      <dgm:prSet presAssocID="{A931CE25-5DF1-4E5A-9039-D997EE6A0D7A}" presName="parentText" presStyleLbl="node1" presStyleIdx="0" presStyleCnt="5" custScaleX="94585" custScaleY="52351" custLinFactNeighborX="1064" custLinFactNeighborY="204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F79518-76DF-41D1-A89E-6C01B737F101}" type="pres">
      <dgm:prSet presAssocID="{A931CE25-5DF1-4E5A-9039-D997EE6A0D7A}" presName="childText" presStyleLbl="revTx" presStyleIdx="0" presStyleCnt="5" custScaleY="62413" custLinFactNeighborY="142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A152CB-5338-4D3C-8C60-6A77591CF244}" type="pres">
      <dgm:prSet presAssocID="{00FBDB4A-75DA-4E95-BF59-AA433F1F96C0}" presName="parentText" presStyleLbl="node1" presStyleIdx="1" presStyleCnt="5" custScaleX="90987" custScaleY="44259" custLinFactNeighborX="428" custLinFactNeighborY="1590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7AC518-35EF-4B9B-8F50-2E9C62E55EA8}" type="pres">
      <dgm:prSet presAssocID="{00FBDB4A-75DA-4E95-BF59-AA433F1F96C0}" presName="childText" presStyleLbl="revTx" presStyleIdx="1" presStyleCnt="5" custScaleY="31594" custLinFactNeighborY="170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F9F03F-508B-47AF-8E66-CE8DD3785B26}" type="pres">
      <dgm:prSet presAssocID="{2AB989F0-14CF-4A6A-9F17-3FFDCFFC37AF}" presName="parentText" presStyleLbl="node1" presStyleIdx="2" presStyleCnt="5" custAng="10800000" custFlipVert="1" custScaleX="92457" custScaleY="41345" custLinFactNeighborX="735" custLinFactNeighborY="282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A3F31B-EB15-4DD4-B882-35EAC9652AB3}" type="pres">
      <dgm:prSet presAssocID="{2AB989F0-14CF-4A6A-9F17-3FFDCFFC37AF}" presName="childText" presStyleLbl="revTx" presStyleIdx="2" presStyleCnt="5" custScaleY="45713" custLinFactNeighborY="317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05C752-76EB-424F-A433-8A7D648529CE}" type="pres">
      <dgm:prSet presAssocID="{8D3A3FCE-00D2-4C45-B293-A1E6B455B259}" presName="parentText" presStyleLbl="node1" presStyleIdx="3" presStyleCnt="5" custScaleX="92457" custScaleY="39433" custLinFactNeighborX="735" custLinFactNeighborY="3096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3FC538-129F-48EF-9768-69E83C5639F1}" type="pres">
      <dgm:prSet presAssocID="{8D3A3FCE-00D2-4C45-B293-A1E6B455B259}" presName="childText" presStyleLbl="revTx" presStyleIdx="3" presStyleCnt="5" custScaleY="51397" custLinFactNeighborY="3603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011807-EB64-4879-942C-E3483756B4C7}" type="pres">
      <dgm:prSet presAssocID="{07F21D39-604F-4771-B226-5B3F9BB73C70}" presName="parentText" presStyleLbl="node1" presStyleIdx="4" presStyleCnt="5" custScaleX="92948" custScaleY="37272" custLinFactNeighborX="245" custLinFactNeighborY="2331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37A175-E8B1-4C43-A8FC-A29A7E6EBD52}" type="pres">
      <dgm:prSet presAssocID="{07F21D39-604F-4771-B226-5B3F9BB73C70}" presName="childText" presStyleLbl="revTx" presStyleIdx="4" presStyleCnt="5" custScaleX="85173" custScaleY="41111" custLinFactNeighborX="-7414" custLinFactNeighborY="260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8CF1BF-8C31-41C8-8DC5-692E19CB0B58}" srcId="{F1F2FE56-AC8D-4C38-B49E-C40CA4DEF675}" destId="{A931CE25-5DF1-4E5A-9039-D997EE6A0D7A}" srcOrd="0" destOrd="0" parTransId="{FC1321F3-5580-41E6-9986-DC4F88DC4028}" sibTransId="{1C1F0F70-53F1-4FD4-87C2-06AF36692C2D}"/>
    <dgm:cxn modelId="{6F63E1DA-2C3E-4E2D-A6BD-91282FECB19F}" srcId="{2AB989F0-14CF-4A6A-9F17-3FFDCFFC37AF}" destId="{600B77C1-8112-4A59-AD93-D454C78378BE}" srcOrd="0" destOrd="0" parTransId="{D6E468E4-F2C8-4E4F-ABAD-D4BFC79C4DEE}" sibTransId="{6220968E-F89E-44B8-92D5-FB96C3B8F3ED}"/>
    <dgm:cxn modelId="{1685CEC9-D019-48FC-8C0D-81C64F7422D9}" srcId="{F1F2FE56-AC8D-4C38-B49E-C40CA4DEF675}" destId="{07F21D39-604F-4771-B226-5B3F9BB73C70}" srcOrd="4" destOrd="0" parTransId="{824AC079-6456-4877-B0DD-92714389A642}" sibTransId="{37153531-6311-45AA-83C9-94D4CFBEE86A}"/>
    <dgm:cxn modelId="{8BA9693D-0BAF-437A-8038-C65CD1FF5291}" type="presOf" srcId="{BAEBB6FB-D956-4DD3-8E0C-0B7CA93A5218}" destId="{927AC518-35EF-4B9B-8F50-2E9C62E55EA8}" srcOrd="0" destOrd="0" presId="urn:microsoft.com/office/officeart/2005/8/layout/vList2"/>
    <dgm:cxn modelId="{33848176-FEB3-473A-A480-45FBA4FF6D7D}" type="presOf" srcId="{F1F2FE56-AC8D-4C38-B49E-C40CA4DEF675}" destId="{42A3E58F-DE09-459E-A2CD-14F5E239332D}" srcOrd="0" destOrd="0" presId="urn:microsoft.com/office/officeart/2005/8/layout/vList2"/>
    <dgm:cxn modelId="{4723AD43-0121-48F7-8861-13C8786FECC5}" type="presOf" srcId="{7D62EB46-E352-4803-94AF-0C9F0746801A}" destId="{3437A175-E8B1-4C43-A8FC-A29A7E6EBD52}" srcOrd="0" destOrd="0" presId="urn:microsoft.com/office/officeart/2005/8/layout/vList2"/>
    <dgm:cxn modelId="{30CBE811-EB68-4036-B258-9933391AD045}" type="presOf" srcId="{71BD84A5-9A0C-431D-8D9A-4D00AE40891A}" destId="{7AF79518-76DF-41D1-A89E-6C01B737F101}" srcOrd="0" destOrd="0" presId="urn:microsoft.com/office/officeart/2005/8/layout/vList2"/>
    <dgm:cxn modelId="{0EFB0E17-3CA8-4C7B-AF9E-B8B714C09162}" srcId="{8D3A3FCE-00D2-4C45-B293-A1E6B455B259}" destId="{AB0C52CB-6DC7-4951-87C7-B6CBAF6EF823}" srcOrd="0" destOrd="0" parTransId="{DC9BF75A-24D4-46FF-BF6C-BD69006AAB75}" sibTransId="{BA9D4467-6760-4D1C-B109-0022FF1F682D}"/>
    <dgm:cxn modelId="{CAB0ED26-CF98-4294-9880-D52AFF1A59FD}" type="presOf" srcId="{AB0C52CB-6DC7-4951-87C7-B6CBAF6EF823}" destId="{7D3FC538-129F-48EF-9768-69E83C5639F1}" srcOrd="0" destOrd="0" presId="urn:microsoft.com/office/officeart/2005/8/layout/vList2"/>
    <dgm:cxn modelId="{70F3CD3D-EEBD-43FC-B968-48CD503E29AB}" srcId="{07F21D39-604F-4771-B226-5B3F9BB73C70}" destId="{7D62EB46-E352-4803-94AF-0C9F0746801A}" srcOrd="0" destOrd="0" parTransId="{F7CFD8FE-3929-4F4F-81D5-DA279ABA20D9}" sibTransId="{1ADA294A-DFA8-4F2C-AF51-9FC61A5C58C5}"/>
    <dgm:cxn modelId="{F4A72A6B-8C13-463B-B577-18735AE64D55}" type="presOf" srcId="{8D3A3FCE-00D2-4C45-B293-A1E6B455B259}" destId="{3F05C752-76EB-424F-A433-8A7D648529CE}" srcOrd="0" destOrd="0" presId="urn:microsoft.com/office/officeart/2005/8/layout/vList2"/>
    <dgm:cxn modelId="{CF72AA16-58B5-4761-9C63-0182F621180F}" type="presOf" srcId="{2AB989F0-14CF-4A6A-9F17-3FFDCFFC37AF}" destId="{28F9F03F-508B-47AF-8E66-CE8DD3785B26}" srcOrd="0" destOrd="0" presId="urn:microsoft.com/office/officeart/2005/8/layout/vList2"/>
    <dgm:cxn modelId="{DA7FDCF6-1D3B-4804-A7E8-06CE6311A440}" type="presOf" srcId="{600B77C1-8112-4A59-AD93-D454C78378BE}" destId="{2CA3F31B-EB15-4DD4-B882-35EAC9652AB3}" srcOrd="0" destOrd="0" presId="urn:microsoft.com/office/officeart/2005/8/layout/vList2"/>
    <dgm:cxn modelId="{B9ADA97F-342E-43F5-90F1-4992BB5F5123}" srcId="{F1F2FE56-AC8D-4C38-B49E-C40CA4DEF675}" destId="{8D3A3FCE-00D2-4C45-B293-A1E6B455B259}" srcOrd="3" destOrd="0" parTransId="{82F0E780-8442-467D-881F-8FF87DE761E0}" sibTransId="{0DA507B7-66C8-4743-89D4-350858D0D028}"/>
    <dgm:cxn modelId="{9DEAC740-9B5B-4208-AF86-B211BC346734}" type="presOf" srcId="{A931CE25-5DF1-4E5A-9039-D997EE6A0D7A}" destId="{79B47444-ED6D-45EA-8DA5-34BFC7CCE4B4}" srcOrd="0" destOrd="0" presId="urn:microsoft.com/office/officeart/2005/8/layout/vList2"/>
    <dgm:cxn modelId="{7AE2F426-EDA1-44F4-BAAA-2963200BF553}" srcId="{A931CE25-5DF1-4E5A-9039-D997EE6A0D7A}" destId="{71BD84A5-9A0C-431D-8D9A-4D00AE40891A}" srcOrd="0" destOrd="0" parTransId="{7045EC6B-7827-4E6D-A06A-FA52F73828E0}" sibTransId="{F0BE8E4C-83AE-4C15-BD1E-4D9EFAF68E04}"/>
    <dgm:cxn modelId="{59954070-6B2D-4F1C-85AE-82C51C35515E}" srcId="{F1F2FE56-AC8D-4C38-B49E-C40CA4DEF675}" destId="{2AB989F0-14CF-4A6A-9F17-3FFDCFFC37AF}" srcOrd="2" destOrd="0" parTransId="{5C0A5393-2C4E-4536-8B5E-5C6726ABC1F3}" sibTransId="{0DF39AC3-73EC-4531-97B4-41DAFF13622D}"/>
    <dgm:cxn modelId="{D07B2E64-053A-4FEB-84F6-83CA42EAC419}" srcId="{F1F2FE56-AC8D-4C38-B49E-C40CA4DEF675}" destId="{00FBDB4A-75DA-4E95-BF59-AA433F1F96C0}" srcOrd="1" destOrd="0" parTransId="{E3C7550F-9BD3-49D3-9C8B-135004A3BD81}" sibTransId="{A63BB116-8429-4E6B-BA4C-19A3914F0BAA}"/>
    <dgm:cxn modelId="{D8346EE8-B07F-45A9-8C6F-2D70C8884DD8}" type="presOf" srcId="{07F21D39-604F-4771-B226-5B3F9BB73C70}" destId="{49011807-EB64-4879-942C-E3483756B4C7}" srcOrd="0" destOrd="0" presId="urn:microsoft.com/office/officeart/2005/8/layout/vList2"/>
    <dgm:cxn modelId="{43A643B0-A9F0-470B-922F-3E1339E1687B}" type="presOf" srcId="{00FBDB4A-75DA-4E95-BF59-AA433F1F96C0}" destId="{26A152CB-5338-4D3C-8C60-6A77591CF244}" srcOrd="0" destOrd="0" presId="urn:microsoft.com/office/officeart/2005/8/layout/vList2"/>
    <dgm:cxn modelId="{27C4684E-5533-419E-A5F7-7A9056B1C292}" srcId="{00FBDB4A-75DA-4E95-BF59-AA433F1F96C0}" destId="{BAEBB6FB-D956-4DD3-8E0C-0B7CA93A5218}" srcOrd="0" destOrd="0" parTransId="{9991E719-3413-457F-8D3A-FAB2D658DA5B}" sibTransId="{6EA3BAC9-D3DF-4B93-90CB-CB0D5B06FC24}"/>
    <dgm:cxn modelId="{2793CB1C-E914-4703-A1CD-A20AFB92F724}" type="presParOf" srcId="{42A3E58F-DE09-459E-A2CD-14F5E239332D}" destId="{79B47444-ED6D-45EA-8DA5-34BFC7CCE4B4}" srcOrd="0" destOrd="0" presId="urn:microsoft.com/office/officeart/2005/8/layout/vList2"/>
    <dgm:cxn modelId="{9103295E-F204-491E-A63F-C87FAE3AD1C2}" type="presParOf" srcId="{42A3E58F-DE09-459E-A2CD-14F5E239332D}" destId="{7AF79518-76DF-41D1-A89E-6C01B737F101}" srcOrd="1" destOrd="0" presId="urn:microsoft.com/office/officeart/2005/8/layout/vList2"/>
    <dgm:cxn modelId="{35CB50E2-2141-436C-A7F5-C2AD970D344D}" type="presParOf" srcId="{42A3E58F-DE09-459E-A2CD-14F5E239332D}" destId="{26A152CB-5338-4D3C-8C60-6A77591CF244}" srcOrd="2" destOrd="0" presId="urn:microsoft.com/office/officeart/2005/8/layout/vList2"/>
    <dgm:cxn modelId="{3DF0DA81-92CF-44F4-AFD1-51DCCC35E3E2}" type="presParOf" srcId="{42A3E58F-DE09-459E-A2CD-14F5E239332D}" destId="{927AC518-35EF-4B9B-8F50-2E9C62E55EA8}" srcOrd="3" destOrd="0" presId="urn:microsoft.com/office/officeart/2005/8/layout/vList2"/>
    <dgm:cxn modelId="{C54A55CF-F9A0-4386-8AD3-7826154248B5}" type="presParOf" srcId="{42A3E58F-DE09-459E-A2CD-14F5E239332D}" destId="{28F9F03F-508B-47AF-8E66-CE8DD3785B26}" srcOrd="4" destOrd="0" presId="urn:microsoft.com/office/officeart/2005/8/layout/vList2"/>
    <dgm:cxn modelId="{D6566E0F-9E9B-4B59-B718-FA431646CE39}" type="presParOf" srcId="{42A3E58F-DE09-459E-A2CD-14F5E239332D}" destId="{2CA3F31B-EB15-4DD4-B882-35EAC9652AB3}" srcOrd="5" destOrd="0" presId="urn:microsoft.com/office/officeart/2005/8/layout/vList2"/>
    <dgm:cxn modelId="{6FCF564C-2B24-4AFB-8D9C-8B20C46BC007}" type="presParOf" srcId="{42A3E58F-DE09-459E-A2CD-14F5E239332D}" destId="{3F05C752-76EB-424F-A433-8A7D648529CE}" srcOrd="6" destOrd="0" presId="urn:microsoft.com/office/officeart/2005/8/layout/vList2"/>
    <dgm:cxn modelId="{DB45527D-586D-44CB-9AFE-5F2CBD48EECA}" type="presParOf" srcId="{42A3E58F-DE09-459E-A2CD-14F5E239332D}" destId="{7D3FC538-129F-48EF-9768-69E83C5639F1}" srcOrd="7" destOrd="0" presId="urn:microsoft.com/office/officeart/2005/8/layout/vList2"/>
    <dgm:cxn modelId="{2C6684D8-1265-4D71-89B5-89809C2658EF}" type="presParOf" srcId="{42A3E58F-DE09-459E-A2CD-14F5E239332D}" destId="{49011807-EB64-4879-942C-E3483756B4C7}" srcOrd="8" destOrd="0" presId="urn:microsoft.com/office/officeart/2005/8/layout/vList2"/>
    <dgm:cxn modelId="{1646FDD2-0E90-475D-AB12-85F63B9637C7}" type="presParOf" srcId="{42A3E58F-DE09-459E-A2CD-14F5E239332D}" destId="{3437A175-E8B1-4C43-A8FC-A29A7E6EBD52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720BE5F-D985-4333-8964-52FF7C5A7FC4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27E1182-17CE-4095-A993-2316F2A69A94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C27012B-2B1C-4B2A-84EF-EAF7D9C5BB02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تكون صفحة واحدة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8D5F0D05-BD35-4B14-97E3-63B5AB16AFF4}" type="par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7C7FA75-591D-4773-8A85-6B5E49A19E92}" type="sib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851F26F-3B05-4092-8AAF-6FECDF4BD3AC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توجيه الخطاب لشخص محدد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5AB66D6-E87D-4621-819E-A111B446E65A}" type="par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514AD36-9ED8-4D3E-940B-ABBF6E521E0D}" type="sib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618DF80-C6EC-45D2-AEEE-971B93386CDB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وضع اللقب الصحيح للمسؤول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9E43F2C-EB7F-41BF-8518-286F830AA16F}" type="par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43C9294-79A5-4735-9AC1-4E3895BF8060}" type="sib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A15647C-186F-488B-A5C7-8EE1091F4D9D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تأكد من الهجاء الصحيح لاسم المسؤول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3A3AE0C-EA01-4AEA-ACB3-4A7D6A6D8FED}" type="par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B4A39A7-C945-4D13-8ECB-20F616DD8E21}" type="sib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0400C528-9A8E-462D-A3D6-844D45D95325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كن مختصرا ودقيقاً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02F243D-B632-4117-B4C4-043271052CB5}" type="par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E2BF77C-D7A8-449E-8B6D-450AF8950906}" type="sib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546C60EC-643B-4319-8A91-F78196AEE5A9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اكتب خطاب خاص لكل وظيفة تتقدم إليها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0B77118B-BA5E-48C2-B6D9-C9F07BBB4A68}" type="par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D24FF3D-C443-4801-AE20-D0CBF63E09F8}" type="sib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5CD230E-3735-49C7-8392-966E9D80450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اذكر باختصار سبب اهتمامك بهذه المؤسسة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39277CA5-96B2-4605-ACCF-89B3FC3596A5}" type="par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E285040-92D7-4F3B-ABBD-1B3BC99B7726}" type="sib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426C920-49E1-47A1-9215-7F5E4BD3F8EF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لا تزيد عن4-5 أسطر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861E201-B3BF-41C8-990D-86741C2EAA44}" type="par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7CB09603-BFB3-4F60-841F-0835628E41F5}" type="sib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A276BA17-E203-49F8-94C3-FF99202ADDC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اطلبي من زميلتك مراجعة الخطاب.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8730F03-291E-4B32-9393-C3F9D66E5625}" type="par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9BF7803-0896-44AF-9037-9E85AEDA9B30}" type="sib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6C275E8-D777-49A6-BC98-3CF08325B7DC}" type="pres">
      <dgm:prSet presAssocID="{B27E1182-17CE-4095-A993-2316F2A69A94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73FE105-F935-4D6A-BC1A-8ABAE89E9496}" type="pres">
      <dgm:prSet presAssocID="{7C27012B-2B1C-4B2A-84EF-EAF7D9C5BB02}" presName="compNode" presStyleCnt="0"/>
      <dgm:spPr/>
    </dgm:pt>
    <dgm:pt modelId="{A3DC4163-56B1-4B67-BDA5-8EEA1B89DBBC}" type="pres">
      <dgm:prSet presAssocID="{7C27012B-2B1C-4B2A-84EF-EAF7D9C5BB02}" presName="dummyConnPt" presStyleCnt="0"/>
      <dgm:spPr/>
    </dgm:pt>
    <dgm:pt modelId="{76BC3A57-D4D8-411A-80A5-F0E2F7F56C1C}" type="pres">
      <dgm:prSet presAssocID="{7C27012B-2B1C-4B2A-84EF-EAF7D9C5BB0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5DE2A5-E0ED-40B1-831F-9A7D185185CC}" type="pres">
      <dgm:prSet presAssocID="{47C7FA75-591D-4773-8A85-6B5E49A19E92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FED36080-14E9-4806-94DD-5D7B32DA1AC4}" type="pres">
      <dgm:prSet presAssocID="{4851F26F-3B05-4092-8AAF-6FECDF4BD3AC}" presName="compNode" presStyleCnt="0"/>
      <dgm:spPr/>
    </dgm:pt>
    <dgm:pt modelId="{9C1C6C2E-BD97-4D61-A01A-EB6DBDA4FCBB}" type="pres">
      <dgm:prSet presAssocID="{4851F26F-3B05-4092-8AAF-6FECDF4BD3AC}" presName="dummyConnPt" presStyleCnt="0"/>
      <dgm:spPr/>
    </dgm:pt>
    <dgm:pt modelId="{7DD639AC-F3C6-4655-B825-05D585B745F2}" type="pres">
      <dgm:prSet presAssocID="{4851F26F-3B05-4092-8AAF-6FECDF4BD3AC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E09285-22F5-47FA-90C6-EC02AC7D9F7D}" type="pres">
      <dgm:prSet presAssocID="{F514AD36-9ED8-4D3E-940B-ABBF6E521E0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83713269-0A30-4649-8819-390DAF92BBA0}" type="pres">
      <dgm:prSet presAssocID="{F618DF80-C6EC-45D2-AEEE-971B93386CDB}" presName="compNode" presStyleCnt="0"/>
      <dgm:spPr/>
    </dgm:pt>
    <dgm:pt modelId="{2A712EE1-2C22-42F5-9C07-B81868EB6AC1}" type="pres">
      <dgm:prSet presAssocID="{F618DF80-C6EC-45D2-AEEE-971B93386CDB}" presName="dummyConnPt" presStyleCnt="0"/>
      <dgm:spPr/>
    </dgm:pt>
    <dgm:pt modelId="{C99E0B56-3D4C-451C-8B0F-CF332EB2885F}" type="pres">
      <dgm:prSet presAssocID="{F618DF80-C6EC-45D2-AEEE-971B93386CD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02DB16-205C-4068-BBC4-173865C89A6C}" type="pres">
      <dgm:prSet presAssocID="{143C9294-79A5-4735-9AC1-4E3895BF8060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AD106A1-F29D-4C7A-887B-46394042437B}" type="pres">
      <dgm:prSet presAssocID="{3A15647C-186F-488B-A5C7-8EE1091F4D9D}" presName="compNode" presStyleCnt="0"/>
      <dgm:spPr/>
    </dgm:pt>
    <dgm:pt modelId="{D2A3BAED-EA97-4B40-9704-0CB2914FD417}" type="pres">
      <dgm:prSet presAssocID="{3A15647C-186F-488B-A5C7-8EE1091F4D9D}" presName="dummyConnPt" presStyleCnt="0"/>
      <dgm:spPr/>
    </dgm:pt>
    <dgm:pt modelId="{5EA11363-A1E7-4E10-87AF-D383A7211B92}" type="pres">
      <dgm:prSet presAssocID="{3A15647C-186F-488B-A5C7-8EE1091F4D9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F5CCDB-8012-4683-96C7-5626E006BBB7}" type="pres">
      <dgm:prSet presAssocID="{8B4A39A7-C945-4D13-8ECB-20F616DD8E21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6875897-E1B2-45F3-B61D-17B54398B07D}" type="pres">
      <dgm:prSet presAssocID="{0400C528-9A8E-462D-A3D6-844D45D95325}" presName="compNode" presStyleCnt="0"/>
      <dgm:spPr/>
    </dgm:pt>
    <dgm:pt modelId="{B69042FA-061B-4A22-8FBD-AB8F979C9140}" type="pres">
      <dgm:prSet presAssocID="{0400C528-9A8E-462D-A3D6-844D45D95325}" presName="dummyConnPt" presStyleCnt="0"/>
      <dgm:spPr/>
    </dgm:pt>
    <dgm:pt modelId="{4F3BA619-6DBF-4C06-9B61-CA885E979DDE}" type="pres">
      <dgm:prSet presAssocID="{0400C528-9A8E-462D-A3D6-844D45D9532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113E7E-53E5-4941-97DA-1C7D89FC908E}" type="pres">
      <dgm:prSet presAssocID="{2E2BF77C-D7A8-449E-8B6D-450AF8950906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97DABA3-8344-4967-802B-9CE2D3F198F1}" type="pres">
      <dgm:prSet presAssocID="{546C60EC-643B-4319-8A91-F78196AEE5A9}" presName="compNode" presStyleCnt="0"/>
      <dgm:spPr/>
    </dgm:pt>
    <dgm:pt modelId="{45154617-C7D7-45CC-B809-1F60CC13DEC0}" type="pres">
      <dgm:prSet presAssocID="{546C60EC-643B-4319-8A91-F78196AEE5A9}" presName="dummyConnPt" presStyleCnt="0"/>
      <dgm:spPr/>
    </dgm:pt>
    <dgm:pt modelId="{14DABF6F-4547-475D-9F86-F59019ED438D}" type="pres">
      <dgm:prSet presAssocID="{546C60EC-643B-4319-8A91-F78196AEE5A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4058F8-BAC1-43E2-833B-DFBFE3E5212C}" type="pres">
      <dgm:prSet presAssocID="{2D24FF3D-C443-4801-AE20-D0CBF63E09F8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27A6149D-99D8-47E3-901C-3D77ABB04679}" type="pres">
      <dgm:prSet presAssocID="{85CD230E-3735-49C7-8392-966E9D804503}" presName="compNode" presStyleCnt="0"/>
      <dgm:spPr/>
    </dgm:pt>
    <dgm:pt modelId="{90E7CCE4-A525-45DF-A934-FA599D05B11C}" type="pres">
      <dgm:prSet presAssocID="{85CD230E-3735-49C7-8392-966E9D804503}" presName="dummyConnPt" presStyleCnt="0"/>
      <dgm:spPr/>
    </dgm:pt>
    <dgm:pt modelId="{230510BB-A01F-48BE-B005-7C2A8CFDB8F1}" type="pres">
      <dgm:prSet presAssocID="{85CD230E-3735-49C7-8392-966E9D80450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2A3941-FE56-4DF7-A27A-C9637549B013}" type="pres">
      <dgm:prSet presAssocID="{1E285040-92D7-4F3B-ABBD-1B3BC99B7726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7961662-07D1-455F-8815-84D74C77B980}" type="pres">
      <dgm:prSet presAssocID="{B426C920-49E1-47A1-9215-7F5E4BD3F8EF}" presName="compNode" presStyleCnt="0"/>
      <dgm:spPr/>
    </dgm:pt>
    <dgm:pt modelId="{8BBACAD4-B09F-4FD6-B759-9ADD65DF0666}" type="pres">
      <dgm:prSet presAssocID="{B426C920-49E1-47A1-9215-7F5E4BD3F8EF}" presName="dummyConnPt" presStyleCnt="0"/>
      <dgm:spPr/>
    </dgm:pt>
    <dgm:pt modelId="{9A43C630-63F8-4DAD-8719-1CC71F76FF91}" type="pres">
      <dgm:prSet presAssocID="{B426C920-49E1-47A1-9215-7F5E4BD3F8E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9A3280-85FE-459A-BDB8-6955998F3386}" type="pres">
      <dgm:prSet presAssocID="{7CB09603-BFB3-4F60-841F-0835628E41F5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A8C5262E-F0AB-4907-87F2-F7C67D1F701E}" type="pres">
      <dgm:prSet presAssocID="{A276BA17-E203-49F8-94C3-FF99202ADDC3}" presName="compNode" presStyleCnt="0"/>
      <dgm:spPr/>
    </dgm:pt>
    <dgm:pt modelId="{FE04F050-2C6F-4925-B3C6-3792FDFE86EB}" type="pres">
      <dgm:prSet presAssocID="{A276BA17-E203-49F8-94C3-FF99202ADDC3}" presName="dummyConnPt" presStyleCnt="0"/>
      <dgm:spPr/>
    </dgm:pt>
    <dgm:pt modelId="{C727F6BF-394E-4B9C-8279-9BF72AAF52AA}" type="pres">
      <dgm:prSet presAssocID="{A276BA17-E203-49F8-94C3-FF99202ADDC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288E5C-2E52-4035-83C1-D70C1F25AA2A}" type="presOf" srcId="{B426C920-49E1-47A1-9215-7F5E4BD3F8EF}" destId="{9A43C630-63F8-4DAD-8719-1CC71F76FF91}" srcOrd="0" destOrd="0" presId="urn:microsoft.com/office/officeart/2005/8/layout/bProcess4"/>
    <dgm:cxn modelId="{71295DB9-7DF7-4500-B483-34162B4DD758}" type="presOf" srcId="{2D24FF3D-C443-4801-AE20-D0CBF63E09F8}" destId="{904058F8-BAC1-43E2-833B-DFBFE3E5212C}" srcOrd="0" destOrd="0" presId="urn:microsoft.com/office/officeart/2005/8/layout/bProcess4"/>
    <dgm:cxn modelId="{09CE7A4C-7FD1-40C5-A865-A3EDBC831888}" type="presOf" srcId="{4851F26F-3B05-4092-8AAF-6FECDF4BD3AC}" destId="{7DD639AC-F3C6-4655-B825-05D585B745F2}" srcOrd="0" destOrd="0" presId="urn:microsoft.com/office/officeart/2005/8/layout/bProcess4"/>
    <dgm:cxn modelId="{D98C1B6B-29E3-4A0A-AAA3-6EC5F9D17BC4}" srcId="{B27E1182-17CE-4095-A993-2316F2A69A94}" destId="{0400C528-9A8E-462D-A3D6-844D45D95325}" srcOrd="4" destOrd="0" parTransId="{F02F243D-B632-4117-B4C4-043271052CB5}" sibTransId="{2E2BF77C-D7A8-449E-8B6D-450AF8950906}"/>
    <dgm:cxn modelId="{AC6E8012-9791-44D6-8F9D-778273947963}" type="presOf" srcId="{47C7FA75-591D-4773-8A85-6B5E49A19E92}" destId="{385DE2A5-E0ED-40B1-831F-9A7D185185CC}" srcOrd="0" destOrd="0" presId="urn:microsoft.com/office/officeart/2005/8/layout/bProcess4"/>
    <dgm:cxn modelId="{DE43C015-AE94-4971-85E3-B69A71C11D04}" srcId="{B27E1182-17CE-4095-A993-2316F2A69A94}" destId="{A276BA17-E203-49F8-94C3-FF99202ADDC3}" srcOrd="8" destOrd="0" parTransId="{E8730F03-291E-4B32-9393-C3F9D66E5625}" sibTransId="{B9BF7803-0896-44AF-9037-9E85AEDA9B30}"/>
    <dgm:cxn modelId="{DF17FE81-A41F-45C5-AA9E-42D5B5041BF2}" type="presOf" srcId="{3A15647C-186F-488B-A5C7-8EE1091F4D9D}" destId="{5EA11363-A1E7-4E10-87AF-D383A7211B92}" srcOrd="0" destOrd="0" presId="urn:microsoft.com/office/officeart/2005/8/layout/bProcess4"/>
    <dgm:cxn modelId="{1C64FC39-1C33-4590-AAF6-6AB2FC5C9A04}" type="presOf" srcId="{7C27012B-2B1C-4B2A-84EF-EAF7D9C5BB02}" destId="{76BC3A57-D4D8-411A-80A5-F0E2F7F56C1C}" srcOrd="0" destOrd="0" presId="urn:microsoft.com/office/officeart/2005/8/layout/bProcess4"/>
    <dgm:cxn modelId="{A9AC4ECB-4F57-4D07-8482-758FFF0CAF60}" srcId="{B27E1182-17CE-4095-A993-2316F2A69A94}" destId="{B426C920-49E1-47A1-9215-7F5E4BD3F8EF}" srcOrd="7" destOrd="0" parTransId="{4861E201-B3BF-41C8-990D-86741C2EAA44}" sibTransId="{7CB09603-BFB3-4F60-841F-0835628E41F5}"/>
    <dgm:cxn modelId="{F93F4C19-6682-4995-8DAE-583F64D1E7F9}" type="presOf" srcId="{1E285040-92D7-4F3B-ABBD-1B3BC99B7726}" destId="{BB2A3941-FE56-4DF7-A27A-C9637549B013}" srcOrd="0" destOrd="0" presId="urn:microsoft.com/office/officeart/2005/8/layout/bProcess4"/>
    <dgm:cxn modelId="{C0FCDBFE-E023-4E62-A601-D4679679A17E}" type="presOf" srcId="{7CB09603-BFB3-4F60-841F-0835628E41F5}" destId="{D09A3280-85FE-459A-BDB8-6955998F3386}" srcOrd="0" destOrd="0" presId="urn:microsoft.com/office/officeart/2005/8/layout/bProcess4"/>
    <dgm:cxn modelId="{6010755F-C9E4-4EBD-88DD-BF7B717287EB}" type="presOf" srcId="{85CD230E-3735-49C7-8392-966E9D804503}" destId="{230510BB-A01F-48BE-B005-7C2A8CFDB8F1}" srcOrd="0" destOrd="0" presId="urn:microsoft.com/office/officeart/2005/8/layout/bProcess4"/>
    <dgm:cxn modelId="{78263166-0E16-47C5-B04D-EE1B84A377E1}" type="presOf" srcId="{F618DF80-C6EC-45D2-AEEE-971B93386CDB}" destId="{C99E0B56-3D4C-451C-8B0F-CF332EB2885F}" srcOrd="0" destOrd="0" presId="urn:microsoft.com/office/officeart/2005/8/layout/bProcess4"/>
    <dgm:cxn modelId="{619BAC9D-E2C2-47E8-9A33-FA871771F39E}" srcId="{B27E1182-17CE-4095-A993-2316F2A69A94}" destId="{85CD230E-3735-49C7-8392-966E9D804503}" srcOrd="6" destOrd="0" parTransId="{39277CA5-96B2-4605-ACCF-89B3FC3596A5}" sibTransId="{1E285040-92D7-4F3B-ABBD-1B3BC99B7726}"/>
    <dgm:cxn modelId="{A63F8BCB-FA2D-4F4E-BCBB-692E37637DA9}" type="presOf" srcId="{143C9294-79A5-4735-9AC1-4E3895BF8060}" destId="{8D02DB16-205C-4068-BBC4-173865C89A6C}" srcOrd="0" destOrd="0" presId="urn:microsoft.com/office/officeart/2005/8/layout/bProcess4"/>
    <dgm:cxn modelId="{618F14BE-0DF9-4E72-9A14-16EA79F416EC}" type="presOf" srcId="{8B4A39A7-C945-4D13-8ECB-20F616DD8E21}" destId="{F6F5CCDB-8012-4683-96C7-5626E006BBB7}" srcOrd="0" destOrd="0" presId="urn:microsoft.com/office/officeart/2005/8/layout/bProcess4"/>
    <dgm:cxn modelId="{18A6A2B1-3ED4-42DA-A4F2-26DBB6E2E53C}" srcId="{B27E1182-17CE-4095-A993-2316F2A69A94}" destId="{546C60EC-643B-4319-8A91-F78196AEE5A9}" srcOrd="5" destOrd="0" parTransId="{0B77118B-BA5E-48C2-B6D9-C9F07BBB4A68}" sibTransId="{2D24FF3D-C443-4801-AE20-D0CBF63E09F8}"/>
    <dgm:cxn modelId="{CE702116-C2A7-452B-BB16-FCBA56319F6B}" srcId="{B27E1182-17CE-4095-A993-2316F2A69A94}" destId="{F618DF80-C6EC-45D2-AEEE-971B93386CDB}" srcOrd="2" destOrd="0" parTransId="{E9E43F2C-EB7F-41BF-8518-286F830AA16F}" sibTransId="{143C9294-79A5-4735-9AC1-4E3895BF8060}"/>
    <dgm:cxn modelId="{544CE2D9-9D0C-42D3-B388-29D8E3F44260}" srcId="{B27E1182-17CE-4095-A993-2316F2A69A94}" destId="{3A15647C-186F-488B-A5C7-8EE1091F4D9D}" srcOrd="3" destOrd="0" parTransId="{F3A3AE0C-EA01-4AEA-ACB3-4A7D6A6D8FED}" sibTransId="{8B4A39A7-C945-4D13-8ECB-20F616DD8E21}"/>
    <dgm:cxn modelId="{E7868D11-3435-43D1-BB60-EC2E56FEECB6}" type="presOf" srcId="{F514AD36-9ED8-4D3E-940B-ABBF6E521E0D}" destId="{BDE09285-22F5-47FA-90C6-EC02AC7D9F7D}" srcOrd="0" destOrd="0" presId="urn:microsoft.com/office/officeart/2005/8/layout/bProcess4"/>
    <dgm:cxn modelId="{9A2C6FA4-B70A-423E-8A91-C159A4EBE2A9}" type="presOf" srcId="{A276BA17-E203-49F8-94C3-FF99202ADDC3}" destId="{C727F6BF-394E-4B9C-8279-9BF72AAF52AA}" srcOrd="0" destOrd="0" presId="urn:microsoft.com/office/officeart/2005/8/layout/bProcess4"/>
    <dgm:cxn modelId="{72177178-D129-4B2B-ABCA-7E52B8CB3DAA}" srcId="{B27E1182-17CE-4095-A993-2316F2A69A94}" destId="{7C27012B-2B1C-4B2A-84EF-EAF7D9C5BB02}" srcOrd="0" destOrd="0" parTransId="{8D5F0D05-BD35-4B14-97E3-63B5AB16AFF4}" sibTransId="{47C7FA75-591D-4773-8A85-6B5E49A19E92}"/>
    <dgm:cxn modelId="{6110665E-DAAF-4AF5-8C1D-FA2BEC389E92}" type="presOf" srcId="{B27E1182-17CE-4095-A993-2316F2A69A94}" destId="{36C275E8-D777-49A6-BC98-3CF08325B7DC}" srcOrd="0" destOrd="0" presId="urn:microsoft.com/office/officeart/2005/8/layout/bProcess4"/>
    <dgm:cxn modelId="{4276072D-1589-47E3-A14B-9FE1221EE9C6}" type="presOf" srcId="{2E2BF77C-D7A8-449E-8B6D-450AF8950906}" destId="{BB113E7E-53E5-4941-97DA-1C7D89FC908E}" srcOrd="0" destOrd="0" presId="urn:microsoft.com/office/officeart/2005/8/layout/bProcess4"/>
    <dgm:cxn modelId="{58EF746B-C528-4C75-83C3-D41116035ECA}" type="presOf" srcId="{546C60EC-643B-4319-8A91-F78196AEE5A9}" destId="{14DABF6F-4547-475D-9F86-F59019ED438D}" srcOrd="0" destOrd="0" presId="urn:microsoft.com/office/officeart/2005/8/layout/bProcess4"/>
    <dgm:cxn modelId="{50CCB42B-5784-4030-9CA9-788BA7DAAFF0}" srcId="{B27E1182-17CE-4095-A993-2316F2A69A94}" destId="{4851F26F-3B05-4092-8AAF-6FECDF4BD3AC}" srcOrd="1" destOrd="0" parTransId="{45AB66D6-E87D-4621-819E-A111B446E65A}" sibTransId="{F514AD36-9ED8-4D3E-940B-ABBF6E521E0D}"/>
    <dgm:cxn modelId="{B5CB7A50-B1B3-4F61-84C5-075D0FEACF90}" type="presOf" srcId="{0400C528-9A8E-462D-A3D6-844D45D95325}" destId="{4F3BA619-6DBF-4C06-9B61-CA885E979DDE}" srcOrd="0" destOrd="0" presId="urn:microsoft.com/office/officeart/2005/8/layout/bProcess4"/>
    <dgm:cxn modelId="{F325FD7B-068B-4D78-A921-8CF28C6AA7C5}" type="presParOf" srcId="{36C275E8-D777-49A6-BC98-3CF08325B7DC}" destId="{F73FE105-F935-4D6A-BC1A-8ABAE89E9496}" srcOrd="0" destOrd="0" presId="urn:microsoft.com/office/officeart/2005/8/layout/bProcess4"/>
    <dgm:cxn modelId="{B3CAFABF-8092-4541-927C-F85FEEF02DB6}" type="presParOf" srcId="{F73FE105-F935-4D6A-BC1A-8ABAE89E9496}" destId="{A3DC4163-56B1-4B67-BDA5-8EEA1B89DBBC}" srcOrd="0" destOrd="0" presId="urn:microsoft.com/office/officeart/2005/8/layout/bProcess4"/>
    <dgm:cxn modelId="{DD51BE97-DEC8-42C7-BE08-9C6D74418DD6}" type="presParOf" srcId="{F73FE105-F935-4D6A-BC1A-8ABAE89E9496}" destId="{76BC3A57-D4D8-411A-80A5-F0E2F7F56C1C}" srcOrd="1" destOrd="0" presId="urn:microsoft.com/office/officeart/2005/8/layout/bProcess4"/>
    <dgm:cxn modelId="{1CD57695-DF97-468C-835D-2396583700B6}" type="presParOf" srcId="{36C275E8-D777-49A6-BC98-3CF08325B7DC}" destId="{385DE2A5-E0ED-40B1-831F-9A7D185185CC}" srcOrd="1" destOrd="0" presId="urn:microsoft.com/office/officeart/2005/8/layout/bProcess4"/>
    <dgm:cxn modelId="{48AD89BA-F082-48EF-B127-8C4B2A32E084}" type="presParOf" srcId="{36C275E8-D777-49A6-BC98-3CF08325B7DC}" destId="{FED36080-14E9-4806-94DD-5D7B32DA1AC4}" srcOrd="2" destOrd="0" presId="urn:microsoft.com/office/officeart/2005/8/layout/bProcess4"/>
    <dgm:cxn modelId="{F07CC232-5137-4863-9C7A-2B525ED87012}" type="presParOf" srcId="{FED36080-14E9-4806-94DD-5D7B32DA1AC4}" destId="{9C1C6C2E-BD97-4D61-A01A-EB6DBDA4FCBB}" srcOrd="0" destOrd="0" presId="urn:microsoft.com/office/officeart/2005/8/layout/bProcess4"/>
    <dgm:cxn modelId="{83E3F338-CE08-4E15-BFC6-5372B67CC21F}" type="presParOf" srcId="{FED36080-14E9-4806-94DD-5D7B32DA1AC4}" destId="{7DD639AC-F3C6-4655-B825-05D585B745F2}" srcOrd="1" destOrd="0" presId="urn:microsoft.com/office/officeart/2005/8/layout/bProcess4"/>
    <dgm:cxn modelId="{EA9C384B-C906-4F6B-8C34-0E7658443AF3}" type="presParOf" srcId="{36C275E8-D777-49A6-BC98-3CF08325B7DC}" destId="{BDE09285-22F5-47FA-90C6-EC02AC7D9F7D}" srcOrd="3" destOrd="0" presId="urn:microsoft.com/office/officeart/2005/8/layout/bProcess4"/>
    <dgm:cxn modelId="{20E4EB57-78DB-4894-BD88-F73985F704CE}" type="presParOf" srcId="{36C275E8-D777-49A6-BC98-3CF08325B7DC}" destId="{83713269-0A30-4649-8819-390DAF92BBA0}" srcOrd="4" destOrd="0" presId="urn:microsoft.com/office/officeart/2005/8/layout/bProcess4"/>
    <dgm:cxn modelId="{D11F36F1-7085-4542-8E10-CBE76FA7E7C2}" type="presParOf" srcId="{83713269-0A30-4649-8819-390DAF92BBA0}" destId="{2A712EE1-2C22-42F5-9C07-B81868EB6AC1}" srcOrd="0" destOrd="0" presId="urn:microsoft.com/office/officeart/2005/8/layout/bProcess4"/>
    <dgm:cxn modelId="{DAD051A8-D6D7-48B9-AC2B-49C22D82EFF2}" type="presParOf" srcId="{83713269-0A30-4649-8819-390DAF92BBA0}" destId="{C99E0B56-3D4C-451C-8B0F-CF332EB2885F}" srcOrd="1" destOrd="0" presId="urn:microsoft.com/office/officeart/2005/8/layout/bProcess4"/>
    <dgm:cxn modelId="{F880AD56-5F4C-482F-9A3A-FEE7DC148FCB}" type="presParOf" srcId="{36C275E8-D777-49A6-BC98-3CF08325B7DC}" destId="{8D02DB16-205C-4068-BBC4-173865C89A6C}" srcOrd="5" destOrd="0" presId="urn:microsoft.com/office/officeart/2005/8/layout/bProcess4"/>
    <dgm:cxn modelId="{6234D036-5691-487B-BD6D-F869A531E88B}" type="presParOf" srcId="{36C275E8-D777-49A6-BC98-3CF08325B7DC}" destId="{BAD106A1-F29D-4C7A-887B-46394042437B}" srcOrd="6" destOrd="0" presId="urn:microsoft.com/office/officeart/2005/8/layout/bProcess4"/>
    <dgm:cxn modelId="{68AAFF3E-AC6E-4CE2-990C-34018A816381}" type="presParOf" srcId="{BAD106A1-F29D-4C7A-887B-46394042437B}" destId="{D2A3BAED-EA97-4B40-9704-0CB2914FD417}" srcOrd="0" destOrd="0" presId="urn:microsoft.com/office/officeart/2005/8/layout/bProcess4"/>
    <dgm:cxn modelId="{32360CBD-961E-4EAF-81EB-1E56B64DEEC5}" type="presParOf" srcId="{BAD106A1-F29D-4C7A-887B-46394042437B}" destId="{5EA11363-A1E7-4E10-87AF-D383A7211B92}" srcOrd="1" destOrd="0" presId="urn:microsoft.com/office/officeart/2005/8/layout/bProcess4"/>
    <dgm:cxn modelId="{95040918-796E-4A00-BC30-AA48BD9FD171}" type="presParOf" srcId="{36C275E8-D777-49A6-BC98-3CF08325B7DC}" destId="{F6F5CCDB-8012-4683-96C7-5626E006BBB7}" srcOrd="7" destOrd="0" presId="urn:microsoft.com/office/officeart/2005/8/layout/bProcess4"/>
    <dgm:cxn modelId="{13EBBFEA-4CF2-4FF3-9FAA-2E3B7E24E132}" type="presParOf" srcId="{36C275E8-D777-49A6-BC98-3CF08325B7DC}" destId="{16875897-E1B2-45F3-B61D-17B54398B07D}" srcOrd="8" destOrd="0" presId="urn:microsoft.com/office/officeart/2005/8/layout/bProcess4"/>
    <dgm:cxn modelId="{14302C74-22BF-4D6A-9DC8-EDF9E13B28BB}" type="presParOf" srcId="{16875897-E1B2-45F3-B61D-17B54398B07D}" destId="{B69042FA-061B-4A22-8FBD-AB8F979C9140}" srcOrd="0" destOrd="0" presId="urn:microsoft.com/office/officeart/2005/8/layout/bProcess4"/>
    <dgm:cxn modelId="{9EAC36BC-1774-4057-B0B3-8E407B41193C}" type="presParOf" srcId="{16875897-E1B2-45F3-B61D-17B54398B07D}" destId="{4F3BA619-6DBF-4C06-9B61-CA885E979DDE}" srcOrd="1" destOrd="0" presId="urn:microsoft.com/office/officeart/2005/8/layout/bProcess4"/>
    <dgm:cxn modelId="{D3472D1F-A86C-40DD-B6D3-6F535E76F35A}" type="presParOf" srcId="{36C275E8-D777-49A6-BC98-3CF08325B7DC}" destId="{BB113E7E-53E5-4941-97DA-1C7D89FC908E}" srcOrd="9" destOrd="0" presId="urn:microsoft.com/office/officeart/2005/8/layout/bProcess4"/>
    <dgm:cxn modelId="{53EDD266-06CC-4895-BFFD-45789557D1D7}" type="presParOf" srcId="{36C275E8-D777-49A6-BC98-3CF08325B7DC}" destId="{A97DABA3-8344-4967-802B-9CE2D3F198F1}" srcOrd="10" destOrd="0" presId="urn:microsoft.com/office/officeart/2005/8/layout/bProcess4"/>
    <dgm:cxn modelId="{2E917BE8-BF40-4EB3-9EDB-4AFD38429B66}" type="presParOf" srcId="{A97DABA3-8344-4967-802B-9CE2D3F198F1}" destId="{45154617-C7D7-45CC-B809-1F60CC13DEC0}" srcOrd="0" destOrd="0" presId="urn:microsoft.com/office/officeart/2005/8/layout/bProcess4"/>
    <dgm:cxn modelId="{96BC6B90-2313-417B-B8B4-9F5445F0E299}" type="presParOf" srcId="{A97DABA3-8344-4967-802B-9CE2D3F198F1}" destId="{14DABF6F-4547-475D-9F86-F59019ED438D}" srcOrd="1" destOrd="0" presId="urn:microsoft.com/office/officeart/2005/8/layout/bProcess4"/>
    <dgm:cxn modelId="{3C4063FC-D5A0-47DA-AD25-9CD21E0D775A}" type="presParOf" srcId="{36C275E8-D777-49A6-BC98-3CF08325B7DC}" destId="{904058F8-BAC1-43E2-833B-DFBFE3E5212C}" srcOrd="11" destOrd="0" presId="urn:microsoft.com/office/officeart/2005/8/layout/bProcess4"/>
    <dgm:cxn modelId="{34CFEFA4-C752-4B37-A43B-E545FEE489C2}" type="presParOf" srcId="{36C275E8-D777-49A6-BC98-3CF08325B7DC}" destId="{27A6149D-99D8-47E3-901C-3D77ABB04679}" srcOrd="12" destOrd="0" presId="urn:microsoft.com/office/officeart/2005/8/layout/bProcess4"/>
    <dgm:cxn modelId="{FAFB09CD-B0FD-4692-8B13-00522CF48150}" type="presParOf" srcId="{27A6149D-99D8-47E3-901C-3D77ABB04679}" destId="{90E7CCE4-A525-45DF-A934-FA599D05B11C}" srcOrd="0" destOrd="0" presId="urn:microsoft.com/office/officeart/2005/8/layout/bProcess4"/>
    <dgm:cxn modelId="{736C2238-AEFA-4082-93AE-11B113AD151F}" type="presParOf" srcId="{27A6149D-99D8-47E3-901C-3D77ABB04679}" destId="{230510BB-A01F-48BE-B005-7C2A8CFDB8F1}" srcOrd="1" destOrd="0" presId="urn:microsoft.com/office/officeart/2005/8/layout/bProcess4"/>
    <dgm:cxn modelId="{2CCB7B05-3F2E-4F66-A9D6-23E5FF953750}" type="presParOf" srcId="{36C275E8-D777-49A6-BC98-3CF08325B7DC}" destId="{BB2A3941-FE56-4DF7-A27A-C9637549B013}" srcOrd="13" destOrd="0" presId="urn:microsoft.com/office/officeart/2005/8/layout/bProcess4"/>
    <dgm:cxn modelId="{BD08BCB9-C0B5-4EE5-8D50-105D2D694D27}" type="presParOf" srcId="{36C275E8-D777-49A6-BC98-3CF08325B7DC}" destId="{57961662-07D1-455F-8815-84D74C77B980}" srcOrd="14" destOrd="0" presId="urn:microsoft.com/office/officeart/2005/8/layout/bProcess4"/>
    <dgm:cxn modelId="{E6F783C9-DF27-42E1-B9A0-342C1A87FD7F}" type="presParOf" srcId="{57961662-07D1-455F-8815-84D74C77B980}" destId="{8BBACAD4-B09F-4FD6-B759-9ADD65DF0666}" srcOrd="0" destOrd="0" presId="urn:microsoft.com/office/officeart/2005/8/layout/bProcess4"/>
    <dgm:cxn modelId="{2AE29561-6E95-43E2-A03E-8CEC6A30E350}" type="presParOf" srcId="{57961662-07D1-455F-8815-84D74C77B980}" destId="{9A43C630-63F8-4DAD-8719-1CC71F76FF91}" srcOrd="1" destOrd="0" presId="urn:microsoft.com/office/officeart/2005/8/layout/bProcess4"/>
    <dgm:cxn modelId="{26C81D35-4816-47CB-9F21-E497B014A91C}" type="presParOf" srcId="{36C275E8-D777-49A6-BC98-3CF08325B7DC}" destId="{D09A3280-85FE-459A-BDB8-6955998F3386}" srcOrd="15" destOrd="0" presId="urn:microsoft.com/office/officeart/2005/8/layout/bProcess4"/>
    <dgm:cxn modelId="{EF6455C1-9048-4635-BA42-C8E2789D14F5}" type="presParOf" srcId="{36C275E8-D777-49A6-BC98-3CF08325B7DC}" destId="{A8C5262E-F0AB-4907-87F2-F7C67D1F701E}" srcOrd="16" destOrd="0" presId="urn:microsoft.com/office/officeart/2005/8/layout/bProcess4"/>
    <dgm:cxn modelId="{5C6EC11B-2627-47A0-959D-6B7C3F123E35}" type="presParOf" srcId="{A8C5262E-F0AB-4907-87F2-F7C67D1F701E}" destId="{FE04F050-2C6F-4925-B3C6-3792FDFE86EB}" srcOrd="0" destOrd="0" presId="urn:microsoft.com/office/officeart/2005/8/layout/bProcess4"/>
    <dgm:cxn modelId="{9EF8848D-33D8-4B8D-8E61-C67A9CBA2508}" type="presParOf" srcId="{A8C5262E-F0AB-4907-87F2-F7C67D1F701E}" destId="{C727F6BF-394E-4B9C-8279-9BF72AAF52A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E550DD7-5E64-439D-B0D8-AD12777BB049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default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F83BFAE2-A547-4A94-8253-2552853A0365}">
      <dgm:prSet custT="1"/>
      <dgm:spPr/>
      <dgm:t>
        <a:bodyPr/>
        <a:lstStyle/>
        <a:p>
          <a:pPr rtl="1"/>
          <a:r>
            <a:rPr lang="ar-SA" sz="4000" dirty="0" smtClean="0"/>
            <a:t>أمامك سيرة ذاتية لأحد الأشخاص باللغة الإنجليزية , تم كتابتها بطريقة غير صحيحة فارجوا توضيح الأخطاء التي وقع فيها ؟</a:t>
          </a:r>
          <a:endParaRPr lang="ar-SA" sz="4000" dirty="0"/>
        </a:p>
      </dgm:t>
    </dgm:pt>
    <dgm:pt modelId="{769B5535-4092-42ED-9B64-32A05FB5BE85}" type="parTrans" cxnId="{06D60D4B-8616-42F5-93EA-1FFF1E467305}">
      <dgm:prSet/>
      <dgm:spPr/>
      <dgm:t>
        <a:bodyPr/>
        <a:lstStyle/>
        <a:p>
          <a:pPr rtl="1"/>
          <a:endParaRPr lang="ar-SA"/>
        </a:p>
      </dgm:t>
    </dgm:pt>
    <dgm:pt modelId="{0E52ECB7-3825-432A-A036-56819622C966}" type="sibTrans" cxnId="{06D60D4B-8616-42F5-93EA-1FFF1E467305}">
      <dgm:prSet/>
      <dgm:spPr/>
      <dgm:t>
        <a:bodyPr/>
        <a:lstStyle/>
        <a:p>
          <a:pPr rtl="1"/>
          <a:endParaRPr lang="ar-SA"/>
        </a:p>
      </dgm:t>
    </dgm:pt>
    <dgm:pt modelId="{599DE2AB-9D26-44D3-97A4-D28A3E44E7F2}" type="pres">
      <dgm:prSet presAssocID="{6BAEA7CB-09C3-494D-B9A2-678B55E5E54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AC81C2-6C5D-4D70-96AC-0EC5500B90EF}" type="pres">
      <dgm:prSet presAssocID="{F83BFAE2-A547-4A94-8253-2552853A0365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D491291-4342-44E7-A3AD-CF0DDB28714E}" type="presOf" srcId="{6BAEA7CB-09C3-494D-B9A2-678B55E5E549}" destId="{599DE2AB-9D26-44D3-97A4-D28A3E44E7F2}" srcOrd="0" destOrd="0" presId="urn:microsoft.com/office/officeart/2005/8/layout/default"/>
    <dgm:cxn modelId="{06D60D4B-8616-42F5-93EA-1FFF1E467305}" srcId="{6BAEA7CB-09C3-494D-B9A2-678B55E5E549}" destId="{F83BFAE2-A547-4A94-8253-2552853A0365}" srcOrd="0" destOrd="0" parTransId="{769B5535-4092-42ED-9B64-32A05FB5BE85}" sibTransId="{0E52ECB7-3825-432A-A036-56819622C966}"/>
    <dgm:cxn modelId="{890574FF-ADF5-405D-A461-A9FD9876F264}" type="presOf" srcId="{F83BFAE2-A547-4A94-8253-2552853A0365}" destId="{D6AC81C2-6C5D-4D70-96AC-0EC5500B90EF}" srcOrd="0" destOrd="0" presId="urn:microsoft.com/office/officeart/2005/8/layout/default"/>
    <dgm:cxn modelId="{45A4E3CD-61D0-4B72-AC9A-2920FD2EB691}" type="presParOf" srcId="{599DE2AB-9D26-44D3-97A4-D28A3E44E7F2}" destId="{D6AC81C2-6C5D-4D70-96AC-0EC5500B90E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079FF4-1A5A-4FAB-8737-5AE5AA12283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6068B0-1370-4A10-97E2-66F9CBCB03C4}" type="pres">
      <dgm:prSet presAssocID="{28079FF4-1A5A-4FAB-8737-5AE5AA1228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35034A0-BFC0-4F74-ADD2-7E4D4A88A3E0}" type="pres">
      <dgm:prSet presAssocID="{28079FF4-1A5A-4FAB-8737-5AE5AA12283E}" presName="cycle" presStyleCnt="0"/>
      <dgm:spPr/>
    </dgm:pt>
  </dgm:ptLst>
  <dgm:cxnLst>
    <dgm:cxn modelId="{8A06DD50-3F17-4733-897E-1A01492B41CF}" type="presOf" srcId="{28079FF4-1A5A-4FAB-8737-5AE5AA12283E}" destId="{D56068B0-1370-4A10-97E2-66F9CBCB03C4}" srcOrd="0" destOrd="0" presId="urn:microsoft.com/office/officeart/2005/8/layout/radial2"/>
    <dgm:cxn modelId="{4AB2E637-4691-4BB1-A1AD-68491F0A0A52}" type="presParOf" srcId="{D56068B0-1370-4A10-97E2-66F9CBCB03C4}" destId="{735034A0-BFC0-4F74-ADD2-7E4D4A88A3E0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D47E92-9B3C-458D-B6EC-C701959C6589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D2088957-BBCB-4EC1-85AA-73CA66CD2D0A}" type="pres">
      <dgm:prSet presAssocID="{58D47E92-9B3C-458D-B6EC-C701959C65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ABA0941-DD2D-4E08-83DA-A3E8EC8DFC88}" type="presOf" srcId="{58D47E92-9B3C-458D-B6EC-C701959C6589}" destId="{D2088957-BBCB-4EC1-85AA-73CA66CD2D0A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20AAE6-6356-4737-98BA-A93DE75571B3}" type="doc">
      <dgm:prSet loTypeId="urn:microsoft.com/office/officeart/2005/8/layout/hierarchy3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D6ADEB4-FB90-44BD-8F06-18770B458075}">
      <dgm:prSet phldrT="[نص]" custT="1"/>
      <dgm:spPr/>
      <dgm:t>
        <a:bodyPr/>
        <a:lstStyle/>
        <a:p>
          <a:pPr rtl="1"/>
          <a:r>
            <a:rPr lang="ar-SA" sz="2500" b="1" dirty="0" smtClean="0">
              <a:solidFill>
                <a:srgbClr val="00B050"/>
              </a:solidFill>
            </a:rPr>
            <a:t> </a:t>
          </a:r>
          <a:r>
            <a:rPr lang="ar-SA" sz="2400" b="1" dirty="0" smtClean="0">
              <a:solidFill>
                <a:srgbClr val="00B050"/>
              </a:solidFill>
            </a:rPr>
            <a:t>مرحلة ما قبل بدء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B910ACE2-625C-4D75-B034-7C62E2F01707}" type="par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B0B6EAD5-9186-4898-8F4D-22B1AEBF2233}" type="sib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49A6EEB5-B4E3-40E9-B280-BBE4A70968D5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سيرتك الذاتية</a:t>
          </a:r>
          <a:endParaRPr lang="ar-SA" sz="2400" b="0" dirty="0"/>
        </a:p>
      </dgm:t>
    </dgm:pt>
    <dgm:pt modelId="{B6EB688A-EBB6-4753-8FE5-A84ADD751404}" type="par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2BB2B598-FABC-4AFB-B17D-264A51CE34C2}" type="sib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0789FD01-08D9-4DFB-8C02-422567A24537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خطاب تقديم</a:t>
          </a:r>
          <a:endParaRPr lang="ar-SA" sz="2400" b="0" dirty="0"/>
        </a:p>
      </dgm:t>
    </dgm:pt>
    <dgm:pt modelId="{4FEF9979-AAFA-416C-846A-7E42AE00686A}" type="par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6095B98E-A4A9-4607-AA88-549F149A5014}" type="sib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3688AD51-83CA-4CF0-86ED-548A3F32B5D1}">
      <dgm:prSet phldrT="[نص]" custT="1"/>
      <dgm:spPr/>
      <dgm:t>
        <a:bodyPr/>
        <a:lstStyle/>
        <a:p>
          <a:pPr rtl="1"/>
          <a:r>
            <a:rPr lang="ar-SA" sz="2400" b="0" dirty="0" smtClean="0"/>
            <a:t>خطاب توصية</a:t>
          </a:r>
          <a:endParaRPr lang="ar-SA" sz="2400" b="0" dirty="0"/>
        </a:p>
      </dgm:t>
    </dgm:pt>
    <dgm:pt modelId="{D52116B5-281F-4101-BB9C-8966DF391D7F}" type="par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8C75122D-F08A-4C0B-8144-59EBD666C0C9}" type="sib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19AEFD50-9A09-4A83-916F-BF002E6A89A5}">
      <dgm:prSet phldrT="[نص]" custT="1"/>
      <dgm:spPr/>
      <dgm:t>
        <a:bodyPr/>
        <a:lstStyle/>
        <a:p>
          <a:pPr rtl="1"/>
          <a:r>
            <a:rPr lang="ar-SA" sz="2400" b="0" dirty="0" smtClean="0"/>
            <a:t>استخدام بعض مهارات التواصل </a:t>
          </a:r>
          <a:endParaRPr lang="ar-SA" sz="2400" b="0" dirty="0"/>
        </a:p>
      </dgm:t>
    </dgm:pt>
    <dgm:pt modelId="{7EECCC32-5EFC-48C5-A28F-66930ECB3521}" type="par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758D7A91-F723-4A18-9E20-380B41D11244}" type="sib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907231F1-A588-4311-AC63-AC3A3C538646}">
      <dgm:prSet phldrT="[نص]" custT="1"/>
      <dgm:spPr/>
      <dgm:t>
        <a:bodyPr/>
        <a:lstStyle/>
        <a:p>
          <a:pPr rtl="1"/>
          <a:r>
            <a:rPr lang="ar-SA" sz="2000" b="0" dirty="0" smtClean="0"/>
            <a:t>معظم المهارات السابقة</a:t>
          </a:r>
          <a:endParaRPr lang="ar-SA" sz="2000" b="0" dirty="0"/>
        </a:p>
      </dgm:t>
    </dgm:pt>
    <dgm:pt modelId="{0ABEE9EE-B91D-40BA-888E-BBC3EAF19403}" type="par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59D7D2D9-268D-4DCD-AB77-E4FF27C7FEC5}" type="sib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A53C3FC3-8845-4471-AFF1-DC126DA33F4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00B050"/>
              </a:solidFill>
            </a:rPr>
            <a:t> مرحلة ما بعد العمل.</a:t>
          </a:r>
          <a:endParaRPr lang="ar-SA" b="1" dirty="0">
            <a:solidFill>
              <a:srgbClr val="00B050"/>
            </a:solidFill>
          </a:endParaRPr>
        </a:p>
      </dgm:t>
    </dgm:pt>
    <dgm:pt modelId="{90996DB3-0898-4373-9F3A-F229D1D97CBD}" type="par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81C1F5C7-37CA-4093-953F-CC84CD71E751}" type="sib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F4C63F8D-3A2B-4DE3-A831-AD67B219869C}">
      <dgm:prSet phldrT="[نص]" custT="1"/>
      <dgm:spPr/>
      <dgm:t>
        <a:bodyPr/>
        <a:lstStyle/>
        <a:p>
          <a:pPr rtl="1"/>
          <a:r>
            <a:rPr lang="ar-SA" sz="2000" b="0" dirty="0" smtClean="0"/>
            <a:t>كتابة خطاب توصية لأحد مرؤوسيك</a:t>
          </a:r>
          <a:endParaRPr lang="ar-SA" sz="2000" b="0" dirty="0"/>
        </a:p>
      </dgm:t>
    </dgm:pt>
    <dgm:pt modelId="{72CE967A-F3BA-4B3B-9ADA-0D1310EE097F}" type="par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8B12F0E8-3EEB-4438-82AC-11FA9E9B8293}" type="sib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9D8215EE-1114-4AB9-89EC-E2C9E61CDD00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00B050"/>
              </a:solidFill>
            </a:rPr>
            <a:t>مرحلة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6721BECD-F177-48A8-997B-0258C592E79E}" type="par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A18C7C88-2DB2-40E2-9058-F55CED744EB6}" type="sib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9FB7EB43-E21D-4A4F-B173-EBF9DC99C3AF}" type="pres">
      <dgm:prSet presAssocID="{FE20AAE6-6356-4737-98BA-A93DE75571B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DEF5C2B-B49A-431B-BEFE-71F6D3C7D1B1}" type="pres">
      <dgm:prSet presAssocID="{7D6ADEB4-FB90-44BD-8F06-18770B458075}" presName="root" presStyleCnt="0"/>
      <dgm:spPr/>
    </dgm:pt>
    <dgm:pt modelId="{81FE3E3A-49D8-442B-8312-DDC2A451E5F2}" type="pres">
      <dgm:prSet presAssocID="{7D6ADEB4-FB90-44BD-8F06-18770B458075}" presName="rootComposite" presStyleCnt="0"/>
      <dgm:spPr/>
    </dgm:pt>
    <dgm:pt modelId="{54239C2D-438D-48EC-B3F6-3DFA9DE91AB2}" type="pres">
      <dgm:prSet presAssocID="{7D6ADEB4-FB90-44BD-8F06-18770B458075}" presName="rootText" presStyleLbl="node1" presStyleIdx="0" presStyleCnt="3" custScaleX="126902"/>
      <dgm:spPr/>
      <dgm:t>
        <a:bodyPr/>
        <a:lstStyle/>
        <a:p>
          <a:pPr rtl="1"/>
          <a:endParaRPr lang="ar-SA"/>
        </a:p>
      </dgm:t>
    </dgm:pt>
    <dgm:pt modelId="{23D45047-6638-44E1-9F7A-1E17C819B3E2}" type="pres">
      <dgm:prSet presAssocID="{7D6ADEB4-FB90-44BD-8F06-18770B458075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B18F0CE-838B-4634-A9E4-7254AB571545}" type="pres">
      <dgm:prSet presAssocID="{7D6ADEB4-FB90-44BD-8F06-18770B458075}" presName="childShape" presStyleCnt="0"/>
      <dgm:spPr/>
    </dgm:pt>
    <dgm:pt modelId="{319E75FD-1E4F-4FE2-8CF0-40F5D274B4F1}" type="pres">
      <dgm:prSet presAssocID="{B6EB688A-EBB6-4753-8FE5-A84ADD751404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FA75B2B3-C368-4DF3-B2F3-818075D31046}" type="pres">
      <dgm:prSet presAssocID="{49A6EEB5-B4E3-40E9-B280-BBE4A70968D5}" presName="childText" presStyleLbl="bgAcc1" presStyleIdx="0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5DF2C0-BCE7-4912-8315-E36AF852E284}" type="pres">
      <dgm:prSet presAssocID="{4FEF9979-AAFA-416C-846A-7E42AE00686A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EBFE4BD1-6667-4CD5-8C76-0AF821B1F3DF}" type="pres">
      <dgm:prSet presAssocID="{0789FD01-08D9-4DFB-8C02-422567A24537}" presName="childText" presStyleLbl="bgAcc1" presStyleIdx="1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44EB07-2F01-461E-BB2F-B10993899BAC}" type="pres">
      <dgm:prSet presAssocID="{D52116B5-281F-4101-BB9C-8966DF391D7F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DD2DAAFE-9E21-4407-A0A5-58CF43823254}" type="pres">
      <dgm:prSet presAssocID="{3688AD51-83CA-4CF0-86ED-548A3F32B5D1}" presName="childText" presStyleLbl="bgAcc1" presStyleIdx="2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E65D7-5E2A-4319-AAAF-7DEDB9678295}" type="pres">
      <dgm:prSet presAssocID="{7EECCC32-5EFC-48C5-A28F-66930ECB3521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2105D7DC-54BB-463E-86B9-3126B0DD59CD}" type="pres">
      <dgm:prSet presAssocID="{19AEFD50-9A09-4A83-916F-BF002E6A89A5}" presName="childText" presStyleLbl="bgAcc1" presStyleIdx="3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B64D0F-1A71-43C4-A106-43131109953D}" type="pres">
      <dgm:prSet presAssocID="{9D8215EE-1114-4AB9-89EC-E2C9E61CDD00}" presName="root" presStyleCnt="0"/>
      <dgm:spPr/>
    </dgm:pt>
    <dgm:pt modelId="{A9FCC98A-B730-4EAA-9358-FC4811798060}" type="pres">
      <dgm:prSet presAssocID="{9D8215EE-1114-4AB9-89EC-E2C9E61CDD00}" presName="rootComposite" presStyleCnt="0"/>
      <dgm:spPr/>
    </dgm:pt>
    <dgm:pt modelId="{AEFC53A9-71AB-4C78-80AB-CB69177A79C2}" type="pres">
      <dgm:prSet presAssocID="{9D8215EE-1114-4AB9-89EC-E2C9E61CDD00}" presName="rootText" presStyleLbl="node1" presStyleIdx="1" presStyleCnt="3" custScaleX="113700"/>
      <dgm:spPr/>
      <dgm:t>
        <a:bodyPr/>
        <a:lstStyle/>
        <a:p>
          <a:pPr rtl="1"/>
          <a:endParaRPr lang="ar-SA"/>
        </a:p>
      </dgm:t>
    </dgm:pt>
    <dgm:pt modelId="{1A263F05-0AEC-4F2F-8F04-C6C541232FD6}" type="pres">
      <dgm:prSet presAssocID="{9D8215EE-1114-4AB9-89EC-E2C9E61CDD00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CFBD626B-29F9-4DC1-91A4-F3F031E093B8}" type="pres">
      <dgm:prSet presAssocID="{9D8215EE-1114-4AB9-89EC-E2C9E61CDD00}" presName="childShape" presStyleCnt="0"/>
      <dgm:spPr/>
    </dgm:pt>
    <dgm:pt modelId="{E3A9C8D7-C481-4038-8178-1949AC77E79E}" type="pres">
      <dgm:prSet presAssocID="{0ABEE9EE-B91D-40BA-888E-BBC3EAF19403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85D8F257-34C8-4F6E-B8A2-E6422D898BAF}" type="pres">
      <dgm:prSet presAssocID="{907231F1-A588-4311-AC63-AC3A3C538646}" presName="childText" presStyleLbl="bgAcc1" presStyleIdx="4" presStyleCnt="6" custScaleX="1294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D7C0AE-8076-4143-BE59-E67C6B6DD2E5}" type="pres">
      <dgm:prSet presAssocID="{A53C3FC3-8845-4471-AFF1-DC126DA33F49}" presName="root" presStyleCnt="0"/>
      <dgm:spPr/>
    </dgm:pt>
    <dgm:pt modelId="{FCE0CC1D-FD46-49FC-8290-B1DEC9BF959A}" type="pres">
      <dgm:prSet presAssocID="{A53C3FC3-8845-4471-AFF1-DC126DA33F49}" presName="rootComposite" presStyleCnt="0"/>
      <dgm:spPr/>
    </dgm:pt>
    <dgm:pt modelId="{35D06524-4BD2-4B0B-8BBB-13BD5C57F61D}" type="pres">
      <dgm:prSet presAssocID="{A53C3FC3-8845-4471-AFF1-DC126DA33F49}" presName="rootText" presStyleLbl="node1" presStyleIdx="2" presStyleCnt="3" custScaleX="125172"/>
      <dgm:spPr/>
      <dgm:t>
        <a:bodyPr/>
        <a:lstStyle/>
        <a:p>
          <a:pPr rtl="1"/>
          <a:endParaRPr lang="ar-SA"/>
        </a:p>
      </dgm:t>
    </dgm:pt>
    <dgm:pt modelId="{6C22BC43-6E31-4965-BDCE-48CEC3C15103}" type="pres">
      <dgm:prSet presAssocID="{A53C3FC3-8845-4471-AFF1-DC126DA33F49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60A3CBE-CCDE-43C0-AEF5-848F7778DF33}" type="pres">
      <dgm:prSet presAssocID="{A53C3FC3-8845-4471-AFF1-DC126DA33F49}" presName="childShape" presStyleCnt="0"/>
      <dgm:spPr/>
    </dgm:pt>
    <dgm:pt modelId="{B09257AF-16C6-4FE2-BA62-ED5AD95E57D4}" type="pres">
      <dgm:prSet presAssocID="{72CE967A-F3BA-4B3B-9ADA-0D1310EE097F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8A0F2400-573F-4DC3-BC42-54B0A2D932FC}" type="pres">
      <dgm:prSet presAssocID="{F4C63F8D-3A2B-4DE3-A831-AD67B219869C}" presName="childText" presStyleLbl="bgAcc1" presStyleIdx="5" presStyleCnt="6" custScaleX="153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661AA31-00D8-46DD-A6F7-5DE200E79FBD}" srcId="{9D8215EE-1114-4AB9-89EC-E2C9E61CDD00}" destId="{907231F1-A588-4311-AC63-AC3A3C538646}" srcOrd="0" destOrd="0" parTransId="{0ABEE9EE-B91D-40BA-888E-BBC3EAF19403}" sibTransId="{59D7D2D9-268D-4DCD-AB77-E4FF27C7FEC5}"/>
    <dgm:cxn modelId="{95ABC496-FE76-46D8-ABBB-3624569FA85E}" srcId="{7D6ADEB4-FB90-44BD-8F06-18770B458075}" destId="{0789FD01-08D9-4DFB-8C02-422567A24537}" srcOrd="1" destOrd="0" parTransId="{4FEF9979-AAFA-416C-846A-7E42AE00686A}" sibTransId="{6095B98E-A4A9-4607-AA88-549F149A5014}"/>
    <dgm:cxn modelId="{72E47DBA-F1B9-4F4C-B1FE-A64E729F6378}" type="presOf" srcId="{7D6ADEB4-FB90-44BD-8F06-18770B458075}" destId="{54239C2D-438D-48EC-B3F6-3DFA9DE91AB2}" srcOrd="0" destOrd="0" presId="urn:microsoft.com/office/officeart/2005/8/layout/hierarchy3"/>
    <dgm:cxn modelId="{1FA89CBC-B474-4491-9A5E-B0B5F1A4B1D7}" type="presOf" srcId="{3688AD51-83CA-4CF0-86ED-548A3F32B5D1}" destId="{DD2DAAFE-9E21-4407-A0A5-58CF43823254}" srcOrd="0" destOrd="0" presId="urn:microsoft.com/office/officeart/2005/8/layout/hierarchy3"/>
    <dgm:cxn modelId="{8E66C855-5F82-41F4-A8EA-D72CAD7BC687}" type="presOf" srcId="{9D8215EE-1114-4AB9-89EC-E2C9E61CDD00}" destId="{1A263F05-0AEC-4F2F-8F04-C6C541232FD6}" srcOrd="1" destOrd="0" presId="urn:microsoft.com/office/officeart/2005/8/layout/hierarchy3"/>
    <dgm:cxn modelId="{EF7DCA3A-14D7-4EB6-8CAB-CD1F8A041FD5}" type="presOf" srcId="{7EECCC32-5EFC-48C5-A28F-66930ECB3521}" destId="{9EBE65D7-5E2A-4319-AAAF-7DEDB9678295}" srcOrd="0" destOrd="0" presId="urn:microsoft.com/office/officeart/2005/8/layout/hierarchy3"/>
    <dgm:cxn modelId="{59816BD8-A1D7-4EFE-8D8C-15F8B0F2B054}" srcId="{A53C3FC3-8845-4471-AFF1-DC126DA33F49}" destId="{F4C63F8D-3A2B-4DE3-A831-AD67B219869C}" srcOrd="0" destOrd="0" parTransId="{72CE967A-F3BA-4B3B-9ADA-0D1310EE097F}" sibTransId="{8B12F0E8-3EEB-4438-82AC-11FA9E9B8293}"/>
    <dgm:cxn modelId="{D405B2FB-2157-4F07-8A3D-E26E9822B4C5}" type="presOf" srcId="{B6EB688A-EBB6-4753-8FE5-A84ADD751404}" destId="{319E75FD-1E4F-4FE2-8CF0-40F5D274B4F1}" srcOrd="0" destOrd="0" presId="urn:microsoft.com/office/officeart/2005/8/layout/hierarchy3"/>
    <dgm:cxn modelId="{B79F8D63-E9EF-4F41-BBFE-D44F027CBB76}" srcId="{7D6ADEB4-FB90-44BD-8F06-18770B458075}" destId="{3688AD51-83CA-4CF0-86ED-548A3F32B5D1}" srcOrd="2" destOrd="0" parTransId="{D52116B5-281F-4101-BB9C-8966DF391D7F}" sibTransId="{8C75122D-F08A-4C0B-8144-59EBD666C0C9}"/>
    <dgm:cxn modelId="{325811EC-01D1-4A11-B3CC-A78A50AAF627}" type="presOf" srcId="{7D6ADEB4-FB90-44BD-8F06-18770B458075}" destId="{23D45047-6638-44E1-9F7A-1E17C819B3E2}" srcOrd="1" destOrd="0" presId="urn:microsoft.com/office/officeart/2005/8/layout/hierarchy3"/>
    <dgm:cxn modelId="{1EF9A9B2-5AEA-4FA5-81A5-3FA43C9B639C}" type="presOf" srcId="{9D8215EE-1114-4AB9-89EC-E2C9E61CDD00}" destId="{AEFC53A9-71AB-4C78-80AB-CB69177A79C2}" srcOrd="0" destOrd="0" presId="urn:microsoft.com/office/officeart/2005/8/layout/hierarchy3"/>
    <dgm:cxn modelId="{8BF385D6-D2C8-4EB5-BD19-846C8530E8FF}" type="presOf" srcId="{907231F1-A588-4311-AC63-AC3A3C538646}" destId="{85D8F257-34C8-4F6E-B8A2-E6422D898BAF}" srcOrd="0" destOrd="0" presId="urn:microsoft.com/office/officeart/2005/8/layout/hierarchy3"/>
    <dgm:cxn modelId="{16337A00-F0E7-40A6-9901-989BF96369F8}" srcId="{7D6ADEB4-FB90-44BD-8F06-18770B458075}" destId="{19AEFD50-9A09-4A83-916F-BF002E6A89A5}" srcOrd="3" destOrd="0" parTransId="{7EECCC32-5EFC-48C5-A28F-66930ECB3521}" sibTransId="{758D7A91-F723-4A18-9E20-380B41D11244}"/>
    <dgm:cxn modelId="{6C8B5CB9-980D-4FD9-BD7D-0E36B8190185}" type="presOf" srcId="{A53C3FC3-8845-4471-AFF1-DC126DA33F49}" destId="{6C22BC43-6E31-4965-BDCE-48CEC3C15103}" srcOrd="1" destOrd="0" presId="urn:microsoft.com/office/officeart/2005/8/layout/hierarchy3"/>
    <dgm:cxn modelId="{AAE30F3B-40B3-44E9-937A-E54760B30BAE}" type="presOf" srcId="{0789FD01-08D9-4DFB-8C02-422567A24537}" destId="{EBFE4BD1-6667-4CD5-8C76-0AF821B1F3DF}" srcOrd="0" destOrd="0" presId="urn:microsoft.com/office/officeart/2005/8/layout/hierarchy3"/>
    <dgm:cxn modelId="{228CE808-EC4A-4DB9-847C-FFD455E27C39}" type="presOf" srcId="{D52116B5-281F-4101-BB9C-8966DF391D7F}" destId="{2A44EB07-2F01-461E-BB2F-B10993899BAC}" srcOrd="0" destOrd="0" presId="urn:microsoft.com/office/officeart/2005/8/layout/hierarchy3"/>
    <dgm:cxn modelId="{39EC8A57-02C9-46B5-B8D8-A9B9EFA0CE16}" type="presOf" srcId="{49A6EEB5-B4E3-40E9-B280-BBE4A70968D5}" destId="{FA75B2B3-C368-4DF3-B2F3-818075D31046}" srcOrd="0" destOrd="0" presId="urn:microsoft.com/office/officeart/2005/8/layout/hierarchy3"/>
    <dgm:cxn modelId="{84A1C8FD-2B6D-45B7-B918-9FA47804808A}" srcId="{7D6ADEB4-FB90-44BD-8F06-18770B458075}" destId="{49A6EEB5-B4E3-40E9-B280-BBE4A70968D5}" srcOrd="0" destOrd="0" parTransId="{B6EB688A-EBB6-4753-8FE5-A84ADD751404}" sibTransId="{2BB2B598-FABC-4AFB-B17D-264A51CE34C2}"/>
    <dgm:cxn modelId="{EC46F989-E5C4-4923-9AC0-C78870C4C597}" type="presOf" srcId="{FE20AAE6-6356-4737-98BA-A93DE75571B3}" destId="{9FB7EB43-E21D-4A4F-B173-EBF9DC99C3AF}" srcOrd="0" destOrd="0" presId="urn:microsoft.com/office/officeart/2005/8/layout/hierarchy3"/>
    <dgm:cxn modelId="{C762233C-16ED-4B91-AD6A-F05475A2353D}" type="presOf" srcId="{19AEFD50-9A09-4A83-916F-BF002E6A89A5}" destId="{2105D7DC-54BB-463E-86B9-3126B0DD59CD}" srcOrd="0" destOrd="0" presId="urn:microsoft.com/office/officeart/2005/8/layout/hierarchy3"/>
    <dgm:cxn modelId="{A50480EB-EB87-4111-A346-2F95A374D6D9}" srcId="{FE20AAE6-6356-4737-98BA-A93DE75571B3}" destId="{9D8215EE-1114-4AB9-89EC-E2C9E61CDD00}" srcOrd="1" destOrd="0" parTransId="{6721BECD-F177-48A8-997B-0258C592E79E}" sibTransId="{A18C7C88-2DB2-40E2-9058-F55CED744EB6}"/>
    <dgm:cxn modelId="{B9F3D285-9C01-493F-ADA7-AEB9502F36C4}" type="presOf" srcId="{72CE967A-F3BA-4B3B-9ADA-0D1310EE097F}" destId="{B09257AF-16C6-4FE2-BA62-ED5AD95E57D4}" srcOrd="0" destOrd="0" presId="urn:microsoft.com/office/officeart/2005/8/layout/hierarchy3"/>
    <dgm:cxn modelId="{7BE84770-13AE-4B49-8BE0-B7EE4A286B4A}" srcId="{FE20AAE6-6356-4737-98BA-A93DE75571B3}" destId="{7D6ADEB4-FB90-44BD-8F06-18770B458075}" srcOrd="0" destOrd="0" parTransId="{B910ACE2-625C-4D75-B034-7C62E2F01707}" sibTransId="{B0B6EAD5-9186-4898-8F4D-22B1AEBF2233}"/>
    <dgm:cxn modelId="{8BA36921-AD3B-443B-A6AE-742FB3B8909A}" type="presOf" srcId="{0ABEE9EE-B91D-40BA-888E-BBC3EAF19403}" destId="{E3A9C8D7-C481-4038-8178-1949AC77E79E}" srcOrd="0" destOrd="0" presId="urn:microsoft.com/office/officeart/2005/8/layout/hierarchy3"/>
    <dgm:cxn modelId="{9FBAD057-298E-447E-9088-4029D2D6920E}" type="presOf" srcId="{F4C63F8D-3A2B-4DE3-A831-AD67B219869C}" destId="{8A0F2400-573F-4DC3-BC42-54B0A2D932FC}" srcOrd="0" destOrd="0" presId="urn:microsoft.com/office/officeart/2005/8/layout/hierarchy3"/>
    <dgm:cxn modelId="{9D3139A6-3C67-44F3-8790-C35B5789E515}" type="presOf" srcId="{4FEF9979-AAFA-416C-846A-7E42AE00686A}" destId="{EE5DF2C0-BCE7-4912-8315-E36AF852E284}" srcOrd="0" destOrd="0" presId="urn:microsoft.com/office/officeart/2005/8/layout/hierarchy3"/>
    <dgm:cxn modelId="{7DFA708A-F410-4CE2-A97D-DF54B9C567A9}" type="presOf" srcId="{A53C3FC3-8845-4471-AFF1-DC126DA33F49}" destId="{35D06524-4BD2-4B0B-8BBB-13BD5C57F61D}" srcOrd="0" destOrd="0" presId="urn:microsoft.com/office/officeart/2005/8/layout/hierarchy3"/>
    <dgm:cxn modelId="{E6CD411B-6E7F-4234-B93D-AA4B1495709F}" srcId="{FE20AAE6-6356-4737-98BA-A93DE75571B3}" destId="{A53C3FC3-8845-4471-AFF1-DC126DA33F49}" srcOrd="2" destOrd="0" parTransId="{90996DB3-0898-4373-9F3A-F229D1D97CBD}" sibTransId="{81C1F5C7-37CA-4093-953F-CC84CD71E751}"/>
    <dgm:cxn modelId="{A1ECA007-7E56-4B9B-BFE7-25CEC29C3210}" type="presParOf" srcId="{9FB7EB43-E21D-4A4F-B173-EBF9DC99C3AF}" destId="{6DEF5C2B-B49A-431B-BEFE-71F6D3C7D1B1}" srcOrd="0" destOrd="0" presId="urn:microsoft.com/office/officeart/2005/8/layout/hierarchy3"/>
    <dgm:cxn modelId="{C65E34A3-498A-4644-B011-DE957F38A244}" type="presParOf" srcId="{6DEF5C2B-B49A-431B-BEFE-71F6D3C7D1B1}" destId="{81FE3E3A-49D8-442B-8312-DDC2A451E5F2}" srcOrd="0" destOrd="0" presId="urn:microsoft.com/office/officeart/2005/8/layout/hierarchy3"/>
    <dgm:cxn modelId="{670EEE3E-3EAA-4B7E-B4A5-29B2E8BFFA08}" type="presParOf" srcId="{81FE3E3A-49D8-442B-8312-DDC2A451E5F2}" destId="{54239C2D-438D-48EC-B3F6-3DFA9DE91AB2}" srcOrd="0" destOrd="0" presId="urn:microsoft.com/office/officeart/2005/8/layout/hierarchy3"/>
    <dgm:cxn modelId="{A9733CE0-C318-491C-8648-EC9A573C5BCF}" type="presParOf" srcId="{81FE3E3A-49D8-442B-8312-DDC2A451E5F2}" destId="{23D45047-6638-44E1-9F7A-1E17C819B3E2}" srcOrd="1" destOrd="0" presId="urn:microsoft.com/office/officeart/2005/8/layout/hierarchy3"/>
    <dgm:cxn modelId="{228AD20F-5AF5-4744-B18F-39D84ACC33E1}" type="presParOf" srcId="{6DEF5C2B-B49A-431B-BEFE-71F6D3C7D1B1}" destId="{FB18F0CE-838B-4634-A9E4-7254AB571545}" srcOrd="1" destOrd="0" presId="urn:microsoft.com/office/officeart/2005/8/layout/hierarchy3"/>
    <dgm:cxn modelId="{FF130B2A-49E6-4814-AA13-69E922BCE1E3}" type="presParOf" srcId="{FB18F0CE-838B-4634-A9E4-7254AB571545}" destId="{319E75FD-1E4F-4FE2-8CF0-40F5D274B4F1}" srcOrd="0" destOrd="0" presId="urn:microsoft.com/office/officeart/2005/8/layout/hierarchy3"/>
    <dgm:cxn modelId="{7F3408BE-1571-49D5-878F-EA4364AAA7F7}" type="presParOf" srcId="{FB18F0CE-838B-4634-A9E4-7254AB571545}" destId="{FA75B2B3-C368-4DF3-B2F3-818075D31046}" srcOrd="1" destOrd="0" presId="urn:microsoft.com/office/officeart/2005/8/layout/hierarchy3"/>
    <dgm:cxn modelId="{70B20E3F-1DC3-4085-A96B-498D5A816F56}" type="presParOf" srcId="{FB18F0CE-838B-4634-A9E4-7254AB571545}" destId="{EE5DF2C0-BCE7-4912-8315-E36AF852E284}" srcOrd="2" destOrd="0" presId="urn:microsoft.com/office/officeart/2005/8/layout/hierarchy3"/>
    <dgm:cxn modelId="{E462A5B3-95E0-4E1B-8FB4-F5E4B35D9C04}" type="presParOf" srcId="{FB18F0CE-838B-4634-A9E4-7254AB571545}" destId="{EBFE4BD1-6667-4CD5-8C76-0AF821B1F3DF}" srcOrd="3" destOrd="0" presId="urn:microsoft.com/office/officeart/2005/8/layout/hierarchy3"/>
    <dgm:cxn modelId="{9528A514-DD9D-4BFF-8023-3E538EA7958B}" type="presParOf" srcId="{FB18F0CE-838B-4634-A9E4-7254AB571545}" destId="{2A44EB07-2F01-461E-BB2F-B10993899BAC}" srcOrd="4" destOrd="0" presId="urn:microsoft.com/office/officeart/2005/8/layout/hierarchy3"/>
    <dgm:cxn modelId="{2E6A8E8A-70F5-4682-904F-B27CA2A30CF5}" type="presParOf" srcId="{FB18F0CE-838B-4634-A9E4-7254AB571545}" destId="{DD2DAAFE-9E21-4407-A0A5-58CF43823254}" srcOrd="5" destOrd="0" presId="urn:microsoft.com/office/officeart/2005/8/layout/hierarchy3"/>
    <dgm:cxn modelId="{E3B73D56-99EF-4327-9E65-F0F64A150409}" type="presParOf" srcId="{FB18F0CE-838B-4634-A9E4-7254AB571545}" destId="{9EBE65D7-5E2A-4319-AAAF-7DEDB9678295}" srcOrd="6" destOrd="0" presId="urn:microsoft.com/office/officeart/2005/8/layout/hierarchy3"/>
    <dgm:cxn modelId="{EAB30155-5F87-4F5A-A981-D6EF05949A68}" type="presParOf" srcId="{FB18F0CE-838B-4634-A9E4-7254AB571545}" destId="{2105D7DC-54BB-463E-86B9-3126B0DD59CD}" srcOrd="7" destOrd="0" presId="urn:microsoft.com/office/officeart/2005/8/layout/hierarchy3"/>
    <dgm:cxn modelId="{896D683A-DD7F-46CB-A706-5F616972D351}" type="presParOf" srcId="{9FB7EB43-E21D-4A4F-B173-EBF9DC99C3AF}" destId="{9FB64D0F-1A71-43C4-A106-43131109953D}" srcOrd="1" destOrd="0" presId="urn:microsoft.com/office/officeart/2005/8/layout/hierarchy3"/>
    <dgm:cxn modelId="{6EC7A2D2-233E-4C49-8F20-01EF60D724AF}" type="presParOf" srcId="{9FB64D0F-1A71-43C4-A106-43131109953D}" destId="{A9FCC98A-B730-4EAA-9358-FC4811798060}" srcOrd="0" destOrd="0" presId="urn:microsoft.com/office/officeart/2005/8/layout/hierarchy3"/>
    <dgm:cxn modelId="{6C1CAD4C-CB5A-4028-805E-ED15F01557CC}" type="presParOf" srcId="{A9FCC98A-B730-4EAA-9358-FC4811798060}" destId="{AEFC53A9-71AB-4C78-80AB-CB69177A79C2}" srcOrd="0" destOrd="0" presId="urn:microsoft.com/office/officeart/2005/8/layout/hierarchy3"/>
    <dgm:cxn modelId="{399117AA-68BD-4C96-8539-F0A1978E6AFE}" type="presParOf" srcId="{A9FCC98A-B730-4EAA-9358-FC4811798060}" destId="{1A263F05-0AEC-4F2F-8F04-C6C541232FD6}" srcOrd="1" destOrd="0" presId="urn:microsoft.com/office/officeart/2005/8/layout/hierarchy3"/>
    <dgm:cxn modelId="{16597CA7-10B2-4B54-9AD7-97A1092FED7C}" type="presParOf" srcId="{9FB64D0F-1A71-43C4-A106-43131109953D}" destId="{CFBD626B-29F9-4DC1-91A4-F3F031E093B8}" srcOrd="1" destOrd="0" presId="urn:microsoft.com/office/officeart/2005/8/layout/hierarchy3"/>
    <dgm:cxn modelId="{B1ABBDE0-4B0A-43AA-AD1B-1FD729F78D6D}" type="presParOf" srcId="{CFBD626B-29F9-4DC1-91A4-F3F031E093B8}" destId="{E3A9C8D7-C481-4038-8178-1949AC77E79E}" srcOrd="0" destOrd="0" presId="urn:microsoft.com/office/officeart/2005/8/layout/hierarchy3"/>
    <dgm:cxn modelId="{C1A550BD-4B47-4BEA-9948-AF09627CE1A2}" type="presParOf" srcId="{CFBD626B-29F9-4DC1-91A4-F3F031E093B8}" destId="{85D8F257-34C8-4F6E-B8A2-E6422D898BAF}" srcOrd="1" destOrd="0" presId="urn:microsoft.com/office/officeart/2005/8/layout/hierarchy3"/>
    <dgm:cxn modelId="{AECE7897-17CD-41FA-9F8C-60F20D6B70CD}" type="presParOf" srcId="{9FB7EB43-E21D-4A4F-B173-EBF9DC99C3AF}" destId="{4DD7C0AE-8076-4143-BE59-E67C6B6DD2E5}" srcOrd="2" destOrd="0" presId="urn:microsoft.com/office/officeart/2005/8/layout/hierarchy3"/>
    <dgm:cxn modelId="{723DF8D0-9F50-4026-BE8D-BB0D94975E72}" type="presParOf" srcId="{4DD7C0AE-8076-4143-BE59-E67C6B6DD2E5}" destId="{FCE0CC1D-FD46-49FC-8290-B1DEC9BF959A}" srcOrd="0" destOrd="0" presId="urn:microsoft.com/office/officeart/2005/8/layout/hierarchy3"/>
    <dgm:cxn modelId="{6532DAA7-92F6-4E9A-BBB9-61EC0699AE60}" type="presParOf" srcId="{FCE0CC1D-FD46-49FC-8290-B1DEC9BF959A}" destId="{35D06524-4BD2-4B0B-8BBB-13BD5C57F61D}" srcOrd="0" destOrd="0" presId="urn:microsoft.com/office/officeart/2005/8/layout/hierarchy3"/>
    <dgm:cxn modelId="{43752B34-D00B-4CF3-817C-2221EA8B1C7D}" type="presParOf" srcId="{FCE0CC1D-FD46-49FC-8290-B1DEC9BF959A}" destId="{6C22BC43-6E31-4965-BDCE-48CEC3C15103}" srcOrd="1" destOrd="0" presId="urn:microsoft.com/office/officeart/2005/8/layout/hierarchy3"/>
    <dgm:cxn modelId="{A9FE9EA7-512A-41A4-8D41-3F9630FFB891}" type="presParOf" srcId="{4DD7C0AE-8076-4143-BE59-E67C6B6DD2E5}" destId="{560A3CBE-CCDE-43C0-AEF5-848F7778DF33}" srcOrd="1" destOrd="0" presId="urn:microsoft.com/office/officeart/2005/8/layout/hierarchy3"/>
    <dgm:cxn modelId="{36BB8F13-C3E8-4DA7-AAE8-D8FFB4615AD3}" type="presParOf" srcId="{560A3CBE-CCDE-43C0-AEF5-848F7778DF33}" destId="{B09257AF-16C6-4FE2-BA62-ED5AD95E57D4}" srcOrd="0" destOrd="0" presId="urn:microsoft.com/office/officeart/2005/8/layout/hierarchy3"/>
    <dgm:cxn modelId="{9A1AD92E-6271-422C-A88B-0BA2555CDC8D}" type="presParOf" srcId="{560A3CBE-CCDE-43C0-AEF5-848F7778DF33}" destId="{8A0F2400-573F-4DC3-BC42-54B0A2D932F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CB96B0-D947-45E1-A368-651EDB39FC29}" type="doc">
      <dgm:prSet loTypeId="urn:microsoft.com/office/officeart/2005/8/layout/cycle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0254E27-8F2D-4B6A-A344-B1E4AE9BC031}" type="pres">
      <dgm:prSet presAssocID="{6CCB96B0-D947-45E1-A368-651EDB39FC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4786C9-25D5-41C1-BCF9-F21C2E23E50B}" type="presOf" srcId="{6CCB96B0-D947-45E1-A368-651EDB39FC29}" destId="{00254E27-8F2D-4B6A-A344-B1E4AE9BC031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6A853C-854C-419E-9CA6-7B0087ADF39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FD3249-B8EC-4111-BCC3-87C1651493BB}" type="pres">
      <dgm:prSet presAssocID="{BA6A853C-854C-419E-9CA6-7B0087ADF39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148DCB-F290-4D53-8B25-977091900C00}" type="presOf" srcId="{BA6A853C-854C-419E-9CA6-7B0087ADF39F}" destId="{A0FD3249-B8EC-4111-BCC3-87C1651493BB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6BE1426E-7D4C-486F-8650-F0D251162F35}">
      <dgm:prSet phldrT="[نص]" custT="1"/>
      <dgm:spPr/>
      <dgm:t>
        <a:bodyPr/>
        <a:lstStyle/>
        <a:p>
          <a:pPr rtl="1"/>
          <a:r>
            <a:rPr lang="ar-SA" sz="2400" dirty="0" smtClean="0"/>
            <a:t>1. لا تكتبي كلمة(سيرة ذاتية )أو(</a:t>
          </a:r>
          <a:r>
            <a:rPr lang="en-US" sz="2400" dirty="0" smtClean="0"/>
            <a:t>cv</a:t>
          </a:r>
          <a:r>
            <a:rPr lang="ar-SA" sz="2400" dirty="0" smtClean="0"/>
            <a:t>)في السيرة الذاتية.  </a:t>
          </a:r>
          <a:endParaRPr lang="ar-SA" sz="2400" dirty="0"/>
        </a:p>
      </dgm:t>
    </dgm:pt>
    <dgm:pt modelId="{2892A88C-F072-4050-AA83-4A434F8B6D42}" type="parTrans" cxnId="{17833237-9FE4-4E89-ABE6-08DA524D0CB6}">
      <dgm:prSet/>
      <dgm:spPr/>
      <dgm:t>
        <a:bodyPr/>
        <a:lstStyle/>
        <a:p>
          <a:pPr rtl="1"/>
          <a:endParaRPr lang="ar-SA"/>
        </a:p>
      </dgm:t>
    </dgm:pt>
    <dgm:pt modelId="{19E83DB1-075F-426A-99C2-529C23C1286A}" type="sibTrans" cxnId="{17833237-9FE4-4E89-ABE6-08DA524D0CB6}">
      <dgm:prSet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2.لا تستخدمي ورقاً ملون أو مزخرفاً.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468852BA-EC63-44B0-9B83-DC1458A22762}">
      <dgm:prSet phldrT="[نص]" custT="1"/>
      <dgm:spPr/>
      <dgm:t>
        <a:bodyPr/>
        <a:lstStyle/>
        <a:p>
          <a:pPr rtl="1"/>
          <a:r>
            <a:rPr lang="ar-SA" sz="2400" dirty="0" smtClean="0"/>
            <a:t>3. لا تتسرعي بتقديم السيرة الذاتية قبل مراجعتها.</a:t>
          </a:r>
          <a:endParaRPr lang="ar-SA" sz="2400" dirty="0"/>
        </a:p>
      </dgm:t>
    </dgm:pt>
    <dgm:pt modelId="{065AB31C-369C-46F2-819A-343CCC69B907}" type="parTrans" cxnId="{1F3762F7-BD23-4A8C-B123-F2BC2B2C70FA}">
      <dgm:prSet/>
      <dgm:spPr/>
      <dgm:t>
        <a:bodyPr/>
        <a:lstStyle/>
        <a:p>
          <a:pPr rtl="1"/>
          <a:endParaRPr lang="ar-SA"/>
        </a:p>
      </dgm:t>
    </dgm:pt>
    <dgm:pt modelId="{55159ECA-4628-4902-925B-8863760DE540}" type="sibTrans" cxnId="{1F3762F7-BD23-4A8C-B123-F2BC2B2C70FA}">
      <dgm:prSet/>
      <dgm:spPr/>
      <dgm:t>
        <a:bodyPr/>
        <a:lstStyle/>
        <a:p>
          <a:pPr rtl="1"/>
          <a:endParaRPr lang="ar-SA"/>
        </a:p>
      </dgm:t>
    </dgm:pt>
    <dgm:pt modelId="{B43B19EA-BD7E-44F8-9B87-8CC0FDA466E5}">
      <dgm:prSet phldrT="[نص]" custT="1"/>
      <dgm:spPr/>
      <dgm:t>
        <a:bodyPr/>
        <a:lstStyle/>
        <a:p>
          <a:pPr rtl="1"/>
          <a:r>
            <a:rPr lang="ar-SA" sz="2400" dirty="0" smtClean="0"/>
            <a:t>4.لا تكتبي تفاصيل أكثر مما ينبغي عن حالتك الاجتماعية.</a:t>
          </a:r>
          <a:endParaRPr lang="ar-SA" sz="2400" dirty="0"/>
        </a:p>
      </dgm:t>
    </dgm:pt>
    <dgm:pt modelId="{05D0EFAC-F7AF-4264-BE7E-0FDFAE35A287}" type="parTrans" cxnId="{80B5E509-9A54-4D43-9B38-6C1AB448B988}">
      <dgm:prSet/>
      <dgm:spPr/>
      <dgm:t>
        <a:bodyPr/>
        <a:lstStyle/>
        <a:p>
          <a:pPr rtl="1"/>
          <a:endParaRPr lang="ar-SA"/>
        </a:p>
      </dgm:t>
    </dgm:pt>
    <dgm:pt modelId="{EF9E5A2F-9AE7-40FA-B7E9-C529BE50FFEF}" type="sibTrans" cxnId="{80B5E509-9A54-4D43-9B38-6C1AB448B988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464F534-956A-4CCC-9DDC-89CFCBD7C2F6}" type="pres">
      <dgm:prSet presAssocID="{6BE1426E-7D4C-486F-8650-F0D251162F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38F164-599B-40E7-942E-7AEC3137BCC6}" type="pres">
      <dgm:prSet presAssocID="{19E83DB1-075F-426A-99C2-529C23C1286A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BCC80611-645E-4E29-AA48-D4323C43B28C}" type="pres">
      <dgm:prSet presAssocID="{468852BA-EC63-44B0-9B83-DC1458A2276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D4C660-C405-40E7-B8E1-65B1C0053314}" type="pres">
      <dgm:prSet presAssocID="{55159ECA-4628-4902-925B-8863760DE540}" presName="spacer" presStyleCnt="0"/>
      <dgm:spPr/>
    </dgm:pt>
    <dgm:pt modelId="{301CAB93-4E57-4D4D-9A6E-3FCDA301C546}" type="pres">
      <dgm:prSet presAssocID="{B43B19EA-BD7E-44F8-9B87-8CC0FDA466E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833237-9FE4-4E89-ABE6-08DA524D0CB6}" srcId="{A177FF13-A0B2-429F-B0D1-3D018853FF64}" destId="{6BE1426E-7D4C-486F-8650-F0D251162F35}" srcOrd="0" destOrd="0" parTransId="{2892A88C-F072-4050-AA83-4A434F8B6D42}" sibTransId="{19E83DB1-075F-426A-99C2-529C23C1286A}"/>
    <dgm:cxn modelId="{3B28796D-A60F-4736-8311-F3E04C334F1C}" type="presOf" srcId="{468852BA-EC63-44B0-9B83-DC1458A22762}" destId="{BCC80611-645E-4E29-AA48-D4323C43B28C}" srcOrd="0" destOrd="0" presId="urn:microsoft.com/office/officeart/2005/8/layout/vList2"/>
    <dgm:cxn modelId="{80B5E509-9A54-4D43-9B38-6C1AB448B988}" srcId="{A177FF13-A0B2-429F-B0D1-3D018853FF64}" destId="{B43B19EA-BD7E-44F8-9B87-8CC0FDA466E5}" srcOrd="3" destOrd="0" parTransId="{05D0EFAC-F7AF-4264-BE7E-0FDFAE35A287}" sibTransId="{EF9E5A2F-9AE7-40FA-B7E9-C529BE50FFEF}"/>
    <dgm:cxn modelId="{99E42F62-7CC0-4B0A-BA2C-FB376D1FC5E0}" type="presOf" srcId="{A177FF13-A0B2-429F-B0D1-3D018853FF64}" destId="{3422770D-3483-4258-991D-FA2C1800E2C8}" srcOrd="0" destOrd="0" presId="urn:microsoft.com/office/officeart/2005/8/layout/vList2"/>
    <dgm:cxn modelId="{1F3762F7-BD23-4A8C-B123-F2BC2B2C70FA}" srcId="{A177FF13-A0B2-429F-B0D1-3D018853FF64}" destId="{468852BA-EC63-44B0-9B83-DC1458A22762}" srcOrd="2" destOrd="0" parTransId="{065AB31C-369C-46F2-819A-343CCC69B907}" sibTransId="{55159ECA-4628-4902-925B-8863760DE540}"/>
    <dgm:cxn modelId="{A5F716DC-2630-44F5-ABA5-F951C564000E}" type="presOf" srcId="{6BE1426E-7D4C-486F-8650-F0D251162F35}" destId="{E464F534-956A-4CCC-9DDC-89CFCBD7C2F6}" srcOrd="0" destOrd="0" presId="urn:microsoft.com/office/officeart/2005/8/layout/vList2"/>
    <dgm:cxn modelId="{8E602A7E-0714-4735-8F91-74AB2DD37DDC}" type="presOf" srcId="{B43B19EA-BD7E-44F8-9B87-8CC0FDA466E5}" destId="{301CAB93-4E57-4D4D-9A6E-3FCDA301C546}" srcOrd="0" destOrd="0" presId="urn:microsoft.com/office/officeart/2005/8/layout/vList2"/>
    <dgm:cxn modelId="{359E43C2-5BA6-42B2-8D26-23E1AE005AB4}" type="presOf" srcId="{ADB02F12-2A69-435D-8410-CEEC07610CE9}" destId="{983A93F2-FFD5-441B-A4E8-B9DEB604F947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87A296EE-AAC7-49C8-8A0B-5F4E81D006D5}" type="presParOf" srcId="{3422770D-3483-4258-991D-FA2C1800E2C8}" destId="{E464F534-956A-4CCC-9DDC-89CFCBD7C2F6}" srcOrd="0" destOrd="0" presId="urn:microsoft.com/office/officeart/2005/8/layout/vList2"/>
    <dgm:cxn modelId="{7B1C56F9-3E93-4F5E-B4F5-016C8E0C7CC2}" type="presParOf" srcId="{3422770D-3483-4258-991D-FA2C1800E2C8}" destId="{FB38F164-599B-40E7-942E-7AEC3137BCC6}" srcOrd="1" destOrd="0" presId="urn:microsoft.com/office/officeart/2005/8/layout/vList2"/>
    <dgm:cxn modelId="{A9C4B8DA-4B99-4C12-B466-04B77F5A5333}" type="presParOf" srcId="{3422770D-3483-4258-991D-FA2C1800E2C8}" destId="{983A93F2-FFD5-441B-A4E8-B9DEB604F947}" srcOrd="2" destOrd="0" presId="urn:microsoft.com/office/officeart/2005/8/layout/vList2"/>
    <dgm:cxn modelId="{CB3C6DAA-9C72-4E13-97ED-CA6964719F15}" type="presParOf" srcId="{3422770D-3483-4258-991D-FA2C1800E2C8}" destId="{9259CC10-41DD-4DD2-96B7-B03751C8EA34}" srcOrd="3" destOrd="0" presId="urn:microsoft.com/office/officeart/2005/8/layout/vList2"/>
    <dgm:cxn modelId="{2DEE17E0-22B8-49D2-9ACF-2D46F6A88260}" type="presParOf" srcId="{3422770D-3483-4258-991D-FA2C1800E2C8}" destId="{BCC80611-645E-4E29-AA48-D4323C43B28C}" srcOrd="4" destOrd="0" presId="urn:microsoft.com/office/officeart/2005/8/layout/vList2"/>
    <dgm:cxn modelId="{C485632F-607B-4C92-BA1E-13BD522CE5FE}" type="presParOf" srcId="{3422770D-3483-4258-991D-FA2C1800E2C8}" destId="{F3D4C660-C405-40E7-B8E1-65B1C0053314}" srcOrd="5" destOrd="0" presId="urn:microsoft.com/office/officeart/2005/8/layout/vList2"/>
    <dgm:cxn modelId="{16C21386-1B48-418E-8AEF-A3B91DC59748}" type="presParOf" srcId="{3422770D-3483-4258-991D-FA2C1800E2C8}" destId="{301CAB93-4E57-4D4D-9A6E-3FCDA301C54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6.احرصي على طباعة سيرتك بشكل جيد.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F507C461-3274-4743-99A7-DB44E2B29A90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5.لا تستخدمي اختصارات لأول مرة بدون ذكر مدلولها.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8AA04B0B-1939-4559-AB7A-981631449FA5}" type="par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0566C507-937B-4AFE-B086-603088EFEB49}" type="sib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C859799F-A4FA-4B05-BDFC-4CFBA4E54B27}">
      <dgm:prSet phldrT="[نص]" custT="1"/>
      <dgm:spPr/>
      <dgm:t>
        <a:bodyPr/>
        <a:lstStyle/>
        <a:p>
          <a:pPr rtl="1"/>
          <a:r>
            <a:rPr lang="ar-SA" sz="2400" dirty="0" smtClean="0"/>
            <a:t>7. لا تختصري سيرتك بدرجة تؤثر بوضوحها.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C10C4A57-8211-46A9-81F6-5B0610A68DBE}" type="par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333CE993-CE09-4AEC-B57D-E6FB397F100A}" type="sib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036E4318-1D68-4916-A3BD-6A3BFBBC532D}">
      <dgm:prSet phldrT="[نص]" custT="1"/>
      <dgm:spPr/>
      <dgm:t>
        <a:bodyPr/>
        <a:lstStyle/>
        <a:p>
          <a:pPr rtl="1"/>
          <a:r>
            <a:rPr lang="ar-SA" sz="2400" dirty="0" smtClean="0"/>
            <a:t>8.لا تذكر سوى الحقيقة.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4D3D39AC-5E1E-472B-A99E-9D42DDA04AAE}" type="par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79254879-AF02-4F0F-82D3-419F7C177647}" type="sib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14CA6A-8BCD-4DE9-8CF3-B0E7906383D0}" type="pres">
      <dgm:prSet presAssocID="{F507C461-3274-4743-99A7-DB44E2B29A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BDD3AE-8989-4840-BCA9-FF60FF7A1B5C}" type="pres">
      <dgm:prSet presAssocID="{0566C507-937B-4AFE-B086-603088EFEB49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2A39381A-3F06-40BC-AEC4-AD424CF79669}" type="pres">
      <dgm:prSet presAssocID="{C859799F-A4FA-4B05-BDFC-4CFBA4E54B2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739057-DF15-4D08-B6E0-DF0A3C344669}" type="pres">
      <dgm:prSet presAssocID="{333CE993-CE09-4AEC-B57D-E6FB397F100A}" presName="spacer" presStyleCnt="0"/>
      <dgm:spPr/>
    </dgm:pt>
    <dgm:pt modelId="{1347C023-E6AA-42D9-BF53-9D7EEBBC1E24}" type="pres">
      <dgm:prSet presAssocID="{036E4318-1D68-4916-A3BD-6A3BFBBC532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4AC0C5-6583-4E97-ACC0-9BDD8FD55750}" srcId="{A177FF13-A0B2-429F-B0D1-3D018853FF64}" destId="{036E4318-1D68-4916-A3BD-6A3BFBBC532D}" srcOrd="3" destOrd="0" parTransId="{4D3D39AC-5E1E-472B-A99E-9D42DDA04AAE}" sibTransId="{79254879-AF02-4F0F-82D3-419F7C177647}"/>
    <dgm:cxn modelId="{23D46924-6A80-4AEB-BB9E-695A83393AA4}" srcId="{A177FF13-A0B2-429F-B0D1-3D018853FF64}" destId="{F507C461-3274-4743-99A7-DB44E2B29A90}" srcOrd="0" destOrd="0" parTransId="{8AA04B0B-1939-4559-AB7A-981631449FA5}" sibTransId="{0566C507-937B-4AFE-B086-603088EFEB49}"/>
    <dgm:cxn modelId="{31EA9974-C223-47EF-A25A-5A770B992792}" srcId="{A177FF13-A0B2-429F-B0D1-3D018853FF64}" destId="{C859799F-A4FA-4B05-BDFC-4CFBA4E54B27}" srcOrd="2" destOrd="0" parTransId="{C10C4A57-8211-46A9-81F6-5B0610A68DBE}" sibTransId="{333CE993-CE09-4AEC-B57D-E6FB397F100A}"/>
    <dgm:cxn modelId="{AA3910C5-DA59-48D9-A979-5A10CFC66EC0}" type="presOf" srcId="{A177FF13-A0B2-429F-B0D1-3D018853FF64}" destId="{3422770D-3483-4258-991D-FA2C1800E2C8}" srcOrd="0" destOrd="0" presId="urn:microsoft.com/office/officeart/2005/8/layout/vList2"/>
    <dgm:cxn modelId="{FE30DF84-E02C-4852-BC75-A810633DB484}" type="presOf" srcId="{C859799F-A4FA-4B05-BDFC-4CFBA4E54B27}" destId="{2A39381A-3F06-40BC-AEC4-AD424CF79669}" srcOrd="0" destOrd="0" presId="urn:microsoft.com/office/officeart/2005/8/layout/vList2"/>
    <dgm:cxn modelId="{8E846715-10AF-441F-886D-A78C130E98DF}" type="presOf" srcId="{ADB02F12-2A69-435D-8410-CEEC07610CE9}" destId="{983A93F2-FFD5-441B-A4E8-B9DEB604F947}" srcOrd="0" destOrd="0" presId="urn:microsoft.com/office/officeart/2005/8/layout/vList2"/>
    <dgm:cxn modelId="{41CF1BD0-8663-4E4D-A4C5-12EE438B9BCC}" type="presOf" srcId="{036E4318-1D68-4916-A3BD-6A3BFBBC532D}" destId="{1347C023-E6AA-42D9-BF53-9D7EEBBC1E24}" srcOrd="0" destOrd="0" presId="urn:microsoft.com/office/officeart/2005/8/layout/vList2"/>
    <dgm:cxn modelId="{4D768A35-EB96-475D-A38C-82B75379789C}" type="presOf" srcId="{F507C461-3274-4743-99A7-DB44E2B29A90}" destId="{8914CA6A-8BCD-4DE9-8CF3-B0E7906383D0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0E5B11AE-DC42-4499-8C9B-ED0D862FEF37}" type="presParOf" srcId="{3422770D-3483-4258-991D-FA2C1800E2C8}" destId="{8914CA6A-8BCD-4DE9-8CF3-B0E7906383D0}" srcOrd="0" destOrd="0" presId="urn:microsoft.com/office/officeart/2005/8/layout/vList2"/>
    <dgm:cxn modelId="{EE746EB6-6F80-4E2E-8E78-07841E8CE300}" type="presParOf" srcId="{3422770D-3483-4258-991D-FA2C1800E2C8}" destId="{70BDD3AE-8989-4840-BCA9-FF60FF7A1B5C}" srcOrd="1" destOrd="0" presId="urn:microsoft.com/office/officeart/2005/8/layout/vList2"/>
    <dgm:cxn modelId="{B9734221-83AA-43F7-8E60-474805A9E9EC}" type="presParOf" srcId="{3422770D-3483-4258-991D-FA2C1800E2C8}" destId="{983A93F2-FFD5-441B-A4E8-B9DEB604F947}" srcOrd="2" destOrd="0" presId="urn:microsoft.com/office/officeart/2005/8/layout/vList2"/>
    <dgm:cxn modelId="{470B2DB1-B01B-4B9A-846C-EB80DCADD2EC}" type="presParOf" srcId="{3422770D-3483-4258-991D-FA2C1800E2C8}" destId="{9259CC10-41DD-4DD2-96B7-B03751C8EA34}" srcOrd="3" destOrd="0" presId="urn:microsoft.com/office/officeart/2005/8/layout/vList2"/>
    <dgm:cxn modelId="{770C4216-9D9D-442B-9F6B-751407F38C7E}" type="presParOf" srcId="{3422770D-3483-4258-991D-FA2C1800E2C8}" destId="{2A39381A-3F06-40BC-AEC4-AD424CF79669}" srcOrd="4" destOrd="0" presId="urn:microsoft.com/office/officeart/2005/8/layout/vList2"/>
    <dgm:cxn modelId="{31EF4327-8B12-46D6-8FC7-BC11E666D294}" type="presParOf" srcId="{3422770D-3483-4258-991D-FA2C1800E2C8}" destId="{77739057-DF15-4D08-B6E0-DF0A3C344669}" srcOrd="5" destOrd="0" presId="urn:microsoft.com/office/officeart/2005/8/layout/vList2"/>
    <dgm:cxn modelId="{DF30E2B8-704E-4F6A-8994-C14EEAE5A49C}" type="presParOf" srcId="{3422770D-3483-4258-991D-FA2C1800E2C8}" destId="{1347C023-E6AA-42D9-BF53-9D7EEBBC1E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10.لاتنسخين(الوصف الوظيفي) من إعلان الوظيفة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F507C461-3274-4743-99A7-DB44E2B29A90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9.استخدمي(النسق الفعال)الذي يهتم بالمهارات إذا كنت          ترغبين بالعمل في مجال ليس لديك خبرة كبيرة.                            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8AA04B0B-1939-4559-AB7A-981631449FA5}" type="par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0566C507-937B-4AFE-B086-603088EFEB49}" type="sib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C859799F-A4FA-4B05-BDFC-4CFBA4E54B27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11.لا تقدمين سيرتك الذاتية إلى وظائف غير مؤهله لها.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C10C4A57-8211-46A9-81F6-5B0610A68DBE}" type="par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333CE993-CE09-4AEC-B57D-E6FB397F100A}" type="sib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036E4318-1D68-4916-A3BD-6A3BFBBC532D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12.لاترفق أوراقاً أو مستندات مع سيرتك أو صوراً منها.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4D3D39AC-5E1E-472B-A99E-9D42DDA04AAE}" type="par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79254879-AF02-4F0F-82D3-419F7C177647}" type="sib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14CA6A-8BCD-4DE9-8CF3-B0E7906383D0}" type="pres">
      <dgm:prSet presAssocID="{F507C461-3274-4743-99A7-DB44E2B29A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BDD3AE-8989-4840-BCA9-FF60FF7A1B5C}" type="pres">
      <dgm:prSet presAssocID="{0566C507-937B-4AFE-B086-603088EFEB49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2A39381A-3F06-40BC-AEC4-AD424CF79669}" type="pres">
      <dgm:prSet presAssocID="{C859799F-A4FA-4B05-BDFC-4CFBA4E54B2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739057-DF15-4D08-B6E0-DF0A3C344669}" type="pres">
      <dgm:prSet presAssocID="{333CE993-CE09-4AEC-B57D-E6FB397F100A}" presName="spacer" presStyleCnt="0"/>
      <dgm:spPr/>
    </dgm:pt>
    <dgm:pt modelId="{1347C023-E6AA-42D9-BF53-9D7EEBBC1E24}" type="pres">
      <dgm:prSet presAssocID="{036E4318-1D68-4916-A3BD-6A3BFBBC532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3D46924-6A80-4AEB-BB9E-695A83393AA4}" srcId="{A177FF13-A0B2-429F-B0D1-3D018853FF64}" destId="{F507C461-3274-4743-99A7-DB44E2B29A90}" srcOrd="0" destOrd="0" parTransId="{8AA04B0B-1939-4559-AB7A-981631449FA5}" sibTransId="{0566C507-937B-4AFE-B086-603088EFEB49}"/>
    <dgm:cxn modelId="{C3C5771C-7696-4AB9-8D44-8A64F90853DA}" type="presOf" srcId="{C859799F-A4FA-4B05-BDFC-4CFBA4E54B27}" destId="{2A39381A-3F06-40BC-AEC4-AD424CF79669}" srcOrd="0" destOrd="0" presId="urn:microsoft.com/office/officeart/2005/8/layout/vList2"/>
    <dgm:cxn modelId="{31EA9974-C223-47EF-A25A-5A770B992792}" srcId="{A177FF13-A0B2-429F-B0D1-3D018853FF64}" destId="{C859799F-A4FA-4B05-BDFC-4CFBA4E54B27}" srcOrd="2" destOrd="0" parTransId="{C10C4A57-8211-46A9-81F6-5B0610A68DBE}" sibTransId="{333CE993-CE09-4AEC-B57D-E6FB397F100A}"/>
    <dgm:cxn modelId="{E34AC0C5-6583-4E97-ACC0-9BDD8FD55750}" srcId="{A177FF13-A0B2-429F-B0D1-3D018853FF64}" destId="{036E4318-1D68-4916-A3BD-6A3BFBBC532D}" srcOrd="3" destOrd="0" parTransId="{4D3D39AC-5E1E-472B-A99E-9D42DDA04AAE}" sibTransId="{79254879-AF02-4F0F-82D3-419F7C177647}"/>
    <dgm:cxn modelId="{369851D7-F578-44AF-B8B2-492AE981652F}" type="presOf" srcId="{F507C461-3274-4743-99A7-DB44E2B29A90}" destId="{8914CA6A-8BCD-4DE9-8CF3-B0E7906383D0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A6E874B8-B2F3-440C-89AE-C1291E3EA135}" type="presOf" srcId="{A177FF13-A0B2-429F-B0D1-3D018853FF64}" destId="{3422770D-3483-4258-991D-FA2C1800E2C8}" srcOrd="0" destOrd="0" presId="urn:microsoft.com/office/officeart/2005/8/layout/vList2"/>
    <dgm:cxn modelId="{12E825B7-6C46-4CE0-90A1-74A50DE49CDC}" type="presOf" srcId="{ADB02F12-2A69-435D-8410-CEEC07610CE9}" destId="{983A93F2-FFD5-441B-A4E8-B9DEB604F947}" srcOrd="0" destOrd="0" presId="urn:microsoft.com/office/officeart/2005/8/layout/vList2"/>
    <dgm:cxn modelId="{FF229D99-5996-47B8-9278-A30E2900E18A}" type="presOf" srcId="{036E4318-1D68-4916-A3BD-6A3BFBBC532D}" destId="{1347C023-E6AA-42D9-BF53-9D7EEBBC1E24}" srcOrd="0" destOrd="0" presId="urn:microsoft.com/office/officeart/2005/8/layout/vList2"/>
    <dgm:cxn modelId="{D7494BD0-F02A-439C-AAA8-0F743D527C2A}" type="presParOf" srcId="{3422770D-3483-4258-991D-FA2C1800E2C8}" destId="{8914CA6A-8BCD-4DE9-8CF3-B0E7906383D0}" srcOrd="0" destOrd="0" presId="urn:microsoft.com/office/officeart/2005/8/layout/vList2"/>
    <dgm:cxn modelId="{5BADACF0-BB94-4572-95FB-E485E7C4A967}" type="presParOf" srcId="{3422770D-3483-4258-991D-FA2C1800E2C8}" destId="{70BDD3AE-8989-4840-BCA9-FF60FF7A1B5C}" srcOrd="1" destOrd="0" presId="urn:microsoft.com/office/officeart/2005/8/layout/vList2"/>
    <dgm:cxn modelId="{4AF4B5E1-960A-4654-8296-52391F86F679}" type="presParOf" srcId="{3422770D-3483-4258-991D-FA2C1800E2C8}" destId="{983A93F2-FFD5-441B-A4E8-B9DEB604F947}" srcOrd="2" destOrd="0" presId="urn:microsoft.com/office/officeart/2005/8/layout/vList2"/>
    <dgm:cxn modelId="{CECA76CA-8431-4D46-93F4-161A7E9E13D2}" type="presParOf" srcId="{3422770D-3483-4258-991D-FA2C1800E2C8}" destId="{9259CC10-41DD-4DD2-96B7-B03751C8EA34}" srcOrd="3" destOrd="0" presId="urn:microsoft.com/office/officeart/2005/8/layout/vList2"/>
    <dgm:cxn modelId="{6E9DCE14-9681-476B-851F-D312009A521B}" type="presParOf" srcId="{3422770D-3483-4258-991D-FA2C1800E2C8}" destId="{2A39381A-3F06-40BC-AEC4-AD424CF79669}" srcOrd="4" destOrd="0" presId="urn:microsoft.com/office/officeart/2005/8/layout/vList2"/>
    <dgm:cxn modelId="{A785AF90-4A42-49B8-98E5-C368534D4859}" type="presParOf" srcId="{3422770D-3483-4258-991D-FA2C1800E2C8}" destId="{77739057-DF15-4D08-B6E0-DF0A3C344669}" srcOrd="5" destOrd="0" presId="urn:microsoft.com/office/officeart/2005/8/layout/vList2"/>
    <dgm:cxn modelId="{39A1B368-1AE4-445D-B1FD-CB65E707B683}" type="presParOf" srcId="{3422770D-3483-4258-991D-FA2C1800E2C8}" destId="{1347C023-E6AA-42D9-BF53-9D7EEBBC1E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47444-ED6D-45EA-8DA5-34BFC7CCE4B4}">
      <dsp:nvSpPr>
        <dsp:cNvPr id="0" name=""/>
        <dsp:cNvSpPr/>
      </dsp:nvSpPr>
      <dsp:spPr>
        <a:xfrm>
          <a:off x="277412" y="381113"/>
          <a:ext cx="6957198" cy="627206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6">
                  <a:lumMod val="50000"/>
                </a:schemeClr>
              </a:solidFill>
            </a:rPr>
            <a:t>1</a:t>
          </a:r>
          <a:r>
            <a:rPr lang="ar-SA" sz="2000" kern="12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kern="1200" dirty="0" smtClean="0">
              <a:solidFill>
                <a:schemeClr val="bg2"/>
              </a:solidFill>
            </a:rPr>
            <a:t>اسم المرسل وبياناته, وتاريخ كتابة الخطاب(في الجزء العلوي الأيسر)المكتوب بالعربية والعكس للمكتوب بالإنجليزية</a:t>
          </a:r>
          <a:r>
            <a:rPr lang="ar-SA" sz="2400" kern="1200" dirty="0" smtClean="0">
              <a:solidFill>
                <a:schemeClr val="bg2"/>
              </a:solidFill>
            </a:rPr>
            <a:t>.</a:t>
          </a:r>
          <a:endParaRPr lang="ar-SA" sz="2400" kern="1200" dirty="0">
            <a:solidFill>
              <a:schemeClr val="bg2"/>
            </a:solidFill>
          </a:endParaRPr>
        </a:p>
      </dsp:txBody>
      <dsp:txXfrm>
        <a:off x="308030" y="411731"/>
        <a:ext cx="6895962" cy="565970"/>
      </dsp:txXfrm>
    </dsp:sp>
    <dsp:sp modelId="{7AF79518-76DF-41D1-A89E-6C01B737F101}">
      <dsp:nvSpPr>
        <dsp:cNvPr id="0" name=""/>
        <dsp:cNvSpPr/>
      </dsp:nvSpPr>
      <dsp:spPr>
        <a:xfrm>
          <a:off x="0" y="1156872"/>
          <a:ext cx="7355499" cy="66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537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000" b="1" kern="1200" dirty="0" smtClean="0">
              <a:solidFill>
                <a:schemeClr val="accent1">
                  <a:lumMod val="75000"/>
                </a:schemeClr>
              </a:solidFill>
            </a:rPr>
            <a:t>2. اسم المرسل إليه وبياناته (في الجزء العلوي الأيمن) للمكتوب بالعربية والعكس للمكتوب بالإنجليزية.</a:t>
          </a:r>
          <a:endParaRPr lang="ar-SA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156872"/>
        <a:ext cx="7355499" cy="661477"/>
      </dsp:txXfrm>
    </dsp:sp>
    <dsp:sp modelId="{26A152CB-5338-4D3C-8C60-6A77591CF244}">
      <dsp:nvSpPr>
        <dsp:cNvPr id="0" name=""/>
        <dsp:cNvSpPr/>
      </dsp:nvSpPr>
      <dsp:spPr>
        <a:xfrm>
          <a:off x="362957" y="1816713"/>
          <a:ext cx="6692547" cy="530258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bg2"/>
              </a:solidFill>
            </a:rPr>
            <a:t>3</a:t>
          </a:r>
          <a:r>
            <a:rPr lang="ar-SA" sz="2000" kern="12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kern="1200" dirty="0" smtClean="0">
              <a:solidFill>
                <a:schemeClr val="bg2"/>
              </a:solidFill>
            </a:rPr>
            <a:t>حدد الوظيفة التي تتقدم إليها.</a:t>
          </a:r>
          <a:endParaRPr lang="ar-SA" sz="2000" kern="1200" dirty="0">
            <a:solidFill>
              <a:schemeClr val="bg2"/>
            </a:solidFill>
          </a:endParaRPr>
        </a:p>
      </dsp:txBody>
      <dsp:txXfrm>
        <a:off x="388842" y="1842598"/>
        <a:ext cx="6640777" cy="478488"/>
      </dsp:txXfrm>
    </dsp:sp>
    <dsp:sp modelId="{927AC518-35EF-4B9B-8F50-2E9C62E55EA8}">
      <dsp:nvSpPr>
        <dsp:cNvPr id="0" name=""/>
        <dsp:cNvSpPr/>
      </dsp:nvSpPr>
      <dsp:spPr>
        <a:xfrm>
          <a:off x="0" y="2383041"/>
          <a:ext cx="7355499" cy="334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537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000" b="1" kern="1200" dirty="0" smtClean="0">
              <a:solidFill>
                <a:schemeClr val="accent1">
                  <a:lumMod val="75000"/>
                </a:schemeClr>
              </a:solidFill>
            </a:rPr>
            <a:t>4.عرفي نفسك, والإشارة إلى توافق نفسك وامكاناتك مع المنصب الشاغر</a:t>
          </a:r>
          <a:r>
            <a:rPr lang="ar-SA" sz="2000" kern="1200" dirty="0" smtClean="0">
              <a:solidFill>
                <a:schemeClr val="accent1">
                  <a:lumMod val="75000"/>
                </a:schemeClr>
              </a:solidFill>
            </a:rPr>
            <a:t>.</a:t>
          </a:r>
          <a:endParaRPr lang="ar-SA" sz="20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2383041"/>
        <a:ext cx="7355499" cy="334845"/>
      </dsp:txXfrm>
    </dsp:sp>
    <dsp:sp modelId="{28F9F03F-508B-47AF-8E66-CE8DD3785B26}">
      <dsp:nvSpPr>
        <dsp:cNvPr id="0" name=""/>
        <dsp:cNvSpPr/>
      </dsp:nvSpPr>
      <dsp:spPr>
        <a:xfrm rot="10800000" flipV="1">
          <a:off x="331475" y="2813057"/>
          <a:ext cx="6800673" cy="495346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bg2"/>
              </a:solidFill>
            </a:rPr>
            <a:t>5</a:t>
          </a:r>
          <a:r>
            <a:rPr lang="ar-SA" sz="2000" kern="1200" dirty="0" smtClean="0">
              <a:solidFill>
                <a:schemeClr val="accent1">
                  <a:lumMod val="75000"/>
                </a:schemeClr>
              </a:solidFill>
            </a:rPr>
            <a:t>. </a:t>
          </a:r>
          <a:r>
            <a:rPr lang="ar-SA" sz="2000" kern="1200" dirty="0" smtClean="0">
              <a:solidFill>
                <a:schemeClr val="bg2"/>
              </a:solidFill>
            </a:rPr>
            <a:t>أبرز أهم انجازاتك.</a:t>
          </a:r>
          <a:endParaRPr lang="ar-SA" sz="2000" kern="1200" dirty="0">
            <a:solidFill>
              <a:schemeClr val="bg2"/>
            </a:solidFill>
          </a:endParaRPr>
        </a:p>
      </dsp:txBody>
      <dsp:txXfrm rot="-10800000">
        <a:off x="355656" y="2837238"/>
        <a:ext cx="6752311" cy="446984"/>
      </dsp:txXfrm>
    </dsp:sp>
    <dsp:sp modelId="{2CA3F31B-EB15-4DD4-B882-35EAC9652AB3}">
      <dsp:nvSpPr>
        <dsp:cNvPr id="0" name=""/>
        <dsp:cNvSpPr/>
      </dsp:nvSpPr>
      <dsp:spPr>
        <a:xfrm>
          <a:off x="0" y="3389123"/>
          <a:ext cx="7355499" cy="484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537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000" b="1" kern="1200" dirty="0" smtClean="0">
              <a:solidFill>
                <a:schemeClr val="accent1">
                  <a:lumMod val="75000"/>
                </a:schemeClr>
              </a:solidFill>
            </a:rPr>
            <a:t>6.أكد اهتمامك بالانضمام للمؤسسة المستهدفة.</a:t>
          </a:r>
          <a:endParaRPr lang="ar-SA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389123"/>
        <a:ext cx="7355499" cy="484484"/>
      </dsp:txXfrm>
    </dsp:sp>
    <dsp:sp modelId="{3F05C752-76EB-424F-A433-8A7D648529CE}">
      <dsp:nvSpPr>
        <dsp:cNvPr id="0" name=""/>
        <dsp:cNvSpPr/>
      </dsp:nvSpPr>
      <dsp:spPr>
        <a:xfrm>
          <a:off x="331475" y="3821175"/>
          <a:ext cx="6800673" cy="472438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bg2"/>
              </a:solidFill>
            </a:rPr>
            <a:t>7.اختمي خطابك بوعدك بالاتصال بالمرسل إليه في وقت ويوم محدد.</a:t>
          </a:r>
          <a:endParaRPr lang="ar-SA" sz="2000" kern="1200" dirty="0">
            <a:solidFill>
              <a:schemeClr val="bg2"/>
            </a:solidFill>
          </a:endParaRPr>
        </a:p>
      </dsp:txBody>
      <dsp:txXfrm>
        <a:off x="354538" y="3844238"/>
        <a:ext cx="6754547" cy="426312"/>
      </dsp:txXfrm>
    </dsp:sp>
    <dsp:sp modelId="{7D3FC538-129F-48EF-9768-69E83C5639F1}">
      <dsp:nvSpPr>
        <dsp:cNvPr id="0" name=""/>
        <dsp:cNvSpPr/>
      </dsp:nvSpPr>
      <dsp:spPr>
        <a:xfrm>
          <a:off x="0" y="4397241"/>
          <a:ext cx="7355499" cy="544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537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000" b="1" kern="1200" dirty="0" smtClean="0">
              <a:solidFill>
                <a:schemeClr val="accent1">
                  <a:lumMod val="75000"/>
                </a:schemeClr>
              </a:solidFill>
            </a:rPr>
            <a:t>8.اشكر المرسل إليه على اهتمامه بخطابك.</a:t>
          </a:r>
          <a:endParaRPr lang="ar-SA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4397241"/>
        <a:ext cx="7355499" cy="544725"/>
      </dsp:txXfrm>
    </dsp:sp>
    <dsp:sp modelId="{49011807-EB64-4879-942C-E3483756B4C7}">
      <dsp:nvSpPr>
        <dsp:cNvPr id="0" name=""/>
        <dsp:cNvSpPr/>
      </dsp:nvSpPr>
      <dsp:spPr>
        <a:xfrm>
          <a:off x="277375" y="4757283"/>
          <a:ext cx="6836789" cy="446548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bg2"/>
              </a:solidFill>
            </a:rPr>
            <a:t>9.وقعي الخطاب بعبارة لائقة ودودة.</a:t>
          </a:r>
          <a:endParaRPr lang="ar-SA" sz="2000" kern="1200" dirty="0">
            <a:solidFill>
              <a:schemeClr val="bg2"/>
            </a:solidFill>
          </a:endParaRPr>
        </a:p>
      </dsp:txBody>
      <dsp:txXfrm>
        <a:off x="299174" y="4779082"/>
        <a:ext cx="6793191" cy="402950"/>
      </dsp:txXfrm>
    </dsp:sp>
    <dsp:sp modelId="{3437A175-E8B1-4C43-A8FC-A29A7E6EBD52}">
      <dsp:nvSpPr>
        <dsp:cNvPr id="0" name=""/>
        <dsp:cNvSpPr/>
      </dsp:nvSpPr>
      <dsp:spPr>
        <a:xfrm>
          <a:off x="0" y="5268527"/>
          <a:ext cx="6264899" cy="435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537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000" b="1" kern="1200" dirty="0" smtClean="0">
              <a:solidFill>
                <a:schemeClr val="accent1">
                  <a:lumMod val="75000"/>
                </a:schemeClr>
              </a:solidFill>
            </a:rPr>
            <a:t>10.أدرجي رقم هاتفك مرة أخرى في نهاية الخطاب.</a:t>
          </a:r>
          <a:endParaRPr lang="ar-SA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5268527"/>
        <a:ext cx="6264899" cy="4357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C81C2-6C5D-4D70-96AC-0EC5500B90EF}">
      <dsp:nvSpPr>
        <dsp:cNvPr id="0" name=""/>
        <dsp:cNvSpPr/>
      </dsp:nvSpPr>
      <dsp:spPr>
        <a:xfrm>
          <a:off x="0" y="736753"/>
          <a:ext cx="6065100" cy="3639060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أمامك سيرة ذاتية لأحد الأشخاص باللغة الإنجليزية , تم كتابتها بطريقة غير صحيحة فارجوا توضيح الأخطاء التي وقع فيها ؟</a:t>
          </a:r>
          <a:endParaRPr lang="ar-SA" sz="4000" kern="1200" dirty="0"/>
        </a:p>
      </dsp:txBody>
      <dsp:txXfrm>
        <a:off x="0" y="736753"/>
        <a:ext cx="6065100" cy="36390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64F534-956A-4CCC-9DDC-89CFCBD7C2F6}">
      <dsp:nvSpPr>
        <dsp:cNvPr id="0" name=""/>
        <dsp:cNvSpPr/>
      </dsp:nvSpPr>
      <dsp:spPr>
        <a:xfrm>
          <a:off x="0" y="157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1. لا تكتبي كلمة(سيرة ذاتية )أو(</a:t>
          </a:r>
          <a:r>
            <a:rPr lang="en-US" sz="2400" kern="1200" dirty="0" smtClean="0"/>
            <a:t>cv</a:t>
          </a:r>
          <a:r>
            <a:rPr lang="ar-SA" sz="2400" kern="1200" dirty="0" smtClean="0"/>
            <a:t>)في السيرة الذاتية.  </a:t>
          </a:r>
          <a:endParaRPr lang="ar-SA" sz="2400" kern="1200" dirty="0"/>
        </a:p>
      </dsp:txBody>
      <dsp:txXfrm>
        <a:off x="42036" y="57761"/>
        <a:ext cx="6880736" cy="777048"/>
      </dsp:txXfrm>
    </dsp:sp>
    <dsp:sp modelId="{983A93F2-FFD5-441B-A4E8-B9DEB604F947}">
      <dsp:nvSpPr>
        <dsp:cNvPr id="0" name=""/>
        <dsp:cNvSpPr/>
      </dsp:nvSpPr>
      <dsp:spPr>
        <a:xfrm>
          <a:off x="0" y="10093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2.لا تستخدمي ورقاً ملون أو مزخرفاً.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1051361"/>
        <a:ext cx="6880736" cy="777048"/>
      </dsp:txXfrm>
    </dsp:sp>
    <dsp:sp modelId="{BCC80611-645E-4E29-AA48-D4323C43B28C}">
      <dsp:nvSpPr>
        <dsp:cNvPr id="0" name=""/>
        <dsp:cNvSpPr/>
      </dsp:nvSpPr>
      <dsp:spPr>
        <a:xfrm>
          <a:off x="0" y="20029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3. لا تتسرعي بتقديم السيرة الذاتية قبل مراجعتها.</a:t>
          </a:r>
          <a:endParaRPr lang="ar-SA" sz="2400" kern="1200" dirty="0"/>
        </a:p>
      </dsp:txBody>
      <dsp:txXfrm>
        <a:off x="42036" y="2044962"/>
        <a:ext cx="6880736" cy="777048"/>
      </dsp:txXfrm>
    </dsp:sp>
    <dsp:sp modelId="{301CAB93-4E57-4D4D-9A6E-3FCDA301C546}">
      <dsp:nvSpPr>
        <dsp:cNvPr id="0" name=""/>
        <dsp:cNvSpPr/>
      </dsp:nvSpPr>
      <dsp:spPr>
        <a:xfrm>
          <a:off x="0" y="29965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4.لا تكتبي تفاصيل أكثر مما ينبغي عن حالتك الاجتماعية.</a:t>
          </a:r>
          <a:endParaRPr lang="ar-SA" sz="2400" kern="1200" dirty="0"/>
        </a:p>
      </dsp:txBody>
      <dsp:txXfrm>
        <a:off x="42036" y="3038562"/>
        <a:ext cx="6880736" cy="7770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4CA6A-8BCD-4DE9-8CF3-B0E7906383D0}">
      <dsp:nvSpPr>
        <dsp:cNvPr id="0" name=""/>
        <dsp:cNvSpPr/>
      </dsp:nvSpPr>
      <dsp:spPr>
        <a:xfrm>
          <a:off x="0" y="157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5.لا تستخدمي اختصارات لأول مرة بدون ذكر مدلولها.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57761"/>
        <a:ext cx="6880736" cy="777048"/>
      </dsp:txXfrm>
    </dsp:sp>
    <dsp:sp modelId="{983A93F2-FFD5-441B-A4E8-B9DEB604F947}">
      <dsp:nvSpPr>
        <dsp:cNvPr id="0" name=""/>
        <dsp:cNvSpPr/>
      </dsp:nvSpPr>
      <dsp:spPr>
        <a:xfrm>
          <a:off x="0" y="10093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6.احرصي على طباعة سيرتك بشكل جيد.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1051361"/>
        <a:ext cx="6880736" cy="777048"/>
      </dsp:txXfrm>
    </dsp:sp>
    <dsp:sp modelId="{2A39381A-3F06-40BC-AEC4-AD424CF79669}">
      <dsp:nvSpPr>
        <dsp:cNvPr id="0" name=""/>
        <dsp:cNvSpPr/>
      </dsp:nvSpPr>
      <dsp:spPr>
        <a:xfrm>
          <a:off x="0" y="20029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7. لا تختصري سيرتك بدرجة تؤثر بوضوحها.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2044962"/>
        <a:ext cx="6880736" cy="777048"/>
      </dsp:txXfrm>
    </dsp:sp>
    <dsp:sp modelId="{1347C023-E6AA-42D9-BF53-9D7EEBBC1E24}">
      <dsp:nvSpPr>
        <dsp:cNvPr id="0" name=""/>
        <dsp:cNvSpPr/>
      </dsp:nvSpPr>
      <dsp:spPr>
        <a:xfrm>
          <a:off x="0" y="29965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8.لا تذكر سوى الحقيقة.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3038562"/>
        <a:ext cx="6880736" cy="7770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4CA6A-8BCD-4DE9-8CF3-B0E7906383D0}">
      <dsp:nvSpPr>
        <dsp:cNvPr id="0" name=""/>
        <dsp:cNvSpPr/>
      </dsp:nvSpPr>
      <dsp:spPr>
        <a:xfrm>
          <a:off x="0" y="2778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9.استخدمي(النسق الفعال)الذي يهتم بالمهارات إذا كنت          ترغبين بالعمل في مجال ليس لديك خبرة كبيرة.                            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72164"/>
        <a:ext cx="6876052" cy="820333"/>
      </dsp:txXfrm>
    </dsp:sp>
    <dsp:sp modelId="{983A93F2-FFD5-441B-A4E8-B9DEB604F947}">
      <dsp:nvSpPr>
        <dsp:cNvPr id="0" name=""/>
        <dsp:cNvSpPr/>
      </dsp:nvSpPr>
      <dsp:spPr>
        <a:xfrm>
          <a:off x="0" y="99735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10.لاتنسخين(الوصف الوظيفي) من إعلان الوظيفة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1041734"/>
        <a:ext cx="6876052" cy="820333"/>
      </dsp:txXfrm>
    </dsp:sp>
    <dsp:sp modelId="{2A39381A-3F06-40BC-AEC4-AD424CF79669}">
      <dsp:nvSpPr>
        <dsp:cNvPr id="0" name=""/>
        <dsp:cNvSpPr/>
      </dsp:nvSpPr>
      <dsp:spPr>
        <a:xfrm>
          <a:off x="0" y="196692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11.لا تقدمين سيرتك الذاتية إلى وظائف غير مؤهله لها.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2011304"/>
        <a:ext cx="6876052" cy="820333"/>
      </dsp:txXfrm>
    </dsp:sp>
    <dsp:sp modelId="{1347C023-E6AA-42D9-BF53-9D7EEBBC1E24}">
      <dsp:nvSpPr>
        <dsp:cNvPr id="0" name=""/>
        <dsp:cNvSpPr/>
      </dsp:nvSpPr>
      <dsp:spPr>
        <a:xfrm>
          <a:off x="0" y="293649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12.لاترفق أوراقاً أو مستندات مع سيرتك أو صوراً منها.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2980874"/>
        <a:ext cx="6876052" cy="820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7B8E0086-B905-4E09-80DA-B42D0A343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D993DB4D-4FC9-49F3-A140-B4FEB175D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51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DF8CE-C197-447A-A45F-5AA5446FBD9D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0F0FBD-180B-4200-B914-3B46EDAE025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0D3A1A-5B75-4520-957F-024298DD3A8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5DBFD9-2E9D-4B7D-8982-71004BDBB0D8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68E463-BCF3-4FE6-9449-C3C997C7F5E0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endParaRPr lang="ar-SA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8288-2053-4F72-B22C-8FA430CE3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730D6-E6A5-446D-99DA-68F38132A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DA4AB-06B5-431E-9638-FCBAB00FC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pPr lvl="0"/>
            <a:endParaRPr lang="ar-SA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EBBE4-7101-4405-8803-5064ADDC8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D35BA-37CB-4ED9-B3A2-5AC389790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0C274-C668-4D3F-A0D4-494B37924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B158B-2A0A-4DC2-A6A9-A89D36347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0C5C7-9BC8-4BC6-AD24-4C8534161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14CD-8040-4293-B4F0-6A1523834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1C4E8-2587-477E-BE62-6C968532C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7268E-3531-430F-B77C-C5A49C844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9F92-3856-4957-B618-AD8BF98B8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3B6B4-1E5E-4D40-8D40-C06465E6C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cs typeface="+mn-cs"/>
              </a:defRPr>
            </a:lvl1pPr>
          </a:lstStyle>
          <a:p>
            <a:pPr>
              <a:defRPr/>
            </a:pPr>
            <a:fld id="{69168B32-5E04-4F00-B54D-AFBC496E6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25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9.xml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9.xml"/><Relationship Id="rId5" Type="http://schemas.openxmlformats.org/officeDocument/2006/relationships/image" Target="../media/image3.png"/><Relationship Id="rId15" Type="http://schemas.openxmlformats.org/officeDocument/2006/relationships/image" Target="../media/image27.jpeg"/><Relationship Id="rId10" Type="http://schemas.openxmlformats.org/officeDocument/2006/relationships/diagramQuickStyle" Target="../diagrams/quickStyle9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9.xml"/><Relationship Id="rId1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microsoft.com/office/2007/relationships/diagramDrawing" Target="../diagrams/drawing10.xml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diagramColors" Target="../diagrams/colors10.xml"/><Relationship Id="rId2" Type="http://schemas.openxmlformats.org/officeDocument/2006/relationships/image" Target="../media/image28.png"/><Relationship Id="rId16" Type="http://schemas.openxmlformats.org/officeDocument/2006/relationships/image" Target="../media/image3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diagramQuickStyle" Target="../diagrams/quickStyle10.xml"/><Relationship Id="rId5" Type="http://schemas.openxmlformats.org/officeDocument/2006/relationships/image" Target="../media/image31.png"/><Relationship Id="rId15" Type="http://schemas.openxmlformats.org/officeDocument/2006/relationships/image" Target="../media/image36.jpg"/><Relationship Id="rId10" Type="http://schemas.openxmlformats.org/officeDocument/2006/relationships/diagramLayout" Target="../diagrams/layout10.xml"/><Relationship Id="rId4" Type="http://schemas.openxmlformats.org/officeDocument/2006/relationships/image" Target="../media/image30.png"/><Relationship Id="rId9" Type="http://schemas.openxmlformats.org/officeDocument/2006/relationships/diagramData" Target="../diagrams/data10.xml"/><Relationship Id="rId1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diagramColors" Target="../diagrams/colors11.xml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diagramQuickStyle" Target="../diagrams/quickStyle11.xml"/><Relationship Id="rId2" Type="http://schemas.openxmlformats.org/officeDocument/2006/relationships/image" Target="../media/image38.png"/><Relationship Id="rId16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diagramLayout" Target="../diagrams/layout11.xml"/><Relationship Id="rId5" Type="http://schemas.openxmlformats.org/officeDocument/2006/relationships/image" Target="../media/image30.png"/><Relationship Id="rId15" Type="http://schemas.openxmlformats.org/officeDocument/2006/relationships/image" Target="../media/image39.wmf"/><Relationship Id="rId10" Type="http://schemas.openxmlformats.org/officeDocument/2006/relationships/diagramData" Target="../diagrams/data11.xml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microsoft.com/office/2007/relationships/diagramDrawing" Target="../diagrams/drawin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diagramQuickStyle" Target="../diagrams/quickStyle12.xml"/><Relationship Id="rId18" Type="http://schemas.openxmlformats.org/officeDocument/2006/relationships/diagramQuickStyle" Target="../diagrams/quickStyle13.xml"/><Relationship Id="rId3" Type="http://schemas.openxmlformats.org/officeDocument/2006/relationships/image" Target="../media/image38.png"/><Relationship Id="rId21" Type="http://schemas.openxmlformats.org/officeDocument/2006/relationships/image" Target="../media/image42.wmf"/><Relationship Id="rId7" Type="http://schemas.openxmlformats.org/officeDocument/2006/relationships/image" Target="../media/image31.png"/><Relationship Id="rId12" Type="http://schemas.openxmlformats.org/officeDocument/2006/relationships/diagramLayout" Target="../diagrams/layout12.xml"/><Relationship Id="rId17" Type="http://schemas.openxmlformats.org/officeDocument/2006/relationships/diagramLayout" Target="../diagrams/layout13.xml"/><Relationship Id="rId2" Type="http://schemas.openxmlformats.org/officeDocument/2006/relationships/image" Target="../media/image41.png"/><Relationship Id="rId16" Type="http://schemas.openxmlformats.org/officeDocument/2006/relationships/diagramData" Target="../diagrams/data13.xml"/><Relationship Id="rId20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diagramData" Target="../diagrams/data12.xml"/><Relationship Id="rId5" Type="http://schemas.openxmlformats.org/officeDocument/2006/relationships/image" Target="../media/image29.png"/><Relationship Id="rId15" Type="http://schemas.microsoft.com/office/2007/relationships/diagramDrawing" Target="../diagrams/drawing12.xml"/><Relationship Id="rId10" Type="http://schemas.openxmlformats.org/officeDocument/2006/relationships/image" Target="../media/image34.png"/><Relationship Id="rId19" Type="http://schemas.openxmlformats.org/officeDocument/2006/relationships/diagramColors" Target="../diagrams/colors13.xml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diagramColors" Target="../diagrams/colors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diagramLayout" Target="../diagrams/layout14.xml"/><Relationship Id="rId18" Type="http://schemas.openxmlformats.org/officeDocument/2006/relationships/diagramLayout" Target="../diagrams/layout15.xml"/><Relationship Id="rId3" Type="http://schemas.openxmlformats.org/officeDocument/2006/relationships/image" Target="../media/image41.png"/><Relationship Id="rId21" Type="http://schemas.microsoft.com/office/2007/relationships/diagramDrawing" Target="../diagrams/drawing15.xml"/><Relationship Id="rId7" Type="http://schemas.openxmlformats.org/officeDocument/2006/relationships/image" Target="../media/image30.png"/><Relationship Id="rId12" Type="http://schemas.openxmlformats.org/officeDocument/2006/relationships/diagramData" Target="../diagrams/data14.xml"/><Relationship Id="rId17" Type="http://schemas.openxmlformats.org/officeDocument/2006/relationships/diagramData" Target="../diagrams/data15.xml"/><Relationship Id="rId2" Type="http://schemas.openxmlformats.org/officeDocument/2006/relationships/image" Target="../media/image43.png"/><Relationship Id="rId16" Type="http://schemas.microsoft.com/office/2007/relationships/diagramDrawing" Target="../diagrams/drawing14.xml"/><Relationship Id="rId20" Type="http://schemas.openxmlformats.org/officeDocument/2006/relationships/diagramColors" Target="../diagrams/colors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diagramColors" Target="../diagrams/colors14.xml"/><Relationship Id="rId23" Type="http://schemas.openxmlformats.org/officeDocument/2006/relationships/image" Target="../media/image45.png"/><Relationship Id="rId10" Type="http://schemas.openxmlformats.org/officeDocument/2006/relationships/image" Target="../media/image33.png"/><Relationship Id="rId19" Type="http://schemas.openxmlformats.org/officeDocument/2006/relationships/diagramQuickStyle" Target="../diagrams/quickStyle15.xml"/><Relationship Id="rId4" Type="http://schemas.openxmlformats.org/officeDocument/2006/relationships/image" Target="../media/image38.png"/><Relationship Id="rId9" Type="http://schemas.openxmlformats.org/officeDocument/2006/relationships/image" Target="../media/image32.png"/><Relationship Id="rId14" Type="http://schemas.openxmlformats.org/officeDocument/2006/relationships/diagramQuickStyle" Target="../diagrams/quickStyle14.xml"/><Relationship Id="rId22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30.png"/><Relationship Id="rId18" Type="http://schemas.openxmlformats.org/officeDocument/2006/relationships/image" Target="../media/image47.gif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46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16.xml"/><Relationship Id="rId15" Type="http://schemas.openxmlformats.org/officeDocument/2006/relationships/image" Target="../media/image32.png"/><Relationship Id="rId10" Type="http://schemas.openxmlformats.org/officeDocument/2006/relationships/image" Target="../media/image38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41.png"/><Relationship Id="rId1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30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46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17.xml"/><Relationship Id="rId15" Type="http://schemas.openxmlformats.org/officeDocument/2006/relationships/image" Target="../media/image32.png"/><Relationship Id="rId10" Type="http://schemas.openxmlformats.org/officeDocument/2006/relationships/image" Target="../media/image38.png"/><Relationship Id="rId4" Type="http://schemas.openxmlformats.org/officeDocument/2006/relationships/diagramLayout" Target="../diagrams/layout17.xml"/><Relationship Id="rId9" Type="http://schemas.openxmlformats.org/officeDocument/2006/relationships/image" Target="../media/image41.png"/><Relationship Id="rId1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21" Type="http://schemas.openxmlformats.org/officeDocument/2006/relationships/diagramColors" Target="../diagrams/colors3.xml"/><Relationship Id="rId7" Type="http://schemas.openxmlformats.org/officeDocument/2006/relationships/image" Target="../media/image5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5" Type="http://schemas.openxmlformats.org/officeDocument/2006/relationships/image" Target="../media/image3.png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28" Type="http://schemas.openxmlformats.org/officeDocument/2006/relationships/image" Target="../media/image10.jpeg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diagramData" Target="../diagrams/data6.xml"/><Relationship Id="rId1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5.png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6.xml"/><Relationship Id="rId10" Type="http://schemas.openxmlformats.org/officeDocument/2006/relationships/image" Target="../media/image3.png"/><Relationship Id="rId19" Type="http://schemas.openxmlformats.org/officeDocument/2006/relationships/image" Target="../media/image14.gif"/><Relationship Id="rId4" Type="http://schemas.openxmlformats.org/officeDocument/2006/relationships/diagramLayout" Target="../diagrams/layout5.xml"/><Relationship Id="rId9" Type="http://schemas.openxmlformats.org/officeDocument/2006/relationships/image" Target="../media/image2.png"/><Relationship Id="rId1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14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7.xm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7.xml"/><Relationship Id="rId5" Type="http://schemas.openxmlformats.org/officeDocument/2006/relationships/image" Target="../media/image3.png"/><Relationship Id="rId15" Type="http://schemas.openxmlformats.org/officeDocument/2006/relationships/image" Target="../media/image17.wmf"/><Relationship Id="rId10" Type="http://schemas.openxmlformats.org/officeDocument/2006/relationships/diagramQuickStyle" Target="../diagrams/quickStyle7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7.xml"/><Relationship Id="rId1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20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8.xml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8.xml"/><Relationship Id="rId5" Type="http://schemas.openxmlformats.org/officeDocument/2006/relationships/image" Target="../media/image3.png"/><Relationship Id="rId15" Type="http://schemas.openxmlformats.org/officeDocument/2006/relationships/image" Target="../media/image22.jpg"/><Relationship Id="rId10" Type="http://schemas.openxmlformats.org/officeDocument/2006/relationships/diagramQuickStyle" Target="../diagrams/quickStyle8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8.xml"/><Relationship Id="rId1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02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1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9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-28576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93"/>
          <p:cNvSpPr txBox="1">
            <a:spLocks noChangeArrowheads="1"/>
          </p:cNvSpPr>
          <p:nvPr/>
        </p:nvSpPr>
        <p:spPr bwMode="auto">
          <a:xfrm>
            <a:off x="3124200" y="442913"/>
            <a:ext cx="5105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 sz="9600">
              <a:solidFill>
                <a:srgbClr val="FF0080"/>
              </a:solidFill>
            </a:endParaRPr>
          </a:p>
        </p:txBody>
      </p:sp>
      <p:sp>
        <p:nvSpPr>
          <p:cNvPr id="3081" name="Text Box 90"/>
          <p:cNvSpPr txBox="1">
            <a:spLocks noChangeArrowheads="1"/>
          </p:cNvSpPr>
          <p:nvPr/>
        </p:nvSpPr>
        <p:spPr bwMode="auto">
          <a:xfrm>
            <a:off x="3352800" y="1677988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/>
          </a:p>
        </p:txBody>
      </p:sp>
      <p:sp>
        <p:nvSpPr>
          <p:cNvPr id="3083" name="Text Box 103"/>
          <p:cNvSpPr txBox="1">
            <a:spLocks noChangeArrowheads="1"/>
          </p:cNvSpPr>
          <p:nvPr/>
        </p:nvSpPr>
        <p:spPr bwMode="auto">
          <a:xfrm>
            <a:off x="928688" y="1357313"/>
            <a:ext cx="6624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ar-SA" sz="4000" b="1" u="dbl" dirty="0">
              <a:solidFill>
                <a:srgbClr val="5D7E9D"/>
              </a:solidFill>
              <a:uFill>
                <a:solidFill>
                  <a:schemeClr val="accent6">
                    <a:lumMod val="50000"/>
                  </a:schemeClr>
                </a:solidFill>
              </a:uFill>
              <a:cs typeface="Traditional Arabic" pitchFamily="2" charset="-78"/>
            </a:endParaRPr>
          </a:p>
        </p:txBody>
      </p:sp>
      <p:sp>
        <p:nvSpPr>
          <p:cNvPr id="2" name="Rectangle 105"/>
          <p:cNvSpPr>
            <a:spLocks noChangeArrowheads="1"/>
          </p:cNvSpPr>
          <p:nvPr/>
        </p:nvSpPr>
        <p:spPr bwMode="auto">
          <a:xfrm>
            <a:off x="5591175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endParaRPr lang="ar-SA"/>
          </a:p>
        </p:txBody>
      </p:sp>
      <p:pic>
        <p:nvPicPr>
          <p:cNvPr id="3084" name="Picture 24" descr="1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1175" y="301625"/>
            <a:ext cx="15875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00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8688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3" descr="3D_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301625"/>
            <a:ext cx="1371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مستطيل 19"/>
          <p:cNvSpPr/>
          <p:nvPr/>
        </p:nvSpPr>
        <p:spPr>
          <a:xfrm>
            <a:off x="2376488" y="2786063"/>
            <a:ext cx="39814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schemeClr val="accent1">
                    <a:lumMod val="50000"/>
                  </a:schemeClr>
                </a:solidFill>
              </a:rPr>
              <a:t>الوحدة 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السابعة</a:t>
            </a:r>
            <a:endParaRPr lang="ar-SA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ar-SA" sz="3600" b="1" dirty="0" smtClean="0">
                <a:solidFill>
                  <a:schemeClr val="accent5"/>
                </a:solidFill>
              </a:rPr>
              <a:t>الاتصال في بيئة العمل</a:t>
            </a:r>
            <a:endParaRPr lang="ar-SA" sz="36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03" y="-1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1566862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752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-1456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17190" y="-2220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-28576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>
                <a:solidFill>
                  <a:srgbClr val="FF0000"/>
                </a:solidFill>
              </a:rPr>
              <a:t>تابع أخطاء ينبغي أن نتفادها للحصول</a:t>
            </a:r>
            <a:br>
              <a:rPr lang="ar-SA" sz="3200" b="1" dirty="0">
                <a:solidFill>
                  <a:srgbClr val="FF0000"/>
                </a:solidFill>
              </a:rPr>
            </a:br>
            <a:r>
              <a:rPr lang="ar-SA" sz="3200" b="1" dirty="0">
                <a:solidFill>
                  <a:srgbClr val="FF0000"/>
                </a:solidFill>
              </a:rPr>
              <a:t> على سيرة ذاتية احترافية </a:t>
            </a: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421588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6" y="4158356"/>
            <a:ext cx="1348186" cy="1070844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7239" y="2226197"/>
            <a:ext cx="1345574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7239" y="3250407"/>
            <a:ext cx="1332661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39" y="1268759"/>
            <a:ext cx="1345573" cy="95781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5142132"/>
            <a:ext cx="38100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22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774" y="70978"/>
            <a:ext cx="7036722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46" y="101848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471" y="101848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02" y="114300"/>
            <a:ext cx="438915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758110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7" y="107180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20001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999774" y="274638"/>
            <a:ext cx="6687026" cy="1143000"/>
          </a:xfrm>
        </p:spPr>
        <p:txBody>
          <a:bodyPr/>
          <a:lstStyle/>
          <a:p>
            <a:endParaRPr lang="ar-SA" b="1" dirty="0">
              <a:solidFill>
                <a:srgbClr val="7030A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114300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110503413"/>
              </p:ext>
            </p:extLst>
          </p:nvPr>
        </p:nvGraphicFramePr>
        <p:xfrm>
          <a:off x="2054964" y="274638"/>
          <a:ext cx="6769278" cy="6871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8" name="صورة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02" y="5517232"/>
            <a:ext cx="2592814" cy="115578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74" y="1404442"/>
            <a:ext cx="1052855" cy="1578681"/>
          </a:xfrm>
          <a:prstGeom prst="rect">
            <a:avLst/>
          </a:prstGeom>
        </p:spPr>
      </p:pic>
      <p:pic>
        <p:nvPicPr>
          <p:cNvPr id="4113" name="Picture 17" descr="C:\Users\user\AppData\Local\Microsoft\Windows\Temporary Internet Files\Content.IE5\5648JFNO\MC900424178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417637"/>
            <a:ext cx="1728191" cy="100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6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83" y="63746"/>
            <a:ext cx="12269815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098" y="43656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69" y="65632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0" y="114300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58" y="32045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60786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04068" y="274638"/>
            <a:ext cx="6982732" cy="1143000"/>
          </a:xfrm>
        </p:spPr>
        <p:txBody>
          <a:bodyPr/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ثانياً: كتابة خطاب التقديم</a:t>
            </a:r>
            <a:endParaRPr lang="ar-SA" sz="4000" b="1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58512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643547398"/>
              </p:ext>
            </p:extLst>
          </p:nvPr>
        </p:nvGraphicFramePr>
        <p:xfrm>
          <a:off x="1704068" y="1406426"/>
          <a:ext cx="7260420" cy="5170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شكل بيضاوي 2"/>
          <p:cNvSpPr/>
          <p:nvPr/>
        </p:nvSpPr>
        <p:spPr bwMode="auto">
          <a:xfrm>
            <a:off x="1585662" y="1417637"/>
            <a:ext cx="7378826" cy="2180809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ما هو خطاب التقديم؟؟..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هو الخطاب المرفق مع السيرة الذاتية لتقديم المزيد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من</a:t>
            </a:r>
            <a:r>
              <a:rPr lang="ar-SA" sz="2400" dirty="0">
                <a:solidFill>
                  <a:schemeClr val="bg1"/>
                </a:solidFill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الشرح والتوضيح عن صاحب السيرة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الذاتية ومهاراته ومؤهلاته.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 bwMode="auto">
          <a:xfrm>
            <a:off x="1652407" y="3585964"/>
            <a:ext cx="7332428" cy="2957164"/>
          </a:xfrm>
          <a:prstGeom prst="ellipse">
            <a:avLst/>
          </a:prstGeom>
          <a:solidFill>
            <a:srgbClr val="9BFFA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ما أهمية خطاب التقديم؟؟..</a:t>
            </a:r>
          </a:p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1.لجذب انتباه القارئ إلى مواطن القوة في السيرة الذاتية.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2.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لتنظيم التواصل مع المتقدم للوظيفة.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123" name="Picture 3" descr="C:\Users\user\AppData\Local\Microsoft\Windows\Temporary Internet Files\Content.IE5\R51AFFN7\MC900424494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5373216"/>
            <a:ext cx="1080121" cy="89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AppData\Local\Microsoft\Windows\Temporary Internet Files\Content.IE5\Z9M0BBPG\MM900234717[1]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21088"/>
            <a:ext cx="98107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7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47" y="121244"/>
            <a:ext cx="842294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60" y="36326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0" y="114300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61" y="58512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60786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999774" y="274638"/>
            <a:ext cx="6687026" cy="1143000"/>
          </a:xfrm>
        </p:spPr>
        <p:txBody>
          <a:bodyPr/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كيف تكتب خطاب التقديم؟؟</a:t>
            </a:r>
            <a:endParaRPr lang="ar-SA" sz="4000" b="1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58512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2193958084"/>
              </p:ext>
            </p:extLst>
          </p:nvPr>
        </p:nvGraphicFramePr>
        <p:xfrm>
          <a:off x="1765682" y="1417638"/>
          <a:ext cx="7270814" cy="5035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040996742"/>
              </p:ext>
            </p:extLst>
          </p:nvPr>
        </p:nvGraphicFramePr>
        <p:xfrm>
          <a:off x="1668297" y="980728"/>
          <a:ext cx="7355499" cy="575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pic>
        <p:nvPicPr>
          <p:cNvPr id="6150" name="Picture 6" descr="C:\Users\user\AppData\Local\Microsoft\Windows\Temporary Internet Files\Content.IE5\R51AFFN7\MC900440428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51" y="315914"/>
            <a:ext cx="1299516" cy="96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23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9B47444-ED6D-45EA-8DA5-34BFC7CCE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79B47444-ED6D-45EA-8DA5-34BFC7CCE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F79518-76DF-41D1-A89E-6C01B737F1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>
                                            <p:graphicEl>
                                              <a:dgm id="{7AF79518-76DF-41D1-A89E-6C01B737F1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6A152CB-5338-4D3C-8C60-6A77591CF2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graphicEl>
                                              <a:dgm id="{26A152CB-5338-4D3C-8C60-6A77591CF2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7AC518-35EF-4B9B-8F50-2E9C62E55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>
                                            <p:graphicEl>
                                              <a:dgm id="{927AC518-35EF-4B9B-8F50-2E9C62E55E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F9F03F-508B-47AF-8E66-CE8DD3785B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>
                                            <p:graphicEl>
                                              <a:dgm id="{28F9F03F-508B-47AF-8E66-CE8DD3785B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A3F31B-EB15-4DD4-B882-35EAC9652A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">
                                            <p:graphicEl>
                                              <a:dgm id="{2CA3F31B-EB15-4DD4-B882-35EAC9652A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F05C752-76EB-424F-A433-8A7D64852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">
                                            <p:graphicEl>
                                              <a:dgm id="{3F05C752-76EB-424F-A433-8A7D64852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D3FC538-129F-48EF-9768-69E83C563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">
                                            <p:graphicEl>
                                              <a:dgm id="{7D3FC538-129F-48EF-9768-69E83C5639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011807-EB64-4879-942C-E3483756B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2">
                                            <p:graphicEl>
                                              <a:dgm id="{49011807-EB64-4879-942C-E3483756B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437A175-E8B1-4C43-A8FC-A29A7E6EB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">
                                            <p:graphicEl>
                                              <a:dgm id="{3437A175-E8B1-4C43-A8FC-A29A7E6EBD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296" y="26331"/>
            <a:ext cx="981703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نصائح يجب مراعاتها عند إعداد خطاب التقديم ليكون احترافياً</a:t>
            </a:r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4076089425"/>
              </p:ext>
            </p:extLst>
          </p:nvPr>
        </p:nvGraphicFramePr>
        <p:xfrm>
          <a:off x="1999774" y="1417638"/>
          <a:ext cx="696471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591179446"/>
              </p:ext>
            </p:extLst>
          </p:nvPr>
        </p:nvGraphicFramePr>
        <p:xfrm>
          <a:off x="1945702" y="1336371"/>
          <a:ext cx="7018786" cy="5165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50229"/>
            <a:ext cx="136815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1955"/>
            <a:ext cx="1282129" cy="65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20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2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47" y="43197"/>
            <a:ext cx="7714108" cy="711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721297127"/>
              </p:ext>
            </p:extLst>
          </p:nvPr>
        </p:nvGraphicFramePr>
        <p:xfrm>
          <a:off x="1999774" y="1417638"/>
          <a:ext cx="530853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90" y="-3553"/>
            <a:ext cx="166968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1143000"/>
          </a:xfrm>
        </p:spPr>
        <p:txBody>
          <a:bodyPr/>
          <a:lstStyle/>
          <a:p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5904656" cy="54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7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47" y="43197"/>
            <a:ext cx="7714108" cy="711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239567546"/>
              </p:ext>
            </p:extLst>
          </p:nvPr>
        </p:nvGraphicFramePr>
        <p:xfrm>
          <a:off x="2339752" y="1417638"/>
          <a:ext cx="60651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90" y="-3553"/>
            <a:ext cx="166968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706090"/>
          </a:xfrm>
        </p:spPr>
        <p:txBody>
          <a:bodyPr/>
          <a:lstStyle/>
          <a:p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نشاط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6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7AD9AC9-27E3-446C-B88E-4F992F301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7AD9AC9-27E3-446C-B88E-4F992F301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70A18B2-9D89-415D-8369-FE409A4974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670A18B2-9D89-415D-8369-FE409A4974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5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6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0"/>
            <a:ext cx="9182101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58" descr="card1"/>
          <p:cNvPicPr>
            <a:picLocks noChangeAspect="1" noChangeArrowheads="1"/>
          </p:cNvPicPr>
          <p:nvPr/>
        </p:nvPicPr>
        <p:blipFill>
          <a:blip r:embed="rId4" cstate="print"/>
          <a:srcRect l="78838"/>
          <a:stretch>
            <a:fillRect/>
          </a:stretch>
        </p:blipFill>
        <p:spPr bwMode="auto">
          <a:xfrm>
            <a:off x="0" y="0"/>
            <a:ext cx="1943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sz="3600" b="1" dirty="0" smtClean="0">
                <a:solidFill>
                  <a:srgbClr val="FFFF00"/>
                </a:solidFill>
              </a:rPr>
              <a:t>المحتويات</a:t>
            </a:r>
            <a:endParaRPr lang="ar-SA" sz="5400" b="1" dirty="0">
              <a:solidFill>
                <a:srgbClr val="FFFF00"/>
              </a:solidFill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>
          <a:xfrm>
            <a:off x="857250" y="1417638"/>
            <a:ext cx="7215188" cy="1368425"/>
          </a:xfrm>
        </p:spPr>
        <p:txBody>
          <a:bodyPr/>
          <a:lstStyle/>
          <a:p>
            <a:pPr algn="r" rtl="1">
              <a:buFont typeface="Arial" pitchFamily="34" charset="0"/>
              <a:buChar char="•"/>
            </a:pPr>
            <a:r>
              <a:rPr lang="ar-SA" sz="2400" b="1" dirty="0">
                <a:solidFill>
                  <a:schemeClr val="bg2"/>
                </a:solidFill>
              </a:rPr>
              <a:t>أقسام الاتصال في بيئة </a:t>
            </a:r>
            <a:r>
              <a:rPr lang="ar-SA" sz="2400" b="1" dirty="0" smtClean="0">
                <a:solidFill>
                  <a:schemeClr val="bg2"/>
                </a:solidFill>
              </a:rPr>
              <a:t>العمل</a:t>
            </a:r>
            <a:endParaRPr lang="ar-SA" sz="2400" b="1" dirty="0">
              <a:solidFill>
                <a:schemeClr val="bg2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2400" b="1" dirty="0">
                <a:solidFill>
                  <a:schemeClr val="bg2"/>
                </a:solidFill>
              </a:rPr>
              <a:t>مهارات التقديم </a:t>
            </a:r>
            <a:r>
              <a:rPr lang="ar-SA" sz="2400" b="1" dirty="0" smtClean="0">
                <a:solidFill>
                  <a:schemeClr val="bg2"/>
                </a:solidFill>
              </a:rPr>
              <a:t>لوظيفة:</a:t>
            </a:r>
            <a:endParaRPr lang="ar-SA" sz="2400" b="1" dirty="0">
              <a:solidFill>
                <a:schemeClr val="bg2"/>
              </a:solidFill>
            </a:endParaRPr>
          </a:p>
          <a:p>
            <a:pPr marL="0" indent="0" algn="r" rtl="1">
              <a:buNone/>
            </a:pPr>
            <a:r>
              <a:rPr lang="ar-SA" sz="2400" b="1" dirty="0">
                <a:solidFill>
                  <a:schemeClr val="bg2"/>
                </a:solidFill>
              </a:rPr>
              <a:t> </a:t>
            </a:r>
            <a:r>
              <a:rPr lang="ar-SA" sz="2400" b="1" dirty="0" smtClean="0">
                <a:solidFill>
                  <a:schemeClr val="bg2"/>
                </a:solidFill>
              </a:rPr>
              <a:t>       أولاً: كتابة </a:t>
            </a:r>
            <a:r>
              <a:rPr lang="ar-SA" sz="2400" b="1" dirty="0">
                <a:solidFill>
                  <a:schemeClr val="bg2"/>
                </a:solidFill>
              </a:rPr>
              <a:t>السيرة الذاتية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2"/>
                </a:solidFill>
              </a:rPr>
              <a:t>      </a:t>
            </a:r>
            <a:endParaRPr lang="ar-SA" sz="2400" b="1" dirty="0" smtClean="0">
              <a:solidFill>
                <a:schemeClr val="bg2"/>
              </a:solidFill>
            </a:endParaRPr>
          </a:p>
          <a:p>
            <a:pPr marL="0" indent="0" algn="r" rtl="1">
              <a:buNone/>
            </a:pPr>
            <a:r>
              <a:rPr lang="ar-SA" sz="2400" b="1" dirty="0">
                <a:solidFill>
                  <a:schemeClr val="bg2"/>
                </a:solidFill>
              </a:rPr>
              <a:t> </a:t>
            </a:r>
            <a:r>
              <a:rPr lang="ar-SA" sz="2400" b="1" dirty="0" smtClean="0">
                <a:solidFill>
                  <a:schemeClr val="bg2"/>
                </a:solidFill>
              </a:rPr>
              <a:t>     </a:t>
            </a:r>
            <a:r>
              <a:rPr lang="ar-SA" sz="2400" b="1" dirty="0" smtClean="0">
                <a:solidFill>
                  <a:schemeClr val="bg2"/>
                </a:solidFill>
              </a:rPr>
              <a:t>  </a:t>
            </a:r>
            <a:r>
              <a:rPr lang="ar-SA" sz="2400" b="1" dirty="0" smtClean="0">
                <a:solidFill>
                  <a:schemeClr val="bg2"/>
                </a:solidFill>
              </a:rPr>
              <a:t>ثانياً:  كتابة </a:t>
            </a:r>
            <a:r>
              <a:rPr lang="ar-SA" sz="2400" b="1" dirty="0">
                <a:solidFill>
                  <a:schemeClr val="bg2"/>
                </a:solidFill>
              </a:rPr>
              <a:t>خطاب التقديم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        </a:t>
            </a:r>
            <a:endParaRPr lang="ar-SA" sz="2400" b="1" dirty="0">
              <a:solidFill>
                <a:schemeClr val="bg1"/>
              </a:solidFill>
            </a:endParaRP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        </a:t>
            </a:r>
            <a:r>
              <a:rPr lang="ar-SA" sz="2400" b="1" dirty="0" smtClean="0">
                <a:solidFill>
                  <a:schemeClr val="bg1"/>
                </a:solidFill>
              </a:rPr>
              <a:t>ثالثاً</a:t>
            </a:r>
            <a:r>
              <a:rPr lang="ar-SA" sz="2400" b="1" dirty="0" smtClean="0">
                <a:solidFill>
                  <a:schemeClr val="bg1"/>
                </a:solidFill>
              </a:rPr>
              <a:t>: </a:t>
            </a:r>
            <a:r>
              <a:rPr lang="ar-SA" sz="2400" b="1" dirty="0" smtClean="0">
                <a:solidFill>
                  <a:schemeClr val="bg1"/>
                </a:solidFill>
              </a:rPr>
              <a:t>اجتياز </a:t>
            </a:r>
            <a:r>
              <a:rPr lang="ar-SA" sz="2400" b="1" dirty="0">
                <a:solidFill>
                  <a:schemeClr val="bg1"/>
                </a:solidFill>
              </a:rPr>
              <a:t>المقابلات الشخصية</a:t>
            </a:r>
          </a:p>
          <a:p>
            <a:pPr marL="0" indent="0" algn="r" rtl="1">
              <a:buNone/>
            </a:pPr>
            <a:endParaRPr lang="ar-SA" sz="2400" b="1" dirty="0">
              <a:solidFill>
                <a:schemeClr val="bg1"/>
              </a:solidFill>
            </a:endParaRPr>
          </a:p>
          <a:p>
            <a:pPr marL="0" indent="0" algn="r" rtl="1">
              <a:buNone/>
            </a:pPr>
            <a:endParaRPr lang="ar-SA" sz="2400" b="1" dirty="0">
              <a:solidFill>
                <a:schemeClr val="accent5"/>
              </a:solidFill>
            </a:endParaRPr>
          </a:p>
          <a:p>
            <a:pPr algn="r" rtl="1">
              <a:buFont typeface="Arial" pitchFamily="34" charset="0"/>
              <a:buChar char="•"/>
              <a:defRPr/>
            </a:pP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1" name="Picture 10" descr="book_b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5442" y="4149080"/>
            <a:ext cx="2432422" cy="2177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8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9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1" descr="card2"/>
          <p:cNvPicPr>
            <a:picLocks noChangeAspect="1" noChangeArrowheads="1"/>
          </p:cNvPicPr>
          <p:nvPr/>
        </p:nvPicPr>
        <p:blipFill>
          <a:blip r:embed="rId3" cstate="print"/>
          <a:srcRect l="79668"/>
          <a:stretch>
            <a:fillRect/>
          </a:stretch>
        </p:blipFill>
        <p:spPr bwMode="auto">
          <a:xfrm>
            <a:off x="-9525" y="0"/>
            <a:ext cx="18669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12"/>
          <p:cNvSpPr>
            <a:spLocks noChangeArrowheads="1"/>
          </p:cNvSpPr>
          <p:nvPr/>
        </p:nvSpPr>
        <p:spPr bwMode="auto">
          <a:xfrm>
            <a:off x="58578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0" name="Rectangle 13"/>
          <p:cNvSpPr>
            <a:spLocks noChangeArrowheads="1"/>
          </p:cNvSpPr>
          <p:nvPr/>
        </p:nvSpPr>
        <p:spPr bwMode="auto">
          <a:xfrm>
            <a:off x="18573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2" name="عنوان 25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840760" cy="778098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أقسام الاتصال في بيئة العمل</a:t>
            </a:r>
          </a:p>
        </p:txBody>
      </p:sp>
      <p:graphicFrame>
        <p:nvGraphicFramePr>
          <p:cNvPr id="25" name="عنصر نائب للمحتوى 24"/>
          <p:cNvGraphicFramePr>
            <a:graphicFrameLocks noGrp="1"/>
          </p:cNvGraphicFramePr>
          <p:nvPr>
            <p:ph idx="1"/>
          </p:nvPr>
        </p:nvGraphicFramePr>
        <p:xfrm>
          <a:off x="1000100" y="1417638"/>
          <a:ext cx="7358114" cy="5011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8" name="رسم تخطيطي 27"/>
          <p:cNvGraphicFramePr/>
          <p:nvPr>
            <p:extLst>
              <p:ext uri="{D42A27DB-BD31-4B8C-83A1-F6EECF244321}">
                <p14:modId xmlns:p14="http://schemas.microsoft.com/office/powerpoint/2010/main" val="2154405131"/>
              </p:ext>
            </p:extLst>
          </p:nvPr>
        </p:nvGraphicFramePr>
        <p:xfrm>
          <a:off x="1403648" y="2708920"/>
          <a:ext cx="652762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9" name="رسم تخطيطي 28"/>
          <p:cNvGraphicFramePr/>
          <p:nvPr>
            <p:extLst>
              <p:ext uri="{D42A27DB-BD31-4B8C-83A1-F6EECF244321}">
                <p14:modId xmlns:p14="http://schemas.microsoft.com/office/powerpoint/2010/main" val="1798480525"/>
              </p:ext>
            </p:extLst>
          </p:nvPr>
        </p:nvGraphicFramePr>
        <p:xfrm>
          <a:off x="923925" y="1196752"/>
          <a:ext cx="735811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:p14="http://schemas.microsoft.com/office/powerpoint/2010/main" val="3933135055"/>
              </p:ext>
            </p:extLst>
          </p:nvPr>
        </p:nvGraphicFramePr>
        <p:xfrm>
          <a:off x="1000100" y="1381918"/>
          <a:ext cx="6812260" cy="478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pic>
        <p:nvPicPr>
          <p:cNvPr id="11" name="صورة 1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874" y="3802360"/>
            <a:ext cx="3672408" cy="20882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 uiExpand="1">
        <p:bldSub>
          <a:bldDgm bld="one"/>
        </p:bldSub>
      </p:bldGraphic>
      <p:bldGraphic spid="10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73583" y="30584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6200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7620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6200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7620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Rectangle 15"/>
          <p:cNvSpPr>
            <a:spLocks noChangeArrowheads="1"/>
          </p:cNvSpPr>
          <p:nvPr/>
        </p:nvSpPr>
        <p:spPr bwMode="auto">
          <a:xfrm>
            <a:off x="4000500" y="1873250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 dirty="0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b="1" dirty="0" smtClean="0">
                <a:solidFill>
                  <a:schemeClr val="accent4"/>
                </a:solidFill>
              </a:rPr>
              <a:t>مهارات التقدم للوظيفة</a:t>
            </a:r>
            <a:endParaRPr lang="ar-SA" sz="2800" b="1" dirty="0">
              <a:solidFill>
                <a:schemeClr val="accent4"/>
              </a:solidFill>
            </a:endParaRPr>
          </a:p>
        </p:txBody>
      </p:sp>
      <p:sp>
        <p:nvSpPr>
          <p:cNvPr id="13" name="عنصر نائب للمحتوى 12"/>
          <p:cNvSpPr>
            <a:spLocks noGrp="1"/>
          </p:cNvSpPr>
          <p:nvPr>
            <p:ph idx="1"/>
          </p:nvPr>
        </p:nvSpPr>
        <p:spPr>
          <a:xfrm>
            <a:off x="1259632" y="1628800"/>
            <a:ext cx="7427168" cy="2808312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أولاً: كتابة السيرة الذاتية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ثانيا: كتابة خطاب التقديم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>
                <a:solidFill>
                  <a:schemeClr val="accent6"/>
                </a:solidFill>
              </a:rPr>
              <a:t>ثالثاً: </a:t>
            </a:r>
            <a:r>
              <a:rPr lang="ar-SA" sz="2800" b="1" dirty="0" smtClean="0">
                <a:solidFill>
                  <a:schemeClr val="accent6"/>
                </a:solidFill>
              </a:rPr>
              <a:t>اجتياز </a:t>
            </a:r>
            <a:r>
              <a:rPr lang="ar-SA" sz="2800" b="1" dirty="0" smtClean="0">
                <a:solidFill>
                  <a:schemeClr val="accent6"/>
                </a:solidFill>
              </a:rPr>
              <a:t>المقابلة الشخصية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pPr marL="0" lvl="0" indent="0" algn="r" rtl="1">
              <a:buNone/>
            </a:pPr>
            <a:endParaRPr lang="ar-SA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" name="صورة 19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2" t="73755" r="27932" b="2989"/>
          <a:stretch/>
        </p:blipFill>
        <p:spPr bwMode="auto">
          <a:xfrm>
            <a:off x="5652120" y="4797152"/>
            <a:ext cx="1728192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صورة 20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1" t="52160" r="66050" b="20929"/>
          <a:stretch/>
        </p:blipFill>
        <p:spPr bwMode="auto">
          <a:xfrm>
            <a:off x="2051720" y="4797152"/>
            <a:ext cx="1800200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7842" y="42862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0" y="14288"/>
            <a:ext cx="18954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104775" y="14288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104775" y="42863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42863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39"/>
          <p:cNvSpPr txBox="1">
            <a:spLocks noChangeArrowheads="1"/>
          </p:cNvSpPr>
          <p:nvPr/>
        </p:nvSpPr>
        <p:spPr bwMode="auto">
          <a:xfrm>
            <a:off x="1743075" y="467299"/>
            <a:ext cx="6537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endParaRPr lang="en-US" dirty="0"/>
          </a:p>
        </p:txBody>
      </p:sp>
      <p:sp>
        <p:nvSpPr>
          <p:cNvPr id="8202" name="Text Box 103"/>
          <p:cNvSpPr txBox="1">
            <a:spLocks noChangeArrowheads="1"/>
          </p:cNvSpPr>
          <p:nvPr/>
        </p:nvSpPr>
        <p:spPr bwMode="auto">
          <a:xfrm>
            <a:off x="4788024" y="1435458"/>
            <a:ext cx="4122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>
              <a:spcBef>
                <a:spcPct val="50000"/>
              </a:spcBef>
              <a:buClr>
                <a:srgbClr val="FF0080"/>
              </a:buClr>
            </a:pPr>
            <a:endParaRPr lang="ar-SA" sz="2000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71625" y="-577719"/>
            <a:ext cx="71437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200" b="1" dirty="0">
                <a:solidFill>
                  <a:srgbClr val="FFFF00"/>
                </a:solidFill>
              </a:rPr>
              <a:t>أولاً: كتابة السيرة الذاتية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707904" y="1312348"/>
            <a:ext cx="50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>
                <a:solidFill>
                  <a:srgbClr val="FF0080"/>
                </a:solidFill>
              </a:rPr>
              <a:t>تعريف السيرة الذاتية </a:t>
            </a:r>
            <a:r>
              <a:rPr lang="ar-SA" sz="2000" b="1" dirty="0">
                <a:solidFill>
                  <a:srgbClr val="FF0080"/>
                </a:solidFill>
              </a:rPr>
              <a:t>:</a:t>
            </a:r>
            <a:endParaRPr lang="ar-SA" sz="2000" dirty="0">
              <a:solidFill>
                <a:srgbClr val="FF0080"/>
              </a:solidFill>
            </a:endParaRPr>
          </a:p>
          <a:p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701735" y="1801028"/>
            <a:ext cx="65786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>
                <a:solidFill>
                  <a:srgbClr val="FF0080"/>
                </a:solidFill>
              </a:rPr>
              <a:t>اصطلاحاً: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تعني</a:t>
            </a:r>
            <a:r>
              <a:rPr lang="en-US" sz="2000" dirty="0">
                <a:solidFill>
                  <a:schemeClr val="bg2"/>
                </a:solidFill>
              </a:rPr>
              <a:t>Curriculum Vitae  </a:t>
            </a:r>
            <a:r>
              <a:rPr lang="ar-SA" sz="2000" dirty="0">
                <a:solidFill>
                  <a:schemeClr val="bg2"/>
                </a:solidFill>
              </a:rPr>
              <a:t> 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وتختصر إلى 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/>
                </a:solidFill>
              </a:rPr>
              <a:t>CV</a:t>
            </a:r>
            <a:endParaRPr lang="ar-SA" sz="2000" b="1" dirty="0">
              <a:solidFill>
                <a:schemeClr val="bg2"/>
              </a:solidFill>
            </a:endParaRPr>
          </a:p>
          <a:p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43075" y="2401192"/>
            <a:ext cx="6972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6836631" y="3568034"/>
            <a:ext cx="1699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rgbClr val="FF0080"/>
                </a:solidFill>
              </a:rPr>
              <a:t>التعريف:</a:t>
            </a:r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905347" y="4029699"/>
            <a:ext cx="6426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chemeClr val="accent1"/>
                </a:solidFill>
              </a:rPr>
              <a:t>ملخص الإنجاز التعليمي والمهني والثقافي والمهاري لشخص ما بما يناسب عملاً محدداً يستهدفه هذا الشخص.</a:t>
            </a:r>
            <a:endParaRPr lang="ar-SA" sz="2400" dirty="0">
              <a:solidFill>
                <a:schemeClr val="accent1"/>
              </a:solidFill>
            </a:endParaRPr>
          </a:p>
        </p:txBody>
      </p:sp>
      <p:pic>
        <p:nvPicPr>
          <p:cNvPr id="17" name="Picture 26" descr="0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4643446"/>
            <a:ext cx="1524000" cy="1346200"/>
          </a:xfrm>
          <a:prstGeom prst="rect">
            <a:avLst/>
          </a:prstGeom>
          <a:noFill/>
        </p:spPr>
      </p:pic>
      <p:sp>
        <p:nvSpPr>
          <p:cNvPr id="2" name="مستطيل 1"/>
          <p:cNvSpPr/>
          <p:nvPr/>
        </p:nvSpPr>
        <p:spPr>
          <a:xfrm>
            <a:off x="1743075" y="2262693"/>
            <a:ext cx="6930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 smtClean="0">
              <a:solidFill>
                <a:schemeClr val="bg2"/>
              </a:solidFill>
            </a:endParaRPr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905347" y="2308858"/>
            <a:ext cx="66996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Curriculum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تعني مهنة (</a:t>
            </a:r>
            <a:r>
              <a:rPr lang="en-US" sz="2000" dirty="0">
                <a:solidFill>
                  <a:schemeClr val="bg2"/>
                </a:solidFill>
              </a:rPr>
              <a:t>Career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أو سير أو سياق (</a:t>
            </a:r>
            <a:r>
              <a:rPr lang="en-US" sz="2000" dirty="0">
                <a:solidFill>
                  <a:schemeClr val="bg2"/>
                </a:solidFill>
              </a:rPr>
              <a:t>Course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 ,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  أما كلمة (</a:t>
            </a:r>
            <a:r>
              <a:rPr lang="en-US" sz="2000" dirty="0">
                <a:solidFill>
                  <a:schemeClr val="bg2"/>
                </a:solidFill>
              </a:rPr>
              <a:t>Vitae</a:t>
            </a:r>
            <a:r>
              <a:rPr lang="ar-SA" sz="2000" dirty="0">
                <a:solidFill>
                  <a:schemeClr val="accent1"/>
                </a:solidFill>
              </a:rPr>
              <a:t> ) تعني حياة (</a:t>
            </a:r>
            <a:r>
              <a:rPr lang="en-US" sz="2000" dirty="0">
                <a:solidFill>
                  <a:schemeClr val="bg2"/>
                </a:solidFill>
              </a:rPr>
              <a:t>life </a:t>
            </a:r>
            <a:r>
              <a:rPr lang="ar-SA" sz="2000" dirty="0">
                <a:solidFill>
                  <a:schemeClr val="accent1"/>
                </a:solidFill>
              </a:rPr>
              <a:t>)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إذن تعني : المسار المهني لحياة الفرد.</a:t>
            </a:r>
          </a:p>
          <a:p>
            <a:endParaRPr lang="ar-S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122" grpId="0" build="p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57020350"/>
              </p:ext>
            </p:extLst>
          </p:nvPr>
        </p:nvGraphicFramePr>
        <p:xfrm>
          <a:off x="2071688" y="1397000"/>
          <a:ext cx="6819900" cy="5040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10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11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12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8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9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13" name="عنصر نائب للمحتوى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769598"/>
              </p:ext>
            </p:extLst>
          </p:nvPr>
        </p:nvGraphicFramePr>
        <p:xfrm>
          <a:off x="2071688" y="1214422"/>
          <a:ext cx="7072312" cy="5223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72396" y="5142132"/>
            <a:ext cx="1319192" cy="1295400"/>
          </a:xfrm>
          <a:prstGeom prst="rect">
            <a:avLst/>
          </a:prstGeom>
          <a:noFill/>
        </p:spPr>
      </p:pic>
      <p:pic>
        <p:nvPicPr>
          <p:cNvPr id="15" name="Picture 18" descr="original_pencil_w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071688" y="1417638"/>
            <a:ext cx="1357304" cy="1017978"/>
          </a:xfrm>
          <a:prstGeom prst="rect">
            <a:avLst/>
          </a:prstGeom>
          <a:noFill/>
        </p:spPr>
      </p:pic>
      <p:grpSp>
        <p:nvGrpSpPr>
          <p:cNvPr id="16" name="مجموعة 15"/>
          <p:cNvGrpSpPr/>
          <p:nvPr/>
        </p:nvGrpSpPr>
        <p:grpSpPr>
          <a:xfrm>
            <a:off x="2339752" y="291818"/>
            <a:ext cx="6347048" cy="787491"/>
            <a:chOff x="2623026" y="1880191"/>
            <a:chExt cx="1826258" cy="1423404"/>
          </a:xfrm>
        </p:grpSpPr>
        <p:sp>
          <p:nvSpPr>
            <p:cNvPr id="17" name="شكل بيضاوي 16"/>
            <p:cNvSpPr/>
            <p:nvPr/>
          </p:nvSpPr>
          <p:spPr>
            <a:xfrm>
              <a:off x="2623026" y="1880191"/>
              <a:ext cx="1826258" cy="14234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شكل بيضاوي 4"/>
            <p:cNvSpPr/>
            <p:nvPr/>
          </p:nvSpPr>
          <p:spPr>
            <a:xfrm>
              <a:off x="2890475" y="2088644"/>
              <a:ext cx="1291360" cy="10064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300" kern="1200" dirty="0" smtClean="0">
                  <a:solidFill>
                    <a:srgbClr val="FFFF00"/>
                  </a:solidFill>
                </a:rPr>
                <a:t>المكونات الأساسية للسيرة الذاتية</a:t>
              </a:r>
              <a:endParaRPr lang="ar-SA" sz="3300" kern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4" name="شكل بيضاوي 3"/>
          <p:cNvSpPr/>
          <p:nvPr/>
        </p:nvSpPr>
        <p:spPr bwMode="auto">
          <a:xfrm>
            <a:off x="7308304" y="148039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>
                <a:solidFill>
                  <a:schemeClr val="bg2"/>
                </a:solidFill>
              </a:rPr>
              <a:t>البيانات الشخصية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7308304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لهدف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7392470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الدرجات العلمية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5418911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التسلسل الوظيفي</a:t>
            </a: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5535600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المهارات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5" name="شكل بيضاوي 24"/>
          <p:cNvSpPr/>
          <p:nvPr/>
        </p:nvSpPr>
        <p:spPr bwMode="auto">
          <a:xfrm>
            <a:off x="5513276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الخبرات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3617099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الدورات التدريبية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7" name="شكل بيضاوي 26"/>
          <p:cNvSpPr/>
          <p:nvPr/>
        </p:nvSpPr>
        <p:spPr bwMode="auto">
          <a:xfrm>
            <a:off x="2256835" y="5270372"/>
            <a:ext cx="1662112" cy="10231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المعرفون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8" name="شكل بيضاوي 27"/>
          <p:cNvSpPr/>
          <p:nvPr/>
        </p:nvSpPr>
        <p:spPr bwMode="auto">
          <a:xfrm>
            <a:off x="3621167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جوائز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9" name="شكل بيضاوي 28"/>
          <p:cNvSpPr/>
          <p:nvPr/>
        </p:nvSpPr>
        <p:spPr bwMode="auto">
          <a:xfrm>
            <a:off x="3617099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النشر العلمي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30" name="شكل بيضاوي 29"/>
          <p:cNvSpPr/>
          <p:nvPr/>
        </p:nvSpPr>
        <p:spPr bwMode="auto">
          <a:xfrm>
            <a:off x="4567222" y="5142132"/>
            <a:ext cx="1892108" cy="11671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الجهات المهنية ذات العلاقة</a:t>
            </a:r>
          </a:p>
        </p:txBody>
      </p:sp>
      <p:sp>
        <p:nvSpPr>
          <p:cNvPr id="31" name="شكل بيضاوي 30"/>
          <p:cNvSpPr/>
          <p:nvPr/>
        </p:nvSpPr>
        <p:spPr bwMode="auto">
          <a:xfrm>
            <a:off x="2071680" y="3367861"/>
            <a:ext cx="1662112" cy="10170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أنشطة متنوعة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-1191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994122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كيفية كتابة سيرة ذاتية ناجحة؟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16" name="عنصر نائب للمحتوى 15"/>
          <p:cNvSpPr>
            <a:spLocks noGrp="1"/>
          </p:cNvSpPr>
          <p:nvPr>
            <p:ph idx="1"/>
          </p:nvPr>
        </p:nvSpPr>
        <p:spPr>
          <a:xfrm>
            <a:off x="2071688" y="1268760"/>
            <a:ext cx="6964808" cy="4698880"/>
          </a:xfrm>
        </p:spPr>
        <p:txBody>
          <a:bodyPr/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حددي ماهية وظيفتك.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توضيح جميع التواريخ والأماكن المذكورة.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اهتمام بالتفاصيل.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مراعاة النسبة والتناسب.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اهتمام بالمعلومات المتعلقة بالموضوع.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الوضوح.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مناسبة طول السيرة الذاتية.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الدقة في الكتابة.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التنظيم.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اتباع النسق المعروف للسيرة.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chemeClr val="bg1"/>
                </a:solidFill>
              </a:rPr>
              <a:t>               11. اقناع القارئ بأنك شخص نشط وفعال.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chemeClr val="bg1"/>
                </a:solidFill>
              </a:rPr>
              <a:t>                  12. استعمال العناوين الرئيسية والفرعية.</a:t>
            </a:r>
          </a:p>
          <a:p>
            <a:endParaRPr lang="ar-SA" dirty="0" smtClean="0"/>
          </a:p>
        </p:txBody>
      </p:sp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5142132"/>
            <a:ext cx="1319192" cy="1295400"/>
          </a:xfrm>
          <a:prstGeom prst="rect">
            <a:avLst/>
          </a:prstGeom>
          <a:noFill/>
        </p:spPr>
      </p:pic>
      <p:pic>
        <p:nvPicPr>
          <p:cNvPr id="17" name="Picture 40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1268760"/>
            <a:ext cx="206826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03" y="-1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أخطاء ينبغي أن نتفادها للحصول على سيرة ذاتية احترافية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102660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 descr="original_pencil_w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71686" y="4293096"/>
            <a:ext cx="1204170" cy="84903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1268760"/>
            <a:ext cx="14922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AppData\Local\Microsoft\Windows\Temporary Internet Files\Content.IE5\4GZE1RXZ\MC900397386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226569"/>
            <a:ext cx="1708224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Microsoft\Windows\Temporary Internet Files\Content.IE5\Z9M0BBPG\MC900440424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250407"/>
            <a:ext cx="1636216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143500"/>
            <a:ext cx="3809603" cy="135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6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464F534-956A-4CCC-9DDC-89CFCBD7C2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E464F534-956A-4CCC-9DDC-89CFCBD7C2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CC80611-645E-4E29-AA48-D4323C43B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BCC80611-645E-4E29-AA48-D4323C43B2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01CAB93-4E57-4D4D-9A6E-3FCDA301C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301CAB93-4E57-4D4D-9A6E-3FCDA301C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03" y="-1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تابع أخطاء ينبغي أن نتفادها للحصول</a:t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 على سيرة ذاتية احترافية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129248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6" y="4293096"/>
            <a:ext cx="1708225" cy="84903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2348880"/>
            <a:ext cx="1564208" cy="78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3281945"/>
            <a:ext cx="1708223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86" y="1268759"/>
            <a:ext cx="1348186" cy="95780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5142132"/>
            <a:ext cx="38100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11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9385</TotalTime>
  <Words>648</Words>
  <Application>Microsoft Office PowerPoint</Application>
  <PresentationFormat>On-screen Show (4:3)</PresentationFormat>
  <Paragraphs>123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المحتويات</vt:lpstr>
      <vt:lpstr>أقسام الاتصال في بيئة العمل</vt:lpstr>
      <vt:lpstr>مهارات التقدم للوظيفة</vt:lpstr>
      <vt:lpstr>PowerPoint Presentation</vt:lpstr>
      <vt:lpstr> </vt:lpstr>
      <vt:lpstr>كيفية كتابة سيرة ذاتية ناجحة؟</vt:lpstr>
      <vt:lpstr>أخطاء ينبغي أن نتفادها للحصول على سيرة ذاتية احترافية</vt:lpstr>
      <vt:lpstr>تابع أخطاء ينبغي أن نتفادها للحصول  على سيرة ذاتية احترافية</vt:lpstr>
      <vt:lpstr>تابع أخطاء ينبغي أن نتفادها للحصول  على سيرة ذاتية احترافية </vt:lpstr>
      <vt:lpstr>PowerPoint Presentation</vt:lpstr>
      <vt:lpstr>ثانياً: كتابة خطاب التقديم</vt:lpstr>
      <vt:lpstr>كيف تكتب خطاب التقديم؟؟</vt:lpstr>
      <vt:lpstr>نصائح يجب مراعاتها عند إعداد خطاب التقديم ليكون احترافياً</vt:lpstr>
      <vt:lpstr>PowerPoint Presentation</vt:lpstr>
      <vt:lpstr>نشاط</vt:lpstr>
    </vt:vector>
  </TitlesOfParts>
  <Company>clearly presented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slides template background</dc:title>
  <dc:creator>Presentation Helper</dc:creator>
  <cp:lastModifiedBy>help</cp:lastModifiedBy>
  <cp:revision>306</cp:revision>
  <dcterms:modified xsi:type="dcterms:W3CDTF">2015-10-12T09:47:23Z</dcterms:modified>
</cp:coreProperties>
</file>