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41"/>
  </p:notesMasterIdLst>
  <p:handoutMasterIdLst>
    <p:handoutMasterId r:id="rId42"/>
  </p:handoutMasterIdLst>
  <p:sldIdLst>
    <p:sldId id="256" r:id="rId5"/>
    <p:sldId id="259" r:id="rId6"/>
    <p:sldId id="260" r:id="rId7"/>
    <p:sldId id="276" r:id="rId8"/>
    <p:sldId id="261" r:id="rId9"/>
    <p:sldId id="277" r:id="rId10"/>
    <p:sldId id="278" r:id="rId11"/>
    <p:sldId id="279" r:id="rId12"/>
    <p:sldId id="262" r:id="rId13"/>
    <p:sldId id="263" r:id="rId14"/>
    <p:sldId id="280" r:id="rId15"/>
    <p:sldId id="264" r:id="rId16"/>
    <p:sldId id="265" r:id="rId17"/>
    <p:sldId id="307" r:id="rId18"/>
    <p:sldId id="266" r:id="rId19"/>
    <p:sldId id="267" r:id="rId20"/>
    <p:sldId id="268" r:id="rId21"/>
    <p:sldId id="269" r:id="rId22"/>
    <p:sldId id="309" r:id="rId23"/>
    <p:sldId id="271" r:id="rId24"/>
    <p:sldId id="272" r:id="rId25"/>
    <p:sldId id="313" r:id="rId26"/>
    <p:sldId id="312" r:id="rId27"/>
    <p:sldId id="306" r:id="rId28"/>
    <p:sldId id="296" r:id="rId29"/>
    <p:sldId id="297" r:id="rId30"/>
    <p:sldId id="298" r:id="rId31"/>
    <p:sldId id="281" r:id="rId32"/>
    <p:sldId id="288" r:id="rId33"/>
    <p:sldId id="308" r:id="rId34"/>
    <p:sldId id="310" r:id="rId35"/>
    <p:sldId id="289" r:id="rId36"/>
    <p:sldId id="290" r:id="rId37"/>
    <p:sldId id="291" r:id="rId38"/>
    <p:sldId id="311" r:id="rId39"/>
    <p:sldId id="292" r:id="rId40"/>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15:clr>
            <a:srgbClr val="A4A3A4"/>
          </p15:clr>
        </p15:guide>
        <p15:guide id="2" orient="horz" pos="192">
          <p15:clr>
            <a:srgbClr val="A4A3A4"/>
          </p15:clr>
        </p15:guide>
        <p15:guide id="3" orient="horz" pos="96">
          <p15:clr>
            <a:srgbClr val="A4A3A4"/>
          </p15:clr>
        </p15:guide>
        <p15:guide id="4">
          <p15:clr>
            <a:srgbClr val="A4A3A4"/>
          </p15:clr>
        </p15:guide>
        <p15:guide id="5" pos="48">
          <p15:clr>
            <a:srgbClr val="A4A3A4"/>
          </p15:clr>
        </p15:guide>
        <p15:guide id="6" pos="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FFA5"/>
    <a:srgbClr val="FFFF99"/>
    <a:srgbClr val="FF0080"/>
    <a:srgbClr val="5D7E9D"/>
    <a:srgbClr val="CEC339"/>
    <a:srgbClr val="99CC00"/>
    <a:srgbClr val="00FF00"/>
    <a:srgbClr val="CCFF33"/>
    <a:srgbClr val="800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261" autoAdjust="0"/>
    <p:restoredTop sz="98046" autoAdjust="0"/>
  </p:normalViewPr>
  <p:slideViewPr>
    <p:cSldViewPr snapToObjects="1">
      <p:cViewPr varScale="1">
        <p:scale>
          <a:sx n="74" d="100"/>
          <a:sy n="74" d="100"/>
        </p:scale>
        <p:origin x="1176" y="72"/>
      </p:cViewPr>
      <p:guideLst>
        <p:guide orient="horz"/>
        <p:guide orient="horz" pos="192"/>
        <p:guide orient="horz" pos="96"/>
        <p:guide/>
        <p:guide pos="48"/>
        <p:guide pos="96"/>
      </p:guideLst>
    </p:cSldViewPr>
  </p:slideViewPr>
  <p:outlineViewPr>
    <p:cViewPr>
      <p:scale>
        <a:sx n="33" d="100"/>
        <a:sy n="33" d="100"/>
      </p:scale>
      <p:origin x="0" y="174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_rels/data18.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image" Target="../media/image56.png"/><Relationship Id="rId1" Type="http://schemas.openxmlformats.org/officeDocument/2006/relationships/image" Target="../media/image55.jpeg"/></Relationships>
</file>

<file path=ppt/diagrams/_rels/drawing18.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image" Target="../media/image56.png"/><Relationship Id="rId1" Type="http://schemas.openxmlformats.org/officeDocument/2006/relationships/image" Target="../media/image5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AB5E00-842F-44D0-9889-3F50CC3B07D9}"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pPr rtl="1"/>
          <a:endParaRPr lang="ar-SA"/>
        </a:p>
      </dgm:t>
    </dgm:pt>
    <dgm:pt modelId="{54A1FC88-7AAF-4FF6-828F-C217D686A1B5}" type="pres">
      <dgm:prSet presAssocID="{B8AB5E00-842F-44D0-9889-3F50CC3B07D9}" presName="Name0" presStyleCnt="0">
        <dgm:presLayoutVars>
          <dgm:dir/>
          <dgm:animLvl val="lvl"/>
          <dgm:resizeHandles val="exact"/>
        </dgm:presLayoutVars>
      </dgm:prSet>
      <dgm:spPr/>
      <dgm:t>
        <a:bodyPr/>
        <a:lstStyle/>
        <a:p>
          <a:pPr rtl="1"/>
          <a:endParaRPr lang="ar-SA"/>
        </a:p>
      </dgm:t>
    </dgm:pt>
  </dgm:ptLst>
  <dgm:cxnLst>
    <dgm:cxn modelId="{A7884AD8-C545-4C3F-B903-949A52E8F046}" type="presOf" srcId="{B8AB5E00-842F-44D0-9889-3F50CC3B07D9}" destId="{54A1FC88-7AAF-4FF6-828F-C217D686A1B5}" srcOrd="0" destOrd="0" presId="urn:microsoft.com/office/officeart/2005/8/layout/l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177FF13-A0B2-429F-B0D1-3D018853FF64}" type="doc">
      <dgm:prSet loTypeId="urn:microsoft.com/office/officeart/2005/8/layout/vList2" loCatId="list" qsTypeId="urn:microsoft.com/office/officeart/2005/8/quickstyle/simple3" qsCatId="simple" csTypeId="urn:microsoft.com/office/officeart/2005/8/colors/accent5_5" csCatId="accent5" phldr="1"/>
      <dgm:spPr/>
      <dgm:t>
        <a:bodyPr/>
        <a:lstStyle/>
        <a:p>
          <a:pPr rtl="1"/>
          <a:endParaRPr lang="ar-SA"/>
        </a:p>
      </dgm:t>
    </dgm:pt>
    <dgm:pt modelId="{ADB02F12-2A69-435D-8410-CEEC07610CE9}">
      <dgm:prSet phldrT="[نص]" custT="1"/>
      <dgm:spPr/>
      <dgm:t>
        <a:bodyPr/>
        <a:lstStyle/>
        <a:p>
          <a:pPr rtl="1"/>
          <a:r>
            <a:rPr lang="ar-SA" sz="2400" dirty="0" smtClean="0">
              <a:solidFill>
                <a:schemeClr val="bg1">
                  <a:lumMod val="50000"/>
                </a:schemeClr>
              </a:solidFill>
            </a:rPr>
            <a:t>6.احرصي على طباعة سيرتك بشكل جيد.</a:t>
          </a:r>
          <a:endParaRPr lang="ar-SA" sz="2400" dirty="0">
            <a:solidFill>
              <a:schemeClr val="bg1">
                <a:lumMod val="50000"/>
              </a:schemeClr>
            </a:solidFill>
          </a:endParaRPr>
        </a:p>
      </dgm:t>
    </dgm:pt>
    <dgm:pt modelId="{53562D99-5B71-43FF-BFF9-AE15656CB5C0}" type="sibTrans" cxnId="{9E8852AA-295D-41B8-9246-2D33DC12B38E}">
      <dgm:prSet/>
      <dgm:spPr/>
      <dgm:t>
        <a:bodyPr/>
        <a:lstStyle/>
        <a:p>
          <a:pPr rtl="1"/>
          <a:endParaRPr lang="ar-SA"/>
        </a:p>
      </dgm:t>
    </dgm:pt>
    <dgm:pt modelId="{76C96A48-8042-4DB3-92E3-60D01A2655FF}" type="parTrans" cxnId="{9E8852AA-295D-41B8-9246-2D33DC12B38E}">
      <dgm:prSet/>
      <dgm:spPr/>
      <dgm:t>
        <a:bodyPr/>
        <a:lstStyle/>
        <a:p>
          <a:pPr rtl="1"/>
          <a:endParaRPr lang="ar-SA"/>
        </a:p>
      </dgm:t>
    </dgm:pt>
    <dgm:pt modelId="{F507C461-3274-4743-99A7-DB44E2B29A90}">
      <dgm:prSet phldrT="[نص]" custT="1"/>
      <dgm:spPr/>
      <dgm:t>
        <a:bodyPr/>
        <a:lstStyle/>
        <a:p>
          <a:pPr rtl="1"/>
          <a:r>
            <a:rPr lang="ar-SA" sz="2400" dirty="0" smtClean="0">
              <a:solidFill>
                <a:schemeClr val="bg1">
                  <a:lumMod val="50000"/>
                </a:schemeClr>
              </a:solidFill>
            </a:rPr>
            <a:t>5.لا تستخدمي اختصارات لأول مرة بدون ذكر مدلولها.</a:t>
          </a:r>
          <a:endParaRPr lang="ar-SA" sz="2400" dirty="0">
            <a:solidFill>
              <a:schemeClr val="bg1">
                <a:lumMod val="50000"/>
              </a:schemeClr>
            </a:solidFill>
          </a:endParaRPr>
        </a:p>
      </dgm:t>
    </dgm:pt>
    <dgm:pt modelId="{8AA04B0B-1939-4559-AB7A-981631449FA5}" type="parTrans" cxnId="{23D46924-6A80-4AEB-BB9E-695A83393AA4}">
      <dgm:prSet/>
      <dgm:spPr/>
      <dgm:t>
        <a:bodyPr/>
        <a:lstStyle/>
        <a:p>
          <a:pPr rtl="1"/>
          <a:endParaRPr lang="ar-SA"/>
        </a:p>
      </dgm:t>
    </dgm:pt>
    <dgm:pt modelId="{0566C507-937B-4AFE-B086-603088EFEB49}" type="sibTrans" cxnId="{23D46924-6A80-4AEB-BB9E-695A83393AA4}">
      <dgm:prSet/>
      <dgm:spPr/>
      <dgm:t>
        <a:bodyPr/>
        <a:lstStyle/>
        <a:p>
          <a:pPr rtl="1"/>
          <a:endParaRPr lang="ar-SA"/>
        </a:p>
      </dgm:t>
    </dgm:pt>
    <dgm:pt modelId="{C859799F-A4FA-4B05-BDFC-4CFBA4E54B27}">
      <dgm:prSet phldrT="[نص]" custT="1"/>
      <dgm:spPr/>
      <dgm:t>
        <a:bodyPr/>
        <a:lstStyle/>
        <a:p>
          <a:pPr rtl="1"/>
          <a:r>
            <a:rPr lang="ar-SA" sz="2400" dirty="0" smtClean="0"/>
            <a:t>7. لا تختصري سيرتك بدرجة تؤثر بوضوحها.</a:t>
          </a:r>
          <a:endParaRPr lang="ar-SA" sz="2400" dirty="0">
            <a:solidFill>
              <a:schemeClr val="bg1">
                <a:lumMod val="50000"/>
              </a:schemeClr>
            </a:solidFill>
          </a:endParaRPr>
        </a:p>
      </dgm:t>
    </dgm:pt>
    <dgm:pt modelId="{C10C4A57-8211-46A9-81F6-5B0610A68DBE}" type="parTrans" cxnId="{31EA9974-C223-47EF-A25A-5A770B992792}">
      <dgm:prSet/>
      <dgm:spPr/>
      <dgm:t>
        <a:bodyPr/>
        <a:lstStyle/>
        <a:p>
          <a:pPr rtl="1"/>
          <a:endParaRPr lang="ar-SA"/>
        </a:p>
      </dgm:t>
    </dgm:pt>
    <dgm:pt modelId="{333CE993-CE09-4AEC-B57D-E6FB397F100A}" type="sibTrans" cxnId="{31EA9974-C223-47EF-A25A-5A770B992792}">
      <dgm:prSet/>
      <dgm:spPr/>
      <dgm:t>
        <a:bodyPr/>
        <a:lstStyle/>
        <a:p>
          <a:pPr rtl="1"/>
          <a:endParaRPr lang="ar-SA"/>
        </a:p>
      </dgm:t>
    </dgm:pt>
    <dgm:pt modelId="{036E4318-1D68-4916-A3BD-6A3BFBBC532D}">
      <dgm:prSet phldrT="[نص]" custT="1"/>
      <dgm:spPr/>
      <dgm:t>
        <a:bodyPr/>
        <a:lstStyle/>
        <a:p>
          <a:pPr rtl="1"/>
          <a:r>
            <a:rPr lang="ar-SA" sz="2400" dirty="0" smtClean="0"/>
            <a:t>8.لا تذكري سوى الحقيقة.</a:t>
          </a:r>
          <a:endParaRPr lang="ar-SA" sz="2400" dirty="0">
            <a:solidFill>
              <a:schemeClr val="bg1">
                <a:lumMod val="50000"/>
              </a:schemeClr>
            </a:solidFill>
          </a:endParaRPr>
        </a:p>
      </dgm:t>
    </dgm:pt>
    <dgm:pt modelId="{4D3D39AC-5E1E-472B-A99E-9D42DDA04AAE}" type="parTrans" cxnId="{E34AC0C5-6583-4E97-ACC0-9BDD8FD55750}">
      <dgm:prSet/>
      <dgm:spPr/>
      <dgm:t>
        <a:bodyPr/>
        <a:lstStyle/>
        <a:p>
          <a:pPr rtl="1"/>
          <a:endParaRPr lang="ar-SA"/>
        </a:p>
      </dgm:t>
    </dgm:pt>
    <dgm:pt modelId="{79254879-AF02-4F0F-82D3-419F7C177647}" type="sibTrans" cxnId="{E34AC0C5-6583-4E97-ACC0-9BDD8FD55750}">
      <dgm:prSet/>
      <dgm:spPr/>
      <dgm:t>
        <a:bodyPr/>
        <a:lstStyle/>
        <a:p>
          <a:pPr rtl="1"/>
          <a:endParaRPr lang="ar-SA"/>
        </a:p>
      </dgm:t>
    </dgm:pt>
    <dgm:pt modelId="{3422770D-3483-4258-991D-FA2C1800E2C8}" type="pres">
      <dgm:prSet presAssocID="{A177FF13-A0B2-429F-B0D1-3D018853FF64}" presName="linear" presStyleCnt="0">
        <dgm:presLayoutVars>
          <dgm:animLvl val="lvl"/>
          <dgm:resizeHandles val="exact"/>
        </dgm:presLayoutVars>
      </dgm:prSet>
      <dgm:spPr/>
      <dgm:t>
        <a:bodyPr/>
        <a:lstStyle/>
        <a:p>
          <a:pPr rtl="1"/>
          <a:endParaRPr lang="ar-SA"/>
        </a:p>
      </dgm:t>
    </dgm:pt>
    <dgm:pt modelId="{8914CA6A-8BCD-4DE9-8CF3-B0E7906383D0}" type="pres">
      <dgm:prSet presAssocID="{F507C461-3274-4743-99A7-DB44E2B29A90}" presName="parentText" presStyleLbl="node1" presStyleIdx="0" presStyleCnt="4">
        <dgm:presLayoutVars>
          <dgm:chMax val="0"/>
          <dgm:bulletEnabled val="1"/>
        </dgm:presLayoutVars>
      </dgm:prSet>
      <dgm:spPr/>
      <dgm:t>
        <a:bodyPr/>
        <a:lstStyle/>
        <a:p>
          <a:pPr rtl="1"/>
          <a:endParaRPr lang="ar-SA"/>
        </a:p>
      </dgm:t>
    </dgm:pt>
    <dgm:pt modelId="{70BDD3AE-8989-4840-BCA9-FF60FF7A1B5C}" type="pres">
      <dgm:prSet presAssocID="{0566C507-937B-4AFE-B086-603088EFEB49}" presName="spacer" presStyleCnt="0"/>
      <dgm:spPr/>
    </dgm:pt>
    <dgm:pt modelId="{983A93F2-FFD5-441B-A4E8-B9DEB604F947}" type="pres">
      <dgm:prSet presAssocID="{ADB02F12-2A69-435D-8410-CEEC07610CE9}" presName="parentText" presStyleLbl="node1" presStyleIdx="1" presStyleCnt="4">
        <dgm:presLayoutVars>
          <dgm:chMax val="0"/>
          <dgm:bulletEnabled val="1"/>
        </dgm:presLayoutVars>
      </dgm:prSet>
      <dgm:spPr/>
      <dgm:t>
        <a:bodyPr/>
        <a:lstStyle/>
        <a:p>
          <a:pPr rtl="1"/>
          <a:endParaRPr lang="ar-SA"/>
        </a:p>
      </dgm:t>
    </dgm:pt>
    <dgm:pt modelId="{9259CC10-41DD-4DD2-96B7-B03751C8EA34}" type="pres">
      <dgm:prSet presAssocID="{53562D99-5B71-43FF-BFF9-AE15656CB5C0}" presName="spacer" presStyleCnt="0"/>
      <dgm:spPr/>
    </dgm:pt>
    <dgm:pt modelId="{2A39381A-3F06-40BC-AEC4-AD424CF79669}" type="pres">
      <dgm:prSet presAssocID="{C859799F-A4FA-4B05-BDFC-4CFBA4E54B27}" presName="parentText" presStyleLbl="node1" presStyleIdx="2" presStyleCnt="4">
        <dgm:presLayoutVars>
          <dgm:chMax val="0"/>
          <dgm:bulletEnabled val="1"/>
        </dgm:presLayoutVars>
      </dgm:prSet>
      <dgm:spPr/>
      <dgm:t>
        <a:bodyPr/>
        <a:lstStyle/>
        <a:p>
          <a:pPr rtl="1"/>
          <a:endParaRPr lang="ar-SA"/>
        </a:p>
      </dgm:t>
    </dgm:pt>
    <dgm:pt modelId="{77739057-DF15-4D08-B6E0-DF0A3C344669}" type="pres">
      <dgm:prSet presAssocID="{333CE993-CE09-4AEC-B57D-E6FB397F100A}" presName="spacer" presStyleCnt="0"/>
      <dgm:spPr/>
    </dgm:pt>
    <dgm:pt modelId="{1347C023-E6AA-42D9-BF53-9D7EEBBC1E24}" type="pres">
      <dgm:prSet presAssocID="{036E4318-1D68-4916-A3BD-6A3BFBBC532D}" presName="parentText" presStyleLbl="node1" presStyleIdx="3" presStyleCnt="4">
        <dgm:presLayoutVars>
          <dgm:chMax val="0"/>
          <dgm:bulletEnabled val="1"/>
        </dgm:presLayoutVars>
      </dgm:prSet>
      <dgm:spPr/>
      <dgm:t>
        <a:bodyPr/>
        <a:lstStyle/>
        <a:p>
          <a:pPr rtl="1"/>
          <a:endParaRPr lang="ar-SA"/>
        </a:p>
      </dgm:t>
    </dgm:pt>
  </dgm:ptLst>
  <dgm:cxnLst>
    <dgm:cxn modelId="{E34AC0C5-6583-4E97-ACC0-9BDD8FD55750}" srcId="{A177FF13-A0B2-429F-B0D1-3D018853FF64}" destId="{036E4318-1D68-4916-A3BD-6A3BFBBC532D}" srcOrd="3" destOrd="0" parTransId="{4D3D39AC-5E1E-472B-A99E-9D42DDA04AAE}" sibTransId="{79254879-AF02-4F0F-82D3-419F7C177647}"/>
    <dgm:cxn modelId="{23D46924-6A80-4AEB-BB9E-695A83393AA4}" srcId="{A177FF13-A0B2-429F-B0D1-3D018853FF64}" destId="{F507C461-3274-4743-99A7-DB44E2B29A90}" srcOrd="0" destOrd="0" parTransId="{8AA04B0B-1939-4559-AB7A-981631449FA5}" sibTransId="{0566C507-937B-4AFE-B086-603088EFEB49}"/>
    <dgm:cxn modelId="{31EA9974-C223-47EF-A25A-5A770B992792}" srcId="{A177FF13-A0B2-429F-B0D1-3D018853FF64}" destId="{C859799F-A4FA-4B05-BDFC-4CFBA4E54B27}" srcOrd="2" destOrd="0" parTransId="{C10C4A57-8211-46A9-81F6-5B0610A68DBE}" sibTransId="{333CE993-CE09-4AEC-B57D-E6FB397F100A}"/>
    <dgm:cxn modelId="{AA3910C5-DA59-48D9-A979-5A10CFC66EC0}" type="presOf" srcId="{A177FF13-A0B2-429F-B0D1-3D018853FF64}" destId="{3422770D-3483-4258-991D-FA2C1800E2C8}" srcOrd="0" destOrd="0" presId="urn:microsoft.com/office/officeart/2005/8/layout/vList2"/>
    <dgm:cxn modelId="{FE30DF84-E02C-4852-BC75-A810633DB484}" type="presOf" srcId="{C859799F-A4FA-4B05-BDFC-4CFBA4E54B27}" destId="{2A39381A-3F06-40BC-AEC4-AD424CF79669}" srcOrd="0" destOrd="0" presId="urn:microsoft.com/office/officeart/2005/8/layout/vList2"/>
    <dgm:cxn modelId="{8E846715-10AF-441F-886D-A78C130E98DF}" type="presOf" srcId="{ADB02F12-2A69-435D-8410-CEEC07610CE9}" destId="{983A93F2-FFD5-441B-A4E8-B9DEB604F947}" srcOrd="0" destOrd="0" presId="urn:microsoft.com/office/officeart/2005/8/layout/vList2"/>
    <dgm:cxn modelId="{41CF1BD0-8663-4E4D-A4C5-12EE438B9BCC}" type="presOf" srcId="{036E4318-1D68-4916-A3BD-6A3BFBBC532D}" destId="{1347C023-E6AA-42D9-BF53-9D7EEBBC1E24}" srcOrd="0" destOrd="0" presId="urn:microsoft.com/office/officeart/2005/8/layout/vList2"/>
    <dgm:cxn modelId="{4D768A35-EB96-475D-A38C-82B75379789C}" type="presOf" srcId="{F507C461-3274-4743-99A7-DB44E2B29A90}" destId="{8914CA6A-8BCD-4DE9-8CF3-B0E7906383D0}" srcOrd="0" destOrd="0" presId="urn:microsoft.com/office/officeart/2005/8/layout/vList2"/>
    <dgm:cxn modelId="{9E8852AA-295D-41B8-9246-2D33DC12B38E}" srcId="{A177FF13-A0B2-429F-B0D1-3D018853FF64}" destId="{ADB02F12-2A69-435D-8410-CEEC07610CE9}" srcOrd="1" destOrd="0" parTransId="{76C96A48-8042-4DB3-92E3-60D01A2655FF}" sibTransId="{53562D99-5B71-43FF-BFF9-AE15656CB5C0}"/>
    <dgm:cxn modelId="{0E5B11AE-DC42-4499-8C9B-ED0D862FEF37}" type="presParOf" srcId="{3422770D-3483-4258-991D-FA2C1800E2C8}" destId="{8914CA6A-8BCD-4DE9-8CF3-B0E7906383D0}" srcOrd="0" destOrd="0" presId="urn:microsoft.com/office/officeart/2005/8/layout/vList2"/>
    <dgm:cxn modelId="{EE746EB6-6F80-4E2E-8E78-07841E8CE300}" type="presParOf" srcId="{3422770D-3483-4258-991D-FA2C1800E2C8}" destId="{70BDD3AE-8989-4840-BCA9-FF60FF7A1B5C}" srcOrd="1" destOrd="0" presId="urn:microsoft.com/office/officeart/2005/8/layout/vList2"/>
    <dgm:cxn modelId="{B9734221-83AA-43F7-8E60-474805A9E9EC}" type="presParOf" srcId="{3422770D-3483-4258-991D-FA2C1800E2C8}" destId="{983A93F2-FFD5-441B-A4E8-B9DEB604F947}" srcOrd="2" destOrd="0" presId="urn:microsoft.com/office/officeart/2005/8/layout/vList2"/>
    <dgm:cxn modelId="{470B2DB1-B01B-4B9A-846C-EB80DCADD2EC}" type="presParOf" srcId="{3422770D-3483-4258-991D-FA2C1800E2C8}" destId="{9259CC10-41DD-4DD2-96B7-B03751C8EA34}" srcOrd="3" destOrd="0" presId="urn:microsoft.com/office/officeart/2005/8/layout/vList2"/>
    <dgm:cxn modelId="{770C4216-9D9D-442B-9F6B-751407F38C7E}" type="presParOf" srcId="{3422770D-3483-4258-991D-FA2C1800E2C8}" destId="{2A39381A-3F06-40BC-AEC4-AD424CF79669}" srcOrd="4" destOrd="0" presId="urn:microsoft.com/office/officeart/2005/8/layout/vList2"/>
    <dgm:cxn modelId="{31EF4327-8B12-46D6-8FC7-BC11E666D294}" type="presParOf" srcId="{3422770D-3483-4258-991D-FA2C1800E2C8}" destId="{77739057-DF15-4D08-B6E0-DF0A3C344669}" srcOrd="5" destOrd="0" presId="urn:microsoft.com/office/officeart/2005/8/layout/vList2"/>
    <dgm:cxn modelId="{DF30E2B8-704E-4F6A-8994-C14EEAE5A49C}" type="presParOf" srcId="{3422770D-3483-4258-991D-FA2C1800E2C8}" destId="{1347C023-E6AA-42D9-BF53-9D7EEBBC1E24}" srcOrd="6"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177FF13-A0B2-429F-B0D1-3D018853FF64}" type="doc">
      <dgm:prSet loTypeId="urn:microsoft.com/office/officeart/2005/8/layout/vList2" loCatId="list" qsTypeId="urn:microsoft.com/office/officeart/2005/8/quickstyle/simple3" qsCatId="simple" csTypeId="urn:microsoft.com/office/officeart/2005/8/colors/accent5_5" csCatId="accent5" phldr="1"/>
      <dgm:spPr/>
      <dgm:t>
        <a:bodyPr/>
        <a:lstStyle/>
        <a:p>
          <a:pPr rtl="1"/>
          <a:endParaRPr lang="ar-SA"/>
        </a:p>
      </dgm:t>
    </dgm:pt>
    <dgm:pt modelId="{ADB02F12-2A69-435D-8410-CEEC07610CE9}">
      <dgm:prSet phldrT="[نص]" custT="1"/>
      <dgm:spPr/>
      <dgm:t>
        <a:bodyPr/>
        <a:lstStyle/>
        <a:p>
          <a:pPr rtl="1"/>
          <a:r>
            <a:rPr lang="ar-SA" sz="2400" dirty="0" smtClean="0">
              <a:solidFill>
                <a:schemeClr val="bg1">
                  <a:lumMod val="50000"/>
                </a:schemeClr>
              </a:solidFill>
            </a:rPr>
            <a:t>10.لاتنسخين(الوصف الوظيفي) من إعلان الوظيفة</a:t>
          </a:r>
          <a:endParaRPr lang="ar-SA" sz="2400" dirty="0">
            <a:solidFill>
              <a:schemeClr val="bg1">
                <a:lumMod val="50000"/>
              </a:schemeClr>
            </a:solidFill>
          </a:endParaRPr>
        </a:p>
      </dgm:t>
    </dgm:pt>
    <dgm:pt modelId="{53562D99-5B71-43FF-BFF9-AE15656CB5C0}" type="sibTrans" cxnId="{9E8852AA-295D-41B8-9246-2D33DC12B38E}">
      <dgm:prSet/>
      <dgm:spPr/>
      <dgm:t>
        <a:bodyPr/>
        <a:lstStyle/>
        <a:p>
          <a:pPr rtl="1"/>
          <a:endParaRPr lang="ar-SA"/>
        </a:p>
      </dgm:t>
    </dgm:pt>
    <dgm:pt modelId="{76C96A48-8042-4DB3-92E3-60D01A2655FF}" type="parTrans" cxnId="{9E8852AA-295D-41B8-9246-2D33DC12B38E}">
      <dgm:prSet/>
      <dgm:spPr/>
      <dgm:t>
        <a:bodyPr/>
        <a:lstStyle/>
        <a:p>
          <a:pPr rtl="1"/>
          <a:endParaRPr lang="ar-SA"/>
        </a:p>
      </dgm:t>
    </dgm:pt>
    <dgm:pt modelId="{F507C461-3274-4743-99A7-DB44E2B29A90}">
      <dgm:prSet phldrT="[نص]" custT="1"/>
      <dgm:spPr/>
      <dgm:t>
        <a:bodyPr/>
        <a:lstStyle/>
        <a:p>
          <a:pPr rtl="1"/>
          <a:r>
            <a:rPr lang="ar-SA" sz="2400" dirty="0" smtClean="0">
              <a:solidFill>
                <a:schemeClr val="bg1">
                  <a:lumMod val="50000"/>
                </a:schemeClr>
              </a:solidFill>
            </a:rPr>
            <a:t>9.استخدمي(النسق الفعال)الذي يهتم بالمهارات إذا كنت          ترغبين بالعمل في مجال ليس لديك خبرة كبيرة.                            </a:t>
          </a:r>
          <a:endParaRPr lang="ar-SA" sz="2400" dirty="0">
            <a:solidFill>
              <a:schemeClr val="bg1">
                <a:lumMod val="50000"/>
              </a:schemeClr>
            </a:solidFill>
          </a:endParaRPr>
        </a:p>
      </dgm:t>
    </dgm:pt>
    <dgm:pt modelId="{8AA04B0B-1939-4559-AB7A-981631449FA5}" type="parTrans" cxnId="{23D46924-6A80-4AEB-BB9E-695A83393AA4}">
      <dgm:prSet/>
      <dgm:spPr/>
      <dgm:t>
        <a:bodyPr/>
        <a:lstStyle/>
        <a:p>
          <a:pPr rtl="1"/>
          <a:endParaRPr lang="ar-SA"/>
        </a:p>
      </dgm:t>
    </dgm:pt>
    <dgm:pt modelId="{0566C507-937B-4AFE-B086-603088EFEB49}" type="sibTrans" cxnId="{23D46924-6A80-4AEB-BB9E-695A83393AA4}">
      <dgm:prSet/>
      <dgm:spPr/>
      <dgm:t>
        <a:bodyPr/>
        <a:lstStyle/>
        <a:p>
          <a:pPr rtl="1"/>
          <a:endParaRPr lang="ar-SA"/>
        </a:p>
      </dgm:t>
    </dgm:pt>
    <dgm:pt modelId="{C859799F-A4FA-4B05-BDFC-4CFBA4E54B27}">
      <dgm:prSet phldrT="[نص]" custT="1"/>
      <dgm:spPr/>
      <dgm:t>
        <a:bodyPr/>
        <a:lstStyle/>
        <a:p>
          <a:pPr rtl="1"/>
          <a:r>
            <a:rPr lang="ar-SA" sz="2400" dirty="0" smtClean="0">
              <a:solidFill>
                <a:schemeClr val="bg1">
                  <a:lumMod val="50000"/>
                </a:schemeClr>
              </a:solidFill>
            </a:rPr>
            <a:t>11.لا تقدمين سيرتك الذاتية إلى وظائف غير مؤهله لها.</a:t>
          </a:r>
          <a:endParaRPr lang="ar-SA" sz="2400" dirty="0">
            <a:solidFill>
              <a:schemeClr val="bg1">
                <a:lumMod val="50000"/>
              </a:schemeClr>
            </a:solidFill>
          </a:endParaRPr>
        </a:p>
      </dgm:t>
    </dgm:pt>
    <dgm:pt modelId="{C10C4A57-8211-46A9-81F6-5B0610A68DBE}" type="parTrans" cxnId="{31EA9974-C223-47EF-A25A-5A770B992792}">
      <dgm:prSet/>
      <dgm:spPr/>
      <dgm:t>
        <a:bodyPr/>
        <a:lstStyle/>
        <a:p>
          <a:pPr rtl="1"/>
          <a:endParaRPr lang="ar-SA"/>
        </a:p>
      </dgm:t>
    </dgm:pt>
    <dgm:pt modelId="{333CE993-CE09-4AEC-B57D-E6FB397F100A}" type="sibTrans" cxnId="{31EA9974-C223-47EF-A25A-5A770B992792}">
      <dgm:prSet/>
      <dgm:spPr/>
      <dgm:t>
        <a:bodyPr/>
        <a:lstStyle/>
        <a:p>
          <a:pPr rtl="1"/>
          <a:endParaRPr lang="ar-SA"/>
        </a:p>
      </dgm:t>
    </dgm:pt>
    <dgm:pt modelId="{036E4318-1D68-4916-A3BD-6A3BFBBC532D}">
      <dgm:prSet phldrT="[نص]" custT="1"/>
      <dgm:spPr/>
      <dgm:t>
        <a:bodyPr/>
        <a:lstStyle/>
        <a:p>
          <a:pPr rtl="1"/>
          <a:r>
            <a:rPr lang="ar-SA" sz="2400" dirty="0" smtClean="0">
              <a:solidFill>
                <a:schemeClr val="bg1">
                  <a:lumMod val="50000"/>
                </a:schemeClr>
              </a:solidFill>
            </a:rPr>
            <a:t>12.لاترفقي أوراقاً أو مستندات مع سيرتك أو صوراً منها.</a:t>
          </a:r>
          <a:endParaRPr lang="ar-SA" sz="2400" dirty="0">
            <a:solidFill>
              <a:schemeClr val="bg1">
                <a:lumMod val="50000"/>
              </a:schemeClr>
            </a:solidFill>
          </a:endParaRPr>
        </a:p>
      </dgm:t>
    </dgm:pt>
    <dgm:pt modelId="{4D3D39AC-5E1E-472B-A99E-9D42DDA04AAE}" type="parTrans" cxnId="{E34AC0C5-6583-4E97-ACC0-9BDD8FD55750}">
      <dgm:prSet/>
      <dgm:spPr/>
      <dgm:t>
        <a:bodyPr/>
        <a:lstStyle/>
        <a:p>
          <a:pPr rtl="1"/>
          <a:endParaRPr lang="ar-SA"/>
        </a:p>
      </dgm:t>
    </dgm:pt>
    <dgm:pt modelId="{79254879-AF02-4F0F-82D3-419F7C177647}" type="sibTrans" cxnId="{E34AC0C5-6583-4E97-ACC0-9BDD8FD55750}">
      <dgm:prSet/>
      <dgm:spPr/>
      <dgm:t>
        <a:bodyPr/>
        <a:lstStyle/>
        <a:p>
          <a:pPr rtl="1"/>
          <a:endParaRPr lang="ar-SA"/>
        </a:p>
      </dgm:t>
    </dgm:pt>
    <dgm:pt modelId="{3422770D-3483-4258-991D-FA2C1800E2C8}" type="pres">
      <dgm:prSet presAssocID="{A177FF13-A0B2-429F-B0D1-3D018853FF64}" presName="linear" presStyleCnt="0">
        <dgm:presLayoutVars>
          <dgm:animLvl val="lvl"/>
          <dgm:resizeHandles val="exact"/>
        </dgm:presLayoutVars>
      </dgm:prSet>
      <dgm:spPr/>
      <dgm:t>
        <a:bodyPr/>
        <a:lstStyle/>
        <a:p>
          <a:pPr rtl="1"/>
          <a:endParaRPr lang="ar-SA"/>
        </a:p>
      </dgm:t>
    </dgm:pt>
    <dgm:pt modelId="{8914CA6A-8BCD-4DE9-8CF3-B0E7906383D0}" type="pres">
      <dgm:prSet presAssocID="{F507C461-3274-4743-99A7-DB44E2B29A90}" presName="parentText" presStyleLbl="node1" presStyleIdx="0" presStyleCnt="4">
        <dgm:presLayoutVars>
          <dgm:chMax val="0"/>
          <dgm:bulletEnabled val="1"/>
        </dgm:presLayoutVars>
      </dgm:prSet>
      <dgm:spPr/>
      <dgm:t>
        <a:bodyPr/>
        <a:lstStyle/>
        <a:p>
          <a:pPr rtl="1"/>
          <a:endParaRPr lang="ar-SA"/>
        </a:p>
      </dgm:t>
    </dgm:pt>
    <dgm:pt modelId="{70BDD3AE-8989-4840-BCA9-FF60FF7A1B5C}" type="pres">
      <dgm:prSet presAssocID="{0566C507-937B-4AFE-B086-603088EFEB49}" presName="spacer" presStyleCnt="0"/>
      <dgm:spPr/>
    </dgm:pt>
    <dgm:pt modelId="{983A93F2-FFD5-441B-A4E8-B9DEB604F947}" type="pres">
      <dgm:prSet presAssocID="{ADB02F12-2A69-435D-8410-CEEC07610CE9}" presName="parentText" presStyleLbl="node1" presStyleIdx="1" presStyleCnt="4">
        <dgm:presLayoutVars>
          <dgm:chMax val="0"/>
          <dgm:bulletEnabled val="1"/>
        </dgm:presLayoutVars>
      </dgm:prSet>
      <dgm:spPr/>
      <dgm:t>
        <a:bodyPr/>
        <a:lstStyle/>
        <a:p>
          <a:pPr rtl="1"/>
          <a:endParaRPr lang="ar-SA"/>
        </a:p>
      </dgm:t>
    </dgm:pt>
    <dgm:pt modelId="{9259CC10-41DD-4DD2-96B7-B03751C8EA34}" type="pres">
      <dgm:prSet presAssocID="{53562D99-5B71-43FF-BFF9-AE15656CB5C0}" presName="spacer" presStyleCnt="0"/>
      <dgm:spPr/>
    </dgm:pt>
    <dgm:pt modelId="{2A39381A-3F06-40BC-AEC4-AD424CF79669}" type="pres">
      <dgm:prSet presAssocID="{C859799F-A4FA-4B05-BDFC-4CFBA4E54B27}" presName="parentText" presStyleLbl="node1" presStyleIdx="2" presStyleCnt="4">
        <dgm:presLayoutVars>
          <dgm:chMax val="0"/>
          <dgm:bulletEnabled val="1"/>
        </dgm:presLayoutVars>
      </dgm:prSet>
      <dgm:spPr/>
      <dgm:t>
        <a:bodyPr/>
        <a:lstStyle/>
        <a:p>
          <a:pPr rtl="1"/>
          <a:endParaRPr lang="ar-SA"/>
        </a:p>
      </dgm:t>
    </dgm:pt>
    <dgm:pt modelId="{77739057-DF15-4D08-B6E0-DF0A3C344669}" type="pres">
      <dgm:prSet presAssocID="{333CE993-CE09-4AEC-B57D-E6FB397F100A}" presName="spacer" presStyleCnt="0"/>
      <dgm:spPr/>
    </dgm:pt>
    <dgm:pt modelId="{1347C023-E6AA-42D9-BF53-9D7EEBBC1E24}" type="pres">
      <dgm:prSet presAssocID="{036E4318-1D68-4916-A3BD-6A3BFBBC532D}" presName="parentText" presStyleLbl="node1" presStyleIdx="3" presStyleCnt="4">
        <dgm:presLayoutVars>
          <dgm:chMax val="0"/>
          <dgm:bulletEnabled val="1"/>
        </dgm:presLayoutVars>
      </dgm:prSet>
      <dgm:spPr/>
      <dgm:t>
        <a:bodyPr/>
        <a:lstStyle/>
        <a:p>
          <a:pPr rtl="1"/>
          <a:endParaRPr lang="ar-SA"/>
        </a:p>
      </dgm:t>
    </dgm:pt>
  </dgm:ptLst>
  <dgm:cxnLst>
    <dgm:cxn modelId="{23D46924-6A80-4AEB-BB9E-695A83393AA4}" srcId="{A177FF13-A0B2-429F-B0D1-3D018853FF64}" destId="{F507C461-3274-4743-99A7-DB44E2B29A90}" srcOrd="0" destOrd="0" parTransId="{8AA04B0B-1939-4559-AB7A-981631449FA5}" sibTransId="{0566C507-937B-4AFE-B086-603088EFEB49}"/>
    <dgm:cxn modelId="{C3C5771C-7696-4AB9-8D44-8A64F90853DA}" type="presOf" srcId="{C859799F-A4FA-4B05-BDFC-4CFBA4E54B27}" destId="{2A39381A-3F06-40BC-AEC4-AD424CF79669}" srcOrd="0" destOrd="0" presId="urn:microsoft.com/office/officeart/2005/8/layout/vList2"/>
    <dgm:cxn modelId="{31EA9974-C223-47EF-A25A-5A770B992792}" srcId="{A177FF13-A0B2-429F-B0D1-3D018853FF64}" destId="{C859799F-A4FA-4B05-BDFC-4CFBA4E54B27}" srcOrd="2" destOrd="0" parTransId="{C10C4A57-8211-46A9-81F6-5B0610A68DBE}" sibTransId="{333CE993-CE09-4AEC-B57D-E6FB397F100A}"/>
    <dgm:cxn modelId="{E34AC0C5-6583-4E97-ACC0-9BDD8FD55750}" srcId="{A177FF13-A0B2-429F-B0D1-3D018853FF64}" destId="{036E4318-1D68-4916-A3BD-6A3BFBBC532D}" srcOrd="3" destOrd="0" parTransId="{4D3D39AC-5E1E-472B-A99E-9D42DDA04AAE}" sibTransId="{79254879-AF02-4F0F-82D3-419F7C177647}"/>
    <dgm:cxn modelId="{369851D7-F578-44AF-B8B2-492AE981652F}" type="presOf" srcId="{F507C461-3274-4743-99A7-DB44E2B29A90}" destId="{8914CA6A-8BCD-4DE9-8CF3-B0E7906383D0}" srcOrd="0" destOrd="0" presId="urn:microsoft.com/office/officeart/2005/8/layout/vList2"/>
    <dgm:cxn modelId="{9E8852AA-295D-41B8-9246-2D33DC12B38E}" srcId="{A177FF13-A0B2-429F-B0D1-3D018853FF64}" destId="{ADB02F12-2A69-435D-8410-CEEC07610CE9}" srcOrd="1" destOrd="0" parTransId="{76C96A48-8042-4DB3-92E3-60D01A2655FF}" sibTransId="{53562D99-5B71-43FF-BFF9-AE15656CB5C0}"/>
    <dgm:cxn modelId="{A6E874B8-B2F3-440C-89AE-C1291E3EA135}" type="presOf" srcId="{A177FF13-A0B2-429F-B0D1-3D018853FF64}" destId="{3422770D-3483-4258-991D-FA2C1800E2C8}" srcOrd="0" destOrd="0" presId="urn:microsoft.com/office/officeart/2005/8/layout/vList2"/>
    <dgm:cxn modelId="{12E825B7-6C46-4CE0-90A1-74A50DE49CDC}" type="presOf" srcId="{ADB02F12-2A69-435D-8410-CEEC07610CE9}" destId="{983A93F2-FFD5-441B-A4E8-B9DEB604F947}" srcOrd="0" destOrd="0" presId="urn:microsoft.com/office/officeart/2005/8/layout/vList2"/>
    <dgm:cxn modelId="{FF229D99-5996-47B8-9278-A30E2900E18A}" type="presOf" srcId="{036E4318-1D68-4916-A3BD-6A3BFBBC532D}" destId="{1347C023-E6AA-42D9-BF53-9D7EEBBC1E24}" srcOrd="0" destOrd="0" presId="urn:microsoft.com/office/officeart/2005/8/layout/vList2"/>
    <dgm:cxn modelId="{D7494BD0-F02A-439C-AAA8-0F743D527C2A}" type="presParOf" srcId="{3422770D-3483-4258-991D-FA2C1800E2C8}" destId="{8914CA6A-8BCD-4DE9-8CF3-B0E7906383D0}" srcOrd="0" destOrd="0" presId="urn:microsoft.com/office/officeart/2005/8/layout/vList2"/>
    <dgm:cxn modelId="{5BADACF0-BB94-4572-95FB-E485E7C4A967}" type="presParOf" srcId="{3422770D-3483-4258-991D-FA2C1800E2C8}" destId="{70BDD3AE-8989-4840-BCA9-FF60FF7A1B5C}" srcOrd="1" destOrd="0" presId="urn:microsoft.com/office/officeart/2005/8/layout/vList2"/>
    <dgm:cxn modelId="{4AF4B5E1-960A-4654-8296-52391F86F679}" type="presParOf" srcId="{3422770D-3483-4258-991D-FA2C1800E2C8}" destId="{983A93F2-FFD5-441B-A4E8-B9DEB604F947}" srcOrd="2" destOrd="0" presId="urn:microsoft.com/office/officeart/2005/8/layout/vList2"/>
    <dgm:cxn modelId="{CECA76CA-8431-4D46-93F4-161A7E9E13D2}" type="presParOf" srcId="{3422770D-3483-4258-991D-FA2C1800E2C8}" destId="{9259CC10-41DD-4DD2-96B7-B03751C8EA34}" srcOrd="3" destOrd="0" presId="urn:microsoft.com/office/officeart/2005/8/layout/vList2"/>
    <dgm:cxn modelId="{6E9DCE14-9681-476B-851F-D312009A521B}" type="presParOf" srcId="{3422770D-3483-4258-991D-FA2C1800E2C8}" destId="{2A39381A-3F06-40BC-AEC4-AD424CF79669}" srcOrd="4" destOrd="0" presId="urn:microsoft.com/office/officeart/2005/8/layout/vList2"/>
    <dgm:cxn modelId="{A785AF90-4A42-49B8-98E5-C368534D4859}" type="presParOf" srcId="{3422770D-3483-4258-991D-FA2C1800E2C8}" destId="{77739057-DF15-4D08-B6E0-DF0A3C344669}" srcOrd="5" destOrd="0" presId="urn:microsoft.com/office/officeart/2005/8/layout/vList2"/>
    <dgm:cxn modelId="{39A1B368-1AE4-445D-B1FD-CB65E707B683}" type="presParOf" srcId="{3422770D-3483-4258-991D-FA2C1800E2C8}" destId="{1347C023-E6AA-42D9-BF53-9D7EEBBC1E24}" srcOrd="6"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BAEA7CB-09C3-494D-B9A2-678B55E5E549}" type="doc">
      <dgm:prSet loTypeId="urn:microsoft.com/office/officeart/2005/8/layout/hierarchy1" loCatId="hierarchy" qsTypeId="urn:microsoft.com/office/officeart/2005/8/quickstyle/simple1" qsCatId="simple" csTypeId="urn:microsoft.com/office/officeart/2005/8/colors/accent4_5" csCatId="accent4" phldr="1"/>
      <dgm:spPr/>
      <dgm:t>
        <a:bodyPr/>
        <a:lstStyle/>
        <a:p>
          <a:pPr rtl="1"/>
          <a:endParaRPr lang="ar-SA"/>
        </a:p>
      </dgm:t>
    </dgm:pt>
    <dgm:pt modelId="{0EDA4A86-C013-4EB4-B2C6-B5B1EE822635}">
      <dgm:prSet phldrT="[نص]"/>
      <dgm:spPr/>
      <dgm:t>
        <a:bodyPr/>
        <a:lstStyle/>
        <a:p>
          <a:pPr rtl="1"/>
          <a:r>
            <a:rPr lang="ar-SA" b="1" dirty="0" smtClean="0"/>
            <a:t>أنواع السيرة الذاتية</a:t>
          </a:r>
          <a:endParaRPr lang="ar-SA" dirty="0"/>
        </a:p>
      </dgm:t>
    </dgm:pt>
    <dgm:pt modelId="{8AA42A5F-228F-4DD4-BDAE-25760316B3D3}" type="parTrans" cxnId="{939C90EE-06BE-4B7E-BF92-C47917115C11}">
      <dgm:prSet/>
      <dgm:spPr/>
      <dgm:t>
        <a:bodyPr/>
        <a:lstStyle/>
        <a:p>
          <a:pPr rtl="1"/>
          <a:endParaRPr lang="ar-SA"/>
        </a:p>
      </dgm:t>
    </dgm:pt>
    <dgm:pt modelId="{0BC27D85-66D7-4313-B04A-3C4B1EBFCF8C}" type="sibTrans" cxnId="{939C90EE-06BE-4B7E-BF92-C47917115C11}">
      <dgm:prSet/>
      <dgm:spPr/>
      <dgm:t>
        <a:bodyPr/>
        <a:lstStyle/>
        <a:p>
          <a:pPr rtl="1"/>
          <a:endParaRPr lang="ar-SA"/>
        </a:p>
      </dgm:t>
    </dgm:pt>
    <dgm:pt modelId="{C3DF2865-1861-472D-8F03-4F5E646F7DE2}">
      <dgm:prSet phldrT="[نص]" custT="1"/>
      <dgm:spPr/>
      <dgm:t>
        <a:bodyPr/>
        <a:lstStyle/>
        <a:p>
          <a:pPr rtl="1"/>
          <a:r>
            <a:rPr lang="ar-SA" sz="2400" b="1" dirty="0" smtClean="0"/>
            <a:t>1. </a:t>
          </a:r>
          <a:r>
            <a:rPr lang="ar-SA" sz="2400" b="1" dirty="0" smtClean="0">
              <a:solidFill>
                <a:schemeClr val="accent4">
                  <a:lumMod val="50000"/>
                </a:schemeClr>
              </a:solidFill>
            </a:rPr>
            <a:t>السيرة الذاتية الورقية</a:t>
          </a:r>
          <a:endParaRPr lang="ar-SA" sz="2400" b="1" dirty="0">
            <a:solidFill>
              <a:schemeClr val="accent4">
                <a:lumMod val="50000"/>
              </a:schemeClr>
            </a:solidFill>
          </a:endParaRPr>
        </a:p>
      </dgm:t>
    </dgm:pt>
    <dgm:pt modelId="{7E62D148-62A0-483A-B61A-A2DA0656A86F}" type="parTrans" cxnId="{A8E31C2E-B2AF-4D80-A8A9-0A96B6C505EC}">
      <dgm:prSet/>
      <dgm:spPr/>
      <dgm:t>
        <a:bodyPr/>
        <a:lstStyle/>
        <a:p>
          <a:pPr rtl="1"/>
          <a:endParaRPr lang="ar-SA"/>
        </a:p>
      </dgm:t>
    </dgm:pt>
    <dgm:pt modelId="{4F2292A4-D0F5-430A-8BE2-8FEDFA8229DA}" type="sibTrans" cxnId="{A8E31C2E-B2AF-4D80-A8A9-0A96B6C505EC}">
      <dgm:prSet/>
      <dgm:spPr/>
      <dgm:t>
        <a:bodyPr/>
        <a:lstStyle/>
        <a:p>
          <a:pPr rtl="1"/>
          <a:endParaRPr lang="ar-SA"/>
        </a:p>
      </dgm:t>
    </dgm:pt>
    <dgm:pt modelId="{E4953041-2A7A-4AF8-9C46-A3F68A63CACE}">
      <dgm:prSet phldrT="[نص]" custT="1"/>
      <dgm:spPr/>
      <dgm:t>
        <a:bodyPr/>
        <a:lstStyle/>
        <a:p>
          <a:pPr rtl="1"/>
          <a:r>
            <a:rPr lang="ar-SA" sz="2000" dirty="0" smtClean="0">
              <a:solidFill>
                <a:schemeClr val="accent1"/>
              </a:solidFill>
            </a:rPr>
            <a:t>أ</a:t>
          </a:r>
          <a:r>
            <a:rPr lang="ar-SA" sz="2400" dirty="0" smtClean="0">
              <a:solidFill>
                <a:schemeClr val="accent1"/>
              </a:solidFill>
            </a:rPr>
            <a:t>. المرتبة ترتيباً زمنياً</a:t>
          </a:r>
          <a:endParaRPr lang="ar-SA" sz="2400" dirty="0">
            <a:solidFill>
              <a:schemeClr val="accent1"/>
            </a:solidFill>
          </a:endParaRPr>
        </a:p>
      </dgm:t>
    </dgm:pt>
    <dgm:pt modelId="{196EBC56-1256-464C-8C8B-CE74B0F67DF6}" type="parTrans" cxnId="{EA456E85-C558-45A7-8F6D-8D13DD94AB7F}">
      <dgm:prSet/>
      <dgm:spPr/>
      <dgm:t>
        <a:bodyPr/>
        <a:lstStyle/>
        <a:p>
          <a:pPr rtl="1"/>
          <a:endParaRPr lang="ar-SA"/>
        </a:p>
      </dgm:t>
    </dgm:pt>
    <dgm:pt modelId="{5C453860-D26F-4AD5-AA0E-A37E13C8C2BD}" type="sibTrans" cxnId="{EA456E85-C558-45A7-8F6D-8D13DD94AB7F}">
      <dgm:prSet/>
      <dgm:spPr/>
      <dgm:t>
        <a:bodyPr/>
        <a:lstStyle/>
        <a:p>
          <a:pPr rtl="1"/>
          <a:endParaRPr lang="ar-SA"/>
        </a:p>
      </dgm:t>
    </dgm:pt>
    <dgm:pt modelId="{5321FDC0-37C9-48EA-85B4-D1A8C37B0CC5}">
      <dgm:prSet phldrT="[نص]" custT="1"/>
      <dgm:spPr/>
      <dgm:t>
        <a:bodyPr/>
        <a:lstStyle/>
        <a:p>
          <a:pPr rtl="1"/>
          <a:r>
            <a:rPr lang="ar-SA" sz="2400" dirty="0" smtClean="0">
              <a:solidFill>
                <a:schemeClr val="accent1"/>
              </a:solidFill>
            </a:rPr>
            <a:t>ب. المرتبة ترتيباً وظيفياً</a:t>
          </a:r>
          <a:endParaRPr lang="ar-SA" sz="2400" dirty="0">
            <a:solidFill>
              <a:schemeClr val="accent1"/>
            </a:solidFill>
          </a:endParaRPr>
        </a:p>
      </dgm:t>
    </dgm:pt>
    <dgm:pt modelId="{B96BEDA3-1931-4C70-A369-46D1035E0C2D}" type="parTrans" cxnId="{CDCBA8B0-8F1A-43FD-AA32-4EF1601D65A0}">
      <dgm:prSet/>
      <dgm:spPr/>
      <dgm:t>
        <a:bodyPr/>
        <a:lstStyle/>
        <a:p>
          <a:pPr rtl="1"/>
          <a:endParaRPr lang="ar-SA"/>
        </a:p>
      </dgm:t>
    </dgm:pt>
    <dgm:pt modelId="{25B1F8C0-AE57-41A8-B356-AAF2DFED7BB6}" type="sibTrans" cxnId="{CDCBA8B0-8F1A-43FD-AA32-4EF1601D65A0}">
      <dgm:prSet/>
      <dgm:spPr/>
      <dgm:t>
        <a:bodyPr/>
        <a:lstStyle/>
        <a:p>
          <a:pPr rtl="1"/>
          <a:endParaRPr lang="ar-SA"/>
        </a:p>
      </dgm:t>
    </dgm:pt>
    <dgm:pt modelId="{1D1120B1-7DA1-4B10-B594-9262838A8718}">
      <dgm:prSet phldrT="[نص]" custT="1"/>
      <dgm:spPr/>
      <dgm:t>
        <a:bodyPr/>
        <a:lstStyle/>
        <a:p>
          <a:pPr rtl="1"/>
          <a:r>
            <a:rPr lang="ar-SA" sz="2400" b="0" dirty="0" smtClean="0"/>
            <a:t>2. </a:t>
          </a:r>
          <a:r>
            <a:rPr lang="ar-SA" sz="2400" b="1" dirty="0" smtClean="0">
              <a:solidFill>
                <a:schemeClr val="accent4">
                  <a:lumMod val="50000"/>
                </a:schemeClr>
              </a:solidFill>
            </a:rPr>
            <a:t>السيرة الذاتية الإلكترونية</a:t>
          </a:r>
          <a:endParaRPr lang="ar-SA" sz="2400" b="1" dirty="0">
            <a:solidFill>
              <a:schemeClr val="accent4">
                <a:lumMod val="50000"/>
              </a:schemeClr>
            </a:solidFill>
          </a:endParaRPr>
        </a:p>
      </dgm:t>
    </dgm:pt>
    <dgm:pt modelId="{1B52351E-D05B-43BE-AAEC-79B21FBC8DC7}" type="parTrans" cxnId="{D71E36DC-4574-4811-9EEB-6D1966D15D84}">
      <dgm:prSet/>
      <dgm:spPr/>
      <dgm:t>
        <a:bodyPr/>
        <a:lstStyle/>
        <a:p>
          <a:pPr rtl="1"/>
          <a:endParaRPr lang="ar-SA"/>
        </a:p>
      </dgm:t>
    </dgm:pt>
    <dgm:pt modelId="{2F519955-1928-41CB-ABB6-36A53A71251C}" type="sibTrans" cxnId="{D71E36DC-4574-4811-9EEB-6D1966D15D84}">
      <dgm:prSet/>
      <dgm:spPr/>
      <dgm:t>
        <a:bodyPr/>
        <a:lstStyle/>
        <a:p>
          <a:pPr rtl="1"/>
          <a:endParaRPr lang="ar-SA"/>
        </a:p>
      </dgm:t>
    </dgm:pt>
    <dgm:pt modelId="{1553802F-B49E-4FAF-A76D-9A1867F82892}" type="pres">
      <dgm:prSet presAssocID="{6BAEA7CB-09C3-494D-B9A2-678B55E5E549}" presName="hierChild1" presStyleCnt="0">
        <dgm:presLayoutVars>
          <dgm:chPref val="1"/>
          <dgm:dir/>
          <dgm:animOne val="branch"/>
          <dgm:animLvl val="lvl"/>
          <dgm:resizeHandles/>
        </dgm:presLayoutVars>
      </dgm:prSet>
      <dgm:spPr/>
      <dgm:t>
        <a:bodyPr/>
        <a:lstStyle/>
        <a:p>
          <a:pPr rtl="1"/>
          <a:endParaRPr lang="ar-SA"/>
        </a:p>
      </dgm:t>
    </dgm:pt>
    <dgm:pt modelId="{4FB673F0-0839-4FC4-86E3-DD7A1D0F50E8}" type="pres">
      <dgm:prSet presAssocID="{0EDA4A86-C013-4EB4-B2C6-B5B1EE822635}" presName="hierRoot1" presStyleCnt="0"/>
      <dgm:spPr/>
    </dgm:pt>
    <dgm:pt modelId="{02049CAA-E477-46B7-88FD-53466F65AB3B}" type="pres">
      <dgm:prSet presAssocID="{0EDA4A86-C013-4EB4-B2C6-B5B1EE822635}" presName="composite" presStyleCnt="0"/>
      <dgm:spPr/>
    </dgm:pt>
    <dgm:pt modelId="{CEC1C22E-5D0D-42A1-85A9-71E0F34EB7EA}" type="pres">
      <dgm:prSet presAssocID="{0EDA4A86-C013-4EB4-B2C6-B5B1EE822635}" presName="background" presStyleLbl="node0" presStyleIdx="0" presStyleCnt="1"/>
      <dgm:spPr/>
    </dgm:pt>
    <dgm:pt modelId="{4FD3074F-5189-4401-8D43-2F89B0C4B5DA}" type="pres">
      <dgm:prSet presAssocID="{0EDA4A86-C013-4EB4-B2C6-B5B1EE822635}" presName="text" presStyleLbl="fgAcc0" presStyleIdx="0" presStyleCnt="1" custScaleX="376252" custScaleY="76174" custLinFactY="-60338" custLinFactNeighborX="-33231" custLinFactNeighborY="-100000">
        <dgm:presLayoutVars>
          <dgm:chPref val="3"/>
        </dgm:presLayoutVars>
      </dgm:prSet>
      <dgm:spPr/>
      <dgm:t>
        <a:bodyPr/>
        <a:lstStyle/>
        <a:p>
          <a:pPr rtl="1"/>
          <a:endParaRPr lang="ar-SA"/>
        </a:p>
      </dgm:t>
    </dgm:pt>
    <dgm:pt modelId="{3C883568-2BF9-48A2-B96B-66383420819A}" type="pres">
      <dgm:prSet presAssocID="{0EDA4A86-C013-4EB4-B2C6-B5B1EE822635}" presName="hierChild2" presStyleCnt="0"/>
      <dgm:spPr/>
    </dgm:pt>
    <dgm:pt modelId="{FD6E2178-041B-47DF-898E-06BB1E5100F4}" type="pres">
      <dgm:prSet presAssocID="{7E62D148-62A0-483A-B61A-A2DA0656A86F}" presName="Name10" presStyleLbl="parChTrans1D2" presStyleIdx="0" presStyleCnt="2"/>
      <dgm:spPr/>
      <dgm:t>
        <a:bodyPr/>
        <a:lstStyle/>
        <a:p>
          <a:pPr rtl="1"/>
          <a:endParaRPr lang="ar-SA"/>
        </a:p>
      </dgm:t>
    </dgm:pt>
    <dgm:pt modelId="{0B0C8AD1-518F-4D2E-AAEB-F5A9D3D72F16}" type="pres">
      <dgm:prSet presAssocID="{C3DF2865-1861-472D-8F03-4F5E646F7DE2}" presName="hierRoot2" presStyleCnt="0"/>
      <dgm:spPr/>
    </dgm:pt>
    <dgm:pt modelId="{0F13DE2C-D6C8-47A2-A38E-F9AB4F12470E}" type="pres">
      <dgm:prSet presAssocID="{C3DF2865-1861-472D-8F03-4F5E646F7DE2}" presName="composite2" presStyleCnt="0"/>
      <dgm:spPr/>
    </dgm:pt>
    <dgm:pt modelId="{49312568-3206-4311-B7A1-86161B971C57}" type="pres">
      <dgm:prSet presAssocID="{C3DF2865-1861-472D-8F03-4F5E646F7DE2}" presName="background2" presStyleLbl="node2" presStyleIdx="0" presStyleCnt="2"/>
      <dgm:spPr/>
    </dgm:pt>
    <dgm:pt modelId="{DF0A9434-92EF-4364-B574-0B3B5A1F841F}" type="pres">
      <dgm:prSet presAssocID="{C3DF2865-1861-472D-8F03-4F5E646F7DE2}" presName="text2" presStyleLbl="fgAcc2" presStyleIdx="0" presStyleCnt="2" custScaleX="164991" custScaleY="93547" custLinFactNeighborX="-23094" custLinFactNeighborY="-70710">
        <dgm:presLayoutVars>
          <dgm:chPref val="3"/>
        </dgm:presLayoutVars>
      </dgm:prSet>
      <dgm:spPr/>
      <dgm:t>
        <a:bodyPr/>
        <a:lstStyle/>
        <a:p>
          <a:pPr rtl="1"/>
          <a:endParaRPr lang="ar-SA"/>
        </a:p>
      </dgm:t>
    </dgm:pt>
    <dgm:pt modelId="{946E0E5D-3B70-45BB-B251-1D3CD50996B8}" type="pres">
      <dgm:prSet presAssocID="{C3DF2865-1861-472D-8F03-4F5E646F7DE2}" presName="hierChild3" presStyleCnt="0"/>
      <dgm:spPr/>
    </dgm:pt>
    <dgm:pt modelId="{21113E4D-CB7E-4E5C-9E25-90BAF2517FE0}" type="pres">
      <dgm:prSet presAssocID="{196EBC56-1256-464C-8C8B-CE74B0F67DF6}" presName="Name17" presStyleLbl="parChTrans1D3" presStyleIdx="0" presStyleCnt="2"/>
      <dgm:spPr/>
      <dgm:t>
        <a:bodyPr/>
        <a:lstStyle/>
        <a:p>
          <a:pPr rtl="1"/>
          <a:endParaRPr lang="ar-SA"/>
        </a:p>
      </dgm:t>
    </dgm:pt>
    <dgm:pt modelId="{D30379A7-AD3B-45C1-B897-A2AD75635D08}" type="pres">
      <dgm:prSet presAssocID="{E4953041-2A7A-4AF8-9C46-A3F68A63CACE}" presName="hierRoot3" presStyleCnt="0"/>
      <dgm:spPr/>
    </dgm:pt>
    <dgm:pt modelId="{38F1B35B-A1B7-45B2-991E-DC41DA68D50D}" type="pres">
      <dgm:prSet presAssocID="{E4953041-2A7A-4AF8-9C46-A3F68A63CACE}" presName="composite3" presStyleCnt="0"/>
      <dgm:spPr/>
    </dgm:pt>
    <dgm:pt modelId="{8B13B3C3-C15D-4E1E-8F22-FCEB68D1FD46}" type="pres">
      <dgm:prSet presAssocID="{E4953041-2A7A-4AF8-9C46-A3F68A63CACE}" presName="background3" presStyleLbl="node3" presStyleIdx="0" presStyleCnt="2"/>
      <dgm:spPr/>
    </dgm:pt>
    <dgm:pt modelId="{A687EFEE-F21C-4BAA-A123-8A04453D766A}" type="pres">
      <dgm:prSet presAssocID="{E4953041-2A7A-4AF8-9C46-A3F68A63CACE}" presName="text3" presStyleLbl="fgAcc3" presStyleIdx="0" presStyleCnt="2" custScaleX="155907" custLinFactNeighborX="14272" custLinFactNeighborY="4431">
        <dgm:presLayoutVars>
          <dgm:chPref val="3"/>
        </dgm:presLayoutVars>
      </dgm:prSet>
      <dgm:spPr/>
      <dgm:t>
        <a:bodyPr/>
        <a:lstStyle/>
        <a:p>
          <a:pPr rtl="1"/>
          <a:endParaRPr lang="ar-SA"/>
        </a:p>
      </dgm:t>
    </dgm:pt>
    <dgm:pt modelId="{C658235E-10B1-4E93-B15F-387BB2E3A8AF}" type="pres">
      <dgm:prSet presAssocID="{E4953041-2A7A-4AF8-9C46-A3F68A63CACE}" presName="hierChild4" presStyleCnt="0"/>
      <dgm:spPr/>
    </dgm:pt>
    <dgm:pt modelId="{BFC5BA23-DACC-455C-AD21-BF92960E93B9}" type="pres">
      <dgm:prSet presAssocID="{B96BEDA3-1931-4C70-A369-46D1035E0C2D}" presName="Name17" presStyleLbl="parChTrans1D3" presStyleIdx="1" presStyleCnt="2"/>
      <dgm:spPr/>
      <dgm:t>
        <a:bodyPr/>
        <a:lstStyle/>
        <a:p>
          <a:pPr rtl="1"/>
          <a:endParaRPr lang="ar-SA"/>
        </a:p>
      </dgm:t>
    </dgm:pt>
    <dgm:pt modelId="{35BE0584-18F2-4922-9286-2FFEAF6410CF}" type="pres">
      <dgm:prSet presAssocID="{5321FDC0-37C9-48EA-85B4-D1A8C37B0CC5}" presName="hierRoot3" presStyleCnt="0"/>
      <dgm:spPr/>
    </dgm:pt>
    <dgm:pt modelId="{C3215706-F593-4276-A712-ADF967F23232}" type="pres">
      <dgm:prSet presAssocID="{5321FDC0-37C9-48EA-85B4-D1A8C37B0CC5}" presName="composite3" presStyleCnt="0"/>
      <dgm:spPr/>
    </dgm:pt>
    <dgm:pt modelId="{0E4FF397-3401-48E3-A7F4-976AF68BAA04}" type="pres">
      <dgm:prSet presAssocID="{5321FDC0-37C9-48EA-85B4-D1A8C37B0CC5}" presName="background3" presStyleLbl="node3" presStyleIdx="1" presStyleCnt="2"/>
      <dgm:spPr/>
    </dgm:pt>
    <dgm:pt modelId="{F2B4C5E5-E960-4657-9C45-2AFC17B4BFBC}" type="pres">
      <dgm:prSet presAssocID="{5321FDC0-37C9-48EA-85B4-D1A8C37B0CC5}" presName="text3" presStyleLbl="fgAcc3" presStyleIdx="1" presStyleCnt="2" custScaleX="150501" custLinFactNeighborX="55503" custLinFactNeighborY="1695">
        <dgm:presLayoutVars>
          <dgm:chPref val="3"/>
        </dgm:presLayoutVars>
      </dgm:prSet>
      <dgm:spPr/>
      <dgm:t>
        <a:bodyPr/>
        <a:lstStyle/>
        <a:p>
          <a:pPr rtl="1"/>
          <a:endParaRPr lang="ar-SA"/>
        </a:p>
      </dgm:t>
    </dgm:pt>
    <dgm:pt modelId="{41556FD5-10A1-452D-8477-ADCC72B40C83}" type="pres">
      <dgm:prSet presAssocID="{5321FDC0-37C9-48EA-85B4-D1A8C37B0CC5}" presName="hierChild4" presStyleCnt="0"/>
      <dgm:spPr/>
    </dgm:pt>
    <dgm:pt modelId="{B288FE3E-B3BE-43D4-A7FF-A1B013FE20DE}" type="pres">
      <dgm:prSet presAssocID="{1B52351E-D05B-43BE-AAEC-79B21FBC8DC7}" presName="Name10" presStyleLbl="parChTrans1D2" presStyleIdx="1" presStyleCnt="2"/>
      <dgm:spPr/>
      <dgm:t>
        <a:bodyPr/>
        <a:lstStyle/>
        <a:p>
          <a:pPr rtl="1"/>
          <a:endParaRPr lang="ar-SA"/>
        </a:p>
      </dgm:t>
    </dgm:pt>
    <dgm:pt modelId="{76384FEC-E4D9-42B0-A2A3-05F9156BD0E4}" type="pres">
      <dgm:prSet presAssocID="{1D1120B1-7DA1-4B10-B594-9262838A8718}" presName="hierRoot2" presStyleCnt="0"/>
      <dgm:spPr/>
    </dgm:pt>
    <dgm:pt modelId="{2E59665F-F76C-4D18-AEB7-C95049D50D2F}" type="pres">
      <dgm:prSet presAssocID="{1D1120B1-7DA1-4B10-B594-9262838A8718}" presName="composite2" presStyleCnt="0"/>
      <dgm:spPr/>
    </dgm:pt>
    <dgm:pt modelId="{18103290-B210-4A36-A674-E840F93536DE}" type="pres">
      <dgm:prSet presAssocID="{1D1120B1-7DA1-4B10-B594-9262838A8718}" presName="background2" presStyleLbl="node2" presStyleIdx="1" presStyleCnt="2"/>
      <dgm:spPr/>
    </dgm:pt>
    <dgm:pt modelId="{07AC098C-BF5E-4B0A-8B24-27F1C7A9F234}" type="pres">
      <dgm:prSet presAssocID="{1D1120B1-7DA1-4B10-B594-9262838A8718}" presName="text2" presStyleLbl="fgAcc2" presStyleIdx="1" presStyleCnt="2" custScaleX="171315" custScaleY="83280" custLinFactNeighborX="-14458" custLinFactNeighborY="-67673">
        <dgm:presLayoutVars>
          <dgm:chPref val="3"/>
        </dgm:presLayoutVars>
      </dgm:prSet>
      <dgm:spPr/>
      <dgm:t>
        <a:bodyPr/>
        <a:lstStyle/>
        <a:p>
          <a:pPr rtl="1"/>
          <a:endParaRPr lang="ar-SA"/>
        </a:p>
      </dgm:t>
    </dgm:pt>
    <dgm:pt modelId="{C4100ADF-81A3-4BDF-9F93-81D4A038D304}" type="pres">
      <dgm:prSet presAssocID="{1D1120B1-7DA1-4B10-B594-9262838A8718}" presName="hierChild3" presStyleCnt="0"/>
      <dgm:spPr/>
    </dgm:pt>
  </dgm:ptLst>
  <dgm:cxnLst>
    <dgm:cxn modelId="{05E1332D-E77C-4C3C-98D3-F1900A594B86}" type="presOf" srcId="{7E62D148-62A0-483A-B61A-A2DA0656A86F}" destId="{FD6E2178-041B-47DF-898E-06BB1E5100F4}" srcOrd="0" destOrd="0" presId="urn:microsoft.com/office/officeart/2005/8/layout/hierarchy1"/>
    <dgm:cxn modelId="{FCEF526C-DA34-46C4-8826-70EE636EF8DC}" type="presOf" srcId="{B96BEDA3-1931-4C70-A369-46D1035E0C2D}" destId="{BFC5BA23-DACC-455C-AD21-BF92960E93B9}" srcOrd="0" destOrd="0" presId="urn:microsoft.com/office/officeart/2005/8/layout/hierarchy1"/>
    <dgm:cxn modelId="{6651D0F3-39AF-43BE-803A-9EFD100A40BA}" type="presOf" srcId="{196EBC56-1256-464C-8C8B-CE74B0F67DF6}" destId="{21113E4D-CB7E-4E5C-9E25-90BAF2517FE0}" srcOrd="0" destOrd="0" presId="urn:microsoft.com/office/officeart/2005/8/layout/hierarchy1"/>
    <dgm:cxn modelId="{939C90EE-06BE-4B7E-BF92-C47917115C11}" srcId="{6BAEA7CB-09C3-494D-B9A2-678B55E5E549}" destId="{0EDA4A86-C013-4EB4-B2C6-B5B1EE822635}" srcOrd="0" destOrd="0" parTransId="{8AA42A5F-228F-4DD4-BDAE-25760316B3D3}" sibTransId="{0BC27D85-66D7-4313-B04A-3C4B1EBFCF8C}"/>
    <dgm:cxn modelId="{CDCBA8B0-8F1A-43FD-AA32-4EF1601D65A0}" srcId="{C3DF2865-1861-472D-8F03-4F5E646F7DE2}" destId="{5321FDC0-37C9-48EA-85B4-D1A8C37B0CC5}" srcOrd="1" destOrd="0" parTransId="{B96BEDA3-1931-4C70-A369-46D1035E0C2D}" sibTransId="{25B1F8C0-AE57-41A8-B356-AAF2DFED7BB6}"/>
    <dgm:cxn modelId="{6CDC6FFE-0613-493F-95B6-8640F9F2B86A}" type="presOf" srcId="{0EDA4A86-C013-4EB4-B2C6-B5B1EE822635}" destId="{4FD3074F-5189-4401-8D43-2F89B0C4B5DA}" srcOrd="0" destOrd="0" presId="urn:microsoft.com/office/officeart/2005/8/layout/hierarchy1"/>
    <dgm:cxn modelId="{A8E31C2E-B2AF-4D80-A8A9-0A96B6C505EC}" srcId="{0EDA4A86-C013-4EB4-B2C6-B5B1EE822635}" destId="{C3DF2865-1861-472D-8F03-4F5E646F7DE2}" srcOrd="0" destOrd="0" parTransId="{7E62D148-62A0-483A-B61A-A2DA0656A86F}" sibTransId="{4F2292A4-D0F5-430A-8BE2-8FEDFA8229DA}"/>
    <dgm:cxn modelId="{8DE5F249-5F9F-4520-B3F7-7F4EA816DD4A}" type="presOf" srcId="{6BAEA7CB-09C3-494D-B9A2-678B55E5E549}" destId="{1553802F-B49E-4FAF-A76D-9A1867F82892}" srcOrd="0" destOrd="0" presId="urn:microsoft.com/office/officeart/2005/8/layout/hierarchy1"/>
    <dgm:cxn modelId="{CD504773-CA13-4490-80F2-82FD0BA4897B}" type="presOf" srcId="{1B52351E-D05B-43BE-AAEC-79B21FBC8DC7}" destId="{B288FE3E-B3BE-43D4-A7FF-A1B013FE20DE}" srcOrd="0" destOrd="0" presId="urn:microsoft.com/office/officeart/2005/8/layout/hierarchy1"/>
    <dgm:cxn modelId="{9C044621-7310-4AA6-9E7B-1CEEAE90AC1D}" type="presOf" srcId="{E4953041-2A7A-4AF8-9C46-A3F68A63CACE}" destId="{A687EFEE-F21C-4BAA-A123-8A04453D766A}" srcOrd="0" destOrd="0" presId="urn:microsoft.com/office/officeart/2005/8/layout/hierarchy1"/>
    <dgm:cxn modelId="{0D0CC3EC-FFBD-424E-ADA6-9369FF74D8E7}" type="presOf" srcId="{5321FDC0-37C9-48EA-85B4-D1A8C37B0CC5}" destId="{F2B4C5E5-E960-4657-9C45-2AFC17B4BFBC}" srcOrd="0" destOrd="0" presId="urn:microsoft.com/office/officeart/2005/8/layout/hierarchy1"/>
    <dgm:cxn modelId="{EA456E85-C558-45A7-8F6D-8D13DD94AB7F}" srcId="{C3DF2865-1861-472D-8F03-4F5E646F7DE2}" destId="{E4953041-2A7A-4AF8-9C46-A3F68A63CACE}" srcOrd="0" destOrd="0" parTransId="{196EBC56-1256-464C-8C8B-CE74B0F67DF6}" sibTransId="{5C453860-D26F-4AD5-AA0E-A37E13C8C2BD}"/>
    <dgm:cxn modelId="{D5F5A637-3E8C-420A-BE70-708DFCEB9962}" type="presOf" srcId="{C3DF2865-1861-472D-8F03-4F5E646F7DE2}" destId="{DF0A9434-92EF-4364-B574-0B3B5A1F841F}" srcOrd="0" destOrd="0" presId="urn:microsoft.com/office/officeart/2005/8/layout/hierarchy1"/>
    <dgm:cxn modelId="{D71E36DC-4574-4811-9EEB-6D1966D15D84}" srcId="{0EDA4A86-C013-4EB4-B2C6-B5B1EE822635}" destId="{1D1120B1-7DA1-4B10-B594-9262838A8718}" srcOrd="1" destOrd="0" parTransId="{1B52351E-D05B-43BE-AAEC-79B21FBC8DC7}" sibTransId="{2F519955-1928-41CB-ABB6-36A53A71251C}"/>
    <dgm:cxn modelId="{1FDF6B5A-6C9C-4818-91F1-A5129F891027}" type="presOf" srcId="{1D1120B1-7DA1-4B10-B594-9262838A8718}" destId="{07AC098C-BF5E-4B0A-8B24-27F1C7A9F234}" srcOrd="0" destOrd="0" presId="urn:microsoft.com/office/officeart/2005/8/layout/hierarchy1"/>
    <dgm:cxn modelId="{5F4490FF-8367-4AD5-9AEA-A82C05B3A9E2}" type="presParOf" srcId="{1553802F-B49E-4FAF-A76D-9A1867F82892}" destId="{4FB673F0-0839-4FC4-86E3-DD7A1D0F50E8}" srcOrd="0" destOrd="0" presId="urn:microsoft.com/office/officeart/2005/8/layout/hierarchy1"/>
    <dgm:cxn modelId="{866D6FA2-66AF-4AD9-AFCB-76300F3707A9}" type="presParOf" srcId="{4FB673F0-0839-4FC4-86E3-DD7A1D0F50E8}" destId="{02049CAA-E477-46B7-88FD-53466F65AB3B}" srcOrd="0" destOrd="0" presId="urn:microsoft.com/office/officeart/2005/8/layout/hierarchy1"/>
    <dgm:cxn modelId="{DAA98E74-3D92-4075-9EAE-7E077D733B03}" type="presParOf" srcId="{02049CAA-E477-46B7-88FD-53466F65AB3B}" destId="{CEC1C22E-5D0D-42A1-85A9-71E0F34EB7EA}" srcOrd="0" destOrd="0" presId="urn:microsoft.com/office/officeart/2005/8/layout/hierarchy1"/>
    <dgm:cxn modelId="{136AB006-0762-4176-A7B3-AC6B0EA5C752}" type="presParOf" srcId="{02049CAA-E477-46B7-88FD-53466F65AB3B}" destId="{4FD3074F-5189-4401-8D43-2F89B0C4B5DA}" srcOrd="1" destOrd="0" presId="urn:microsoft.com/office/officeart/2005/8/layout/hierarchy1"/>
    <dgm:cxn modelId="{E88FD10A-17C7-44E8-A17F-95108E4276F8}" type="presParOf" srcId="{4FB673F0-0839-4FC4-86E3-DD7A1D0F50E8}" destId="{3C883568-2BF9-48A2-B96B-66383420819A}" srcOrd="1" destOrd="0" presId="urn:microsoft.com/office/officeart/2005/8/layout/hierarchy1"/>
    <dgm:cxn modelId="{48174C28-6FDE-4ABC-A975-2BF24FFDC4A7}" type="presParOf" srcId="{3C883568-2BF9-48A2-B96B-66383420819A}" destId="{FD6E2178-041B-47DF-898E-06BB1E5100F4}" srcOrd="0" destOrd="0" presId="urn:microsoft.com/office/officeart/2005/8/layout/hierarchy1"/>
    <dgm:cxn modelId="{C5DDEAF9-5FF0-46BF-BAE0-3CC8C56C6D72}" type="presParOf" srcId="{3C883568-2BF9-48A2-B96B-66383420819A}" destId="{0B0C8AD1-518F-4D2E-AAEB-F5A9D3D72F16}" srcOrd="1" destOrd="0" presId="urn:microsoft.com/office/officeart/2005/8/layout/hierarchy1"/>
    <dgm:cxn modelId="{417373B1-1E5D-47E9-83D8-6CB9F6024FF5}" type="presParOf" srcId="{0B0C8AD1-518F-4D2E-AAEB-F5A9D3D72F16}" destId="{0F13DE2C-D6C8-47A2-A38E-F9AB4F12470E}" srcOrd="0" destOrd="0" presId="urn:microsoft.com/office/officeart/2005/8/layout/hierarchy1"/>
    <dgm:cxn modelId="{A1F51349-B729-47B7-AD1C-04C3F910C4EE}" type="presParOf" srcId="{0F13DE2C-D6C8-47A2-A38E-F9AB4F12470E}" destId="{49312568-3206-4311-B7A1-86161B971C57}" srcOrd="0" destOrd="0" presId="urn:microsoft.com/office/officeart/2005/8/layout/hierarchy1"/>
    <dgm:cxn modelId="{CA39B93A-E30C-44C2-9956-CE33E6E9A2B6}" type="presParOf" srcId="{0F13DE2C-D6C8-47A2-A38E-F9AB4F12470E}" destId="{DF0A9434-92EF-4364-B574-0B3B5A1F841F}" srcOrd="1" destOrd="0" presId="urn:microsoft.com/office/officeart/2005/8/layout/hierarchy1"/>
    <dgm:cxn modelId="{EA87F7C0-E0E1-4795-91AB-4FADD5C12FDA}" type="presParOf" srcId="{0B0C8AD1-518F-4D2E-AAEB-F5A9D3D72F16}" destId="{946E0E5D-3B70-45BB-B251-1D3CD50996B8}" srcOrd="1" destOrd="0" presId="urn:microsoft.com/office/officeart/2005/8/layout/hierarchy1"/>
    <dgm:cxn modelId="{D0BA0A0A-AE66-48A6-90DE-7A84476E6295}" type="presParOf" srcId="{946E0E5D-3B70-45BB-B251-1D3CD50996B8}" destId="{21113E4D-CB7E-4E5C-9E25-90BAF2517FE0}" srcOrd="0" destOrd="0" presId="urn:microsoft.com/office/officeart/2005/8/layout/hierarchy1"/>
    <dgm:cxn modelId="{43F37DB8-DB22-4830-9F4B-EBCAE9C92B80}" type="presParOf" srcId="{946E0E5D-3B70-45BB-B251-1D3CD50996B8}" destId="{D30379A7-AD3B-45C1-B897-A2AD75635D08}" srcOrd="1" destOrd="0" presId="urn:microsoft.com/office/officeart/2005/8/layout/hierarchy1"/>
    <dgm:cxn modelId="{856A93FC-E798-495B-8552-41D6E0FF5EA9}" type="presParOf" srcId="{D30379A7-AD3B-45C1-B897-A2AD75635D08}" destId="{38F1B35B-A1B7-45B2-991E-DC41DA68D50D}" srcOrd="0" destOrd="0" presId="urn:microsoft.com/office/officeart/2005/8/layout/hierarchy1"/>
    <dgm:cxn modelId="{276FB455-37A0-4988-8CDF-619ADE0FA8CF}" type="presParOf" srcId="{38F1B35B-A1B7-45B2-991E-DC41DA68D50D}" destId="{8B13B3C3-C15D-4E1E-8F22-FCEB68D1FD46}" srcOrd="0" destOrd="0" presId="urn:microsoft.com/office/officeart/2005/8/layout/hierarchy1"/>
    <dgm:cxn modelId="{22445517-2691-4A5B-8369-BAA22ECA2057}" type="presParOf" srcId="{38F1B35B-A1B7-45B2-991E-DC41DA68D50D}" destId="{A687EFEE-F21C-4BAA-A123-8A04453D766A}" srcOrd="1" destOrd="0" presId="urn:microsoft.com/office/officeart/2005/8/layout/hierarchy1"/>
    <dgm:cxn modelId="{695374AE-A24C-4B3C-BB4F-FBEB2C676631}" type="presParOf" srcId="{D30379A7-AD3B-45C1-B897-A2AD75635D08}" destId="{C658235E-10B1-4E93-B15F-387BB2E3A8AF}" srcOrd="1" destOrd="0" presId="urn:microsoft.com/office/officeart/2005/8/layout/hierarchy1"/>
    <dgm:cxn modelId="{520C3750-EBDE-44DB-80FA-7E66E86DC6BB}" type="presParOf" srcId="{946E0E5D-3B70-45BB-B251-1D3CD50996B8}" destId="{BFC5BA23-DACC-455C-AD21-BF92960E93B9}" srcOrd="2" destOrd="0" presId="urn:microsoft.com/office/officeart/2005/8/layout/hierarchy1"/>
    <dgm:cxn modelId="{9AD381EC-29E0-42AC-8623-166A233C1944}" type="presParOf" srcId="{946E0E5D-3B70-45BB-B251-1D3CD50996B8}" destId="{35BE0584-18F2-4922-9286-2FFEAF6410CF}" srcOrd="3" destOrd="0" presId="urn:microsoft.com/office/officeart/2005/8/layout/hierarchy1"/>
    <dgm:cxn modelId="{9340D2EE-7AF9-4EBE-AC7A-A2AF8ED367E3}" type="presParOf" srcId="{35BE0584-18F2-4922-9286-2FFEAF6410CF}" destId="{C3215706-F593-4276-A712-ADF967F23232}" srcOrd="0" destOrd="0" presId="urn:microsoft.com/office/officeart/2005/8/layout/hierarchy1"/>
    <dgm:cxn modelId="{F22B44AC-F346-4768-8661-0F86A3B459A2}" type="presParOf" srcId="{C3215706-F593-4276-A712-ADF967F23232}" destId="{0E4FF397-3401-48E3-A7F4-976AF68BAA04}" srcOrd="0" destOrd="0" presId="urn:microsoft.com/office/officeart/2005/8/layout/hierarchy1"/>
    <dgm:cxn modelId="{D35413EB-8FA7-4647-AA4F-F243437AFEEE}" type="presParOf" srcId="{C3215706-F593-4276-A712-ADF967F23232}" destId="{F2B4C5E5-E960-4657-9C45-2AFC17B4BFBC}" srcOrd="1" destOrd="0" presId="urn:microsoft.com/office/officeart/2005/8/layout/hierarchy1"/>
    <dgm:cxn modelId="{0EF0A040-91BC-49BA-8010-39DFF494CA05}" type="presParOf" srcId="{35BE0584-18F2-4922-9286-2FFEAF6410CF}" destId="{41556FD5-10A1-452D-8477-ADCC72B40C83}" srcOrd="1" destOrd="0" presId="urn:microsoft.com/office/officeart/2005/8/layout/hierarchy1"/>
    <dgm:cxn modelId="{C19357EF-C625-4736-891B-77D5DA63D72D}" type="presParOf" srcId="{3C883568-2BF9-48A2-B96B-66383420819A}" destId="{B288FE3E-B3BE-43D4-A7FF-A1B013FE20DE}" srcOrd="2" destOrd="0" presId="urn:microsoft.com/office/officeart/2005/8/layout/hierarchy1"/>
    <dgm:cxn modelId="{6D233004-6C72-48D1-84F4-5F0BCD203B38}" type="presParOf" srcId="{3C883568-2BF9-48A2-B96B-66383420819A}" destId="{76384FEC-E4D9-42B0-A2A3-05F9156BD0E4}" srcOrd="3" destOrd="0" presId="urn:microsoft.com/office/officeart/2005/8/layout/hierarchy1"/>
    <dgm:cxn modelId="{43D6E85E-5860-401E-A1CE-5C1B076138E9}" type="presParOf" srcId="{76384FEC-E4D9-42B0-A2A3-05F9156BD0E4}" destId="{2E59665F-F76C-4D18-AEB7-C95049D50D2F}" srcOrd="0" destOrd="0" presId="urn:microsoft.com/office/officeart/2005/8/layout/hierarchy1"/>
    <dgm:cxn modelId="{554F22B4-1DCF-494E-9422-A55398844896}" type="presParOf" srcId="{2E59665F-F76C-4D18-AEB7-C95049D50D2F}" destId="{18103290-B210-4A36-A674-E840F93536DE}" srcOrd="0" destOrd="0" presId="urn:microsoft.com/office/officeart/2005/8/layout/hierarchy1"/>
    <dgm:cxn modelId="{B0DB6AD4-D686-4B9C-9FA5-CD5CAE4A4E19}" type="presParOf" srcId="{2E59665F-F76C-4D18-AEB7-C95049D50D2F}" destId="{07AC098C-BF5E-4B0A-8B24-27F1C7A9F234}" srcOrd="1" destOrd="0" presId="urn:microsoft.com/office/officeart/2005/8/layout/hierarchy1"/>
    <dgm:cxn modelId="{B24E8660-8D31-49E5-804B-E4E67B9EDA18}" type="presParOf" srcId="{76384FEC-E4D9-42B0-A2A3-05F9156BD0E4}" destId="{C4100ADF-81A3-4BDF-9F93-81D4A038D304}" srcOrd="1" destOrd="0" presId="urn:microsoft.com/office/officeart/2005/8/layout/hierarchy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BAEA7CB-09C3-494D-B9A2-678B55E5E549}" type="doc">
      <dgm:prSet loTypeId="urn:microsoft.com/office/officeart/2005/8/layout/hierarchy1" loCatId="hierarchy" qsTypeId="urn:microsoft.com/office/officeart/2005/8/quickstyle/3d1" qsCatId="3D" csTypeId="urn:microsoft.com/office/officeart/2005/8/colors/colorful2" csCatId="colorful" phldr="1"/>
      <dgm:spPr/>
      <dgm:t>
        <a:bodyPr/>
        <a:lstStyle/>
        <a:p>
          <a:pPr rtl="1"/>
          <a:endParaRPr lang="ar-SA"/>
        </a:p>
      </dgm:t>
    </dgm:pt>
    <dgm:pt modelId="{1553802F-B49E-4FAF-A76D-9A1867F82892}" type="pres">
      <dgm:prSet presAssocID="{6BAEA7CB-09C3-494D-B9A2-678B55E5E549}" presName="hierChild1" presStyleCnt="0">
        <dgm:presLayoutVars>
          <dgm:chPref val="1"/>
          <dgm:dir/>
          <dgm:animOne val="branch"/>
          <dgm:animLvl val="lvl"/>
          <dgm:resizeHandles/>
        </dgm:presLayoutVars>
      </dgm:prSet>
      <dgm:spPr/>
      <dgm:t>
        <a:bodyPr/>
        <a:lstStyle/>
        <a:p>
          <a:pPr rtl="1"/>
          <a:endParaRPr lang="ar-SA"/>
        </a:p>
      </dgm:t>
    </dgm:pt>
  </dgm:ptLst>
  <dgm:cxnLst>
    <dgm:cxn modelId="{39052738-E606-42BA-92D3-0C6C50A28DA2}" type="presOf" srcId="{6BAEA7CB-09C3-494D-B9A2-678B55E5E549}" destId="{1553802F-B49E-4FAF-A76D-9A1867F82892}" srcOrd="0" destOrd="0" presId="urn:microsoft.com/office/officeart/2005/8/layout/hierarchy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BAEA7CB-09C3-494D-B9A2-678B55E5E549}" type="doc">
      <dgm:prSet loTypeId="urn:microsoft.com/office/officeart/2005/8/layout/hierarchy1" loCatId="hierarchy" qsTypeId="urn:microsoft.com/office/officeart/2005/8/quickstyle/simple1" qsCatId="simple" csTypeId="urn:microsoft.com/office/officeart/2005/8/colors/accent4_5" csCatId="accent4" phldr="1"/>
      <dgm:spPr/>
      <dgm:t>
        <a:bodyPr/>
        <a:lstStyle/>
        <a:p>
          <a:pPr rtl="1"/>
          <a:endParaRPr lang="ar-SA"/>
        </a:p>
      </dgm:t>
    </dgm:pt>
    <dgm:pt modelId="{1553802F-B49E-4FAF-A76D-9A1867F82892}" type="pres">
      <dgm:prSet presAssocID="{6BAEA7CB-09C3-494D-B9A2-678B55E5E549}" presName="hierChild1" presStyleCnt="0">
        <dgm:presLayoutVars>
          <dgm:chPref val="1"/>
          <dgm:dir/>
          <dgm:animOne val="branch"/>
          <dgm:animLvl val="lvl"/>
          <dgm:resizeHandles/>
        </dgm:presLayoutVars>
      </dgm:prSet>
      <dgm:spPr/>
      <dgm:t>
        <a:bodyPr/>
        <a:lstStyle/>
        <a:p>
          <a:pPr rtl="1"/>
          <a:endParaRPr lang="ar-SA"/>
        </a:p>
      </dgm:t>
    </dgm:pt>
  </dgm:ptLst>
  <dgm:cxnLst>
    <dgm:cxn modelId="{DAFEC507-BD9D-448A-BF7F-1871DC1E5687}" type="presOf" srcId="{6BAEA7CB-09C3-494D-B9A2-678B55E5E549}" destId="{1553802F-B49E-4FAF-A76D-9A1867F82892}" srcOrd="0" destOrd="0" presId="urn:microsoft.com/office/officeart/2005/8/layout/hierarchy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1F2FE56-AC8D-4C38-B49E-C40CA4DEF675}" type="doc">
      <dgm:prSet loTypeId="urn:microsoft.com/office/officeart/2005/8/layout/vList2" loCatId="list" qsTypeId="urn:microsoft.com/office/officeart/2005/8/quickstyle/simple3" qsCatId="simple" csTypeId="urn:microsoft.com/office/officeart/2005/8/colors/accent6_5" csCatId="accent6" phldr="1"/>
      <dgm:spPr/>
      <dgm:t>
        <a:bodyPr/>
        <a:lstStyle/>
        <a:p>
          <a:pPr rtl="1"/>
          <a:endParaRPr lang="ar-SA"/>
        </a:p>
      </dgm:t>
    </dgm:pt>
    <dgm:pt modelId="{A931CE25-5DF1-4E5A-9039-D997EE6A0D7A}">
      <dgm:prSet phldrT="[نص]" custT="1"/>
      <dgm:spPr/>
      <dgm:t>
        <a:bodyPr/>
        <a:lstStyle/>
        <a:p>
          <a:pPr rtl="1"/>
          <a:r>
            <a:rPr lang="ar-SA" sz="1600" b="1" dirty="0" smtClean="0">
              <a:solidFill>
                <a:schemeClr val="accent6">
                  <a:lumMod val="50000"/>
                </a:schemeClr>
              </a:solidFill>
            </a:rPr>
            <a:t>1</a:t>
          </a:r>
          <a:r>
            <a:rPr lang="ar-SA" sz="1600" b="1" dirty="0" smtClean="0">
              <a:solidFill>
                <a:schemeClr val="accent1">
                  <a:lumMod val="75000"/>
                </a:schemeClr>
              </a:solidFill>
            </a:rPr>
            <a:t>. </a:t>
          </a:r>
          <a:r>
            <a:rPr lang="ar-SA" sz="1600" b="1" dirty="0" smtClean="0">
              <a:solidFill>
                <a:schemeClr val="bg2"/>
              </a:solidFill>
            </a:rPr>
            <a:t>ان لا يزيد عن صفحة و احدة</a:t>
          </a:r>
          <a:endParaRPr lang="ar-SA" sz="1600" b="1" dirty="0">
            <a:solidFill>
              <a:schemeClr val="bg2"/>
            </a:solidFill>
          </a:endParaRPr>
        </a:p>
      </dgm:t>
    </dgm:pt>
    <dgm:pt modelId="{FC1321F3-5580-41E6-9986-DC4F88DC4028}" type="parTrans" cxnId="{5C8CF1BF-8C31-41C8-8DC5-692E19CB0B58}">
      <dgm:prSet/>
      <dgm:spPr/>
      <dgm:t>
        <a:bodyPr/>
        <a:lstStyle/>
        <a:p>
          <a:pPr rtl="1"/>
          <a:endParaRPr lang="ar-SA" sz="1600" b="1"/>
        </a:p>
      </dgm:t>
    </dgm:pt>
    <dgm:pt modelId="{1C1F0F70-53F1-4FD4-87C2-06AF36692C2D}" type="sibTrans" cxnId="{5C8CF1BF-8C31-41C8-8DC5-692E19CB0B58}">
      <dgm:prSet/>
      <dgm:spPr/>
      <dgm:t>
        <a:bodyPr/>
        <a:lstStyle/>
        <a:p>
          <a:pPr rtl="1"/>
          <a:endParaRPr lang="ar-SA" sz="1600" b="1"/>
        </a:p>
      </dgm:t>
    </dgm:pt>
    <dgm:pt modelId="{71BD84A5-9A0C-431D-8D9A-4D00AE40891A}">
      <dgm:prSet phldrT="[نص]" custT="1"/>
      <dgm:spPr/>
      <dgm:t>
        <a:bodyPr/>
        <a:lstStyle/>
        <a:p>
          <a:pPr rtl="1"/>
          <a:r>
            <a:rPr lang="ar-SA" sz="1600" b="1" dirty="0" smtClean="0">
              <a:solidFill>
                <a:schemeClr val="accent1">
                  <a:lumMod val="75000"/>
                </a:schemeClr>
              </a:solidFill>
            </a:rPr>
            <a:t>2. توجيه الرسالة الى شخص محدد.</a:t>
          </a:r>
          <a:endParaRPr lang="ar-SA" sz="1600" b="1" dirty="0">
            <a:solidFill>
              <a:schemeClr val="accent1">
                <a:lumMod val="75000"/>
              </a:schemeClr>
            </a:solidFill>
          </a:endParaRPr>
        </a:p>
      </dgm:t>
    </dgm:pt>
    <dgm:pt modelId="{7045EC6B-7827-4E6D-A06A-FA52F73828E0}" type="parTrans" cxnId="{7AE2F426-EDA1-44F4-BAAA-2963200BF553}">
      <dgm:prSet/>
      <dgm:spPr/>
      <dgm:t>
        <a:bodyPr/>
        <a:lstStyle/>
        <a:p>
          <a:pPr rtl="1"/>
          <a:endParaRPr lang="ar-SA" sz="1600" b="1"/>
        </a:p>
      </dgm:t>
    </dgm:pt>
    <dgm:pt modelId="{F0BE8E4C-83AE-4C15-BD1E-4D9EFAF68E04}" type="sibTrans" cxnId="{7AE2F426-EDA1-44F4-BAAA-2963200BF553}">
      <dgm:prSet/>
      <dgm:spPr/>
      <dgm:t>
        <a:bodyPr/>
        <a:lstStyle/>
        <a:p>
          <a:pPr rtl="1"/>
          <a:endParaRPr lang="ar-SA" sz="1600" b="1"/>
        </a:p>
      </dgm:t>
    </dgm:pt>
    <dgm:pt modelId="{00FBDB4A-75DA-4E95-BF59-AA433F1F96C0}">
      <dgm:prSet phldrT="[نص]" custT="1"/>
      <dgm:spPr/>
      <dgm:t>
        <a:bodyPr/>
        <a:lstStyle/>
        <a:p>
          <a:pPr rtl="1"/>
          <a:r>
            <a:rPr lang="ar-SA" sz="1600" b="1" dirty="0" smtClean="0">
              <a:solidFill>
                <a:schemeClr val="bg2"/>
              </a:solidFill>
            </a:rPr>
            <a:t>3</a:t>
          </a:r>
          <a:r>
            <a:rPr lang="ar-SA" sz="1600" b="1" dirty="0" smtClean="0">
              <a:solidFill>
                <a:schemeClr val="accent1">
                  <a:lumMod val="75000"/>
                </a:schemeClr>
              </a:solidFill>
            </a:rPr>
            <a:t>. </a:t>
          </a:r>
          <a:r>
            <a:rPr lang="ar-SA" sz="1600" b="1" dirty="0" smtClean="0">
              <a:solidFill>
                <a:schemeClr val="bg2"/>
              </a:solidFill>
            </a:rPr>
            <a:t>وجهه خطابك بشكل رسمي بذكر لقب الصحيح للشخص الموجهة اليه الرسال و يليه اسمه الثنائي.</a:t>
          </a:r>
          <a:endParaRPr lang="ar-SA" sz="1600" b="1" dirty="0">
            <a:solidFill>
              <a:schemeClr val="bg2"/>
            </a:solidFill>
          </a:endParaRPr>
        </a:p>
      </dgm:t>
    </dgm:pt>
    <dgm:pt modelId="{E3C7550F-9BD3-49D3-9C8B-135004A3BD81}" type="parTrans" cxnId="{D07B2E64-053A-4FEB-84F6-83CA42EAC419}">
      <dgm:prSet/>
      <dgm:spPr/>
      <dgm:t>
        <a:bodyPr/>
        <a:lstStyle/>
        <a:p>
          <a:pPr rtl="1"/>
          <a:endParaRPr lang="ar-SA" sz="1600" b="1"/>
        </a:p>
      </dgm:t>
    </dgm:pt>
    <dgm:pt modelId="{A63BB116-8429-4E6B-BA4C-19A3914F0BAA}" type="sibTrans" cxnId="{D07B2E64-053A-4FEB-84F6-83CA42EAC419}">
      <dgm:prSet/>
      <dgm:spPr/>
      <dgm:t>
        <a:bodyPr/>
        <a:lstStyle/>
        <a:p>
          <a:pPr rtl="1"/>
          <a:endParaRPr lang="ar-SA" sz="1600" b="1"/>
        </a:p>
      </dgm:t>
    </dgm:pt>
    <dgm:pt modelId="{2AB989F0-14CF-4A6A-9F17-3FFDCFFC37AF}">
      <dgm:prSet phldrT="[نص]" custT="1"/>
      <dgm:spPr/>
      <dgm:t>
        <a:bodyPr/>
        <a:lstStyle/>
        <a:p>
          <a:pPr rtl="1"/>
          <a:r>
            <a:rPr lang="ar-SA" sz="1600" b="1" dirty="0" smtClean="0">
              <a:solidFill>
                <a:schemeClr val="bg2"/>
              </a:solidFill>
            </a:rPr>
            <a:t>5</a:t>
          </a:r>
          <a:r>
            <a:rPr lang="ar-SA" sz="1600" b="1" dirty="0" smtClean="0">
              <a:solidFill>
                <a:schemeClr val="accent1">
                  <a:lumMod val="75000"/>
                </a:schemeClr>
              </a:solidFill>
            </a:rPr>
            <a:t>. </a:t>
          </a:r>
          <a:r>
            <a:rPr lang="ar-SA" sz="1600" b="1" dirty="0" smtClean="0">
              <a:solidFill>
                <a:schemeClr val="bg2"/>
              </a:solidFill>
            </a:rPr>
            <a:t>كن مختصرا دقيقاً في صيغة الخطاب و لا تخرج عن الصيغة الرسمية.</a:t>
          </a:r>
          <a:endParaRPr lang="ar-SA" sz="1600" b="1" dirty="0">
            <a:solidFill>
              <a:schemeClr val="bg2"/>
            </a:solidFill>
          </a:endParaRPr>
        </a:p>
      </dgm:t>
    </dgm:pt>
    <dgm:pt modelId="{5C0A5393-2C4E-4536-8B5E-5C6726ABC1F3}" type="parTrans" cxnId="{59954070-6B2D-4F1C-85AE-82C51C35515E}">
      <dgm:prSet/>
      <dgm:spPr/>
      <dgm:t>
        <a:bodyPr/>
        <a:lstStyle/>
        <a:p>
          <a:pPr rtl="1"/>
          <a:endParaRPr lang="ar-SA" sz="1600" b="1"/>
        </a:p>
      </dgm:t>
    </dgm:pt>
    <dgm:pt modelId="{0DF39AC3-73EC-4531-97B4-41DAFF13622D}" type="sibTrans" cxnId="{59954070-6B2D-4F1C-85AE-82C51C35515E}">
      <dgm:prSet/>
      <dgm:spPr/>
      <dgm:t>
        <a:bodyPr/>
        <a:lstStyle/>
        <a:p>
          <a:pPr rtl="1"/>
          <a:endParaRPr lang="ar-SA" sz="1600" b="1"/>
        </a:p>
      </dgm:t>
    </dgm:pt>
    <dgm:pt modelId="{BAEBB6FB-D956-4DD3-8E0C-0B7CA93A5218}">
      <dgm:prSet phldrT="[نص]" custT="1"/>
      <dgm:spPr/>
      <dgm:t>
        <a:bodyPr/>
        <a:lstStyle/>
        <a:p>
          <a:pPr rtl="1"/>
          <a:r>
            <a:rPr lang="ar-SA" sz="1600" b="1" dirty="0" smtClean="0">
              <a:solidFill>
                <a:schemeClr val="accent1">
                  <a:lumMod val="75000"/>
                </a:schemeClr>
              </a:solidFill>
            </a:rPr>
            <a:t>4.تأكد من الهجاء الصحيح للاسم الاول.</a:t>
          </a:r>
          <a:endParaRPr lang="ar-SA" sz="1600" b="1" dirty="0">
            <a:solidFill>
              <a:schemeClr val="accent1">
                <a:lumMod val="75000"/>
              </a:schemeClr>
            </a:solidFill>
          </a:endParaRPr>
        </a:p>
      </dgm:t>
    </dgm:pt>
    <dgm:pt modelId="{9991E719-3413-457F-8D3A-FAB2D658DA5B}" type="parTrans" cxnId="{27C4684E-5533-419E-A5F7-7A9056B1C292}">
      <dgm:prSet/>
      <dgm:spPr/>
      <dgm:t>
        <a:bodyPr/>
        <a:lstStyle/>
        <a:p>
          <a:pPr rtl="1"/>
          <a:endParaRPr lang="ar-SA" sz="1600" b="1"/>
        </a:p>
      </dgm:t>
    </dgm:pt>
    <dgm:pt modelId="{6EA3BAC9-D3DF-4B93-90CB-CB0D5B06FC24}" type="sibTrans" cxnId="{27C4684E-5533-419E-A5F7-7A9056B1C292}">
      <dgm:prSet/>
      <dgm:spPr/>
      <dgm:t>
        <a:bodyPr/>
        <a:lstStyle/>
        <a:p>
          <a:pPr rtl="1"/>
          <a:endParaRPr lang="ar-SA" sz="1600" b="1"/>
        </a:p>
      </dgm:t>
    </dgm:pt>
    <dgm:pt modelId="{600B77C1-8112-4A59-AD93-D454C78378BE}">
      <dgm:prSet phldrT="[نص]" custT="1"/>
      <dgm:spPr/>
      <dgm:t>
        <a:bodyPr/>
        <a:lstStyle/>
        <a:p>
          <a:pPr rtl="1"/>
          <a:r>
            <a:rPr lang="ar-SA" sz="1600" b="1" dirty="0" smtClean="0">
              <a:solidFill>
                <a:schemeClr val="accent1">
                  <a:lumMod val="75000"/>
                </a:schemeClr>
              </a:solidFill>
            </a:rPr>
            <a:t>6.أاكتب خطاب لكل وظيفة و لا تحتفظ بصيغة واحدة</a:t>
          </a:r>
          <a:endParaRPr lang="ar-SA" sz="1600" b="1" dirty="0">
            <a:solidFill>
              <a:schemeClr val="accent1">
                <a:lumMod val="75000"/>
              </a:schemeClr>
            </a:solidFill>
          </a:endParaRPr>
        </a:p>
      </dgm:t>
    </dgm:pt>
    <dgm:pt modelId="{D6E468E4-F2C8-4E4F-ABAD-D4BFC79C4DEE}" type="parTrans" cxnId="{6F63E1DA-2C3E-4E2D-A6BD-91282FECB19F}">
      <dgm:prSet/>
      <dgm:spPr/>
      <dgm:t>
        <a:bodyPr/>
        <a:lstStyle/>
        <a:p>
          <a:pPr rtl="1"/>
          <a:endParaRPr lang="ar-SA" sz="1600" b="1"/>
        </a:p>
      </dgm:t>
    </dgm:pt>
    <dgm:pt modelId="{6220968E-F89E-44B8-92D5-FB96C3B8F3ED}" type="sibTrans" cxnId="{6F63E1DA-2C3E-4E2D-A6BD-91282FECB19F}">
      <dgm:prSet/>
      <dgm:spPr/>
      <dgm:t>
        <a:bodyPr/>
        <a:lstStyle/>
        <a:p>
          <a:pPr rtl="1"/>
          <a:endParaRPr lang="ar-SA" sz="1600" b="1"/>
        </a:p>
      </dgm:t>
    </dgm:pt>
    <dgm:pt modelId="{8D3A3FCE-00D2-4C45-B293-A1E6B455B259}">
      <dgm:prSet phldrT="[نص]" custT="1"/>
      <dgm:spPr/>
      <dgm:t>
        <a:bodyPr/>
        <a:lstStyle/>
        <a:p>
          <a:pPr rtl="1"/>
          <a:r>
            <a:rPr lang="ar-SA" sz="1600" b="1" dirty="0" smtClean="0">
              <a:solidFill>
                <a:schemeClr val="bg2"/>
              </a:solidFill>
            </a:rPr>
            <a:t>7.اذكر باختصار سبب اهتمامك بالالتحاق بتلك الوظيفة و المؤسسة.</a:t>
          </a:r>
          <a:endParaRPr lang="ar-SA" sz="1600" b="1" dirty="0">
            <a:solidFill>
              <a:schemeClr val="bg2"/>
            </a:solidFill>
          </a:endParaRPr>
        </a:p>
      </dgm:t>
    </dgm:pt>
    <dgm:pt modelId="{82F0E780-8442-467D-881F-8FF87DE761E0}" type="parTrans" cxnId="{B9ADA97F-342E-43F5-90F1-4992BB5F5123}">
      <dgm:prSet/>
      <dgm:spPr/>
      <dgm:t>
        <a:bodyPr/>
        <a:lstStyle/>
        <a:p>
          <a:pPr rtl="1"/>
          <a:endParaRPr lang="ar-SA" sz="1600" b="1"/>
        </a:p>
      </dgm:t>
    </dgm:pt>
    <dgm:pt modelId="{0DA507B7-66C8-4743-89D4-350858D0D028}" type="sibTrans" cxnId="{B9ADA97F-342E-43F5-90F1-4992BB5F5123}">
      <dgm:prSet/>
      <dgm:spPr/>
      <dgm:t>
        <a:bodyPr/>
        <a:lstStyle/>
        <a:p>
          <a:pPr rtl="1"/>
          <a:endParaRPr lang="ar-SA" sz="1600" b="1"/>
        </a:p>
      </dgm:t>
    </dgm:pt>
    <dgm:pt modelId="{AB0C52CB-6DC7-4951-87C7-B6CBAF6EF823}">
      <dgm:prSet phldrT="[نص]" custT="1"/>
      <dgm:spPr/>
      <dgm:t>
        <a:bodyPr/>
        <a:lstStyle/>
        <a:p>
          <a:pPr rtl="1"/>
          <a:r>
            <a:rPr lang="ar-SA" sz="1600" b="1" dirty="0" smtClean="0">
              <a:solidFill>
                <a:schemeClr val="accent1">
                  <a:lumMod val="75000"/>
                </a:schemeClr>
              </a:solidFill>
            </a:rPr>
            <a:t>8.حاول ان لا تزيد عن 4-5 اسطر و عدم التكرار.</a:t>
          </a:r>
          <a:endParaRPr lang="ar-SA" sz="1600" b="1" dirty="0">
            <a:solidFill>
              <a:schemeClr val="accent1">
                <a:lumMod val="75000"/>
              </a:schemeClr>
            </a:solidFill>
          </a:endParaRPr>
        </a:p>
      </dgm:t>
    </dgm:pt>
    <dgm:pt modelId="{DC9BF75A-24D4-46FF-BF6C-BD69006AAB75}" type="parTrans" cxnId="{0EFB0E17-3CA8-4C7B-AF9E-B8B714C09162}">
      <dgm:prSet/>
      <dgm:spPr/>
      <dgm:t>
        <a:bodyPr/>
        <a:lstStyle/>
        <a:p>
          <a:pPr rtl="1"/>
          <a:endParaRPr lang="ar-SA" sz="1600" b="1"/>
        </a:p>
      </dgm:t>
    </dgm:pt>
    <dgm:pt modelId="{BA9D4467-6760-4D1C-B109-0022FF1F682D}" type="sibTrans" cxnId="{0EFB0E17-3CA8-4C7B-AF9E-B8B714C09162}">
      <dgm:prSet/>
      <dgm:spPr/>
      <dgm:t>
        <a:bodyPr/>
        <a:lstStyle/>
        <a:p>
          <a:pPr rtl="1"/>
          <a:endParaRPr lang="ar-SA" sz="1600" b="1"/>
        </a:p>
      </dgm:t>
    </dgm:pt>
    <dgm:pt modelId="{07F21D39-604F-4771-B226-5B3F9BB73C70}">
      <dgm:prSet phldrT="[نص]" custT="1"/>
      <dgm:spPr/>
      <dgm:t>
        <a:bodyPr/>
        <a:lstStyle/>
        <a:p>
          <a:pPr rtl="1"/>
          <a:r>
            <a:rPr lang="ar-SA" sz="1600" b="1" dirty="0" smtClean="0">
              <a:solidFill>
                <a:schemeClr val="bg2"/>
              </a:solidFill>
            </a:rPr>
            <a:t>9.اطلبي من زميلة او صيقة مراجعتها.</a:t>
          </a:r>
          <a:endParaRPr lang="ar-SA" sz="1600" b="1" dirty="0">
            <a:solidFill>
              <a:schemeClr val="bg2"/>
            </a:solidFill>
          </a:endParaRPr>
        </a:p>
      </dgm:t>
    </dgm:pt>
    <dgm:pt modelId="{824AC079-6456-4877-B0DD-92714389A642}" type="parTrans" cxnId="{1685CEC9-D019-48FC-8C0D-81C64F7422D9}">
      <dgm:prSet/>
      <dgm:spPr/>
      <dgm:t>
        <a:bodyPr/>
        <a:lstStyle/>
        <a:p>
          <a:pPr rtl="1"/>
          <a:endParaRPr lang="ar-SA" sz="1600" b="1"/>
        </a:p>
      </dgm:t>
    </dgm:pt>
    <dgm:pt modelId="{37153531-6311-45AA-83C9-94D4CFBEE86A}" type="sibTrans" cxnId="{1685CEC9-D019-48FC-8C0D-81C64F7422D9}">
      <dgm:prSet/>
      <dgm:spPr/>
      <dgm:t>
        <a:bodyPr/>
        <a:lstStyle/>
        <a:p>
          <a:pPr rtl="1"/>
          <a:endParaRPr lang="ar-SA" sz="1600" b="1"/>
        </a:p>
      </dgm:t>
    </dgm:pt>
    <dgm:pt modelId="{42A3E58F-DE09-459E-A2CD-14F5E239332D}" type="pres">
      <dgm:prSet presAssocID="{F1F2FE56-AC8D-4C38-B49E-C40CA4DEF675}" presName="linear" presStyleCnt="0">
        <dgm:presLayoutVars>
          <dgm:animLvl val="lvl"/>
          <dgm:resizeHandles val="exact"/>
        </dgm:presLayoutVars>
      </dgm:prSet>
      <dgm:spPr/>
      <dgm:t>
        <a:bodyPr/>
        <a:lstStyle/>
        <a:p>
          <a:pPr rtl="1"/>
          <a:endParaRPr lang="ar-SA"/>
        </a:p>
      </dgm:t>
    </dgm:pt>
    <dgm:pt modelId="{79B47444-ED6D-45EA-8DA5-34BFC7CCE4B4}" type="pres">
      <dgm:prSet presAssocID="{A931CE25-5DF1-4E5A-9039-D997EE6A0D7A}" presName="parentText" presStyleLbl="node1" presStyleIdx="0" presStyleCnt="5" custScaleX="94585" custScaleY="52351" custLinFactNeighborX="1064" custLinFactNeighborY="2047">
        <dgm:presLayoutVars>
          <dgm:chMax val="0"/>
          <dgm:bulletEnabled val="1"/>
        </dgm:presLayoutVars>
      </dgm:prSet>
      <dgm:spPr/>
      <dgm:t>
        <a:bodyPr/>
        <a:lstStyle/>
        <a:p>
          <a:pPr rtl="1"/>
          <a:endParaRPr lang="ar-SA"/>
        </a:p>
      </dgm:t>
    </dgm:pt>
    <dgm:pt modelId="{7AF79518-76DF-41D1-A89E-6C01B737F101}" type="pres">
      <dgm:prSet presAssocID="{A931CE25-5DF1-4E5A-9039-D997EE6A0D7A}" presName="childText" presStyleLbl="revTx" presStyleIdx="0" presStyleCnt="4" custScaleY="62413" custLinFactNeighborY="14210">
        <dgm:presLayoutVars>
          <dgm:bulletEnabled val="1"/>
        </dgm:presLayoutVars>
      </dgm:prSet>
      <dgm:spPr/>
      <dgm:t>
        <a:bodyPr/>
        <a:lstStyle/>
        <a:p>
          <a:pPr rtl="1"/>
          <a:endParaRPr lang="ar-SA"/>
        </a:p>
      </dgm:t>
    </dgm:pt>
    <dgm:pt modelId="{26A152CB-5338-4D3C-8C60-6A77591CF244}" type="pres">
      <dgm:prSet presAssocID="{00FBDB4A-75DA-4E95-BF59-AA433F1F96C0}" presName="parentText" presStyleLbl="node1" presStyleIdx="1" presStyleCnt="5" custScaleX="90987" custScaleY="44259" custLinFactNeighborX="428" custLinFactNeighborY="15909">
        <dgm:presLayoutVars>
          <dgm:chMax val="0"/>
          <dgm:bulletEnabled val="1"/>
        </dgm:presLayoutVars>
      </dgm:prSet>
      <dgm:spPr/>
      <dgm:t>
        <a:bodyPr/>
        <a:lstStyle/>
        <a:p>
          <a:pPr rtl="1"/>
          <a:endParaRPr lang="ar-SA"/>
        </a:p>
      </dgm:t>
    </dgm:pt>
    <dgm:pt modelId="{927AC518-35EF-4B9B-8F50-2E9C62E55EA8}" type="pres">
      <dgm:prSet presAssocID="{00FBDB4A-75DA-4E95-BF59-AA433F1F96C0}" presName="childText" presStyleLbl="revTx" presStyleIdx="1" presStyleCnt="4" custScaleY="31594" custLinFactNeighborY="17084">
        <dgm:presLayoutVars>
          <dgm:bulletEnabled val="1"/>
        </dgm:presLayoutVars>
      </dgm:prSet>
      <dgm:spPr/>
      <dgm:t>
        <a:bodyPr/>
        <a:lstStyle/>
        <a:p>
          <a:pPr rtl="1"/>
          <a:endParaRPr lang="ar-SA"/>
        </a:p>
      </dgm:t>
    </dgm:pt>
    <dgm:pt modelId="{28F9F03F-508B-47AF-8E66-CE8DD3785B26}" type="pres">
      <dgm:prSet presAssocID="{2AB989F0-14CF-4A6A-9F17-3FFDCFFC37AF}" presName="parentText" presStyleLbl="node1" presStyleIdx="2" presStyleCnt="5" custAng="10800000" custFlipVert="1" custScaleX="92457" custScaleY="41345" custLinFactNeighborX="735" custLinFactNeighborY="28292">
        <dgm:presLayoutVars>
          <dgm:chMax val="0"/>
          <dgm:bulletEnabled val="1"/>
        </dgm:presLayoutVars>
      </dgm:prSet>
      <dgm:spPr/>
      <dgm:t>
        <a:bodyPr/>
        <a:lstStyle/>
        <a:p>
          <a:pPr rtl="1"/>
          <a:endParaRPr lang="ar-SA"/>
        </a:p>
      </dgm:t>
    </dgm:pt>
    <dgm:pt modelId="{2CA3F31B-EB15-4DD4-B882-35EAC9652AB3}" type="pres">
      <dgm:prSet presAssocID="{2AB989F0-14CF-4A6A-9F17-3FFDCFFC37AF}" presName="childText" presStyleLbl="revTx" presStyleIdx="2" presStyleCnt="4" custScaleY="45713" custLinFactNeighborY="31765">
        <dgm:presLayoutVars>
          <dgm:bulletEnabled val="1"/>
        </dgm:presLayoutVars>
      </dgm:prSet>
      <dgm:spPr/>
      <dgm:t>
        <a:bodyPr/>
        <a:lstStyle/>
        <a:p>
          <a:pPr rtl="1"/>
          <a:endParaRPr lang="ar-SA"/>
        </a:p>
      </dgm:t>
    </dgm:pt>
    <dgm:pt modelId="{3F05C752-76EB-424F-A433-8A7D648529CE}" type="pres">
      <dgm:prSet presAssocID="{8D3A3FCE-00D2-4C45-B293-A1E6B455B259}" presName="parentText" presStyleLbl="node1" presStyleIdx="3" presStyleCnt="5" custScaleX="92457" custScaleY="39433" custLinFactNeighborX="735" custLinFactNeighborY="30961">
        <dgm:presLayoutVars>
          <dgm:chMax val="0"/>
          <dgm:bulletEnabled val="1"/>
        </dgm:presLayoutVars>
      </dgm:prSet>
      <dgm:spPr/>
      <dgm:t>
        <a:bodyPr/>
        <a:lstStyle/>
        <a:p>
          <a:pPr rtl="1"/>
          <a:endParaRPr lang="ar-SA"/>
        </a:p>
      </dgm:t>
    </dgm:pt>
    <dgm:pt modelId="{7D3FC538-129F-48EF-9768-69E83C5639F1}" type="pres">
      <dgm:prSet presAssocID="{8D3A3FCE-00D2-4C45-B293-A1E6B455B259}" presName="childText" presStyleLbl="revTx" presStyleIdx="3" presStyleCnt="4" custScaleY="51397" custLinFactNeighborY="36038">
        <dgm:presLayoutVars>
          <dgm:bulletEnabled val="1"/>
        </dgm:presLayoutVars>
      </dgm:prSet>
      <dgm:spPr/>
      <dgm:t>
        <a:bodyPr/>
        <a:lstStyle/>
        <a:p>
          <a:pPr rtl="1"/>
          <a:endParaRPr lang="ar-SA"/>
        </a:p>
      </dgm:t>
    </dgm:pt>
    <dgm:pt modelId="{49011807-EB64-4879-942C-E3483756B4C7}" type="pres">
      <dgm:prSet presAssocID="{07F21D39-604F-4771-B226-5B3F9BB73C70}" presName="parentText" presStyleLbl="node1" presStyleIdx="4" presStyleCnt="5" custScaleX="92948" custScaleY="37272" custLinFactNeighborX="245" custLinFactNeighborY="23313">
        <dgm:presLayoutVars>
          <dgm:chMax val="0"/>
          <dgm:bulletEnabled val="1"/>
        </dgm:presLayoutVars>
      </dgm:prSet>
      <dgm:spPr/>
      <dgm:t>
        <a:bodyPr/>
        <a:lstStyle/>
        <a:p>
          <a:pPr rtl="1"/>
          <a:endParaRPr lang="ar-SA"/>
        </a:p>
      </dgm:t>
    </dgm:pt>
  </dgm:ptLst>
  <dgm:cxnLst>
    <dgm:cxn modelId="{5C8CF1BF-8C31-41C8-8DC5-692E19CB0B58}" srcId="{F1F2FE56-AC8D-4C38-B49E-C40CA4DEF675}" destId="{A931CE25-5DF1-4E5A-9039-D997EE6A0D7A}" srcOrd="0" destOrd="0" parTransId="{FC1321F3-5580-41E6-9986-DC4F88DC4028}" sibTransId="{1C1F0F70-53F1-4FD4-87C2-06AF36692C2D}"/>
    <dgm:cxn modelId="{6F63E1DA-2C3E-4E2D-A6BD-91282FECB19F}" srcId="{2AB989F0-14CF-4A6A-9F17-3FFDCFFC37AF}" destId="{600B77C1-8112-4A59-AD93-D454C78378BE}" srcOrd="0" destOrd="0" parTransId="{D6E468E4-F2C8-4E4F-ABAD-D4BFC79C4DEE}" sibTransId="{6220968E-F89E-44B8-92D5-FB96C3B8F3ED}"/>
    <dgm:cxn modelId="{1685CEC9-D019-48FC-8C0D-81C64F7422D9}" srcId="{F1F2FE56-AC8D-4C38-B49E-C40CA4DEF675}" destId="{07F21D39-604F-4771-B226-5B3F9BB73C70}" srcOrd="4" destOrd="0" parTransId="{824AC079-6456-4877-B0DD-92714389A642}" sibTransId="{37153531-6311-45AA-83C9-94D4CFBEE86A}"/>
    <dgm:cxn modelId="{8BA9693D-0BAF-437A-8038-C65CD1FF5291}" type="presOf" srcId="{BAEBB6FB-D956-4DD3-8E0C-0B7CA93A5218}" destId="{927AC518-35EF-4B9B-8F50-2E9C62E55EA8}" srcOrd="0" destOrd="0" presId="urn:microsoft.com/office/officeart/2005/8/layout/vList2"/>
    <dgm:cxn modelId="{33848176-FEB3-473A-A480-45FBA4FF6D7D}" type="presOf" srcId="{F1F2FE56-AC8D-4C38-B49E-C40CA4DEF675}" destId="{42A3E58F-DE09-459E-A2CD-14F5E239332D}" srcOrd="0" destOrd="0" presId="urn:microsoft.com/office/officeart/2005/8/layout/vList2"/>
    <dgm:cxn modelId="{30CBE811-EB68-4036-B258-9933391AD045}" type="presOf" srcId="{71BD84A5-9A0C-431D-8D9A-4D00AE40891A}" destId="{7AF79518-76DF-41D1-A89E-6C01B737F101}" srcOrd="0" destOrd="0" presId="urn:microsoft.com/office/officeart/2005/8/layout/vList2"/>
    <dgm:cxn modelId="{0EFB0E17-3CA8-4C7B-AF9E-B8B714C09162}" srcId="{8D3A3FCE-00D2-4C45-B293-A1E6B455B259}" destId="{AB0C52CB-6DC7-4951-87C7-B6CBAF6EF823}" srcOrd="0" destOrd="0" parTransId="{DC9BF75A-24D4-46FF-BF6C-BD69006AAB75}" sibTransId="{BA9D4467-6760-4D1C-B109-0022FF1F682D}"/>
    <dgm:cxn modelId="{CAB0ED26-CF98-4294-9880-D52AFF1A59FD}" type="presOf" srcId="{AB0C52CB-6DC7-4951-87C7-B6CBAF6EF823}" destId="{7D3FC538-129F-48EF-9768-69E83C5639F1}" srcOrd="0" destOrd="0" presId="urn:microsoft.com/office/officeart/2005/8/layout/vList2"/>
    <dgm:cxn modelId="{F4A72A6B-8C13-463B-B577-18735AE64D55}" type="presOf" srcId="{8D3A3FCE-00D2-4C45-B293-A1E6B455B259}" destId="{3F05C752-76EB-424F-A433-8A7D648529CE}" srcOrd="0" destOrd="0" presId="urn:microsoft.com/office/officeart/2005/8/layout/vList2"/>
    <dgm:cxn modelId="{CF72AA16-58B5-4761-9C63-0182F621180F}" type="presOf" srcId="{2AB989F0-14CF-4A6A-9F17-3FFDCFFC37AF}" destId="{28F9F03F-508B-47AF-8E66-CE8DD3785B26}" srcOrd="0" destOrd="0" presId="urn:microsoft.com/office/officeart/2005/8/layout/vList2"/>
    <dgm:cxn modelId="{DA7FDCF6-1D3B-4804-A7E8-06CE6311A440}" type="presOf" srcId="{600B77C1-8112-4A59-AD93-D454C78378BE}" destId="{2CA3F31B-EB15-4DD4-B882-35EAC9652AB3}" srcOrd="0" destOrd="0" presId="urn:microsoft.com/office/officeart/2005/8/layout/vList2"/>
    <dgm:cxn modelId="{B9ADA97F-342E-43F5-90F1-4992BB5F5123}" srcId="{F1F2FE56-AC8D-4C38-B49E-C40CA4DEF675}" destId="{8D3A3FCE-00D2-4C45-B293-A1E6B455B259}" srcOrd="3" destOrd="0" parTransId="{82F0E780-8442-467D-881F-8FF87DE761E0}" sibTransId="{0DA507B7-66C8-4743-89D4-350858D0D028}"/>
    <dgm:cxn modelId="{9DEAC740-9B5B-4208-AF86-B211BC346734}" type="presOf" srcId="{A931CE25-5DF1-4E5A-9039-D997EE6A0D7A}" destId="{79B47444-ED6D-45EA-8DA5-34BFC7CCE4B4}" srcOrd="0" destOrd="0" presId="urn:microsoft.com/office/officeart/2005/8/layout/vList2"/>
    <dgm:cxn modelId="{7AE2F426-EDA1-44F4-BAAA-2963200BF553}" srcId="{A931CE25-5DF1-4E5A-9039-D997EE6A0D7A}" destId="{71BD84A5-9A0C-431D-8D9A-4D00AE40891A}" srcOrd="0" destOrd="0" parTransId="{7045EC6B-7827-4E6D-A06A-FA52F73828E0}" sibTransId="{F0BE8E4C-83AE-4C15-BD1E-4D9EFAF68E04}"/>
    <dgm:cxn modelId="{D07B2E64-053A-4FEB-84F6-83CA42EAC419}" srcId="{F1F2FE56-AC8D-4C38-B49E-C40CA4DEF675}" destId="{00FBDB4A-75DA-4E95-BF59-AA433F1F96C0}" srcOrd="1" destOrd="0" parTransId="{E3C7550F-9BD3-49D3-9C8B-135004A3BD81}" sibTransId="{A63BB116-8429-4E6B-BA4C-19A3914F0BAA}"/>
    <dgm:cxn modelId="{D8346EE8-B07F-45A9-8C6F-2D70C8884DD8}" type="presOf" srcId="{07F21D39-604F-4771-B226-5B3F9BB73C70}" destId="{49011807-EB64-4879-942C-E3483756B4C7}" srcOrd="0" destOrd="0" presId="urn:microsoft.com/office/officeart/2005/8/layout/vList2"/>
    <dgm:cxn modelId="{59954070-6B2D-4F1C-85AE-82C51C35515E}" srcId="{F1F2FE56-AC8D-4C38-B49E-C40CA4DEF675}" destId="{2AB989F0-14CF-4A6A-9F17-3FFDCFFC37AF}" srcOrd="2" destOrd="0" parTransId="{5C0A5393-2C4E-4536-8B5E-5C6726ABC1F3}" sibTransId="{0DF39AC3-73EC-4531-97B4-41DAFF13622D}"/>
    <dgm:cxn modelId="{27C4684E-5533-419E-A5F7-7A9056B1C292}" srcId="{00FBDB4A-75DA-4E95-BF59-AA433F1F96C0}" destId="{BAEBB6FB-D956-4DD3-8E0C-0B7CA93A5218}" srcOrd="0" destOrd="0" parTransId="{9991E719-3413-457F-8D3A-FAB2D658DA5B}" sibTransId="{6EA3BAC9-D3DF-4B93-90CB-CB0D5B06FC24}"/>
    <dgm:cxn modelId="{43A643B0-A9F0-470B-922F-3E1339E1687B}" type="presOf" srcId="{00FBDB4A-75DA-4E95-BF59-AA433F1F96C0}" destId="{26A152CB-5338-4D3C-8C60-6A77591CF244}" srcOrd="0" destOrd="0" presId="urn:microsoft.com/office/officeart/2005/8/layout/vList2"/>
    <dgm:cxn modelId="{2793CB1C-E914-4703-A1CD-A20AFB92F724}" type="presParOf" srcId="{42A3E58F-DE09-459E-A2CD-14F5E239332D}" destId="{79B47444-ED6D-45EA-8DA5-34BFC7CCE4B4}" srcOrd="0" destOrd="0" presId="urn:microsoft.com/office/officeart/2005/8/layout/vList2"/>
    <dgm:cxn modelId="{9103295E-F204-491E-A63F-C87FAE3AD1C2}" type="presParOf" srcId="{42A3E58F-DE09-459E-A2CD-14F5E239332D}" destId="{7AF79518-76DF-41D1-A89E-6C01B737F101}" srcOrd="1" destOrd="0" presId="urn:microsoft.com/office/officeart/2005/8/layout/vList2"/>
    <dgm:cxn modelId="{35CB50E2-2141-436C-A7F5-C2AD970D344D}" type="presParOf" srcId="{42A3E58F-DE09-459E-A2CD-14F5E239332D}" destId="{26A152CB-5338-4D3C-8C60-6A77591CF244}" srcOrd="2" destOrd="0" presId="urn:microsoft.com/office/officeart/2005/8/layout/vList2"/>
    <dgm:cxn modelId="{3DF0DA81-92CF-44F4-AFD1-51DCCC35E3E2}" type="presParOf" srcId="{42A3E58F-DE09-459E-A2CD-14F5E239332D}" destId="{927AC518-35EF-4B9B-8F50-2E9C62E55EA8}" srcOrd="3" destOrd="0" presId="urn:microsoft.com/office/officeart/2005/8/layout/vList2"/>
    <dgm:cxn modelId="{C54A55CF-F9A0-4386-8AD3-7826154248B5}" type="presParOf" srcId="{42A3E58F-DE09-459E-A2CD-14F5E239332D}" destId="{28F9F03F-508B-47AF-8E66-CE8DD3785B26}" srcOrd="4" destOrd="0" presId="urn:microsoft.com/office/officeart/2005/8/layout/vList2"/>
    <dgm:cxn modelId="{D6566E0F-9E9B-4B59-B718-FA431646CE39}" type="presParOf" srcId="{42A3E58F-DE09-459E-A2CD-14F5E239332D}" destId="{2CA3F31B-EB15-4DD4-B882-35EAC9652AB3}" srcOrd="5" destOrd="0" presId="urn:microsoft.com/office/officeart/2005/8/layout/vList2"/>
    <dgm:cxn modelId="{6FCF564C-2B24-4AFB-8D9C-8B20C46BC007}" type="presParOf" srcId="{42A3E58F-DE09-459E-A2CD-14F5E239332D}" destId="{3F05C752-76EB-424F-A433-8A7D648529CE}" srcOrd="6" destOrd="0" presId="urn:microsoft.com/office/officeart/2005/8/layout/vList2"/>
    <dgm:cxn modelId="{DB45527D-586D-44CB-9AFE-5F2CBD48EECA}" type="presParOf" srcId="{42A3E58F-DE09-459E-A2CD-14F5E239332D}" destId="{7D3FC538-129F-48EF-9768-69E83C5639F1}" srcOrd="7" destOrd="0" presId="urn:microsoft.com/office/officeart/2005/8/layout/vList2"/>
    <dgm:cxn modelId="{2C6684D8-1265-4D71-89B5-89809C2658EF}" type="presParOf" srcId="{42A3E58F-DE09-459E-A2CD-14F5E239332D}" destId="{49011807-EB64-4879-942C-E3483756B4C7}" srcOrd="8" destOrd="0" presId="urn:microsoft.com/office/officeart/2005/8/layout/vList2"/>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27C34E6-BF8F-4C40-8494-D527847E5C29}" type="doc">
      <dgm:prSet loTypeId="urn:microsoft.com/office/officeart/2008/layout/VerticalAccentList" loCatId="list" qsTypeId="urn:microsoft.com/office/officeart/2005/8/quickstyle/simple1" qsCatId="simple" csTypeId="urn:microsoft.com/office/officeart/2005/8/colors/accent1_2" csCatId="accent1" phldr="0"/>
      <dgm:spPr/>
      <dgm:t>
        <a:bodyPr/>
        <a:lstStyle/>
        <a:p>
          <a:pPr rtl="1"/>
          <a:endParaRPr lang="ar-SA"/>
        </a:p>
      </dgm:t>
    </dgm:pt>
    <dgm:pt modelId="{9CABF72E-678F-4F14-B6A3-1DC00E412919}" type="pres">
      <dgm:prSet presAssocID="{527C34E6-BF8F-4C40-8494-D527847E5C29}" presName="Name0" presStyleCnt="0">
        <dgm:presLayoutVars>
          <dgm:chMax/>
          <dgm:chPref/>
          <dgm:dir/>
        </dgm:presLayoutVars>
      </dgm:prSet>
      <dgm:spPr/>
      <dgm:t>
        <a:bodyPr/>
        <a:lstStyle/>
        <a:p>
          <a:pPr rtl="1"/>
          <a:endParaRPr lang="ar-SA"/>
        </a:p>
      </dgm:t>
    </dgm:pt>
  </dgm:ptLst>
  <dgm:cxnLst>
    <dgm:cxn modelId="{C41BCB8B-D62B-4927-A9B8-3409654DF1F4}" type="presOf" srcId="{527C34E6-BF8F-4C40-8494-D527847E5C29}" destId="{9CABF72E-678F-4F14-B6A3-1DC00E412919}" srcOrd="0"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0214968-F891-4D34-A58C-ABD79CD3A7D1}" type="doc">
      <dgm:prSet loTypeId="urn:microsoft.com/office/officeart/2005/8/layout/vList2" loCatId="list" qsTypeId="urn:microsoft.com/office/officeart/2005/8/quickstyle/3d1" qsCatId="3D" csTypeId="urn:microsoft.com/office/officeart/2005/8/colors/accent0_2" csCatId="mainScheme" phldr="1"/>
      <dgm:spPr/>
      <dgm:t>
        <a:bodyPr/>
        <a:lstStyle/>
        <a:p>
          <a:pPr rtl="1"/>
          <a:endParaRPr lang="ar-SA"/>
        </a:p>
      </dgm:t>
    </dgm:pt>
    <dgm:pt modelId="{E2AEFEE8-0511-42BD-8B78-B3706CBEB775}">
      <dgm:prSet phldrT="[نص]" custT="1"/>
      <dgm:spPr/>
      <dgm:t>
        <a:bodyPr/>
        <a:lstStyle/>
        <a:p>
          <a:pPr rtl="1"/>
          <a:r>
            <a:rPr lang="ar-SA" sz="2400" dirty="0" smtClean="0">
              <a:solidFill>
                <a:schemeClr val="tx2">
                  <a:lumMod val="10000"/>
                </a:schemeClr>
              </a:solidFill>
            </a:rPr>
            <a:t>في أي مجال ستطلبون مني تنمية خبرتي؟</a:t>
          </a:r>
          <a:endParaRPr lang="ar-SA" sz="2400" dirty="0">
            <a:solidFill>
              <a:schemeClr val="tx2">
                <a:lumMod val="10000"/>
              </a:schemeClr>
            </a:solidFill>
          </a:endParaRPr>
        </a:p>
      </dgm:t>
    </dgm:pt>
    <dgm:pt modelId="{BF4C5AF2-93CF-40F3-B658-7DF14097E765}" type="parTrans" cxnId="{CA27350C-1DBF-4FD5-9665-6F817CF1AEB1}">
      <dgm:prSet/>
      <dgm:spPr/>
      <dgm:t>
        <a:bodyPr/>
        <a:lstStyle/>
        <a:p>
          <a:pPr rtl="1"/>
          <a:endParaRPr lang="ar-SA"/>
        </a:p>
      </dgm:t>
    </dgm:pt>
    <dgm:pt modelId="{E290C4C3-8DE2-4BC0-883F-CB45A4AC3F88}" type="sibTrans" cxnId="{CA27350C-1DBF-4FD5-9665-6F817CF1AEB1}">
      <dgm:prSet/>
      <dgm:spPr/>
      <dgm:t>
        <a:bodyPr/>
        <a:lstStyle/>
        <a:p>
          <a:pPr rtl="1"/>
          <a:endParaRPr lang="ar-SA"/>
        </a:p>
      </dgm:t>
    </dgm:pt>
    <dgm:pt modelId="{AE4B158B-C613-439F-AF62-A229E02CEEB8}">
      <dgm:prSet custT="1"/>
      <dgm:spPr/>
      <dgm:t>
        <a:bodyPr/>
        <a:lstStyle/>
        <a:p>
          <a:pPr rtl="1"/>
          <a:r>
            <a:rPr lang="ar-SA" sz="2400" dirty="0" smtClean="0">
              <a:solidFill>
                <a:schemeClr val="tx2">
                  <a:lumMod val="10000"/>
                </a:schemeClr>
              </a:solidFill>
            </a:rPr>
            <a:t>ما الموارد الموجودة بمؤسستكم أو في أي مكان آخر لتحقيق أهداف الوظيفة؟</a:t>
          </a:r>
          <a:endParaRPr lang="en-US" sz="2400" dirty="0">
            <a:solidFill>
              <a:schemeClr val="tx2">
                <a:lumMod val="10000"/>
              </a:schemeClr>
            </a:solidFill>
          </a:endParaRPr>
        </a:p>
      </dgm:t>
    </dgm:pt>
    <dgm:pt modelId="{27731628-187F-4B04-BC88-E13AE3B2D521}" type="parTrans" cxnId="{5E0A7F60-7446-4BDA-A06A-00AAC512B740}">
      <dgm:prSet/>
      <dgm:spPr/>
      <dgm:t>
        <a:bodyPr/>
        <a:lstStyle/>
        <a:p>
          <a:pPr rtl="1"/>
          <a:endParaRPr lang="ar-SA"/>
        </a:p>
      </dgm:t>
    </dgm:pt>
    <dgm:pt modelId="{0044BE2F-6ED0-4A9E-9B09-B4A3BCF8716C}" type="sibTrans" cxnId="{5E0A7F60-7446-4BDA-A06A-00AAC512B740}">
      <dgm:prSet/>
      <dgm:spPr/>
      <dgm:t>
        <a:bodyPr/>
        <a:lstStyle/>
        <a:p>
          <a:pPr rtl="1"/>
          <a:endParaRPr lang="ar-SA"/>
        </a:p>
      </dgm:t>
    </dgm:pt>
    <dgm:pt modelId="{F932EE80-06BE-4DB6-AF46-9118166DE1A7}">
      <dgm:prSet custT="1"/>
      <dgm:spPr/>
      <dgm:t>
        <a:bodyPr/>
        <a:lstStyle/>
        <a:p>
          <a:pPr rtl="1"/>
          <a:r>
            <a:rPr lang="ar-SA" sz="2400" dirty="0" smtClean="0">
              <a:solidFill>
                <a:schemeClr val="tx2">
                  <a:lumMod val="10000"/>
                </a:schemeClr>
              </a:solidFill>
            </a:rPr>
            <a:t>هل سأتلقى أي تدريب؟ </a:t>
          </a:r>
          <a:endParaRPr lang="en-US" sz="2400" dirty="0">
            <a:solidFill>
              <a:schemeClr val="tx2">
                <a:lumMod val="10000"/>
              </a:schemeClr>
            </a:solidFill>
          </a:endParaRPr>
        </a:p>
      </dgm:t>
    </dgm:pt>
    <dgm:pt modelId="{EE232CB8-6AFE-4B03-8F7E-312BB5C3D985}" type="parTrans" cxnId="{57461C55-1FAC-45A3-9558-97776BFFE4E1}">
      <dgm:prSet/>
      <dgm:spPr/>
      <dgm:t>
        <a:bodyPr/>
        <a:lstStyle/>
        <a:p>
          <a:pPr rtl="1"/>
          <a:endParaRPr lang="ar-SA"/>
        </a:p>
      </dgm:t>
    </dgm:pt>
    <dgm:pt modelId="{8DEAEE0A-D4EA-428F-81AD-CD36997ADE05}" type="sibTrans" cxnId="{57461C55-1FAC-45A3-9558-97776BFFE4E1}">
      <dgm:prSet/>
      <dgm:spPr/>
      <dgm:t>
        <a:bodyPr/>
        <a:lstStyle/>
        <a:p>
          <a:pPr rtl="1"/>
          <a:endParaRPr lang="ar-SA"/>
        </a:p>
      </dgm:t>
    </dgm:pt>
    <dgm:pt modelId="{B77C9C11-1885-4488-A8EF-7303CE4D22E4}">
      <dgm:prSet custT="1"/>
      <dgm:spPr/>
      <dgm:t>
        <a:bodyPr/>
        <a:lstStyle/>
        <a:p>
          <a:pPr rtl="1"/>
          <a:r>
            <a:rPr lang="ar-SA" sz="2400" dirty="0" smtClean="0">
              <a:solidFill>
                <a:schemeClr val="tx2">
                  <a:lumMod val="10000"/>
                </a:schemeClr>
              </a:solidFill>
            </a:rPr>
            <a:t>ما التغيرات التي تتوقعونها في مؤسستكم؟</a:t>
          </a:r>
          <a:endParaRPr lang="en-US" sz="2400" dirty="0">
            <a:solidFill>
              <a:schemeClr val="tx2">
                <a:lumMod val="10000"/>
              </a:schemeClr>
            </a:solidFill>
          </a:endParaRPr>
        </a:p>
      </dgm:t>
    </dgm:pt>
    <dgm:pt modelId="{82DBCAA3-B56E-4863-A20F-9236F483DB1D}" type="parTrans" cxnId="{6D7DE4BB-D1A7-452B-B43F-EA3A9B179D87}">
      <dgm:prSet/>
      <dgm:spPr/>
      <dgm:t>
        <a:bodyPr/>
        <a:lstStyle/>
        <a:p>
          <a:pPr rtl="1"/>
          <a:endParaRPr lang="ar-SA"/>
        </a:p>
      </dgm:t>
    </dgm:pt>
    <dgm:pt modelId="{D3588F9B-86B1-4FD6-BCED-2AA5B1742614}" type="sibTrans" cxnId="{6D7DE4BB-D1A7-452B-B43F-EA3A9B179D87}">
      <dgm:prSet/>
      <dgm:spPr/>
      <dgm:t>
        <a:bodyPr/>
        <a:lstStyle/>
        <a:p>
          <a:pPr rtl="1"/>
          <a:endParaRPr lang="ar-SA"/>
        </a:p>
      </dgm:t>
    </dgm:pt>
    <dgm:pt modelId="{924D27F7-EE82-4E81-AF4C-F1490768056B}">
      <dgm:prSet custT="1"/>
      <dgm:spPr/>
      <dgm:t>
        <a:bodyPr/>
        <a:lstStyle/>
        <a:p>
          <a:pPr rtl="1"/>
          <a:r>
            <a:rPr lang="ar-SA" sz="2400" dirty="0" smtClean="0">
              <a:solidFill>
                <a:schemeClr val="tx2">
                  <a:lumMod val="10000"/>
                </a:schemeClr>
              </a:solidFill>
            </a:rPr>
            <a:t>كيف سأخضع للتقويم, وما المعدل الزمني للتقويم؟</a:t>
          </a:r>
          <a:endParaRPr lang="en-US" sz="2400" dirty="0">
            <a:solidFill>
              <a:schemeClr val="tx2">
                <a:lumMod val="10000"/>
              </a:schemeClr>
            </a:solidFill>
          </a:endParaRPr>
        </a:p>
      </dgm:t>
    </dgm:pt>
    <dgm:pt modelId="{FE3FD35D-D16B-4566-B849-3EBD3DC9D66C}" type="parTrans" cxnId="{F2147C77-3402-4C7B-B1C1-93EE1852C3D9}">
      <dgm:prSet/>
      <dgm:spPr/>
      <dgm:t>
        <a:bodyPr/>
        <a:lstStyle/>
        <a:p>
          <a:pPr rtl="1"/>
          <a:endParaRPr lang="ar-SA"/>
        </a:p>
      </dgm:t>
    </dgm:pt>
    <dgm:pt modelId="{72A0905B-D02A-4ED2-AE17-DA2E204CCD92}" type="sibTrans" cxnId="{F2147C77-3402-4C7B-B1C1-93EE1852C3D9}">
      <dgm:prSet/>
      <dgm:spPr/>
      <dgm:t>
        <a:bodyPr/>
        <a:lstStyle/>
        <a:p>
          <a:pPr rtl="1"/>
          <a:endParaRPr lang="ar-SA"/>
        </a:p>
      </dgm:t>
    </dgm:pt>
    <dgm:pt modelId="{25DE3779-B0E1-4AD0-BEE0-71AB02DA3662}">
      <dgm:prSet custT="1"/>
      <dgm:spPr/>
      <dgm:t>
        <a:bodyPr/>
        <a:lstStyle/>
        <a:p>
          <a:pPr rtl="1"/>
          <a:r>
            <a:rPr lang="ar-SA" sz="2400" dirty="0" smtClean="0">
              <a:solidFill>
                <a:schemeClr val="tx2">
                  <a:lumMod val="10000"/>
                </a:schemeClr>
              </a:solidFill>
            </a:rPr>
            <a:t>عند الإنجاز في هذه الوظيفة ماهي الترقيات الممكنة وفي أي مدى زمني؟</a:t>
          </a:r>
          <a:endParaRPr lang="en-US" sz="2400" dirty="0">
            <a:solidFill>
              <a:schemeClr val="tx2">
                <a:lumMod val="10000"/>
              </a:schemeClr>
            </a:solidFill>
          </a:endParaRPr>
        </a:p>
      </dgm:t>
    </dgm:pt>
    <dgm:pt modelId="{C8E7D2FF-713E-4E34-94C8-6516E4BA2B25}" type="parTrans" cxnId="{B9E6AAC5-DB21-4424-B1B7-0D44D32F54BA}">
      <dgm:prSet/>
      <dgm:spPr/>
      <dgm:t>
        <a:bodyPr/>
        <a:lstStyle/>
        <a:p>
          <a:pPr rtl="1"/>
          <a:endParaRPr lang="ar-SA"/>
        </a:p>
      </dgm:t>
    </dgm:pt>
    <dgm:pt modelId="{00649905-9767-4816-9D32-B3EB6EE8C3D2}" type="sibTrans" cxnId="{B9E6AAC5-DB21-4424-B1B7-0D44D32F54BA}">
      <dgm:prSet/>
      <dgm:spPr/>
      <dgm:t>
        <a:bodyPr/>
        <a:lstStyle/>
        <a:p>
          <a:pPr rtl="1"/>
          <a:endParaRPr lang="ar-SA"/>
        </a:p>
      </dgm:t>
    </dgm:pt>
    <dgm:pt modelId="{EB5274AC-4AFA-4807-9309-4D7C9D4926F7}">
      <dgm:prSet custT="1"/>
      <dgm:spPr/>
      <dgm:t>
        <a:bodyPr/>
        <a:lstStyle/>
        <a:p>
          <a:pPr rtl="1"/>
          <a:r>
            <a:rPr lang="ar-SA" sz="2400" dirty="0" smtClean="0">
              <a:solidFill>
                <a:schemeClr val="tx2">
                  <a:lumMod val="10000"/>
                </a:schemeClr>
              </a:solidFill>
            </a:rPr>
            <a:t>ما العقبات التي تواجهونها في المؤسسة؟</a:t>
          </a:r>
          <a:endParaRPr lang="en-US" sz="2400" dirty="0">
            <a:solidFill>
              <a:schemeClr val="tx2">
                <a:lumMod val="10000"/>
              </a:schemeClr>
            </a:solidFill>
          </a:endParaRPr>
        </a:p>
      </dgm:t>
    </dgm:pt>
    <dgm:pt modelId="{99BDADBE-2905-442F-8CA3-091E8FEF92A4}" type="parTrans" cxnId="{81C7AF6F-73BF-4E3C-A41B-1A5007CEE18F}">
      <dgm:prSet/>
      <dgm:spPr/>
      <dgm:t>
        <a:bodyPr/>
        <a:lstStyle/>
        <a:p>
          <a:pPr rtl="1"/>
          <a:endParaRPr lang="ar-SA"/>
        </a:p>
      </dgm:t>
    </dgm:pt>
    <dgm:pt modelId="{4F7244F4-EE66-420A-B70D-BFEE6955844D}" type="sibTrans" cxnId="{81C7AF6F-73BF-4E3C-A41B-1A5007CEE18F}">
      <dgm:prSet/>
      <dgm:spPr/>
      <dgm:t>
        <a:bodyPr/>
        <a:lstStyle/>
        <a:p>
          <a:pPr rtl="1"/>
          <a:endParaRPr lang="ar-SA"/>
        </a:p>
      </dgm:t>
    </dgm:pt>
    <dgm:pt modelId="{8407E177-DB22-4690-B344-755D9541ECBC}" type="pres">
      <dgm:prSet presAssocID="{D0214968-F891-4D34-A58C-ABD79CD3A7D1}" presName="linear" presStyleCnt="0">
        <dgm:presLayoutVars>
          <dgm:animLvl val="lvl"/>
          <dgm:resizeHandles val="exact"/>
        </dgm:presLayoutVars>
      </dgm:prSet>
      <dgm:spPr/>
      <dgm:t>
        <a:bodyPr/>
        <a:lstStyle/>
        <a:p>
          <a:endParaRPr lang="en-US"/>
        </a:p>
      </dgm:t>
    </dgm:pt>
    <dgm:pt modelId="{CDDCBE42-5123-4879-BAFB-B5193936908D}" type="pres">
      <dgm:prSet presAssocID="{E2AEFEE8-0511-42BD-8B78-B3706CBEB775}" presName="parentText" presStyleLbl="node1" presStyleIdx="0" presStyleCnt="7" custLinFactY="-4558" custLinFactNeighborY="-100000">
        <dgm:presLayoutVars>
          <dgm:chMax val="0"/>
          <dgm:bulletEnabled val="1"/>
        </dgm:presLayoutVars>
      </dgm:prSet>
      <dgm:spPr/>
      <dgm:t>
        <a:bodyPr/>
        <a:lstStyle/>
        <a:p>
          <a:pPr rtl="1"/>
          <a:endParaRPr lang="ar-SA"/>
        </a:p>
      </dgm:t>
    </dgm:pt>
    <dgm:pt modelId="{CD0D739C-86A2-49CA-BAB0-F234AF7FEAD9}" type="pres">
      <dgm:prSet presAssocID="{E290C4C3-8DE2-4BC0-883F-CB45A4AC3F88}" presName="spacer" presStyleCnt="0"/>
      <dgm:spPr/>
    </dgm:pt>
    <dgm:pt modelId="{D50FB81D-85F4-403B-A113-0D8CAD27B214}" type="pres">
      <dgm:prSet presAssocID="{AE4B158B-C613-439F-AF62-A229E02CEEB8}" presName="parentText" presStyleLbl="node1" presStyleIdx="1" presStyleCnt="7" custLinFactY="-6873" custLinFactNeighborY="-100000">
        <dgm:presLayoutVars>
          <dgm:chMax val="0"/>
          <dgm:bulletEnabled val="1"/>
        </dgm:presLayoutVars>
      </dgm:prSet>
      <dgm:spPr/>
      <dgm:t>
        <a:bodyPr/>
        <a:lstStyle/>
        <a:p>
          <a:endParaRPr lang="en-US"/>
        </a:p>
      </dgm:t>
    </dgm:pt>
    <dgm:pt modelId="{326D3C61-829B-4413-8862-BADD43DD8FC5}" type="pres">
      <dgm:prSet presAssocID="{0044BE2F-6ED0-4A9E-9B09-B4A3BCF8716C}" presName="spacer" presStyleCnt="0"/>
      <dgm:spPr/>
    </dgm:pt>
    <dgm:pt modelId="{F6F2918C-D265-428D-A185-9A68D95EB781}" type="pres">
      <dgm:prSet presAssocID="{F932EE80-06BE-4DB6-AF46-9118166DE1A7}" presName="parentText" presStyleLbl="node1" presStyleIdx="2" presStyleCnt="7" custLinFactY="-142" custLinFactNeighborY="-100000">
        <dgm:presLayoutVars>
          <dgm:chMax val="0"/>
          <dgm:bulletEnabled val="1"/>
        </dgm:presLayoutVars>
      </dgm:prSet>
      <dgm:spPr/>
      <dgm:t>
        <a:bodyPr/>
        <a:lstStyle/>
        <a:p>
          <a:pPr rtl="1"/>
          <a:endParaRPr lang="ar-SA"/>
        </a:p>
      </dgm:t>
    </dgm:pt>
    <dgm:pt modelId="{C8AB0669-5727-4D0A-A391-0012B9275347}" type="pres">
      <dgm:prSet presAssocID="{8DEAEE0A-D4EA-428F-81AD-CD36997ADE05}" presName="spacer" presStyleCnt="0"/>
      <dgm:spPr/>
    </dgm:pt>
    <dgm:pt modelId="{DB639163-B09E-46CD-AF4F-1E1809F4D9B7}" type="pres">
      <dgm:prSet presAssocID="{EB5274AC-4AFA-4807-9309-4D7C9D4926F7}" presName="parentText" presStyleLbl="node1" presStyleIdx="3" presStyleCnt="7" custLinFactNeighborY="-57176">
        <dgm:presLayoutVars>
          <dgm:chMax val="0"/>
          <dgm:bulletEnabled val="1"/>
        </dgm:presLayoutVars>
      </dgm:prSet>
      <dgm:spPr/>
      <dgm:t>
        <a:bodyPr/>
        <a:lstStyle/>
        <a:p>
          <a:pPr rtl="1"/>
          <a:endParaRPr lang="ar-SA"/>
        </a:p>
      </dgm:t>
    </dgm:pt>
    <dgm:pt modelId="{88B8BF90-8981-4C91-B06B-63B9C35248AD}" type="pres">
      <dgm:prSet presAssocID="{4F7244F4-EE66-420A-B70D-BFEE6955844D}" presName="spacer" presStyleCnt="0"/>
      <dgm:spPr/>
    </dgm:pt>
    <dgm:pt modelId="{2BD268A2-22EB-434E-8DCD-FE7C76CA1A7D}" type="pres">
      <dgm:prSet presAssocID="{B77C9C11-1885-4488-A8EF-7303CE4D22E4}" presName="parentText" presStyleLbl="node1" presStyleIdx="4" presStyleCnt="7" custLinFactNeighborX="4854" custLinFactNeighborY="-43271">
        <dgm:presLayoutVars>
          <dgm:chMax val="0"/>
          <dgm:bulletEnabled val="1"/>
        </dgm:presLayoutVars>
      </dgm:prSet>
      <dgm:spPr/>
      <dgm:t>
        <a:bodyPr/>
        <a:lstStyle/>
        <a:p>
          <a:endParaRPr lang="en-US"/>
        </a:p>
      </dgm:t>
    </dgm:pt>
    <dgm:pt modelId="{5A8491EE-4A7C-4A3B-8644-32B01BA44716}" type="pres">
      <dgm:prSet presAssocID="{D3588F9B-86B1-4FD6-BCED-2AA5B1742614}" presName="spacer" presStyleCnt="0"/>
      <dgm:spPr/>
    </dgm:pt>
    <dgm:pt modelId="{FBC7E60D-2D4A-4BEA-B946-59A1D9945261}" type="pres">
      <dgm:prSet presAssocID="{924D27F7-EE82-4E81-AF4C-F1490768056B}" presName="parentText" presStyleLbl="node1" presStyleIdx="5" presStyleCnt="7" custLinFactNeighborX="4854" custLinFactNeighborY="-43271">
        <dgm:presLayoutVars>
          <dgm:chMax val="0"/>
          <dgm:bulletEnabled val="1"/>
        </dgm:presLayoutVars>
      </dgm:prSet>
      <dgm:spPr/>
      <dgm:t>
        <a:bodyPr/>
        <a:lstStyle/>
        <a:p>
          <a:endParaRPr lang="en-US"/>
        </a:p>
      </dgm:t>
    </dgm:pt>
    <dgm:pt modelId="{EC189144-DD68-46B4-822A-7BA3045F74BB}" type="pres">
      <dgm:prSet presAssocID="{72A0905B-D02A-4ED2-AE17-DA2E204CCD92}" presName="spacer" presStyleCnt="0"/>
      <dgm:spPr/>
    </dgm:pt>
    <dgm:pt modelId="{D8865E2F-8E5F-4103-9DC1-82528787EFB7}" type="pres">
      <dgm:prSet presAssocID="{25DE3779-B0E1-4AD0-BEE0-71AB02DA3662}" presName="parentText" presStyleLbl="node1" presStyleIdx="6" presStyleCnt="7" custLinFactNeighborX="4854" custLinFactNeighborY="-43271">
        <dgm:presLayoutVars>
          <dgm:chMax val="0"/>
          <dgm:bulletEnabled val="1"/>
        </dgm:presLayoutVars>
      </dgm:prSet>
      <dgm:spPr/>
      <dgm:t>
        <a:bodyPr/>
        <a:lstStyle/>
        <a:p>
          <a:endParaRPr lang="en-US"/>
        </a:p>
      </dgm:t>
    </dgm:pt>
  </dgm:ptLst>
  <dgm:cxnLst>
    <dgm:cxn modelId="{351C0C4E-8C80-48F8-B2E5-8B87C5C2657A}" type="presOf" srcId="{D0214968-F891-4D34-A58C-ABD79CD3A7D1}" destId="{8407E177-DB22-4690-B344-755D9541ECBC}" srcOrd="0" destOrd="0" presId="urn:microsoft.com/office/officeart/2005/8/layout/vList2"/>
    <dgm:cxn modelId="{57461C55-1FAC-45A3-9558-97776BFFE4E1}" srcId="{D0214968-F891-4D34-A58C-ABD79CD3A7D1}" destId="{F932EE80-06BE-4DB6-AF46-9118166DE1A7}" srcOrd="2" destOrd="0" parTransId="{EE232CB8-6AFE-4B03-8F7E-312BB5C3D985}" sibTransId="{8DEAEE0A-D4EA-428F-81AD-CD36997ADE05}"/>
    <dgm:cxn modelId="{6D7DE4BB-D1A7-452B-B43F-EA3A9B179D87}" srcId="{D0214968-F891-4D34-A58C-ABD79CD3A7D1}" destId="{B77C9C11-1885-4488-A8EF-7303CE4D22E4}" srcOrd="4" destOrd="0" parTransId="{82DBCAA3-B56E-4863-A20F-9236F483DB1D}" sibTransId="{D3588F9B-86B1-4FD6-BCED-2AA5B1742614}"/>
    <dgm:cxn modelId="{33C08124-E965-4612-B3D8-51BBF32BFCBE}" type="presOf" srcId="{B77C9C11-1885-4488-A8EF-7303CE4D22E4}" destId="{2BD268A2-22EB-434E-8DCD-FE7C76CA1A7D}" srcOrd="0" destOrd="0" presId="urn:microsoft.com/office/officeart/2005/8/layout/vList2"/>
    <dgm:cxn modelId="{0C8CD713-5902-4472-AA3D-6178ADCFEEF9}" type="presOf" srcId="{EB5274AC-4AFA-4807-9309-4D7C9D4926F7}" destId="{DB639163-B09E-46CD-AF4F-1E1809F4D9B7}" srcOrd="0" destOrd="0" presId="urn:microsoft.com/office/officeart/2005/8/layout/vList2"/>
    <dgm:cxn modelId="{CD7C2822-D87E-4A23-9E28-9A954E8DB6FC}" type="presOf" srcId="{924D27F7-EE82-4E81-AF4C-F1490768056B}" destId="{FBC7E60D-2D4A-4BEA-B946-59A1D9945261}" srcOrd="0" destOrd="0" presId="urn:microsoft.com/office/officeart/2005/8/layout/vList2"/>
    <dgm:cxn modelId="{B9E6AAC5-DB21-4424-B1B7-0D44D32F54BA}" srcId="{D0214968-F891-4D34-A58C-ABD79CD3A7D1}" destId="{25DE3779-B0E1-4AD0-BEE0-71AB02DA3662}" srcOrd="6" destOrd="0" parTransId="{C8E7D2FF-713E-4E34-94C8-6516E4BA2B25}" sibTransId="{00649905-9767-4816-9D32-B3EB6EE8C3D2}"/>
    <dgm:cxn modelId="{2AF97B5B-61E7-4F55-8686-156751C347C9}" type="presOf" srcId="{E2AEFEE8-0511-42BD-8B78-B3706CBEB775}" destId="{CDDCBE42-5123-4879-BAFB-B5193936908D}" srcOrd="0" destOrd="0" presId="urn:microsoft.com/office/officeart/2005/8/layout/vList2"/>
    <dgm:cxn modelId="{5E0A7F60-7446-4BDA-A06A-00AAC512B740}" srcId="{D0214968-F891-4D34-A58C-ABD79CD3A7D1}" destId="{AE4B158B-C613-439F-AF62-A229E02CEEB8}" srcOrd="1" destOrd="0" parTransId="{27731628-187F-4B04-BC88-E13AE3B2D521}" sibTransId="{0044BE2F-6ED0-4A9E-9B09-B4A3BCF8716C}"/>
    <dgm:cxn modelId="{FC93FE78-9F8A-4EE1-908D-4A08E44B491F}" type="presOf" srcId="{25DE3779-B0E1-4AD0-BEE0-71AB02DA3662}" destId="{D8865E2F-8E5F-4103-9DC1-82528787EFB7}" srcOrd="0" destOrd="0" presId="urn:microsoft.com/office/officeart/2005/8/layout/vList2"/>
    <dgm:cxn modelId="{31E93C82-1857-4165-95C4-6714FBA6FF8E}" type="presOf" srcId="{F932EE80-06BE-4DB6-AF46-9118166DE1A7}" destId="{F6F2918C-D265-428D-A185-9A68D95EB781}" srcOrd="0" destOrd="0" presId="urn:microsoft.com/office/officeart/2005/8/layout/vList2"/>
    <dgm:cxn modelId="{F2147C77-3402-4C7B-B1C1-93EE1852C3D9}" srcId="{D0214968-F891-4D34-A58C-ABD79CD3A7D1}" destId="{924D27F7-EE82-4E81-AF4C-F1490768056B}" srcOrd="5" destOrd="0" parTransId="{FE3FD35D-D16B-4566-B849-3EBD3DC9D66C}" sibTransId="{72A0905B-D02A-4ED2-AE17-DA2E204CCD92}"/>
    <dgm:cxn modelId="{CA27350C-1DBF-4FD5-9665-6F817CF1AEB1}" srcId="{D0214968-F891-4D34-A58C-ABD79CD3A7D1}" destId="{E2AEFEE8-0511-42BD-8B78-B3706CBEB775}" srcOrd="0" destOrd="0" parTransId="{BF4C5AF2-93CF-40F3-B658-7DF14097E765}" sibTransId="{E290C4C3-8DE2-4BC0-883F-CB45A4AC3F88}"/>
    <dgm:cxn modelId="{81C7AF6F-73BF-4E3C-A41B-1A5007CEE18F}" srcId="{D0214968-F891-4D34-A58C-ABD79CD3A7D1}" destId="{EB5274AC-4AFA-4807-9309-4D7C9D4926F7}" srcOrd="3" destOrd="0" parTransId="{99BDADBE-2905-442F-8CA3-091E8FEF92A4}" sibTransId="{4F7244F4-EE66-420A-B70D-BFEE6955844D}"/>
    <dgm:cxn modelId="{B4616734-BEC0-4E2F-9269-19F77F21243F}" type="presOf" srcId="{AE4B158B-C613-439F-AF62-A229E02CEEB8}" destId="{D50FB81D-85F4-403B-A113-0D8CAD27B214}" srcOrd="0" destOrd="0" presId="urn:microsoft.com/office/officeart/2005/8/layout/vList2"/>
    <dgm:cxn modelId="{CE8A0200-C2AF-4BF8-A7E2-C2EA8926E5EF}" type="presParOf" srcId="{8407E177-DB22-4690-B344-755D9541ECBC}" destId="{CDDCBE42-5123-4879-BAFB-B5193936908D}" srcOrd="0" destOrd="0" presId="urn:microsoft.com/office/officeart/2005/8/layout/vList2"/>
    <dgm:cxn modelId="{A68430AF-241E-491C-8425-DE018F3E4FE3}" type="presParOf" srcId="{8407E177-DB22-4690-B344-755D9541ECBC}" destId="{CD0D739C-86A2-49CA-BAB0-F234AF7FEAD9}" srcOrd="1" destOrd="0" presId="urn:microsoft.com/office/officeart/2005/8/layout/vList2"/>
    <dgm:cxn modelId="{B0440770-B9D8-42EB-8D3F-B71E0450B554}" type="presParOf" srcId="{8407E177-DB22-4690-B344-755D9541ECBC}" destId="{D50FB81D-85F4-403B-A113-0D8CAD27B214}" srcOrd="2" destOrd="0" presId="urn:microsoft.com/office/officeart/2005/8/layout/vList2"/>
    <dgm:cxn modelId="{61C529F1-91D9-4957-BC2F-A78242EE3A02}" type="presParOf" srcId="{8407E177-DB22-4690-B344-755D9541ECBC}" destId="{326D3C61-829B-4413-8862-BADD43DD8FC5}" srcOrd="3" destOrd="0" presId="urn:microsoft.com/office/officeart/2005/8/layout/vList2"/>
    <dgm:cxn modelId="{213E0C4D-63CA-4B14-A048-2C9688D7E213}" type="presParOf" srcId="{8407E177-DB22-4690-B344-755D9541ECBC}" destId="{F6F2918C-D265-428D-A185-9A68D95EB781}" srcOrd="4" destOrd="0" presId="urn:microsoft.com/office/officeart/2005/8/layout/vList2"/>
    <dgm:cxn modelId="{5291D6C2-3564-4CC0-9C69-93340FC20B04}" type="presParOf" srcId="{8407E177-DB22-4690-B344-755D9541ECBC}" destId="{C8AB0669-5727-4D0A-A391-0012B9275347}" srcOrd="5" destOrd="0" presId="urn:microsoft.com/office/officeart/2005/8/layout/vList2"/>
    <dgm:cxn modelId="{50A56136-72E5-4325-9B41-E5C2D875D4C1}" type="presParOf" srcId="{8407E177-DB22-4690-B344-755D9541ECBC}" destId="{DB639163-B09E-46CD-AF4F-1E1809F4D9B7}" srcOrd="6" destOrd="0" presId="urn:microsoft.com/office/officeart/2005/8/layout/vList2"/>
    <dgm:cxn modelId="{942D4103-40CE-4DEB-9852-2A0116924C7C}" type="presParOf" srcId="{8407E177-DB22-4690-B344-755D9541ECBC}" destId="{88B8BF90-8981-4C91-B06B-63B9C35248AD}" srcOrd="7" destOrd="0" presId="urn:microsoft.com/office/officeart/2005/8/layout/vList2"/>
    <dgm:cxn modelId="{F7003A9D-AC39-4162-87ED-652831CC6C04}" type="presParOf" srcId="{8407E177-DB22-4690-B344-755D9541ECBC}" destId="{2BD268A2-22EB-434E-8DCD-FE7C76CA1A7D}" srcOrd="8" destOrd="0" presId="urn:microsoft.com/office/officeart/2005/8/layout/vList2"/>
    <dgm:cxn modelId="{32C1F942-B9BF-4DE2-BE78-92E4D2F58072}" type="presParOf" srcId="{8407E177-DB22-4690-B344-755D9541ECBC}" destId="{5A8491EE-4A7C-4A3B-8644-32B01BA44716}" srcOrd="9" destOrd="0" presId="urn:microsoft.com/office/officeart/2005/8/layout/vList2"/>
    <dgm:cxn modelId="{542AE973-7607-477F-9E10-60D3C3E40F31}" type="presParOf" srcId="{8407E177-DB22-4690-B344-755D9541ECBC}" destId="{FBC7E60D-2D4A-4BEA-B946-59A1D9945261}" srcOrd="10" destOrd="0" presId="urn:microsoft.com/office/officeart/2005/8/layout/vList2"/>
    <dgm:cxn modelId="{5D89E9B6-005E-4414-A9F3-3E71768688FD}" type="presParOf" srcId="{8407E177-DB22-4690-B344-755D9541ECBC}" destId="{EC189144-DD68-46B4-822A-7BA3045F74BB}" srcOrd="11" destOrd="0" presId="urn:microsoft.com/office/officeart/2005/8/layout/vList2"/>
    <dgm:cxn modelId="{F18E79F3-E2B1-4791-A5B4-EFFFC2AF737F}" type="presParOf" srcId="{8407E177-DB22-4690-B344-755D9541ECBC}" destId="{D8865E2F-8E5F-4103-9DC1-82528787EFB7}"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0352DA9-D8A2-4F15-80AD-1F75E5F8661A}" type="doc">
      <dgm:prSet loTypeId="urn:microsoft.com/office/officeart/2005/8/layout/vList3#1" loCatId="picture" qsTypeId="urn:microsoft.com/office/officeart/2005/8/quickstyle/simple1" qsCatId="simple" csTypeId="urn:microsoft.com/office/officeart/2005/8/colors/accent3_1" csCatId="accent3" phldr="1"/>
      <dgm:spPr/>
    </dgm:pt>
    <dgm:pt modelId="{F07817E3-CD9E-456F-884D-1564ADAA404E}">
      <dgm:prSet phldrT="[نص]" custT="1"/>
      <dgm:spPr/>
      <dgm:t>
        <a:bodyPr/>
        <a:lstStyle/>
        <a:p>
          <a:pPr rtl="1"/>
          <a:r>
            <a:rPr lang="ar-SA" sz="2400" dirty="0" smtClean="0"/>
            <a:t>تدوين أهم مجرياتها</a:t>
          </a:r>
          <a:endParaRPr lang="ar-SA" sz="2400" dirty="0"/>
        </a:p>
      </dgm:t>
    </dgm:pt>
    <dgm:pt modelId="{F4CD10A5-DD49-4E2D-B517-DB25BECD3902}" type="parTrans" cxnId="{7F6AFD8C-73F7-423F-942B-D9E3ABBA22E9}">
      <dgm:prSet/>
      <dgm:spPr/>
      <dgm:t>
        <a:bodyPr/>
        <a:lstStyle/>
        <a:p>
          <a:pPr rtl="1"/>
          <a:endParaRPr lang="ar-SA"/>
        </a:p>
      </dgm:t>
    </dgm:pt>
    <dgm:pt modelId="{25A97BA2-3C19-4D27-80E4-51339E6B1725}" type="sibTrans" cxnId="{7F6AFD8C-73F7-423F-942B-D9E3ABBA22E9}">
      <dgm:prSet/>
      <dgm:spPr/>
      <dgm:t>
        <a:bodyPr/>
        <a:lstStyle/>
        <a:p>
          <a:pPr rtl="1"/>
          <a:endParaRPr lang="ar-SA"/>
        </a:p>
      </dgm:t>
    </dgm:pt>
    <dgm:pt modelId="{13B7B45A-679F-43F6-AF8C-0F6539508077}">
      <dgm:prSet phldrT="[نص]" custT="1"/>
      <dgm:spPr/>
      <dgm:t>
        <a:bodyPr/>
        <a:lstStyle/>
        <a:p>
          <a:pPr rtl="1"/>
          <a:r>
            <a:rPr lang="ar-SA" sz="2400" dirty="0" smtClean="0"/>
            <a:t>إرسال خطاب شكر </a:t>
          </a:r>
          <a:endParaRPr lang="ar-SA" sz="2400" dirty="0"/>
        </a:p>
      </dgm:t>
    </dgm:pt>
    <dgm:pt modelId="{76CC2251-9D21-48EF-BE72-8A30C8D10CF3}" type="parTrans" cxnId="{1A09F570-5EA1-455F-9AA5-118270A5F5FD}">
      <dgm:prSet/>
      <dgm:spPr/>
      <dgm:t>
        <a:bodyPr/>
        <a:lstStyle/>
        <a:p>
          <a:pPr rtl="1"/>
          <a:endParaRPr lang="ar-SA"/>
        </a:p>
      </dgm:t>
    </dgm:pt>
    <dgm:pt modelId="{1290261B-792E-4EB2-A33D-9DBF2A7364B2}" type="sibTrans" cxnId="{1A09F570-5EA1-455F-9AA5-118270A5F5FD}">
      <dgm:prSet/>
      <dgm:spPr/>
      <dgm:t>
        <a:bodyPr/>
        <a:lstStyle/>
        <a:p>
          <a:pPr rtl="1"/>
          <a:endParaRPr lang="ar-SA"/>
        </a:p>
      </dgm:t>
    </dgm:pt>
    <dgm:pt modelId="{3E3F16F3-0FAB-4614-A700-59FC40281C2B}">
      <dgm:prSet phldrT="[نص]" custT="1"/>
      <dgm:spPr/>
      <dgm:t>
        <a:bodyPr/>
        <a:lstStyle/>
        <a:p>
          <a:pPr rtl="1"/>
          <a:r>
            <a:rPr lang="ar-SA" sz="2400" dirty="0" smtClean="0"/>
            <a:t>لا تكن متسرعا في الاتصال لمعرفة النتيجة</a:t>
          </a:r>
          <a:endParaRPr lang="ar-SA" sz="2400" dirty="0"/>
        </a:p>
      </dgm:t>
    </dgm:pt>
    <dgm:pt modelId="{11F17C72-38EC-45EE-A6A1-7C3F2B2B400B}" type="parTrans" cxnId="{9AFCC614-6116-47D5-A23F-48DD661FC7B5}">
      <dgm:prSet/>
      <dgm:spPr/>
      <dgm:t>
        <a:bodyPr/>
        <a:lstStyle/>
        <a:p>
          <a:pPr rtl="1"/>
          <a:endParaRPr lang="ar-SA"/>
        </a:p>
      </dgm:t>
    </dgm:pt>
    <dgm:pt modelId="{32F1407F-E706-4F09-8135-D5E4A81AEBC3}" type="sibTrans" cxnId="{9AFCC614-6116-47D5-A23F-48DD661FC7B5}">
      <dgm:prSet/>
      <dgm:spPr/>
      <dgm:t>
        <a:bodyPr/>
        <a:lstStyle/>
        <a:p>
          <a:pPr rtl="1"/>
          <a:endParaRPr lang="ar-SA"/>
        </a:p>
      </dgm:t>
    </dgm:pt>
    <dgm:pt modelId="{437E8514-AEFF-4584-AD1D-F057D330A5A0}">
      <dgm:prSet phldrT="[نص]" custT="1"/>
      <dgm:spPr/>
      <dgm:t>
        <a:bodyPr/>
        <a:lstStyle/>
        <a:p>
          <a:pPr rtl="1"/>
          <a:r>
            <a:rPr lang="ar-SA" sz="2400" dirty="0" smtClean="0"/>
            <a:t>في حالة اختيار شخص آخر تقوم بإرسال خطاب شكر </a:t>
          </a:r>
          <a:endParaRPr lang="ar-SA" sz="2400" dirty="0"/>
        </a:p>
      </dgm:t>
    </dgm:pt>
    <dgm:pt modelId="{3A8BB4F9-D89A-4022-A044-200351418C92}" type="parTrans" cxnId="{90C3A51D-2E84-4D91-8448-146B3356E0D4}">
      <dgm:prSet/>
      <dgm:spPr/>
      <dgm:t>
        <a:bodyPr/>
        <a:lstStyle/>
        <a:p>
          <a:pPr rtl="1"/>
          <a:endParaRPr lang="ar-SA"/>
        </a:p>
      </dgm:t>
    </dgm:pt>
    <dgm:pt modelId="{9455CF6A-A7F6-48CE-BFF5-1413B66C52B6}" type="sibTrans" cxnId="{90C3A51D-2E84-4D91-8448-146B3356E0D4}">
      <dgm:prSet/>
      <dgm:spPr/>
      <dgm:t>
        <a:bodyPr/>
        <a:lstStyle/>
        <a:p>
          <a:pPr rtl="1"/>
          <a:endParaRPr lang="ar-SA"/>
        </a:p>
      </dgm:t>
    </dgm:pt>
    <dgm:pt modelId="{F3D44D3E-2333-4C69-9F06-A767E905D8CA}" type="pres">
      <dgm:prSet presAssocID="{70352DA9-D8A2-4F15-80AD-1F75E5F8661A}" presName="linearFlow" presStyleCnt="0">
        <dgm:presLayoutVars>
          <dgm:dir/>
          <dgm:resizeHandles val="exact"/>
        </dgm:presLayoutVars>
      </dgm:prSet>
      <dgm:spPr/>
    </dgm:pt>
    <dgm:pt modelId="{8E355160-DA42-4D66-BEA5-540D0372D275}" type="pres">
      <dgm:prSet presAssocID="{F07817E3-CD9E-456F-884D-1564ADAA404E}" presName="composite" presStyleCnt="0"/>
      <dgm:spPr/>
    </dgm:pt>
    <dgm:pt modelId="{6A04925E-47DE-4927-A294-11EC82DA4509}" type="pres">
      <dgm:prSet presAssocID="{F07817E3-CD9E-456F-884D-1564ADAA404E}" presName="imgShp" presStyleLbl="fgImgPlace1" presStyleIdx="0" presStyleCnt="4" custScaleX="136905" custScaleY="137999" custLinFactNeighborX="-4583" custLinFactNeighborY="-393"/>
      <dgm:spPr/>
      <dgm:t>
        <a:bodyPr/>
        <a:lstStyle/>
        <a:p>
          <a:pPr rtl="1"/>
          <a:endParaRPr lang="ar-SA"/>
        </a:p>
      </dgm:t>
    </dgm:pt>
    <dgm:pt modelId="{92D1390B-A766-4138-8EC7-6863E408B038}" type="pres">
      <dgm:prSet presAssocID="{F07817E3-CD9E-456F-884D-1564ADAA404E}" presName="txShp" presStyleLbl="node1" presStyleIdx="0" presStyleCnt="4">
        <dgm:presLayoutVars>
          <dgm:bulletEnabled val="1"/>
        </dgm:presLayoutVars>
      </dgm:prSet>
      <dgm:spPr/>
      <dgm:t>
        <a:bodyPr/>
        <a:lstStyle/>
        <a:p>
          <a:pPr rtl="1"/>
          <a:endParaRPr lang="ar-SA"/>
        </a:p>
      </dgm:t>
    </dgm:pt>
    <dgm:pt modelId="{4B05A00A-B226-4E36-953A-20E131446B19}" type="pres">
      <dgm:prSet presAssocID="{25A97BA2-3C19-4D27-80E4-51339E6B1725}" presName="spacing" presStyleCnt="0"/>
      <dgm:spPr/>
    </dgm:pt>
    <dgm:pt modelId="{8A073F65-0FDE-4F79-80E3-60FF6782EE12}" type="pres">
      <dgm:prSet presAssocID="{13B7B45A-679F-43F6-AF8C-0F6539508077}" presName="composite" presStyleCnt="0"/>
      <dgm:spPr/>
    </dgm:pt>
    <dgm:pt modelId="{EEB4E062-51AF-492E-AAAA-92BBB99B5342}" type="pres">
      <dgm:prSet presAssocID="{13B7B45A-679F-43F6-AF8C-0F6539508077}" presName="imgShp" presStyleLbl="fgImgPlace1" presStyleIdx="1" presStyleCnt="4" custScaleX="130664" custScaleY="140274" custLinFactNeighborX="-1950" custLinFactNeighborY="2490"/>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E803E610-2DD8-4FA8-BAC4-0711E9E2EE6C}" type="pres">
      <dgm:prSet presAssocID="{13B7B45A-679F-43F6-AF8C-0F6539508077}" presName="txShp" presStyleLbl="node1" presStyleIdx="1" presStyleCnt="4">
        <dgm:presLayoutVars>
          <dgm:bulletEnabled val="1"/>
        </dgm:presLayoutVars>
      </dgm:prSet>
      <dgm:spPr/>
      <dgm:t>
        <a:bodyPr/>
        <a:lstStyle/>
        <a:p>
          <a:pPr rtl="1"/>
          <a:endParaRPr lang="ar-SA"/>
        </a:p>
      </dgm:t>
    </dgm:pt>
    <dgm:pt modelId="{8F453ABC-CDE2-4D65-AD42-A41E371B375C}" type="pres">
      <dgm:prSet presAssocID="{1290261B-792E-4EB2-A33D-9DBF2A7364B2}" presName="spacing" presStyleCnt="0"/>
      <dgm:spPr/>
    </dgm:pt>
    <dgm:pt modelId="{24DD5D58-1AC6-4E17-A44E-AB115E43DB91}" type="pres">
      <dgm:prSet presAssocID="{3E3F16F3-0FAB-4614-A700-59FC40281C2B}" presName="composite" presStyleCnt="0"/>
      <dgm:spPr/>
    </dgm:pt>
    <dgm:pt modelId="{213D00B1-F234-4A20-9C72-C71B95FEF47E}" type="pres">
      <dgm:prSet presAssocID="{3E3F16F3-0FAB-4614-A700-59FC40281C2B}" presName="imgShp" presStyleLbl="fgImgPlace1" presStyleIdx="2" presStyleCnt="4" custScaleX="150370" custScaleY="134187" custLinFactNeighborX="-12725" custLinFactNeighborY="897"/>
      <dgm:spPr>
        <a:blipFill>
          <a:blip xmlns:r="http://schemas.openxmlformats.org/officeDocument/2006/relationships" r:embed="rId2">
            <a:extLst>
              <a:ext uri="{28A0092B-C50C-407E-A947-70E740481C1C}">
                <a14:useLocalDpi xmlns:a14="http://schemas.microsoft.com/office/drawing/2010/main" val="0"/>
              </a:ext>
            </a:extLst>
          </a:blip>
          <a:srcRect/>
          <a:stretch>
            <a:fillRect l="-19000" r="-19000"/>
          </a:stretch>
        </a:blipFill>
      </dgm:spPr>
    </dgm:pt>
    <dgm:pt modelId="{BD1B610A-D7C4-468D-B40F-318320C3D290}" type="pres">
      <dgm:prSet presAssocID="{3E3F16F3-0FAB-4614-A700-59FC40281C2B}" presName="txShp" presStyleLbl="node1" presStyleIdx="2" presStyleCnt="4">
        <dgm:presLayoutVars>
          <dgm:bulletEnabled val="1"/>
        </dgm:presLayoutVars>
      </dgm:prSet>
      <dgm:spPr/>
      <dgm:t>
        <a:bodyPr/>
        <a:lstStyle/>
        <a:p>
          <a:endParaRPr lang="en-US"/>
        </a:p>
      </dgm:t>
    </dgm:pt>
    <dgm:pt modelId="{332BA4B4-C6C6-4513-B187-E197ACE7844F}" type="pres">
      <dgm:prSet presAssocID="{32F1407F-E706-4F09-8135-D5E4A81AEBC3}" presName="spacing" presStyleCnt="0"/>
      <dgm:spPr/>
    </dgm:pt>
    <dgm:pt modelId="{02A36AC4-DFC7-4108-91CC-C3F8F84CE925}" type="pres">
      <dgm:prSet presAssocID="{437E8514-AEFF-4584-AD1D-F057D330A5A0}" presName="composite" presStyleCnt="0"/>
      <dgm:spPr/>
    </dgm:pt>
    <dgm:pt modelId="{6AEB49C5-63C8-4796-B439-AD010C308079}" type="pres">
      <dgm:prSet presAssocID="{437E8514-AEFF-4584-AD1D-F057D330A5A0}" presName="imgShp" presStyleLbl="fgImgPlace1" presStyleIdx="3" presStyleCnt="4" custScaleX="142726" custScaleY="129982"/>
      <dgm:spPr>
        <a:blipFill>
          <a:blip xmlns:r="http://schemas.openxmlformats.org/officeDocument/2006/relationships" r:embed="rId3">
            <a:extLst>
              <a:ext uri="{28A0092B-C50C-407E-A947-70E740481C1C}">
                <a14:useLocalDpi xmlns:a14="http://schemas.microsoft.com/office/drawing/2010/main" val="0"/>
              </a:ext>
            </a:extLst>
          </a:blip>
          <a:srcRect/>
          <a:stretch>
            <a:fillRect l="-10000" r="-10000"/>
          </a:stretch>
        </a:blipFill>
      </dgm:spPr>
    </dgm:pt>
    <dgm:pt modelId="{38703784-C5E0-42C9-BFA6-7DC9D731AAFD}" type="pres">
      <dgm:prSet presAssocID="{437E8514-AEFF-4584-AD1D-F057D330A5A0}" presName="txShp" presStyleLbl="node1" presStyleIdx="3" presStyleCnt="4">
        <dgm:presLayoutVars>
          <dgm:bulletEnabled val="1"/>
        </dgm:presLayoutVars>
      </dgm:prSet>
      <dgm:spPr/>
      <dgm:t>
        <a:bodyPr/>
        <a:lstStyle/>
        <a:p>
          <a:pPr rtl="1"/>
          <a:endParaRPr lang="ar-SA"/>
        </a:p>
      </dgm:t>
    </dgm:pt>
  </dgm:ptLst>
  <dgm:cxnLst>
    <dgm:cxn modelId="{9AFCC614-6116-47D5-A23F-48DD661FC7B5}" srcId="{70352DA9-D8A2-4F15-80AD-1F75E5F8661A}" destId="{3E3F16F3-0FAB-4614-A700-59FC40281C2B}" srcOrd="2" destOrd="0" parTransId="{11F17C72-38EC-45EE-A6A1-7C3F2B2B400B}" sibTransId="{32F1407F-E706-4F09-8135-D5E4A81AEBC3}"/>
    <dgm:cxn modelId="{6DA8269B-4DE9-42DD-8B01-DEF5F414B62C}" type="presOf" srcId="{13B7B45A-679F-43F6-AF8C-0F6539508077}" destId="{E803E610-2DD8-4FA8-BAC4-0711E9E2EE6C}" srcOrd="0" destOrd="0" presId="urn:microsoft.com/office/officeart/2005/8/layout/vList3#1"/>
    <dgm:cxn modelId="{1A09F570-5EA1-455F-9AA5-118270A5F5FD}" srcId="{70352DA9-D8A2-4F15-80AD-1F75E5F8661A}" destId="{13B7B45A-679F-43F6-AF8C-0F6539508077}" srcOrd="1" destOrd="0" parTransId="{76CC2251-9D21-48EF-BE72-8A30C8D10CF3}" sibTransId="{1290261B-792E-4EB2-A33D-9DBF2A7364B2}"/>
    <dgm:cxn modelId="{9BA1440D-2EBE-49F1-9FBE-134E67AB0ACD}" type="presOf" srcId="{3E3F16F3-0FAB-4614-A700-59FC40281C2B}" destId="{BD1B610A-D7C4-468D-B40F-318320C3D290}" srcOrd="0" destOrd="0" presId="urn:microsoft.com/office/officeart/2005/8/layout/vList3#1"/>
    <dgm:cxn modelId="{90C3A51D-2E84-4D91-8448-146B3356E0D4}" srcId="{70352DA9-D8A2-4F15-80AD-1F75E5F8661A}" destId="{437E8514-AEFF-4584-AD1D-F057D330A5A0}" srcOrd="3" destOrd="0" parTransId="{3A8BB4F9-D89A-4022-A044-200351418C92}" sibTransId="{9455CF6A-A7F6-48CE-BFF5-1413B66C52B6}"/>
    <dgm:cxn modelId="{1DC459A5-84D9-40E5-B70F-C86209224DEB}" type="presOf" srcId="{70352DA9-D8A2-4F15-80AD-1F75E5F8661A}" destId="{F3D44D3E-2333-4C69-9F06-A767E905D8CA}" srcOrd="0" destOrd="0" presId="urn:microsoft.com/office/officeart/2005/8/layout/vList3#1"/>
    <dgm:cxn modelId="{4F37A350-2DBF-46D0-AC68-327C620E7BB1}" type="presOf" srcId="{F07817E3-CD9E-456F-884D-1564ADAA404E}" destId="{92D1390B-A766-4138-8EC7-6863E408B038}" srcOrd="0" destOrd="0" presId="urn:microsoft.com/office/officeart/2005/8/layout/vList3#1"/>
    <dgm:cxn modelId="{7F6AFD8C-73F7-423F-942B-D9E3ABBA22E9}" srcId="{70352DA9-D8A2-4F15-80AD-1F75E5F8661A}" destId="{F07817E3-CD9E-456F-884D-1564ADAA404E}" srcOrd="0" destOrd="0" parTransId="{F4CD10A5-DD49-4E2D-B517-DB25BECD3902}" sibTransId="{25A97BA2-3C19-4D27-80E4-51339E6B1725}"/>
    <dgm:cxn modelId="{3B92D2B0-AD6D-4900-AA92-6368D68A5072}" type="presOf" srcId="{437E8514-AEFF-4584-AD1D-F057D330A5A0}" destId="{38703784-C5E0-42C9-BFA6-7DC9D731AAFD}" srcOrd="0" destOrd="0" presId="urn:microsoft.com/office/officeart/2005/8/layout/vList3#1"/>
    <dgm:cxn modelId="{AD019E3F-966F-45E7-8954-76C9D0E231B8}" type="presParOf" srcId="{F3D44D3E-2333-4C69-9F06-A767E905D8CA}" destId="{8E355160-DA42-4D66-BEA5-540D0372D275}" srcOrd="0" destOrd="0" presId="urn:microsoft.com/office/officeart/2005/8/layout/vList3#1"/>
    <dgm:cxn modelId="{EA2E05D8-2F39-44C8-99C1-E165ACD91DB3}" type="presParOf" srcId="{8E355160-DA42-4D66-BEA5-540D0372D275}" destId="{6A04925E-47DE-4927-A294-11EC82DA4509}" srcOrd="0" destOrd="0" presId="urn:microsoft.com/office/officeart/2005/8/layout/vList3#1"/>
    <dgm:cxn modelId="{9B44B155-1128-49AC-BA21-594977F8072D}" type="presParOf" srcId="{8E355160-DA42-4D66-BEA5-540D0372D275}" destId="{92D1390B-A766-4138-8EC7-6863E408B038}" srcOrd="1" destOrd="0" presId="urn:microsoft.com/office/officeart/2005/8/layout/vList3#1"/>
    <dgm:cxn modelId="{72743159-7B99-46DB-A30B-3EECD0494680}" type="presParOf" srcId="{F3D44D3E-2333-4C69-9F06-A767E905D8CA}" destId="{4B05A00A-B226-4E36-953A-20E131446B19}" srcOrd="1" destOrd="0" presId="urn:microsoft.com/office/officeart/2005/8/layout/vList3#1"/>
    <dgm:cxn modelId="{6E9179DA-4192-415C-86B7-8CC1BDF70A26}" type="presParOf" srcId="{F3D44D3E-2333-4C69-9F06-A767E905D8CA}" destId="{8A073F65-0FDE-4F79-80E3-60FF6782EE12}" srcOrd="2" destOrd="0" presId="urn:microsoft.com/office/officeart/2005/8/layout/vList3#1"/>
    <dgm:cxn modelId="{36BF8E60-7069-451D-90FB-D25617EADC82}" type="presParOf" srcId="{8A073F65-0FDE-4F79-80E3-60FF6782EE12}" destId="{EEB4E062-51AF-492E-AAAA-92BBB99B5342}" srcOrd="0" destOrd="0" presId="urn:microsoft.com/office/officeart/2005/8/layout/vList3#1"/>
    <dgm:cxn modelId="{EB96DB4D-B544-4918-ACF3-4DF92DF7339D}" type="presParOf" srcId="{8A073F65-0FDE-4F79-80E3-60FF6782EE12}" destId="{E803E610-2DD8-4FA8-BAC4-0711E9E2EE6C}" srcOrd="1" destOrd="0" presId="urn:microsoft.com/office/officeart/2005/8/layout/vList3#1"/>
    <dgm:cxn modelId="{3CC060D5-10B6-4667-84CB-F0E1F5169B24}" type="presParOf" srcId="{F3D44D3E-2333-4C69-9F06-A767E905D8CA}" destId="{8F453ABC-CDE2-4D65-AD42-A41E371B375C}" srcOrd="3" destOrd="0" presId="urn:microsoft.com/office/officeart/2005/8/layout/vList3#1"/>
    <dgm:cxn modelId="{91D1F117-F323-471C-B5D4-A2ACFD7BBEE7}" type="presParOf" srcId="{F3D44D3E-2333-4C69-9F06-A767E905D8CA}" destId="{24DD5D58-1AC6-4E17-A44E-AB115E43DB91}" srcOrd="4" destOrd="0" presId="urn:microsoft.com/office/officeart/2005/8/layout/vList3#1"/>
    <dgm:cxn modelId="{73845D4D-1117-43CC-BB18-53FD6C0E756A}" type="presParOf" srcId="{24DD5D58-1AC6-4E17-A44E-AB115E43DB91}" destId="{213D00B1-F234-4A20-9C72-C71B95FEF47E}" srcOrd="0" destOrd="0" presId="urn:microsoft.com/office/officeart/2005/8/layout/vList3#1"/>
    <dgm:cxn modelId="{5EC8F13D-FCAD-40BA-AB90-41A5FBC68EED}" type="presParOf" srcId="{24DD5D58-1AC6-4E17-A44E-AB115E43DB91}" destId="{BD1B610A-D7C4-468D-B40F-318320C3D290}" srcOrd="1" destOrd="0" presId="urn:microsoft.com/office/officeart/2005/8/layout/vList3#1"/>
    <dgm:cxn modelId="{0D92E15F-43B9-410B-BF5D-B227F990983F}" type="presParOf" srcId="{F3D44D3E-2333-4C69-9F06-A767E905D8CA}" destId="{332BA4B4-C6C6-4513-B187-E197ACE7844F}" srcOrd="5" destOrd="0" presId="urn:microsoft.com/office/officeart/2005/8/layout/vList3#1"/>
    <dgm:cxn modelId="{30B10FA7-4AE8-4E10-A9E5-EC94582B1E62}" type="presParOf" srcId="{F3D44D3E-2333-4C69-9F06-A767E905D8CA}" destId="{02A36AC4-DFC7-4108-91CC-C3F8F84CE925}" srcOrd="6" destOrd="0" presId="urn:microsoft.com/office/officeart/2005/8/layout/vList3#1"/>
    <dgm:cxn modelId="{76FEA152-EC12-4CB4-8724-C7F60CE7D470}" type="presParOf" srcId="{02A36AC4-DFC7-4108-91CC-C3F8F84CE925}" destId="{6AEB49C5-63C8-4796-B439-AD010C308079}" srcOrd="0" destOrd="0" presId="urn:microsoft.com/office/officeart/2005/8/layout/vList3#1"/>
    <dgm:cxn modelId="{27B7C976-7457-4EFF-8FB4-83D48EB62215}" type="presParOf" srcId="{02A36AC4-DFC7-4108-91CC-C3F8F84CE925}" destId="{38703784-C5E0-42C9-BFA6-7DC9D731AAFD}"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079FF4-1A5A-4FAB-8737-5AE5AA12283E}"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pPr rtl="1"/>
          <a:endParaRPr lang="ar-SA"/>
        </a:p>
      </dgm:t>
    </dgm:pt>
    <dgm:pt modelId="{D56068B0-1370-4A10-97E2-66F9CBCB03C4}" type="pres">
      <dgm:prSet presAssocID="{28079FF4-1A5A-4FAB-8737-5AE5AA12283E}" presName="composite" presStyleCnt="0">
        <dgm:presLayoutVars>
          <dgm:chMax val="5"/>
          <dgm:dir/>
          <dgm:animLvl val="ctr"/>
          <dgm:resizeHandles val="exact"/>
        </dgm:presLayoutVars>
      </dgm:prSet>
      <dgm:spPr/>
      <dgm:t>
        <a:bodyPr/>
        <a:lstStyle/>
        <a:p>
          <a:pPr rtl="1"/>
          <a:endParaRPr lang="ar-SA"/>
        </a:p>
      </dgm:t>
    </dgm:pt>
    <dgm:pt modelId="{735034A0-BFC0-4F74-ADD2-7E4D4A88A3E0}" type="pres">
      <dgm:prSet presAssocID="{28079FF4-1A5A-4FAB-8737-5AE5AA12283E}" presName="cycle" presStyleCnt="0"/>
      <dgm:spPr/>
    </dgm:pt>
  </dgm:ptLst>
  <dgm:cxnLst>
    <dgm:cxn modelId="{8A06DD50-3F17-4733-897E-1A01492B41CF}" type="presOf" srcId="{28079FF4-1A5A-4FAB-8737-5AE5AA12283E}" destId="{D56068B0-1370-4A10-97E2-66F9CBCB03C4}" srcOrd="0" destOrd="0" presId="urn:microsoft.com/office/officeart/2005/8/layout/radial2"/>
    <dgm:cxn modelId="{4AB2E637-4691-4BB1-A1AD-68491F0A0A52}" type="presParOf" srcId="{D56068B0-1370-4A10-97E2-66F9CBCB03C4}" destId="{735034A0-BFC0-4F74-ADD2-7E4D4A88A3E0}" srcOrd="0" destOrd="0" presId="urn:microsoft.com/office/officeart/2005/8/layout/radial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D47E92-9B3C-458D-B6EC-C701959C6589}" type="doc">
      <dgm:prSet loTypeId="urn:microsoft.com/office/officeart/2005/8/layout/hierarchy1" loCatId="hierarchy" qsTypeId="urn:microsoft.com/office/officeart/2005/8/quickstyle/3d3" qsCatId="3D" csTypeId="urn:microsoft.com/office/officeart/2005/8/colors/accent3_1" csCatId="accent3" phldr="1"/>
      <dgm:spPr/>
      <dgm:t>
        <a:bodyPr/>
        <a:lstStyle/>
        <a:p>
          <a:pPr rtl="1"/>
          <a:endParaRPr lang="ar-SA"/>
        </a:p>
      </dgm:t>
    </dgm:pt>
    <dgm:pt modelId="{D2088957-BBCB-4EC1-85AA-73CA66CD2D0A}" type="pres">
      <dgm:prSet presAssocID="{58D47E92-9B3C-458D-B6EC-C701959C6589}" presName="hierChild1" presStyleCnt="0">
        <dgm:presLayoutVars>
          <dgm:chPref val="1"/>
          <dgm:dir/>
          <dgm:animOne val="branch"/>
          <dgm:animLvl val="lvl"/>
          <dgm:resizeHandles/>
        </dgm:presLayoutVars>
      </dgm:prSet>
      <dgm:spPr/>
      <dgm:t>
        <a:bodyPr/>
        <a:lstStyle/>
        <a:p>
          <a:pPr rtl="1"/>
          <a:endParaRPr lang="ar-SA"/>
        </a:p>
      </dgm:t>
    </dgm:pt>
  </dgm:ptLst>
  <dgm:cxnLst>
    <dgm:cxn modelId="{1ABA0941-DD2D-4E08-83DA-A3E8EC8DFC88}" type="presOf" srcId="{58D47E92-9B3C-458D-B6EC-C701959C6589}" destId="{D2088957-BBCB-4EC1-85AA-73CA66CD2D0A}" srcOrd="0" destOrd="0" presId="urn:microsoft.com/office/officeart/2005/8/layout/hierarchy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E20AAE6-6356-4737-98BA-A93DE75571B3}" type="doc">
      <dgm:prSet loTypeId="urn:microsoft.com/office/officeart/2005/8/layout/hierarchy3" loCatId="hierarchy" qsTypeId="urn:microsoft.com/office/officeart/2005/8/quickstyle/simple5" qsCatId="simple" csTypeId="urn:microsoft.com/office/officeart/2005/8/colors/accent1_3" csCatId="accent1" phldr="1"/>
      <dgm:spPr/>
      <dgm:t>
        <a:bodyPr/>
        <a:lstStyle/>
        <a:p>
          <a:pPr rtl="1"/>
          <a:endParaRPr lang="ar-SA"/>
        </a:p>
      </dgm:t>
    </dgm:pt>
    <dgm:pt modelId="{7D6ADEB4-FB90-44BD-8F06-18770B458075}">
      <dgm:prSet phldrT="[نص]" custT="1"/>
      <dgm:spPr/>
      <dgm:t>
        <a:bodyPr/>
        <a:lstStyle/>
        <a:p>
          <a:pPr rtl="1"/>
          <a:r>
            <a:rPr lang="ar-SA" sz="2500" b="1" smtClean="0"/>
            <a:t> </a:t>
          </a:r>
          <a:r>
            <a:rPr lang="ar-SA" sz="2400" b="1" smtClean="0"/>
            <a:t>مرحلة ما قبل بدء العمل.</a:t>
          </a:r>
          <a:endParaRPr lang="ar-SA" sz="2800" b="1" dirty="0"/>
        </a:p>
      </dgm:t>
    </dgm:pt>
    <dgm:pt modelId="{B910ACE2-625C-4D75-B034-7C62E2F01707}" type="parTrans" cxnId="{7BE84770-13AE-4B49-8BE0-B7EE4A286B4A}">
      <dgm:prSet/>
      <dgm:spPr/>
      <dgm:t>
        <a:bodyPr/>
        <a:lstStyle/>
        <a:p>
          <a:pPr rtl="1"/>
          <a:endParaRPr lang="ar-SA"/>
        </a:p>
      </dgm:t>
    </dgm:pt>
    <dgm:pt modelId="{B0B6EAD5-9186-4898-8F4D-22B1AEBF2233}" type="sibTrans" cxnId="{7BE84770-13AE-4B49-8BE0-B7EE4A286B4A}">
      <dgm:prSet/>
      <dgm:spPr/>
      <dgm:t>
        <a:bodyPr/>
        <a:lstStyle/>
        <a:p>
          <a:pPr rtl="1"/>
          <a:endParaRPr lang="ar-SA"/>
        </a:p>
      </dgm:t>
    </dgm:pt>
    <dgm:pt modelId="{49A6EEB5-B4E3-40E9-B280-BBE4A70968D5}">
      <dgm:prSet phldrT="[نص]" custT="1"/>
      <dgm:spPr/>
      <dgm:t>
        <a:bodyPr/>
        <a:lstStyle/>
        <a:p>
          <a:pPr rtl="1"/>
          <a:r>
            <a:rPr lang="ar-SA" sz="2400" b="0" dirty="0" smtClean="0"/>
            <a:t>كتابة سيرتك الذاتية</a:t>
          </a:r>
          <a:endParaRPr lang="ar-SA" sz="2400" b="0" dirty="0"/>
        </a:p>
      </dgm:t>
    </dgm:pt>
    <dgm:pt modelId="{B6EB688A-EBB6-4753-8FE5-A84ADD751404}" type="parTrans" cxnId="{84A1C8FD-2B6D-45B7-B918-9FA47804808A}">
      <dgm:prSet/>
      <dgm:spPr/>
      <dgm:t>
        <a:bodyPr/>
        <a:lstStyle/>
        <a:p>
          <a:pPr rtl="1"/>
          <a:endParaRPr lang="ar-SA"/>
        </a:p>
      </dgm:t>
    </dgm:pt>
    <dgm:pt modelId="{2BB2B598-FABC-4AFB-B17D-264A51CE34C2}" type="sibTrans" cxnId="{84A1C8FD-2B6D-45B7-B918-9FA47804808A}">
      <dgm:prSet/>
      <dgm:spPr/>
      <dgm:t>
        <a:bodyPr/>
        <a:lstStyle/>
        <a:p>
          <a:pPr rtl="1"/>
          <a:endParaRPr lang="ar-SA"/>
        </a:p>
      </dgm:t>
    </dgm:pt>
    <dgm:pt modelId="{0789FD01-08D9-4DFB-8C02-422567A24537}">
      <dgm:prSet phldrT="[نص]" custT="1"/>
      <dgm:spPr/>
      <dgm:t>
        <a:bodyPr/>
        <a:lstStyle/>
        <a:p>
          <a:pPr rtl="1"/>
          <a:r>
            <a:rPr lang="ar-SA" sz="2400" b="0" dirty="0" smtClean="0"/>
            <a:t>كتابة خطاب تقديم</a:t>
          </a:r>
          <a:endParaRPr lang="ar-SA" sz="2400" b="0" dirty="0"/>
        </a:p>
      </dgm:t>
    </dgm:pt>
    <dgm:pt modelId="{4FEF9979-AAFA-416C-846A-7E42AE00686A}" type="parTrans" cxnId="{95ABC496-FE76-46D8-ABBB-3624569FA85E}">
      <dgm:prSet/>
      <dgm:spPr/>
      <dgm:t>
        <a:bodyPr/>
        <a:lstStyle/>
        <a:p>
          <a:pPr rtl="1"/>
          <a:endParaRPr lang="ar-SA"/>
        </a:p>
      </dgm:t>
    </dgm:pt>
    <dgm:pt modelId="{6095B98E-A4A9-4607-AA88-549F149A5014}" type="sibTrans" cxnId="{95ABC496-FE76-46D8-ABBB-3624569FA85E}">
      <dgm:prSet/>
      <dgm:spPr/>
      <dgm:t>
        <a:bodyPr/>
        <a:lstStyle/>
        <a:p>
          <a:pPr rtl="1"/>
          <a:endParaRPr lang="ar-SA"/>
        </a:p>
      </dgm:t>
    </dgm:pt>
    <dgm:pt modelId="{3688AD51-83CA-4CF0-86ED-548A3F32B5D1}">
      <dgm:prSet phldrT="[نص]" custT="1"/>
      <dgm:spPr/>
      <dgm:t>
        <a:bodyPr/>
        <a:lstStyle/>
        <a:p>
          <a:pPr rtl="1"/>
          <a:r>
            <a:rPr lang="ar-SA" sz="2400" b="0" dirty="0" smtClean="0"/>
            <a:t>خطاب توصية</a:t>
          </a:r>
          <a:endParaRPr lang="ar-SA" sz="2400" b="0" dirty="0"/>
        </a:p>
      </dgm:t>
    </dgm:pt>
    <dgm:pt modelId="{D52116B5-281F-4101-BB9C-8966DF391D7F}" type="parTrans" cxnId="{B79F8D63-E9EF-4F41-BBFE-D44F027CBB76}">
      <dgm:prSet/>
      <dgm:spPr/>
      <dgm:t>
        <a:bodyPr/>
        <a:lstStyle/>
        <a:p>
          <a:pPr rtl="1"/>
          <a:endParaRPr lang="ar-SA"/>
        </a:p>
      </dgm:t>
    </dgm:pt>
    <dgm:pt modelId="{8C75122D-F08A-4C0B-8144-59EBD666C0C9}" type="sibTrans" cxnId="{B79F8D63-E9EF-4F41-BBFE-D44F027CBB76}">
      <dgm:prSet/>
      <dgm:spPr/>
      <dgm:t>
        <a:bodyPr/>
        <a:lstStyle/>
        <a:p>
          <a:pPr rtl="1"/>
          <a:endParaRPr lang="ar-SA"/>
        </a:p>
      </dgm:t>
    </dgm:pt>
    <dgm:pt modelId="{19AEFD50-9A09-4A83-916F-BF002E6A89A5}">
      <dgm:prSet phldrT="[نص]" custT="1"/>
      <dgm:spPr/>
      <dgm:t>
        <a:bodyPr/>
        <a:lstStyle/>
        <a:p>
          <a:pPr rtl="1"/>
          <a:r>
            <a:rPr lang="ar-SA" sz="2400" b="0" dirty="0" smtClean="0"/>
            <a:t>استخدام بعض مهارات التواصل </a:t>
          </a:r>
          <a:endParaRPr lang="ar-SA" sz="2400" b="0" dirty="0"/>
        </a:p>
      </dgm:t>
    </dgm:pt>
    <dgm:pt modelId="{7EECCC32-5EFC-48C5-A28F-66930ECB3521}" type="parTrans" cxnId="{16337A00-F0E7-40A6-9901-989BF96369F8}">
      <dgm:prSet/>
      <dgm:spPr/>
      <dgm:t>
        <a:bodyPr/>
        <a:lstStyle/>
        <a:p>
          <a:pPr rtl="1"/>
          <a:endParaRPr lang="ar-SA"/>
        </a:p>
      </dgm:t>
    </dgm:pt>
    <dgm:pt modelId="{758D7A91-F723-4A18-9E20-380B41D11244}" type="sibTrans" cxnId="{16337A00-F0E7-40A6-9901-989BF96369F8}">
      <dgm:prSet/>
      <dgm:spPr/>
      <dgm:t>
        <a:bodyPr/>
        <a:lstStyle/>
        <a:p>
          <a:pPr rtl="1"/>
          <a:endParaRPr lang="ar-SA"/>
        </a:p>
      </dgm:t>
    </dgm:pt>
    <dgm:pt modelId="{907231F1-A588-4311-AC63-AC3A3C538646}">
      <dgm:prSet phldrT="[نص]" custT="1"/>
      <dgm:spPr/>
      <dgm:t>
        <a:bodyPr/>
        <a:lstStyle/>
        <a:p>
          <a:pPr rtl="1"/>
          <a:r>
            <a:rPr lang="ar-SA" sz="2000" b="0" dirty="0" smtClean="0"/>
            <a:t>معظم المهارات السابقة</a:t>
          </a:r>
          <a:endParaRPr lang="ar-SA" sz="2000" b="0" dirty="0"/>
        </a:p>
      </dgm:t>
    </dgm:pt>
    <dgm:pt modelId="{0ABEE9EE-B91D-40BA-888E-BBC3EAF19403}" type="parTrans" cxnId="{E661AA31-00D8-46DD-A6F7-5DE200E79FBD}">
      <dgm:prSet/>
      <dgm:spPr/>
      <dgm:t>
        <a:bodyPr/>
        <a:lstStyle/>
        <a:p>
          <a:pPr rtl="1"/>
          <a:endParaRPr lang="ar-SA"/>
        </a:p>
      </dgm:t>
    </dgm:pt>
    <dgm:pt modelId="{59D7D2D9-268D-4DCD-AB77-E4FF27C7FEC5}" type="sibTrans" cxnId="{E661AA31-00D8-46DD-A6F7-5DE200E79FBD}">
      <dgm:prSet/>
      <dgm:spPr/>
      <dgm:t>
        <a:bodyPr/>
        <a:lstStyle/>
        <a:p>
          <a:pPr rtl="1"/>
          <a:endParaRPr lang="ar-SA"/>
        </a:p>
      </dgm:t>
    </dgm:pt>
    <dgm:pt modelId="{A53C3FC3-8845-4471-AFF1-DC126DA33F49}">
      <dgm:prSet phldrT="[نص]"/>
      <dgm:spPr/>
      <dgm:t>
        <a:bodyPr/>
        <a:lstStyle/>
        <a:p>
          <a:pPr rtl="1"/>
          <a:r>
            <a:rPr lang="ar-SA" b="1" smtClean="0"/>
            <a:t> مرحلة ما بعد العمل.</a:t>
          </a:r>
          <a:endParaRPr lang="ar-SA" b="1" dirty="0"/>
        </a:p>
      </dgm:t>
    </dgm:pt>
    <dgm:pt modelId="{90996DB3-0898-4373-9F3A-F229D1D97CBD}" type="parTrans" cxnId="{E6CD411B-6E7F-4234-B93D-AA4B1495709F}">
      <dgm:prSet/>
      <dgm:spPr/>
      <dgm:t>
        <a:bodyPr/>
        <a:lstStyle/>
        <a:p>
          <a:pPr rtl="1"/>
          <a:endParaRPr lang="ar-SA"/>
        </a:p>
      </dgm:t>
    </dgm:pt>
    <dgm:pt modelId="{81C1F5C7-37CA-4093-953F-CC84CD71E751}" type="sibTrans" cxnId="{E6CD411B-6E7F-4234-B93D-AA4B1495709F}">
      <dgm:prSet/>
      <dgm:spPr/>
      <dgm:t>
        <a:bodyPr/>
        <a:lstStyle/>
        <a:p>
          <a:pPr rtl="1"/>
          <a:endParaRPr lang="ar-SA"/>
        </a:p>
      </dgm:t>
    </dgm:pt>
    <dgm:pt modelId="{F4C63F8D-3A2B-4DE3-A831-AD67B219869C}">
      <dgm:prSet phldrT="[نص]" custT="1"/>
      <dgm:spPr/>
      <dgm:t>
        <a:bodyPr/>
        <a:lstStyle/>
        <a:p>
          <a:pPr rtl="1"/>
          <a:r>
            <a:rPr lang="ar-SA" sz="2000" b="0" dirty="0" smtClean="0"/>
            <a:t>تقاعد او تقديم استشارات</a:t>
          </a:r>
        </a:p>
        <a:p>
          <a:pPr rtl="1"/>
          <a:r>
            <a:rPr lang="ar-SA" sz="2000" b="0" dirty="0" smtClean="0"/>
            <a:t>كتابة خطاب توصية لأحد مرؤوسيك</a:t>
          </a:r>
          <a:endParaRPr lang="ar-SA" sz="2000" b="0" dirty="0"/>
        </a:p>
      </dgm:t>
    </dgm:pt>
    <dgm:pt modelId="{72CE967A-F3BA-4B3B-9ADA-0D1310EE097F}" type="parTrans" cxnId="{59816BD8-A1D7-4EFE-8D8C-15F8B0F2B054}">
      <dgm:prSet/>
      <dgm:spPr/>
      <dgm:t>
        <a:bodyPr/>
        <a:lstStyle/>
        <a:p>
          <a:pPr rtl="1"/>
          <a:endParaRPr lang="ar-SA"/>
        </a:p>
      </dgm:t>
    </dgm:pt>
    <dgm:pt modelId="{8B12F0E8-3EEB-4438-82AC-11FA9E9B8293}" type="sibTrans" cxnId="{59816BD8-A1D7-4EFE-8D8C-15F8B0F2B054}">
      <dgm:prSet/>
      <dgm:spPr/>
      <dgm:t>
        <a:bodyPr/>
        <a:lstStyle/>
        <a:p>
          <a:pPr rtl="1"/>
          <a:endParaRPr lang="ar-SA"/>
        </a:p>
      </dgm:t>
    </dgm:pt>
    <dgm:pt modelId="{9D8215EE-1114-4AB9-89EC-E2C9E61CDD00}">
      <dgm:prSet phldrT="[نص]" custT="1"/>
      <dgm:spPr/>
      <dgm:t>
        <a:bodyPr/>
        <a:lstStyle/>
        <a:p>
          <a:pPr rtl="1"/>
          <a:r>
            <a:rPr lang="ar-SA" sz="2800" b="1" smtClean="0"/>
            <a:t>مرحلة العمل.</a:t>
          </a:r>
          <a:endParaRPr lang="ar-SA" sz="2800" b="1" dirty="0"/>
        </a:p>
      </dgm:t>
    </dgm:pt>
    <dgm:pt modelId="{6721BECD-F177-48A8-997B-0258C592E79E}" type="parTrans" cxnId="{A50480EB-EB87-4111-A346-2F95A374D6D9}">
      <dgm:prSet/>
      <dgm:spPr/>
      <dgm:t>
        <a:bodyPr/>
        <a:lstStyle/>
        <a:p>
          <a:pPr rtl="1"/>
          <a:endParaRPr lang="ar-SA"/>
        </a:p>
      </dgm:t>
    </dgm:pt>
    <dgm:pt modelId="{A18C7C88-2DB2-40E2-9058-F55CED744EB6}" type="sibTrans" cxnId="{A50480EB-EB87-4111-A346-2F95A374D6D9}">
      <dgm:prSet/>
      <dgm:spPr/>
      <dgm:t>
        <a:bodyPr/>
        <a:lstStyle/>
        <a:p>
          <a:pPr rtl="1"/>
          <a:endParaRPr lang="ar-SA"/>
        </a:p>
      </dgm:t>
    </dgm:pt>
    <dgm:pt modelId="{94DE4FCB-C31F-4416-8865-999557DA1470}">
      <dgm:prSet phldrT="[نص]" custT="1"/>
      <dgm:spPr/>
      <dgm:t>
        <a:bodyPr/>
        <a:lstStyle/>
        <a:p>
          <a:pPr rtl="1"/>
          <a:r>
            <a:rPr lang="ar-SA" sz="2000" b="0" dirty="0" smtClean="0"/>
            <a:t>السيرة الذاتية؟؟</a:t>
          </a:r>
          <a:endParaRPr lang="ar-SA" sz="2000" b="0" dirty="0"/>
        </a:p>
      </dgm:t>
    </dgm:pt>
    <dgm:pt modelId="{74E3E187-85BF-48FF-8455-44D136BA5DBA}" type="parTrans" cxnId="{5349C036-2A05-4F26-8859-0C3C6A8838F0}">
      <dgm:prSet/>
      <dgm:spPr/>
      <dgm:t>
        <a:bodyPr/>
        <a:lstStyle/>
        <a:p>
          <a:endParaRPr lang="en-US"/>
        </a:p>
      </dgm:t>
    </dgm:pt>
    <dgm:pt modelId="{299B850A-33A6-472E-86C4-4F52ED200A13}" type="sibTrans" cxnId="{5349C036-2A05-4F26-8859-0C3C6A8838F0}">
      <dgm:prSet/>
      <dgm:spPr/>
      <dgm:t>
        <a:bodyPr/>
        <a:lstStyle/>
        <a:p>
          <a:endParaRPr lang="en-US"/>
        </a:p>
      </dgm:t>
    </dgm:pt>
    <dgm:pt modelId="{9FB7EB43-E21D-4A4F-B173-EBF9DC99C3AF}" type="pres">
      <dgm:prSet presAssocID="{FE20AAE6-6356-4737-98BA-A93DE75571B3}" presName="diagram" presStyleCnt="0">
        <dgm:presLayoutVars>
          <dgm:chPref val="1"/>
          <dgm:dir/>
          <dgm:animOne val="branch"/>
          <dgm:animLvl val="lvl"/>
          <dgm:resizeHandles/>
        </dgm:presLayoutVars>
      </dgm:prSet>
      <dgm:spPr/>
      <dgm:t>
        <a:bodyPr/>
        <a:lstStyle/>
        <a:p>
          <a:pPr rtl="1"/>
          <a:endParaRPr lang="ar-SA"/>
        </a:p>
      </dgm:t>
    </dgm:pt>
    <dgm:pt modelId="{6DEF5C2B-B49A-431B-BEFE-71F6D3C7D1B1}" type="pres">
      <dgm:prSet presAssocID="{7D6ADEB4-FB90-44BD-8F06-18770B458075}" presName="root" presStyleCnt="0"/>
      <dgm:spPr/>
      <dgm:t>
        <a:bodyPr/>
        <a:lstStyle/>
        <a:p>
          <a:endParaRPr lang="en-US"/>
        </a:p>
      </dgm:t>
    </dgm:pt>
    <dgm:pt modelId="{81FE3E3A-49D8-442B-8312-DDC2A451E5F2}" type="pres">
      <dgm:prSet presAssocID="{7D6ADEB4-FB90-44BD-8F06-18770B458075}" presName="rootComposite" presStyleCnt="0"/>
      <dgm:spPr/>
      <dgm:t>
        <a:bodyPr/>
        <a:lstStyle/>
        <a:p>
          <a:endParaRPr lang="en-US"/>
        </a:p>
      </dgm:t>
    </dgm:pt>
    <dgm:pt modelId="{54239C2D-438D-48EC-B3F6-3DFA9DE91AB2}" type="pres">
      <dgm:prSet presAssocID="{7D6ADEB4-FB90-44BD-8F06-18770B458075}" presName="rootText" presStyleLbl="node1" presStyleIdx="0" presStyleCnt="3" custScaleX="126902"/>
      <dgm:spPr/>
      <dgm:t>
        <a:bodyPr/>
        <a:lstStyle/>
        <a:p>
          <a:pPr rtl="1"/>
          <a:endParaRPr lang="ar-SA"/>
        </a:p>
      </dgm:t>
    </dgm:pt>
    <dgm:pt modelId="{23D45047-6638-44E1-9F7A-1E17C819B3E2}" type="pres">
      <dgm:prSet presAssocID="{7D6ADEB4-FB90-44BD-8F06-18770B458075}" presName="rootConnector" presStyleLbl="node1" presStyleIdx="0" presStyleCnt="3"/>
      <dgm:spPr/>
      <dgm:t>
        <a:bodyPr/>
        <a:lstStyle/>
        <a:p>
          <a:pPr rtl="1"/>
          <a:endParaRPr lang="ar-SA"/>
        </a:p>
      </dgm:t>
    </dgm:pt>
    <dgm:pt modelId="{FB18F0CE-838B-4634-A9E4-7254AB571545}" type="pres">
      <dgm:prSet presAssocID="{7D6ADEB4-FB90-44BD-8F06-18770B458075}" presName="childShape" presStyleCnt="0"/>
      <dgm:spPr/>
      <dgm:t>
        <a:bodyPr/>
        <a:lstStyle/>
        <a:p>
          <a:endParaRPr lang="en-US"/>
        </a:p>
      </dgm:t>
    </dgm:pt>
    <dgm:pt modelId="{319E75FD-1E4F-4FE2-8CF0-40F5D274B4F1}" type="pres">
      <dgm:prSet presAssocID="{B6EB688A-EBB6-4753-8FE5-A84ADD751404}" presName="Name13" presStyleLbl="parChTrans1D2" presStyleIdx="0" presStyleCnt="7"/>
      <dgm:spPr/>
      <dgm:t>
        <a:bodyPr/>
        <a:lstStyle/>
        <a:p>
          <a:pPr rtl="1"/>
          <a:endParaRPr lang="ar-SA"/>
        </a:p>
      </dgm:t>
    </dgm:pt>
    <dgm:pt modelId="{FA75B2B3-C368-4DF3-B2F3-818075D31046}" type="pres">
      <dgm:prSet presAssocID="{49A6EEB5-B4E3-40E9-B280-BBE4A70968D5}" presName="childText" presStyleLbl="bgAcc1" presStyleIdx="0" presStyleCnt="7" custScaleX="145612">
        <dgm:presLayoutVars>
          <dgm:bulletEnabled val="1"/>
        </dgm:presLayoutVars>
      </dgm:prSet>
      <dgm:spPr/>
      <dgm:t>
        <a:bodyPr/>
        <a:lstStyle/>
        <a:p>
          <a:pPr rtl="1"/>
          <a:endParaRPr lang="ar-SA"/>
        </a:p>
      </dgm:t>
    </dgm:pt>
    <dgm:pt modelId="{EE5DF2C0-BCE7-4912-8315-E36AF852E284}" type="pres">
      <dgm:prSet presAssocID="{4FEF9979-AAFA-416C-846A-7E42AE00686A}" presName="Name13" presStyleLbl="parChTrans1D2" presStyleIdx="1" presStyleCnt="7"/>
      <dgm:spPr/>
      <dgm:t>
        <a:bodyPr/>
        <a:lstStyle/>
        <a:p>
          <a:pPr rtl="1"/>
          <a:endParaRPr lang="ar-SA"/>
        </a:p>
      </dgm:t>
    </dgm:pt>
    <dgm:pt modelId="{EBFE4BD1-6667-4CD5-8C76-0AF821B1F3DF}" type="pres">
      <dgm:prSet presAssocID="{0789FD01-08D9-4DFB-8C02-422567A24537}" presName="childText" presStyleLbl="bgAcc1" presStyleIdx="1" presStyleCnt="7" custScaleX="145612">
        <dgm:presLayoutVars>
          <dgm:bulletEnabled val="1"/>
        </dgm:presLayoutVars>
      </dgm:prSet>
      <dgm:spPr/>
      <dgm:t>
        <a:bodyPr/>
        <a:lstStyle/>
        <a:p>
          <a:pPr rtl="1"/>
          <a:endParaRPr lang="ar-SA"/>
        </a:p>
      </dgm:t>
    </dgm:pt>
    <dgm:pt modelId="{2A44EB07-2F01-461E-BB2F-B10993899BAC}" type="pres">
      <dgm:prSet presAssocID="{D52116B5-281F-4101-BB9C-8966DF391D7F}" presName="Name13" presStyleLbl="parChTrans1D2" presStyleIdx="2" presStyleCnt="7"/>
      <dgm:spPr/>
      <dgm:t>
        <a:bodyPr/>
        <a:lstStyle/>
        <a:p>
          <a:pPr rtl="1"/>
          <a:endParaRPr lang="ar-SA"/>
        </a:p>
      </dgm:t>
    </dgm:pt>
    <dgm:pt modelId="{DD2DAAFE-9E21-4407-A0A5-58CF43823254}" type="pres">
      <dgm:prSet presAssocID="{3688AD51-83CA-4CF0-86ED-548A3F32B5D1}" presName="childText" presStyleLbl="bgAcc1" presStyleIdx="2" presStyleCnt="7" custScaleX="145626">
        <dgm:presLayoutVars>
          <dgm:bulletEnabled val="1"/>
        </dgm:presLayoutVars>
      </dgm:prSet>
      <dgm:spPr/>
      <dgm:t>
        <a:bodyPr/>
        <a:lstStyle/>
        <a:p>
          <a:pPr rtl="1"/>
          <a:endParaRPr lang="ar-SA"/>
        </a:p>
      </dgm:t>
    </dgm:pt>
    <dgm:pt modelId="{9EBE65D7-5E2A-4319-AAAF-7DEDB9678295}" type="pres">
      <dgm:prSet presAssocID="{7EECCC32-5EFC-48C5-A28F-66930ECB3521}" presName="Name13" presStyleLbl="parChTrans1D2" presStyleIdx="3" presStyleCnt="7"/>
      <dgm:spPr/>
      <dgm:t>
        <a:bodyPr/>
        <a:lstStyle/>
        <a:p>
          <a:pPr rtl="1"/>
          <a:endParaRPr lang="ar-SA"/>
        </a:p>
      </dgm:t>
    </dgm:pt>
    <dgm:pt modelId="{2105D7DC-54BB-463E-86B9-3126B0DD59CD}" type="pres">
      <dgm:prSet presAssocID="{19AEFD50-9A09-4A83-916F-BF002E6A89A5}" presName="childText" presStyleLbl="bgAcc1" presStyleIdx="3" presStyleCnt="7" custScaleX="145626">
        <dgm:presLayoutVars>
          <dgm:bulletEnabled val="1"/>
        </dgm:presLayoutVars>
      </dgm:prSet>
      <dgm:spPr/>
      <dgm:t>
        <a:bodyPr/>
        <a:lstStyle/>
        <a:p>
          <a:pPr rtl="1"/>
          <a:endParaRPr lang="ar-SA"/>
        </a:p>
      </dgm:t>
    </dgm:pt>
    <dgm:pt modelId="{9FB64D0F-1A71-43C4-A106-43131109953D}" type="pres">
      <dgm:prSet presAssocID="{9D8215EE-1114-4AB9-89EC-E2C9E61CDD00}" presName="root" presStyleCnt="0"/>
      <dgm:spPr/>
      <dgm:t>
        <a:bodyPr/>
        <a:lstStyle/>
        <a:p>
          <a:endParaRPr lang="en-US"/>
        </a:p>
      </dgm:t>
    </dgm:pt>
    <dgm:pt modelId="{A9FCC98A-B730-4EAA-9358-FC4811798060}" type="pres">
      <dgm:prSet presAssocID="{9D8215EE-1114-4AB9-89EC-E2C9E61CDD00}" presName="rootComposite" presStyleCnt="0"/>
      <dgm:spPr/>
      <dgm:t>
        <a:bodyPr/>
        <a:lstStyle/>
        <a:p>
          <a:endParaRPr lang="en-US"/>
        </a:p>
      </dgm:t>
    </dgm:pt>
    <dgm:pt modelId="{AEFC53A9-71AB-4C78-80AB-CB69177A79C2}" type="pres">
      <dgm:prSet presAssocID="{9D8215EE-1114-4AB9-89EC-E2C9E61CDD00}" presName="rootText" presStyleLbl="node1" presStyleIdx="1" presStyleCnt="3" custScaleX="113700"/>
      <dgm:spPr/>
      <dgm:t>
        <a:bodyPr/>
        <a:lstStyle/>
        <a:p>
          <a:pPr rtl="1"/>
          <a:endParaRPr lang="ar-SA"/>
        </a:p>
      </dgm:t>
    </dgm:pt>
    <dgm:pt modelId="{1A263F05-0AEC-4F2F-8F04-C6C541232FD6}" type="pres">
      <dgm:prSet presAssocID="{9D8215EE-1114-4AB9-89EC-E2C9E61CDD00}" presName="rootConnector" presStyleLbl="node1" presStyleIdx="1" presStyleCnt="3"/>
      <dgm:spPr/>
      <dgm:t>
        <a:bodyPr/>
        <a:lstStyle/>
        <a:p>
          <a:pPr rtl="1"/>
          <a:endParaRPr lang="ar-SA"/>
        </a:p>
      </dgm:t>
    </dgm:pt>
    <dgm:pt modelId="{CFBD626B-29F9-4DC1-91A4-F3F031E093B8}" type="pres">
      <dgm:prSet presAssocID="{9D8215EE-1114-4AB9-89EC-E2C9E61CDD00}" presName="childShape" presStyleCnt="0"/>
      <dgm:spPr/>
      <dgm:t>
        <a:bodyPr/>
        <a:lstStyle/>
        <a:p>
          <a:endParaRPr lang="en-US"/>
        </a:p>
      </dgm:t>
    </dgm:pt>
    <dgm:pt modelId="{E3A9C8D7-C481-4038-8178-1949AC77E79E}" type="pres">
      <dgm:prSet presAssocID="{0ABEE9EE-B91D-40BA-888E-BBC3EAF19403}" presName="Name13" presStyleLbl="parChTrans1D2" presStyleIdx="4" presStyleCnt="7"/>
      <dgm:spPr/>
      <dgm:t>
        <a:bodyPr/>
        <a:lstStyle/>
        <a:p>
          <a:pPr rtl="1"/>
          <a:endParaRPr lang="ar-SA"/>
        </a:p>
      </dgm:t>
    </dgm:pt>
    <dgm:pt modelId="{85D8F257-34C8-4F6E-B8A2-E6422D898BAF}" type="pres">
      <dgm:prSet presAssocID="{907231F1-A588-4311-AC63-AC3A3C538646}" presName="childText" presStyleLbl="bgAcc1" presStyleIdx="4" presStyleCnt="7" custScaleX="129434">
        <dgm:presLayoutVars>
          <dgm:bulletEnabled val="1"/>
        </dgm:presLayoutVars>
      </dgm:prSet>
      <dgm:spPr/>
      <dgm:t>
        <a:bodyPr/>
        <a:lstStyle/>
        <a:p>
          <a:pPr rtl="1"/>
          <a:endParaRPr lang="ar-SA"/>
        </a:p>
      </dgm:t>
    </dgm:pt>
    <dgm:pt modelId="{8139F1BB-C865-4740-B808-426A87220738}" type="pres">
      <dgm:prSet presAssocID="{74E3E187-85BF-48FF-8455-44D136BA5DBA}" presName="Name13" presStyleLbl="parChTrans1D2" presStyleIdx="5" presStyleCnt="7"/>
      <dgm:spPr/>
      <dgm:t>
        <a:bodyPr/>
        <a:lstStyle/>
        <a:p>
          <a:endParaRPr lang="en-US"/>
        </a:p>
      </dgm:t>
    </dgm:pt>
    <dgm:pt modelId="{5AB9D4A5-8A77-43C6-8027-D49F136EB63F}" type="pres">
      <dgm:prSet presAssocID="{94DE4FCB-C31F-4416-8865-999557DA1470}" presName="childText" presStyleLbl="bgAcc1" presStyleIdx="5" presStyleCnt="7">
        <dgm:presLayoutVars>
          <dgm:bulletEnabled val="1"/>
        </dgm:presLayoutVars>
      </dgm:prSet>
      <dgm:spPr/>
      <dgm:t>
        <a:bodyPr/>
        <a:lstStyle/>
        <a:p>
          <a:endParaRPr lang="en-US"/>
        </a:p>
      </dgm:t>
    </dgm:pt>
    <dgm:pt modelId="{4DD7C0AE-8076-4143-BE59-E67C6B6DD2E5}" type="pres">
      <dgm:prSet presAssocID="{A53C3FC3-8845-4471-AFF1-DC126DA33F49}" presName="root" presStyleCnt="0"/>
      <dgm:spPr/>
      <dgm:t>
        <a:bodyPr/>
        <a:lstStyle/>
        <a:p>
          <a:endParaRPr lang="en-US"/>
        </a:p>
      </dgm:t>
    </dgm:pt>
    <dgm:pt modelId="{FCE0CC1D-FD46-49FC-8290-B1DEC9BF959A}" type="pres">
      <dgm:prSet presAssocID="{A53C3FC3-8845-4471-AFF1-DC126DA33F49}" presName="rootComposite" presStyleCnt="0"/>
      <dgm:spPr/>
      <dgm:t>
        <a:bodyPr/>
        <a:lstStyle/>
        <a:p>
          <a:endParaRPr lang="en-US"/>
        </a:p>
      </dgm:t>
    </dgm:pt>
    <dgm:pt modelId="{35D06524-4BD2-4B0B-8BBB-13BD5C57F61D}" type="pres">
      <dgm:prSet presAssocID="{A53C3FC3-8845-4471-AFF1-DC126DA33F49}" presName="rootText" presStyleLbl="node1" presStyleIdx="2" presStyleCnt="3" custScaleX="125172"/>
      <dgm:spPr/>
      <dgm:t>
        <a:bodyPr/>
        <a:lstStyle/>
        <a:p>
          <a:pPr rtl="1"/>
          <a:endParaRPr lang="ar-SA"/>
        </a:p>
      </dgm:t>
    </dgm:pt>
    <dgm:pt modelId="{6C22BC43-6E31-4965-BDCE-48CEC3C15103}" type="pres">
      <dgm:prSet presAssocID="{A53C3FC3-8845-4471-AFF1-DC126DA33F49}" presName="rootConnector" presStyleLbl="node1" presStyleIdx="2" presStyleCnt="3"/>
      <dgm:spPr/>
      <dgm:t>
        <a:bodyPr/>
        <a:lstStyle/>
        <a:p>
          <a:pPr rtl="1"/>
          <a:endParaRPr lang="ar-SA"/>
        </a:p>
      </dgm:t>
    </dgm:pt>
    <dgm:pt modelId="{560A3CBE-CCDE-43C0-AEF5-848F7778DF33}" type="pres">
      <dgm:prSet presAssocID="{A53C3FC3-8845-4471-AFF1-DC126DA33F49}" presName="childShape" presStyleCnt="0"/>
      <dgm:spPr/>
      <dgm:t>
        <a:bodyPr/>
        <a:lstStyle/>
        <a:p>
          <a:endParaRPr lang="en-US"/>
        </a:p>
      </dgm:t>
    </dgm:pt>
    <dgm:pt modelId="{B09257AF-16C6-4FE2-BA62-ED5AD95E57D4}" type="pres">
      <dgm:prSet presAssocID="{72CE967A-F3BA-4B3B-9ADA-0D1310EE097F}" presName="Name13" presStyleLbl="parChTrans1D2" presStyleIdx="6" presStyleCnt="7"/>
      <dgm:spPr/>
      <dgm:t>
        <a:bodyPr/>
        <a:lstStyle/>
        <a:p>
          <a:pPr rtl="1"/>
          <a:endParaRPr lang="ar-SA"/>
        </a:p>
      </dgm:t>
    </dgm:pt>
    <dgm:pt modelId="{8A0F2400-573F-4DC3-BC42-54B0A2D932FC}" type="pres">
      <dgm:prSet presAssocID="{F4C63F8D-3A2B-4DE3-A831-AD67B219869C}" presName="childText" presStyleLbl="bgAcc1" presStyleIdx="6" presStyleCnt="7" custScaleX="153862" custScaleY="272540">
        <dgm:presLayoutVars>
          <dgm:bulletEnabled val="1"/>
        </dgm:presLayoutVars>
      </dgm:prSet>
      <dgm:spPr/>
      <dgm:t>
        <a:bodyPr/>
        <a:lstStyle/>
        <a:p>
          <a:pPr rtl="1"/>
          <a:endParaRPr lang="ar-SA"/>
        </a:p>
      </dgm:t>
    </dgm:pt>
  </dgm:ptLst>
  <dgm:cxnLst>
    <dgm:cxn modelId="{59816BD8-A1D7-4EFE-8D8C-15F8B0F2B054}" srcId="{A53C3FC3-8845-4471-AFF1-DC126DA33F49}" destId="{F4C63F8D-3A2B-4DE3-A831-AD67B219869C}" srcOrd="0" destOrd="0" parTransId="{72CE967A-F3BA-4B3B-9ADA-0D1310EE097F}" sibTransId="{8B12F0E8-3EEB-4438-82AC-11FA9E9B8293}"/>
    <dgm:cxn modelId="{B79F8D63-E9EF-4F41-BBFE-D44F027CBB76}" srcId="{7D6ADEB4-FB90-44BD-8F06-18770B458075}" destId="{3688AD51-83CA-4CF0-86ED-548A3F32B5D1}" srcOrd="2" destOrd="0" parTransId="{D52116B5-281F-4101-BB9C-8966DF391D7F}" sibTransId="{8C75122D-F08A-4C0B-8144-59EBD666C0C9}"/>
    <dgm:cxn modelId="{16337A00-F0E7-40A6-9901-989BF96369F8}" srcId="{7D6ADEB4-FB90-44BD-8F06-18770B458075}" destId="{19AEFD50-9A09-4A83-916F-BF002E6A89A5}" srcOrd="3" destOrd="0" parTransId="{7EECCC32-5EFC-48C5-A28F-66930ECB3521}" sibTransId="{758D7A91-F723-4A18-9E20-380B41D11244}"/>
    <dgm:cxn modelId="{72E47DBA-F1B9-4F4C-B1FE-A64E729F6378}" type="presOf" srcId="{7D6ADEB4-FB90-44BD-8F06-18770B458075}" destId="{54239C2D-438D-48EC-B3F6-3DFA9DE91AB2}" srcOrd="0" destOrd="0" presId="urn:microsoft.com/office/officeart/2005/8/layout/hierarchy3"/>
    <dgm:cxn modelId="{9D3139A6-3C67-44F3-8790-C35B5789E515}" type="presOf" srcId="{4FEF9979-AAFA-416C-846A-7E42AE00686A}" destId="{EE5DF2C0-BCE7-4912-8315-E36AF852E284}" srcOrd="0" destOrd="0" presId="urn:microsoft.com/office/officeart/2005/8/layout/hierarchy3"/>
    <dgm:cxn modelId="{325811EC-01D1-4A11-B3CC-A78A50AAF627}" type="presOf" srcId="{7D6ADEB4-FB90-44BD-8F06-18770B458075}" destId="{23D45047-6638-44E1-9F7A-1E17C819B3E2}" srcOrd="1" destOrd="0" presId="urn:microsoft.com/office/officeart/2005/8/layout/hierarchy3"/>
    <dgm:cxn modelId="{E6CD411B-6E7F-4234-B93D-AA4B1495709F}" srcId="{FE20AAE6-6356-4737-98BA-A93DE75571B3}" destId="{A53C3FC3-8845-4471-AFF1-DC126DA33F49}" srcOrd="2" destOrd="0" parTransId="{90996DB3-0898-4373-9F3A-F229D1D97CBD}" sibTransId="{81C1F5C7-37CA-4093-953F-CC84CD71E751}"/>
    <dgm:cxn modelId="{228CE808-EC4A-4DB9-847C-FFD455E27C39}" type="presOf" srcId="{D52116B5-281F-4101-BB9C-8966DF391D7F}" destId="{2A44EB07-2F01-461E-BB2F-B10993899BAC}" srcOrd="0" destOrd="0" presId="urn:microsoft.com/office/officeart/2005/8/layout/hierarchy3"/>
    <dgm:cxn modelId="{84A1C8FD-2B6D-45B7-B918-9FA47804808A}" srcId="{7D6ADEB4-FB90-44BD-8F06-18770B458075}" destId="{49A6EEB5-B4E3-40E9-B280-BBE4A70968D5}" srcOrd="0" destOrd="0" parTransId="{B6EB688A-EBB6-4753-8FE5-A84ADD751404}" sibTransId="{2BB2B598-FABC-4AFB-B17D-264A51CE34C2}"/>
    <dgm:cxn modelId="{39EC8A57-02C9-46B5-B8D8-A9B9EFA0CE16}" type="presOf" srcId="{49A6EEB5-B4E3-40E9-B280-BBE4A70968D5}" destId="{FA75B2B3-C368-4DF3-B2F3-818075D31046}" srcOrd="0" destOrd="0" presId="urn:microsoft.com/office/officeart/2005/8/layout/hierarchy3"/>
    <dgm:cxn modelId="{AAE30F3B-40B3-44E9-937A-E54760B30BAE}" type="presOf" srcId="{0789FD01-08D9-4DFB-8C02-422567A24537}" destId="{EBFE4BD1-6667-4CD5-8C76-0AF821B1F3DF}" srcOrd="0" destOrd="0" presId="urn:microsoft.com/office/officeart/2005/8/layout/hierarchy3"/>
    <dgm:cxn modelId="{8BF385D6-D2C8-4EB5-BD19-846C8530E8FF}" type="presOf" srcId="{907231F1-A588-4311-AC63-AC3A3C538646}" destId="{85D8F257-34C8-4F6E-B8A2-E6422D898BAF}" srcOrd="0" destOrd="0" presId="urn:microsoft.com/office/officeart/2005/8/layout/hierarchy3"/>
    <dgm:cxn modelId="{A97D62C2-704C-4BB6-AAA2-789EB08FD786}" type="presOf" srcId="{94DE4FCB-C31F-4416-8865-999557DA1470}" destId="{5AB9D4A5-8A77-43C6-8027-D49F136EB63F}" srcOrd="0" destOrd="0" presId="urn:microsoft.com/office/officeart/2005/8/layout/hierarchy3"/>
    <dgm:cxn modelId="{6C8B5CB9-980D-4FD9-BD7D-0E36B8190185}" type="presOf" srcId="{A53C3FC3-8845-4471-AFF1-DC126DA33F49}" destId="{6C22BC43-6E31-4965-BDCE-48CEC3C15103}" srcOrd="1" destOrd="0" presId="urn:microsoft.com/office/officeart/2005/8/layout/hierarchy3"/>
    <dgm:cxn modelId="{7DFA708A-F410-4CE2-A97D-DF54B9C567A9}" type="presOf" srcId="{A53C3FC3-8845-4471-AFF1-DC126DA33F49}" destId="{35D06524-4BD2-4B0B-8BBB-13BD5C57F61D}" srcOrd="0" destOrd="0" presId="urn:microsoft.com/office/officeart/2005/8/layout/hierarchy3"/>
    <dgm:cxn modelId="{B9F3D285-9C01-493F-ADA7-AEB9502F36C4}" type="presOf" srcId="{72CE967A-F3BA-4B3B-9ADA-0D1310EE097F}" destId="{B09257AF-16C6-4FE2-BA62-ED5AD95E57D4}" srcOrd="0" destOrd="0" presId="urn:microsoft.com/office/officeart/2005/8/layout/hierarchy3"/>
    <dgm:cxn modelId="{EC46F989-E5C4-4923-9AC0-C78870C4C597}" type="presOf" srcId="{FE20AAE6-6356-4737-98BA-A93DE75571B3}" destId="{9FB7EB43-E21D-4A4F-B173-EBF9DC99C3AF}" srcOrd="0" destOrd="0" presId="urn:microsoft.com/office/officeart/2005/8/layout/hierarchy3"/>
    <dgm:cxn modelId="{8BA36921-AD3B-443B-A6AE-742FB3B8909A}" type="presOf" srcId="{0ABEE9EE-B91D-40BA-888E-BBC3EAF19403}" destId="{E3A9C8D7-C481-4038-8178-1949AC77E79E}" srcOrd="0" destOrd="0" presId="urn:microsoft.com/office/officeart/2005/8/layout/hierarchy3"/>
    <dgm:cxn modelId="{1FA89CBC-B474-4491-9A5E-B0B5F1A4B1D7}" type="presOf" srcId="{3688AD51-83CA-4CF0-86ED-548A3F32B5D1}" destId="{DD2DAAFE-9E21-4407-A0A5-58CF43823254}" srcOrd="0" destOrd="0" presId="urn:microsoft.com/office/officeart/2005/8/layout/hierarchy3"/>
    <dgm:cxn modelId="{E661AA31-00D8-46DD-A6F7-5DE200E79FBD}" srcId="{9D8215EE-1114-4AB9-89EC-E2C9E61CDD00}" destId="{907231F1-A588-4311-AC63-AC3A3C538646}" srcOrd="0" destOrd="0" parTransId="{0ABEE9EE-B91D-40BA-888E-BBC3EAF19403}" sibTransId="{59D7D2D9-268D-4DCD-AB77-E4FF27C7FEC5}"/>
    <dgm:cxn modelId="{8E66C855-5F82-41F4-A8EA-D72CAD7BC687}" type="presOf" srcId="{9D8215EE-1114-4AB9-89EC-E2C9E61CDD00}" destId="{1A263F05-0AEC-4F2F-8F04-C6C541232FD6}" srcOrd="1" destOrd="0" presId="urn:microsoft.com/office/officeart/2005/8/layout/hierarchy3"/>
    <dgm:cxn modelId="{A3F35F32-7635-462E-BBAE-47A539919030}" type="presOf" srcId="{74E3E187-85BF-48FF-8455-44D136BA5DBA}" destId="{8139F1BB-C865-4740-B808-426A87220738}" srcOrd="0" destOrd="0" presId="urn:microsoft.com/office/officeart/2005/8/layout/hierarchy3"/>
    <dgm:cxn modelId="{EF7DCA3A-14D7-4EB6-8CAB-CD1F8A041FD5}" type="presOf" srcId="{7EECCC32-5EFC-48C5-A28F-66930ECB3521}" destId="{9EBE65D7-5E2A-4319-AAAF-7DEDB9678295}" srcOrd="0" destOrd="0" presId="urn:microsoft.com/office/officeart/2005/8/layout/hierarchy3"/>
    <dgm:cxn modelId="{D405B2FB-2157-4F07-8A3D-E26E9822B4C5}" type="presOf" srcId="{B6EB688A-EBB6-4753-8FE5-A84ADD751404}" destId="{319E75FD-1E4F-4FE2-8CF0-40F5D274B4F1}" srcOrd="0" destOrd="0" presId="urn:microsoft.com/office/officeart/2005/8/layout/hierarchy3"/>
    <dgm:cxn modelId="{C762233C-16ED-4B91-AD6A-F05475A2353D}" type="presOf" srcId="{19AEFD50-9A09-4A83-916F-BF002E6A89A5}" destId="{2105D7DC-54BB-463E-86B9-3126B0DD59CD}" srcOrd="0" destOrd="0" presId="urn:microsoft.com/office/officeart/2005/8/layout/hierarchy3"/>
    <dgm:cxn modelId="{95ABC496-FE76-46D8-ABBB-3624569FA85E}" srcId="{7D6ADEB4-FB90-44BD-8F06-18770B458075}" destId="{0789FD01-08D9-4DFB-8C02-422567A24537}" srcOrd="1" destOrd="0" parTransId="{4FEF9979-AAFA-416C-846A-7E42AE00686A}" sibTransId="{6095B98E-A4A9-4607-AA88-549F149A5014}"/>
    <dgm:cxn modelId="{A50480EB-EB87-4111-A346-2F95A374D6D9}" srcId="{FE20AAE6-6356-4737-98BA-A93DE75571B3}" destId="{9D8215EE-1114-4AB9-89EC-E2C9E61CDD00}" srcOrd="1" destOrd="0" parTransId="{6721BECD-F177-48A8-997B-0258C592E79E}" sibTransId="{A18C7C88-2DB2-40E2-9058-F55CED744EB6}"/>
    <dgm:cxn modelId="{7BE84770-13AE-4B49-8BE0-B7EE4A286B4A}" srcId="{FE20AAE6-6356-4737-98BA-A93DE75571B3}" destId="{7D6ADEB4-FB90-44BD-8F06-18770B458075}" srcOrd="0" destOrd="0" parTransId="{B910ACE2-625C-4D75-B034-7C62E2F01707}" sibTransId="{B0B6EAD5-9186-4898-8F4D-22B1AEBF2233}"/>
    <dgm:cxn modelId="{1EF9A9B2-5AEA-4FA5-81A5-3FA43C9B639C}" type="presOf" srcId="{9D8215EE-1114-4AB9-89EC-E2C9E61CDD00}" destId="{AEFC53A9-71AB-4C78-80AB-CB69177A79C2}" srcOrd="0" destOrd="0" presId="urn:microsoft.com/office/officeart/2005/8/layout/hierarchy3"/>
    <dgm:cxn modelId="{5349C036-2A05-4F26-8859-0C3C6A8838F0}" srcId="{9D8215EE-1114-4AB9-89EC-E2C9E61CDD00}" destId="{94DE4FCB-C31F-4416-8865-999557DA1470}" srcOrd="1" destOrd="0" parTransId="{74E3E187-85BF-48FF-8455-44D136BA5DBA}" sibTransId="{299B850A-33A6-472E-86C4-4F52ED200A13}"/>
    <dgm:cxn modelId="{9FBAD057-298E-447E-9088-4029D2D6920E}" type="presOf" srcId="{F4C63F8D-3A2B-4DE3-A831-AD67B219869C}" destId="{8A0F2400-573F-4DC3-BC42-54B0A2D932FC}" srcOrd="0" destOrd="0" presId="urn:microsoft.com/office/officeart/2005/8/layout/hierarchy3"/>
    <dgm:cxn modelId="{A1ECA007-7E56-4B9B-BFE7-25CEC29C3210}" type="presParOf" srcId="{9FB7EB43-E21D-4A4F-B173-EBF9DC99C3AF}" destId="{6DEF5C2B-B49A-431B-BEFE-71F6D3C7D1B1}" srcOrd="0" destOrd="0" presId="urn:microsoft.com/office/officeart/2005/8/layout/hierarchy3"/>
    <dgm:cxn modelId="{C65E34A3-498A-4644-B011-DE957F38A244}" type="presParOf" srcId="{6DEF5C2B-B49A-431B-BEFE-71F6D3C7D1B1}" destId="{81FE3E3A-49D8-442B-8312-DDC2A451E5F2}" srcOrd="0" destOrd="0" presId="urn:microsoft.com/office/officeart/2005/8/layout/hierarchy3"/>
    <dgm:cxn modelId="{670EEE3E-3EAA-4B7E-B4A5-29B2E8BFFA08}" type="presParOf" srcId="{81FE3E3A-49D8-442B-8312-DDC2A451E5F2}" destId="{54239C2D-438D-48EC-B3F6-3DFA9DE91AB2}" srcOrd="0" destOrd="0" presId="urn:microsoft.com/office/officeart/2005/8/layout/hierarchy3"/>
    <dgm:cxn modelId="{A9733CE0-C318-491C-8648-EC9A573C5BCF}" type="presParOf" srcId="{81FE3E3A-49D8-442B-8312-DDC2A451E5F2}" destId="{23D45047-6638-44E1-9F7A-1E17C819B3E2}" srcOrd="1" destOrd="0" presId="urn:microsoft.com/office/officeart/2005/8/layout/hierarchy3"/>
    <dgm:cxn modelId="{228AD20F-5AF5-4744-B18F-39D84ACC33E1}" type="presParOf" srcId="{6DEF5C2B-B49A-431B-BEFE-71F6D3C7D1B1}" destId="{FB18F0CE-838B-4634-A9E4-7254AB571545}" srcOrd="1" destOrd="0" presId="urn:microsoft.com/office/officeart/2005/8/layout/hierarchy3"/>
    <dgm:cxn modelId="{FF130B2A-49E6-4814-AA13-69E922BCE1E3}" type="presParOf" srcId="{FB18F0CE-838B-4634-A9E4-7254AB571545}" destId="{319E75FD-1E4F-4FE2-8CF0-40F5D274B4F1}" srcOrd="0" destOrd="0" presId="urn:microsoft.com/office/officeart/2005/8/layout/hierarchy3"/>
    <dgm:cxn modelId="{7F3408BE-1571-49D5-878F-EA4364AAA7F7}" type="presParOf" srcId="{FB18F0CE-838B-4634-A9E4-7254AB571545}" destId="{FA75B2B3-C368-4DF3-B2F3-818075D31046}" srcOrd="1" destOrd="0" presId="urn:microsoft.com/office/officeart/2005/8/layout/hierarchy3"/>
    <dgm:cxn modelId="{70B20E3F-1DC3-4085-A96B-498D5A816F56}" type="presParOf" srcId="{FB18F0CE-838B-4634-A9E4-7254AB571545}" destId="{EE5DF2C0-BCE7-4912-8315-E36AF852E284}" srcOrd="2" destOrd="0" presId="urn:microsoft.com/office/officeart/2005/8/layout/hierarchy3"/>
    <dgm:cxn modelId="{E462A5B3-95E0-4E1B-8FB4-F5E4B35D9C04}" type="presParOf" srcId="{FB18F0CE-838B-4634-A9E4-7254AB571545}" destId="{EBFE4BD1-6667-4CD5-8C76-0AF821B1F3DF}" srcOrd="3" destOrd="0" presId="urn:microsoft.com/office/officeart/2005/8/layout/hierarchy3"/>
    <dgm:cxn modelId="{9528A514-DD9D-4BFF-8023-3E538EA7958B}" type="presParOf" srcId="{FB18F0CE-838B-4634-A9E4-7254AB571545}" destId="{2A44EB07-2F01-461E-BB2F-B10993899BAC}" srcOrd="4" destOrd="0" presId="urn:microsoft.com/office/officeart/2005/8/layout/hierarchy3"/>
    <dgm:cxn modelId="{2E6A8E8A-70F5-4682-904F-B27CA2A30CF5}" type="presParOf" srcId="{FB18F0CE-838B-4634-A9E4-7254AB571545}" destId="{DD2DAAFE-9E21-4407-A0A5-58CF43823254}" srcOrd="5" destOrd="0" presId="urn:microsoft.com/office/officeart/2005/8/layout/hierarchy3"/>
    <dgm:cxn modelId="{E3B73D56-99EF-4327-9E65-F0F64A150409}" type="presParOf" srcId="{FB18F0CE-838B-4634-A9E4-7254AB571545}" destId="{9EBE65D7-5E2A-4319-AAAF-7DEDB9678295}" srcOrd="6" destOrd="0" presId="urn:microsoft.com/office/officeart/2005/8/layout/hierarchy3"/>
    <dgm:cxn modelId="{EAB30155-5F87-4F5A-A981-D6EF05949A68}" type="presParOf" srcId="{FB18F0CE-838B-4634-A9E4-7254AB571545}" destId="{2105D7DC-54BB-463E-86B9-3126B0DD59CD}" srcOrd="7" destOrd="0" presId="urn:microsoft.com/office/officeart/2005/8/layout/hierarchy3"/>
    <dgm:cxn modelId="{896D683A-DD7F-46CB-A706-5F616972D351}" type="presParOf" srcId="{9FB7EB43-E21D-4A4F-B173-EBF9DC99C3AF}" destId="{9FB64D0F-1A71-43C4-A106-43131109953D}" srcOrd="1" destOrd="0" presId="urn:microsoft.com/office/officeart/2005/8/layout/hierarchy3"/>
    <dgm:cxn modelId="{6EC7A2D2-233E-4C49-8F20-01EF60D724AF}" type="presParOf" srcId="{9FB64D0F-1A71-43C4-A106-43131109953D}" destId="{A9FCC98A-B730-4EAA-9358-FC4811798060}" srcOrd="0" destOrd="0" presId="urn:microsoft.com/office/officeart/2005/8/layout/hierarchy3"/>
    <dgm:cxn modelId="{6C1CAD4C-CB5A-4028-805E-ED15F01557CC}" type="presParOf" srcId="{A9FCC98A-B730-4EAA-9358-FC4811798060}" destId="{AEFC53A9-71AB-4C78-80AB-CB69177A79C2}" srcOrd="0" destOrd="0" presId="urn:microsoft.com/office/officeart/2005/8/layout/hierarchy3"/>
    <dgm:cxn modelId="{399117AA-68BD-4C96-8539-F0A1978E6AFE}" type="presParOf" srcId="{A9FCC98A-B730-4EAA-9358-FC4811798060}" destId="{1A263F05-0AEC-4F2F-8F04-C6C541232FD6}" srcOrd="1" destOrd="0" presId="urn:microsoft.com/office/officeart/2005/8/layout/hierarchy3"/>
    <dgm:cxn modelId="{16597CA7-10B2-4B54-9AD7-97A1092FED7C}" type="presParOf" srcId="{9FB64D0F-1A71-43C4-A106-43131109953D}" destId="{CFBD626B-29F9-4DC1-91A4-F3F031E093B8}" srcOrd="1" destOrd="0" presId="urn:microsoft.com/office/officeart/2005/8/layout/hierarchy3"/>
    <dgm:cxn modelId="{B1ABBDE0-4B0A-43AA-AD1B-1FD729F78D6D}" type="presParOf" srcId="{CFBD626B-29F9-4DC1-91A4-F3F031E093B8}" destId="{E3A9C8D7-C481-4038-8178-1949AC77E79E}" srcOrd="0" destOrd="0" presId="urn:microsoft.com/office/officeart/2005/8/layout/hierarchy3"/>
    <dgm:cxn modelId="{C1A550BD-4B47-4BEA-9948-AF09627CE1A2}" type="presParOf" srcId="{CFBD626B-29F9-4DC1-91A4-F3F031E093B8}" destId="{85D8F257-34C8-4F6E-B8A2-E6422D898BAF}" srcOrd="1" destOrd="0" presId="urn:microsoft.com/office/officeart/2005/8/layout/hierarchy3"/>
    <dgm:cxn modelId="{05759E83-DB61-4DA7-9732-3AF560C75418}" type="presParOf" srcId="{CFBD626B-29F9-4DC1-91A4-F3F031E093B8}" destId="{8139F1BB-C865-4740-B808-426A87220738}" srcOrd="2" destOrd="0" presId="urn:microsoft.com/office/officeart/2005/8/layout/hierarchy3"/>
    <dgm:cxn modelId="{08B30DAD-40E0-4428-AAA2-BACE030A050A}" type="presParOf" srcId="{CFBD626B-29F9-4DC1-91A4-F3F031E093B8}" destId="{5AB9D4A5-8A77-43C6-8027-D49F136EB63F}" srcOrd="3" destOrd="0" presId="urn:microsoft.com/office/officeart/2005/8/layout/hierarchy3"/>
    <dgm:cxn modelId="{AECE7897-17CD-41FA-9F8C-60F20D6B70CD}" type="presParOf" srcId="{9FB7EB43-E21D-4A4F-B173-EBF9DC99C3AF}" destId="{4DD7C0AE-8076-4143-BE59-E67C6B6DD2E5}" srcOrd="2" destOrd="0" presId="urn:microsoft.com/office/officeart/2005/8/layout/hierarchy3"/>
    <dgm:cxn modelId="{723DF8D0-9F50-4026-BE8D-BB0D94975E72}" type="presParOf" srcId="{4DD7C0AE-8076-4143-BE59-E67C6B6DD2E5}" destId="{FCE0CC1D-FD46-49FC-8290-B1DEC9BF959A}" srcOrd="0" destOrd="0" presId="urn:microsoft.com/office/officeart/2005/8/layout/hierarchy3"/>
    <dgm:cxn modelId="{6532DAA7-92F6-4E9A-BBB9-61EC0699AE60}" type="presParOf" srcId="{FCE0CC1D-FD46-49FC-8290-B1DEC9BF959A}" destId="{35D06524-4BD2-4B0B-8BBB-13BD5C57F61D}" srcOrd="0" destOrd="0" presId="urn:microsoft.com/office/officeart/2005/8/layout/hierarchy3"/>
    <dgm:cxn modelId="{43752B34-D00B-4CF3-817C-2221EA8B1C7D}" type="presParOf" srcId="{FCE0CC1D-FD46-49FC-8290-B1DEC9BF959A}" destId="{6C22BC43-6E31-4965-BDCE-48CEC3C15103}" srcOrd="1" destOrd="0" presId="urn:microsoft.com/office/officeart/2005/8/layout/hierarchy3"/>
    <dgm:cxn modelId="{A9FE9EA7-512A-41A4-8D41-3F9630FFB891}" type="presParOf" srcId="{4DD7C0AE-8076-4143-BE59-E67C6B6DD2E5}" destId="{560A3CBE-CCDE-43C0-AEF5-848F7778DF33}" srcOrd="1" destOrd="0" presId="urn:microsoft.com/office/officeart/2005/8/layout/hierarchy3"/>
    <dgm:cxn modelId="{36BB8F13-C3E8-4DA7-AAE8-D8FFB4615AD3}" type="presParOf" srcId="{560A3CBE-CCDE-43C0-AEF5-848F7778DF33}" destId="{B09257AF-16C6-4FE2-BA62-ED5AD95E57D4}" srcOrd="0" destOrd="0" presId="urn:microsoft.com/office/officeart/2005/8/layout/hierarchy3"/>
    <dgm:cxn modelId="{9A1AD92E-6271-422C-A88B-0BA2555CDC8D}" type="presParOf" srcId="{560A3CBE-CCDE-43C0-AEF5-848F7778DF33}" destId="{8A0F2400-573F-4DC3-BC42-54B0A2D932FC}" srcOrd="1" destOrd="0" presId="urn:microsoft.com/office/officeart/2005/8/layout/hierarchy3"/>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823384-3639-4FA1-ABC5-EB881A3718D1}" type="doc">
      <dgm:prSet loTypeId="urn:microsoft.com/office/officeart/2005/8/layout/process2" loCatId="process" qsTypeId="urn:microsoft.com/office/officeart/2005/8/quickstyle/simple1" qsCatId="simple" csTypeId="urn:microsoft.com/office/officeart/2005/8/colors/accent0_3" csCatId="mainScheme" phldr="1"/>
      <dgm:spPr/>
    </dgm:pt>
    <dgm:pt modelId="{2E50405E-9D32-4AFA-BD73-A931C42FDD21}">
      <dgm:prSet phldrT="[Text]"/>
      <dgm:spPr/>
      <dgm:t>
        <a:bodyPr/>
        <a:lstStyle/>
        <a:p>
          <a:r>
            <a:rPr lang="ar-SA" dirty="0" smtClean="0"/>
            <a:t>مدير الشركات</a:t>
          </a:r>
          <a:endParaRPr lang="en-US" dirty="0"/>
        </a:p>
      </dgm:t>
    </dgm:pt>
    <dgm:pt modelId="{288ECCC2-04C6-44EC-A9FF-CF6FAA929235}" type="parTrans" cxnId="{7E3B0584-7197-493C-ACDA-F81DE9CAF5C2}">
      <dgm:prSet/>
      <dgm:spPr/>
      <dgm:t>
        <a:bodyPr/>
        <a:lstStyle/>
        <a:p>
          <a:endParaRPr lang="en-US">
            <a:solidFill>
              <a:schemeClr val="tx1"/>
            </a:solidFill>
          </a:endParaRPr>
        </a:p>
      </dgm:t>
    </dgm:pt>
    <dgm:pt modelId="{D69F47AF-D41F-4BE0-B6F2-49F50A0E3870}" type="sibTrans" cxnId="{7E3B0584-7197-493C-ACDA-F81DE9CAF5C2}">
      <dgm:prSet/>
      <dgm:spPr/>
      <dgm:t>
        <a:bodyPr/>
        <a:lstStyle/>
        <a:p>
          <a:endParaRPr lang="en-US" dirty="0">
            <a:solidFill>
              <a:schemeClr val="tx1"/>
            </a:solidFill>
          </a:endParaRPr>
        </a:p>
      </dgm:t>
    </dgm:pt>
    <dgm:pt modelId="{2967E3A6-60FF-4A1C-BC10-8827BD2955D2}">
      <dgm:prSet phldrT="[Text]"/>
      <dgm:spPr/>
      <dgm:t>
        <a:bodyPr/>
        <a:lstStyle/>
        <a:p>
          <a:r>
            <a:rPr lang="ar-SA" smtClean="0"/>
            <a:t>مدير القسم</a:t>
          </a:r>
          <a:endParaRPr lang="en-US" dirty="0"/>
        </a:p>
      </dgm:t>
    </dgm:pt>
    <dgm:pt modelId="{8489C6CF-1C4B-462C-AFCB-FDC32A05D5EB}" type="parTrans" cxnId="{D1AF6B6A-758F-4890-926E-7333B3B108A7}">
      <dgm:prSet/>
      <dgm:spPr/>
      <dgm:t>
        <a:bodyPr/>
        <a:lstStyle/>
        <a:p>
          <a:endParaRPr lang="en-US">
            <a:solidFill>
              <a:schemeClr val="tx1"/>
            </a:solidFill>
          </a:endParaRPr>
        </a:p>
      </dgm:t>
    </dgm:pt>
    <dgm:pt modelId="{B6C140FD-42BC-48BE-B65A-26CC21A919F7}" type="sibTrans" cxnId="{D1AF6B6A-758F-4890-926E-7333B3B108A7}">
      <dgm:prSet/>
      <dgm:spPr/>
      <dgm:t>
        <a:bodyPr/>
        <a:lstStyle/>
        <a:p>
          <a:endParaRPr lang="en-US">
            <a:solidFill>
              <a:schemeClr val="tx1"/>
            </a:solidFill>
          </a:endParaRPr>
        </a:p>
      </dgm:t>
    </dgm:pt>
    <dgm:pt modelId="{B24486AC-E78D-4486-AD68-78785B35C476}">
      <dgm:prSet phldrT="[Text]"/>
      <dgm:spPr/>
      <dgm:t>
        <a:bodyPr/>
        <a:lstStyle/>
        <a:p>
          <a:r>
            <a:rPr lang="ar-SA" dirty="0" smtClean="0"/>
            <a:t>الموظف</a:t>
          </a:r>
          <a:endParaRPr lang="en-US" dirty="0"/>
        </a:p>
      </dgm:t>
    </dgm:pt>
    <dgm:pt modelId="{4B8D2880-8518-4FD8-9542-81CA8886CB3A}" type="parTrans" cxnId="{F7513D9C-6DAE-4958-B3F5-54C9071BEB98}">
      <dgm:prSet/>
      <dgm:spPr/>
      <dgm:t>
        <a:bodyPr/>
        <a:lstStyle/>
        <a:p>
          <a:endParaRPr lang="en-US">
            <a:solidFill>
              <a:schemeClr val="tx1"/>
            </a:solidFill>
          </a:endParaRPr>
        </a:p>
      </dgm:t>
    </dgm:pt>
    <dgm:pt modelId="{121C5C11-E613-40D2-9566-1E76917B70B2}" type="sibTrans" cxnId="{F7513D9C-6DAE-4958-B3F5-54C9071BEB98}">
      <dgm:prSet/>
      <dgm:spPr/>
      <dgm:t>
        <a:bodyPr/>
        <a:lstStyle/>
        <a:p>
          <a:endParaRPr lang="en-US">
            <a:solidFill>
              <a:schemeClr val="tx1"/>
            </a:solidFill>
          </a:endParaRPr>
        </a:p>
      </dgm:t>
    </dgm:pt>
    <dgm:pt modelId="{788E12DE-988F-4F83-B04A-111474B98F95}">
      <dgm:prSet phldrT="[Text]"/>
      <dgm:spPr/>
      <dgm:t>
        <a:bodyPr/>
        <a:lstStyle/>
        <a:p>
          <a:r>
            <a:rPr lang="ar-SA" smtClean="0"/>
            <a:t>مدير الشركة</a:t>
          </a:r>
          <a:endParaRPr lang="en-US" dirty="0"/>
        </a:p>
      </dgm:t>
    </dgm:pt>
    <dgm:pt modelId="{26ED5418-5D93-4CAC-B03E-F2768958874D}" type="parTrans" cxnId="{D7D13E97-EE39-42B3-8FB4-741C717B2ABC}">
      <dgm:prSet/>
      <dgm:spPr/>
      <dgm:t>
        <a:bodyPr/>
        <a:lstStyle/>
        <a:p>
          <a:endParaRPr lang="en-US">
            <a:solidFill>
              <a:schemeClr val="tx1"/>
            </a:solidFill>
          </a:endParaRPr>
        </a:p>
      </dgm:t>
    </dgm:pt>
    <dgm:pt modelId="{871C20AD-889B-4349-8154-2BEF54386F27}" type="sibTrans" cxnId="{D7D13E97-EE39-42B3-8FB4-741C717B2ABC}">
      <dgm:prSet/>
      <dgm:spPr/>
      <dgm:t>
        <a:bodyPr/>
        <a:lstStyle/>
        <a:p>
          <a:endParaRPr lang="en-US">
            <a:solidFill>
              <a:schemeClr val="tx1"/>
            </a:solidFill>
          </a:endParaRPr>
        </a:p>
      </dgm:t>
    </dgm:pt>
    <dgm:pt modelId="{B9506B5C-CFB4-43E2-B74D-647E6CA3905B}" type="pres">
      <dgm:prSet presAssocID="{8A823384-3639-4FA1-ABC5-EB881A3718D1}" presName="linearFlow" presStyleCnt="0">
        <dgm:presLayoutVars>
          <dgm:resizeHandles val="exact"/>
        </dgm:presLayoutVars>
      </dgm:prSet>
      <dgm:spPr/>
    </dgm:pt>
    <dgm:pt modelId="{8750E0B3-7FF2-489C-B020-0C170ED5FDFE}" type="pres">
      <dgm:prSet presAssocID="{2E50405E-9D32-4AFA-BD73-A931C42FDD21}" presName="node" presStyleLbl="node1" presStyleIdx="0" presStyleCnt="4" custLinFactNeighborX="914" custLinFactNeighborY="-73469">
        <dgm:presLayoutVars>
          <dgm:bulletEnabled val="1"/>
        </dgm:presLayoutVars>
      </dgm:prSet>
      <dgm:spPr/>
      <dgm:t>
        <a:bodyPr/>
        <a:lstStyle/>
        <a:p>
          <a:endParaRPr lang="en-US"/>
        </a:p>
      </dgm:t>
    </dgm:pt>
    <dgm:pt modelId="{D7F2A9D4-B582-4D3D-8AF3-C4C9D4D1098E}" type="pres">
      <dgm:prSet presAssocID="{D69F47AF-D41F-4BE0-B6F2-49F50A0E3870}" presName="sibTrans" presStyleLbl="sibTrans2D1" presStyleIdx="0" presStyleCnt="3" custLinFactNeighborX="16486" custLinFactNeighborY="15601"/>
      <dgm:spPr/>
      <dgm:t>
        <a:bodyPr/>
        <a:lstStyle/>
        <a:p>
          <a:endParaRPr lang="en-US"/>
        </a:p>
      </dgm:t>
    </dgm:pt>
    <dgm:pt modelId="{DB603DE4-7D03-45FA-80BB-3584F556ED14}" type="pres">
      <dgm:prSet presAssocID="{D69F47AF-D41F-4BE0-B6F2-49F50A0E3870}" presName="connectorText" presStyleLbl="sibTrans2D1" presStyleIdx="0" presStyleCnt="3"/>
      <dgm:spPr/>
      <dgm:t>
        <a:bodyPr/>
        <a:lstStyle/>
        <a:p>
          <a:endParaRPr lang="en-US"/>
        </a:p>
      </dgm:t>
    </dgm:pt>
    <dgm:pt modelId="{C5EFD945-278F-4F81-A873-71613807A951}" type="pres">
      <dgm:prSet presAssocID="{788E12DE-988F-4F83-B04A-111474B98F95}" presName="node" presStyleLbl="node1" presStyleIdx="1" presStyleCnt="4" custLinFactNeighborX="914" custLinFactNeighborY="-13241">
        <dgm:presLayoutVars>
          <dgm:bulletEnabled val="1"/>
        </dgm:presLayoutVars>
      </dgm:prSet>
      <dgm:spPr/>
      <dgm:t>
        <a:bodyPr/>
        <a:lstStyle/>
        <a:p>
          <a:endParaRPr lang="en-US"/>
        </a:p>
      </dgm:t>
    </dgm:pt>
    <dgm:pt modelId="{370F8365-1CEF-4C46-8CE7-9ED23C45608D}" type="pres">
      <dgm:prSet presAssocID="{871C20AD-889B-4349-8154-2BEF54386F27}" presName="sibTrans" presStyleLbl="sibTrans2D1" presStyleIdx="1" presStyleCnt="3"/>
      <dgm:spPr/>
      <dgm:t>
        <a:bodyPr/>
        <a:lstStyle/>
        <a:p>
          <a:endParaRPr lang="en-US"/>
        </a:p>
      </dgm:t>
    </dgm:pt>
    <dgm:pt modelId="{F52B9625-4D25-49E1-9298-82A457B3636D}" type="pres">
      <dgm:prSet presAssocID="{871C20AD-889B-4349-8154-2BEF54386F27}" presName="connectorText" presStyleLbl="sibTrans2D1" presStyleIdx="1" presStyleCnt="3"/>
      <dgm:spPr/>
      <dgm:t>
        <a:bodyPr/>
        <a:lstStyle/>
        <a:p>
          <a:endParaRPr lang="en-US"/>
        </a:p>
      </dgm:t>
    </dgm:pt>
    <dgm:pt modelId="{5553834B-04DF-403F-B27D-489960CC59CC}" type="pres">
      <dgm:prSet presAssocID="{2967E3A6-60FF-4A1C-BC10-8827BD2955D2}" presName="node" presStyleLbl="node1" presStyleIdx="2" presStyleCnt="4">
        <dgm:presLayoutVars>
          <dgm:bulletEnabled val="1"/>
        </dgm:presLayoutVars>
      </dgm:prSet>
      <dgm:spPr/>
      <dgm:t>
        <a:bodyPr/>
        <a:lstStyle/>
        <a:p>
          <a:endParaRPr lang="en-US"/>
        </a:p>
      </dgm:t>
    </dgm:pt>
    <dgm:pt modelId="{82D311D1-2AF2-45B0-B805-A85302D5DC7B}" type="pres">
      <dgm:prSet presAssocID="{B6C140FD-42BC-48BE-B65A-26CC21A919F7}" presName="sibTrans" presStyleLbl="sibTrans2D1" presStyleIdx="2" presStyleCnt="3"/>
      <dgm:spPr/>
      <dgm:t>
        <a:bodyPr/>
        <a:lstStyle/>
        <a:p>
          <a:endParaRPr lang="en-US"/>
        </a:p>
      </dgm:t>
    </dgm:pt>
    <dgm:pt modelId="{BB53FD6B-F93F-46CD-A30F-59B264B0345F}" type="pres">
      <dgm:prSet presAssocID="{B6C140FD-42BC-48BE-B65A-26CC21A919F7}" presName="connectorText" presStyleLbl="sibTrans2D1" presStyleIdx="2" presStyleCnt="3"/>
      <dgm:spPr/>
      <dgm:t>
        <a:bodyPr/>
        <a:lstStyle/>
        <a:p>
          <a:endParaRPr lang="en-US"/>
        </a:p>
      </dgm:t>
    </dgm:pt>
    <dgm:pt modelId="{1B162FFD-FE58-4DC8-ADF3-B82892C31E00}" type="pres">
      <dgm:prSet presAssocID="{B24486AC-E78D-4486-AD68-78785B35C476}" presName="node" presStyleLbl="node1" presStyleIdx="3" presStyleCnt="4">
        <dgm:presLayoutVars>
          <dgm:bulletEnabled val="1"/>
        </dgm:presLayoutVars>
      </dgm:prSet>
      <dgm:spPr/>
      <dgm:t>
        <a:bodyPr/>
        <a:lstStyle/>
        <a:p>
          <a:endParaRPr lang="en-US"/>
        </a:p>
      </dgm:t>
    </dgm:pt>
  </dgm:ptLst>
  <dgm:cxnLst>
    <dgm:cxn modelId="{D7D13E97-EE39-42B3-8FB4-741C717B2ABC}" srcId="{8A823384-3639-4FA1-ABC5-EB881A3718D1}" destId="{788E12DE-988F-4F83-B04A-111474B98F95}" srcOrd="1" destOrd="0" parTransId="{26ED5418-5D93-4CAC-B03E-F2768958874D}" sibTransId="{871C20AD-889B-4349-8154-2BEF54386F27}"/>
    <dgm:cxn modelId="{663EA0A1-EFDE-4850-9EB5-74A7A8AA6BF3}" type="presOf" srcId="{871C20AD-889B-4349-8154-2BEF54386F27}" destId="{370F8365-1CEF-4C46-8CE7-9ED23C45608D}" srcOrd="0" destOrd="0" presId="urn:microsoft.com/office/officeart/2005/8/layout/process2"/>
    <dgm:cxn modelId="{861DF271-0696-41A2-A281-53AE5480C8EB}" type="presOf" srcId="{788E12DE-988F-4F83-B04A-111474B98F95}" destId="{C5EFD945-278F-4F81-A873-71613807A951}" srcOrd="0" destOrd="0" presId="urn:microsoft.com/office/officeart/2005/8/layout/process2"/>
    <dgm:cxn modelId="{8A6C8EBE-C81F-4EDE-A125-415D6CE5D95A}" type="presOf" srcId="{B6C140FD-42BC-48BE-B65A-26CC21A919F7}" destId="{BB53FD6B-F93F-46CD-A30F-59B264B0345F}" srcOrd="1" destOrd="0" presId="urn:microsoft.com/office/officeart/2005/8/layout/process2"/>
    <dgm:cxn modelId="{E19BF42C-49E8-45B8-B792-5F3DF78C86EC}" type="presOf" srcId="{2967E3A6-60FF-4A1C-BC10-8827BD2955D2}" destId="{5553834B-04DF-403F-B27D-489960CC59CC}" srcOrd="0" destOrd="0" presId="urn:microsoft.com/office/officeart/2005/8/layout/process2"/>
    <dgm:cxn modelId="{F7513D9C-6DAE-4958-B3F5-54C9071BEB98}" srcId="{8A823384-3639-4FA1-ABC5-EB881A3718D1}" destId="{B24486AC-E78D-4486-AD68-78785B35C476}" srcOrd="3" destOrd="0" parTransId="{4B8D2880-8518-4FD8-9542-81CA8886CB3A}" sibTransId="{121C5C11-E613-40D2-9566-1E76917B70B2}"/>
    <dgm:cxn modelId="{3D2770E8-C25E-415B-BDCC-504F960E2FEF}" type="presOf" srcId="{871C20AD-889B-4349-8154-2BEF54386F27}" destId="{F52B9625-4D25-49E1-9298-82A457B3636D}" srcOrd="1" destOrd="0" presId="urn:microsoft.com/office/officeart/2005/8/layout/process2"/>
    <dgm:cxn modelId="{010C5AFA-A360-40A8-81F2-8255AEF1847B}" type="presOf" srcId="{D69F47AF-D41F-4BE0-B6F2-49F50A0E3870}" destId="{DB603DE4-7D03-45FA-80BB-3584F556ED14}" srcOrd="1" destOrd="0" presId="urn:microsoft.com/office/officeart/2005/8/layout/process2"/>
    <dgm:cxn modelId="{B266C842-C182-4440-B5E7-0F58EF36FB51}" type="presOf" srcId="{8A823384-3639-4FA1-ABC5-EB881A3718D1}" destId="{B9506B5C-CFB4-43E2-B74D-647E6CA3905B}" srcOrd="0" destOrd="0" presId="urn:microsoft.com/office/officeart/2005/8/layout/process2"/>
    <dgm:cxn modelId="{9E3328B4-7B18-483B-A6B7-659677F9D14F}" type="presOf" srcId="{B24486AC-E78D-4486-AD68-78785B35C476}" destId="{1B162FFD-FE58-4DC8-ADF3-B82892C31E00}" srcOrd="0" destOrd="0" presId="urn:microsoft.com/office/officeart/2005/8/layout/process2"/>
    <dgm:cxn modelId="{F2406ACF-EB02-4CD4-97F2-DF33ED7707EA}" type="presOf" srcId="{D69F47AF-D41F-4BE0-B6F2-49F50A0E3870}" destId="{D7F2A9D4-B582-4D3D-8AF3-C4C9D4D1098E}" srcOrd="0" destOrd="0" presId="urn:microsoft.com/office/officeart/2005/8/layout/process2"/>
    <dgm:cxn modelId="{FE23B4E0-1DE9-4EEA-AF29-E7DEA04A7363}" type="presOf" srcId="{B6C140FD-42BC-48BE-B65A-26CC21A919F7}" destId="{82D311D1-2AF2-45B0-B805-A85302D5DC7B}" srcOrd="0" destOrd="0" presId="urn:microsoft.com/office/officeart/2005/8/layout/process2"/>
    <dgm:cxn modelId="{D1AF6B6A-758F-4890-926E-7333B3B108A7}" srcId="{8A823384-3639-4FA1-ABC5-EB881A3718D1}" destId="{2967E3A6-60FF-4A1C-BC10-8827BD2955D2}" srcOrd="2" destOrd="0" parTransId="{8489C6CF-1C4B-462C-AFCB-FDC32A05D5EB}" sibTransId="{B6C140FD-42BC-48BE-B65A-26CC21A919F7}"/>
    <dgm:cxn modelId="{7E3B0584-7197-493C-ACDA-F81DE9CAF5C2}" srcId="{8A823384-3639-4FA1-ABC5-EB881A3718D1}" destId="{2E50405E-9D32-4AFA-BD73-A931C42FDD21}" srcOrd="0" destOrd="0" parTransId="{288ECCC2-04C6-44EC-A9FF-CF6FAA929235}" sibTransId="{D69F47AF-D41F-4BE0-B6F2-49F50A0E3870}"/>
    <dgm:cxn modelId="{2A23AEC5-C61E-4521-8F4A-8F251852AE56}" type="presOf" srcId="{2E50405E-9D32-4AFA-BD73-A931C42FDD21}" destId="{8750E0B3-7FF2-489C-B020-0C170ED5FDFE}" srcOrd="0" destOrd="0" presId="urn:microsoft.com/office/officeart/2005/8/layout/process2"/>
    <dgm:cxn modelId="{80381E33-E71F-43AF-9D8D-A6AA3E8FDA7E}" type="presParOf" srcId="{B9506B5C-CFB4-43E2-B74D-647E6CA3905B}" destId="{8750E0B3-7FF2-489C-B020-0C170ED5FDFE}" srcOrd="0" destOrd="0" presId="urn:microsoft.com/office/officeart/2005/8/layout/process2"/>
    <dgm:cxn modelId="{0E6B5152-6517-4E47-B121-A2B8E692CBBF}" type="presParOf" srcId="{B9506B5C-CFB4-43E2-B74D-647E6CA3905B}" destId="{D7F2A9D4-B582-4D3D-8AF3-C4C9D4D1098E}" srcOrd="1" destOrd="0" presId="urn:microsoft.com/office/officeart/2005/8/layout/process2"/>
    <dgm:cxn modelId="{DB1CB1C4-8BA9-4F88-8605-AAFB3295C89D}" type="presParOf" srcId="{D7F2A9D4-B582-4D3D-8AF3-C4C9D4D1098E}" destId="{DB603DE4-7D03-45FA-80BB-3584F556ED14}" srcOrd="0" destOrd="0" presId="urn:microsoft.com/office/officeart/2005/8/layout/process2"/>
    <dgm:cxn modelId="{E876B9EA-4555-49CD-8FE2-2BCEEB73379D}" type="presParOf" srcId="{B9506B5C-CFB4-43E2-B74D-647E6CA3905B}" destId="{C5EFD945-278F-4F81-A873-71613807A951}" srcOrd="2" destOrd="0" presId="urn:microsoft.com/office/officeart/2005/8/layout/process2"/>
    <dgm:cxn modelId="{DA986023-5ABC-4ED2-8A59-1B4F17CDAA31}" type="presParOf" srcId="{B9506B5C-CFB4-43E2-B74D-647E6CA3905B}" destId="{370F8365-1CEF-4C46-8CE7-9ED23C45608D}" srcOrd="3" destOrd="0" presId="urn:microsoft.com/office/officeart/2005/8/layout/process2"/>
    <dgm:cxn modelId="{F880DB87-2E26-4229-B5F4-89E3562916CB}" type="presParOf" srcId="{370F8365-1CEF-4C46-8CE7-9ED23C45608D}" destId="{F52B9625-4D25-49E1-9298-82A457B3636D}" srcOrd="0" destOrd="0" presId="urn:microsoft.com/office/officeart/2005/8/layout/process2"/>
    <dgm:cxn modelId="{A0164209-0A92-4C85-96E4-1636ED6F0D43}" type="presParOf" srcId="{B9506B5C-CFB4-43E2-B74D-647E6CA3905B}" destId="{5553834B-04DF-403F-B27D-489960CC59CC}" srcOrd="4" destOrd="0" presId="urn:microsoft.com/office/officeart/2005/8/layout/process2"/>
    <dgm:cxn modelId="{13A7F1A4-7293-48DC-A88E-D2E10F92FC77}" type="presParOf" srcId="{B9506B5C-CFB4-43E2-B74D-647E6CA3905B}" destId="{82D311D1-2AF2-45B0-B805-A85302D5DC7B}" srcOrd="5" destOrd="0" presId="urn:microsoft.com/office/officeart/2005/8/layout/process2"/>
    <dgm:cxn modelId="{5C366960-8D08-411B-A021-8B7D24A97898}" type="presParOf" srcId="{82D311D1-2AF2-45B0-B805-A85302D5DC7B}" destId="{BB53FD6B-F93F-46CD-A30F-59B264B0345F}" srcOrd="0" destOrd="0" presId="urn:microsoft.com/office/officeart/2005/8/layout/process2"/>
    <dgm:cxn modelId="{4EA9B9A7-8715-4AE6-8D8D-3184E175D1CB}" type="presParOf" srcId="{B9506B5C-CFB4-43E2-B74D-647E6CA3905B}" destId="{1B162FFD-FE58-4DC8-ADF3-B82892C31E00}" srcOrd="6"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A823384-3639-4FA1-ABC5-EB881A3718D1}" type="doc">
      <dgm:prSet loTypeId="urn:microsoft.com/office/officeart/2005/8/layout/process2" loCatId="process" qsTypeId="urn:microsoft.com/office/officeart/2005/8/quickstyle/simple1" qsCatId="simple" csTypeId="urn:microsoft.com/office/officeart/2005/8/colors/accent0_3" csCatId="mainScheme" phldr="1"/>
      <dgm:spPr/>
    </dgm:pt>
    <dgm:pt modelId="{2E50405E-9D32-4AFA-BD73-A931C42FDD21}">
      <dgm:prSet phldrT="[Text]"/>
      <dgm:spPr/>
      <dgm:t>
        <a:bodyPr/>
        <a:lstStyle/>
        <a:p>
          <a:r>
            <a:rPr lang="ar-SA" b="0" cap="none" spc="0" smtClean="0">
              <a:ln w="0"/>
              <a:solidFill>
                <a:schemeClr val="tx1"/>
              </a:solidFill>
              <a:effectLst>
                <a:outerShdw blurRad="38100" dist="19050" dir="2700000" algn="tl" rotWithShape="0">
                  <a:schemeClr val="dk1">
                    <a:alpha val="40000"/>
                  </a:schemeClr>
                </a:outerShdw>
              </a:effectLst>
            </a:rPr>
            <a:t>مدير الشركات</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288ECCC2-04C6-44EC-A9FF-CF6FAA929235}" type="parTrans" cxnId="{7E3B0584-7197-493C-ACDA-F81DE9CAF5C2}">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D69F47AF-D41F-4BE0-B6F2-49F50A0E3870}" type="sibTrans" cxnId="{7E3B0584-7197-493C-ACDA-F81DE9CAF5C2}">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2967E3A6-60FF-4A1C-BC10-8827BD2955D2}">
      <dgm:prSet phldrT="[Text]"/>
      <dgm:spPr/>
      <dgm:t>
        <a:bodyPr/>
        <a:lstStyle/>
        <a:p>
          <a:r>
            <a:rPr lang="ar-SA" b="0" cap="none" spc="0" smtClean="0">
              <a:ln w="0"/>
              <a:solidFill>
                <a:schemeClr val="tx1"/>
              </a:solidFill>
              <a:effectLst>
                <a:outerShdw blurRad="38100" dist="19050" dir="2700000" algn="tl" rotWithShape="0">
                  <a:schemeClr val="dk1">
                    <a:alpha val="40000"/>
                  </a:schemeClr>
                </a:outerShdw>
              </a:effectLst>
            </a:rPr>
            <a:t>مدير القسم</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8489C6CF-1C4B-462C-AFCB-FDC32A05D5EB}" type="parTrans" cxnId="{D1AF6B6A-758F-4890-926E-7333B3B108A7}">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B6C140FD-42BC-48BE-B65A-26CC21A919F7}" type="sibTrans" cxnId="{D1AF6B6A-758F-4890-926E-7333B3B108A7}">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B24486AC-E78D-4486-AD68-78785B35C476}">
      <dgm:prSet phldrT="[Text]"/>
      <dgm:spPr/>
      <dgm:t>
        <a:bodyPr/>
        <a:lstStyle/>
        <a:p>
          <a:r>
            <a:rPr lang="ar-SA" b="0" cap="none" spc="0" smtClean="0">
              <a:ln w="0"/>
              <a:solidFill>
                <a:schemeClr val="tx1"/>
              </a:solidFill>
              <a:effectLst>
                <a:outerShdw blurRad="38100" dist="19050" dir="2700000" algn="tl" rotWithShape="0">
                  <a:schemeClr val="dk1">
                    <a:alpha val="40000"/>
                  </a:schemeClr>
                </a:outerShdw>
              </a:effectLst>
            </a:rPr>
            <a:t>الموظف</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4B8D2880-8518-4FD8-9542-81CA8886CB3A}" type="parTrans" cxnId="{F7513D9C-6DAE-4958-B3F5-54C9071BEB9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121C5C11-E613-40D2-9566-1E76917B70B2}" type="sibTrans" cxnId="{F7513D9C-6DAE-4958-B3F5-54C9071BEB9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788E12DE-988F-4F83-B04A-111474B98F95}">
      <dgm:prSet phldrT="[Text]"/>
      <dgm:spPr/>
      <dgm:t>
        <a:bodyPr/>
        <a:lstStyle/>
        <a:p>
          <a:r>
            <a:rPr lang="ar-SA" b="0" cap="none" spc="0" smtClean="0">
              <a:ln w="0"/>
              <a:solidFill>
                <a:schemeClr val="tx1"/>
              </a:solidFill>
              <a:effectLst>
                <a:outerShdw blurRad="38100" dist="19050" dir="2700000" algn="tl" rotWithShape="0">
                  <a:schemeClr val="dk1">
                    <a:alpha val="40000"/>
                  </a:schemeClr>
                </a:outerShdw>
              </a:effectLst>
            </a:rPr>
            <a:t>مدير الشركة</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26ED5418-5D93-4CAC-B03E-F2768958874D}" type="parTrans" cxnId="{D7D13E97-EE39-42B3-8FB4-741C717B2ABC}">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871C20AD-889B-4349-8154-2BEF54386F27}" type="sibTrans" cxnId="{D7D13E97-EE39-42B3-8FB4-741C717B2ABC}">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B9506B5C-CFB4-43E2-B74D-647E6CA3905B}" type="pres">
      <dgm:prSet presAssocID="{8A823384-3639-4FA1-ABC5-EB881A3718D1}" presName="linearFlow" presStyleCnt="0">
        <dgm:presLayoutVars>
          <dgm:resizeHandles val="exact"/>
        </dgm:presLayoutVars>
      </dgm:prSet>
      <dgm:spPr/>
    </dgm:pt>
    <dgm:pt modelId="{8750E0B3-7FF2-489C-B020-0C170ED5FDFE}" type="pres">
      <dgm:prSet presAssocID="{2E50405E-9D32-4AFA-BD73-A931C42FDD21}" presName="node" presStyleLbl="node1" presStyleIdx="0" presStyleCnt="4">
        <dgm:presLayoutVars>
          <dgm:bulletEnabled val="1"/>
        </dgm:presLayoutVars>
      </dgm:prSet>
      <dgm:spPr/>
      <dgm:t>
        <a:bodyPr/>
        <a:lstStyle/>
        <a:p>
          <a:endParaRPr lang="en-US"/>
        </a:p>
      </dgm:t>
    </dgm:pt>
    <dgm:pt modelId="{D7F2A9D4-B582-4D3D-8AF3-C4C9D4D1098E}" type="pres">
      <dgm:prSet presAssocID="{D69F47AF-D41F-4BE0-B6F2-49F50A0E3870}" presName="sibTrans" presStyleLbl="sibTrans2D1" presStyleIdx="0" presStyleCnt="3"/>
      <dgm:spPr/>
      <dgm:t>
        <a:bodyPr/>
        <a:lstStyle/>
        <a:p>
          <a:endParaRPr lang="en-US"/>
        </a:p>
      </dgm:t>
    </dgm:pt>
    <dgm:pt modelId="{DB603DE4-7D03-45FA-80BB-3584F556ED14}" type="pres">
      <dgm:prSet presAssocID="{D69F47AF-D41F-4BE0-B6F2-49F50A0E3870}" presName="connectorText" presStyleLbl="sibTrans2D1" presStyleIdx="0" presStyleCnt="3"/>
      <dgm:spPr/>
      <dgm:t>
        <a:bodyPr/>
        <a:lstStyle/>
        <a:p>
          <a:endParaRPr lang="en-US"/>
        </a:p>
      </dgm:t>
    </dgm:pt>
    <dgm:pt modelId="{C5EFD945-278F-4F81-A873-71613807A951}" type="pres">
      <dgm:prSet presAssocID="{788E12DE-988F-4F83-B04A-111474B98F95}" presName="node" presStyleLbl="node1" presStyleIdx="1" presStyleCnt="4">
        <dgm:presLayoutVars>
          <dgm:bulletEnabled val="1"/>
        </dgm:presLayoutVars>
      </dgm:prSet>
      <dgm:spPr/>
      <dgm:t>
        <a:bodyPr/>
        <a:lstStyle/>
        <a:p>
          <a:endParaRPr lang="en-US"/>
        </a:p>
      </dgm:t>
    </dgm:pt>
    <dgm:pt modelId="{370F8365-1CEF-4C46-8CE7-9ED23C45608D}" type="pres">
      <dgm:prSet presAssocID="{871C20AD-889B-4349-8154-2BEF54386F27}" presName="sibTrans" presStyleLbl="sibTrans2D1" presStyleIdx="1" presStyleCnt="3"/>
      <dgm:spPr/>
      <dgm:t>
        <a:bodyPr/>
        <a:lstStyle/>
        <a:p>
          <a:endParaRPr lang="en-US"/>
        </a:p>
      </dgm:t>
    </dgm:pt>
    <dgm:pt modelId="{F52B9625-4D25-49E1-9298-82A457B3636D}" type="pres">
      <dgm:prSet presAssocID="{871C20AD-889B-4349-8154-2BEF54386F27}" presName="connectorText" presStyleLbl="sibTrans2D1" presStyleIdx="1" presStyleCnt="3"/>
      <dgm:spPr/>
      <dgm:t>
        <a:bodyPr/>
        <a:lstStyle/>
        <a:p>
          <a:endParaRPr lang="en-US"/>
        </a:p>
      </dgm:t>
    </dgm:pt>
    <dgm:pt modelId="{5553834B-04DF-403F-B27D-489960CC59CC}" type="pres">
      <dgm:prSet presAssocID="{2967E3A6-60FF-4A1C-BC10-8827BD2955D2}" presName="node" presStyleLbl="node1" presStyleIdx="2" presStyleCnt="4">
        <dgm:presLayoutVars>
          <dgm:bulletEnabled val="1"/>
        </dgm:presLayoutVars>
      </dgm:prSet>
      <dgm:spPr/>
      <dgm:t>
        <a:bodyPr/>
        <a:lstStyle/>
        <a:p>
          <a:endParaRPr lang="en-US"/>
        </a:p>
      </dgm:t>
    </dgm:pt>
    <dgm:pt modelId="{82D311D1-2AF2-45B0-B805-A85302D5DC7B}" type="pres">
      <dgm:prSet presAssocID="{B6C140FD-42BC-48BE-B65A-26CC21A919F7}" presName="sibTrans" presStyleLbl="sibTrans2D1" presStyleIdx="2" presStyleCnt="3"/>
      <dgm:spPr/>
      <dgm:t>
        <a:bodyPr/>
        <a:lstStyle/>
        <a:p>
          <a:endParaRPr lang="en-US"/>
        </a:p>
      </dgm:t>
    </dgm:pt>
    <dgm:pt modelId="{BB53FD6B-F93F-46CD-A30F-59B264B0345F}" type="pres">
      <dgm:prSet presAssocID="{B6C140FD-42BC-48BE-B65A-26CC21A919F7}" presName="connectorText" presStyleLbl="sibTrans2D1" presStyleIdx="2" presStyleCnt="3"/>
      <dgm:spPr/>
      <dgm:t>
        <a:bodyPr/>
        <a:lstStyle/>
        <a:p>
          <a:endParaRPr lang="en-US"/>
        </a:p>
      </dgm:t>
    </dgm:pt>
    <dgm:pt modelId="{1B162FFD-FE58-4DC8-ADF3-B82892C31E00}" type="pres">
      <dgm:prSet presAssocID="{B24486AC-E78D-4486-AD68-78785B35C476}" presName="node" presStyleLbl="node1" presStyleIdx="3" presStyleCnt="4">
        <dgm:presLayoutVars>
          <dgm:bulletEnabled val="1"/>
        </dgm:presLayoutVars>
      </dgm:prSet>
      <dgm:spPr/>
      <dgm:t>
        <a:bodyPr/>
        <a:lstStyle/>
        <a:p>
          <a:endParaRPr lang="en-US"/>
        </a:p>
      </dgm:t>
    </dgm:pt>
  </dgm:ptLst>
  <dgm:cxnLst>
    <dgm:cxn modelId="{29FA451B-6DE3-4BA6-9509-7E93E84DFE57}" type="presOf" srcId="{8A823384-3639-4FA1-ABC5-EB881A3718D1}" destId="{B9506B5C-CFB4-43E2-B74D-647E6CA3905B}" srcOrd="0" destOrd="0" presId="urn:microsoft.com/office/officeart/2005/8/layout/process2"/>
    <dgm:cxn modelId="{43DB3296-E979-4CE5-A93F-CFBB3569C2C2}" type="presOf" srcId="{2E50405E-9D32-4AFA-BD73-A931C42FDD21}" destId="{8750E0B3-7FF2-489C-B020-0C170ED5FDFE}" srcOrd="0" destOrd="0" presId="urn:microsoft.com/office/officeart/2005/8/layout/process2"/>
    <dgm:cxn modelId="{D7D13E97-EE39-42B3-8FB4-741C717B2ABC}" srcId="{8A823384-3639-4FA1-ABC5-EB881A3718D1}" destId="{788E12DE-988F-4F83-B04A-111474B98F95}" srcOrd="1" destOrd="0" parTransId="{26ED5418-5D93-4CAC-B03E-F2768958874D}" sibTransId="{871C20AD-889B-4349-8154-2BEF54386F27}"/>
    <dgm:cxn modelId="{02A81B86-560D-48D2-9D7F-813A363145FC}" type="presOf" srcId="{788E12DE-988F-4F83-B04A-111474B98F95}" destId="{C5EFD945-278F-4F81-A873-71613807A951}" srcOrd="0" destOrd="0" presId="urn:microsoft.com/office/officeart/2005/8/layout/process2"/>
    <dgm:cxn modelId="{45838A5F-F2D4-4618-ABBB-D5F1991E7C80}" type="presOf" srcId="{871C20AD-889B-4349-8154-2BEF54386F27}" destId="{F52B9625-4D25-49E1-9298-82A457B3636D}" srcOrd="1" destOrd="0" presId="urn:microsoft.com/office/officeart/2005/8/layout/process2"/>
    <dgm:cxn modelId="{288F484C-3034-4E75-B642-30F6CD90990C}" type="presOf" srcId="{B24486AC-E78D-4486-AD68-78785B35C476}" destId="{1B162FFD-FE58-4DC8-ADF3-B82892C31E00}" srcOrd="0" destOrd="0" presId="urn:microsoft.com/office/officeart/2005/8/layout/process2"/>
    <dgm:cxn modelId="{F7513D9C-6DAE-4958-B3F5-54C9071BEB98}" srcId="{8A823384-3639-4FA1-ABC5-EB881A3718D1}" destId="{B24486AC-E78D-4486-AD68-78785B35C476}" srcOrd="3" destOrd="0" parTransId="{4B8D2880-8518-4FD8-9542-81CA8886CB3A}" sibTransId="{121C5C11-E613-40D2-9566-1E76917B70B2}"/>
    <dgm:cxn modelId="{C076ADE2-46A5-4CDB-A93B-67FBEF3A59A5}" type="presOf" srcId="{871C20AD-889B-4349-8154-2BEF54386F27}" destId="{370F8365-1CEF-4C46-8CE7-9ED23C45608D}" srcOrd="0" destOrd="0" presId="urn:microsoft.com/office/officeart/2005/8/layout/process2"/>
    <dgm:cxn modelId="{4933140B-5544-4C05-B257-1B66AB5DA7F0}" type="presOf" srcId="{D69F47AF-D41F-4BE0-B6F2-49F50A0E3870}" destId="{DB603DE4-7D03-45FA-80BB-3584F556ED14}" srcOrd="1" destOrd="0" presId="urn:microsoft.com/office/officeart/2005/8/layout/process2"/>
    <dgm:cxn modelId="{70960979-E587-468A-B52B-80AAA4D44611}" type="presOf" srcId="{B6C140FD-42BC-48BE-B65A-26CC21A919F7}" destId="{BB53FD6B-F93F-46CD-A30F-59B264B0345F}" srcOrd="1" destOrd="0" presId="urn:microsoft.com/office/officeart/2005/8/layout/process2"/>
    <dgm:cxn modelId="{42711B9B-7435-4A30-A6C2-3C5A34169432}" type="presOf" srcId="{2967E3A6-60FF-4A1C-BC10-8827BD2955D2}" destId="{5553834B-04DF-403F-B27D-489960CC59CC}" srcOrd="0" destOrd="0" presId="urn:microsoft.com/office/officeart/2005/8/layout/process2"/>
    <dgm:cxn modelId="{EFD2C146-81CE-4D8D-9D4A-B468A5756EBF}" type="presOf" srcId="{D69F47AF-D41F-4BE0-B6F2-49F50A0E3870}" destId="{D7F2A9D4-B582-4D3D-8AF3-C4C9D4D1098E}" srcOrd="0" destOrd="0" presId="urn:microsoft.com/office/officeart/2005/8/layout/process2"/>
    <dgm:cxn modelId="{D1AF6B6A-758F-4890-926E-7333B3B108A7}" srcId="{8A823384-3639-4FA1-ABC5-EB881A3718D1}" destId="{2967E3A6-60FF-4A1C-BC10-8827BD2955D2}" srcOrd="2" destOrd="0" parTransId="{8489C6CF-1C4B-462C-AFCB-FDC32A05D5EB}" sibTransId="{B6C140FD-42BC-48BE-B65A-26CC21A919F7}"/>
    <dgm:cxn modelId="{7E3B0584-7197-493C-ACDA-F81DE9CAF5C2}" srcId="{8A823384-3639-4FA1-ABC5-EB881A3718D1}" destId="{2E50405E-9D32-4AFA-BD73-A931C42FDD21}" srcOrd="0" destOrd="0" parTransId="{288ECCC2-04C6-44EC-A9FF-CF6FAA929235}" sibTransId="{D69F47AF-D41F-4BE0-B6F2-49F50A0E3870}"/>
    <dgm:cxn modelId="{FA08F302-19D9-4EEA-AAF1-3ACF26D0B119}" type="presOf" srcId="{B6C140FD-42BC-48BE-B65A-26CC21A919F7}" destId="{82D311D1-2AF2-45B0-B805-A85302D5DC7B}" srcOrd="0" destOrd="0" presId="urn:microsoft.com/office/officeart/2005/8/layout/process2"/>
    <dgm:cxn modelId="{9445D3C6-D63A-4747-B580-04C5E4551C0D}" type="presParOf" srcId="{B9506B5C-CFB4-43E2-B74D-647E6CA3905B}" destId="{8750E0B3-7FF2-489C-B020-0C170ED5FDFE}" srcOrd="0" destOrd="0" presId="urn:microsoft.com/office/officeart/2005/8/layout/process2"/>
    <dgm:cxn modelId="{6ED1C2EE-62CF-41DE-814D-20C09067DCAA}" type="presParOf" srcId="{B9506B5C-CFB4-43E2-B74D-647E6CA3905B}" destId="{D7F2A9D4-B582-4D3D-8AF3-C4C9D4D1098E}" srcOrd="1" destOrd="0" presId="urn:microsoft.com/office/officeart/2005/8/layout/process2"/>
    <dgm:cxn modelId="{24643838-EE5C-48E9-B2A9-F29706C01C7C}" type="presParOf" srcId="{D7F2A9D4-B582-4D3D-8AF3-C4C9D4D1098E}" destId="{DB603DE4-7D03-45FA-80BB-3584F556ED14}" srcOrd="0" destOrd="0" presId="urn:microsoft.com/office/officeart/2005/8/layout/process2"/>
    <dgm:cxn modelId="{FB76302A-5BC7-4627-943E-AF17E06F5E46}" type="presParOf" srcId="{B9506B5C-CFB4-43E2-B74D-647E6CA3905B}" destId="{C5EFD945-278F-4F81-A873-71613807A951}" srcOrd="2" destOrd="0" presId="urn:microsoft.com/office/officeart/2005/8/layout/process2"/>
    <dgm:cxn modelId="{9FFFD3E9-DC5F-47BE-80C0-4B8DBF25EBF1}" type="presParOf" srcId="{B9506B5C-CFB4-43E2-B74D-647E6CA3905B}" destId="{370F8365-1CEF-4C46-8CE7-9ED23C45608D}" srcOrd="3" destOrd="0" presId="urn:microsoft.com/office/officeart/2005/8/layout/process2"/>
    <dgm:cxn modelId="{20F8DAB5-3090-4011-96C9-E2F1B9DC0141}" type="presParOf" srcId="{370F8365-1CEF-4C46-8CE7-9ED23C45608D}" destId="{F52B9625-4D25-49E1-9298-82A457B3636D}" srcOrd="0" destOrd="0" presId="urn:microsoft.com/office/officeart/2005/8/layout/process2"/>
    <dgm:cxn modelId="{8E4789D5-34E1-419D-ADFC-14AA049AFC11}" type="presParOf" srcId="{B9506B5C-CFB4-43E2-B74D-647E6CA3905B}" destId="{5553834B-04DF-403F-B27D-489960CC59CC}" srcOrd="4" destOrd="0" presId="urn:microsoft.com/office/officeart/2005/8/layout/process2"/>
    <dgm:cxn modelId="{BB05E919-05F4-43AD-B30D-769AD50FA8F5}" type="presParOf" srcId="{B9506B5C-CFB4-43E2-B74D-647E6CA3905B}" destId="{82D311D1-2AF2-45B0-B805-A85302D5DC7B}" srcOrd="5" destOrd="0" presId="urn:microsoft.com/office/officeart/2005/8/layout/process2"/>
    <dgm:cxn modelId="{0285C348-3168-48DA-AECA-A2B2B79717B6}" type="presParOf" srcId="{82D311D1-2AF2-45B0-B805-A85302D5DC7B}" destId="{BB53FD6B-F93F-46CD-A30F-59B264B0345F}" srcOrd="0" destOrd="0" presId="urn:microsoft.com/office/officeart/2005/8/layout/process2"/>
    <dgm:cxn modelId="{23304FCE-6676-4B30-998E-8F3EA8139359}" type="presParOf" srcId="{B9506B5C-CFB4-43E2-B74D-647E6CA3905B}" destId="{1B162FFD-FE58-4DC8-ADF3-B82892C31E00}" srcOrd="6"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757CE92-CDB7-4FE7-81D8-734EE5B86C0F}"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929D049D-C620-4DCD-AA7F-6E8283EB8019}">
      <dgm:prSet phldrT="[Text]"/>
      <dgm:spPr/>
      <dgm:t>
        <a:bodyPr/>
        <a:lstStyle/>
        <a:p>
          <a:r>
            <a:rPr lang="ar-SA" dirty="0" smtClean="0"/>
            <a:t>موظف</a:t>
          </a:r>
          <a:endParaRPr lang="en-US" dirty="0"/>
        </a:p>
      </dgm:t>
    </dgm:pt>
    <dgm:pt modelId="{2818958A-0615-4514-A46C-08B25CF861A2}" type="parTrans" cxnId="{ECF63922-20BF-47E2-A458-18BB1D3F7114}">
      <dgm:prSet/>
      <dgm:spPr/>
      <dgm:t>
        <a:bodyPr/>
        <a:lstStyle/>
        <a:p>
          <a:endParaRPr lang="en-US"/>
        </a:p>
      </dgm:t>
    </dgm:pt>
    <dgm:pt modelId="{19352B12-D763-4FD7-9C15-534FA3757C00}" type="sibTrans" cxnId="{ECF63922-20BF-47E2-A458-18BB1D3F7114}">
      <dgm:prSet/>
      <dgm:spPr/>
      <dgm:t>
        <a:bodyPr/>
        <a:lstStyle/>
        <a:p>
          <a:endParaRPr lang="en-US"/>
        </a:p>
      </dgm:t>
    </dgm:pt>
    <dgm:pt modelId="{AC9105F7-2190-411E-A43D-79E3D8CC91AC}">
      <dgm:prSet phldrT="[Text]"/>
      <dgm:spPr/>
      <dgm:t>
        <a:bodyPr/>
        <a:lstStyle/>
        <a:p>
          <a:r>
            <a:rPr lang="ar-SA" dirty="0" smtClean="0"/>
            <a:t>موظف</a:t>
          </a:r>
          <a:endParaRPr lang="en-US" dirty="0"/>
        </a:p>
      </dgm:t>
    </dgm:pt>
    <dgm:pt modelId="{6DEAA4AF-2341-402F-A1AB-A6E8843B8CF3}" type="parTrans" cxnId="{43346EC5-9801-41DC-98D6-BD681BDDCC45}">
      <dgm:prSet/>
      <dgm:spPr/>
      <dgm:t>
        <a:bodyPr/>
        <a:lstStyle/>
        <a:p>
          <a:endParaRPr lang="en-US"/>
        </a:p>
      </dgm:t>
    </dgm:pt>
    <dgm:pt modelId="{237697B0-9DF0-4C6A-8AF7-864D9C2B1219}" type="sibTrans" cxnId="{43346EC5-9801-41DC-98D6-BD681BDDCC45}">
      <dgm:prSet/>
      <dgm:spPr/>
      <dgm:t>
        <a:bodyPr/>
        <a:lstStyle/>
        <a:p>
          <a:endParaRPr lang="en-US"/>
        </a:p>
      </dgm:t>
    </dgm:pt>
    <dgm:pt modelId="{51A3D3A9-E96B-4190-8168-B58A09F6051C}">
      <dgm:prSet phldrT="[Text]"/>
      <dgm:spPr/>
      <dgm:t>
        <a:bodyPr/>
        <a:lstStyle/>
        <a:p>
          <a:r>
            <a:rPr lang="ar-SA" dirty="0" smtClean="0"/>
            <a:t>موظف</a:t>
          </a:r>
          <a:endParaRPr lang="en-US" dirty="0"/>
        </a:p>
      </dgm:t>
    </dgm:pt>
    <dgm:pt modelId="{7F16123D-E272-40EB-A390-B10BF25BE4C1}" type="parTrans" cxnId="{F0B5C68E-FC0A-4782-9BF1-C68F4DC99523}">
      <dgm:prSet/>
      <dgm:spPr/>
      <dgm:t>
        <a:bodyPr/>
        <a:lstStyle/>
        <a:p>
          <a:endParaRPr lang="en-US"/>
        </a:p>
      </dgm:t>
    </dgm:pt>
    <dgm:pt modelId="{29CD8A49-259C-4430-8102-9444C12CA4F8}" type="sibTrans" cxnId="{F0B5C68E-FC0A-4782-9BF1-C68F4DC99523}">
      <dgm:prSet/>
      <dgm:spPr/>
      <dgm:t>
        <a:bodyPr/>
        <a:lstStyle/>
        <a:p>
          <a:endParaRPr lang="en-US"/>
        </a:p>
      </dgm:t>
    </dgm:pt>
    <dgm:pt modelId="{FCAADD0A-33AF-4097-8FFE-55A824477D5D}">
      <dgm:prSet phldrT="[Text]"/>
      <dgm:spPr/>
      <dgm:t>
        <a:bodyPr/>
        <a:lstStyle/>
        <a:p>
          <a:r>
            <a:rPr lang="ar-SA" dirty="0" smtClean="0"/>
            <a:t>موظف</a:t>
          </a:r>
          <a:endParaRPr lang="en-US" dirty="0"/>
        </a:p>
      </dgm:t>
    </dgm:pt>
    <dgm:pt modelId="{AD8BE38B-B055-4B18-8224-11FB792DC4C0}" type="parTrans" cxnId="{F29F1C96-BF85-4C26-8981-9335EDE8A0CC}">
      <dgm:prSet/>
      <dgm:spPr/>
      <dgm:t>
        <a:bodyPr/>
        <a:lstStyle/>
        <a:p>
          <a:endParaRPr lang="en-US"/>
        </a:p>
      </dgm:t>
    </dgm:pt>
    <dgm:pt modelId="{731B00CF-C3A2-4FA1-8DDA-DA05812D79F3}" type="sibTrans" cxnId="{F29F1C96-BF85-4C26-8981-9335EDE8A0CC}">
      <dgm:prSet/>
      <dgm:spPr/>
      <dgm:t>
        <a:bodyPr/>
        <a:lstStyle/>
        <a:p>
          <a:endParaRPr lang="en-US"/>
        </a:p>
      </dgm:t>
    </dgm:pt>
    <dgm:pt modelId="{3DAF3254-94EB-4161-957B-60DF722B1825}">
      <dgm:prSet phldrT="[Text]"/>
      <dgm:spPr/>
      <dgm:t>
        <a:bodyPr/>
        <a:lstStyle/>
        <a:p>
          <a:r>
            <a:rPr lang="ar-SA" dirty="0" smtClean="0"/>
            <a:t>موظف</a:t>
          </a:r>
          <a:endParaRPr lang="en-US" dirty="0"/>
        </a:p>
      </dgm:t>
    </dgm:pt>
    <dgm:pt modelId="{D50652DE-1F50-420D-B397-642BACFBA964}" type="parTrans" cxnId="{07F75346-EA57-440A-ACB5-AB09D7A84504}">
      <dgm:prSet/>
      <dgm:spPr/>
      <dgm:t>
        <a:bodyPr/>
        <a:lstStyle/>
        <a:p>
          <a:endParaRPr lang="en-US"/>
        </a:p>
      </dgm:t>
    </dgm:pt>
    <dgm:pt modelId="{A8E84E8A-67C9-4378-AC1B-A667349D6C80}" type="sibTrans" cxnId="{07F75346-EA57-440A-ACB5-AB09D7A84504}">
      <dgm:prSet/>
      <dgm:spPr/>
      <dgm:t>
        <a:bodyPr/>
        <a:lstStyle/>
        <a:p>
          <a:endParaRPr lang="en-US"/>
        </a:p>
      </dgm:t>
    </dgm:pt>
    <dgm:pt modelId="{95DD869F-7A93-4C96-B241-615F6EF75D79}" type="pres">
      <dgm:prSet presAssocID="{F757CE92-CDB7-4FE7-81D8-734EE5B86C0F}" presName="cycle" presStyleCnt="0">
        <dgm:presLayoutVars>
          <dgm:dir/>
          <dgm:resizeHandles val="exact"/>
        </dgm:presLayoutVars>
      </dgm:prSet>
      <dgm:spPr/>
      <dgm:t>
        <a:bodyPr/>
        <a:lstStyle/>
        <a:p>
          <a:endParaRPr lang="en-US"/>
        </a:p>
      </dgm:t>
    </dgm:pt>
    <dgm:pt modelId="{C41A5607-6CCF-47D6-BD80-1A2C981C676E}" type="pres">
      <dgm:prSet presAssocID="{929D049D-C620-4DCD-AA7F-6E8283EB8019}" presName="node" presStyleLbl="node1" presStyleIdx="0" presStyleCnt="5" custRadScaleRad="100112" custRadScaleInc="3483">
        <dgm:presLayoutVars>
          <dgm:bulletEnabled val="1"/>
        </dgm:presLayoutVars>
      </dgm:prSet>
      <dgm:spPr/>
      <dgm:t>
        <a:bodyPr/>
        <a:lstStyle/>
        <a:p>
          <a:endParaRPr lang="en-US"/>
        </a:p>
      </dgm:t>
    </dgm:pt>
    <dgm:pt modelId="{821C89B8-0526-400C-A304-5FC88CE81685}" type="pres">
      <dgm:prSet presAssocID="{19352B12-D763-4FD7-9C15-534FA3757C00}" presName="sibTrans" presStyleLbl="sibTrans2D1" presStyleIdx="0" presStyleCnt="5"/>
      <dgm:spPr/>
      <dgm:t>
        <a:bodyPr/>
        <a:lstStyle/>
        <a:p>
          <a:endParaRPr lang="en-US"/>
        </a:p>
      </dgm:t>
    </dgm:pt>
    <dgm:pt modelId="{3B07175C-90FC-44F0-A0DE-FE4B669F1648}" type="pres">
      <dgm:prSet presAssocID="{19352B12-D763-4FD7-9C15-534FA3757C00}" presName="connectorText" presStyleLbl="sibTrans2D1" presStyleIdx="0" presStyleCnt="5"/>
      <dgm:spPr/>
      <dgm:t>
        <a:bodyPr/>
        <a:lstStyle/>
        <a:p>
          <a:endParaRPr lang="en-US"/>
        </a:p>
      </dgm:t>
    </dgm:pt>
    <dgm:pt modelId="{505A7911-7752-45F5-BEA5-9A6A2303EF43}" type="pres">
      <dgm:prSet presAssocID="{AC9105F7-2190-411E-A43D-79E3D8CC91AC}" presName="node" presStyleLbl="node1" presStyleIdx="1" presStyleCnt="5">
        <dgm:presLayoutVars>
          <dgm:bulletEnabled val="1"/>
        </dgm:presLayoutVars>
      </dgm:prSet>
      <dgm:spPr/>
      <dgm:t>
        <a:bodyPr/>
        <a:lstStyle/>
        <a:p>
          <a:endParaRPr lang="en-US"/>
        </a:p>
      </dgm:t>
    </dgm:pt>
    <dgm:pt modelId="{ECA5B546-5E31-45EF-AF7E-3D248F12EE06}" type="pres">
      <dgm:prSet presAssocID="{237697B0-9DF0-4C6A-8AF7-864D9C2B1219}" presName="sibTrans" presStyleLbl="sibTrans2D1" presStyleIdx="1" presStyleCnt="5"/>
      <dgm:spPr/>
      <dgm:t>
        <a:bodyPr/>
        <a:lstStyle/>
        <a:p>
          <a:endParaRPr lang="en-US"/>
        </a:p>
      </dgm:t>
    </dgm:pt>
    <dgm:pt modelId="{7E9BC6CC-F878-4E71-93BF-1E2CE1BCDC8B}" type="pres">
      <dgm:prSet presAssocID="{237697B0-9DF0-4C6A-8AF7-864D9C2B1219}" presName="connectorText" presStyleLbl="sibTrans2D1" presStyleIdx="1" presStyleCnt="5"/>
      <dgm:spPr/>
      <dgm:t>
        <a:bodyPr/>
        <a:lstStyle/>
        <a:p>
          <a:endParaRPr lang="en-US"/>
        </a:p>
      </dgm:t>
    </dgm:pt>
    <dgm:pt modelId="{CC4285C9-8A5A-4279-BC69-BE46AA6A1FA8}" type="pres">
      <dgm:prSet presAssocID="{51A3D3A9-E96B-4190-8168-B58A09F6051C}" presName="node" presStyleLbl="node1" presStyleIdx="2" presStyleCnt="5">
        <dgm:presLayoutVars>
          <dgm:bulletEnabled val="1"/>
        </dgm:presLayoutVars>
      </dgm:prSet>
      <dgm:spPr/>
      <dgm:t>
        <a:bodyPr/>
        <a:lstStyle/>
        <a:p>
          <a:endParaRPr lang="en-US"/>
        </a:p>
      </dgm:t>
    </dgm:pt>
    <dgm:pt modelId="{3DE80EFE-3332-41C7-B29D-789EB578D9C8}" type="pres">
      <dgm:prSet presAssocID="{29CD8A49-259C-4430-8102-9444C12CA4F8}" presName="sibTrans" presStyleLbl="sibTrans2D1" presStyleIdx="2" presStyleCnt="5"/>
      <dgm:spPr/>
      <dgm:t>
        <a:bodyPr/>
        <a:lstStyle/>
        <a:p>
          <a:endParaRPr lang="en-US"/>
        </a:p>
      </dgm:t>
    </dgm:pt>
    <dgm:pt modelId="{D31628B2-155F-42AD-8D73-C3E792499DDA}" type="pres">
      <dgm:prSet presAssocID="{29CD8A49-259C-4430-8102-9444C12CA4F8}" presName="connectorText" presStyleLbl="sibTrans2D1" presStyleIdx="2" presStyleCnt="5"/>
      <dgm:spPr/>
      <dgm:t>
        <a:bodyPr/>
        <a:lstStyle/>
        <a:p>
          <a:endParaRPr lang="en-US"/>
        </a:p>
      </dgm:t>
    </dgm:pt>
    <dgm:pt modelId="{5F719F98-FECC-476C-9FB2-E30A1D9055EF}" type="pres">
      <dgm:prSet presAssocID="{FCAADD0A-33AF-4097-8FFE-55A824477D5D}" presName="node" presStyleLbl="node1" presStyleIdx="3" presStyleCnt="5">
        <dgm:presLayoutVars>
          <dgm:bulletEnabled val="1"/>
        </dgm:presLayoutVars>
      </dgm:prSet>
      <dgm:spPr/>
      <dgm:t>
        <a:bodyPr/>
        <a:lstStyle/>
        <a:p>
          <a:endParaRPr lang="en-US"/>
        </a:p>
      </dgm:t>
    </dgm:pt>
    <dgm:pt modelId="{8D7E3EE3-A689-42D7-92DA-E41B90BEA809}" type="pres">
      <dgm:prSet presAssocID="{731B00CF-C3A2-4FA1-8DDA-DA05812D79F3}" presName="sibTrans" presStyleLbl="sibTrans2D1" presStyleIdx="3" presStyleCnt="5"/>
      <dgm:spPr/>
      <dgm:t>
        <a:bodyPr/>
        <a:lstStyle/>
        <a:p>
          <a:endParaRPr lang="en-US"/>
        </a:p>
      </dgm:t>
    </dgm:pt>
    <dgm:pt modelId="{3CAC3B61-485F-487F-AAA9-053154545C57}" type="pres">
      <dgm:prSet presAssocID="{731B00CF-C3A2-4FA1-8DDA-DA05812D79F3}" presName="connectorText" presStyleLbl="sibTrans2D1" presStyleIdx="3" presStyleCnt="5"/>
      <dgm:spPr/>
      <dgm:t>
        <a:bodyPr/>
        <a:lstStyle/>
        <a:p>
          <a:endParaRPr lang="en-US"/>
        </a:p>
      </dgm:t>
    </dgm:pt>
    <dgm:pt modelId="{5B3B8A36-C281-4A88-AB9C-1721C3D127E4}" type="pres">
      <dgm:prSet presAssocID="{3DAF3254-94EB-4161-957B-60DF722B1825}" presName="node" presStyleLbl="node1" presStyleIdx="4" presStyleCnt="5">
        <dgm:presLayoutVars>
          <dgm:bulletEnabled val="1"/>
        </dgm:presLayoutVars>
      </dgm:prSet>
      <dgm:spPr/>
      <dgm:t>
        <a:bodyPr/>
        <a:lstStyle/>
        <a:p>
          <a:endParaRPr lang="en-US"/>
        </a:p>
      </dgm:t>
    </dgm:pt>
    <dgm:pt modelId="{38DC4995-D5B4-4174-8400-2B38CC951EC1}" type="pres">
      <dgm:prSet presAssocID="{A8E84E8A-67C9-4378-AC1B-A667349D6C80}" presName="sibTrans" presStyleLbl="sibTrans2D1" presStyleIdx="4" presStyleCnt="5"/>
      <dgm:spPr/>
      <dgm:t>
        <a:bodyPr/>
        <a:lstStyle/>
        <a:p>
          <a:endParaRPr lang="en-US"/>
        </a:p>
      </dgm:t>
    </dgm:pt>
    <dgm:pt modelId="{E7FD84C3-9226-4DEE-AF43-9BF6B064FB28}" type="pres">
      <dgm:prSet presAssocID="{A8E84E8A-67C9-4378-AC1B-A667349D6C80}" presName="connectorText" presStyleLbl="sibTrans2D1" presStyleIdx="4" presStyleCnt="5"/>
      <dgm:spPr/>
      <dgm:t>
        <a:bodyPr/>
        <a:lstStyle/>
        <a:p>
          <a:endParaRPr lang="en-US"/>
        </a:p>
      </dgm:t>
    </dgm:pt>
  </dgm:ptLst>
  <dgm:cxnLst>
    <dgm:cxn modelId="{904709EB-B597-4376-8265-970BC7698716}" type="presOf" srcId="{237697B0-9DF0-4C6A-8AF7-864D9C2B1219}" destId="{7E9BC6CC-F878-4E71-93BF-1E2CE1BCDC8B}" srcOrd="1" destOrd="0" presId="urn:microsoft.com/office/officeart/2005/8/layout/cycle2"/>
    <dgm:cxn modelId="{7207C0AA-1EDE-4CDA-8D7B-E0EED7E662E0}" type="presOf" srcId="{19352B12-D763-4FD7-9C15-534FA3757C00}" destId="{3B07175C-90FC-44F0-A0DE-FE4B669F1648}" srcOrd="1" destOrd="0" presId="urn:microsoft.com/office/officeart/2005/8/layout/cycle2"/>
    <dgm:cxn modelId="{308A6FB7-246C-4548-B382-CEB4DE43C9D9}" type="presOf" srcId="{3DAF3254-94EB-4161-957B-60DF722B1825}" destId="{5B3B8A36-C281-4A88-AB9C-1721C3D127E4}" srcOrd="0" destOrd="0" presId="urn:microsoft.com/office/officeart/2005/8/layout/cycle2"/>
    <dgm:cxn modelId="{77682AE3-0AFC-44F0-AA11-EB55CB910512}" type="presOf" srcId="{237697B0-9DF0-4C6A-8AF7-864D9C2B1219}" destId="{ECA5B546-5E31-45EF-AF7E-3D248F12EE06}" srcOrd="0" destOrd="0" presId="urn:microsoft.com/office/officeart/2005/8/layout/cycle2"/>
    <dgm:cxn modelId="{1E8739E4-B652-4725-B192-1B0317B14925}" type="presOf" srcId="{A8E84E8A-67C9-4378-AC1B-A667349D6C80}" destId="{38DC4995-D5B4-4174-8400-2B38CC951EC1}" srcOrd="0" destOrd="0" presId="urn:microsoft.com/office/officeart/2005/8/layout/cycle2"/>
    <dgm:cxn modelId="{305C9F09-5FAF-4012-920E-5E31456D2171}" type="presOf" srcId="{29CD8A49-259C-4430-8102-9444C12CA4F8}" destId="{D31628B2-155F-42AD-8D73-C3E792499DDA}" srcOrd="1" destOrd="0" presId="urn:microsoft.com/office/officeart/2005/8/layout/cycle2"/>
    <dgm:cxn modelId="{4ED02CF1-D8CD-4D0F-8FD8-4369122A829C}" type="presOf" srcId="{29CD8A49-259C-4430-8102-9444C12CA4F8}" destId="{3DE80EFE-3332-41C7-B29D-789EB578D9C8}" srcOrd="0" destOrd="0" presId="urn:microsoft.com/office/officeart/2005/8/layout/cycle2"/>
    <dgm:cxn modelId="{07F75346-EA57-440A-ACB5-AB09D7A84504}" srcId="{F757CE92-CDB7-4FE7-81D8-734EE5B86C0F}" destId="{3DAF3254-94EB-4161-957B-60DF722B1825}" srcOrd="4" destOrd="0" parTransId="{D50652DE-1F50-420D-B397-642BACFBA964}" sibTransId="{A8E84E8A-67C9-4378-AC1B-A667349D6C80}"/>
    <dgm:cxn modelId="{F29F1C96-BF85-4C26-8981-9335EDE8A0CC}" srcId="{F757CE92-CDB7-4FE7-81D8-734EE5B86C0F}" destId="{FCAADD0A-33AF-4097-8FFE-55A824477D5D}" srcOrd="3" destOrd="0" parTransId="{AD8BE38B-B055-4B18-8224-11FB792DC4C0}" sibTransId="{731B00CF-C3A2-4FA1-8DDA-DA05812D79F3}"/>
    <dgm:cxn modelId="{28BEF428-290F-4D71-8C3F-6700115A44E0}" type="presOf" srcId="{731B00CF-C3A2-4FA1-8DDA-DA05812D79F3}" destId="{3CAC3B61-485F-487F-AAA9-053154545C57}" srcOrd="1" destOrd="0" presId="urn:microsoft.com/office/officeart/2005/8/layout/cycle2"/>
    <dgm:cxn modelId="{48772610-25FA-4889-8D87-81FE617B36EA}" type="presOf" srcId="{FCAADD0A-33AF-4097-8FFE-55A824477D5D}" destId="{5F719F98-FECC-476C-9FB2-E30A1D9055EF}" srcOrd="0" destOrd="0" presId="urn:microsoft.com/office/officeart/2005/8/layout/cycle2"/>
    <dgm:cxn modelId="{6B9A9CF5-3DA2-4AE9-9679-DEFE2C2220B6}" type="presOf" srcId="{19352B12-D763-4FD7-9C15-534FA3757C00}" destId="{821C89B8-0526-400C-A304-5FC88CE81685}" srcOrd="0" destOrd="0" presId="urn:microsoft.com/office/officeart/2005/8/layout/cycle2"/>
    <dgm:cxn modelId="{96079DB2-256D-43FD-92EE-4D5E0BD19CCD}" type="presOf" srcId="{AC9105F7-2190-411E-A43D-79E3D8CC91AC}" destId="{505A7911-7752-45F5-BEA5-9A6A2303EF43}" srcOrd="0" destOrd="0" presId="urn:microsoft.com/office/officeart/2005/8/layout/cycle2"/>
    <dgm:cxn modelId="{06E7C2B2-5859-4881-84C3-B6790A658E33}" type="presOf" srcId="{51A3D3A9-E96B-4190-8168-B58A09F6051C}" destId="{CC4285C9-8A5A-4279-BC69-BE46AA6A1FA8}" srcOrd="0" destOrd="0" presId="urn:microsoft.com/office/officeart/2005/8/layout/cycle2"/>
    <dgm:cxn modelId="{ECF63922-20BF-47E2-A458-18BB1D3F7114}" srcId="{F757CE92-CDB7-4FE7-81D8-734EE5B86C0F}" destId="{929D049D-C620-4DCD-AA7F-6E8283EB8019}" srcOrd="0" destOrd="0" parTransId="{2818958A-0615-4514-A46C-08B25CF861A2}" sibTransId="{19352B12-D763-4FD7-9C15-534FA3757C00}"/>
    <dgm:cxn modelId="{1EAED3F7-B3A9-4DB4-88A9-CB1B2027284A}" type="presOf" srcId="{731B00CF-C3A2-4FA1-8DDA-DA05812D79F3}" destId="{8D7E3EE3-A689-42D7-92DA-E41B90BEA809}" srcOrd="0" destOrd="0" presId="urn:microsoft.com/office/officeart/2005/8/layout/cycle2"/>
    <dgm:cxn modelId="{F4BF3970-3152-41AA-8B08-1432F82695AF}" type="presOf" srcId="{929D049D-C620-4DCD-AA7F-6E8283EB8019}" destId="{C41A5607-6CCF-47D6-BD80-1A2C981C676E}" srcOrd="0" destOrd="0" presId="urn:microsoft.com/office/officeart/2005/8/layout/cycle2"/>
    <dgm:cxn modelId="{43346EC5-9801-41DC-98D6-BD681BDDCC45}" srcId="{F757CE92-CDB7-4FE7-81D8-734EE5B86C0F}" destId="{AC9105F7-2190-411E-A43D-79E3D8CC91AC}" srcOrd="1" destOrd="0" parTransId="{6DEAA4AF-2341-402F-A1AB-A6E8843B8CF3}" sibTransId="{237697B0-9DF0-4C6A-8AF7-864D9C2B1219}"/>
    <dgm:cxn modelId="{9076B48C-735E-4FB4-971E-0576BBE75DBC}" type="presOf" srcId="{F757CE92-CDB7-4FE7-81D8-734EE5B86C0F}" destId="{95DD869F-7A93-4C96-B241-615F6EF75D79}" srcOrd="0" destOrd="0" presId="urn:microsoft.com/office/officeart/2005/8/layout/cycle2"/>
    <dgm:cxn modelId="{0AB31443-429B-4BD2-9B9E-1BC4265A518A}" type="presOf" srcId="{A8E84E8A-67C9-4378-AC1B-A667349D6C80}" destId="{E7FD84C3-9226-4DEE-AF43-9BF6B064FB28}" srcOrd="1" destOrd="0" presId="urn:microsoft.com/office/officeart/2005/8/layout/cycle2"/>
    <dgm:cxn modelId="{F0B5C68E-FC0A-4782-9BF1-C68F4DC99523}" srcId="{F757CE92-CDB7-4FE7-81D8-734EE5B86C0F}" destId="{51A3D3A9-E96B-4190-8168-B58A09F6051C}" srcOrd="2" destOrd="0" parTransId="{7F16123D-E272-40EB-A390-B10BF25BE4C1}" sibTransId="{29CD8A49-259C-4430-8102-9444C12CA4F8}"/>
    <dgm:cxn modelId="{34088F41-50BD-441F-B734-8F6E9D43C1DE}" type="presParOf" srcId="{95DD869F-7A93-4C96-B241-615F6EF75D79}" destId="{C41A5607-6CCF-47D6-BD80-1A2C981C676E}" srcOrd="0" destOrd="0" presId="urn:microsoft.com/office/officeart/2005/8/layout/cycle2"/>
    <dgm:cxn modelId="{BB8A13BA-5B77-4277-B4C0-216FC25367AA}" type="presParOf" srcId="{95DD869F-7A93-4C96-B241-615F6EF75D79}" destId="{821C89B8-0526-400C-A304-5FC88CE81685}" srcOrd="1" destOrd="0" presId="urn:microsoft.com/office/officeart/2005/8/layout/cycle2"/>
    <dgm:cxn modelId="{C7A4AA70-AB98-473F-A3A5-3257AD070230}" type="presParOf" srcId="{821C89B8-0526-400C-A304-5FC88CE81685}" destId="{3B07175C-90FC-44F0-A0DE-FE4B669F1648}" srcOrd="0" destOrd="0" presId="urn:microsoft.com/office/officeart/2005/8/layout/cycle2"/>
    <dgm:cxn modelId="{F9B6B606-D4BF-4DA1-B050-1112B2EC15AD}" type="presParOf" srcId="{95DD869F-7A93-4C96-B241-615F6EF75D79}" destId="{505A7911-7752-45F5-BEA5-9A6A2303EF43}" srcOrd="2" destOrd="0" presId="urn:microsoft.com/office/officeart/2005/8/layout/cycle2"/>
    <dgm:cxn modelId="{15ED669F-97F3-474D-A65F-56B639A22716}" type="presParOf" srcId="{95DD869F-7A93-4C96-B241-615F6EF75D79}" destId="{ECA5B546-5E31-45EF-AF7E-3D248F12EE06}" srcOrd="3" destOrd="0" presId="urn:microsoft.com/office/officeart/2005/8/layout/cycle2"/>
    <dgm:cxn modelId="{3BD5FF61-0E09-4A60-9B85-D176B471DEE2}" type="presParOf" srcId="{ECA5B546-5E31-45EF-AF7E-3D248F12EE06}" destId="{7E9BC6CC-F878-4E71-93BF-1E2CE1BCDC8B}" srcOrd="0" destOrd="0" presId="urn:microsoft.com/office/officeart/2005/8/layout/cycle2"/>
    <dgm:cxn modelId="{5054E184-86F8-4045-8C18-007749296888}" type="presParOf" srcId="{95DD869F-7A93-4C96-B241-615F6EF75D79}" destId="{CC4285C9-8A5A-4279-BC69-BE46AA6A1FA8}" srcOrd="4" destOrd="0" presId="urn:microsoft.com/office/officeart/2005/8/layout/cycle2"/>
    <dgm:cxn modelId="{249386BD-2BC7-410E-A00C-D808C00B9E93}" type="presParOf" srcId="{95DD869F-7A93-4C96-B241-615F6EF75D79}" destId="{3DE80EFE-3332-41C7-B29D-789EB578D9C8}" srcOrd="5" destOrd="0" presId="urn:microsoft.com/office/officeart/2005/8/layout/cycle2"/>
    <dgm:cxn modelId="{4E3CD1EE-74F1-40D2-9A0A-6611305F8867}" type="presParOf" srcId="{3DE80EFE-3332-41C7-B29D-789EB578D9C8}" destId="{D31628B2-155F-42AD-8D73-C3E792499DDA}" srcOrd="0" destOrd="0" presId="urn:microsoft.com/office/officeart/2005/8/layout/cycle2"/>
    <dgm:cxn modelId="{3BE800BB-D59E-42A8-9F3A-2CCA4B9EA44D}" type="presParOf" srcId="{95DD869F-7A93-4C96-B241-615F6EF75D79}" destId="{5F719F98-FECC-476C-9FB2-E30A1D9055EF}" srcOrd="6" destOrd="0" presId="urn:microsoft.com/office/officeart/2005/8/layout/cycle2"/>
    <dgm:cxn modelId="{E7EE91C9-E6D0-4827-8AAC-1CECCF249816}" type="presParOf" srcId="{95DD869F-7A93-4C96-B241-615F6EF75D79}" destId="{8D7E3EE3-A689-42D7-92DA-E41B90BEA809}" srcOrd="7" destOrd="0" presId="urn:microsoft.com/office/officeart/2005/8/layout/cycle2"/>
    <dgm:cxn modelId="{20E20CD7-6632-4A81-8862-9526B0F8A70C}" type="presParOf" srcId="{8D7E3EE3-A689-42D7-92DA-E41B90BEA809}" destId="{3CAC3B61-485F-487F-AAA9-053154545C57}" srcOrd="0" destOrd="0" presId="urn:microsoft.com/office/officeart/2005/8/layout/cycle2"/>
    <dgm:cxn modelId="{FEDB76E0-34BC-436B-B882-927173A1BA6F}" type="presParOf" srcId="{95DD869F-7A93-4C96-B241-615F6EF75D79}" destId="{5B3B8A36-C281-4A88-AB9C-1721C3D127E4}" srcOrd="8" destOrd="0" presId="urn:microsoft.com/office/officeart/2005/8/layout/cycle2"/>
    <dgm:cxn modelId="{353773A6-9C17-4651-BE67-7DC7D4C8231D}" type="presParOf" srcId="{95DD869F-7A93-4C96-B241-615F6EF75D79}" destId="{38DC4995-D5B4-4174-8400-2B38CC951EC1}" srcOrd="9" destOrd="0" presId="urn:microsoft.com/office/officeart/2005/8/layout/cycle2"/>
    <dgm:cxn modelId="{56EB3D05-8292-4DEA-9AE3-DC7FEAC2AFFB}" type="presParOf" srcId="{38DC4995-D5B4-4174-8400-2B38CC951EC1}" destId="{E7FD84C3-9226-4DEE-AF43-9BF6B064FB28}" srcOrd="0" destOrd="0" presId="urn:microsoft.com/office/officeart/2005/8/layout/cycle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CCB96B0-D947-45E1-A368-651EDB39FC29}" type="doc">
      <dgm:prSet loTypeId="urn:microsoft.com/office/officeart/2005/8/layout/cycle6" loCatId="relationship" qsTypeId="urn:microsoft.com/office/officeart/2005/8/quickstyle/simple1" qsCatId="simple" csTypeId="urn:microsoft.com/office/officeart/2005/8/colors/colorful2" csCatId="colorful" phldr="1"/>
      <dgm:spPr/>
      <dgm:t>
        <a:bodyPr/>
        <a:lstStyle/>
        <a:p>
          <a:pPr rtl="1"/>
          <a:endParaRPr lang="ar-SA"/>
        </a:p>
      </dgm:t>
    </dgm:pt>
    <dgm:pt modelId="{00254E27-8F2D-4B6A-A344-B1E4AE9BC031}" type="pres">
      <dgm:prSet presAssocID="{6CCB96B0-D947-45E1-A368-651EDB39FC29}" presName="cycle" presStyleCnt="0">
        <dgm:presLayoutVars>
          <dgm:dir/>
          <dgm:resizeHandles val="exact"/>
        </dgm:presLayoutVars>
      </dgm:prSet>
      <dgm:spPr/>
      <dgm:t>
        <a:bodyPr/>
        <a:lstStyle/>
        <a:p>
          <a:pPr rtl="1"/>
          <a:endParaRPr lang="ar-SA"/>
        </a:p>
      </dgm:t>
    </dgm:pt>
  </dgm:ptLst>
  <dgm:cxnLst>
    <dgm:cxn modelId="{114786C9-25D5-41C1-BCF9-F21C2E23E50B}" type="presOf" srcId="{6CCB96B0-D947-45E1-A368-651EDB39FC29}" destId="{00254E27-8F2D-4B6A-A344-B1E4AE9BC031}" srcOrd="0"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177FF13-A0B2-429F-B0D1-3D018853FF64}" type="doc">
      <dgm:prSet loTypeId="urn:microsoft.com/office/officeart/2005/8/layout/vList2" loCatId="list" qsTypeId="urn:microsoft.com/office/officeart/2005/8/quickstyle/simple3" qsCatId="simple" csTypeId="urn:microsoft.com/office/officeart/2005/8/colors/accent5_5" csCatId="accent5" phldr="1"/>
      <dgm:spPr/>
      <dgm:t>
        <a:bodyPr/>
        <a:lstStyle/>
        <a:p>
          <a:pPr rtl="1"/>
          <a:endParaRPr lang="ar-SA"/>
        </a:p>
      </dgm:t>
    </dgm:pt>
    <dgm:pt modelId="{6BE1426E-7D4C-486F-8650-F0D251162F35}">
      <dgm:prSet phldrT="[نص]" custT="1"/>
      <dgm:spPr/>
      <dgm:t>
        <a:bodyPr/>
        <a:lstStyle/>
        <a:p>
          <a:pPr rtl="1"/>
          <a:r>
            <a:rPr lang="ar-SA" sz="2400" dirty="0" smtClean="0"/>
            <a:t>1. لا تكتبي كلمة(سيرة ذاتية )أو(</a:t>
          </a:r>
          <a:r>
            <a:rPr lang="en-US" sz="2400" dirty="0" smtClean="0"/>
            <a:t>cv</a:t>
          </a:r>
          <a:r>
            <a:rPr lang="ar-SA" sz="2400" dirty="0" smtClean="0"/>
            <a:t>)في السيرة الذاتية.  </a:t>
          </a:r>
          <a:endParaRPr lang="ar-SA" sz="2400" dirty="0"/>
        </a:p>
      </dgm:t>
    </dgm:pt>
    <dgm:pt modelId="{2892A88C-F072-4050-AA83-4A434F8B6D42}" type="parTrans" cxnId="{17833237-9FE4-4E89-ABE6-08DA524D0CB6}">
      <dgm:prSet/>
      <dgm:spPr/>
      <dgm:t>
        <a:bodyPr/>
        <a:lstStyle/>
        <a:p>
          <a:pPr rtl="1"/>
          <a:endParaRPr lang="ar-SA"/>
        </a:p>
      </dgm:t>
    </dgm:pt>
    <dgm:pt modelId="{19E83DB1-075F-426A-99C2-529C23C1286A}" type="sibTrans" cxnId="{17833237-9FE4-4E89-ABE6-08DA524D0CB6}">
      <dgm:prSet/>
      <dgm:spPr/>
      <dgm:t>
        <a:bodyPr/>
        <a:lstStyle/>
        <a:p>
          <a:pPr rtl="1"/>
          <a:endParaRPr lang="ar-SA"/>
        </a:p>
      </dgm:t>
    </dgm:pt>
    <dgm:pt modelId="{ADB02F12-2A69-435D-8410-CEEC07610CE9}">
      <dgm:prSet phldrT="[نص]" custT="1"/>
      <dgm:spPr/>
      <dgm:t>
        <a:bodyPr/>
        <a:lstStyle/>
        <a:p>
          <a:pPr rtl="1"/>
          <a:r>
            <a:rPr lang="ar-SA" sz="2400" dirty="0" smtClean="0">
              <a:solidFill>
                <a:schemeClr val="bg1">
                  <a:lumMod val="50000"/>
                </a:schemeClr>
              </a:solidFill>
            </a:rPr>
            <a:t>2.لا تستخدمي ورقاً ملون أو مزخرفاً.</a:t>
          </a:r>
          <a:endParaRPr lang="ar-SA" sz="2400" dirty="0">
            <a:solidFill>
              <a:schemeClr val="bg1">
                <a:lumMod val="50000"/>
              </a:schemeClr>
            </a:solidFill>
          </a:endParaRPr>
        </a:p>
      </dgm:t>
    </dgm:pt>
    <dgm:pt modelId="{76C96A48-8042-4DB3-92E3-60D01A2655FF}" type="parTrans" cxnId="{9E8852AA-295D-41B8-9246-2D33DC12B38E}">
      <dgm:prSet/>
      <dgm:spPr/>
      <dgm:t>
        <a:bodyPr/>
        <a:lstStyle/>
        <a:p>
          <a:pPr rtl="1"/>
          <a:endParaRPr lang="ar-SA"/>
        </a:p>
      </dgm:t>
    </dgm:pt>
    <dgm:pt modelId="{53562D99-5B71-43FF-BFF9-AE15656CB5C0}" type="sibTrans" cxnId="{9E8852AA-295D-41B8-9246-2D33DC12B38E}">
      <dgm:prSet/>
      <dgm:spPr/>
      <dgm:t>
        <a:bodyPr/>
        <a:lstStyle/>
        <a:p>
          <a:pPr rtl="1"/>
          <a:endParaRPr lang="ar-SA"/>
        </a:p>
      </dgm:t>
    </dgm:pt>
    <dgm:pt modelId="{468852BA-EC63-44B0-9B83-DC1458A22762}">
      <dgm:prSet phldrT="[نص]" custT="1"/>
      <dgm:spPr/>
      <dgm:t>
        <a:bodyPr/>
        <a:lstStyle/>
        <a:p>
          <a:pPr rtl="1"/>
          <a:r>
            <a:rPr lang="ar-SA" sz="2400" dirty="0" smtClean="0"/>
            <a:t>3. لا تتسرعي بتقديم السيرة الذاتية قبل مراجعتها.</a:t>
          </a:r>
          <a:endParaRPr lang="ar-SA" sz="2400" dirty="0"/>
        </a:p>
      </dgm:t>
    </dgm:pt>
    <dgm:pt modelId="{065AB31C-369C-46F2-819A-343CCC69B907}" type="parTrans" cxnId="{1F3762F7-BD23-4A8C-B123-F2BC2B2C70FA}">
      <dgm:prSet/>
      <dgm:spPr/>
      <dgm:t>
        <a:bodyPr/>
        <a:lstStyle/>
        <a:p>
          <a:pPr rtl="1"/>
          <a:endParaRPr lang="ar-SA"/>
        </a:p>
      </dgm:t>
    </dgm:pt>
    <dgm:pt modelId="{55159ECA-4628-4902-925B-8863760DE540}" type="sibTrans" cxnId="{1F3762F7-BD23-4A8C-B123-F2BC2B2C70FA}">
      <dgm:prSet/>
      <dgm:spPr/>
      <dgm:t>
        <a:bodyPr/>
        <a:lstStyle/>
        <a:p>
          <a:pPr rtl="1"/>
          <a:endParaRPr lang="ar-SA"/>
        </a:p>
      </dgm:t>
    </dgm:pt>
    <dgm:pt modelId="{B43B19EA-BD7E-44F8-9B87-8CC0FDA466E5}">
      <dgm:prSet phldrT="[نص]" custT="1"/>
      <dgm:spPr/>
      <dgm:t>
        <a:bodyPr/>
        <a:lstStyle/>
        <a:p>
          <a:pPr rtl="1"/>
          <a:r>
            <a:rPr lang="ar-SA" sz="2400" dirty="0" smtClean="0"/>
            <a:t>4.لا تكتبي تفاصيل أكثر مما ينبغي عن حالتك الاجتماعية.</a:t>
          </a:r>
          <a:endParaRPr lang="ar-SA" sz="2400" dirty="0"/>
        </a:p>
      </dgm:t>
    </dgm:pt>
    <dgm:pt modelId="{05D0EFAC-F7AF-4264-BE7E-0FDFAE35A287}" type="parTrans" cxnId="{80B5E509-9A54-4D43-9B38-6C1AB448B988}">
      <dgm:prSet/>
      <dgm:spPr/>
      <dgm:t>
        <a:bodyPr/>
        <a:lstStyle/>
        <a:p>
          <a:pPr rtl="1"/>
          <a:endParaRPr lang="ar-SA"/>
        </a:p>
      </dgm:t>
    </dgm:pt>
    <dgm:pt modelId="{EF9E5A2F-9AE7-40FA-B7E9-C529BE50FFEF}" type="sibTrans" cxnId="{80B5E509-9A54-4D43-9B38-6C1AB448B988}">
      <dgm:prSet/>
      <dgm:spPr/>
      <dgm:t>
        <a:bodyPr/>
        <a:lstStyle/>
        <a:p>
          <a:pPr rtl="1"/>
          <a:endParaRPr lang="ar-SA"/>
        </a:p>
      </dgm:t>
    </dgm:pt>
    <dgm:pt modelId="{3422770D-3483-4258-991D-FA2C1800E2C8}" type="pres">
      <dgm:prSet presAssocID="{A177FF13-A0B2-429F-B0D1-3D018853FF64}" presName="linear" presStyleCnt="0">
        <dgm:presLayoutVars>
          <dgm:animLvl val="lvl"/>
          <dgm:resizeHandles val="exact"/>
        </dgm:presLayoutVars>
      </dgm:prSet>
      <dgm:spPr/>
      <dgm:t>
        <a:bodyPr/>
        <a:lstStyle/>
        <a:p>
          <a:pPr rtl="1"/>
          <a:endParaRPr lang="ar-SA"/>
        </a:p>
      </dgm:t>
    </dgm:pt>
    <dgm:pt modelId="{E464F534-956A-4CCC-9DDC-89CFCBD7C2F6}" type="pres">
      <dgm:prSet presAssocID="{6BE1426E-7D4C-486F-8650-F0D251162F35}" presName="parentText" presStyleLbl="node1" presStyleIdx="0" presStyleCnt="4">
        <dgm:presLayoutVars>
          <dgm:chMax val="0"/>
          <dgm:bulletEnabled val="1"/>
        </dgm:presLayoutVars>
      </dgm:prSet>
      <dgm:spPr/>
      <dgm:t>
        <a:bodyPr/>
        <a:lstStyle/>
        <a:p>
          <a:pPr rtl="1"/>
          <a:endParaRPr lang="ar-SA"/>
        </a:p>
      </dgm:t>
    </dgm:pt>
    <dgm:pt modelId="{FB38F164-599B-40E7-942E-7AEC3137BCC6}" type="pres">
      <dgm:prSet presAssocID="{19E83DB1-075F-426A-99C2-529C23C1286A}" presName="spacer" presStyleCnt="0"/>
      <dgm:spPr/>
    </dgm:pt>
    <dgm:pt modelId="{983A93F2-FFD5-441B-A4E8-B9DEB604F947}" type="pres">
      <dgm:prSet presAssocID="{ADB02F12-2A69-435D-8410-CEEC07610CE9}" presName="parentText" presStyleLbl="node1" presStyleIdx="1" presStyleCnt="4">
        <dgm:presLayoutVars>
          <dgm:chMax val="0"/>
          <dgm:bulletEnabled val="1"/>
        </dgm:presLayoutVars>
      </dgm:prSet>
      <dgm:spPr/>
      <dgm:t>
        <a:bodyPr/>
        <a:lstStyle/>
        <a:p>
          <a:pPr rtl="1"/>
          <a:endParaRPr lang="ar-SA"/>
        </a:p>
      </dgm:t>
    </dgm:pt>
    <dgm:pt modelId="{9259CC10-41DD-4DD2-96B7-B03751C8EA34}" type="pres">
      <dgm:prSet presAssocID="{53562D99-5B71-43FF-BFF9-AE15656CB5C0}" presName="spacer" presStyleCnt="0"/>
      <dgm:spPr/>
    </dgm:pt>
    <dgm:pt modelId="{BCC80611-645E-4E29-AA48-D4323C43B28C}" type="pres">
      <dgm:prSet presAssocID="{468852BA-EC63-44B0-9B83-DC1458A22762}" presName="parentText" presStyleLbl="node1" presStyleIdx="2" presStyleCnt="4">
        <dgm:presLayoutVars>
          <dgm:chMax val="0"/>
          <dgm:bulletEnabled val="1"/>
        </dgm:presLayoutVars>
      </dgm:prSet>
      <dgm:spPr/>
      <dgm:t>
        <a:bodyPr/>
        <a:lstStyle/>
        <a:p>
          <a:pPr rtl="1"/>
          <a:endParaRPr lang="ar-SA"/>
        </a:p>
      </dgm:t>
    </dgm:pt>
    <dgm:pt modelId="{F3D4C660-C405-40E7-B8E1-65B1C0053314}" type="pres">
      <dgm:prSet presAssocID="{55159ECA-4628-4902-925B-8863760DE540}" presName="spacer" presStyleCnt="0"/>
      <dgm:spPr/>
    </dgm:pt>
    <dgm:pt modelId="{301CAB93-4E57-4D4D-9A6E-3FCDA301C546}" type="pres">
      <dgm:prSet presAssocID="{B43B19EA-BD7E-44F8-9B87-8CC0FDA466E5}" presName="parentText" presStyleLbl="node1" presStyleIdx="3" presStyleCnt="4">
        <dgm:presLayoutVars>
          <dgm:chMax val="0"/>
          <dgm:bulletEnabled val="1"/>
        </dgm:presLayoutVars>
      </dgm:prSet>
      <dgm:spPr/>
      <dgm:t>
        <a:bodyPr/>
        <a:lstStyle/>
        <a:p>
          <a:pPr rtl="1"/>
          <a:endParaRPr lang="ar-SA"/>
        </a:p>
      </dgm:t>
    </dgm:pt>
  </dgm:ptLst>
  <dgm:cxnLst>
    <dgm:cxn modelId="{17833237-9FE4-4E89-ABE6-08DA524D0CB6}" srcId="{A177FF13-A0B2-429F-B0D1-3D018853FF64}" destId="{6BE1426E-7D4C-486F-8650-F0D251162F35}" srcOrd="0" destOrd="0" parTransId="{2892A88C-F072-4050-AA83-4A434F8B6D42}" sibTransId="{19E83DB1-075F-426A-99C2-529C23C1286A}"/>
    <dgm:cxn modelId="{3B28796D-A60F-4736-8311-F3E04C334F1C}" type="presOf" srcId="{468852BA-EC63-44B0-9B83-DC1458A22762}" destId="{BCC80611-645E-4E29-AA48-D4323C43B28C}" srcOrd="0" destOrd="0" presId="urn:microsoft.com/office/officeart/2005/8/layout/vList2"/>
    <dgm:cxn modelId="{80B5E509-9A54-4D43-9B38-6C1AB448B988}" srcId="{A177FF13-A0B2-429F-B0D1-3D018853FF64}" destId="{B43B19EA-BD7E-44F8-9B87-8CC0FDA466E5}" srcOrd="3" destOrd="0" parTransId="{05D0EFAC-F7AF-4264-BE7E-0FDFAE35A287}" sibTransId="{EF9E5A2F-9AE7-40FA-B7E9-C529BE50FFEF}"/>
    <dgm:cxn modelId="{99E42F62-7CC0-4B0A-BA2C-FB376D1FC5E0}" type="presOf" srcId="{A177FF13-A0B2-429F-B0D1-3D018853FF64}" destId="{3422770D-3483-4258-991D-FA2C1800E2C8}" srcOrd="0" destOrd="0" presId="urn:microsoft.com/office/officeart/2005/8/layout/vList2"/>
    <dgm:cxn modelId="{1F3762F7-BD23-4A8C-B123-F2BC2B2C70FA}" srcId="{A177FF13-A0B2-429F-B0D1-3D018853FF64}" destId="{468852BA-EC63-44B0-9B83-DC1458A22762}" srcOrd="2" destOrd="0" parTransId="{065AB31C-369C-46F2-819A-343CCC69B907}" sibTransId="{55159ECA-4628-4902-925B-8863760DE540}"/>
    <dgm:cxn modelId="{A5F716DC-2630-44F5-ABA5-F951C564000E}" type="presOf" srcId="{6BE1426E-7D4C-486F-8650-F0D251162F35}" destId="{E464F534-956A-4CCC-9DDC-89CFCBD7C2F6}" srcOrd="0" destOrd="0" presId="urn:microsoft.com/office/officeart/2005/8/layout/vList2"/>
    <dgm:cxn modelId="{8E602A7E-0714-4735-8F91-74AB2DD37DDC}" type="presOf" srcId="{B43B19EA-BD7E-44F8-9B87-8CC0FDA466E5}" destId="{301CAB93-4E57-4D4D-9A6E-3FCDA301C546}" srcOrd="0" destOrd="0" presId="urn:microsoft.com/office/officeart/2005/8/layout/vList2"/>
    <dgm:cxn modelId="{359E43C2-5BA6-42B2-8D26-23E1AE005AB4}" type="presOf" srcId="{ADB02F12-2A69-435D-8410-CEEC07610CE9}" destId="{983A93F2-FFD5-441B-A4E8-B9DEB604F947}" srcOrd="0" destOrd="0" presId="urn:microsoft.com/office/officeart/2005/8/layout/vList2"/>
    <dgm:cxn modelId="{9E8852AA-295D-41B8-9246-2D33DC12B38E}" srcId="{A177FF13-A0B2-429F-B0D1-3D018853FF64}" destId="{ADB02F12-2A69-435D-8410-CEEC07610CE9}" srcOrd="1" destOrd="0" parTransId="{76C96A48-8042-4DB3-92E3-60D01A2655FF}" sibTransId="{53562D99-5B71-43FF-BFF9-AE15656CB5C0}"/>
    <dgm:cxn modelId="{87A296EE-AAC7-49C8-8A0B-5F4E81D006D5}" type="presParOf" srcId="{3422770D-3483-4258-991D-FA2C1800E2C8}" destId="{E464F534-956A-4CCC-9DDC-89CFCBD7C2F6}" srcOrd="0" destOrd="0" presId="urn:microsoft.com/office/officeart/2005/8/layout/vList2"/>
    <dgm:cxn modelId="{7B1C56F9-3E93-4F5E-B4F5-016C8E0C7CC2}" type="presParOf" srcId="{3422770D-3483-4258-991D-FA2C1800E2C8}" destId="{FB38F164-599B-40E7-942E-7AEC3137BCC6}" srcOrd="1" destOrd="0" presId="urn:microsoft.com/office/officeart/2005/8/layout/vList2"/>
    <dgm:cxn modelId="{A9C4B8DA-4B99-4C12-B466-04B77F5A5333}" type="presParOf" srcId="{3422770D-3483-4258-991D-FA2C1800E2C8}" destId="{983A93F2-FFD5-441B-A4E8-B9DEB604F947}" srcOrd="2" destOrd="0" presId="urn:microsoft.com/office/officeart/2005/8/layout/vList2"/>
    <dgm:cxn modelId="{CB3C6DAA-9C72-4E13-97ED-CA6964719F15}" type="presParOf" srcId="{3422770D-3483-4258-991D-FA2C1800E2C8}" destId="{9259CC10-41DD-4DD2-96B7-B03751C8EA34}" srcOrd="3" destOrd="0" presId="urn:microsoft.com/office/officeart/2005/8/layout/vList2"/>
    <dgm:cxn modelId="{2DEE17E0-22B8-49D2-9ACF-2D46F6A88260}" type="presParOf" srcId="{3422770D-3483-4258-991D-FA2C1800E2C8}" destId="{BCC80611-645E-4E29-AA48-D4323C43B28C}" srcOrd="4" destOrd="0" presId="urn:microsoft.com/office/officeart/2005/8/layout/vList2"/>
    <dgm:cxn modelId="{C485632F-607B-4C92-BA1E-13BD522CE5FE}" type="presParOf" srcId="{3422770D-3483-4258-991D-FA2C1800E2C8}" destId="{F3D4C660-C405-40E7-B8E1-65B1C0053314}" srcOrd="5" destOrd="0" presId="urn:microsoft.com/office/officeart/2005/8/layout/vList2"/>
    <dgm:cxn modelId="{16C21386-1B48-418E-8AEF-A3B91DC59748}" type="presParOf" srcId="{3422770D-3483-4258-991D-FA2C1800E2C8}" destId="{301CAB93-4E57-4D4D-9A6E-3FCDA301C546}" srcOrd="6"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14CA6A-8BCD-4DE9-8CF3-B0E7906383D0}">
      <dsp:nvSpPr>
        <dsp:cNvPr id="0" name=""/>
        <dsp:cNvSpPr/>
      </dsp:nvSpPr>
      <dsp:spPr>
        <a:xfrm>
          <a:off x="0" y="15725"/>
          <a:ext cx="6964808" cy="861120"/>
        </a:xfrm>
        <a:prstGeom prst="roundRect">
          <a:avLst/>
        </a:prstGeom>
        <a:gradFill rotWithShape="0">
          <a:gsLst>
            <a:gs pos="0">
              <a:schemeClr val="accent5">
                <a:alpha val="90000"/>
                <a:hueOff val="0"/>
                <a:satOff val="0"/>
                <a:lumOff val="0"/>
                <a:alphaOff val="0"/>
                <a:tint val="50000"/>
                <a:satMod val="300000"/>
              </a:schemeClr>
            </a:gs>
            <a:gs pos="35000">
              <a:schemeClr val="accent5">
                <a:alpha val="90000"/>
                <a:hueOff val="0"/>
                <a:satOff val="0"/>
                <a:lumOff val="0"/>
                <a:alphaOff val="0"/>
                <a:tint val="37000"/>
                <a:satMod val="300000"/>
              </a:schemeClr>
            </a:gs>
            <a:gs pos="100000">
              <a:schemeClr val="accent5">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5.لا تستخدمي اختصارات لأول مرة بدون ذكر مدلولها.</a:t>
          </a:r>
          <a:endParaRPr lang="ar-SA" sz="2400" kern="1200" dirty="0">
            <a:solidFill>
              <a:schemeClr val="bg1">
                <a:lumMod val="50000"/>
              </a:schemeClr>
            </a:solidFill>
          </a:endParaRPr>
        </a:p>
      </dsp:txBody>
      <dsp:txXfrm>
        <a:off x="42036" y="57761"/>
        <a:ext cx="6880736" cy="777048"/>
      </dsp:txXfrm>
    </dsp:sp>
    <dsp:sp modelId="{983A93F2-FFD5-441B-A4E8-B9DEB604F947}">
      <dsp:nvSpPr>
        <dsp:cNvPr id="0" name=""/>
        <dsp:cNvSpPr/>
      </dsp:nvSpPr>
      <dsp:spPr>
        <a:xfrm>
          <a:off x="0" y="1009325"/>
          <a:ext cx="6964808" cy="861120"/>
        </a:xfrm>
        <a:prstGeom prst="roundRect">
          <a:avLst/>
        </a:prstGeom>
        <a:gradFill rotWithShape="0">
          <a:gsLst>
            <a:gs pos="0">
              <a:schemeClr val="accent5">
                <a:alpha val="90000"/>
                <a:hueOff val="0"/>
                <a:satOff val="0"/>
                <a:lumOff val="0"/>
                <a:alphaOff val="-13333"/>
                <a:tint val="50000"/>
                <a:satMod val="300000"/>
              </a:schemeClr>
            </a:gs>
            <a:gs pos="35000">
              <a:schemeClr val="accent5">
                <a:alpha val="90000"/>
                <a:hueOff val="0"/>
                <a:satOff val="0"/>
                <a:lumOff val="0"/>
                <a:alphaOff val="-13333"/>
                <a:tint val="37000"/>
                <a:satMod val="300000"/>
              </a:schemeClr>
            </a:gs>
            <a:gs pos="100000">
              <a:schemeClr val="accent5">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6.احرصي على طباعة سيرتك بشكل جيد.</a:t>
          </a:r>
          <a:endParaRPr lang="ar-SA" sz="2400" kern="1200" dirty="0">
            <a:solidFill>
              <a:schemeClr val="bg1">
                <a:lumMod val="50000"/>
              </a:schemeClr>
            </a:solidFill>
          </a:endParaRPr>
        </a:p>
      </dsp:txBody>
      <dsp:txXfrm>
        <a:off x="42036" y="1051361"/>
        <a:ext cx="6880736" cy="777048"/>
      </dsp:txXfrm>
    </dsp:sp>
    <dsp:sp modelId="{2A39381A-3F06-40BC-AEC4-AD424CF79669}">
      <dsp:nvSpPr>
        <dsp:cNvPr id="0" name=""/>
        <dsp:cNvSpPr/>
      </dsp:nvSpPr>
      <dsp:spPr>
        <a:xfrm>
          <a:off x="0" y="2002926"/>
          <a:ext cx="6964808" cy="861120"/>
        </a:xfrm>
        <a:prstGeom prst="roundRect">
          <a:avLst/>
        </a:prstGeom>
        <a:gradFill rotWithShape="0">
          <a:gsLst>
            <a:gs pos="0">
              <a:schemeClr val="accent5">
                <a:alpha val="90000"/>
                <a:hueOff val="0"/>
                <a:satOff val="0"/>
                <a:lumOff val="0"/>
                <a:alphaOff val="-26667"/>
                <a:tint val="50000"/>
                <a:satMod val="300000"/>
              </a:schemeClr>
            </a:gs>
            <a:gs pos="35000">
              <a:schemeClr val="accent5">
                <a:alpha val="90000"/>
                <a:hueOff val="0"/>
                <a:satOff val="0"/>
                <a:lumOff val="0"/>
                <a:alphaOff val="-26667"/>
                <a:tint val="37000"/>
                <a:satMod val="300000"/>
              </a:schemeClr>
            </a:gs>
            <a:gs pos="100000">
              <a:schemeClr val="accent5">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7. لا تختصري سيرتك بدرجة تؤثر بوضوحها.</a:t>
          </a:r>
          <a:endParaRPr lang="ar-SA" sz="2400" kern="1200" dirty="0">
            <a:solidFill>
              <a:schemeClr val="bg1">
                <a:lumMod val="50000"/>
              </a:schemeClr>
            </a:solidFill>
          </a:endParaRPr>
        </a:p>
      </dsp:txBody>
      <dsp:txXfrm>
        <a:off x="42036" y="2044962"/>
        <a:ext cx="6880736" cy="777048"/>
      </dsp:txXfrm>
    </dsp:sp>
    <dsp:sp modelId="{1347C023-E6AA-42D9-BF53-9D7EEBBC1E24}">
      <dsp:nvSpPr>
        <dsp:cNvPr id="0" name=""/>
        <dsp:cNvSpPr/>
      </dsp:nvSpPr>
      <dsp:spPr>
        <a:xfrm>
          <a:off x="0" y="2996526"/>
          <a:ext cx="6964808" cy="861120"/>
        </a:xfrm>
        <a:prstGeom prst="roundRect">
          <a:avLst/>
        </a:prstGeom>
        <a:gradFill rotWithShape="0">
          <a:gsLst>
            <a:gs pos="0">
              <a:schemeClr val="accent5">
                <a:alpha val="90000"/>
                <a:hueOff val="0"/>
                <a:satOff val="0"/>
                <a:lumOff val="0"/>
                <a:alphaOff val="-40000"/>
                <a:tint val="50000"/>
                <a:satMod val="300000"/>
              </a:schemeClr>
            </a:gs>
            <a:gs pos="35000">
              <a:schemeClr val="accent5">
                <a:alpha val="90000"/>
                <a:hueOff val="0"/>
                <a:satOff val="0"/>
                <a:lumOff val="0"/>
                <a:alphaOff val="-40000"/>
                <a:tint val="37000"/>
                <a:satMod val="300000"/>
              </a:schemeClr>
            </a:gs>
            <a:gs pos="100000">
              <a:schemeClr val="accent5">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8.لا تذكري سوى الحقيقة.</a:t>
          </a:r>
          <a:endParaRPr lang="ar-SA" sz="2400" kern="1200" dirty="0">
            <a:solidFill>
              <a:schemeClr val="bg1">
                <a:lumMod val="50000"/>
              </a:schemeClr>
            </a:solidFill>
          </a:endParaRPr>
        </a:p>
      </dsp:txBody>
      <dsp:txXfrm>
        <a:off x="42036" y="3038562"/>
        <a:ext cx="6880736" cy="77704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14CA6A-8BCD-4DE9-8CF3-B0E7906383D0}">
      <dsp:nvSpPr>
        <dsp:cNvPr id="0" name=""/>
        <dsp:cNvSpPr/>
      </dsp:nvSpPr>
      <dsp:spPr>
        <a:xfrm>
          <a:off x="0" y="27786"/>
          <a:ext cx="6964808" cy="909089"/>
        </a:xfrm>
        <a:prstGeom prst="roundRect">
          <a:avLst/>
        </a:prstGeom>
        <a:gradFill rotWithShape="0">
          <a:gsLst>
            <a:gs pos="0">
              <a:schemeClr val="accent5">
                <a:alpha val="90000"/>
                <a:hueOff val="0"/>
                <a:satOff val="0"/>
                <a:lumOff val="0"/>
                <a:alphaOff val="0"/>
                <a:tint val="50000"/>
                <a:satMod val="300000"/>
              </a:schemeClr>
            </a:gs>
            <a:gs pos="35000">
              <a:schemeClr val="accent5">
                <a:alpha val="90000"/>
                <a:hueOff val="0"/>
                <a:satOff val="0"/>
                <a:lumOff val="0"/>
                <a:alphaOff val="0"/>
                <a:tint val="37000"/>
                <a:satMod val="300000"/>
              </a:schemeClr>
            </a:gs>
            <a:gs pos="100000">
              <a:schemeClr val="accent5">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9.استخدمي(النسق الفعال)الذي يهتم بالمهارات إذا كنت          ترغبين بالعمل في مجال ليس لديك خبرة كبيرة.                            </a:t>
          </a:r>
          <a:endParaRPr lang="ar-SA" sz="2400" kern="1200" dirty="0">
            <a:solidFill>
              <a:schemeClr val="bg1">
                <a:lumMod val="50000"/>
              </a:schemeClr>
            </a:solidFill>
          </a:endParaRPr>
        </a:p>
      </dsp:txBody>
      <dsp:txXfrm>
        <a:off x="44378" y="72164"/>
        <a:ext cx="6876052" cy="820333"/>
      </dsp:txXfrm>
    </dsp:sp>
    <dsp:sp modelId="{983A93F2-FFD5-441B-A4E8-B9DEB604F947}">
      <dsp:nvSpPr>
        <dsp:cNvPr id="0" name=""/>
        <dsp:cNvSpPr/>
      </dsp:nvSpPr>
      <dsp:spPr>
        <a:xfrm>
          <a:off x="0" y="997356"/>
          <a:ext cx="6964808" cy="909089"/>
        </a:xfrm>
        <a:prstGeom prst="roundRect">
          <a:avLst/>
        </a:prstGeom>
        <a:gradFill rotWithShape="0">
          <a:gsLst>
            <a:gs pos="0">
              <a:schemeClr val="accent5">
                <a:alpha val="90000"/>
                <a:hueOff val="0"/>
                <a:satOff val="0"/>
                <a:lumOff val="0"/>
                <a:alphaOff val="-13333"/>
                <a:tint val="50000"/>
                <a:satMod val="300000"/>
              </a:schemeClr>
            </a:gs>
            <a:gs pos="35000">
              <a:schemeClr val="accent5">
                <a:alpha val="90000"/>
                <a:hueOff val="0"/>
                <a:satOff val="0"/>
                <a:lumOff val="0"/>
                <a:alphaOff val="-13333"/>
                <a:tint val="37000"/>
                <a:satMod val="300000"/>
              </a:schemeClr>
            </a:gs>
            <a:gs pos="100000">
              <a:schemeClr val="accent5">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10.لاتنسخين(الوصف الوظيفي) من إعلان الوظيفة</a:t>
          </a:r>
          <a:endParaRPr lang="ar-SA" sz="2400" kern="1200" dirty="0">
            <a:solidFill>
              <a:schemeClr val="bg1">
                <a:lumMod val="50000"/>
              </a:schemeClr>
            </a:solidFill>
          </a:endParaRPr>
        </a:p>
      </dsp:txBody>
      <dsp:txXfrm>
        <a:off x="44378" y="1041734"/>
        <a:ext cx="6876052" cy="820333"/>
      </dsp:txXfrm>
    </dsp:sp>
    <dsp:sp modelId="{2A39381A-3F06-40BC-AEC4-AD424CF79669}">
      <dsp:nvSpPr>
        <dsp:cNvPr id="0" name=""/>
        <dsp:cNvSpPr/>
      </dsp:nvSpPr>
      <dsp:spPr>
        <a:xfrm>
          <a:off x="0" y="1966926"/>
          <a:ext cx="6964808" cy="909089"/>
        </a:xfrm>
        <a:prstGeom prst="roundRect">
          <a:avLst/>
        </a:prstGeom>
        <a:gradFill rotWithShape="0">
          <a:gsLst>
            <a:gs pos="0">
              <a:schemeClr val="accent5">
                <a:alpha val="90000"/>
                <a:hueOff val="0"/>
                <a:satOff val="0"/>
                <a:lumOff val="0"/>
                <a:alphaOff val="-26667"/>
                <a:tint val="50000"/>
                <a:satMod val="300000"/>
              </a:schemeClr>
            </a:gs>
            <a:gs pos="35000">
              <a:schemeClr val="accent5">
                <a:alpha val="90000"/>
                <a:hueOff val="0"/>
                <a:satOff val="0"/>
                <a:lumOff val="0"/>
                <a:alphaOff val="-26667"/>
                <a:tint val="37000"/>
                <a:satMod val="300000"/>
              </a:schemeClr>
            </a:gs>
            <a:gs pos="100000">
              <a:schemeClr val="accent5">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11.لا تقدمين سيرتك الذاتية إلى وظائف غير مؤهله لها.</a:t>
          </a:r>
          <a:endParaRPr lang="ar-SA" sz="2400" kern="1200" dirty="0">
            <a:solidFill>
              <a:schemeClr val="bg1">
                <a:lumMod val="50000"/>
              </a:schemeClr>
            </a:solidFill>
          </a:endParaRPr>
        </a:p>
      </dsp:txBody>
      <dsp:txXfrm>
        <a:off x="44378" y="2011304"/>
        <a:ext cx="6876052" cy="820333"/>
      </dsp:txXfrm>
    </dsp:sp>
    <dsp:sp modelId="{1347C023-E6AA-42D9-BF53-9D7EEBBC1E24}">
      <dsp:nvSpPr>
        <dsp:cNvPr id="0" name=""/>
        <dsp:cNvSpPr/>
      </dsp:nvSpPr>
      <dsp:spPr>
        <a:xfrm>
          <a:off x="0" y="2936496"/>
          <a:ext cx="6964808" cy="909089"/>
        </a:xfrm>
        <a:prstGeom prst="roundRect">
          <a:avLst/>
        </a:prstGeom>
        <a:gradFill rotWithShape="0">
          <a:gsLst>
            <a:gs pos="0">
              <a:schemeClr val="accent5">
                <a:alpha val="90000"/>
                <a:hueOff val="0"/>
                <a:satOff val="0"/>
                <a:lumOff val="0"/>
                <a:alphaOff val="-40000"/>
                <a:tint val="50000"/>
                <a:satMod val="300000"/>
              </a:schemeClr>
            </a:gs>
            <a:gs pos="35000">
              <a:schemeClr val="accent5">
                <a:alpha val="90000"/>
                <a:hueOff val="0"/>
                <a:satOff val="0"/>
                <a:lumOff val="0"/>
                <a:alphaOff val="-40000"/>
                <a:tint val="37000"/>
                <a:satMod val="300000"/>
              </a:schemeClr>
            </a:gs>
            <a:gs pos="100000">
              <a:schemeClr val="accent5">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12.لاترفقي أوراقاً أو مستندات مع سيرتك أو صوراً منها.</a:t>
          </a:r>
          <a:endParaRPr lang="ar-SA" sz="2400" kern="1200" dirty="0">
            <a:solidFill>
              <a:schemeClr val="bg1">
                <a:lumMod val="50000"/>
              </a:schemeClr>
            </a:solidFill>
          </a:endParaRPr>
        </a:p>
      </dsp:txBody>
      <dsp:txXfrm>
        <a:off x="44378" y="2980874"/>
        <a:ext cx="6876052" cy="82033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8FE3E-B3BE-43D4-A7FF-A1B013FE20DE}">
      <dsp:nvSpPr>
        <dsp:cNvPr id="0" name=""/>
        <dsp:cNvSpPr/>
      </dsp:nvSpPr>
      <dsp:spPr>
        <a:xfrm>
          <a:off x="3350726" y="887035"/>
          <a:ext cx="1651465" cy="1292103"/>
        </a:xfrm>
        <a:custGeom>
          <a:avLst/>
          <a:gdLst/>
          <a:ahLst/>
          <a:cxnLst/>
          <a:rect l="0" t="0" r="0" b="0"/>
          <a:pathLst>
            <a:path>
              <a:moveTo>
                <a:pt x="0" y="0"/>
              </a:moveTo>
              <a:lnTo>
                <a:pt x="0" y="1155966"/>
              </a:lnTo>
              <a:lnTo>
                <a:pt x="1651465" y="1155966"/>
              </a:lnTo>
              <a:lnTo>
                <a:pt x="1651465" y="129210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C5BA23-DACC-455C-AD21-BF92960E93B9}">
      <dsp:nvSpPr>
        <dsp:cNvPr id="0" name=""/>
        <dsp:cNvSpPr/>
      </dsp:nvSpPr>
      <dsp:spPr>
        <a:xfrm>
          <a:off x="2077638" y="3023741"/>
          <a:ext cx="2463856" cy="1103045"/>
        </a:xfrm>
        <a:custGeom>
          <a:avLst/>
          <a:gdLst/>
          <a:ahLst/>
          <a:cxnLst/>
          <a:rect l="0" t="0" r="0" b="0"/>
          <a:pathLst>
            <a:path>
              <a:moveTo>
                <a:pt x="0" y="0"/>
              </a:moveTo>
              <a:lnTo>
                <a:pt x="0" y="966908"/>
              </a:lnTo>
              <a:lnTo>
                <a:pt x="2463856" y="966908"/>
              </a:lnTo>
              <a:lnTo>
                <a:pt x="2463856" y="1103045"/>
              </a:lnTo>
            </a:path>
          </a:pathLst>
        </a:custGeom>
        <a:noFill/>
        <a:ln w="25400" cap="flat" cmpd="sng" algn="ctr">
          <a:solidFill>
            <a:schemeClr val="accent4">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113E4D-CB7E-4E5C-9E25-90BAF2517FE0}">
      <dsp:nvSpPr>
        <dsp:cNvPr id="0" name=""/>
        <dsp:cNvSpPr/>
      </dsp:nvSpPr>
      <dsp:spPr>
        <a:xfrm>
          <a:off x="1357628" y="3023741"/>
          <a:ext cx="720010" cy="1128576"/>
        </a:xfrm>
        <a:custGeom>
          <a:avLst/>
          <a:gdLst/>
          <a:ahLst/>
          <a:cxnLst/>
          <a:rect l="0" t="0" r="0" b="0"/>
          <a:pathLst>
            <a:path>
              <a:moveTo>
                <a:pt x="720010" y="0"/>
              </a:moveTo>
              <a:lnTo>
                <a:pt x="720010" y="992439"/>
              </a:lnTo>
              <a:lnTo>
                <a:pt x="0" y="992439"/>
              </a:lnTo>
              <a:lnTo>
                <a:pt x="0" y="1128576"/>
              </a:lnTo>
            </a:path>
          </a:pathLst>
        </a:custGeom>
        <a:noFill/>
        <a:ln w="25400" cap="flat" cmpd="sng" algn="ctr">
          <a:solidFill>
            <a:schemeClr val="accent4">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6E2178-041B-47DF-898E-06BB1E5100F4}">
      <dsp:nvSpPr>
        <dsp:cNvPr id="0" name=""/>
        <dsp:cNvSpPr/>
      </dsp:nvSpPr>
      <dsp:spPr>
        <a:xfrm>
          <a:off x="2077638" y="887035"/>
          <a:ext cx="1273087" cy="1263763"/>
        </a:xfrm>
        <a:custGeom>
          <a:avLst/>
          <a:gdLst/>
          <a:ahLst/>
          <a:cxnLst/>
          <a:rect l="0" t="0" r="0" b="0"/>
          <a:pathLst>
            <a:path>
              <a:moveTo>
                <a:pt x="1273087" y="0"/>
              </a:moveTo>
              <a:lnTo>
                <a:pt x="1273087" y="1127626"/>
              </a:lnTo>
              <a:lnTo>
                <a:pt x="0" y="1127626"/>
              </a:lnTo>
              <a:lnTo>
                <a:pt x="0" y="126376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C1C22E-5D0D-42A1-85A9-71E0F34EB7EA}">
      <dsp:nvSpPr>
        <dsp:cNvPr id="0" name=""/>
        <dsp:cNvSpPr/>
      </dsp:nvSpPr>
      <dsp:spPr>
        <a:xfrm>
          <a:off x="586136" y="176211"/>
          <a:ext cx="5529179" cy="710824"/>
        </a:xfrm>
        <a:prstGeom prst="roundRect">
          <a:avLst>
            <a:gd name="adj" fmla="val 10000"/>
          </a:avLst>
        </a:prstGeom>
        <a:solidFill>
          <a:schemeClr val="accent4">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D3074F-5189-4401-8D43-2F89B0C4B5DA}">
      <dsp:nvSpPr>
        <dsp:cNvPr id="0" name=""/>
        <dsp:cNvSpPr/>
      </dsp:nvSpPr>
      <dsp:spPr>
        <a:xfrm>
          <a:off x="749419" y="331329"/>
          <a:ext cx="5529179" cy="710824"/>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أنواع السيرة الذاتية</a:t>
          </a:r>
          <a:endParaRPr lang="ar-SA" sz="3200" kern="1200" dirty="0"/>
        </a:p>
      </dsp:txBody>
      <dsp:txXfrm>
        <a:off x="770238" y="352148"/>
        <a:ext cx="5487541" cy="669186"/>
      </dsp:txXfrm>
    </dsp:sp>
    <dsp:sp modelId="{49312568-3206-4311-B7A1-86161B971C57}">
      <dsp:nvSpPr>
        <dsp:cNvPr id="0" name=""/>
        <dsp:cNvSpPr/>
      </dsp:nvSpPr>
      <dsp:spPr>
        <a:xfrm>
          <a:off x="865333" y="2150798"/>
          <a:ext cx="2424611" cy="872942"/>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0A9434-92EF-4364-B574-0B3B5A1F841F}">
      <dsp:nvSpPr>
        <dsp:cNvPr id="0" name=""/>
        <dsp:cNvSpPr/>
      </dsp:nvSpPr>
      <dsp:spPr>
        <a:xfrm>
          <a:off x="1028615" y="2305917"/>
          <a:ext cx="2424611" cy="87294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1. </a:t>
          </a:r>
          <a:r>
            <a:rPr lang="ar-SA" sz="2400" b="1" kern="1200" dirty="0" smtClean="0">
              <a:solidFill>
                <a:schemeClr val="accent4">
                  <a:lumMod val="50000"/>
                </a:schemeClr>
              </a:solidFill>
            </a:rPr>
            <a:t>السيرة الذاتية الورقية</a:t>
          </a:r>
          <a:endParaRPr lang="ar-SA" sz="2400" b="1" kern="1200" dirty="0">
            <a:solidFill>
              <a:schemeClr val="accent4">
                <a:lumMod val="50000"/>
              </a:schemeClr>
            </a:solidFill>
          </a:endParaRPr>
        </a:p>
      </dsp:txBody>
      <dsp:txXfrm>
        <a:off x="1054183" y="2331485"/>
        <a:ext cx="2373475" cy="821806"/>
      </dsp:txXfrm>
    </dsp:sp>
    <dsp:sp modelId="{8B13B3C3-C15D-4E1E-8F22-FCEB68D1FD46}">
      <dsp:nvSpPr>
        <dsp:cNvPr id="0" name=""/>
        <dsp:cNvSpPr/>
      </dsp:nvSpPr>
      <dsp:spPr>
        <a:xfrm>
          <a:off x="212069" y="4152317"/>
          <a:ext cx="2291118" cy="933158"/>
        </a:xfrm>
        <a:prstGeom prst="roundRect">
          <a:avLst>
            <a:gd name="adj" fmla="val 10000"/>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87EFEE-F21C-4BAA-A123-8A04453D766A}">
      <dsp:nvSpPr>
        <dsp:cNvPr id="0" name=""/>
        <dsp:cNvSpPr/>
      </dsp:nvSpPr>
      <dsp:spPr>
        <a:xfrm>
          <a:off x="375351" y="4307435"/>
          <a:ext cx="2291118" cy="933158"/>
        </a:xfrm>
        <a:prstGeom prst="roundRect">
          <a:avLst>
            <a:gd name="adj" fmla="val 10000"/>
          </a:avLst>
        </a:prstGeom>
        <a:solidFill>
          <a:schemeClr val="lt1">
            <a:alpha val="90000"/>
            <a:hueOff val="0"/>
            <a:satOff val="0"/>
            <a:lumOff val="0"/>
            <a:alphaOff val="0"/>
          </a:schemeClr>
        </a:solidFill>
        <a:ln w="25400" cap="flat" cmpd="sng" algn="ctr">
          <a:solidFill>
            <a:schemeClr val="accent4">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accent1"/>
              </a:solidFill>
            </a:rPr>
            <a:t>أ</a:t>
          </a:r>
          <a:r>
            <a:rPr lang="ar-SA" sz="2400" kern="1200" dirty="0" smtClean="0">
              <a:solidFill>
                <a:schemeClr val="accent1"/>
              </a:solidFill>
            </a:rPr>
            <a:t>. المرتبة ترتيباً زمنياً</a:t>
          </a:r>
          <a:endParaRPr lang="ar-SA" sz="2400" kern="1200" dirty="0">
            <a:solidFill>
              <a:schemeClr val="accent1"/>
            </a:solidFill>
          </a:endParaRPr>
        </a:p>
      </dsp:txBody>
      <dsp:txXfrm>
        <a:off x="402682" y="4334766"/>
        <a:ext cx="2236456" cy="878496"/>
      </dsp:txXfrm>
    </dsp:sp>
    <dsp:sp modelId="{0E4FF397-3401-48E3-A7F4-976AF68BAA04}">
      <dsp:nvSpPr>
        <dsp:cNvPr id="0" name=""/>
        <dsp:cNvSpPr/>
      </dsp:nvSpPr>
      <dsp:spPr>
        <a:xfrm>
          <a:off x="3435658" y="4126786"/>
          <a:ext cx="2211674" cy="933158"/>
        </a:xfrm>
        <a:prstGeom prst="roundRect">
          <a:avLst>
            <a:gd name="adj" fmla="val 10000"/>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B4C5E5-E960-4657-9C45-2AFC17B4BFBC}">
      <dsp:nvSpPr>
        <dsp:cNvPr id="0" name=""/>
        <dsp:cNvSpPr/>
      </dsp:nvSpPr>
      <dsp:spPr>
        <a:xfrm>
          <a:off x="3598941" y="4281904"/>
          <a:ext cx="2211674" cy="933158"/>
        </a:xfrm>
        <a:prstGeom prst="roundRect">
          <a:avLst>
            <a:gd name="adj" fmla="val 10000"/>
          </a:avLst>
        </a:prstGeom>
        <a:solidFill>
          <a:schemeClr val="lt1">
            <a:alpha val="90000"/>
            <a:hueOff val="0"/>
            <a:satOff val="0"/>
            <a:lumOff val="0"/>
            <a:alphaOff val="0"/>
          </a:schemeClr>
        </a:solidFill>
        <a:ln w="25400" cap="flat" cmpd="sng" algn="ctr">
          <a:solidFill>
            <a:schemeClr val="accent4">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accent1"/>
              </a:solidFill>
            </a:rPr>
            <a:t>ب. المرتبة ترتيباً وظيفياً</a:t>
          </a:r>
          <a:endParaRPr lang="ar-SA" sz="2400" kern="1200" dirty="0">
            <a:solidFill>
              <a:schemeClr val="accent1"/>
            </a:solidFill>
          </a:endParaRPr>
        </a:p>
      </dsp:txBody>
      <dsp:txXfrm>
        <a:off x="3626272" y="4309235"/>
        <a:ext cx="2157012" cy="878496"/>
      </dsp:txXfrm>
    </dsp:sp>
    <dsp:sp modelId="{18103290-B210-4A36-A674-E840F93536DE}">
      <dsp:nvSpPr>
        <dsp:cNvPr id="0" name=""/>
        <dsp:cNvSpPr/>
      </dsp:nvSpPr>
      <dsp:spPr>
        <a:xfrm>
          <a:off x="3743418" y="2179139"/>
          <a:ext cx="2517545" cy="777134"/>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AC098C-BF5E-4B0A-8B24-27F1C7A9F234}">
      <dsp:nvSpPr>
        <dsp:cNvPr id="0" name=""/>
        <dsp:cNvSpPr/>
      </dsp:nvSpPr>
      <dsp:spPr>
        <a:xfrm>
          <a:off x="3906701" y="2334257"/>
          <a:ext cx="2517545" cy="777134"/>
        </a:xfrm>
        <a:prstGeom prst="roundRect">
          <a:avLst>
            <a:gd name="adj" fmla="val 10000"/>
          </a:avLst>
        </a:prstGeom>
        <a:solidFill>
          <a:schemeClr val="lt1">
            <a:alpha val="90000"/>
            <a:hueOff val="0"/>
            <a:satOff val="0"/>
            <a:lumOff val="0"/>
            <a:alphaOff val="0"/>
          </a:schemeClr>
        </a:solidFill>
        <a:ln w="25400" cap="flat" cmpd="sng" algn="ctr">
          <a:solidFill>
            <a:schemeClr val="accent4">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kern="1200" dirty="0" smtClean="0"/>
            <a:t>2. </a:t>
          </a:r>
          <a:r>
            <a:rPr lang="ar-SA" sz="2400" b="1" kern="1200" dirty="0" smtClean="0">
              <a:solidFill>
                <a:schemeClr val="accent4">
                  <a:lumMod val="50000"/>
                </a:schemeClr>
              </a:solidFill>
            </a:rPr>
            <a:t>السيرة الذاتية الإلكترونية</a:t>
          </a:r>
          <a:endParaRPr lang="ar-SA" sz="2400" b="1" kern="1200" dirty="0">
            <a:solidFill>
              <a:schemeClr val="accent4">
                <a:lumMod val="50000"/>
              </a:schemeClr>
            </a:solidFill>
          </a:endParaRPr>
        </a:p>
      </dsp:txBody>
      <dsp:txXfrm>
        <a:off x="3929462" y="2357018"/>
        <a:ext cx="2472023" cy="73161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B47444-ED6D-45EA-8DA5-34BFC7CCE4B4}">
      <dsp:nvSpPr>
        <dsp:cNvPr id="0" name=""/>
        <dsp:cNvSpPr/>
      </dsp:nvSpPr>
      <dsp:spPr>
        <a:xfrm>
          <a:off x="277412" y="598968"/>
          <a:ext cx="6957198" cy="627206"/>
        </a:xfrm>
        <a:prstGeom prst="roundRect">
          <a:avLst/>
        </a:prstGeom>
        <a:gradFill rotWithShape="0">
          <a:gsLst>
            <a:gs pos="0">
              <a:schemeClr val="accent6">
                <a:alpha val="90000"/>
                <a:hueOff val="0"/>
                <a:satOff val="0"/>
                <a:lumOff val="0"/>
                <a:alphaOff val="0"/>
                <a:tint val="50000"/>
                <a:satMod val="300000"/>
              </a:schemeClr>
            </a:gs>
            <a:gs pos="35000">
              <a:schemeClr val="accent6">
                <a:alpha val="90000"/>
                <a:hueOff val="0"/>
                <a:satOff val="0"/>
                <a:lumOff val="0"/>
                <a:alphaOff val="0"/>
                <a:tint val="37000"/>
                <a:satMod val="300000"/>
              </a:schemeClr>
            </a:gs>
            <a:gs pos="100000">
              <a:schemeClr val="accent6">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r" defTabSz="711200" rtl="1">
            <a:lnSpc>
              <a:spcPct val="90000"/>
            </a:lnSpc>
            <a:spcBef>
              <a:spcPct val="0"/>
            </a:spcBef>
            <a:spcAft>
              <a:spcPct val="35000"/>
            </a:spcAft>
          </a:pPr>
          <a:r>
            <a:rPr lang="ar-SA" sz="1600" b="1" kern="1200" dirty="0" smtClean="0">
              <a:solidFill>
                <a:schemeClr val="accent6">
                  <a:lumMod val="50000"/>
                </a:schemeClr>
              </a:solidFill>
            </a:rPr>
            <a:t>1</a:t>
          </a:r>
          <a:r>
            <a:rPr lang="ar-SA" sz="1600" b="1" kern="1200" dirty="0" smtClean="0">
              <a:solidFill>
                <a:schemeClr val="accent1">
                  <a:lumMod val="75000"/>
                </a:schemeClr>
              </a:solidFill>
            </a:rPr>
            <a:t>. </a:t>
          </a:r>
          <a:r>
            <a:rPr lang="ar-SA" sz="1600" b="1" kern="1200" dirty="0" smtClean="0">
              <a:solidFill>
                <a:schemeClr val="bg2"/>
              </a:solidFill>
            </a:rPr>
            <a:t>ان لا يزيد عن صفحة و احدة</a:t>
          </a:r>
          <a:endParaRPr lang="ar-SA" sz="1600" b="1" kern="1200" dirty="0">
            <a:solidFill>
              <a:schemeClr val="bg2"/>
            </a:solidFill>
          </a:endParaRPr>
        </a:p>
      </dsp:txBody>
      <dsp:txXfrm>
        <a:off x="308030" y="629586"/>
        <a:ext cx="6895962" cy="565970"/>
      </dsp:txXfrm>
    </dsp:sp>
    <dsp:sp modelId="{7AF79518-76DF-41D1-A89E-6C01B737F101}">
      <dsp:nvSpPr>
        <dsp:cNvPr id="0" name=""/>
        <dsp:cNvSpPr/>
      </dsp:nvSpPr>
      <dsp:spPr>
        <a:xfrm>
          <a:off x="0" y="1374728"/>
          <a:ext cx="7355499" cy="661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537" tIns="20320" rIns="113792" bIns="20320" numCol="1" spcCol="1270" anchor="t" anchorCtr="0">
          <a:noAutofit/>
        </a:bodyPr>
        <a:lstStyle/>
        <a:p>
          <a:pPr marL="171450" lvl="1" indent="-171450" algn="r" defTabSz="711200" rtl="1">
            <a:lnSpc>
              <a:spcPct val="90000"/>
            </a:lnSpc>
            <a:spcBef>
              <a:spcPct val="0"/>
            </a:spcBef>
            <a:spcAft>
              <a:spcPct val="20000"/>
            </a:spcAft>
            <a:buChar char="••"/>
          </a:pPr>
          <a:r>
            <a:rPr lang="ar-SA" sz="1600" b="1" kern="1200" dirty="0" smtClean="0">
              <a:solidFill>
                <a:schemeClr val="accent1">
                  <a:lumMod val="75000"/>
                </a:schemeClr>
              </a:solidFill>
            </a:rPr>
            <a:t>2. توجيه الرسالة الى شخص محدد.</a:t>
          </a:r>
          <a:endParaRPr lang="ar-SA" sz="1600" b="1" kern="1200" dirty="0">
            <a:solidFill>
              <a:schemeClr val="accent1">
                <a:lumMod val="75000"/>
              </a:schemeClr>
            </a:solidFill>
          </a:endParaRPr>
        </a:p>
      </dsp:txBody>
      <dsp:txXfrm>
        <a:off x="0" y="1374728"/>
        <a:ext cx="7355499" cy="661477"/>
      </dsp:txXfrm>
    </dsp:sp>
    <dsp:sp modelId="{26A152CB-5338-4D3C-8C60-6A77591CF244}">
      <dsp:nvSpPr>
        <dsp:cNvPr id="0" name=""/>
        <dsp:cNvSpPr/>
      </dsp:nvSpPr>
      <dsp:spPr>
        <a:xfrm>
          <a:off x="362957" y="2034568"/>
          <a:ext cx="6692547" cy="530258"/>
        </a:xfrm>
        <a:prstGeom prst="roundRect">
          <a:avLst/>
        </a:prstGeom>
        <a:gradFill rotWithShape="0">
          <a:gsLst>
            <a:gs pos="0">
              <a:schemeClr val="accent6">
                <a:alpha val="90000"/>
                <a:hueOff val="0"/>
                <a:satOff val="0"/>
                <a:lumOff val="0"/>
                <a:alphaOff val="-10000"/>
                <a:tint val="50000"/>
                <a:satMod val="300000"/>
              </a:schemeClr>
            </a:gs>
            <a:gs pos="35000">
              <a:schemeClr val="accent6">
                <a:alpha val="90000"/>
                <a:hueOff val="0"/>
                <a:satOff val="0"/>
                <a:lumOff val="0"/>
                <a:alphaOff val="-10000"/>
                <a:tint val="37000"/>
                <a:satMod val="300000"/>
              </a:schemeClr>
            </a:gs>
            <a:gs pos="100000">
              <a:schemeClr val="accent6">
                <a:alpha val="90000"/>
                <a:hueOff val="0"/>
                <a:satOff val="0"/>
                <a:lumOff val="0"/>
                <a:alphaOff val="-1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r" defTabSz="711200" rtl="1">
            <a:lnSpc>
              <a:spcPct val="90000"/>
            </a:lnSpc>
            <a:spcBef>
              <a:spcPct val="0"/>
            </a:spcBef>
            <a:spcAft>
              <a:spcPct val="35000"/>
            </a:spcAft>
          </a:pPr>
          <a:r>
            <a:rPr lang="ar-SA" sz="1600" b="1" kern="1200" dirty="0" smtClean="0">
              <a:solidFill>
                <a:schemeClr val="bg2"/>
              </a:solidFill>
            </a:rPr>
            <a:t>3</a:t>
          </a:r>
          <a:r>
            <a:rPr lang="ar-SA" sz="1600" b="1" kern="1200" dirty="0" smtClean="0">
              <a:solidFill>
                <a:schemeClr val="accent1">
                  <a:lumMod val="75000"/>
                </a:schemeClr>
              </a:solidFill>
            </a:rPr>
            <a:t>. </a:t>
          </a:r>
          <a:r>
            <a:rPr lang="ar-SA" sz="1600" b="1" kern="1200" dirty="0" smtClean="0">
              <a:solidFill>
                <a:schemeClr val="bg2"/>
              </a:solidFill>
            </a:rPr>
            <a:t>وجهه خطابك بشكل رسمي بذكر لقب الصحيح للشخص الموجهة اليه الرسال و يليه اسمه الثنائي.</a:t>
          </a:r>
          <a:endParaRPr lang="ar-SA" sz="1600" b="1" kern="1200" dirty="0">
            <a:solidFill>
              <a:schemeClr val="bg2"/>
            </a:solidFill>
          </a:endParaRPr>
        </a:p>
      </dsp:txBody>
      <dsp:txXfrm>
        <a:off x="388842" y="2060453"/>
        <a:ext cx="6640777" cy="478488"/>
      </dsp:txXfrm>
    </dsp:sp>
    <dsp:sp modelId="{927AC518-35EF-4B9B-8F50-2E9C62E55EA8}">
      <dsp:nvSpPr>
        <dsp:cNvPr id="0" name=""/>
        <dsp:cNvSpPr/>
      </dsp:nvSpPr>
      <dsp:spPr>
        <a:xfrm>
          <a:off x="0" y="2600897"/>
          <a:ext cx="7355499" cy="3348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537" tIns="20320" rIns="113792" bIns="20320" numCol="1" spcCol="1270" anchor="t" anchorCtr="0">
          <a:noAutofit/>
        </a:bodyPr>
        <a:lstStyle/>
        <a:p>
          <a:pPr marL="171450" lvl="1" indent="-171450" algn="r" defTabSz="711200" rtl="1">
            <a:lnSpc>
              <a:spcPct val="90000"/>
            </a:lnSpc>
            <a:spcBef>
              <a:spcPct val="0"/>
            </a:spcBef>
            <a:spcAft>
              <a:spcPct val="20000"/>
            </a:spcAft>
            <a:buChar char="••"/>
          </a:pPr>
          <a:r>
            <a:rPr lang="ar-SA" sz="1600" b="1" kern="1200" dirty="0" smtClean="0">
              <a:solidFill>
                <a:schemeClr val="accent1">
                  <a:lumMod val="75000"/>
                </a:schemeClr>
              </a:solidFill>
            </a:rPr>
            <a:t>4.تأكد من الهجاء الصحيح للاسم الاول.</a:t>
          </a:r>
          <a:endParaRPr lang="ar-SA" sz="1600" b="1" kern="1200" dirty="0">
            <a:solidFill>
              <a:schemeClr val="accent1">
                <a:lumMod val="75000"/>
              </a:schemeClr>
            </a:solidFill>
          </a:endParaRPr>
        </a:p>
      </dsp:txBody>
      <dsp:txXfrm>
        <a:off x="0" y="2600897"/>
        <a:ext cx="7355499" cy="334845"/>
      </dsp:txXfrm>
    </dsp:sp>
    <dsp:sp modelId="{28F9F03F-508B-47AF-8E66-CE8DD3785B26}">
      <dsp:nvSpPr>
        <dsp:cNvPr id="0" name=""/>
        <dsp:cNvSpPr/>
      </dsp:nvSpPr>
      <dsp:spPr>
        <a:xfrm rot="10800000" flipV="1">
          <a:off x="331475" y="3030912"/>
          <a:ext cx="6800673" cy="495346"/>
        </a:xfrm>
        <a:prstGeom prst="roundRect">
          <a:avLst/>
        </a:prstGeom>
        <a:gradFill rotWithShape="0">
          <a:gsLst>
            <a:gs pos="0">
              <a:schemeClr val="accent6">
                <a:alpha val="90000"/>
                <a:hueOff val="0"/>
                <a:satOff val="0"/>
                <a:lumOff val="0"/>
                <a:alphaOff val="-20000"/>
                <a:tint val="50000"/>
                <a:satMod val="300000"/>
              </a:schemeClr>
            </a:gs>
            <a:gs pos="35000">
              <a:schemeClr val="accent6">
                <a:alpha val="90000"/>
                <a:hueOff val="0"/>
                <a:satOff val="0"/>
                <a:lumOff val="0"/>
                <a:alphaOff val="-20000"/>
                <a:tint val="37000"/>
                <a:satMod val="300000"/>
              </a:schemeClr>
            </a:gs>
            <a:gs pos="100000">
              <a:schemeClr val="accent6">
                <a:alpha val="90000"/>
                <a:hueOff val="0"/>
                <a:satOff val="0"/>
                <a:lumOff val="0"/>
                <a:alphaOff val="-2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r" defTabSz="711200" rtl="1">
            <a:lnSpc>
              <a:spcPct val="90000"/>
            </a:lnSpc>
            <a:spcBef>
              <a:spcPct val="0"/>
            </a:spcBef>
            <a:spcAft>
              <a:spcPct val="35000"/>
            </a:spcAft>
          </a:pPr>
          <a:r>
            <a:rPr lang="ar-SA" sz="1600" b="1" kern="1200" dirty="0" smtClean="0">
              <a:solidFill>
                <a:schemeClr val="bg2"/>
              </a:solidFill>
            </a:rPr>
            <a:t>5</a:t>
          </a:r>
          <a:r>
            <a:rPr lang="ar-SA" sz="1600" b="1" kern="1200" dirty="0" smtClean="0">
              <a:solidFill>
                <a:schemeClr val="accent1">
                  <a:lumMod val="75000"/>
                </a:schemeClr>
              </a:solidFill>
            </a:rPr>
            <a:t>. </a:t>
          </a:r>
          <a:r>
            <a:rPr lang="ar-SA" sz="1600" b="1" kern="1200" dirty="0" smtClean="0">
              <a:solidFill>
                <a:schemeClr val="bg2"/>
              </a:solidFill>
            </a:rPr>
            <a:t>كن مختصرا دقيقاً في صيغة الخطاب و لا تخرج عن الصيغة الرسمية.</a:t>
          </a:r>
          <a:endParaRPr lang="ar-SA" sz="1600" b="1" kern="1200" dirty="0">
            <a:solidFill>
              <a:schemeClr val="bg2"/>
            </a:solidFill>
          </a:endParaRPr>
        </a:p>
      </dsp:txBody>
      <dsp:txXfrm rot="-10800000">
        <a:off x="355656" y="3055093"/>
        <a:ext cx="6752311" cy="446984"/>
      </dsp:txXfrm>
    </dsp:sp>
    <dsp:sp modelId="{2CA3F31B-EB15-4DD4-B882-35EAC9652AB3}">
      <dsp:nvSpPr>
        <dsp:cNvPr id="0" name=""/>
        <dsp:cNvSpPr/>
      </dsp:nvSpPr>
      <dsp:spPr>
        <a:xfrm>
          <a:off x="0" y="3606979"/>
          <a:ext cx="7355499" cy="484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537" tIns="20320" rIns="113792" bIns="20320" numCol="1" spcCol="1270" anchor="t" anchorCtr="0">
          <a:noAutofit/>
        </a:bodyPr>
        <a:lstStyle/>
        <a:p>
          <a:pPr marL="171450" lvl="1" indent="-171450" algn="r" defTabSz="711200" rtl="1">
            <a:lnSpc>
              <a:spcPct val="90000"/>
            </a:lnSpc>
            <a:spcBef>
              <a:spcPct val="0"/>
            </a:spcBef>
            <a:spcAft>
              <a:spcPct val="20000"/>
            </a:spcAft>
            <a:buChar char="••"/>
          </a:pPr>
          <a:r>
            <a:rPr lang="ar-SA" sz="1600" b="1" kern="1200" dirty="0" smtClean="0">
              <a:solidFill>
                <a:schemeClr val="accent1">
                  <a:lumMod val="75000"/>
                </a:schemeClr>
              </a:solidFill>
            </a:rPr>
            <a:t>6.أاكتب خطاب لكل وظيفة و لا تحتفظ بصيغة واحدة</a:t>
          </a:r>
          <a:endParaRPr lang="ar-SA" sz="1600" b="1" kern="1200" dirty="0">
            <a:solidFill>
              <a:schemeClr val="accent1">
                <a:lumMod val="75000"/>
              </a:schemeClr>
            </a:solidFill>
          </a:endParaRPr>
        </a:p>
      </dsp:txBody>
      <dsp:txXfrm>
        <a:off x="0" y="3606979"/>
        <a:ext cx="7355499" cy="484484"/>
      </dsp:txXfrm>
    </dsp:sp>
    <dsp:sp modelId="{3F05C752-76EB-424F-A433-8A7D648529CE}">
      <dsp:nvSpPr>
        <dsp:cNvPr id="0" name=""/>
        <dsp:cNvSpPr/>
      </dsp:nvSpPr>
      <dsp:spPr>
        <a:xfrm>
          <a:off x="331475" y="4039030"/>
          <a:ext cx="6800673" cy="472438"/>
        </a:xfrm>
        <a:prstGeom prst="roundRect">
          <a:avLst/>
        </a:prstGeom>
        <a:gradFill rotWithShape="0">
          <a:gsLst>
            <a:gs pos="0">
              <a:schemeClr val="accent6">
                <a:alpha val="90000"/>
                <a:hueOff val="0"/>
                <a:satOff val="0"/>
                <a:lumOff val="0"/>
                <a:alphaOff val="-30000"/>
                <a:tint val="50000"/>
                <a:satMod val="300000"/>
              </a:schemeClr>
            </a:gs>
            <a:gs pos="35000">
              <a:schemeClr val="accent6">
                <a:alpha val="90000"/>
                <a:hueOff val="0"/>
                <a:satOff val="0"/>
                <a:lumOff val="0"/>
                <a:alphaOff val="-30000"/>
                <a:tint val="37000"/>
                <a:satMod val="300000"/>
              </a:schemeClr>
            </a:gs>
            <a:gs pos="100000">
              <a:schemeClr val="accent6">
                <a:alpha val="90000"/>
                <a:hueOff val="0"/>
                <a:satOff val="0"/>
                <a:lumOff val="0"/>
                <a:alphaOff val="-3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r" defTabSz="711200" rtl="1">
            <a:lnSpc>
              <a:spcPct val="90000"/>
            </a:lnSpc>
            <a:spcBef>
              <a:spcPct val="0"/>
            </a:spcBef>
            <a:spcAft>
              <a:spcPct val="35000"/>
            </a:spcAft>
          </a:pPr>
          <a:r>
            <a:rPr lang="ar-SA" sz="1600" b="1" kern="1200" dirty="0" smtClean="0">
              <a:solidFill>
                <a:schemeClr val="bg2"/>
              </a:solidFill>
            </a:rPr>
            <a:t>7.اذكر باختصار سبب اهتمامك بالالتحاق بتلك الوظيفة و المؤسسة.</a:t>
          </a:r>
          <a:endParaRPr lang="ar-SA" sz="1600" b="1" kern="1200" dirty="0">
            <a:solidFill>
              <a:schemeClr val="bg2"/>
            </a:solidFill>
          </a:endParaRPr>
        </a:p>
      </dsp:txBody>
      <dsp:txXfrm>
        <a:off x="354538" y="4062093"/>
        <a:ext cx="6754547" cy="426312"/>
      </dsp:txXfrm>
    </dsp:sp>
    <dsp:sp modelId="{7D3FC538-129F-48EF-9768-69E83C5639F1}">
      <dsp:nvSpPr>
        <dsp:cNvPr id="0" name=""/>
        <dsp:cNvSpPr/>
      </dsp:nvSpPr>
      <dsp:spPr>
        <a:xfrm>
          <a:off x="0" y="4615096"/>
          <a:ext cx="7355499" cy="544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537" tIns="20320" rIns="113792" bIns="20320" numCol="1" spcCol="1270" anchor="t" anchorCtr="0">
          <a:noAutofit/>
        </a:bodyPr>
        <a:lstStyle/>
        <a:p>
          <a:pPr marL="171450" lvl="1" indent="-171450" algn="r" defTabSz="711200" rtl="1">
            <a:lnSpc>
              <a:spcPct val="90000"/>
            </a:lnSpc>
            <a:spcBef>
              <a:spcPct val="0"/>
            </a:spcBef>
            <a:spcAft>
              <a:spcPct val="20000"/>
            </a:spcAft>
            <a:buChar char="••"/>
          </a:pPr>
          <a:r>
            <a:rPr lang="ar-SA" sz="1600" b="1" kern="1200" dirty="0" smtClean="0">
              <a:solidFill>
                <a:schemeClr val="accent1">
                  <a:lumMod val="75000"/>
                </a:schemeClr>
              </a:solidFill>
            </a:rPr>
            <a:t>8.حاول ان لا تزيد عن 4-5 اسطر و عدم التكرار.</a:t>
          </a:r>
          <a:endParaRPr lang="ar-SA" sz="1600" b="1" kern="1200" dirty="0">
            <a:solidFill>
              <a:schemeClr val="accent1">
                <a:lumMod val="75000"/>
              </a:schemeClr>
            </a:solidFill>
          </a:endParaRPr>
        </a:p>
      </dsp:txBody>
      <dsp:txXfrm>
        <a:off x="0" y="4615096"/>
        <a:ext cx="7355499" cy="544725"/>
      </dsp:txXfrm>
    </dsp:sp>
    <dsp:sp modelId="{49011807-EB64-4879-942C-E3483756B4C7}">
      <dsp:nvSpPr>
        <dsp:cNvPr id="0" name=""/>
        <dsp:cNvSpPr/>
      </dsp:nvSpPr>
      <dsp:spPr>
        <a:xfrm>
          <a:off x="277375" y="4975139"/>
          <a:ext cx="6836789" cy="446548"/>
        </a:xfrm>
        <a:prstGeom prst="roundRect">
          <a:avLst/>
        </a:prstGeom>
        <a:gradFill rotWithShape="0">
          <a:gsLst>
            <a:gs pos="0">
              <a:schemeClr val="accent6">
                <a:alpha val="90000"/>
                <a:hueOff val="0"/>
                <a:satOff val="0"/>
                <a:lumOff val="0"/>
                <a:alphaOff val="-40000"/>
                <a:tint val="50000"/>
                <a:satMod val="300000"/>
              </a:schemeClr>
            </a:gs>
            <a:gs pos="35000">
              <a:schemeClr val="accent6">
                <a:alpha val="90000"/>
                <a:hueOff val="0"/>
                <a:satOff val="0"/>
                <a:lumOff val="0"/>
                <a:alphaOff val="-40000"/>
                <a:tint val="37000"/>
                <a:satMod val="300000"/>
              </a:schemeClr>
            </a:gs>
            <a:gs pos="100000">
              <a:schemeClr val="accent6">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r" defTabSz="711200" rtl="1">
            <a:lnSpc>
              <a:spcPct val="90000"/>
            </a:lnSpc>
            <a:spcBef>
              <a:spcPct val="0"/>
            </a:spcBef>
            <a:spcAft>
              <a:spcPct val="35000"/>
            </a:spcAft>
          </a:pPr>
          <a:r>
            <a:rPr lang="ar-SA" sz="1600" b="1" kern="1200" dirty="0" smtClean="0">
              <a:solidFill>
                <a:schemeClr val="bg2"/>
              </a:solidFill>
            </a:rPr>
            <a:t>9.اطلبي من زميلة او صيقة مراجعتها.</a:t>
          </a:r>
          <a:endParaRPr lang="ar-SA" sz="1600" b="1" kern="1200" dirty="0">
            <a:solidFill>
              <a:schemeClr val="bg2"/>
            </a:solidFill>
          </a:endParaRPr>
        </a:p>
      </dsp:txBody>
      <dsp:txXfrm>
        <a:off x="299174" y="4996938"/>
        <a:ext cx="6793191" cy="40295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CBE42-5123-4879-BAFB-B5193936908D}">
      <dsp:nvSpPr>
        <dsp:cNvPr id="0" name=""/>
        <dsp:cNvSpPr/>
      </dsp:nvSpPr>
      <dsp:spPr>
        <a:xfrm>
          <a:off x="0" y="127002"/>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في أي مجال ستطلبون مني تنمية خبرتي؟</a:t>
          </a:r>
          <a:endParaRPr lang="ar-SA" sz="2400" kern="1200" dirty="0">
            <a:solidFill>
              <a:schemeClr val="tx2">
                <a:lumMod val="10000"/>
              </a:schemeClr>
            </a:solidFill>
          </a:endParaRPr>
        </a:p>
      </dsp:txBody>
      <dsp:txXfrm>
        <a:off x="27415" y="154417"/>
        <a:ext cx="7412770" cy="506770"/>
      </dsp:txXfrm>
    </dsp:sp>
    <dsp:sp modelId="{D50FB81D-85F4-403B-A113-0D8CAD27B214}">
      <dsp:nvSpPr>
        <dsp:cNvPr id="0" name=""/>
        <dsp:cNvSpPr/>
      </dsp:nvSpPr>
      <dsp:spPr>
        <a:xfrm>
          <a:off x="0" y="762001"/>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ما الموارد الموجودة بمؤسستكم أو في أي مكان آخر لتحقيق أهداف الوظيفة؟</a:t>
          </a:r>
          <a:endParaRPr lang="en-US" sz="2400" kern="1200" dirty="0">
            <a:solidFill>
              <a:schemeClr val="tx2">
                <a:lumMod val="10000"/>
              </a:schemeClr>
            </a:solidFill>
          </a:endParaRPr>
        </a:p>
      </dsp:txBody>
      <dsp:txXfrm>
        <a:off x="27415" y="789416"/>
        <a:ext cx="7412770" cy="506770"/>
      </dsp:txXfrm>
    </dsp:sp>
    <dsp:sp modelId="{F6F2918C-D265-428D-A185-9A68D95EB781}">
      <dsp:nvSpPr>
        <dsp:cNvPr id="0" name=""/>
        <dsp:cNvSpPr/>
      </dsp:nvSpPr>
      <dsp:spPr>
        <a:xfrm>
          <a:off x="0" y="1447802"/>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هل سأتلقى أي تدريب؟ </a:t>
          </a:r>
          <a:endParaRPr lang="en-US" sz="2400" kern="1200" dirty="0">
            <a:solidFill>
              <a:schemeClr val="tx2">
                <a:lumMod val="10000"/>
              </a:schemeClr>
            </a:solidFill>
          </a:endParaRPr>
        </a:p>
      </dsp:txBody>
      <dsp:txXfrm>
        <a:off x="27415" y="1475217"/>
        <a:ext cx="7412770" cy="506770"/>
      </dsp:txXfrm>
    </dsp:sp>
    <dsp:sp modelId="{DB639163-B09E-46CD-AF4F-1E1809F4D9B7}">
      <dsp:nvSpPr>
        <dsp:cNvPr id="0" name=""/>
        <dsp:cNvSpPr/>
      </dsp:nvSpPr>
      <dsp:spPr>
        <a:xfrm>
          <a:off x="0" y="2133599"/>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ما العقبات التي تواجهونها في المؤسسة؟</a:t>
          </a:r>
          <a:endParaRPr lang="en-US" sz="2400" kern="1200" dirty="0">
            <a:solidFill>
              <a:schemeClr val="tx2">
                <a:lumMod val="10000"/>
              </a:schemeClr>
            </a:solidFill>
          </a:endParaRPr>
        </a:p>
      </dsp:txBody>
      <dsp:txXfrm>
        <a:off x="27415" y="2161014"/>
        <a:ext cx="7412770" cy="506770"/>
      </dsp:txXfrm>
    </dsp:sp>
    <dsp:sp modelId="{2BD268A2-22EB-434E-8DCD-FE7C76CA1A7D}">
      <dsp:nvSpPr>
        <dsp:cNvPr id="0" name=""/>
        <dsp:cNvSpPr/>
      </dsp:nvSpPr>
      <dsp:spPr>
        <a:xfrm>
          <a:off x="0" y="2793613"/>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ما التغيرات التي تتوقعونها في مؤسستكم؟</a:t>
          </a:r>
          <a:endParaRPr lang="en-US" sz="2400" kern="1200" dirty="0">
            <a:solidFill>
              <a:schemeClr val="tx2">
                <a:lumMod val="10000"/>
              </a:schemeClr>
            </a:solidFill>
          </a:endParaRPr>
        </a:p>
      </dsp:txBody>
      <dsp:txXfrm>
        <a:off x="27415" y="2821028"/>
        <a:ext cx="7412770" cy="506770"/>
      </dsp:txXfrm>
    </dsp:sp>
    <dsp:sp modelId="{FBC7E60D-2D4A-4BEA-B946-59A1D9945261}">
      <dsp:nvSpPr>
        <dsp:cNvPr id="0" name=""/>
        <dsp:cNvSpPr/>
      </dsp:nvSpPr>
      <dsp:spPr>
        <a:xfrm>
          <a:off x="0" y="3441613"/>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كيف سأخضع للتقويم, وما المعدل الزمني للتقويم؟</a:t>
          </a:r>
          <a:endParaRPr lang="en-US" sz="2400" kern="1200" dirty="0">
            <a:solidFill>
              <a:schemeClr val="tx2">
                <a:lumMod val="10000"/>
              </a:schemeClr>
            </a:solidFill>
          </a:endParaRPr>
        </a:p>
      </dsp:txBody>
      <dsp:txXfrm>
        <a:off x="27415" y="3469028"/>
        <a:ext cx="7412770" cy="506770"/>
      </dsp:txXfrm>
    </dsp:sp>
    <dsp:sp modelId="{D8865E2F-8E5F-4103-9DC1-82528787EFB7}">
      <dsp:nvSpPr>
        <dsp:cNvPr id="0" name=""/>
        <dsp:cNvSpPr/>
      </dsp:nvSpPr>
      <dsp:spPr>
        <a:xfrm>
          <a:off x="0" y="4089613"/>
          <a:ext cx="7467600" cy="561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tx2">
                  <a:lumMod val="10000"/>
                </a:schemeClr>
              </a:solidFill>
            </a:rPr>
            <a:t>عند الإنجاز في هذه الوظيفة ماهي الترقيات الممكنة وفي أي مدى زمني؟</a:t>
          </a:r>
          <a:endParaRPr lang="en-US" sz="2400" kern="1200" dirty="0">
            <a:solidFill>
              <a:schemeClr val="tx2">
                <a:lumMod val="10000"/>
              </a:schemeClr>
            </a:solidFill>
          </a:endParaRPr>
        </a:p>
      </dsp:txBody>
      <dsp:txXfrm>
        <a:off x="27415" y="4117028"/>
        <a:ext cx="7412770" cy="50677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D1390B-A766-4138-8EC7-6863E408B038}">
      <dsp:nvSpPr>
        <dsp:cNvPr id="0" name=""/>
        <dsp:cNvSpPr/>
      </dsp:nvSpPr>
      <dsp:spPr>
        <a:xfrm rot="10800000">
          <a:off x="1552377" y="149167"/>
          <a:ext cx="5117973" cy="769187"/>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190" tIns="91440" rIns="170688" bIns="91440" numCol="1" spcCol="1270" anchor="ctr" anchorCtr="0">
          <a:noAutofit/>
        </a:bodyPr>
        <a:lstStyle/>
        <a:p>
          <a:pPr lvl="0" algn="ctr" defTabSz="1066800" rtl="1">
            <a:lnSpc>
              <a:spcPct val="90000"/>
            </a:lnSpc>
            <a:spcBef>
              <a:spcPct val="0"/>
            </a:spcBef>
            <a:spcAft>
              <a:spcPct val="35000"/>
            </a:spcAft>
          </a:pPr>
          <a:r>
            <a:rPr lang="ar-SA" sz="2400" kern="1200" dirty="0" smtClean="0"/>
            <a:t>تدوين أهم مجرياتها</a:t>
          </a:r>
          <a:endParaRPr lang="ar-SA" sz="2400" kern="1200" dirty="0"/>
        </a:p>
      </dsp:txBody>
      <dsp:txXfrm rot="10800000">
        <a:off x="1744674" y="149167"/>
        <a:ext cx="4925676" cy="769187"/>
      </dsp:txXfrm>
    </dsp:sp>
    <dsp:sp modelId="{6A04925E-47DE-4927-A294-11EC82DA4509}">
      <dsp:nvSpPr>
        <dsp:cNvPr id="0" name=""/>
        <dsp:cNvSpPr/>
      </dsp:nvSpPr>
      <dsp:spPr>
        <a:xfrm>
          <a:off x="990597" y="3"/>
          <a:ext cx="1053056" cy="1061471"/>
        </a:xfrm>
        <a:prstGeom prst="ellipse">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03E610-2DD8-4FA8-BAC4-0711E9E2EE6C}">
      <dsp:nvSpPr>
        <dsp:cNvPr id="0" name=""/>
        <dsp:cNvSpPr/>
      </dsp:nvSpPr>
      <dsp:spPr>
        <a:xfrm rot="10800000">
          <a:off x="1540376" y="1448997"/>
          <a:ext cx="5117973" cy="769187"/>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190" tIns="91440" rIns="170688" bIns="91440" numCol="1" spcCol="1270" anchor="ctr" anchorCtr="0">
          <a:noAutofit/>
        </a:bodyPr>
        <a:lstStyle/>
        <a:p>
          <a:pPr lvl="0" algn="ctr" defTabSz="1066800" rtl="1">
            <a:lnSpc>
              <a:spcPct val="90000"/>
            </a:lnSpc>
            <a:spcBef>
              <a:spcPct val="0"/>
            </a:spcBef>
            <a:spcAft>
              <a:spcPct val="35000"/>
            </a:spcAft>
          </a:pPr>
          <a:r>
            <a:rPr lang="ar-SA" sz="2400" kern="1200" dirty="0" smtClean="0"/>
            <a:t>إرسال خطاب شكر </a:t>
          </a:r>
          <a:endParaRPr lang="ar-SA" sz="2400" kern="1200" dirty="0"/>
        </a:p>
      </dsp:txBody>
      <dsp:txXfrm rot="10800000">
        <a:off x="1732673" y="1448997"/>
        <a:ext cx="4925676" cy="769187"/>
      </dsp:txXfrm>
    </dsp:sp>
    <dsp:sp modelId="{EEB4E062-51AF-492E-AAAA-92BBB99B5342}">
      <dsp:nvSpPr>
        <dsp:cNvPr id="0" name=""/>
        <dsp:cNvSpPr/>
      </dsp:nvSpPr>
      <dsp:spPr>
        <a:xfrm>
          <a:off x="1022851" y="1313258"/>
          <a:ext cx="1005051" cy="107897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1B610A-D7C4-468D-B40F-318320C3D290}">
      <dsp:nvSpPr>
        <dsp:cNvPr id="0" name=""/>
        <dsp:cNvSpPr/>
      </dsp:nvSpPr>
      <dsp:spPr>
        <a:xfrm rot="10800000">
          <a:off x="1578270" y="2734165"/>
          <a:ext cx="5117973" cy="769187"/>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190" tIns="91440" rIns="170688" bIns="91440" numCol="1" spcCol="1270" anchor="ctr" anchorCtr="0">
          <a:noAutofit/>
        </a:bodyPr>
        <a:lstStyle/>
        <a:p>
          <a:pPr lvl="0" algn="ctr" defTabSz="1066800" rtl="1">
            <a:lnSpc>
              <a:spcPct val="90000"/>
            </a:lnSpc>
            <a:spcBef>
              <a:spcPct val="0"/>
            </a:spcBef>
            <a:spcAft>
              <a:spcPct val="35000"/>
            </a:spcAft>
          </a:pPr>
          <a:r>
            <a:rPr lang="ar-SA" sz="2400" kern="1200" dirty="0" smtClean="0"/>
            <a:t>لا تكن متسرعا في الاتصال لمعرفة النتيجة</a:t>
          </a:r>
          <a:endParaRPr lang="ar-SA" sz="2400" kern="1200" dirty="0"/>
        </a:p>
      </dsp:txBody>
      <dsp:txXfrm rot="10800000">
        <a:off x="1770567" y="2734165"/>
        <a:ext cx="4925676" cy="769187"/>
      </dsp:txXfrm>
    </dsp:sp>
    <dsp:sp modelId="{213D00B1-F234-4A20-9C72-C71B95FEF47E}">
      <dsp:nvSpPr>
        <dsp:cNvPr id="0" name=""/>
        <dsp:cNvSpPr/>
      </dsp:nvSpPr>
      <dsp:spPr>
        <a:xfrm>
          <a:off x="902077" y="2609584"/>
          <a:ext cx="1156627" cy="1032150"/>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9000" r="-19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703784-C5E0-42C9-BFA6-7DC9D731AAFD}">
      <dsp:nvSpPr>
        <dsp:cNvPr id="0" name=""/>
        <dsp:cNvSpPr/>
      </dsp:nvSpPr>
      <dsp:spPr>
        <a:xfrm rot="10800000">
          <a:off x="1563571" y="3979752"/>
          <a:ext cx="5117973" cy="769187"/>
        </a:xfrm>
        <a:prstGeom prst="homePlat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190" tIns="91440" rIns="170688" bIns="91440" numCol="1" spcCol="1270" anchor="ctr" anchorCtr="0">
          <a:noAutofit/>
        </a:bodyPr>
        <a:lstStyle/>
        <a:p>
          <a:pPr lvl="0" algn="ctr" defTabSz="1066800" rtl="1">
            <a:lnSpc>
              <a:spcPct val="90000"/>
            </a:lnSpc>
            <a:spcBef>
              <a:spcPct val="0"/>
            </a:spcBef>
            <a:spcAft>
              <a:spcPct val="35000"/>
            </a:spcAft>
          </a:pPr>
          <a:r>
            <a:rPr lang="ar-SA" sz="2400" kern="1200" dirty="0" smtClean="0"/>
            <a:t>في حالة اختيار شخص آخر تقوم بإرسال خطاب شكر </a:t>
          </a:r>
          <a:endParaRPr lang="ar-SA" sz="2400" kern="1200" dirty="0"/>
        </a:p>
      </dsp:txBody>
      <dsp:txXfrm rot="10800000">
        <a:off x="1755868" y="3979752"/>
        <a:ext cx="4925676" cy="769187"/>
      </dsp:txXfrm>
    </dsp:sp>
    <dsp:sp modelId="{6AEB49C5-63C8-4796-B439-AD010C308079}">
      <dsp:nvSpPr>
        <dsp:cNvPr id="0" name=""/>
        <dsp:cNvSpPr/>
      </dsp:nvSpPr>
      <dsp:spPr>
        <a:xfrm>
          <a:off x="1014655" y="3864443"/>
          <a:ext cx="1097831" cy="999805"/>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0" r="-10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39C2D-438D-48EC-B3F6-3DFA9DE91AB2}">
      <dsp:nvSpPr>
        <dsp:cNvPr id="0" name=""/>
        <dsp:cNvSpPr/>
      </dsp:nvSpPr>
      <dsp:spPr>
        <a:xfrm>
          <a:off x="2233" y="64114"/>
          <a:ext cx="1969161" cy="775859"/>
        </a:xfrm>
        <a:prstGeom prst="roundRect">
          <a:avLst>
            <a:gd name="adj" fmla="val 10000"/>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1">
            <a:lnSpc>
              <a:spcPct val="90000"/>
            </a:lnSpc>
            <a:spcBef>
              <a:spcPct val="0"/>
            </a:spcBef>
            <a:spcAft>
              <a:spcPct val="35000"/>
            </a:spcAft>
          </a:pPr>
          <a:r>
            <a:rPr lang="ar-SA" sz="2500" b="1" kern="1200" smtClean="0"/>
            <a:t> </a:t>
          </a:r>
          <a:r>
            <a:rPr lang="ar-SA" sz="2400" b="1" kern="1200" smtClean="0"/>
            <a:t>مرحلة ما قبل بدء العمل.</a:t>
          </a:r>
          <a:endParaRPr lang="ar-SA" sz="2800" b="1" kern="1200" dirty="0"/>
        </a:p>
      </dsp:txBody>
      <dsp:txXfrm>
        <a:off x="24957" y="86838"/>
        <a:ext cx="1923713" cy="730411"/>
      </dsp:txXfrm>
    </dsp:sp>
    <dsp:sp modelId="{319E75FD-1E4F-4FE2-8CF0-40F5D274B4F1}">
      <dsp:nvSpPr>
        <dsp:cNvPr id="0" name=""/>
        <dsp:cNvSpPr/>
      </dsp:nvSpPr>
      <dsp:spPr>
        <a:xfrm>
          <a:off x="199150" y="839974"/>
          <a:ext cx="196916" cy="581894"/>
        </a:xfrm>
        <a:custGeom>
          <a:avLst/>
          <a:gdLst/>
          <a:ahLst/>
          <a:cxnLst/>
          <a:rect l="0" t="0" r="0" b="0"/>
          <a:pathLst>
            <a:path>
              <a:moveTo>
                <a:pt x="0" y="0"/>
              </a:moveTo>
              <a:lnTo>
                <a:pt x="0" y="581894"/>
              </a:lnTo>
              <a:lnTo>
                <a:pt x="196916" y="581894"/>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75B2B3-C368-4DF3-B2F3-818075D31046}">
      <dsp:nvSpPr>
        <dsp:cNvPr id="0" name=""/>
        <dsp:cNvSpPr/>
      </dsp:nvSpPr>
      <dsp:spPr>
        <a:xfrm>
          <a:off x="396066" y="1033938"/>
          <a:ext cx="1807590" cy="775859"/>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b="0" kern="1200" dirty="0" smtClean="0"/>
            <a:t>كتابة سيرتك الذاتية</a:t>
          </a:r>
          <a:endParaRPr lang="ar-SA" sz="2400" b="0" kern="1200" dirty="0"/>
        </a:p>
      </dsp:txBody>
      <dsp:txXfrm>
        <a:off x="418790" y="1056662"/>
        <a:ext cx="1762142" cy="730411"/>
      </dsp:txXfrm>
    </dsp:sp>
    <dsp:sp modelId="{EE5DF2C0-BCE7-4912-8315-E36AF852E284}">
      <dsp:nvSpPr>
        <dsp:cNvPr id="0" name=""/>
        <dsp:cNvSpPr/>
      </dsp:nvSpPr>
      <dsp:spPr>
        <a:xfrm>
          <a:off x="199150" y="839974"/>
          <a:ext cx="196916" cy="1551718"/>
        </a:xfrm>
        <a:custGeom>
          <a:avLst/>
          <a:gdLst/>
          <a:ahLst/>
          <a:cxnLst/>
          <a:rect l="0" t="0" r="0" b="0"/>
          <a:pathLst>
            <a:path>
              <a:moveTo>
                <a:pt x="0" y="0"/>
              </a:moveTo>
              <a:lnTo>
                <a:pt x="0" y="1551718"/>
              </a:lnTo>
              <a:lnTo>
                <a:pt x="196916" y="1551718"/>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FE4BD1-6667-4CD5-8C76-0AF821B1F3DF}">
      <dsp:nvSpPr>
        <dsp:cNvPr id="0" name=""/>
        <dsp:cNvSpPr/>
      </dsp:nvSpPr>
      <dsp:spPr>
        <a:xfrm>
          <a:off x="396066" y="2003762"/>
          <a:ext cx="1807590" cy="775859"/>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51041"/>
              <a:satOff val="-732"/>
              <a:lumOff val="426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b="0" kern="1200" dirty="0" smtClean="0"/>
            <a:t>كتابة خطاب تقديم</a:t>
          </a:r>
          <a:endParaRPr lang="ar-SA" sz="2400" b="0" kern="1200" dirty="0"/>
        </a:p>
      </dsp:txBody>
      <dsp:txXfrm>
        <a:off x="418790" y="2026486"/>
        <a:ext cx="1762142" cy="730411"/>
      </dsp:txXfrm>
    </dsp:sp>
    <dsp:sp modelId="{2A44EB07-2F01-461E-BB2F-B10993899BAC}">
      <dsp:nvSpPr>
        <dsp:cNvPr id="0" name=""/>
        <dsp:cNvSpPr/>
      </dsp:nvSpPr>
      <dsp:spPr>
        <a:xfrm>
          <a:off x="199150" y="839974"/>
          <a:ext cx="196916" cy="2521542"/>
        </a:xfrm>
        <a:custGeom>
          <a:avLst/>
          <a:gdLst/>
          <a:ahLst/>
          <a:cxnLst/>
          <a:rect l="0" t="0" r="0" b="0"/>
          <a:pathLst>
            <a:path>
              <a:moveTo>
                <a:pt x="0" y="0"/>
              </a:moveTo>
              <a:lnTo>
                <a:pt x="0" y="2521542"/>
              </a:lnTo>
              <a:lnTo>
                <a:pt x="196916" y="2521542"/>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2DAAFE-9E21-4407-A0A5-58CF43823254}">
      <dsp:nvSpPr>
        <dsp:cNvPr id="0" name=""/>
        <dsp:cNvSpPr/>
      </dsp:nvSpPr>
      <dsp:spPr>
        <a:xfrm>
          <a:off x="396066" y="2973586"/>
          <a:ext cx="1807764" cy="775859"/>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102082"/>
              <a:satOff val="-1464"/>
              <a:lumOff val="853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b="0" kern="1200" dirty="0" smtClean="0"/>
            <a:t>خطاب توصية</a:t>
          </a:r>
          <a:endParaRPr lang="ar-SA" sz="2400" b="0" kern="1200" dirty="0"/>
        </a:p>
      </dsp:txBody>
      <dsp:txXfrm>
        <a:off x="418790" y="2996310"/>
        <a:ext cx="1762316" cy="730411"/>
      </dsp:txXfrm>
    </dsp:sp>
    <dsp:sp modelId="{9EBE65D7-5E2A-4319-AAAF-7DEDB9678295}">
      <dsp:nvSpPr>
        <dsp:cNvPr id="0" name=""/>
        <dsp:cNvSpPr/>
      </dsp:nvSpPr>
      <dsp:spPr>
        <a:xfrm>
          <a:off x="199150" y="839974"/>
          <a:ext cx="196916" cy="3491366"/>
        </a:xfrm>
        <a:custGeom>
          <a:avLst/>
          <a:gdLst/>
          <a:ahLst/>
          <a:cxnLst/>
          <a:rect l="0" t="0" r="0" b="0"/>
          <a:pathLst>
            <a:path>
              <a:moveTo>
                <a:pt x="0" y="0"/>
              </a:moveTo>
              <a:lnTo>
                <a:pt x="0" y="3491366"/>
              </a:lnTo>
              <a:lnTo>
                <a:pt x="196916" y="3491366"/>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05D7DC-54BB-463E-86B9-3126B0DD59CD}">
      <dsp:nvSpPr>
        <dsp:cNvPr id="0" name=""/>
        <dsp:cNvSpPr/>
      </dsp:nvSpPr>
      <dsp:spPr>
        <a:xfrm>
          <a:off x="396066" y="3943410"/>
          <a:ext cx="1807764" cy="775859"/>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b="0" kern="1200" dirty="0" smtClean="0"/>
            <a:t>استخدام بعض مهارات التواصل </a:t>
          </a:r>
          <a:endParaRPr lang="ar-SA" sz="2400" b="0" kern="1200" dirty="0"/>
        </a:p>
      </dsp:txBody>
      <dsp:txXfrm>
        <a:off x="418790" y="3966134"/>
        <a:ext cx="1762316" cy="730411"/>
      </dsp:txXfrm>
    </dsp:sp>
    <dsp:sp modelId="{AEFC53A9-71AB-4C78-80AB-CB69177A79C2}">
      <dsp:nvSpPr>
        <dsp:cNvPr id="0" name=""/>
        <dsp:cNvSpPr/>
      </dsp:nvSpPr>
      <dsp:spPr>
        <a:xfrm>
          <a:off x="2359325" y="64114"/>
          <a:ext cx="1764303" cy="775859"/>
        </a:xfrm>
        <a:prstGeom prst="roundRect">
          <a:avLst>
            <a:gd name="adj" fmla="val 10000"/>
          </a:avLst>
        </a:prstGeom>
        <a:gradFill rotWithShape="0">
          <a:gsLst>
            <a:gs pos="0">
              <a:schemeClr val="accent1">
                <a:shade val="80000"/>
                <a:hueOff val="153123"/>
                <a:satOff val="-2196"/>
                <a:lumOff val="12807"/>
                <a:alphaOff val="0"/>
                <a:shade val="51000"/>
                <a:satMod val="130000"/>
              </a:schemeClr>
            </a:gs>
            <a:gs pos="80000">
              <a:schemeClr val="accent1">
                <a:shade val="80000"/>
                <a:hueOff val="153123"/>
                <a:satOff val="-2196"/>
                <a:lumOff val="12807"/>
                <a:alphaOff val="0"/>
                <a:shade val="93000"/>
                <a:satMod val="130000"/>
              </a:schemeClr>
            </a:gs>
            <a:gs pos="100000">
              <a:schemeClr val="accent1">
                <a:shade val="80000"/>
                <a:hueOff val="153123"/>
                <a:satOff val="-2196"/>
                <a:lumOff val="128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b="1" kern="1200" smtClean="0"/>
            <a:t>مرحلة العمل.</a:t>
          </a:r>
          <a:endParaRPr lang="ar-SA" sz="2800" b="1" kern="1200" dirty="0"/>
        </a:p>
      </dsp:txBody>
      <dsp:txXfrm>
        <a:off x="2382049" y="86838"/>
        <a:ext cx="1718855" cy="730411"/>
      </dsp:txXfrm>
    </dsp:sp>
    <dsp:sp modelId="{E3A9C8D7-C481-4038-8178-1949AC77E79E}">
      <dsp:nvSpPr>
        <dsp:cNvPr id="0" name=""/>
        <dsp:cNvSpPr/>
      </dsp:nvSpPr>
      <dsp:spPr>
        <a:xfrm>
          <a:off x="2535755" y="839974"/>
          <a:ext cx="176430" cy="581894"/>
        </a:xfrm>
        <a:custGeom>
          <a:avLst/>
          <a:gdLst/>
          <a:ahLst/>
          <a:cxnLst/>
          <a:rect l="0" t="0" r="0" b="0"/>
          <a:pathLst>
            <a:path>
              <a:moveTo>
                <a:pt x="0" y="0"/>
              </a:moveTo>
              <a:lnTo>
                <a:pt x="0" y="581894"/>
              </a:lnTo>
              <a:lnTo>
                <a:pt x="176430" y="581894"/>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D8F257-34C8-4F6E-B8A2-E6422D898BAF}">
      <dsp:nvSpPr>
        <dsp:cNvPr id="0" name=""/>
        <dsp:cNvSpPr/>
      </dsp:nvSpPr>
      <dsp:spPr>
        <a:xfrm>
          <a:off x="2712186" y="1033938"/>
          <a:ext cx="1606760" cy="775859"/>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204164"/>
              <a:satOff val="-2928"/>
              <a:lumOff val="1707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0" kern="1200" dirty="0" smtClean="0"/>
            <a:t>معظم المهارات السابقة</a:t>
          </a:r>
          <a:endParaRPr lang="ar-SA" sz="2000" b="0" kern="1200" dirty="0"/>
        </a:p>
      </dsp:txBody>
      <dsp:txXfrm>
        <a:off x="2734910" y="1056662"/>
        <a:ext cx="1561312" cy="730411"/>
      </dsp:txXfrm>
    </dsp:sp>
    <dsp:sp modelId="{8139F1BB-C865-4740-B808-426A87220738}">
      <dsp:nvSpPr>
        <dsp:cNvPr id="0" name=""/>
        <dsp:cNvSpPr/>
      </dsp:nvSpPr>
      <dsp:spPr>
        <a:xfrm>
          <a:off x="2535755" y="839974"/>
          <a:ext cx="176430" cy="1551718"/>
        </a:xfrm>
        <a:custGeom>
          <a:avLst/>
          <a:gdLst/>
          <a:ahLst/>
          <a:cxnLst/>
          <a:rect l="0" t="0" r="0" b="0"/>
          <a:pathLst>
            <a:path>
              <a:moveTo>
                <a:pt x="0" y="0"/>
              </a:moveTo>
              <a:lnTo>
                <a:pt x="0" y="1551718"/>
              </a:lnTo>
              <a:lnTo>
                <a:pt x="176430" y="1551718"/>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B9D4A5-8A77-43C6-8027-D49F136EB63F}">
      <dsp:nvSpPr>
        <dsp:cNvPr id="0" name=""/>
        <dsp:cNvSpPr/>
      </dsp:nvSpPr>
      <dsp:spPr>
        <a:xfrm>
          <a:off x="2712186" y="2003762"/>
          <a:ext cx="1241374" cy="775859"/>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255205"/>
              <a:satOff val="-3660"/>
              <a:lumOff val="2134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0" kern="1200" dirty="0" smtClean="0"/>
            <a:t>السيرة الذاتية؟؟</a:t>
          </a:r>
          <a:endParaRPr lang="ar-SA" sz="2000" b="0" kern="1200" dirty="0"/>
        </a:p>
      </dsp:txBody>
      <dsp:txXfrm>
        <a:off x="2734910" y="2026486"/>
        <a:ext cx="1195926" cy="730411"/>
      </dsp:txXfrm>
    </dsp:sp>
    <dsp:sp modelId="{35D06524-4BD2-4B0B-8BBB-13BD5C57F61D}">
      <dsp:nvSpPr>
        <dsp:cNvPr id="0" name=""/>
        <dsp:cNvSpPr/>
      </dsp:nvSpPr>
      <dsp:spPr>
        <a:xfrm>
          <a:off x="4511558" y="64114"/>
          <a:ext cx="1942316" cy="775859"/>
        </a:xfrm>
        <a:prstGeom prst="roundRect">
          <a:avLst>
            <a:gd name="adj" fmla="val 10000"/>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1">
            <a:lnSpc>
              <a:spcPct val="90000"/>
            </a:lnSpc>
            <a:spcBef>
              <a:spcPct val="0"/>
            </a:spcBef>
            <a:spcAft>
              <a:spcPct val="35000"/>
            </a:spcAft>
          </a:pPr>
          <a:r>
            <a:rPr lang="ar-SA" sz="2500" b="1" kern="1200" smtClean="0"/>
            <a:t> مرحلة ما بعد العمل.</a:t>
          </a:r>
          <a:endParaRPr lang="ar-SA" sz="2500" b="1" kern="1200" dirty="0"/>
        </a:p>
      </dsp:txBody>
      <dsp:txXfrm>
        <a:off x="4534282" y="86838"/>
        <a:ext cx="1896868" cy="730411"/>
      </dsp:txXfrm>
    </dsp:sp>
    <dsp:sp modelId="{B09257AF-16C6-4FE2-BA62-ED5AD95E57D4}">
      <dsp:nvSpPr>
        <dsp:cNvPr id="0" name=""/>
        <dsp:cNvSpPr/>
      </dsp:nvSpPr>
      <dsp:spPr>
        <a:xfrm>
          <a:off x="4705790" y="839974"/>
          <a:ext cx="194231" cy="1251228"/>
        </a:xfrm>
        <a:custGeom>
          <a:avLst/>
          <a:gdLst/>
          <a:ahLst/>
          <a:cxnLst/>
          <a:rect l="0" t="0" r="0" b="0"/>
          <a:pathLst>
            <a:path>
              <a:moveTo>
                <a:pt x="0" y="0"/>
              </a:moveTo>
              <a:lnTo>
                <a:pt x="0" y="1251228"/>
              </a:lnTo>
              <a:lnTo>
                <a:pt x="194231" y="1251228"/>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0F2400-573F-4DC3-BC42-54B0A2D932FC}">
      <dsp:nvSpPr>
        <dsp:cNvPr id="0" name=""/>
        <dsp:cNvSpPr/>
      </dsp:nvSpPr>
      <dsp:spPr>
        <a:xfrm>
          <a:off x="4900022" y="1033938"/>
          <a:ext cx="1910003" cy="2114526"/>
        </a:xfrm>
        <a:prstGeom prst="roundRect">
          <a:avLst>
            <a:gd name="adj" fmla="val 10000"/>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0" kern="1200" dirty="0" smtClean="0"/>
            <a:t>تقاعد او تقديم استشارات</a:t>
          </a:r>
        </a:p>
        <a:p>
          <a:pPr lvl="0" algn="ctr" defTabSz="889000" rtl="1">
            <a:lnSpc>
              <a:spcPct val="90000"/>
            </a:lnSpc>
            <a:spcBef>
              <a:spcPct val="0"/>
            </a:spcBef>
            <a:spcAft>
              <a:spcPct val="35000"/>
            </a:spcAft>
          </a:pPr>
          <a:r>
            <a:rPr lang="ar-SA" sz="2000" b="0" kern="1200" dirty="0" smtClean="0"/>
            <a:t>كتابة خطاب توصية لأحد مرؤوسيك</a:t>
          </a:r>
          <a:endParaRPr lang="ar-SA" sz="2000" b="0" kern="1200" dirty="0"/>
        </a:p>
      </dsp:txBody>
      <dsp:txXfrm>
        <a:off x="4955964" y="1089880"/>
        <a:ext cx="1798119" cy="20026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50E0B3-7FF2-489C-B020-0C170ED5FDFE}">
      <dsp:nvSpPr>
        <dsp:cNvPr id="0" name=""/>
        <dsp:cNvSpPr/>
      </dsp:nvSpPr>
      <dsp:spPr>
        <a:xfrm>
          <a:off x="921564" y="0"/>
          <a:ext cx="1221740" cy="569908"/>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مدير الشركات</a:t>
          </a:r>
          <a:endParaRPr lang="en-US" sz="1800" kern="1200" dirty="0"/>
        </a:p>
      </dsp:txBody>
      <dsp:txXfrm>
        <a:off x="938256" y="16692"/>
        <a:ext cx="1188356" cy="536524"/>
      </dsp:txXfrm>
    </dsp:sp>
    <dsp:sp modelId="{D7F2A9D4-B582-4D3D-8AF3-C4C9D4D1098E}">
      <dsp:nvSpPr>
        <dsp:cNvPr id="0" name=""/>
        <dsp:cNvSpPr/>
      </dsp:nvSpPr>
      <dsp:spPr>
        <a:xfrm rot="5400000">
          <a:off x="1469908" y="606066"/>
          <a:ext cx="186566" cy="25645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solidFill>
              <a:schemeClr val="tx1"/>
            </a:solidFill>
          </a:endParaRPr>
        </a:p>
      </dsp:txBody>
      <dsp:txXfrm rot="-5400000">
        <a:off x="1486254" y="641012"/>
        <a:ext cx="153874" cy="130596"/>
      </dsp:txXfrm>
    </dsp:sp>
    <dsp:sp modelId="{C5EFD945-278F-4F81-A873-71613807A951}">
      <dsp:nvSpPr>
        <dsp:cNvPr id="0" name=""/>
        <dsp:cNvSpPr/>
      </dsp:nvSpPr>
      <dsp:spPr>
        <a:xfrm>
          <a:off x="921564" y="818663"/>
          <a:ext cx="1221740" cy="569908"/>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smtClean="0"/>
            <a:t>مدير الشركة</a:t>
          </a:r>
          <a:endParaRPr lang="en-US" sz="1800" kern="1200" dirty="0"/>
        </a:p>
      </dsp:txBody>
      <dsp:txXfrm>
        <a:off x="938256" y="835355"/>
        <a:ext cx="1188356" cy="536524"/>
      </dsp:txXfrm>
    </dsp:sp>
    <dsp:sp modelId="{370F8365-1CEF-4C46-8CE7-9ED23C45608D}">
      <dsp:nvSpPr>
        <dsp:cNvPr id="0" name=""/>
        <dsp:cNvSpPr/>
      </dsp:nvSpPr>
      <dsp:spPr>
        <a:xfrm rot="5443005">
          <a:off x="1405835" y="1421684"/>
          <a:ext cx="242032" cy="25645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solidFill>
              <a:schemeClr val="tx1"/>
            </a:solidFill>
          </a:endParaRPr>
        </a:p>
      </dsp:txBody>
      <dsp:txXfrm rot="-5400000">
        <a:off x="1450368" y="1428900"/>
        <a:ext cx="153874" cy="169422"/>
      </dsp:txXfrm>
    </dsp:sp>
    <dsp:sp modelId="{5553834B-04DF-403F-B27D-489960CC59CC}">
      <dsp:nvSpPr>
        <dsp:cNvPr id="0" name=""/>
        <dsp:cNvSpPr/>
      </dsp:nvSpPr>
      <dsp:spPr>
        <a:xfrm>
          <a:off x="910397" y="1711256"/>
          <a:ext cx="1221740" cy="569908"/>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smtClean="0"/>
            <a:t>مدير القسم</a:t>
          </a:r>
          <a:endParaRPr lang="en-US" sz="1800" kern="1200" dirty="0"/>
        </a:p>
      </dsp:txBody>
      <dsp:txXfrm>
        <a:off x="927089" y="1727948"/>
        <a:ext cx="1188356" cy="536524"/>
      </dsp:txXfrm>
    </dsp:sp>
    <dsp:sp modelId="{82D311D1-2AF2-45B0-B805-A85302D5DC7B}">
      <dsp:nvSpPr>
        <dsp:cNvPr id="0" name=""/>
        <dsp:cNvSpPr/>
      </dsp:nvSpPr>
      <dsp:spPr>
        <a:xfrm rot="5400000">
          <a:off x="1414410" y="2295412"/>
          <a:ext cx="213715" cy="25645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chemeClr val="tx1"/>
            </a:solidFill>
          </a:endParaRPr>
        </a:p>
      </dsp:txBody>
      <dsp:txXfrm rot="-5400000">
        <a:off x="1444331" y="2316783"/>
        <a:ext cx="153874" cy="149601"/>
      </dsp:txXfrm>
    </dsp:sp>
    <dsp:sp modelId="{1B162FFD-FE58-4DC8-ADF3-B82892C31E00}">
      <dsp:nvSpPr>
        <dsp:cNvPr id="0" name=""/>
        <dsp:cNvSpPr/>
      </dsp:nvSpPr>
      <dsp:spPr>
        <a:xfrm>
          <a:off x="910397" y="2566118"/>
          <a:ext cx="1221740" cy="569908"/>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الموظف</a:t>
          </a:r>
          <a:endParaRPr lang="en-US" sz="1800" kern="1200" dirty="0"/>
        </a:p>
      </dsp:txBody>
      <dsp:txXfrm>
        <a:off x="927089" y="2582810"/>
        <a:ext cx="1188356" cy="5365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50E0B3-7FF2-489C-B020-0C170ED5FDFE}">
      <dsp:nvSpPr>
        <dsp:cNvPr id="0" name=""/>
        <dsp:cNvSpPr/>
      </dsp:nvSpPr>
      <dsp:spPr>
        <a:xfrm>
          <a:off x="783429" y="1406"/>
          <a:ext cx="1229480" cy="52318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0" kern="1200" cap="none" spc="0" smtClean="0">
              <a:ln w="0"/>
              <a:solidFill>
                <a:schemeClr val="tx1"/>
              </a:solidFill>
              <a:effectLst>
                <a:outerShdw blurRad="38100" dist="19050" dir="2700000" algn="tl" rotWithShape="0">
                  <a:schemeClr val="dk1">
                    <a:alpha val="40000"/>
                  </a:schemeClr>
                </a:outerShdw>
              </a:effectLst>
            </a:rPr>
            <a:t>مدير الشركات</a:t>
          </a:r>
          <a:endParaRPr lang="en-US" sz="1800" b="0" kern="1200" cap="none" spc="0" dirty="0">
            <a:ln w="0"/>
            <a:solidFill>
              <a:schemeClr val="tx1"/>
            </a:solidFill>
            <a:effectLst>
              <a:outerShdw blurRad="38100" dist="19050" dir="2700000" algn="tl" rotWithShape="0">
                <a:schemeClr val="dk1">
                  <a:alpha val="40000"/>
                </a:schemeClr>
              </a:outerShdw>
            </a:effectLst>
          </a:endParaRPr>
        </a:p>
      </dsp:txBody>
      <dsp:txXfrm>
        <a:off x="798753" y="16730"/>
        <a:ext cx="1198832" cy="492535"/>
      </dsp:txXfrm>
    </dsp:sp>
    <dsp:sp modelId="{D7F2A9D4-B582-4D3D-8AF3-C4C9D4D1098E}">
      <dsp:nvSpPr>
        <dsp:cNvPr id="0" name=""/>
        <dsp:cNvSpPr/>
      </dsp:nvSpPr>
      <dsp:spPr>
        <a:xfrm rot="5400000">
          <a:off x="1300072" y="537669"/>
          <a:ext cx="196193" cy="2354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0" kern="1200" cap="none" spc="0">
            <a:ln w="0"/>
            <a:solidFill>
              <a:schemeClr val="tx1"/>
            </a:solidFill>
            <a:effectLst>
              <a:outerShdw blurRad="38100" dist="19050" dir="2700000" algn="tl" rotWithShape="0">
                <a:schemeClr val="dk1">
                  <a:alpha val="40000"/>
                </a:schemeClr>
              </a:outerShdw>
            </a:effectLst>
          </a:endParaRPr>
        </a:p>
      </dsp:txBody>
      <dsp:txXfrm rot="-5400000">
        <a:off x="1327539" y="557288"/>
        <a:ext cx="141260" cy="137335"/>
      </dsp:txXfrm>
    </dsp:sp>
    <dsp:sp modelId="{C5EFD945-278F-4F81-A873-71613807A951}">
      <dsp:nvSpPr>
        <dsp:cNvPr id="0" name=""/>
        <dsp:cNvSpPr/>
      </dsp:nvSpPr>
      <dsp:spPr>
        <a:xfrm>
          <a:off x="783429" y="786181"/>
          <a:ext cx="1229480" cy="52318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0" kern="1200" cap="none" spc="0" smtClean="0">
              <a:ln w="0"/>
              <a:solidFill>
                <a:schemeClr val="tx1"/>
              </a:solidFill>
              <a:effectLst>
                <a:outerShdw blurRad="38100" dist="19050" dir="2700000" algn="tl" rotWithShape="0">
                  <a:schemeClr val="dk1">
                    <a:alpha val="40000"/>
                  </a:schemeClr>
                </a:outerShdw>
              </a:effectLst>
            </a:rPr>
            <a:t>مدير الشركة</a:t>
          </a:r>
          <a:endParaRPr lang="en-US" sz="1800" b="0" kern="1200" cap="none" spc="0" dirty="0">
            <a:ln w="0"/>
            <a:solidFill>
              <a:schemeClr val="tx1"/>
            </a:solidFill>
            <a:effectLst>
              <a:outerShdw blurRad="38100" dist="19050" dir="2700000" algn="tl" rotWithShape="0">
                <a:schemeClr val="dk1">
                  <a:alpha val="40000"/>
                </a:schemeClr>
              </a:outerShdw>
            </a:effectLst>
          </a:endParaRPr>
        </a:p>
      </dsp:txBody>
      <dsp:txXfrm>
        <a:off x="798753" y="801505"/>
        <a:ext cx="1198832" cy="492535"/>
      </dsp:txXfrm>
    </dsp:sp>
    <dsp:sp modelId="{370F8365-1CEF-4C46-8CE7-9ED23C45608D}">
      <dsp:nvSpPr>
        <dsp:cNvPr id="0" name=""/>
        <dsp:cNvSpPr/>
      </dsp:nvSpPr>
      <dsp:spPr>
        <a:xfrm rot="5400000">
          <a:off x="1300072" y="1322443"/>
          <a:ext cx="196193" cy="2354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b="0" kern="1200" cap="none" spc="0">
            <a:ln w="0"/>
            <a:solidFill>
              <a:schemeClr val="tx1"/>
            </a:solidFill>
            <a:effectLst>
              <a:outerShdw blurRad="38100" dist="19050" dir="2700000" algn="tl" rotWithShape="0">
                <a:schemeClr val="dk1">
                  <a:alpha val="40000"/>
                </a:schemeClr>
              </a:outerShdw>
            </a:effectLst>
          </a:endParaRPr>
        </a:p>
      </dsp:txBody>
      <dsp:txXfrm rot="-5400000">
        <a:off x="1327539" y="1342062"/>
        <a:ext cx="141260" cy="137335"/>
      </dsp:txXfrm>
    </dsp:sp>
    <dsp:sp modelId="{5553834B-04DF-403F-B27D-489960CC59CC}">
      <dsp:nvSpPr>
        <dsp:cNvPr id="0" name=""/>
        <dsp:cNvSpPr/>
      </dsp:nvSpPr>
      <dsp:spPr>
        <a:xfrm>
          <a:off x="783429" y="1570955"/>
          <a:ext cx="1229480" cy="52318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0" kern="1200" cap="none" spc="0" smtClean="0">
              <a:ln w="0"/>
              <a:solidFill>
                <a:schemeClr val="tx1"/>
              </a:solidFill>
              <a:effectLst>
                <a:outerShdw blurRad="38100" dist="19050" dir="2700000" algn="tl" rotWithShape="0">
                  <a:schemeClr val="dk1">
                    <a:alpha val="40000"/>
                  </a:schemeClr>
                </a:outerShdw>
              </a:effectLst>
            </a:rPr>
            <a:t>مدير القسم</a:t>
          </a:r>
          <a:endParaRPr lang="en-US" sz="1800" b="0" kern="1200" cap="none" spc="0" dirty="0">
            <a:ln w="0"/>
            <a:solidFill>
              <a:schemeClr val="tx1"/>
            </a:solidFill>
            <a:effectLst>
              <a:outerShdw blurRad="38100" dist="19050" dir="2700000" algn="tl" rotWithShape="0">
                <a:schemeClr val="dk1">
                  <a:alpha val="40000"/>
                </a:schemeClr>
              </a:outerShdw>
            </a:effectLst>
          </a:endParaRPr>
        </a:p>
      </dsp:txBody>
      <dsp:txXfrm>
        <a:off x="798753" y="1586279"/>
        <a:ext cx="1198832" cy="492535"/>
      </dsp:txXfrm>
    </dsp:sp>
    <dsp:sp modelId="{82D311D1-2AF2-45B0-B805-A85302D5DC7B}">
      <dsp:nvSpPr>
        <dsp:cNvPr id="0" name=""/>
        <dsp:cNvSpPr/>
      </dsp:nvSpPr>
      <dsp:spPr>
        <a:xfrm rot="5400000">
          <a:off x="1300072" y="2107218"/>
          <a:ext cx="196193" cy="23543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
            <a:lnSpc>
              <a:spcPct val="90000"/>
            </a:lnSpc>
            <a:spcBef>
              <a:spcPct val="0"/>
            </a:spcBef>
            <a:spcAft>
              <a:spcPct val="35000"/>
            </a:spcAft>
          </a:pPr>
          <a:endParaRPr lang="en-US" sz="100" b="0" kern="1200" cap="none" spc="0">
            <a:ln w="0"/>
            <a:solidFill>
              <a:schemeClr val="tx1"/>
            </a:solidFill>
            <a:effectLst>
              <a:outerShdw blurRad="38100" dist="19050" dir="2700000" algn="tl" rotWithShape="0">
                <a:schemeClr val="dk1">
                  <a:alpha val="40000"/>
                </a:schemeClr>
              </a:outerShdw>
            </a:effectLst>
          </a:endParaRPr>
        </a:p>
      </dsp:txBody>
      <dsp:txXfrm rot="-5400000">
        <a:off x="1327539" y="2126837"/>
        <a:ext cx="141260" cy="137335"/>
      </dsp:txXfrm>
    </dsp:sp>
    <dsp:sp modelId="{1B162FFD-FE58-4DC8-ADF3-B82892C31E00}">
      <dsp:nvSpPr>
        <dsp:cNvPr id="0" name=""/>
        <dsp:cNvSpPr/>
      </dsp:nvSpPr>
      <dsp:spPr>
        <a:xfrm>
          <a:off x="783429" y="2355730"/>
          <a:ext cx="1229480" cy="52318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b="0" kern="1200" cap="none" spc="0" smtClean="0">
              <a:ln w="0"/>
              <a:solidFill>
                <a:schemeClr val="tx1"/>
              </a:solidFill>
              <a:effectLst>
                <a:outerShdw blurRad="38100" dist="19050" dir="2700000" algn="tl" rotWithShape="0">
                  <a:schemeClr val="dk1">
                    <a:alpha val="40000"/>
                  </a:schemeClr>
                </a:outerShdw>
              </a:effectLst>
            </a:rPr>
            <a:t>الموظف</a:t>
          </a:r>
          <a:endParaRPr lang="en-US" sz="1800" b="0" kern="1200" cap="none" spc="0" dirty="0">
            <a:ln w="0"/>
            <a:solidFill>
              <a:schemeClr val="tx1"/>
            </a:solidFill>
            <a:effectLst>
              <a:outerShdw blurRad="38100" dist="19050" dir="2700000" algn="tl" rotWithShape="0">
                <a:schemeClr val="dk1">
                  <a:alpha val="40000"/>
                </a:schemeClr>
              </a:outerShdw>
            </a:effectLst>
          </a:endParaRPr>
        </a:p>
      </dsp:txBody>
      <dsp:txXfrm>
        <a:off x="798753" y="2371054"/>
        <a:ext cx="1198832" cy="4925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1A5607-6CCF-47D6-BD80-1A2C981C676E}">
      <dsp:nvSpPr>
        <dsp:cNvPr id="0" name=""/>
        <dsp:cNvSpPr/>
      </dsp:nvSpPr>
      <dsp:spPr>
        <a:xfrm>
          <a:off x="2081314" y="0"/>
          <a:ext cx="765752" cy="7657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ar-SA" sz="1700" kern="1200" dirty="0" smtClean="0"/>
            <a:t>موظف</a:t>
          </a:r>
          <a:endParaRPr lang="en-US" sz="1700" kern="1200" dirty="0"/>
        </a:p>
      </dsp:txBody>
      <dsp:txXfrm>
        <a:off x="2193456" y="112142"/>
        <a:ext cx="541468" cy="541468"/>
      </dsp:txXfrm>
    </dsp:sp>
    <dsp:sp modelId="{821C89B8-0526-400C-A304-5FC88CE81685}">
      <dsp:nvSpPr>
        <dsp:cNvPr id="0" name=""/>
        <dsp:cNvSpPr/>
      </dsp:nvSpPr>
      <dsp:spPr>
        <a:xfrm rot="2200317">
          <a:off x="2816767" y="588568"/>
          <a:ext cx="194405" cy="258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2822539" y="622840"/>
        <a:ext cx="136084" cy="155065"/>
      </dsp:txXfrm>
    </dsp:sp>
    <dsp:sp modelId="{505A7911-7752-45F5-BEA5-9A6A2303EF43}">
      <dsp:nvSpPr>
        <dsp:cNvPr id="0" name=""/>
        <dsp:cNvSpPr/>
      </dsp:nvSpPr>
      <dsp:spPr>
        <a:xfrm>
          <a:off x="2989700" y="676398"/>
          <a:ext cx="765752" cy="7657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ar-SA" sz="1700" kern="1200" dirty="0" smtClean="0"/>
            <a:t>موظف</a:t>
          </a:r>
          <a:endParaRPr lang="en-US" sz="1700" kern="1200" dirty="0"/>
        </a:p>
      </dsp:txBody>
      <dsp:txXfrm>
        <a:off x="3101842" y="788540"/>
        <a:ext cx="541468" cy="541468"/>
      </dsp:txXfrm>
    </dsp:sp>
    <dsp:sp modelId="{ECA5B546-5E31-45EF-AF7E-3D248F12EE06}">
      <dsp:nvSpPr>
        <dsp:cNvPr id="0" name=""/>
        <dsp:cNvSpPr/>
      </dsp:nvSpPr>
      <dsp:spPr>
        <a:xfrm rot="6480000">
          <a:off x="3095137" y="1471106"/>
          <a:ext cx="203280" cy="258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3135052" y="1493794"/>
        <a:ext cx="142296" cy="155065"/>
      </dsp:txXfrm>
    </dsp:sp>
    <dsp:sp modelId="{CC4285C9-8A5A-4279-BC69-BE46AA6A1FA8}">
      <dsp:nvSpPr>
        <dsp:cNvPr id="0" name=""/>
        <dsp:cNvSpPr/>
      </dsp:nvSpPr>
      <dsp:spPr>
        <a:xfrm>
          <a:off x="2634546" y="1769447"/>
          <a:ext cx="765752" cy="7657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ar-SA" sz="1700" kern="1200" dirty="0" smtClean="0"/>
            <a:t>موظف</a:t>
          </a:r>
          <a:endParaRPr lang="en-US" sz="1700" kern="1200" dirty="0"/>
        </a:p>
      </dsp:txBody>
      <dsp:txXfrm>
        <a:off x="2746688" y="1881589"/>
        <a:ext cx="541468" cy="541468"/>
      </dsp:txXfrm>
    </dsp:sp>
    <dsp:sp modelId="{3DE80EFE-3332-41C7-B29D-789EB578D9C8}">
      <dsp:nvSpPr>
        <dsp:cNvPr id="0" name=""/>
        <dsp:cNvSpPr/>
      </dsp:nvSpPr>
      <dsp:spPr>
        <a:xfrm rot="10800000">
          <a:off x="2346886" y="2023102"/>
          <a:ext cx="203280" cy="258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
            <a:lnSpc>
              <a:spcPct val="90000"/>
            </a:lnSpc>
            <a:spcBef>
              <a:spcPct val="0"/>
            </a:spcBef>
            <a:spcAft>
              <a:spcPct val="35000"/>
            </a:spcAft>
          </a:pPr>
          <a:endParaRPr lang="en-US" sz="100" kern="1200"/>
        </a:p>
      </dsp:txBody>
      <dsp:txXfrm rot="10800000">
        <a:off x="2407870" y="2074790"/>
        <a:ext cx="142296" cy="155065"/>
      </dsp:txXfrm>
    </dsp:sp>
    <dsp:sp modelId="{5F719F98-FECC-476C-9FB2-E30A1D9055EF}">
      <dsp:nvSpPr>
        <dsp:cNvPr id="0" name=""/>
        <dsp:cNvSpPr/>
      </dsp:nvSpPr>
      <dsp:spPr>
        <a:xfrm>
          <a:off x="1485246" y="1769447"/>
          <a:ext cx="765752" cy="7657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ar-SA" sz="1700" kern="1200" dirty="0" smtClean="0"/>
            <a:t>موظف</a:t>
          </a:r>
          <a:endParaRPr lang="en-US" sz="1700" kern="1200" dirty="0"/>
        </a:p>
      </dsp:txBody>
      <dsp:txXfrm>
        <a:off x="1597388" y="1881589"/>
        <a:ext cx="541468" cy="541468"/>
      </dsp:txXfrm>
    </dsp:sp>
    <dsp:sp modelId="{8D7E3EE3-A689-42D7-92DA-E41B90BEA809}">
      <dsp:nvSpPr>
        <dsp:cNvPr id="0" name=""/>
        <dsp:cNvSpPr/>
      </dsp:nvSpPr>
      <dsp:spPr>
        <a:xfrm rot="15120000">
          <a:off x="1590684" y="1482049"/>
          <a:ext cx="203280" cy="258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
            <a:lnSpc>
              <a:spcPct val="90000"/>
            </a:lnSpc>
            <a:spcBef>
              <a:spcPct val="0"/>
            </a:spcBef>
            <a:spcAft>
              <a:spcPct val="35000"/>
            </a:spcAft>
          </a:pPr>
          <a:endParaRPr lang="en-US" sz="100" kern="1200"/>
        </a:p>
      </dsp:txBody>
      <dsp:txXfrm rot="10800000">
        <a:off x="1630599" y="1562737"/>
        <a:ext cx="142296" cy="155065"/>
      </dsp:txXfrm>
    </dsp:sp>
    <dsp:sp modelId="{5B3B8A36-C281-4A88-AB9C-1721C3D127E4}">
      <dsp:nvSpPr>
        <dsp:cNvPr id="0" name=""/>
        <dsp:cNvSpPr/>
      </dsp:nvSpPr>
      <dsp:spPr>
        <a:xfrm>
          <a:off x="1130093" y="676398"/>
          <a:ext cx="765752" cy="7657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ar-SA" sz="1700" kern="1200" dirty="0" smtClean="0"/>
            <a:t>موظف</a:t>
          </a:r>
          <a:endParaRPr lang="en-US" sz="1700" kern="1200" dirty="0"/>
        </a:p>
      </dsp:txBody>
      <dsp:txXfrm>
        <a:off x="1242235" y="788540"/>
        <a:ext cx="541468" cy="541468"/>
      </dsp:txXfrm>
    </dsp:sp>
    <dsp:sp modelId="{38DC4995-D5B4-4174-8400-2B38CC951EC1}">
      <dsp:nvSpPr>
        <dsp:cNvPr id="0" name=""/>
        <dsp:cNvSpPr/>
      </dsp:nvSpPr>
      <dsp:spPr>
        <a:xfrm rot="19475038">
          <a:off x="1877291" y="595344"/>
          <a:ext cx="212762" cy="258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
            <a:lnSpc>
              <a:spcPct val="90000"/>
            </a:lnSpc>
            <a:spcBef>
              <a:spcPct val="0"/>
            </a:spcBef>
            <a:spcAft>
              <a:spcPct val="35000"/>
            </a:spcAft>
          </a:pPr>
          <a:endParaRPr lang="en-US" sz="100" kern="1200"/>
        </a:p>
      </dsp:txBody>
      <dsp:txXfrm>
        <a:off x="1883196" y="665527"/>
        <a:ext cx="148933" cy="15506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4F534-956A-4CCC-9DDC-89CFCBD7C2F6}">
      <dsp:nvSpPr>
        <dsp:cNvPr id="0" name=""/>
        <dsp:cNvSpPr/>
      </dsp:nvSpPr>
      <dsp:spPr>
        <a:xfrm>
          <a:off x="0" y="15725"/>
          <a:ext cx="6964808" cy="861120"/>
        </a:xfrm>
        <a:prstGeom prst="roundRect">
          <a:avLst/>
        </a:prstGeom>
        <a:gradFill rotWithShape="0">
          <a:gsLst>
            <a:gs pos="0">
              <a:schemeClr val="accent5">
                <a:alpha val="90000"/>
                <a:hueOff val="0"/>
                <a:satOff val="0"/>
                <a:lumOff val="0"/>
                <a:alphaOff val="0"/>
                <a:tint val="50000"/>
                <a:satMod val="300000"/>
              </a:schemeClr>
            </a:gs>
            <a:gs pos="35000">
              <a:schemeClr val="accent5">
                <a:alpha val="90000"/>
                <a:hueOff val="0"/>
                <a:satOff val="0"/>
                <a:lumOff val="0"/>
                <a:alphaOff val="0"/>
                <a:tint val="37000"/>
                <a:satMod val="300000"/>
              </a:schemeClr>
            </a:gs>
            <a:gs pos="100000">
              <a:schemeClr val="accent5">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1. لا تكتبي كلمة(سيرة ذاتية )أو(</a:t>
          </a:r>
          <a:r>
            <a:rPr lang="en-US" sz="2400" kern="1200" dirty="0" smtClean="0"/>
            <a:t>cv</a:t>
          </a:r>
          <a:r>
            <a:rPr lang="ar-SA" sz="2400" kern="1200" dirty="0" smtClean="0"/>
            <a:t>)في السيرة الذاتية.  </a:t>
          </a:r>
          <a:endParaRPr lang="ar-SA" sz="2400" kern="1200" dirty="0"/>
        </a:p>
      </dsp:txBody>
      <dsp:txXfrm>
        <a:off x="42036" y="57761"/>
        <a:ext cx="6880736" cy="777048"/>
      </dsp:txXfrm>
    </dsp:sp>
    <dsp:sp modelId="{983A93F2-FFD5-441B-A4E8-B9DEB604F947}">
      <dsp:nvSpPr>
        <dsp:cNvPr id="0" name=""/>
        <dsp:cNvSpPr/>
      </dsp:nvSpPr>
      <dsp:spPr>
        <a:xfrm>
          <a:off x="0" y="1009325"/>
          <a:ext cx="6964808" cy="861120"/>
        </a:xfrm>
        <a:prstGeom prst="roundRect">
          <a:avLst/>
        </a:prstGeom>
        <a:gradFill rotWithShape="0">
          <a:gsLst>
            <a:gs pos="0">
              <a:schemeClr val="accent5">
                <a:alpha val="90000"/>
                <a:hueOff val="0"/>
                <a:satOff val="0"/>
                <a:lumOff val="0"/>
                <a:alphaOff val="-13333"/>
                <a:tint val="50000"/>
                <a:satMod val="300000"/>
              </a:schemeClr>
            </a:gs>
            <a:gs pos="35000">
              <a:schemeClr val="accent5">
                <a:alpha val="90000"/>
                <a:hueOff val="0"/>
                <a:satOff val="0"/>
                <a:lumOff val="0"/>
                <a:alphaOff val="-13333"/>
                <a:tint val="37000"/>
                <a:satMod val="300000"/>
              </a:schemeClr>
            </a:gs>
            <a:gs pos="100000">
              <a:schemeClr val="accent5">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solidFill>
                <a:schemeClr val="bg1">
                  <a:lumMod val="50000"/>
                </a:schemeClr>
              </a:solidFill>
            </a:rPr>
            <a:t>2.لا تستخدمي ورقاً ملون أو مزخرفاً.</a:t>
          </a:r>
          <a:endParaRPr lang="ar-SA" sz="2400" kern="1200" dirty="0">
            <a:solidFill>
              <a:schemeClr val="bg1">
                <a:lumMod val="50000"/>
              </a:schemeClr>
            </a:solidFill>
          </a:endParaRPr>
        </a:p>
      </dsp:txBody>
      <dsp:txXfrm>
        <a:off x="42036" y="1051361"/>
        <a:ext cx="6880736" cy="777048"/>
      </dsp:txXfrm>
    </dsp:sp>
    <dsp:sp modelId="{BCC80611-645E-4E29-AA48-D4323C43B28C}">
      <dsp:nvSpPr>
        <dsp:cNvPr id="0" name=""/>
        <dsp:cNvSpPr/>
      </dsp:nvSpPr>
      <dsp:spPr>
        <a:xfrm>
          <a:off x="0" y="2002926"/>
          <a:ext cx="6964808" cy="861120"/>
        </a:xfrm>
        <a:prstGeom prst="roundRect">
          <a:avLst/>
        </a:prstGeom>
        <a:gradFill rotWithShape="0">
          <a:gsLst>
            <a:gs pos="0">
              <a:schemeClr val="accent5">
                <a:alpha val="90000"/>
                <a:hueOff val="0"/>
                <a:satOff val="0"/>
                <a:lumOff val="0"/>
                <a:alphaOff val="-26667"/>
                <a:tint val="50000"/>
                <a:satMod val="300000"/>
              </a:schemeClr>
            </a:gs>
            <a:gs pos="35000">
              <a:schemeClr val="accent5">
                <a:alpha val="90000"/>
                <a:hueOff val="0"/>
                <a:satOff val="0"/>
                <a:lumOff val="0"/>
                <a:alphaOff val="-26667"/>
                <a:tint val="37000"/>
                <a:satMod val="300000"/>
              </a:schemeClr>
            </a:gs>
            <a:gs pos="100000">
              <a:schemeClr val="accent5">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3. لا تتسرعي بتقديم السيرة الذاتية قبل مراجعتها.</a:t>
          </a:r>
          <a:endParaRPr lang="ar-SA" sz="2400" kern="1200" dirty="0"/>
        </a:p>
      </dsp:txBody>
      <dsp:txXfrm>
        <a:off x="42036" y="2044962"/>
        <a:ext cx="6880736" cy="777048"/>
      </dsp:txXfrm>
    </dsp:sp>
    <dsp:sp modelId="{301CAB93-4E57-4D4D-9A6E-3FCDA301C546}">
      <dsp:nvSpPr>
        <dsp:cNvPr id="0" name=""/>
        <dsp:cNvSpPr/>
      </dsp:nvSpPr>
      <dsp:spPr>
        <a:xfrm>
          <a:off x="0" y="2996526"/>
          <a:ext cx="6964808" cy="861120"/>
        </a:xfrm>
        <a:prstGeom prst="roundRect">
          <a:avLst/>
        </a:prstGeom>
        <a:gradFill rotWithShape="0">
          <a:gsLst>
            <a:gs pos="0">
              <a:schemeClr val="accent5">
                <a:alpha val="90000"/>
                <a:hueOff val="0"/>
                <a:satOff val="0"/>
                <a:lumOff val="0"/>
                <a:alphaOff val="-40000"/>
                <a:tint val="50000"/>
                <a:satMod val="300000"/>
              </a:schemeClr>
            </a:gs>
            <a:gs pos="35000">
              <a:schemeClr val="accent5">
                <a:alpha val="90000"/>
                <a:hueOff val="0"/>
                <a:satOff val="0"/>
                <a:lumOff val="0"/>
                <a:alphaOff val="-40000"/>
                <a:tint val="37000"/>
                <a:satMod val="300000"/>
              </a:schemeClr>
            </a:gs>
            <a:gs pos="100000">
              <a:schemeClr val="accent5">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4.لا تكتبي تفاصيل أكثر مما ينبغي عن حالتك الاجتماعية.</a:t>
          </a:r>
          <a:endParaRPr lang="ar-SA" sz="2400" kern="1200" dirty="0"/>
        </a:p>
      </dsp:txBody>
      <dsp:txXfrm>
        <a:off x="42036" y="3038562"/>
        <a:ext cx="6880736" cy="77704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cs typeface="+mn-cs"/>
              </a:defRPr>
            </a:lvl1pPr>
          </a:lstStyle>
          <a:p>
            <a:pPr>
              <a:defRPr/>
            </a:pPr>
            <a:endParaRPr 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200">
                <a:cs typeface="+mn-cs"/>
              </a:defRPr>
            </a:lvl1pPr>
          </a:lstStyle>
          <a:p>
            <a:pPr>
              <a:defRPr/>
            </a:pPr>
            <a:endParaRPr 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cs typeface="+mn-cs"/>
              </a:defRPr>
            </a:lvl1pPr>
          </a:lstStyle>
          <a:p>
            <a:pPr>
              <a:defRPr/>
            </a:pPr>
            <a:endParaRPr 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defRPr sz="1200">
                <a:cs typeface="+mn-cs"/>
              </a:defRPr>
            </a:lvl1pPr>
          </a:lstStyle>
          <a:p>
            <a:pPr>
              <a:defRPr/>
            </a:pPr>
            <a:fld id="{7B8E0086-B905-4E09-80DA-B42D0A3433CB}" type="slidenum">
              <a:rPr lang="en-US"/>
              <a:pPr>
                <a:defRPr/>
              </a:pPr>
              <a:t>‹#›</a:t>
            </a:fld>
            <a:endParaRPr lang="en-US"/>
          </a:p>
        </p:txBody>
      </p:sp>
    </p:spTree>
    <p:extLst>
      <p:ext uri="{BB962C8B-B14F-4D97-AF65-F5344CB8AC3E}">
        <p14:creationId xmlns:p14="http://schemas.microsoft.com/office/powerpoint/2010/main" val="42406809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200">
                <a:cs typeface="+mn-cs"/>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defRPr sz="1200">
                <a:cs typeface="+mn-cs"/>
              </a:defRPr>
            </a:lvl1pPr>
          </a:lstStyle>
          <a:p>
            <a:pPr>
              <a:defRPr/>
            </a:pPr>
            <a:fld id="{D993DB4D-4FC9-49F3-A140-B4FEB175DEDE}" type="slidenum">
              <a:rPr lang="en-US"/>
              <a:pPr>
                <a:defRPr/>
              </a:pPr>
              <a:t>‹#›</a:t>
            </a:fld>
            <a:endParaRPr lang="en-US"/>
          </a:p>
        </p:txBody>
      </p:sp>
    </p:spTree>
    <p:extLst>
      <p:ext uri="{BB962C8B-B14F-4D97-AF65-F5344CB8AC3E}">
        <p14:creationId xmlns:p14="http://schemas.microsoft.com/office/powerpoint/2010/main" val="24868517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p:txBody>
          <a:bodyPr/>
          <a:lstStyle/>
          <a:p>
            <a:pPr>
              <a:defRPr/>
            </a:pPr>
            <a:fld id="{821DF8CE-C197-447A-A45F-5AA5446FBD9D}" type="slidenum">
              <a:rPr lang="en-US" smtClean="0"/>
              <a:pPr>
                <a:defRPr/>
              </a:pPr>
              <a:t>1</a:t>
            </a:fld>
            <a:endParaRPr lang="en-US"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647764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5468E463-BCF3-4FE6-9449-C3C997C7F5E0}" type="slidenum">
              <a:rPr lang="en-US" smtClean="0"/>
              <a:pPr>
                <a:defRPr/>
              </a:pPr>
              <a:t>10</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926993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5468E463-BCF3-4FE6-9449-C3C997C7F5E0}" type="slidenum">
              <a:rPr lang="en-US" smtClean="0"/>
              <a:pPr>
                <a:defRPr/>
              </a:pPr>
              <a:t>11</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905630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7E22BE3A-F75D-4923-93CE-C0E7F4B1AA23}" type="slidenum">
              <a:rPr lang="en-US" smtClean="0"/>
              <a:pPr>
                <a:defRPr/>
              </a:pPr>
              <a:t>12</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350597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7E22BE3A-F75D-4923-93CE-C0E7F4B1AA23}" type="slidenum">
              <a:rPr lang="en-US" smtClean="0"/>
              <a:pPr>
                <a:defRPr/>
              </a:pPr>
              <a:t>13</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738902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7E22BE3A-F75D-4923-93CE-C0E7F4B1AA23}" type="slidenum">
              <a:rPr lang="en-US" smtClean="0"/>
              <a:pPr>
                <a:defRPr/>
              </a:pPr>
              <a:t>15</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434358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7E22BE3A-F75D-4923-93CE-C0E7F4B1AA23}" type="slidenum">
              <a:rPr lang="en-US" smtClean="0"/>
              <a:pPr>
                <a:defRPr/>
              </a:pPr>
              <a:t>16</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0411367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7E22BE3A-F75D-4923-93CE-C0E7F4B1AA23}" type="slidenum">
              <a:rPr lang="en-US" smtClean="0"/>
              <a:pPr>
                <a:defRPr/>
              </a:pPr>
              <a:t>17</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210324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FC0F0FBD-180B-4200-B914-3B46EDAE0252}" type="slidenum">
              <a:rPr lang="en-US" smtClean="0"/>
              <a:pPr>
                <a:defRPr/>
              </a:pPr>
              <a:t>2</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492700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p:txBody>
          <a:bodyPr/>
          <a:lstStyle/>
          <a:p>
            <a:pPr>
              <a:defRPr/>
            </a:pPr>
            <a:fld id="{020D3A1A-5B75-4520-957F-024298DD3A83}" type="slidenum">
              <a:rPr lang="en-US" smtClean="0"/>
              <a:pPr>
                <a:defRPr/>
              </a:pPr>
              <a:t>3</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077721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a:defRPr/>
            </a:pPr>
            <a:fld id="{E00A721D-C321-4D15-BE78-D022D2246A1B}" type="slidenum">
              <a:rPr lang="en-US" smtClean="0"/>
              <a:pPr>
                <a:defRPr/>
              </a:pPr>
              <a:t>4</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4227244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a:defRPr/>
            </a:pPr>
            <a:fld id="{E00A721D-C321-4D15-BE78-D022D2246A1B}" type="slidenum">
              <a:rPr lang="en-US" smtClean="0"/>
              <a:pPr>
                <a:defRPr/>
              </a:pPr>
              <a:t>5</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870681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a:defRPr/>
            </a:pPr>
            <a:fld id="{E00A721D-C321-4D15-BE78-D022D2246A1B}" type="slidenum">
              <a:rPr lang="en-US" smtClean="0"/>
              <a:pPr>
                <a:defRPr/>
              </a:pPr>
              <a:t>6</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381181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a:defRPr/>
            </a:pPr>
            <a:fld id="{E00A721D-C321-4D15-BE78-D022D2246A1B}" type="slidenum">
              <a:rPr lang="en-US" smtClean="0"/>
              <a:pPr>
                <a:defRPr/>
              </a:pPr>
              <a:t>7</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400456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a:defRPr/>
            </a:pPr>
            <a:fld id="{E00A721D-C321-4D15-BE78-D022D2246A1B}" type="slidenum">
              <a:rPr lang="en-US" smtClean="0"/>
              <a:pPr>
                <a:defRPr/>
              </a:pPr>
              <a:t>8</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571517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885DBFD9-2E9D-4B7D-8982-71004BDBB0D8}" type="slidenum">
              <a:rPr lang="en-US" smtClean="0"/>
              <a:pPr>
                <a:defRPr/>
              </a:pPr>
              <a:t>9</a:t>
            </a:fld>
            <a:endParaRPr lang="en-US"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806582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w="9525">
            <a:noFill/>
            <a:miter lim="800000"/>
            <a:headEnd/>
            <a:tailEnd/>
          </a:ln>
          <a:effectLst/>
        </p:spPr>
        <p:txBody>
          <a:bodyPr wrap="none">
            <a:spAutoFit/>
          </a:bodyPr>
          <a:lstStyle/>
          <a:p>
            <a:pPr algn="l" rtl="0">
              <a:defRPr/>
            </a:pPr>
            <a:endParaRPr lang="ar-SA">
              <a:cs typeface="+mn-cs"/>
            </a:endParaRPr>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r>
              <a:rPr lang="en-US"/>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a:t>Click to edit Master subtitle style</a:t>
            </a:r>
          </a:p>
        </p:txBody>
      </p:sp>
      <p:sp>
        <p:nvSpPr>
          <p:cNvPr id="5" name="Rectangle 7"/>
          <p:cNvSpPr>
            <a:spLocks noGrp="1" noChangeArrowheads="1"/>
          </p:cNvSpPr>
          <p:nvPr>
            <p:ph type="dt" sz="half" idx="10"/>
          </p:nvPr>
        </p:nvSpPr>
        <p:spPr/>
        <p:txBody>
          <a:bodyPr/>
          <a:lstStyle>
            <a:lvl1pPr>
              <a:defRPr/>
            </a:lvl1pPr>
          </a:lstStyle>
          <a:p>
            <a:pPr>
              <a:defRPr/>
            </a:pPr>
            <a:endParaRPr lang="en-US"/>
          </a:p>
        </p:txBody>
      </p:sp>
      <p:sp>
        <p:nvSpPr>
          <p:cNvPr id="6" name="Rectangle 8"/>
          <p:cNvSpPr>
            <a:spLocks noGrp="1" noChangeArrowheads="1"/>
          </p:cNvSpPr>
          <p:nvPr>
            <p:ph type="ftr" sz="quarter" idx="11"/>
          </p:nvPr>
        </p:nvSpPr>
        <p:spPr/>
        <p:txBody>
          <a:bodyPr/>
          <a:lstStyle>
            <a:lvl1pPr>
              <a:defRPr/>
            </a:lvl1pPr>
          </a:lstStyle>
          <a:p>
            <a:pPr>
              <a:defRPr/>
            </a:pPr>
            <a:endParaRPr lang="en-US"/>
          </a:p>
        </p:txBody>
      </p:sp>
      <p:sp>
        <p:nvSpPr>
          <p:cNvPr id="7" name="Rectangle 9"/>
          <p:cNvSpPr>
            <a:spLocks noGrp="1" noChangeArrowheads="1"/>
          </p:cNvSpPr>
          <p:nvPr>
            <p:ph type="sldNum" sz="quarter" idx="12"/>
          </p:nvPr>
        </p:nvSpPr>
        <p:spPr/>
        <p:txBody>
          <a:bodyPr/>
          <a:lstStyle>
            <a:lvl1pPr>
              <a:defRPr/>
            </a:lvl1pPr>
          </a:lstStyle>
          <a:p>
            <a:pPr>
              <a:defRPr/>
            </a:pPr>
            <a:fld id="{F24C8288-2053-4F72-B22C-8FA430CE3ED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FA730D6-E6A5-446D-99DA-68F38132A11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9DA4AB-06B5-431E-9638-FCBAB00FC4A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Chart Placeholder 2"/>
          <p:cNvSpPr>
            <a:spLocks noGrp="1"/>
          </p:cNvSpPr>
          <p:nvPr>
            <p:ph type="chart" idx="1"/>
          </p:nvPr>
        </p:nvSpPr>
        <p:spPr>
          <a:xfrm>
            <a:off x="457200" y="1066800"/>
            <a:ext cx="8229600" cy="3700463"/>
          </a:xfrm>
        </p:spPr>
        <p:txBody>
          <a:bodyPr/>
          <a:lstStyle/>
          <a:p>
            <a:pPr lvl="0"/>
            <a:endParaRPr lang="ar-SA"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9EBBE4-7101-4405-8803-5064ADDC822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0FD35BA-37CB-4ED9-B3A2-5AC389790C9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540C274-C668-4D3F-A0D4-494B37924EF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0B158B-2A0A-4DC2-A6A9-A89D36347DB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0668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0668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50C5C7-9BC8-4BC6-AD24-4C85341613F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81314CD-8040-4293-B4F0-6A1523834B2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D71C4E8-2587-477E-BE62-6C968532C72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A97268E-3531-430F-B77C-C5A49C844D1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D299F92-3856-4957-B618-AD8BF98B8C1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03B6B4-1E5E-4D40-8D40-C06465E6C7F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400">
                <a:cs typeface="+mn-cs"/>
              </a:defRPr>
            </a:lvl1pPr>
          </a:lstStyle>
          <a:p>
            <a:pPr>
              <a:defRPr/>
            </a:pPr>
            <a:fld id="{69168B32-5E04-4F00-B54D-AFBC496E66E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857"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14.png"/><Relationship Id="rId3" Type="http://schemas.openxmlformats.org/officeDocument/2006/relationships/diagramData" Target="../diagrams/data8.xml"/><Relationship Id="rId7" Type="http://schemas.microsoft.com/office/2007/relationships/diagramDrawing" Target="../diagrams/drawing8.xml"/><Relationship Id="rId12"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image" Target="../media/image4.png"/><Relationship Id="rId5" Type="http://schemas.openxmlformats.org/officeDocument/2006/relationships/diagramQuickStyle" Target="../diagrams/quickStyle8.xml"/><Relationship Id="rId10" Type="http://schemas.openxmlformats.org/officeDocument/2006/relationships/image" Target="../media/image3.png"/><Relationship Id="rId4" Type="http://schemas.openxmlformats.org/officeDocument/2006/relationships/diagramLayout" Target="../diagrams/layout8.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17.gif"/><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diagramDrawing" Target="../diagrams/drawing9.xml"/><Relationship Id="rId17" Type="http://schemas.openxmlformats.org/officeDocument/2006/relationships/image" Target="../media/image21.png"/><Relationship Id="rId2" Type="http://schemas.openxmlformats.org/officeDocument/2006/relationships/notesSlide" Target="../notesSlides/notesSlide14.xml"/><Relationship Id="rId16" Type="http://schemas.openxmlformats.org/officeDocument/2006/relationships/image" Target="../media/image20.wmf"/><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9.xml"/><Relationship Id="rId5" Type="http://schemas.openxmlformats.org/officeDocument/2006/relationships/image" Target="../media/image3.png"/><Relationship Id="rId15" Type="http://schemas.openxmlformats.org/officeDocument/2006/relationships/image" Target="../media/image19.wmf"/><Relationship Id="rId10" Type="http://schemas.openxmlformats.org/officeDocument/2006/relationships/diagramQuickStyle" Target="../diagrams/quickStyle9.xml"/><Relationship Id="rId4" Type="http://schemas.openxmlformats.org/officeDocument/2006/relationships/image" Target="../media/image2.png"/><Relationship Id="rId9" Type="http://schemas.openxmlformats.org/officeDocument/2006/relationships/diagramLayout" Target="../diagrams/layout9.xml"/><Relationship Id="rId14" Type="http://schemas.openxmlformats.org/officeDocument/2006/relationships/image" Target="../media/image18.jpeg"/></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image" Target="../media/image22.jpeg"/><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diagramDrawing" Target="../diagrams/drawing10.xml"/><Relationship Id="rId17" Type="http://schemas.openxmlformats.org/officeDocument/2006/relationships/image" Target="../media/image26.png"/><Relationship Id="rId2" Type="http://schemas.openxmlformats.org/officeDocument/2006/relationships/notesSlide" Target="../notesSlides/notesSlide15.xml"/><Relationship Id="rId16"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10.xml"/><Relationship Id="rId5" Type="http://schemas.openxmlformats.org/officeDocument/2006/relationships/image" Target="../media/image3.png"/><Relationship Id="rId15" Type="http://schemas.openxmlformats.org/officeDocument/2006/relationships/image" Target="../media/image24.jpeg"/><Relationship Id="rId10" Type="http://schemas.openxmlformats.org/officeDocument/2006/relationships/diagramQuickStyle" Target="../diagrams/quickStyle10.xml"/><Relationship Id="rId4" Type="http://schemas.openxmlformats.org/officeDocument/2006/relationships/image" Target="../media/image2.png"/><Relationship Id="rId9" Type="http://schemas.openxmlformats.org/officeDocument/2006/relationships/diagramLayout" Target="../diagrams/layout10.xml"/><Relationship Id="rId14" Type="http://schemas.openxmlformats.org/officeDocument/2006/relationships/image" Target="../media/image23.jpeg"/></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image" Target="../media/image27.jpeg"/><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diagramDrawing" Target="../diagrams/drawing11.xml"/><Relationship Id="rId17" Type="http://schemas.openxmlformats.org/officeDocument/2006/relationships/image" Target="../media/image26.png"/><Relationship Id="rId2" Type="http://schemas.openxmlformats.org/officeDocument/2006/relationships/notesSlide" Target="../notesSlides/notesSlide16.xml"/><Relationship Id="rId16"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11.xml"/><Relationship Id="rId5" Type="http://schemas.openxmlformats.org/officeDocument/2006/relationships/image" Target="../media/image3.png"/><Relationship Id="rId15" Type="http://schemas.openxmlformats.org/officeDocument/2006/relationships/image" Target="../media/image29.jpeg"/><Relationship Id="rId10" Type="http://schemas.openxmlformats.org/officeDocument/2006/relationships/diagramQuickStyle" Target="../diagrams/quickStyle11.xml"/><Relationship Id="rId4" Type="http://schemas.openxmlformats.org/officeDocument/2006/relationships/image" Target="../media/image2.png"/><Relationship Id="rId9" Type="http://schemas.openxmlformats.org/officeDocument/2006/relationships/diagramLayout" Target="../diagrams/layout11.xml"/><Relationship Id="rId14" Type="http://schemas.openxmlformats.org/officeDocument/2006/relationships/image" Target="../media/image28.jpeg"/></Relationships>
</file>

<file path=ppt/slides/_rels/slide18.xml.rels><?xml version="1.0" encoding="UTF-8" standalone="yes"?>
<Relationships xmlns="http://schemas.openxmlformats.org/package/2006/relationships"><Relationship Id="rId8" Type="http://schemas.openxmlformats.org/officeDocument/2006/relationships/image" Target="../media/image36.png"/><Relationship Id="rId13" Type="http://schemas.microsoft.com/office/2007/relationships/diagramDrawing" Target="../diagrams/drawing12.xml"/><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diagramColors" Target="../diagrams/colors12.xml"/><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diagramQuickStyle" Target="../diagrams/quickStyle12.xml"/><Relationship Id="rId5" Type="http://schemas.openxmlformats.org/officeDocument/2006/relationships/image" Target="../media/image33.png"/><Relationship Id="rId10" Type="http://schemas.openxmlformats.org/officeDocument/2006/relationships/diagramLayout" Target="../diagrams/layout12.xml"/><Relationship Id="rId4" Type="http://schemas.openxmlformats.org/officeDocument/2006/relationships/image" Target="../media/image32.png"/><Relationship Id="rId9" Type="http://schemas.openxmlformats.org/officeDocument/2006/relationships/diagramData" Target="../diagrams/data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diagramColors" Target="../diagrams/colors13.xml"/><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diagramQuickStyle" Target="../diagrams/quickStyle13.xml"/><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diagramLayout" Target="../diagrams/layout13.xml"/><Relationship Id="rId5" Type="http://schemas.openxmlformats.org/officeDocument/2006/relationships/image" Target="../media/image32.png"/><Relationship Id="rId15" Type="http://schemas.openxmlformats.org/officeDocument/2006/relationships/image" Target="../media/image38.gif"/><Relationship Id="rId10" Type="http://schemas.openxmlformats.org/officeDocument/2006/relationships/diagramData" Target="../diagrams/data13.xml"/><Relationship Id="rId4" Type="http://schemas.openxmlformats.org/officeDocument/2006/relationships/image" Target="../media/image31.png"/><Relationship Id="rId9" Type="http://schemas.openxmlformats.org/officeDocument/2006/relationships/image" Target="../media/image36.png"/><Relationship Id="rId14" Type="http://schemas.microsoft.com/office/2007/relationships/diagramDrawing" Target="../diagrams/drawing13.xml"/></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diagramQuickStyle" Target="../diagrams/quickStyle14.xml"/><Relationship Id="rId18" Type="http://schemas.openxmlformats.org/officeDocument/2006/relationships/diagramQuickStyle" Target="../diagrams/quickStyle15.xml"/><Relationship Id="rId3" Type="http://schemas.openxmlformats.org/officeDocument/2006/relationships/image" Target="../media/image37.png"/><Relationship Id="rId7" Type="http://schemas.openxmlformats.org/officeDocument/2006/relationships/image" Target="../media/image33.png"/><Relationship Id="rId12" Type="http://schemas.openxmlformats.org/officeDocument/2006/relationships/diagramLayout" Target="../diagrams/layout14.xml"/><Relationship Id="rId17" Type="http://schemas.openxmlformats.org/officeDocument/2006/relationships/diagramLayout" Target="../diagrams/layout15.xml"/><Relationship Id="rId2" Type="http://schemas.openxmlformats.org/officeDocument/2006/relationships/image" Target="../media/image39.png"/><Relationship Id="rId16" Type="http://schemas.openxmlformats.org/officeDocument/2006/relationships/diagramData" Target="../diagrams/data15.xml"/><Relationship Id="rId20" Type="http://schemas.microsoft.com/office/2007/relationships/diagramDrawing" Target="../diagrams/drawing15.xml"/><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diagramData" Target="../diagrams/data14.xml"/><Relationship Id="rId5" Type="http://schemas.openxmlformats.org/officeDocument/2006/relationships/image" Target="../media/image31.png"/><Relationship Id="rId15" Type="http://schemas.microsoft.com/office/2007/relationships/diagramDrawing" Target="../diagrams/drawing14.xml"/><Relationship Id="rId10" Type="http://schemas.openxmlformats.org/officeDocument/2006/relationships/image" Target="../media/image36.png"/><Relationship Id="rId19" Type="http://schemas.openxmlformats.org/officeDocument/2006/relationships/diagramColors" Target="../diagrams/colors15.xml"/><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diagramColors" Target="../diagrams/colors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diagramData" Target="../diagrams/data2.xml"/><Relationship Id="rId18" Type="http://schemas.openxmlformats.org/officeDocument/2006/relationships/diagramData" Target="../diagrams/data3.xml"/><Relationship Id="rId26" Type="http://schemas.openxmlformats.org/officeDocument/2006/relationships/diagramColors" Target="../diagrams/colors4.xml"/><Relationship Id="rId3" Type="http://schemas.openxmlformats.org/officeDocument/2006/relationships/image" Target="../media/image1.png"/><Relationship Id="rId21" Type="http://schemas.openxmlformats.org/officeDocument/2006/relationships/diagramColors" Target="../diagrams/colors3.xml"/><Relationship Id="rId7" Type="http://schemas.openxmlformats.org/officeDocument/2006/relationships/image" Target="../media/image5.png"/><Relationship Id="rId12" Type="http://schemas.microsoft.com/office/2007/relationships/diagramDrawing" Target="../diagrams/drawing1.xml"/><Relationship Id="rId17" Type="http://schemas.microsoft.com/office/2007/relationships/diagramDrawing" Target="../diagrams/drawing2.xml"/><Relationship Id="rId25" Type="http://schemas.openxmlformats.org/officeDocument/2006/relationships/diagramQuickStyle" Target="../diagrams/quickStyle4.xml"/><Relationship Id="rId2" Type="http://schemas.openxmlformats.org/officeDocument/2006/relationships/notesSlide" Target="../notesSlides/notesSlide3.xml"/><Relationship Id="rId16" Type="http://schemas.openxmlformats.org/officeDocument/2006/relationships/diagramColors" Target="../diagrams/colors2.xml"/><Relationship Id="rId20" Type="http://schemas.openxmlformats.org/officeDocument/2006/relationships/diagramQuickStyle" Target="../diagrams/quickStyle3.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1.xml"/><Relationship Id="rId24" Type="http://schemas.openxmlformats.org/officeDocument/2006/relationships/diagramLayout" Target="../diagrams/layout4.xml"/><Relationship Id="rId5" Type="http://schemas.openxmlformats.org/officeDocument/2006/relationships/image" Target="../media/image3.png"/><Relationship Id="rId15" Type="http://schemas.openxmlformats.org/officeDocument/2006/relationships/diagramQuickStyle" Target="../diagrams/quickStyle2.xml"/><Relationship Id="rId23" Type="http://schemas.openxmlformats.org/officeDocument/2006/relationships/diagramData" Target="../diagrams/data4.xml"/><Relationship Id="rId10" Type="http://schemas.openxmlformats.org/officeDocument/2006/relationships/diagramQuickStyle" Target="../diagrams/quickStyle1.xml"/><Relationship Id="rId19" Type="http://schemas.openxmlformats.org/officeDocument/2006/relationships/diagramLayout" Target="../diagrams/layout3.xml"/><Relationship Id="rId4" Type="http://schemas.openxmlformats.org/officeDocument/2006/relationships/image" Target="../media/image2.png"/><Relationship Id="rId9" Type="http://schemas.openxmlformats.org/officeDocument/2006/relationships/diagramLayout" Target="../diagrams/layout1.xml"/><Relationship Id="rId14" Type="http://schemas.openxmlformats.org/officeDocument/2006/relationships/diagramLayout" Target="../diagrams/layout2.xml"/><Relationship Id="rId22" Type="http://schemas.microsoft.com/office/2007/relationships/diagramDrawing" Target="../diagrams/drawing3.xml"/><Relationship Id="rId27" Type="http://schemas.microsoft.com/office/2007/relationships/diagramDrawing" Target="../diagrams/drawing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45.jpeg"/><Relationship Id="rId7" Type="http://schemas.openxmlformats.org/officeDocument/2006/relationships/diagramColors" Target="../diagrams/colors16.xml"/><Relationship Id="rId2" Type="http://schemas.openxmlformats.org/officeDocument/2006/relationships/image" Target="../media/image44.png"/><Relationship Id="rId1" Type="http://schemas.openxmlformats.org/officeDocument/2006/relationships/slideLayout" Target="../slideLayouts/slideLayout6.xml"/><Relationship Id="rId6" Type="http://schemas.openxmlformats.org/officeDocument/2006/relationships/diagramQuickStyle" Target="../diagrams/quickStyle16.xml"/><Relationship Id="rId5" Type="http://schemas.openxmlformats.org/officeDocument/2006/relationships/diagramLayout" Target="../diagrams/layout16.xml"/><Relationship Id="rId10" Type="http://schemas.openxmlformats.org/officeDocument/2006/relationships/image" Target="../media/image47.png"/><Relationship Id="rId4" Type="http://schemas.openxmlformats.org/officeDocument/2006/relationships/diagramData" Target="../diagrams/data16.xml"/><Relationship Id="rId9" Type="http://schemas.openxmlformats.org/officeDocument/2006/relationships/image" Target="../media/image46.png"/></Relationships>
</file>

<file path=ppt/slides/_rels/slide3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2" Type="http://schemas.openxmlformats.org/officeDocument/2006/relationships/hyperlink" Target="https://www.youtube.com/watch?v=QJ5lGgUg1E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58.wmf"/><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5.xml"/><Relationship Id="rId5" Type="http://schemas.openxmlformats.org/officeDocument/2006/relationships/image" Target="../media/image3.png"/><Relationship Id="rId10" Type="http://schemas.openxmlformats.org/officeDocument/2006/relationships/diagramQuickStyle" Target="../diagrams/quickStyle5.xml"/><Relationship Id="rId4" Type="http://schemas.openxmlformats.org/officeDocument/2006/relationships/image" Target="../media/image2.png"/><Relationship Id="rId9"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6.xml"/><Relationship Id="rId5" Type="http://schemas.openxmlformats.org/officeDocument/2006/relationships/image" Target="../media/image3.png"/><Relationship Id="rId10" Type="http://schemas.openxmlformats.org/officeDocument/2006/relationships/diagramQuickStyle" Target="../diagrams/quickStyle6.xml"/><Relationship Id="rId4" Type="http://schemas.openxmlformats.org/officeDocument/2006/relationships/image" Target="../media/image2.png"/><Relationship Id="rId9" Type="http://schemas.openxmlformats.org/officeDocument/2006/relationships/diagramLayout" Target="../diagrams/layout6.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diagramColors" Target="../diagrams/colors7.xml"/><Relationship Id="rId5" Type="http://schemas.openxmlformats.org/officeDocument/2006/relationships/image" Target="../media/image3.png"/><Relationship Id="rId10" Type="http://schemas.openxmlformats.org/officeDocument/2006/relationships/diagramQuickStyle" Target="../diagrams/quickStyle7.xml"/><Relationship Id="rId4" Type="http://schemas.openxmlformats.org/officeDocument/2006/relationships/image" Target="../media/image2.png"/><Relationship Id="rId9" Type="http://schemas.openxmlformats.org/officeDocument/2006/relationships/diagramLayout" Target="../diagrams/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7" descr="card2"/>
          <p:cNvPicPr>
            <a:picLocks noChangeAspect="1" noChangeArrowheads="1"/>
          </p:cNvPicPr>
          <p:nvPr/>
        </p:nvPicPr>
        <p:blipFill>
          <a:blip r:embed="rId3" cstate="print"/>
          <a:srcRect/>
          <a:stretch>
            <a:fillRect/>
          </a:stretch>
        </p:blipFill>
        <p:spPr bwMode="auto">
          <a:xfrm>
            <a:off x="733425" y="0"/>
            <a:ext cx="9182100" cy="6886575"/>
          </a:xfrm>
          <a:prstGeom prst="rect">
            <a:avLst/>
          </a:prstGeom>
          <a:noFill/>
          <a:ln w="9525">
            <a:noFill/>
            <a:miter lim="800000"/>
            <a:headEnd/>
            <a:tailEnd/>
          </a:ln>
        </p:spPr>
      </p:pic>
      <p:pic>
        <p:nvPicPr>
          <p:cNvPr id="3075" name="Picture 98" descr="card1"/>
          <p:cNvPicPr>
            <a:picLocks noChangeAspect="1" noChangeArrowheads="1"/>
          </p:cNvPicPr>
          <p:nvPr/>
        </p:nvPicPr>
        <p:blipFill>
          <a:blip r:embed="rId4" cstate="print"/>
          <a:srcRect/>
          <a:stretch>
            <a:fillRect/>
          </a:stretch>
        </p:blipFill>
        <p:spPr bwMode="auto">
          <a:xfrm>
            <a:off x="804863" y="0"/>
            <a:ext cx="9182100" cy="6886575"/>
          </a:xfrm>
          <a:prstGeom prst="rect">
            <a:avLst/>
          </a:prstGeom>
          <a:noFill/>
          <a:ln w="9525">
            <a:noFill/>
            <a:miter lim="800000"/>
            <a:headEnd/>
            <a:tailEnd/>
          </a:ln>
        </p:spPr>
      </p:pic>
      <p:pic>
        <p:nvPicPr>
          <p:cNvPr id="3076" name="Picture 102" descr="Untitled-6"/>
          <p:cNvPicPr>
            <a:picLocks noChangeAspect="1" noChangeArrowheads="1"/>
          </p:cNvPicPr>
          <p:nvPr/>
        </p:nvPicPr>
        <p:blipFill>
          <a:blip r:embed="rId5" cstate="print"/>
          <a:srcRect/>
          <a:stretch>
            <a:fillRect/>
          </a:stretch>
        </p:blipFill>
        <p:spPr bwMode="auto">
          <a:xfrm>
            <a:off x="-142875" y="-28575"/>
            <a:ext cx="9182100" cy="6886575"/>
          </a:xfrm>
          <a:prstGeom prst="rect">
            <a:avLst/>
          </a:prstGeom>
          <a:noFill/>
          <a:ln w="9525">
            <a:noFill/>
            <a:miter lim="800000"/>
            <a:headEnd/>
            <a:tailEnd/>
          </a:ln>
        </p:spPr>
      </p:pic>
      <p:pic>
        <p:nvPicPr>
          <p:cNvPr id="3077" name="Picture 101" descr="card5"/>
          <p:cNvPicPr>
            <a:picLocks noChangeAspect="1" noChangeArrowheads="1"/>
          </p:cNvPicPr>
          <p:nvPr/>
        </p:nvPicPr>
        <p:blipFill>
          <a:blip r:embed="rId6" cstate="print"/>
          <a:srcRect/>
          <a:stretch>
            <a:fillRect/>
          </a:stretch>
        </p:blipFill>
        <p:spPr bwMode="auto">
          <a:xfrm>
            <a:off x="-142875" y="-28575"/>
            <a:ext cx="9182100" cy="6886575"/>
          </a:xfrm>
          <a:prstGeom prst="rect">
            <a:avLst/>
          </a:prstGeom>
          <a:noFill/>
          <a:ln w="9525">
            <a:noFill/>
            <a:miter lim="800000"/>
            <a:headEnd/>
            <a:tailEnd/>
          </a:ln>
        </p:spPr>
      </p:pic>
      <p:pic>
        <p:nvPicPr>
          <p:cNvPr id="3078" name="Picture 100" descr="card4"/>
          <p:cNvPicPr>
            <a:picLocks noChangeAspect="1" noChangeArrowheads="1"/>
          </p:cNvPicPr>
          <p:nvPr/>
        </p:nvPicPr>
        <p:blipFill>
          <a:blip r:embed="rId7" cstate="print"/>
          <a:srcRect/>
          <a:stretch>
            <a:fillRect/>
          </a:stretch>
        </p:blipFill>
        <p:spPr bwMode="auto">
          <a:xfrm>
            <a:off x="-142875" y="-28575"/>
            <a:ext cx="9182100" cy="6886575"/>
          </a:xfrm>
          <a:prstGeom prst="rect">
            <a:avLst/>
          </a:prstGeom>
          <a:noFill/>
          <a:ln w="9525">
            <a:noFill/>
            <a:miter lim="800000"/>
            <a:headEnd/>
            <a:tailEnd/>
          </a:ln>
        </p:spPr>
      </p:pic>
      <p:pic>
        <p:nvPicPr>
          <p:cNvPr id="3079" name="Picture 99" descr="card2"/>
          <p:cNvPicPr>
            <a:picLocks noChangeAspect="1" noChangeArrowheads="1"/>
          </p:cNvPicPr>
          <p:nvPr/>
        </p:nvPicPr>
        <p:blipFill>
          <a:blip r:embed="rId3" cstate="print"/>
          <a:srcRect/>
          <a:stretch>
            <a:fillRect/>
          </a:stretch>
        </p:blipFill>
        <p:spPr bwMode="auto">
          <a:xfrm>
            <a:off x="-142875" y="-28576"/>
            <a:ext cx="9182100" cy="6886575"/>
          </a:xfrm>
          <a:prstGeom prst="rect">
            <a:avLst/>
          </a:prstGeom>
          <a:noFill/>
          <a:ln w="9525">
            <a:noFill/>
            <a:miter lim="800000"/>
            <a:headEnd/>
            <a:tailEnd/>
          </a:ln>
        </p:spPr>
      </p:pic>
      <p:sp>
        <p:nvSpPr>
          <p:cNvPr id="3080" name="Text Box 93"/>
          <p:cNvSpPr txBox="1">
            <a:spLocks noChangeArrowheads="1"/>
          </p:cNvSpPr>
          <p:nvPr/>
        </p:nvSpPr>
        <p:spPr bwMode="auto">
          <a:xfrm>
            <a:off x="3124200" y="442913"/>
            <a:ext cx="5105400" cy="1555750"/>
          </a:xfrm>
          <a:prstGeom prst="rect">
            <a:avLst/>
          </a:prstGeom>
          <a:noFill/>
          <a:ln w="9525">
            <a:noFill/>
            <a:miter lim="800000"/>
            <a:headEnd/>
            <a:tailEnd/>
          </a:ln>
        </p:spPr>
        <p:txBody>
          <a:bodyPr>
            <a:spAutoFit/>
          </a:bodyPr>
          <a:lstStyle/>
          <a:p>
            <a:pPr algn="l" rtl="0">
              <a:spcBef>
                <a:spcPct val="50000"/>
              </a:spcBef>
            </a:pPr>
            <a:endParaRPr lang="ar-SA" sz="9600">
              <a:solidFill>
                <a:srgbClr val="FF0080"/>
              </a:solidFill>
            </a:endParaRPr>
          </a:p>
        </p:txBody>
      </p:sp>
      <p:sp>
        <p:nvSpPr>
          <p:cNvPr id="3081" name="Text Box 90"/>
          <p:cNvSpPr txBox="1">
            <a:spLocks noChangeArrowheads="1"/>
          </p:cNvSpPr>
          <p:nvPr/>
        </p:nvSpPr>
        <p:spPr bwMode="auto">
          <a:xfrm>
            <a:off x="3352800" y="1677988"/>
            <a:ext cx="2133600" cy="369887"/>
          </a:xfrm>
          <a:prstGeom prst="rect">
            <a:avLst/>
          </a:prstGeom>
          <a:noFill/>
          <a:ln w="9525">
            <a:noFill/>
            <a:miter lim="800000"/>
            <a:headEnd/>
            <a:tailEnd/>
          </a:ln>
        </p:spPr>
        <p:txBody>
          <a:bodyPr>
            <a:spAutoFit/>
          </a:bodyPr>
          <a:lstStyle/>
          <a:p>
            <a:pPr algn="l" rtl="0">
              <a:spcBef>
                <a:spcPct val="50000"/>
              </a:spcBef>
            </a:pPr>
            <a:endParaRPr lang="ar-SA"/>
          </a:p>
        </p:txBody>
      </p:sp>
      <p:sp>
        <p:nvSpPr>
          <p:cNvPr id="3083" name="Text Box 103"/>
          <p:cNvSpPr txBox="1">
            <a:spLocks noChangeArrowheads="1"/>
          </p:cNvSpPr>
          <p:nvPr/>
        </p:nvSpPr>
        <p:spPr bwMode="auto">
          <a:xfrm>
            <a:off x="928688" y="1357313"/>
            <a:ext cx="6624637" cy="708025"/>
          </a:xfrm>
          <a:prstGeom prst="rect">
            <a:avLst/>
          </a:prstGeom>
          <a:noFill/>
          <a:ln w="9525">
            <a:noFill/>
            <a:miter lim="800000"/>
            <a:headEnd/>
            <a:tailEnd/>
          </a:ln>
        </p:spPr>
        <p:txBody>
          <a:bodyPr>
            <a:spAutoFit/>
          </a:bodyPr>
          <a:lstStyle/>
          <a:p>
            <a:pPr algn="ctr">
              <a:spcBef>
                <a:spcPct val="50000"/>
              </a:spcBef>
              <a:defRPr/>
            </a:pPr>
            <a:endParaRPr lang="ar-SA" sz="4000" b="1" u="dbl" dirty="0">
              <a:solidFill>
                <a:srgbClr val="5D7E9D"/>
              </a:solidFill>
              <a:uFill>
                <a:solidFill>
                  <a:schemeClr val="accent6">
                    <a:lumMod val="50000"/>
                  </a:schemeClr>
                </a:solidFill>
              </a:uFill>
              <a:cs typeface="Traditional Arabic" pitchFamily="2" charset="-78"/>
            </a:endParaRPr>
          </a:p>
        </p:txBody>
      </p:sp>
      <p:sp>
        <p:nvSpPr>
          <p:cNvPr id="2" name="Rectangle 105"/>
          <p:cNvSpPr>
            <a:spLocks noChangeArrowheads="1"/>
          </p:cNvSpPr>
          <p:nvPr/>
        </p:nvSpPr>
        <p:spPr bwMode="auto">
          <a:xfrm>
            <a:off x="5591175" y="166688"/>
            <a:ext cx="1447800" cy="1006475"/>
          </a:xfrm>
          <a:prstGeom prst="rect">
            <a:avLst/>
          </a:prstGeom>
          <a:noFill/>
          <a:ln w="9525">
            <a:noFill/>
            <a:miter lim="800000"/>
            <a:headEnd/>
            <a:tailEnd/>
          </a:ln>
        </p:spPr>
        <p:txBody>
          <a:bodyPr wrap="none" anchor="ctr"/>
          <a:lstStyle/>
          <a:p>
            <a:pPr algn="ctr" rtl="0"/>
            <a:endParaRPr lang="ar-SA"/>
          </a:p>
        </p:txBody>
      </p:sp>
      <p:pic>
        <p:nvPicPr>
          <p:cNvPr id="3084" name="Picture 24" descr="113"/>
          <p:cNvPicPr>
            <a:picLocks noChangeAspect="1" noChangeArrowheads="1"/>
          </p:cNvPicPr>
          <p:nvPr/>
        </p:nvPicPr>
        <p:blipFill>
          <a:blip r:embed="rId8" cstate="print"/>
          <a:srcRect/>
          <a:stretch>
            <a:fillRect/>
          </a:stretch>
        </p:blipFill>
        <p:spPr bwMode="auto">
          <a:xfrm>
            <a:off x="5591175" y="301625"/>
            <a:ext cx="1587500" cy="871538"/>
          </a:xfrm>
          <a:prstGeom prst="rect">
            <a:avLst/>
          </a:prstGeom>
          <a:noFill/>
          <a:ln w="9525">
            <a:noFill/>
            <a:miter lim="800000"/>
            <a:headEnd/>
            <a:tailEnd/>
          </a:ln>
        </p:spPr>
      </p:pic>
      <p:pic>
        <p:nvPicPr>
          <p:cNvPr id="3085" name="Picture 21" descr="002"/>
          <p:cNvPicPr>
            <a:picLocks noChangeAspect="1" noChangeArrowheads="1"/>
          </p:cNvPicPr>
          <p:nvPr/>
        </p:nvPicPr>
        <p:blipFill>
          <a:blip r:embed="rId9" cstate="print"/>
          <a:srcRect/>
          <a:stretch>
            <a:fillRect/>
          </a:stretch>
        </p:blipFill>
        <p:spPr bwMode="auto">
          <a:xfrm>
            <a:off x="928688" y="166688"/>
            <a:ext cx="1447800" cy="1006475"/>
          </a:xfrm>
          <a:prstGeom prst="rect">
            <a:avLst/>
          </a:prstGeom>
          <a:noFill/>
          <a:ln w="9525">
            <a:noFill/>
            <a:miter lim="800000"/>
            <a:headEnd/>
            <a:tailEnd/>
          </a:ln>
        </p:spPr>
      </p:pic>
      <p:pic>
        <p:nvPicPr>
          <p:cNvPr id="3086" name="Picture 33" descr="3D_15"/>
          <p:cNvPicPr>
            <a:picLocks noChangeAspect="1" noChangeArrowheads="1"/>
          </p:cNvPicPr>
          <p:nvPr/>
        </p:nvPicPr>
        <p:blipFill>
          <a:blip r:embed="rId10" cstate="print"/>
          <a:srcRect/>
          <a:stretch>
            <a:fillRect/>
          </a:stretch>
        </p:blipFill>
        <p:spPr bwMode="auto">
          <a:xfrm>
            <a:off x="3124200" y="301625"/>
            <a:ext cx="1371600" cy="871538"/>
          </a:xfrm>
          <a:prstGeom prst="rect">
            <a:avLst/>
          </a:prstGeom>
          <a:noFill/>
          <a:ln w="9525">
            <a:noFill/>
            <a:miter lim="800000"/>
            <a:headEnd/>
            <a:tailEnd/>
          </a:ln>
        </p:spPr>
      </p:pic>
      <p:sp>
        <p:nvSpPr>
          <p:cNvPr id="20" name="مستطيل 19"/>
          <p:cNvSpPr/>
          <p:nvPr/>
        </p:nvSpPr>
        <p:spPr>
          <a:xfrm>
            <a:off x="2376488" y="2786063"/>
            <a:ext cx="3981450" cy="1200329"/>
          </a:xfrm>
          <a:prstGeom prst="rect">
            <a:avLst/>
          </a:prstGeom>
        </p:spPr>
        <p:txBody>
          <a:bodyPr>
            <a:spAutoFit/>
          </a:bodyPr>
          <a:lstStyle/>
          <a:p>
            <a:pPr algn="ctr">
              <a:defRPr/>
            </a:pPr>
            <a:r>
              <a:rPr lang="ar-SA" sz="3600" b="1" dirty="0">
                <a:solidFill>
                  <a:schemeClr val="accent1">
                    <a:lumMod val="50000"/>
                  </a:schemeClr>
                </a:solidFill>
              </a:rPr>
              <a:t>الوحدة </a:t>
            </a:r>
            <a:r>
              <a:rPr lang="ar-SA" sz="3600" b="1" dirty="0" smtClean="0">
                <a:solidFill>
                  <a:schemeClr val="accent1">
                    <a:lumMod val="50000"/>
                  </a:schemeClr>
                </a:solidFill>
              </a:rPr>
              <a:t>السادسة</a:t>
            </a:r>
          </a:p>
          <a:p>
            <a:pPr algn="ctr">
              <a:defRPr/>
            </a:pPr>
            <a:r>
              <a:rPr lang="ar-SA" sz="3600" b="1" dirty="0" smtClean="0">
                <a:solidFill>
                  <a:schemeClr val="accent5"/>
                </a:solidFill>
              </a:rPr>
              <a:t>الاتصال في بيئة العمل</a:t>
            </a:r>
            <a:endParaRPr lang="ar-SA" sz="3600" b="1" dirty="0">
              <a:solidFill>
                <a:schemeClr val="accent5"/>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circle(in)">
                                      <p:cBhvr>
                                        <p:cTn id="7" dur="2000"/>
                                        <p:tgtEl>
                                          <p:spTgt spid="20">
                                            <p:txEl>
                                              <p:pRg st="0" end="0"/>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animEffect transition="in" filter="circle(in)">
                                      <p:cBhvr>
                                        <p:cTn id="11" dur="20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8195" name="Picture 98" descr="card1"/>
          <p:cNvPicPr>
            <a:picLocks noChangeAspect="1" noChangeArrowheads="1"/>
          </p:cNvPicPr>
          <p:nvPr/>
        </p:nvPicPr>
        <p:blipFill>
          <a:blip r:embed="rId4" cstate="print"/>
          <a:srcRect/>
          <a:stretch>
            <a:fillRect/>
          </a:stretch>
        </p:blipFill>
        <p:spPr bwMode="auto">
          <a:xfrm>
            <a:off x="1067842" y="42862"/>
            <a:ext cx="9182100" cy="6886575"/>
          </a:xfrm>
          <a:prstGeom prst="rect">
            <a:avLst/>
          </a:prstGeom>
          <a:noFill/>
          <a:ln w="9525">
            <a:noFill/>
            <a:miter lim="800000"/>
            <a:headEnd/>
            <a:tailEnd/>
          </a:ln>
        </p:spPr>
      </p:pic>
      <p:pic>
        <p:nvPicPr>
          <p:cNvPr id="8196" name="Picture 34" descr="Untitled-6"/>
          <p:cNvPicPr>
            <a:picLocks noChangeAspect="1" noChangeArrowheads="1"/>
          </p:cNvPicPr>
          <p:nvPr/>
        </p:nvPicPr>
        <p:blipFill>
          <a:blip r:embed="rId5" cstate="print"/>
          <a:srcRect l="79356"/>
          <a:stretch>
            <a:fillRect/>
          </a:stretch>
        </p:blipFill>
        <p:spPr bwMode="auto">
          <a:xfrm>
            <a:off x="0" y="14288"/>
            <a:ext cx="1895475" cy="6886575"/>
          </a:xfrm>
          <a:prstGeom prst="rect">
            <a:avLst/>
          </a:prstGeom>
          <a:noFill/>
          <a:ln w="9525">
            <a:noFill/>
            <a:miter lim="800000"/>
            <a:headEnd/>
            <a:tailEnd/>
          </a:ln>
        </p:spPr>
      </p:pic>
      <p:pic>
        <p:nvPicPr>
          <p:cNvPr id="8197" name="Picture 35" descr="card5"/>
          <p:cNvPicPr>
            <a:picLocks noChangeAspect="1" noChangeArrowheads="1"/>
          </p:cNvPicPr>
          <p:nvPr/>
        </p:nvPicPr>
        <p:blipFill>
          <a:blip r:embed="rId6" cstate="print"/>
          <a:srcRect l="82158"/>
          <a:stretch>
            <a:fillRect/>
          </a:stretch>
        </p:blipFill>
        <p:spPr bwMode="auto">
          <a:xfrm>
            <a:off x="104775" y="14288"/>
            <a:ext cx="1638300" cy="6886575"/>
          </a:xfrm>
          <a:prstGeom prst="rect">
            <a:avLst/>
          </a:prstGeom>
          <a:noFill/>
          <a:ln w="9525">
            <a:noFill/>
            <a:miter lim="800000"/>
            <a:headEnd/>
            <a:tailEnd/>
          </a:ln>
        </p:spPr>
      </p:pic>
      <p:pic>
        <p:nvPicPr>
          <p:cNvPr id="8198" name="Picture 36" descr="card4"/>
          <p:cNvPicPr>
            <a:picLocks noChangeAspect="1" noChangeArrowheads="1"/>
          </p:cNvPicPr>
          <p:nvPr/>
        </p:nvPicPr>
        <p:blipFill>
          <a:blip r:embed="rId7" cstate="print"/>
          <a:srcRect l="82158"/>
          <a:stretch>
            <a:fillRect/>
          </a:stretch>
        </p:blipFill>
        <p:spPr bwMode="auto">
          <a:xfrm>
            <a:off x="104775" y="42863"/>
            <a:ext cx="1638300" cy="6886575"/>
          </a:xfrm>
          <a:prstGeom prst="rect">
            <a:avLst/>
          </a:prstGeom>
          <a:noFill/>
          <a:ln w="9525">
            <a:noFill/>
            <a:miter lim="800000"/>
            <a:headEnd/>
            <a:tailEnd/>
          </a:ln>
        </p:spPr>
      </p:pic>
      <p:pic>
        <p:nvPicPr>
          <p:cNvPr id="8199" name="Picture 37" descr="card2"/>
          <p:cNvPicPr>
            <a:picLocks noChangeAspect="1" noChangeArrowheads="1"/>
          </p:cNvPicPr>
          <p:nvPr/>
        </p:nvPicPr>
        <p:blipFill>
          <a:blip r:embed="rId3" cstate="print"/>
          <a:srcRect l="82988" r="6224"/>
          <a:stretch>
            <a:fillRect/>
          </a:stretch>
        </p:blipFill>
        <p:spPr bwMode="auto">
          <a:xfrm>
            <a:off x="71438" y="42863"/>
            <a:ext cx="990600" cy="6886575"/>
          </a:xfrm>
          <a:prstGeom prst="rect">
            <a:avLst/>
          </a:prstGeom>
          <a:noFill/>
          <a:ln w="9525">
            <a:noFill/>
            <a:miter lim="800000"/>
            <a:headEnd/>
            <a:tailEnd/>
          </a:ln>
        </p:spPr>
      </p:pic>
      <p:pic>
        <p:nvPicPr>
          <p:cNvPr id="8200" name="Picture 38" descr="card1"/>
          <p:cNvPicPr>
            <a:picLocks noChangeAspect="1" noChangeArrowheads="1"/>
          </p:cNvPicPr>
          <p:nvPr/>
        </p:nvPicPr>
        <p:blipFill>
          <a:blip r:embed="rId4" cstate="print"/>
          <a:srcRect l="83818" r="8714"/>
          <a:stretch>
            <a:fillRect/>
          </a:stretch>
        </p:blipFill>
        <p:spPr bwMode="auto">
          <a:xfrm>
            <a:off x="0" y="0"/>
            <a:ext cx="685800" cy="6886575"/>
          </a:xfrm>
          <a:prstGeom prst="rect">
            <a:avLst/>
          </a:prstGeom>
          <a:noFill/>
          <a:ln w="9525">
            <a:noFill/>
            <a:miter lim="800000"/>
            <a:headEnd/>
            <a:tailEnd/>
          </a:ln>
        </p:spPr>
      </p:pic>
      <p:sp>
        <p:nvSpPr>
          <p:cNvPr id="8201" name="Text Box 39"/>
          <p:cNvSpPr txBox="1">
            <a:spLocks noChangeArrowheads="1"/>
          </p:cNvSpPr>
          <p:nvPr/>
        </p:nvSpPr>
        <p:spPr bwMode="auto">
          <a:xfrm>
            <a:off x="1743075" y="467299"/>
            <a:ext cx="6537325" cy="369332"/>
          </a:xfrm>
          <a:prstGeom prst="rect">
            <a:avLst/>
          </a:prstGeom>
          <a:noFill/>
          <a:ln w="9525">
            <a:noFill/>
            <a:miter lim="800000"/>
            <a:headEnd/>
            <a:tailEnd/>
          </a:ln>
        </p:spPr>
        <p:txBody>
          <a:bodyPr>
            <a:spAutoFit/>
          </a:bodyPr>
          <a:lstStyle/>
          <a:p>
            <a:pPr algn="ctr" rtl="0">
              <a:spcBef>
                <a:spcPct val="50000"/>
              </a:spcBef>
            </a:pPr>
            <a:endParaRPr lang="en-US" dirty="0"/>
          </a:p>
        </p:txBody>
      </p:sp>
      <p:sp>
        <p:nvSpPr>
          <p:cNvPr id="8202" name="Text Box 103"/>
          <p:cNvSpPr txBox="1">
            <a:spLocks noChangeArrowheads="1"/>
          </p:cNvSpPr>
          <p:nvPr/>
        </p:nvSpPr>
        <p:spPr bwMode="auto">
          <a:xfrm>
            <a:off x="4788024" y="1435458"/>
            <a:ext cx="4122614" cy="400110"/>
          </a:xfrm>
          <a:prstGeom prst="rect">
            <a:avLst/>
          </a:prstGeom>
          <a:noFill/>
          <a:ln w="9525">
            <a:noFill/>
            <a:miter lim="800000"/>
            <a:headEnd/>
            <a:tailEnd/>
          </a:ln>
        </p:spPr>
        <p:txBody>
          <a:bodyPr wrap="square">
            <a:spAutoFit/>
          </a:bodyPr>
          <a:lstStyle/>
          <a:p>
            <a:pPr lvl="2">
              <a:spcBef>
                <a:spcPct val="50000"/>
              </a:spcBef>
              <a:buClr>
                <a:srgbClr val="FF0080"/>
              </a:buClr>
            </a:pPr>
            <a:endParaRPr lang="ar-SA" sz="2000" dirty="0">
              <a:solidFill>
                <a:srgbClr val="5D7E9D"/>
              </a:solidFill>
              <a:cs typeface="Traditional Arabic" pitchFamily="2" charset="-78"/>
            </a:endParaRPr>
          </a:p>
        </p:txBody>
      </p:sp>
      <p:sp>
        <p:nvSpPr>
          <p:cNvPr id="5121" name="Rectangle 1"/>
          <p:cNvSpPr>
            <a:spLocks noChangeArrowheads="1"/>
          </p:cNvSpPr>
          <p:nvPr/>
        </p:nvSpPr>
        <p:spPr bwMode="auto">
          <a:xfrm>
            <a:off x="1571625" y="-577719"/>
            <a:ext cx="714375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200" b="0" i="0" strike="noStrike" cap="none" normalizeH="0" baseline="0" dirty="0" smtClean="0">
              <a:ln>
                <a:noFill/>
              </a:ln>
              <a:solidFill>
                <a:schemeClr val="accent4"/>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200" b="1" i="0" strike="noStrike" cap="none" normalizeH="0" baseline="0" dirty="0" smtClean="0">
              <a:ln>
                <a:noFill/>
              </a:ln>
              <a:solidFill>
                <a:srgbClr val="FFFF00"/>
              </a:solidFill>
              <a:effectLst/>
              <a:latin typeface="Arial" pitchFamily="34" charset="0"/>
              <a:cs typeface="Arial" pitchFamily="34" charset="0"/>
            </a:endParaRPr>
          </a:p>
          <a:p>
            <a:pPr algn="ctr"/>
            <a:r>
              <a:rPr lang="ar-SA" sz="3200" b="1" dirty="0">
                <a:solidFill>
                  <a:srgbClr val="FFFF00"/>
                </a:solidFill>
              </a:rPr>
              <a:t>أولاً: كتابة السيرة الذاتية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200" b="0" i="0" strike="noStrike" cap="none" normalizeH="0" baseline="0" dirty="0" smtClean="0">
              <a:ln>
                <a:noFill/>
              </a:ln>
              <a:solidFill>
                <a:schemeClr val="accent4"/>
              </a:solidFill>
              <a:effectLst/>
              <a:latin typeface="Arial" pitchFamily="34" charset="0"/>
              <a:cs typeface="Arial" pitchFamily="34" charset="0"/>
            </a:endParaRPr>
          </a:p>
        </p:txBody>
      </p:sp>
      <p:sp>
        <p:nvSpPr>
          <p:cNvPr id="12" name="مستطيل 11"/>
          <p:cNvSpPr/>
          <p:nvPr/>
        </p:nvSpPr>
        <p:spPr>
          <a:xfrm>
            <a:off x="3707904" y="1312348"/>
            <a:ext cx="5007471" cy="830997"/>
          </a:xfrm>
          <a:prstGeom prst="rect">
            <a:avLst/>
          </a:prstGeom>
        </p:spPr>
        <p:txBody>
          <a:bodyPr wrap="square">
            <a:spAutoFit/>
          </a:bodyPr>
          <a:lstStyle/>
          <a:p>
            <a:r>
              <a:rPr lang="ar-SA" sz="2400" b="1" dirty="0">
                <a:solidFill>
                  <a:srgbClr val="FF0080"/>
                </a:solidFill>
              </a:rPr>
              <a:t>تعريف السيرة الذاتية </a:t>
            </a:r>
            <a:r>
              <a:rPr lang="ar-SA" sz="2000" b="1" dirty="0">
                <a:solidFill>
                  <a:srgbClr val="FF0080"/>
                </a:solidFill>
              </a:rPr>
              <a:t>:</a:t>
            </a:r>
            <a:endParaRPr lang="ar-SA" sz="2000" dirty="0">
              <a:solidFill>
                <a:srgbClr val="FF0080"/>
              </a:solidFill>
            </a:endParaRPr>
          </a:p>
          <a:p>
            <a:endParaRPr lang="ar-SA" sz="2400" dirty="0">
              <a:solidFill>
                <a:srgbClr val="FF0080"/>
              </a:solidFill>
            </a:endParaRPr>
          </a:p>
        </p:txBody>
      </p:sp>
      <p:sp>
        <p:nvSpPr>
          <p:cNvPr id="13" name="مستطيل 12"/>
          <p:cNvSpPr/>
          <p:nvPr/>
        </p:nvSpPr>
        <p:spPr>
          <a:xfrm>
            <a:off x="1701735" y="1801028"/>
            <a:ext cx="6578665" cy="707886"/>
          </a:xfrm>
          <a:prstGeom prst="rect">
            <a:avLst/>
          </a:prstGeom>
        </p:spPr>
        <p:txBody>
          <a:bodyPr wrap="square">
            <a:spAutoFit/>
          </a:bodyPr>
          <a:lstStyle/>
          <a:p>
            <a:r>
              <a:rPr lang="ar-SA" sz="2000" b="1" dirty="0">
                <a:solidFill>
                  <a:srgbClr val="FF0080"/>
                </a:solidFill>
              </a:rPr>
              <a:t>اصطلاحاً: </a:t>
            </a:r>
            <a:r>
              <a:rPr lang="ar-SA" sz="2000" dirty="0">
                <a:solidFill>
                  <a:schemeClr val="bg2"/>
                </a:solidFill>
              </a:rPr>
              <a:t>تعني</a:t>
            </a:r>
            <a:r>
              <a:rPr lang="en-US" sz="2000" dirty="0">
                <a:solidFill>
                  <a:schemeClr val="bg2"/>
                </a:solidFill>
              </a:rPr>
              <a:t>Curriculum Vitae  </a:t>
            </a:r>
            <a:r>
              <a:rPr lang="ar-SA" sz="2000" dirty="0">
                <a:solidFill>
                  <a:schemeClr val="bg2"/>
                </a:solidFill>
              </a:rPr>
              <a:t>  وتختصر إلى </a:t>
            </a:r>
            <a:r>
              <a:rPr lang="en-US" sz="2000" dirty="0">
                <a:solidFill>
                  <a:schemeClr val="bg2"/>
                </a:solidFill>
              </a:rPr>
              <a:t> </a:t>
            </a:r>
            <a:r>
              <a:rPr lang="en-US" sz="2000" b="1" dirty="0">
                <a:solidFill>
                  <a:schemeClr val="bg2"/>
                </a:solidFill>
              </a:rPr>
              <a:t>CV</a:t>
            </a:r>
            <a:endParaRPr lang="ar-SA" sz="2000" b="1" dirty="0">
              <a:solidFill>
                <a:schemeClr val="bg2"/>
              </a:solidFill>
            </a:endParaRPr>
          </a:p>
          <a:p>
            <a:endParaRPr lang="ar-SA" sz="2000" b="1" dirty="0">
              <a:solidFill>
                <a:schemeClr val="bg2"/>
              </a:solidFill>
            </a:endParaRPr>
          </a:p>
        </p:txBody>
      </p:sp>
      <p:sp>
        <p:nvSpPr>
          <p:cNvPr id="5122" name="Rectangle 2"/>
          <p:cNvSpPr>
            <a:spLocks noChangeArrowheads="1"/>
          </p:cNvSpPr>
          <p:nvPr/>
        </p:nvSpPr>
        <p:spPr bwMode="auto">
          <a:xfrm>
            <a:off x="1743075" y="2401192"/>
            <a:ext cx="69723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مستطيل 14"/>
          <p:cNvSpPr/>
          <p:nvPr/>
        </p:nvSpPr>
        <p:spPr>
          <a:xfrm>
            <a:off x="6836631" y="3568034"/>
            <a:ext cx="1699081" cy="461665"/>
          </a:xfrm>
          <a:prstGeom prst="rect">
            <a:avLst/>
          </a:prstGeom>
        </p:spPr>
        <p:txBody>
          <a:bodyPr wrap="square">
            <a:spAutoFit/>
          </a:bodyPr>
          <a:lstStyle/>
          <a:p>
            <a:r>
              <a:rPr lang="ar-SA" sz="2400" b="1" dirty="0" smtClean="0">
                <a:solidFill>
                  <a:srgbClr val="FF0080"/>
                </a:solidFill>
              </a:rPr>
              <a:t>التعريف:</a:t>
            </a:r>
            <a:endParaRPr lang="ar-SA" sz="2400" dirty="0">
              <a:solidFill>
                <a:srgbClr val="FF0080"/>
              </a:solidFill>
            </a:endParaRPr>
          </a:p>
        </p:txBody>
      </p:sp>
      <p:sp>
        <p:nvSpPr>
          <p:cNvPr id="16" name="مستطيل 15"/>
          <p:cNvSpPr/>
          <p:nvPr/>
        </p:nvSpPr>
        <p:spPr>
          <a:xfrm>
            <a:off x="1905347" y="4029699"/>
            <a:ext cx="6426265" cy="830997"/>
          </a:xfrm>
          <a:prstGeom prst="rect">
            <a:avLst/>
          </a:prstGeom>
        </p:spPr>
        <p:txBody>
          <a:bodyPr wrap="square">
            <a:spAutoFit/>
          </a:bodyPr>
          <a:lstStyle/>
          <a:p>
            <a:r>
              <a:rPr lang="ar-SA" sz="2400" dirty="0" smtClean="0">
                <a:solidFill>
                  <a:schemeClr val="bg2"/>
                </a:solidFill>
              </a:rPr>
              <a:t>ملخص الإنجاز التعليمي والمهني والثقافي والمهاري لشخص ما بما يناسب عملاً محدداً يستهدفه هذا الشخص.</a:t>
            </a:r>
            <a:endParaRPr lang="ar-SA" sz="2400" dirty="0">
              <a:solidFill>
                <a:schemeClr val="bg2"/>
              </a:solidFill>
            </a:endParaRPr>
          </a:p>
        </p:txBody>
      </p:sp>
      <p:pic>
        <p:nvPicPr>
          <p:cNvPr id="17" name="Picture 26" descr="025"/>
          <p:cNvPicPr>
            <a:picLocks noChangeAspect="1" noChangeArrowheads="1"/>
          </p:cNvPicPr>
          <p:nvPr/>
        </p:nvPicPr>
        <p:blipFill>
          <a:blip r:embed="rId8" cstate="print"/>
          <a:srcRect/>
          <a:stretch>
            <a:fillRect/>
          </a:stretch>
        </p:blipFill>
        <p:spPr bwMode="auto">
          <a:xfrm>
            <a:off x="2057400" y="4643446"/>
            <a:ext cx="1524000" cy="1346200"/>
          </a:xfrm>
          <a:prstGeom prst="rect">
            <a:avLst/>
          </a:prstGeom>
          <a:noFill/>
        </p:spPr>
      </p:pic>
      <p:sp>
        <p:nvSpPr>
          <p:cNvPr id="2" name="مستطيل 1"/>
          <p:cNvSpPr/>
          <p:nvPr/>
        </p:nvSpPr>
        <p:spPr>
          <a:xfrm>
            <a:off x="1743075" y="2262693"/>
            <a:ext cx="6930895" cy="954107"/>
          </a:xfrm>
          <a:prstGeom prst="rect">
            <a:avLst/>
          </a:prstGeom>
        </p:spPr>
        <p:txBody>
          <a:bodyPr wrap="square">
            <a:spAutoFit/>
          </a:bodyPr>
          <a:lstStyle/>
          <a:p>
            <a:endParaRPr lang="ar-SA" sz="2000" dirty="0" smtClean="0">
              <a:solidFill>
                <a:schemeClr val="bg2"/>
              </a:solidFill>
            </a:endParaRPr>
          </a:p>
          <a:p>
            <a:endParaRPr lang="ar-SA" dirty="0"/>
          </a:p>
          <a:p>
            <a:endParaRPr lang="ar-SA" dirty="0"/>
          </a:p>
        </p:txBody>
      </p:sp>
      <p:sp>
        <p:nvSpPr>
          <p:cNvPr id="3" name="مستطيل 2"/>
          <p:cNvSpPr/>
          <p:nvPr/>
        </p:nvSpPr>
        <p:spPr>
          <a:xfrm>
            <a:off x="1905347" y="2308858"/>
            <a:ext cx="6699644" cy="1292662"/>
          </a:xfrm>
          <a:prstGeom prst="rect">
            <a:avLst/>
          </a:prstGeom>
        </p:spPr>
        <p:txBody>
          <a:bodyPr wrap="square">
            <a:spAutoFit/>
          </a:bodyPr>
          <a:lstStyle/>
          <a:p>
            <a:r>
              <a:rPr lang="ar-SA" dirty="0" smtClean="0">
                <a:solidFill>
                  <a:schemeClr val="bg2"/>
                </a:solidFill>
              </a:rPr>
              <a:t> </a:t>
            </a:r>
            <a:r>
              <a:rPr lang="en-US" sz="2000" dirty="0">
                <a:solidFill>
                  <a:schemeClr val="bg2"/>
                </a:solidFill>
              </a:rPr>
              <a:t>Curriculum </a:t>
            </a:r>
            <a:r>
              <a:rPr lang="ar-SA" sz="2000" dirty="0">
                <a:solidFill>
                  <a:schemeClr val="bg2"/>
                </a:solidFill>
              </a:rPr>
              <a:t> تعني مهنة (</a:t>
            </a:r>
            <a:r>
              <a:rPr lang="en-US" sz="2000" dirty="0">
                <a:solidFill>
                  <a:schemeClr val="bg2"/>
                </a:solidFill>
              </a:rPr>
              <a:t>Career </a:t>
            </a:r>
            <a:r>
              <a:rPr lang="ar-SA" sz="2000" dirty="0">
                <a:solidFill>
                  <a:schemeClr val="bg2"/>
                </a:solidFill>
              </a:rPr>
              <a:t> ) أو سير أو سياق (</a:t>
            </a:r>
            <a:r>
              <a:rPr lang="en-US" sz="2000" dirty="0">
                <a:solidFill>
                  <a:schemeClr val="bg2"/>
                </a:solidFill>
              </a:rPr>
              <a:t>Course </a:t>
            </a:r>
            <a:r>
              <a:rPr lang="ar-SA" sz="2000" dirty="0">
                <a:solidFill>
                  <a:schemeClr val="bg2"/>
                </a:solidFill>
              </a:rPr>
              <a:t> )  , </a:t>
            </a:r>
          </a:p>
          <a:p>
            <a:r>
              <a:rPr lang="ar-SA" sz="2000" dirty="0">
                <a:solidFill>
                  <a:schemeClr val="bg2"/>
                </a:solidFill>
              </a:rPr>
              <a:t>  أما كلمة (</a:t>
            </a:r>
            <a:r>
              <a:rPr lang="en-US" sz="2000" dirty="0">
                <a:solidFill>
                  <a:schemeClr val="bg2"/>
                </a:solidFill>
              </a:rPr>
              <a:t>Vitae</a:t>
            </a:r>
            <a:r>
              <a:rPr lang="ar-SA" sz="2000" dirty="0">
                <a:solidFill>
                  <a:schemeClr val="bg2"/>
                </a:solidFill>
              </a:rPr>
              <a:t> ) تعني حياة (</a:t>
            </a:r>
            <a:r>
              <a:rPr lang="en-US" sz="2000" dirty="0">
                <a:solidFill>
                  <a:schemeClr val="bg2"/>
                </a:solidFill>
              </a:rPr>
              <a:t>life </a:t>
            </a:r>
            <a:r>
              <a:rPr lang="ar-SA" sz="2000" dirty="0">
                <a:solidFill>
                  <a:schemeClr val="bg2"/>
                </a:solidFill>
              </a:rPr>
              <a:t>) </a:t>
            </a:r>
          </a:p>
          <a:p>
            <a:r>
              <a:rPr lang="ar-SA" sz="2000" dirty="0">
                <a:solidFill>
                  <a:schemeClr val="bg2"/>
                </a:solidFill>
              </a:rPr>
              <a:t>إذن تعني : المسار المهني لحياة الفرد.</a:t>
            </a:r>
          </a:p>
          <a:p>
            <a:endParaRPr lang="ar-SA" dirty="0">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nodePh="1">
                                  <p:stCondLst>
                                    <p:cond delay="0"/>
                                  </p:stCondLst>
                                  <p:endCondLst>
                                    <p:cond evt="begin" delay="0">
                                      <p:tn val="15"/>
                                    </p:cond>
                                  </p:endCondLst>
                                  <p:childTnLst>
                                    <p:set>
                                      <p:cBhvr>
                                        <p:cTn id="16" dur="1" fill="hold">
                                          <p:stCondLst>
                                            <p:cond delay="0"/>
                                          </p:stCondLst>
                                        </p:cTn>
                                        <p:tgtEl>
                                          <p:spTgt spid="5122">
                                            <p:txEl>
                                              <p:pRg st="0" end="0"/>
                                            </p:txEl>
                                          </p:spTgt>
                                        </p:tgtEl>
                                        <p:attrNameLst>
                                          <p:attrName>style.visibility</p:attrName>
                                        </p:attrNameLst>
                                      </p:cBhvr>
                                      <p:to>
                                        <p:strVal val="visible"/>
                                      </p:to>
                                    </p:set>
                                    <p:animEffect transition="in" filter="wipe(down)">
                                      <p:cBhvr>
                                        <p:cTn id="17" dur="500"/>
                                        <p:tgtEl>
                                          <p:spTgt spid="5122">
                                            <p:txEl>
                                              <p:pRg st="0" end="0"/>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ipe(down)">
                                      <p:cBhvr>
                                        <p:cTn id="20" dur="500"/>
                                        <p:tgtEl>
                                          <p:spTgt spid="3">
                                            <p:txEl>
                                              <p:pRg st="1" end="1"/>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122" grpId="0" build="p"/>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8195" name="Picture 98" descr="card1"/>
          <p:cNvPicPr>
            <a:picLocks noChangeAspect="1" noChangeArrowheads="1"/>
          </p:cNvPicPr>
          <p:nvPr/>
        </p:nvPicPr>
        <p:blipFill>
          <a:blip r:embed="rId4" cstate="print"/>
          <a:srcRect/>
          <a:stretch>
            <a:fillRect/>
          </a:stretch>
        </p:blipFill>
        <p:spPr bwMode="auto">
          <a:xfrm>
            <a:off x="1062038" y="-70290"/>
            <a:ext cx="9182100" cy="6886575"/>
          </a:xfrm>
          <a:prstGeom prst="rect">
            <a:avLst/>
          </a:prstGeom>
          <a:noFill/>
          <a:ln w="9525">
            <a:noFill/>
            <a:miter lim="800000"/>
            <a:headEnd/>
            <a:tailEnd/>
          </a:ln>
        </p:spPr>
      </p:pic>
      <p:pic>
        <p:nvPicPr>
          <p:cNvPr id="8196" name="Picture 34" descr="Untitled-6"/>
          <p:cNvPicPr>
            <a:picLocks noChangeAspect="1" noChangeArrowheads="1"/>
          </p:cNvPicPr>
          <p:nvPr/>
        </p:nvPicPr>
        <p:blipFill>
          <a:blip r:embed="rId5" cstate="print"/>
          <a:srcRect l="79356"/>
          <a:stretch>
            <a:fillRect/>
          </a:stretch>
        </p:blipFill>
        <p:spPr bwMode="auto">
          <a:xfrm>
            <a:off x="0" y="14288"/>
            <a:ext cx="1895475" cy="6886575"/>
          </a:xfrm>
          <a:prstGeom prst="rect">
            <a:avLst/>
          </a:prstGeom>
          <a:noFill/>
          <a:ln w="9525">
            <a:noFill/>
            <a:miter lim="800000"/>
            <a:headEnd/>
            <a:tailEnd/>
          </a:ln>
        </p:spPr>
      </p:pic>
      <p:pic>
        <p:nvPicPr>
          <p:cNvPr id="8197" name="Picture 35" descr="card5"/>
          <p:cNvPicPr>
            <a:picLocks noChangeAspect="1" noChangeArrowheads="1"/>
          </p:cNvPicPr>
          <p:nvPr/>
        </p:nvPicPr>
        <p:blipFill>
          <a:blip r:embed="rId6" cstate="print"/>
          <a:srcRect l="82158"/>
          <a:stretch>
            <a:fillRect/>
          </a:stretch>
        </p:blipFill>
        <p:spPr bwMode="auto">
          <a:xfrm>
            <a:off x="104775" y="14288"/>
            <a:ext cx="1638300" cy="6886575"/>
          </a:xfrm>
          <a:prstGeom prst="rect">
            <a:avLst/>
          </a:prstGeom>
          <a:noFill/>
          <a:ln w="9525">
            <a:noFill/>
            <a:miter lim="800000"/>
            <a:headEnd/>
            <a:tailEnd/>
          </a:ln>
        </p:spPr>
      </p:pic>
      <p:pic>
        <p:nvPicPr>
          <p:cNvPr id="8198" name="Picture 36" descr="card4"/>
          <p:cNvPicPr>
            <a:picLocks noChangeAspect="1" noChangeArrowheads="1"/>
          </p:cNvPicPr>
          <p:nvPr/>
        </p:nvPicPr>
        <p:blipFill>
          <a:blip r:embed="rId7" cstate="print"/>
          <a:srcRect l="82158"/>
          <a:stretch>
            <a:fillRect/>
          </a:stretch>
        </p:blipFill>
        <p:spPr bwMode="auto">
          <a:xfrm>
            <a:off x="104775" y="42863"/>
            <a:ext cx="1638300" cy="6886575"/>
          </a:xfrm>
          <a:prstGeom prst="rect">
            <a:avLst/>
          </a:prstGeom>
          <a:noFill/>
          <a:ln w="9525">
            <a:noFill/>
            <a:miter lim="800000"/>
            <a:headEnd/>
            <a:tailEnd/>
          </a:ln>
        </p:spPr>
      </p:pic>
      <p:pic>
        <p:nvPicPr>
          <p:cNvPr id="8199" name="Picture 37" descr="card2"/>
          <p:cNvPicPr>
            <a:picLocks noChangeAspect="1" noChangeArrowheads="1"/>
          </p:cNvPicPr>
          <p:nvPr/>
        </p:nvPicPr>
        <p:blipFill>
          <a:blip r:embed="rId3" cstate="print"/>
          <a:srcRect l="82988" r="6224"/>
          <a:stretch>
            <a:fillRect/>
          </a:stretch>
        </p:blipFill>
        <p:spPr bwMode="auto">
          <a:xfrm>
            <a:off x="71438" y="42863"/>
            <a:ext cx="990600" cy="6886575"/>
          </a:xfrm>
          <a:prstGeom prst="rect">
            <a:avLst/>
          </a:prstGeom>
          <a:noFill/>
          <a:ln w="9525">
            <a:noFill/>
            <a:miter lim="800000"/>
            <a:headEnd/>
            <a:tailEnd/>
          </a:ln>
        </p:spPr>
      </p:pic>
      <p:pic>
        <p:nvPicPr>
          <p:cNvPr id="8200" name="Picture 38" descr="card1"/>
          <p:cNvPicPr>
            <a:picLocks noChangeAspect="1" noChangeArrowheads="1"/>
          </p:cNvPicPr>
          <p:nvPr/>
        </p:nvPicPr>
        <p:blipFill>
          <a:blip r:embed="rId4" cstate="print"/>
          <a:srcRect l="83818" r="8714"/>
          <a:stretch>
            <a:fillRect/>
          </a:stretch>
        </p:blipFill>
        <p:spPr bwMode="auto">
          <a:xfrm>
            <a:off x="0" y="0"/>
            <a:ext cx="685800" cy="6886575"/>
          </a:xfrm>
          <a:prstGeom prst="rect">
            <a:avLst/>
          </a:prstGeom>
          <a:noFill/>
          <a:ln w="9525">
            <a:noFill/>
            <a:miter lim="800000"/>
            <a:headEnd/>
            <a:tailEnd/>
          </a:ln>
        </p:spPr>
      </p:pic>
      <p:sp>
        <p:nvSpPr>
          <p:cNvPr id="8201" name="Text Box 39"/>
          <p:cNvSpPr txBox="1">
            <a:spLocks noChangeArrowheads="1"/>
          </p:cNvSpPr>
          <p:nvPr/>
        </p:nvSpPr>
        <p:spPr bwMode="auto">
          <a:xfrm>
            <a:off x="1743075" y="467299"/>
            <a:ext cx="6537325" cy="369332"/>
          </a:xfrm>
          <a:prstGeom prst="rect">
            <a:avLst/>
          </a:prstGeom>
          <a:noFill/>
          <a:ln w="9525">
            <a:noFill/>
            <a:miter lim="800000"/>
            <a:headEnd/>
            <a:tailEnd/>
          </a:ln>
        </p:spPr>
        <p:txBody>
          <a:bodyPr>
            <a:spAutoFit/>
          </a:bodyPr>
          <a:lstStyle/>
          <a:p>
            <a:pPr algn="ctr" rtl="0">
              <a:spcBef>
                <a:spcPct val="50000"/>
              </a:spcBef>
            </a:pPr>
            <a:endParaRPr lang="en-US" dirty="0"/>
          </a:p>
        </p:txBody>
      </p:sp>
      <p:sp>
        <p:nvSpPr>
          <p:cNvPr id="8202" name="Text Box 103"/>
          <p:cNvSpPr txBox="1">
            <a:spLocks noChangeArrowheads="1"/>
          </p:cNvSpPr>
          <p:nvPr/>
        </p:nvSpPr>
        <p:spPr bwMode="auto">
          <a:xfrm>
            <a:off x="4788024" y="1435458"/>
            <a:ext cx="4122614" cy="400110"/>
          </a:xfrm>
          <a:prstGeom prst="rect">
            <a:avLst/>
          </a:prstGeom>
          <a:noFill/>
          <a:ln w="9525">
            <a:noFill/>
            <a:miter lim="800000"/>
            <a:headEnd/>
            <a:tailEnd/>
          </a:ln>
        </p:spPr>
        <p:txBody>
          <a:bodyPr wrap="square">
            <a:spAutoFit/>
          </a:bodyPr>
          <a:lstStyle/>
          <a:p>
            <a:pPr lvl="2">
              <a:spcBef>
                <a:spcPct val="50000"/>
              </a:spcBef>
              <a:buClr>
                <a:srgbClr val="FF0080"/>
              </a:buClr>
            </a:pPr>
            <a:endParaRPr lang="ar-SA" sz="2000" dirty="0">
              <a:solidFill>
                <a:srgbClr val="5D7E9D"/>
              </a:solidFill>
              <a:cs typeface="Traditional Arabic" pitchFamily="2" charset="-78"/>
            </a:endParaRPr>
          </a:p>
        </p:txBody>
      </p:sp>
      <p:sp>
        <p:nvSpPr>
          <p:cNvPr id="5121" name="Rectangle 1"/>
          <p:cNvSpPr>
            <a:spLocks noChangeArrowheads="1"/>
          </p:cNvSpPr>
          <p:nvPr/>
        </p:nvSpPr>
        <p:spPr bwMode="auto">
          <a:xfrm>
            <a:off x="1571625" y="-577719"/>
            <a:ext cx="714375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200" b="0" i="0" strike="noStrike" cap="none" normalizeH="0" baseline="0" dirty="0" smtClean="0">
              <a:ln>
                <a:noFill/>
              </a:ln>
              <a:solidFill>
                <a:schemeClr val="accent4"/>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200" b="1" i="0" strike="noStrike" cap="none" normalizeH="0" baseline="0" dirty="0" smtClean="0">
              <a:ln>
                <a:noFill/>
              </a:ln>
              <a:solidFill>
                <a:srgbClr val="FFFF00"/>
              </a:solidFill>
              <a:effectLst/>
              <a:latin typeface="Arial" pitchFamily="34" charset="0"/>
              <a:cs typeface="Arial" pitchFamily="34" charset="0"/>
            </a:endParaRPr>
          </a:p>
          <a:p>
            <a:pPr algn="ctr"/>
            <a:r>
              <a:rPr lang="ar-SA" sz="3200" b="1" dirty="0">
                <a:solidFill>
                  <a:srgbClr val="FFFF00"/>
                </a:solidFill>
              </a:rPr>
              <a:t>أولاً: كتابة السيرة الذاتية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200" b="0" i="0" strike="noStrike" cap="none" normalizeH="0" baseline="0" dirty="0" smtClean="0">
              <a:ln>
                <a:noFill/>
              </a:ln>
              <a:solidFill>
                <a:schemeClr val="accent4"/>
              </a:solidFill>
              <a:effectLst/>
              <a:latin typeface="Arial" pitchFamily="34" charset="0"/>
              <a:cs typeface="Arial" pitchFamily="34" charset="0"/>
            </a:endParaRPr>
          </a:p>
        </p:txBody>
      </p:sp>
      <p:sp>
        <p:nvSpPr>
          <p:cNvPr id="12" name="مستطيل 11"/>
          <p:cNvSpPr/>
          <p:nvPr/>
        </p:nvSpPr>
        <p:spPr>
          <a:xfrm>
            <a:off x="2639764" y="1635513"/>
            <a:ext cx="5007471" cy="1877437"/>
          </a:xfrm>
          <a:prstGeom prst="rect">
            <a:avLst/>
          </a:prstGeom>
        </p:spPr>
        <p:txBody>
          <a:bodyPr wrap="square">
            <a:spAutoFit/>
          </a:bodyPr>
          <a:lstStyle/>
          <a:p>
            <a:r>
              <a:rPr lang="ar-SA" sz="3200" b="1" dirty="0" smtClean="0">
                <a:solidFill>
                  <a:srgbClr val="FF0080"/>
                </a:solidFill>
              </a:rPr>
              <a:t>أهمية السيرة </a:t>
            </a:r>
            <a:r>
              <a:rPr lang="ar-SA" sz="3200" b="1" dirty="0">
                <a:solidFill>
                  <a:srgbClr val="FF0080"/>
                </a:solidFill>
              </a:rPr>
              <a:t>الذاتية </a:t>
            </a:r>
            <a:r>
              <a:rPr lang="ar-SA" sz="2800" b="1" dirty="0" smtClean="0">
                <a:solidFill>
                  <a:srgbClr val="FF0080"/>
                </a:solidFill>
              </a:rPr>
              <a:t>:</a:t>
            </a:r>
          </a:p>
          <a:p>
            <a:pPr marL="342900" indent="-342900">
              <a:buFont typeface="Arial" panose="020B0604020202020204" pitchFamily="34" charset="0"/>
              <a:buChar char="•"/>
            </a:pPr>
            <a:r>
              <a:rPr lang="ar-SA" sz="2000" b="1" dirty="0" smtClean="0">
                <a:solidFill>
                  <a:schemeClr val="bg2"/>
                </a:solidFill>
              </a:rPr>
              <a:t>عنوان شخصيتك</a:t>
            </a:r>
          </a:p>
          <a:p>
            <a:pPr marL="342900" indent="-342900">
              <a:buFont typeface="Arial" panose="020B0604020202020204" pitchFamily="34" charset="0"/>
              <a:buChar char="•"/>
            </a:pPr>
            <a:r>
              <a:rPr lang="ar-SA" sz="2000" b="1" dirty="0" smtClean="0">
                <a:solidFill>
                  <a:schemeClr val="bg2"/>
                </a:solidFill>
              </a:rPr>
              <a:t>ترشيحك لخطوة أكثر تقدماً</a:t>
            </a:r>
          </a:p>
          <a:p>
            <a:pPr marL="342900" indent="-342900">
              <a:buFont typeface="Arial" panose="020B0604020202020204" pitchFamily="34" charset="0"/>
              <a:buChar char="•"/>
            </a:pPr>
            <a:r>
              <a:rPr lang="ar-SA" sz="2000" b="1" dirty="0" smtClean="0">
                <a:solidFill>
                  <a:schemeClr val="bg2"/>
                </a:solidFill>
              </a:rPr>
              <a:t>للتغلب على المنافسة</a:t>
            </a:r>
            <a:endParaRPr lang="ar-SA" sz="2000" dirty="0">
              <a:solidFill>
                <a:schemeClr val="bg2"/>
              </a:solidFill>
            </a:endParaRPr>
          </a:p>
          <a:p>
            <a:endParaRPr lang="ar-SA" sz="2400" dirty="0">
              <a:solidFill>
                <a:srgbClr val="FF0080"/>
              </a:solidFill>
            </a:endParaRPr>
          </a:p>
        </p:txBody>
      </p:sp>
      <p:sp>
        <p:nvSpPr>
          <p:cNvPr id="5122" name="Rectangle 2"/>
          <p:cNvSpPr>
            <a:spLocks noChangeArrowheads="1"/>
          </p:cNvSpPr>
          <p:nvPr/>
        </p:nvSpPr>
        <p:spPr bwMode="auto">
          <a:xfrm>
            <a:off x="1743075" y="2401192"/>
            <a:ext cx="69723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 name="Picture 26" descr="025"/>
          <p:cNvPicPr>
            <a:picLocks noChangeAspect="1" noChangeArrowheads="1"/>
          </p:cNvPicPr>
          <p:nvPr/>
        </p:nvPicPr>
        <p:blipFill>
          <a:blip r:embed="rId8" cstate="print"/>
          <a:srcRect/>
          <a:stretch>
            <a:fillRect/>
          </a:stretch>
        </p:blipFill>
        <p:spPr bwMode="auto">
          <a:xfrm>
            <a:off x="2057400" y="4643446"/>
            <a:ext cx="1524000" cy="1346200"/>
          </a:xfrm>
          <a:prstGeom prst="rect">
            <a:avLst/>
          </a:prstGeom>
          <a:noFill/>
        </p:spPr>
      </p:pic>
      <p:sp>
        <p:nvSpPr>
          <p:cNvPr id="2" name="مستطيل 1"/>
          <p:cNvSpPr/>
          <p:nvPr/>
        </p:nvSpPr>
        <p:spPr>
          <a:xfrm>
            <a:off x="1743075" y="2262693"/>
            <a:ext cx="6930895" cy="954107"/>
          </a:xfrm>
          <a:prstGeom prst="rect">
            <a:avLst/>
          </a:prstGeom>
        </p:spPr>
        <p:txBody>
          <a:bodyPr wrap="square">
            <a:spAutoFit/>
          </a:bodyPr>
          <a:lstStyle/>
          <a:p>
            <a:endParaRPr lang="ar-SA" sz="2000" dirty="0" smtClean="0">
              <a:solidFill>
                <a:schemeClr val="bg2"/>
              </a:solidFill>
            </a:endParaRPr>
          </a:p>
          <a:p>
            <a:endParaRPr lang="ar-SA" dirty="0"/>
          </a:p>
          <a:p>
            <a:endParaRPr lang="ar-SA" dirty="0"/>
          </a:p>
        </p:txBody>
      </p:sp>
    </p:spTree>
    <p:extLst>
      <p:ext uri="{BB962C8B-B14F-4D97-AF65-F5344CB8AC3E}">
        <p14:creationId xmlns:p14="http://schemas.microsoft.com/office/powerpoint/2010/main" val="96884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nodePh="1">
                                  <p:stCondLst>
                                    <p:cond delay="0"/>
                                  </p:stCondLst>
                                  <p:endCondLst>
                                    <p:cond evt="begin" delay="0">
                                      <p:tn val="5"/>
                                    </p:cond>
                                  </p:endCondLst>
                                  <p:childTnLst>
                                    <p:set>
                                      <p:cBhvr>
                                        <p:cTn id="6" dur="1" fill="hold">
                                          <p:stCondLst>
                                            <p:cond delay="0"/>
                                          </p:stCondLst>
                                        </p:cTn>
                                        <p:tgtEl>
                                          <p:spTgt spid="5122">
                                            <p:txEl>
                                              <p:pRg st="0" end="0"/>
                                            </p:txEl>
                                          </p:spTgt>
                                        </p:tgtEl>
                                        <p:attrNameLst>
                                          <p:attrName>style.visibility</p:attrName>
                                        </p:attrNameLst>
                                      </p:cBhvr>
                                      <p:to>
                                        <p:strVal val="visible"/>
                                      </p:to>
                                    </p:set>
                                    <p:animEffect transition="in" filter="wipe(down)">
                                      <p:cBhvr>
                                        <p:cTn id="7" dur="500"/>
                                        <p:tgtEl>
                                          <p:spTgt spid="51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1457020350"/>
              </p:ext>
            </p:extLst>
          </p:nvPr>
        </p:nvGraphicFramePr>
        <p:xfrm>
          <a:off x="2071688" y="1397000"/>
          <a:ext cx="6819900" cy="50405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218" name="Picture 57" descr="card2"/>
          <p:cNvPicPr>
            <a:picLocks noChangeAspect="1" noChangeArrowheads="1"/>
          </p:cNvPicPr>
          <p:nvPr/>
        </p:nvPicPr>
        <p:blipFill>
          <a:blip r:embed="rId8" cstate="print"/>
          <a:srcRect/>
          <a:stretch>
            <a:fillRect/>
          </a:stretch>
        </p:blipFill>
        <p:spPr bwMode="auto">
          <a:xfrm>
            <a:off x="714375" y="0"/>
            <a:ext cx="9182100" cy="6886575"/>
          </a:xfrm>
          <a:prstGeom prst="rect">
            <a:avLst/>
          </a:prstGeom>
          <a:noFill/>
          <a:ln w="9525">
            <a:noFill/>
            <a:miter lim="800000"/>
            <a:headEnd/>
            <a:tailEnd/>
          </a:ln>
        </p:spPr>
      </p:pic>
      <p:pic>
        <p:nvPicPr>
          <p:cNvPr id="9219" name="Picture 98" descr="card1"/>
          <p:cNvPicPr>
            <a:picLocks noChangeAspect="1" noChangeArrowheads="1"/>
          </p:cNvPicPr>
          <p:nvPr/>
        </p:nvPicPr>
        <p:blipFill>
          <a:blip r:embed="rId9" cstate="print">
            <a:clrChange>
              <a:clrFrom>
                <a:srgbClr val="000000"/>
              </a:clrFrom>
              <a:clrTo>
                <a:srgbClr val="000000">
                  <a:alpha val="0"/>
                </a:srgbClr>
              </a:clrTo>
            </a:clrChange>
          </a:blip>
          <a:srcRect l="66908" r="11307" b="5602"/>
          <a:stretch>
            <a:fillRect/>
          </a:stretch>
        </p:blipFill>
        <p:spPr bwMode="auto">
          <a:xfrm>
            <a:off x="71438" y="0"/>
            <a:ext cx="2000250" cy="6500813"/>
          </a:xfrm>
          <a:prstGeom prst="rect">
            <a:avLst/>
          </a:prstGeom>
          <a:noFill/>
          <a:ln w="9525">
            <a:noFill/>
            <a:miter lim="800000"/>
            <a:headEnd/>
            <a:tailEnd/>
          </a:ln>
        </p:spPr>
      </p:pic>
      <p:pic>
        <p:nvPicPr>
          <p:cNvPr id="9220" name="Picture 34" descr="Untitled-6"/>
          <p:cNvPicPr>
            <a:picLocks noChangeAspect="1" noChangeArrowheads="1"/>
          </p:cNvPicPr>
          <p:nvPr/>
        </p:nvPicPr>
        <p:blipFill>
          <a:blip r:embed="rId10" cstate="print"/>
          <a:srcRect l="79356"/>
          <a:stretch>
            <a:fillRect/>
          </a:stretch>
        </p:blipFill>
        <p:spPr bwMode="auto">
          <a:xfrm>
            <a:off x="214313" y="-28575"/>
            <a:ext cx="1609725" cy="6886575"/>
          </a:xfrm>
          <a:prstGeom prst="rect">
            <a:avLst/>
          </a:prstGeom>
          <a:noFill/>
          <a:ln w="9525">
            <a:noFill/>
            <a:miter lim="800000"/>
            <a:headEnd/>
            <a:tailEnd/>
          </a:ln>
        </p:spPr>
      </p:pic>
      <p:pic>
        <p:nvPicPr>
          <p:cNvPr id="9221" name="Picture 35" descr="card5"/>
          <p:cNvPicPr>
            <a:picLocks noChangeAspect="1" noChangeArrowheads="1"/>
          </p:cNvPicPr>
          <p:nvPr/>
        </p:nvPicPr>
        <p:blipFill>
          <a:blip r:embed="rId11" cstate="print"/>
          <a:srcRect l="82158"/>
          <a:stretch>
            <a:fillRect/>
          </a:stretch>
        </p:blipFill>
        <p:spPr bwMode="auto">
          <a:xfrm>
            <a:off x="71438" y="-28575"/>
            <a:ext cx="1638300" cy="6886575"/>
          </a:xfrm>
          <a:prstGeom prst="rect">
            <a:avLst/>
          </a:prstGeom>
          <a:noFill/>
          <a:ln w="9525">
            <a:noFill/>
            <a:miter lim="800000"/>
            <a:headEnd/>
            <a:tailEnd/>
          </a:ln>
        </p:spPr>
      </p:pic>
      <p:pic>
        <p:nvPicPr>
          <p:cNvPr id="9222" name="Picture 36" descr="card4"/>
          <p:cNvPicPr>
            <a:picLocks noChangeAspect="1" noChangeArrowheads="1"/>
          </p:cNvPicPr>
          <p:nvPr/>
        </p:nvPicPr>
        <p:blipFill>
          <a:blip r:embed="rId12" cstate="print"/>
          <a:srcRect l="82158"/>
          <a:stretch>
            <a:fillRect/>
          </a:stretch>
        </p:blipFill>
        <p:spPr bwMode="auto">
          <a:xfrm>
            <a:off x="39100" y="0"/>
            <a:ext cx="1638300" cy="6886575"/>
          </a:xfrm>
          <a:prstGeom prst="rect">
            <a:avLst/>
          </a:prstGeom>
          <a:noFill/>
          <a:ln w="9525">
            <a:noFill/>
            <a:miter lim="800000"/>
            <a:headEnd/>
            <a:tailEnd/>
          </a:ln>
        </p:spPr>
      </p:pic>
      <p:pic>
        <p:nvPicPr>
          <p:cNvPr id="9223" name="Picture 37" descr="card2"/>
          <p:cNvPicPr>
            <a:picLocks noChangeAspect="1" noChangeArrowheads="1"/>
          </p:cNvPicPr>
          <p:nvPr/>
        </p:nvPicPr>
        <p:blipFill>
          <a:blip r:embed="rId8" cstate="print"/>
          <a:srcRect l="82988" r="6224"/>
          <a:stretch>
            <a:fillRect/>
          </a:stretch>
        </p:blipFill>
        <p:spPr bwMode="auto">
          <a:xfrm>
            <a:off x="71438" y="0"/>
            <a:ext cx="990600" cy="6886575"/>
          </a:xfrm>
          <a:prstGeom prst="rect">
            <a:avLst/>
          </a:prstGeom>
          <a:noFill/>
          <a:ln w="9525">
            <a:noFill/>
            <a:miter lim="800000"/>
            <a:headEnd/>
            <a:tailEnd/>
          </a:ln>
        </p:spPr>
      </p:pic>
      <p:pic>
        <p:nvPicPr>
          <p:cNvPr id="9224" name="Picture 38" descr="card1"/>
          <p:cNvPicPr>
            <a:picLocks noChangeAspect="1" noChangeArrowheads="1"/>
          </p:cNvPicPr>
          <p:nvPr/>
        </p:nvPicPr>
        <p:blipFill>
          <a:blip r:embed="rId9" cstate="print"/>
          <a:srcRect l="83818" r="8714"/>
          <a:stretch>
            <a:fillRect/>
          </a:stretch>
        </p:blipFill>
        <p:spPr bwMode="auto">
          <a:xfrm>
            <a:off x="0" y="0"/>
            <a:ext cx="685800" cy="6886575"/>
          </a:xfrm>
          <a:prstGeom prst="rect">
            <a:avLst/>
          </a:prstGeom>
          <a:noFill/>
          <a:ln w="9525">
            <a:noFill/>
            <a:miter lim="800000"/>
            <a:headEnd/>
            <a:tailEnd/>
          </a:ln>
        </p:spPr>
      </p:pic>
      <p:sp>
        <p:nvSpPr>
          <p:cNvPr id="9225" name="Rectangle 1"/>
          <p:cNvSpPr>
            <a:spLocks noChangeArrowheads="1"/>
          </p:cNvSpPr>
          <p:nvPr/>
        </p:nvSpPr>
        <p:spPr bwMode="auto">
          <a:xfrm>
            <a:off x="1824038" y="3507065"/>
            <a:ext cx="7067550" cy="369332"/>
          </a:xfrm>
          <a:prstGeom prst="rect">
            <a:avLst/>
          </a:prstGeom>
          <a:noFill/>
          <a:ln w="9525">
            <a:noFill/>
            <a:miter lim="800000"/>
            <a:headEnd/>
            <a:tailEnd/>
          </a:ln>
        </p:spPr>
        <p:txBody>
          <a:bodyPr anchor="ctr">
            <a:spAutoFit/>
          </a:bodyPr>
          <a:lstStyle/>
          <a:p>
            <a:pPr eaLnBrk="0" hangingPunct="0">
              <a:spcBef>
                <a:spcPct val="50000"/>
              </a:spcBef>
              <a:buClr>
                <a:srgbClr val="FF0080"/>
              </a:buClr>
              <a:tabLst>
                <a:tab pos="457200" algn="l"/>
              </a:tabLst>
            </a:pPr>
            <a:endParaRPr lang="ar-SA" dirty="0">
              <a:solidFill>
                <a:srgbClr val="5D7E9D"/>
              </a:solidFill>
              <a:cs typeface="Traditional Arabic" pitchFamily="2" charset="-78"/>
            </a:endParaRPr>
          </a:p>
        </p:txBody>
      </p:sp>
      <p:sp>
        <p:nvSpPr>
          <p:cNvPr id="9226" name="Rectangle 14"/>
          <p:cNvSpPr>
            <a:spLocks noChangeArrowheads="1"/>
          </p:cNvSpPr>
          <p:nvPr/>
        </p:nvSpPr>
        <p:spPr bwMode="auto">
          <a:xfrm>
            <a:off x="5090822" y="357188"/>
            <a:ext cx="184731" cy="646331"/>
          </a:xfrm>
          <a:prstGeom prst="rect">
            <a:avLst/>
          </a:prstGeom>
          <a:noFill/>
          <a:ln w="9525">
            <a:noFill/>
            <a:miter lim="800000"/>
            <a:headEnd/>
            <a:tailEnd/>
          </a:ln>
        </p:spPr>
        <p:txBody>
          <a:bodyPr wrap="none">
            <a:spAutoFit/>
          </a:bodyPr>
          <a:lstStyle/>
          <a:p>
            <a:pPr algn="ctr" rtl="0" eaLnBrk="0" hangingPunct="0">
              <a:spcBef>
                <a:spcPct val="50000"/>
              </a:spcBef>
              <a:tabLst>
                <a:tab pos="457200" algn="l"/>
              </a:tabLst>
            </a:pPr>
            <a:endParaRPr lang="en-US" sz="3600" dirty="0">
              <a:solidFill>
                <a:srgbClr val="F2FDF7"/>
              </a:solidFill>
            </a:endParaRPr>
          </a:p>
        </p:txBody>
      </p:sp>
      <p:sp>
        <p:nvSpPr>
          <p:cNvPr id="11" name="عنوان 10"/>
          <p:cNvSpPr>
            <a:spLocks noGrp="1"/>
          </p:cNvSpPr>
          <p:nvPr>
            <p:ph type="title"/>
          </p:nvPr>
        </p:nvSpPr>
        <p:spPr/>
        <p:txBody>
          <a:bodyPr/>
          <a:lstStyle/>
          <a:p>
            <a:r>
              <a:rPr lang="en-US" dirty="0" smtClean="0"/>
              <a:t> </a:t>
            </a:r>
            <a:endParaRPr lang="ar-SA" dirty="0"/>
          </a:p>
        </p:txBody>
      </p:sp>
      <p:pic>
        <p:nvPicPr>
          <p:cNvPr id="14" name="Picture 30" descr="088"/>
          <p:cNvPicPr>
            <a:picLocks noChangeAspect="1" noChangeArrowheads="1"/>
          </p:cNvPicPr>
          <p:nvPr/>
        </p:nvPicPr>
        <p:blipFill>
          <a:blip r:embed="rId13" cstate="print"/>
          <a:srcRect/>
          <a:stretch>
            <a:fillRect/>
          </a:stretch>
        </p:blipFill>
        <p:spPr bwMode="auto">
          <a:xfrm>
            <a:off x="6732874" y="4986446"/>
            <a:ext cx="1319192" cy="1295400"/>
          </a:xfrm>
          <a:prstGeom prst="rect">
            <a:avLst/>
          </a:prstGeom>
          <a:noFill/>
        </p:spPr>
      </p:pic>
      <p:grpSp>
        <p:nvGrpSpPr>
          <p:cNvPr id="16" name="مجموعة 15"/>
          <p:cNvGrpSpPr/>
          <p:nvPr/>
        </p:nvGrpSpPr>
        <p:grpSpPr>
          <a:xfrm>
            <a:off x="2339752" y="291818"/>
            <a:ext cx="6347048" cy="787491"/>
            <a:chOff x="2623026" y="1880191"/>
            <a:chExt cx="1826258" cy="1423404"/>
          </a:xfrm>
        </p:grpSpPr>
        <p:sp>
          <p:nvSpPr>
            <p:cNvPr id="17" name="شكل بيضاوي 16"/>
            <p:cNvSpPr/>
            <p:nvPr/>
          </p:nvSpPr>
          <p:spPr>
            <a:xfrm>
              <a:off x="2623026" y="1880191"/>
              <a:ext cx="1826258" cy="142340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شكل بيضاوي 4"/>
            <p:cNvSpPr/>
            <p:nvPr/>
          </p:nvSpPr>
          <p:spPr>
            <a:xfrm>
              <a:off x="2890475" y="2088644"/>
              <a:ext cx="1291360" cy="10064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1466850" rtl="1">
                <a:lnSpc>
                  <a:spcPct val="90000"/>
                </a:lnSpc>
                <a:spcBef>
                  <a:spcPct val="0"/>
                </a:spcBef>
                <a:spcAft>
                  <a:spcPct val="35000"/>
                </a:spcAft>
              </a:pPr>
              <a:r>
                <a:rPr lang="ar-SA" sz="3300" kern="1200" dirty="0" smtClean="0">
                  <a:solidFill>
                    <a:srgbClr val="FFFF00"/>
                  </a:solidFill>
                </a:rPr>
                <a:t>المكونات الأساسية للسيرة الذاتية</a:t>
              </a:r>
              <a:endParaRPr lang="ar-SA" sz="3300" kern="1200" dirty="0">
                <a:solidFill>
                  <a:srgbClr val="FFFF00"/>
                </a:solidFill>
              </a:endParaRPr>
            </a:p>
          </p:txBody>
        </p:sp>
      </p:grpSp>
      <p:sp>
        <p:nvSpPr>
          <p:cNvPr id="4" name="شكل بيضاوي 3"/>
          <p:cNvSpPr/>
          <p:nvPr/>
        </p:nvSpPr>
        <p:spPr bwMode="auto">
          <a:xfrm>
            <a:off x="7308304" y="1480394"/>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000" b="1" dirty="0">
                <a:solidFill>
                  <a:schemeClr val="bg2"/>
                </a:solidFill>
              </a:rPr>
              <a:t>البيانات الشخصية</a:t>
            </a:r>
            <a:endParaRPr lang="en-US" sz="20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1" name="شكل بيضاوي 20"/>
          <p:cNvSpPr/>
          <p:nvPr/>
        </p:nvSpPr>
        <p:spPr bwMode="auto">
          <a:xfrm>
            <a:off x="7308304" y="2743051"/>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2"/>
                </a:solidFill>
                <a:effectLst/>
              </a:rPr>
              <a:t>ا</a:t>
            </a:r>
            <a:r>
              <a:rPr kumimoji="0" lang="ar-SA" sz="2400" b="1" i="0" u="none" strike="noStrike" cap="none" normalizeH="0" baseline="0" dirty="0" smtClean="0">
                <a:ln>
                  <a:noFill/>
                </a:ln>
                <a:solidFill>
                  <a:schemeClr val="bg2"/>
                </a:solidFill>
                <a:effectLst/>
              </a:rPr>
              <a:t>لهدف</a:t>
            </a: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2" name="شكل بيضاوي 21"/>
          <p:cNvSpPr/>
          <p:nvPr/>
        </p:nvSpPr>
        <p:spPr bwMode="auto">
          <a:xfrm>
            <a:off x="7392470" y="4005064"/>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000" b="1" dirty="0" smtClean="0">
                <a:solidFill>
                  <a:schemeClr val="bg2"/>
                </a:solidFill>
              </a:rPr>
              <a:t>الدرجات العلمية</a:t>
            </a:r>
            <a:endParaRPr kumimoji="0" lang="ar-SA" sz="2000" b="1" i="0" u="none" strike="noStrike" cap="none" normalizeH="0" baseline="0" dirty="0" smtClean="0">
              <a:ln>
                <a:noFill/>
              </a:ln>
              <a:solidFill>
                <a:schemeClr val="bg2"/>
              </a:solidFill>
              <a:effectLst/>
            </a:endParaRPr>
          </a:p>
        </p:txBody>
      </p:sp>
      <p:sp>
        <p:nvSpPr>
          <p:cNvPr id="23" name="شكل بيضاوي 22"/>
          <p:cNvSpPr/>
          <p:nvPr/>
        </p:nvSpPr>
        <p:spPr bwMode="auto">
          <a:xfrm>
            <a:off x="5418911" y="1503580"/>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2"/>
                </a:solidFill>
                <a:effectLst/>
              </a:rPr>
              <a:t>التسلسل الوظيفي</a:t>
            </a:r>
          </a:p>
        </p:txBody>
      </p:sp>
      <p:sp>
        <p:nvSpPr>
          <p:cNvPr id="24" name="شكل بيضاوي 23"/>
          <p:cNvSpPr/>
          <p:nvPr/>
        </p:nvSpPr>
        <p:spPr bwMode="auto">
          <a:xfrm>
            <a:off x="5535600" y="2743051"/>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400" b="1" dirty="0" smtClean="0">
                <a:solidFill>
                  <a:schemeClr val="bg2"/>
                </a:solidFill>
              </a:rPr>
              <a:t>المهارات</a:t>
            </a:r>
            <a:endParaRPr lang="en-US" sz="24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5" name="شكل بيضاوي 24"/>
          <p:cNvSpPr/>
          <p:nvPr/>
        </p:nvSpPr>
        <p:spPr bwMode="auto">
          <a:xfrm>
            <a:off x="5513276" y="4005064"/>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400" b="1" dirty="0" smtClean="0">
                <a:solidFill>
                  <a:schemeClr val="bg2"/>
                </a:solidFill>
              </a:rPr>
              <a:t>الخبرات</a:t>
            </a:r>
            <a:endParaRPr lang="en-US" sz="24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6" name="شكل بيضاوي 25"/>
          <p:cNvSpPr/>
          <p:nvPr/>
        </p:nvSpPr>
        <p:spPr bwMode="auto">
          <a:xfrm>
            <a:off x="3617099" y="1503580"/>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000" b="1" dirty="0" smtClean="0">
                <a:solidFill>
                  <a:schemeClr val="bg2"/>
                </a:solidFill>
              </a:rPr>
              <a:t>الدورات التدريبية</a:t>
            </a:r>
            <a:endParaRPr lang="en-US" sz="20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7" name="شكل بيضاوي 26"/>
          <p:cNvSpPr/>
          <p:nvPr/>
        </p:nvSpPr>
        <p:spPr bwMode="auto">
          <a:xfrm>
            <a:off x="473925" y="5270372"/>
            <a:ext cx="1662112" cy="1023172"/>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400" b="1" dirty="0" smtClean="0">
                <a:solidFill>
                  <a:schemeClr val="bg2"/>
                </a:solidFill>
              </a:rPr>
              <a:t>المعرفون</a:t>
            </a:r>
            <a:endParaRPr lang="en-US" sz="24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8" name="شكل بيضاوي 27"/>
          <p:cNvSpPr/>
          <p:nvPr/>
        </p:nvSpPr>
        <p:spPr bwMode="auto">
          <a:xfrm>
            <a:off x="414713" y="4183211"/>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400" b="1" dirty="0" smtClean="0">
                <a:solidFill>
                  <a:schemeClr val="bg2"/>
                </a:solidFill>
              </a:rPr>
              <a:t>جوائز</a:t>
            </a:r>
            <a:endParaRPr lang="en-US" sz="24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29" name="شكل بيضاوي 28"/>
          <p:cNvSpPr/>
          <p:nvPr/>
        </p:nvSpPr>
        <p:spPr bwMode="auto">
          <a:xfrm>
            <a:off x="301626" y="1532942"/>
            <a:ext cx="1662112" cy="914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lvl="0" algn="ctr" rtl="0"/>
            <a:r>
              <a:rPr lang="ar-SA" sz="2000" b="1" dirty="0" smtClean="0">
                <a:solidFill>
                  <a:schemeClr val="bg2"/>
                </a:solidFill>
              </a:rPr>
              <a:t>النشر العلمي</a:t>
            </a:r>
            <a:endParaRPr lang="en-US" sz="2000" b="1" dirty="0">
              <a:solidFill>
                <a:schemeClr val="bg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bg2"/>
              </a:solidFill>
              <a:effectLst/>
            </a:endParaRPr>
          </a:p>
        </p:txBody>
      </p:sp>
      <p:sp>
        <p:nvSpPr>
          <p:cNvPr id="30" name="شكل بيضاوي 29"/>
          <p:cNvSpPr/>
          <p:nvPr/>
        </p:nvSpPr>
        <p:spPr bwMode="auto">
          <a:xfrm>
            <a:off x="3602812" y="2615448"/>
            <a:ext cx="1892108" cy="1167188"/>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2"/>
                </a:solidFill>
                <a:effectLst/>
              </a:rPr>
              <a:t>الجهات المهنية ذات العلاقة</a:t>
            </a:r>
          </a:p>
        </p:txBody>
      </p:sp>
      <p:sp>
        <p:nvSpPr>
          <p:cNvPr id="31" name="شكل بيضاوي 30"/>
          <p:cNvSpPr/>
          <p:nvPr/>
        </p:nvSpPr>
        <p:spPr bwMode="auto">
          <a:xfrm>
            <a:off x="323556" y="2763013"/>
            <a:ext cx="1662112" cy="101707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2"/>
                </a:solidFill>
                <a:effectLst/>
              </a:rPr>
              <a:t>أنشطة متنوعة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down)">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down)">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7" descr="card2"/>
          <p:cNvPicPr>
            <a:picLocks noChangeAspect="1" noChangeArrowheads="1"/>
          </p:cNvPicPr>
          <p:nvPr/>
        </p:nvPicPr>
        <p:blipFill>
          <a:blip r:embed="rId3" cstate="print"/>
          <a:srcRect/>
          <a:stretch>
            <a:fillRect/>
          </a:stretch>
        </p:blipFill>
        <p:spPr bwMode="auto">
          <a:xfrm>
            <a:off x="714375" y="0"/>
            <a:ext cx="9182100" cy="6886575"/>
          </a:xfrm>
          <a:prstGeom prst="rect">
            <a:avLst/>
          </a:prstGeom>
          <a:noFill/>
          <a:ln w="9525">
            <a:noFill/>
            <a:miter lim="800000"/>
            <a:headEnd/>
            <a:tailEnd/>
          </a:ln>
        </p:spPr>
      </p:pic>
      <p:pic>
        <p:nvPicPr>
          <p:cNvPr id="9219" name="Picture 98" descr="card1"/>
          <p:cNvPicPr>
            <a:picLocks noChangeAspect="1" noChangeArrowheads="1"/>
          </p:cNvPicPr>
          <p:nvPr/>
        </p:nvPicPr>
        <p:blipFill>
          <a:blip r:embed="rId4" cstate="print">
            <a:clrChange>
              <a:clrFrom>
                <a:srgbClr val="000000"/>
              </a:clrFrom>
              <a:clrTo>
                <a:srgbClr val="000000">
                  <a:alpha val="0"/>
                </a:srgbClr>
              </a:clrTo>
            </a:clrChange>
          </a:blip>
          <a:srcRect l="66908" r="11307" b="5602"/>
          <a:stretch>
            <a:fillRect/>
          </a:stretch>
        </p:blipFill>
        <p:spPr bwMode="auto">
          <a:xfrm>
            <a:off x="71438" y="0"/>
            <a:ext cx="2000250" cy="6500813"/>
          </a:xfrm>
          <a:prstGeom prst="rect">
            <a:avLst/>
          </a:prstGeom>
          <a:noFill/>
          <a:ln w="9525">
            <a:noFill/>
            <a:miter lim="800000"/>
            <a:headEnd/>
            <a:tailEnd/>
          </a:ln>
        </p:spPr>
      </p:pic>
      <p:pic>
        <p:nvPicPr>
          <p:cNvPr id="9220" name="Picture 34" descr="Untitled-6"/>
          <p:cNvPicPr>
            <a:picLocks noChangeAspect="1" noChangeArrowheads="1"/>
          </p:cNvPicPr>
          <p:nvPr/>
        </p:nvPicPr>
        <p:blipFill>
          <a:blip r:embed="rId5" cstate="print"/>
          <a:srcRect l="79356"/>
          <a:stretch>
            <a:fillRect/>
          </a:stretch>
        </p:blipFill>
        <p:spPr bwMode="auto">
          <a:xfrm>
            <a:off x="214313" y="-28575"/>
            <a:ext cx="1609725" cy="6886575"/>
          </a:xfrm>
          <a:prstGeom prst="rect">
            <a:avLst/>
          </a:prstGeom>
          <a:noFill/>
          <a:ln w="9525">
            <a:noFill/>
            <a:miter lim="800000"/>
            <a:headEnd/>
            <a:tailEnd/>
          </a:ln>
        </p:spPr>
      </p:pic>
      <p:pic>
        <p:nvPicPr>
          <p:cNvPr id="9221" name="Picture 35" descr="card5"/>
          <p:cNvPicPr>
            <a:picLocks noChangeAspect="1" noChangeArrowheads="1"/>
          </p:cNvPicPr>
          <p:nvPr/>
        </p:nvPicPr>
        <p:blipFill>
          <a:blip r:embed="rId6" cstate="print"/>
          <a:srcRect l="82158"/>
          <a:stretch>
            <a:fillRect/>
          </a:stretch>
        </p:blipFill>
        <p:spPr bwMode="auto">
          <a:xfrm>
            <a:off x="71438" y="-28575"/>
            <a:ext cx="1638300" cy="6886575"/>
          </a:xfrm>
          <a:prstGeom prst="rect">
            <a:avLst/>
          </a:prstGeom>
          <a:noFill/>
          <a:ln w="9525">
            <a:noFill/>
            <a:miter lim="800000"/>
            <a:headEnd/>
            <a:tailEnd/>
          </a:ln>
        </p:spPr>
      </p:pic>
      <p:pic>
        <p:nvPicPr>
          <p:cNvPr id="9222" name="Picture 36" descr="card4"/>
          <p:cNvPicPr>
            <a:picLocks noChangeAspect="1" noChangeArrowheads="1"/>
          </p:cNvPicPr>
          <p:nvPr/>
        </p:nvPicPr>
        <p:blipFill>
          <a:blip r:embed="rId7" cstate="print"/>
          <a:srcRect l="82158"/>
          <a:stretch>
            <a:fillRect/>
          </a:stretch>
        </p:blipFill>
        <p:spPr bwMode="auto">
          <a:xfrm>
            <a:off x="0" y="0"/>
            <a:ext cx="1638300" cy="6886575"/>
          </a:xfrm>
          <a:prstGeom prst="rect">
            <a:avLst/>
          </a:prstGeom>
          <a:noFill/>
          <a:ln w="9525">
            <a:noFill/>
            <a:miter lim="800000"/>
            <a:headEnd/>
            <a:tailEnd/>
          </a:ln>
        </p:spPr>
      </p:pic>
      <p:pic>
        <p:nvPicPr>
          <p:cNvPr id="9223" name="Picture 37" descr="card2"/>
          <p:cNvPicPr>
            <a:picLocks noChangeAspect="1" noChangeArrowheads="1"/>
          </p:cNvPicPr>
          <p:nvPr/>
        </p:nvPicPr>
        <p:blipFill>
          <a:blip r:embed="rId3" cstate="print"/>
          <a:srcRect l="82988" r="6224"/>
          <a:stretch>
            <a:fillRect/>
          </a:stretch>
        </p:blipFill>
        <p:spPr bwMode="auto">
          <a:xfrm>
            <a:off x="71438" y="0"/>
            <a:ext cx="990600" cy="6886575"/>
          </a:xfrm>
          <a:prstGeom prst="rect">
            <a:avLst/>
          </a:prstGeom>
          <a:noFill/>
          <a:ln w="9525">
            <a:noFill/>
            <a:miter lim="800000"/>
            <a:headEnd/>
            <a:tailEnd/>
          </a:ln>
        </p:spPr>
      </p:pic>
      <p:pic>
        <p:nvPicPr>
          <p:cNvPr id="9224" name="Picture 38" descr="card1"/>
          <p:cNvPicPr>
            <a:picLocks noChangeAspect="1" noChangeArrowheads="1"/>
          </p:cNvPicPr>
          <p:nvPr/>
        </p:nvPicPr>
        <p:blipFill>
          <a:blip r:embed="rId4" cstate="print"/>
          <a:srcRect l="83818" r="8714"/>
          <a:stretch>
            <a:fillRect/>
          </a:stretch>
        </p:blipFill>
        <p:spPr bwMode="auto">
          <a:xfrm>
            <a:off x="0" y="-1191"/>
            <a:ext cx="685800" cy="6886575"/>
          </a:xfrm>
          <a:prstGeom prst="rect">
            <a:avLst/>
          </a:prstGeom>
          <a:noFill/>
          <a:ln w="9525">
            <a:noFill/>
            <a:miter lim="800000"/>
            <a:headEnd/>
            <a:tailEnd/>
          </a:ln>
        </p:spPr>
      </p:pic>
      <p:sp>
        <p:nvSpPr>
          <p:cNvPr id="9225" name="Rectangle 1"/>
          <p:cNvSpPr>
            <a:spLocks noChangeArrowheads="1"/>
          </p:cNvSpPr>
          <p:nvPr/>
        </p:nvSpPr>
        <p:spPr bwMode="auto">
          <a:xfrm>
            <a:off x="1824038" y="3507065"/>
            <a:ext cx="7067550" cy="369332"/>
          </a:xfrm>
          <a:prstGeom prst="rect">
            <a:avLst/>
          </a:prstGeom>
          <a:noFill/>
          <a:ln w="9525">
            <a:noFill/>
            <a:miter lim="800000"/>
            <a:headEnd/>
            <a:tailEnd/>
          </a:ln>
        </p:spPr>
        <p:txBody>
          <a:bodyPr anchor="ctr">
            <a:spAutoFit/>
          </a:bodyPr>
          <a:lstStyle/>
          <a:p>
            <a:pPr eaLnBrk="0" hangingPunct="0">
              <a:spcBef>
                <a:spcPct val="50000"/>
              </a:spcBef>
              <a:buClr>
                <a:srgbClr val="FF0080"/>
              </a:buClr>
              <a:tabLst>
                <a:tab pos="457200" algn="l"/>
              </a:tabLst>
            </a:pPr>
            <a:endParaRPr lang="ar-SA" dirty="0">
              <a:solidFill>
                <a:srgbClr val="5D7E9D"/>
              </a:solidFill>
              <a:cs typeface="Traditional Arabic" pitchFamily="2" charset="-78"/>
            </a:endParaRPr>
          </a:p>
        </p:txBody>
      </p:sp>
      <p:sp>
        <p:nvSpPr>
          <p:cNvPr id="9226" name="Rectangle 14"/>
          <p:cNvSpPr>
            <a:spLocks noChangeArrowheads="1"/>
          </p:cNvSpPr>
          <p:nvPr/>
        </p:nvSpPr>
        <p:spPr bwMode="auto">
          <a:xfrm>
            <a:off x="5090822" y="357188"/>
            <a:ext cx="184731" cy="646331"/>
          </a:xfrm>
          <a:prstGeom prst="rect">
            <a:avLst/>
          </a:prstGeom>
          <a:noFill/>
          <a:ln w="9525">
            <a:noFill/>
            <a:miter lim="800000"/>
            <a:headEnd/>
            <a:tailEnd/>
          </a:ln>
        </p:spPr>
        <p:txBody>
          <a:bodyPr wrap="none">
            <a:spAutoFit/>
          </a:bodyPr>
          <a:lstStyle/>
          <a:p>
            <a:pPr algn="ctr" rtl="0" eaLnBrk="0" hangingPunct="0">
              <a:spcBef>
                <a:spcPct val="50000"/>
              </a:spcBef>
              <a:tabLst>
                <a:tab pos="457200" algn="l"/>
              </a:tabLst>
            </a:pPr>
            <a:endParaRPr lang="en-US" sz="3600" dirty="0">
              <a:solidFill>
                <a:srgbClr val="F2FDF7"/>
              </a:solidFill>
            </a:endParaRPr>
          </a:p>
        </p:txBody>
      </p:sp>
      <p:sp>
        <p:nvSpPr>
          <p:cNvPr id="11" name="عنوان 10"/>
          <p:cNvSpPr>
            <a:spLocks noGrp="1"/>
          </p:cNvSpPr>
          <p:nvPr>
            <p:ph type="title"/>
          </p:nvPr>
        </p:nvSpPr>
        <p:spPr>
          <a:xfrm>
            <a:off x="2071688" y="274638"/>
            <a:ext cx="6615112" cy="994122"/>
          </a:xfrm>
        </p:spPr>
        <p:txBody>
          <a:bodyPr/>
          <a:lstStyle/>
          <a:p>
            <a:r>
              <a:rPr lang="ar-SA" sz="3600" b="1" dirty="0" smtClean="0">
                <a:solidFill>
                  <a:schemeClr val="bg2"/>
                </a:solidFill>
              </a:rPr>
              <a:t>كيفية كتابة سيرة ذاتية ناجحة؟</a:t>
            </a:r>
            <a:endParaRPr lang="ar-SA" sz="3600" b="1" dirty="0">
              <a:solidFill>
                <a:schemeClr val="bg2"/>
              </a:solidFill>
            </a:endParaRPr>
          </a:p>
        </p:txBody>
      </p:sp>
      <p:sp>
        <p:nvSpPr>
          <p:cNvPr id="16" name="عنصر نائب للمحتوى 15"/>
          <p:cNvSpPr>
            <a:spLocks noGrp="1"/>
          </p:cNvSpPr>
          <p:nvPr>
            <p:ph idx="1"/>
          </p:nvPr>
        </p:nvSpPr>
        <p:spPr>
          <a:xfrm>
            <a:off x="2071688" y="1268760"/>
            <a:ext cx="6964808" cy="4698880"/>
          </a:xfrm>
        </p:spPr>
        <p:txBody>
          <a:bodyPr/>
          <a:lstStyle/>
          <a:p>
            <a:pPr marL="457200" indent="-457200" algn="r" rtl="1">
              <a:buFont typeface="+mj-lt"/>
              <a:buAutoNum type="arabicPeriod"/>
            </a:pPr>
            <a:r>
              <a:rPr lang="ar-SA" sz="2000" b="1" dirty="0" smtClean="0">
                <a:solidFill>
                  <a:schemeClr val="bg1"/>
                </a:solidFill>
              </a:rPr>
              <a:t>توضيح جميع التواريخ والأماكن المذكورة.</a:t>
            </a:r>
          </a:p>
          <a:p>
            <a:pPr marL="457200" indent="-457200" algn="r" rtl="1">
              <a:buFont typeface="+mj-lt"/>
              <a:buAutoNum type="arabicPeriod"/>
            </a:pPr>
            <a:r>
              <a:rPr lang="ar-SA" sz="2000" b="1" dirty="0" smtClean="0">
                <a:solidFill>
                  <a:schemeClr val="bg1"/>
                </a:solidFill>
              </a:rPr>
              <a:t>مراعاة تناسب مكونات السيرة والتناسب مع الهدف.</a:t>
            </a:r>
          </a:p>
          <a:p>
            <a:pPr marL="457200" indent="-457200" algn="r" rtl="1">
              <a:buFont typeface="+mj-lt"/>
              <a:buAutoNum type="arabicPeriod"/>
            </a:pPr>
            <a:r>
              <a:rPr lang="ar-SA" sz="2000" b="1" dirty="0" smtClean="0">
                <a:solidFill>
                  <a:schemeClr val="bg1"/>
                </a:solidFill>
              </a:rPr>
              <a:t>اهتمام بالمعلومات المتعلقة بالموضوع.</a:t>
            </a:r>
          </a:p>
          <a:p>
            <a:pPr marL="457200" indent="-457200" algn="r" rtl="1">
              <a:buFont typeface="+mj-lt"/>
              <a:buAutoNum type="arabicPeriod"/>
            </a:pPr>
            <a:r>
              <a:rPr lang="ar-SA" sz="2000" b="1" dirty="0" smtClean="0">
                <a:solidFill>
                  <a:schemeClr val="bg1"/>
                </a:solidFill>
              </a:rPr>
              <a:t>مناسبة طول السيرة الذاتية.</a:t>
            </a:r>
          </a:p>
          <a:p>
            <a:pPr marL="457200" indent="-457200" algn="r" rtl="1">
              <a:buFont typeface="+mj-lt"/>
              <a:buAutoNum type="arabicPeriod"/>
            </a:pPr>
            <a:r>
              <a:rPr lang="ar-SA" sz="2000" b="1" dirty="0" smtClean="0">
                <a:solidFill>
                  <a:schemeClr val="bg1"/>
                </a:solidFill>
              </a:rPr>
              <a:t>الدقة في الكتابة و التنظيم.</a:t>
            </a:r>
          </a:p>
          <a:p>
            <a:pPr marL="457200" indent="-457200" algn="r" rtl="1">
              <a:buFont typeface="+mj-lt"/>
              <a:buAutoNum type="arabicPeriod"/>
            </a:pPr>
            <a:r>
              <a:rPr lang="ar-SA" sz="2000" b="1" dirty="0" smtClean="0">
                <a:solidFill>
                  <a:schemeClr val="bg1"/>
                </a:solidFill>
              </a:rPr>
              <a:t>استعمل العناوين الرئيسية و الفرعية.</a:t>
            </a:r>
          </a:p>
          <a:p>
            <a:pPr marL="457200" indent="-457200" algn="r" rtl="1">
              <a:buFont typeface="+mj-lt"/>
              <a:buAutoNum type="arabicPeriod"/>
            </a:pPr>
            <a:r>
              <a:rPr lang="ar-SA" sz="2000" b="1" dirty="0" smtClean="0">
                <a:solidFill>
                  <a:schemeClr val="bg1"/>
                </a:solidFill>
              </a:rPr>
              <a:t>لا تكتب سيرة ذاتية او </a:t>
            </a:r>
            <a:r>
              <a:rPr lang="en-US" sz="2000" b="1" dirty="0" smtClean="0">
                <a:solidFill>
                  <a:schemeClr val="bg1"/>
                </a:solidFill>
              </a:rPr>
              <a:t>CV </a:t>
            </a:r>
            <a:r>
              <a:rPr lang="ar-SA" sz="2000" b="1" dirty="0">
                <a:solidFill>
                  <a:schemeClr val="bg1"/>
                </a:solidFill>
              </a:rPr>
              <a:t> </a:t>
            </a:r>
            <a:r>
              <a:rPr lang="ar-SA" sz="2000" b="1" dirty="0" smtClean="0">
                <a:solidFill>
                  <a:schemeClr val="bg1"/>
                </a:solidFill>
              </a:rPr>
              <a:t>في البداية او في أي مكان اخر.</a:t>
            </a:r>
          </a:p>
          <a:p>
            <a:pPr marL="457200" indent="-457200" algn="r" rtl="1">
              <a:buFont typeface="+mj-lt"/>
              <a:buAutoNum type="arabicPeriod"/>
            </a:pPr>
            <a:r>
              <a:rPr lang="ar-SA" sz="2000" b="1" dirty="0" smtClean="0">
                <a:solidFill>
                  <a:schemeClr val="bg1"/>
                </a:solidFill>
              </a:rPr>
              <a:t>اختصر بدون اخلال.</a:t>
            </a:r>
          </a:p>
          <a:p>
            <a:pPr marL="457200" indent="-457200" algn="r" rtl="1">
              <a:buFont typeface="+mj-lt"/>
              <a:buAutoNum type="arabicPeriod"/>
            </a:pPr>
            <a:r>
              <a:rPr lang="ar-SA" sz="2000" b="1" dirty="0" smtClean="0">
                <a:solidFill>
                  <a:schemeClr val="bg1"/>
                </a:solidFill>
              </a:rPr>
              <a:t>اتباع النسق المعروف للسيرة.</a:t>
            </a:r>
          </a:p>
          <a:p>
            <a:pPr marL="0" indent="0" algn="r" rtl="1">
              <a:buNone/>
            </a:pPr>
            <a:r>
              <a:rPr lang="ar-SA" sz="2000" b="1" dirty="0" smtClean="0">
                <a:solidFill>
                  <a:schemeClr val="bg1"/>
                </a:solidFill>
              </a:rPr>
              <a:t>11. صياغة الهدف الوظيفي .</a:t>
            </a:r>
          </a:p>
          <a:p>
            <a:pPr marL="0" indent="0" algn="r" rtl="1">
              <a:buNone/>
            </a:pPr>
            <a:r>
              <a:rPr lang="ar-SA" sz="2000" b="1" dirty="0" smtClean="0">
                <a:solidFill>
                  <a:schemeClr val="bg1"/>
                </a:solidFill>
              </a:rPr>
              <a:t>12. المرفقات.</a:t>
            </a:r>
          </a:p>
          <a:p>
            <a:endParaRPr lang="ar-SA" dirty="0" smtClean="0"/>
          </a:p>
        </p:txBody>
      </p:sp>
      <p:pic>
        <p:nvPicPr>
          <p:cNvPr id="17" name="Picture 40"/>
          <p:cNvPicPr>
            <a:picLocks noChangeAspect="1" noChangeArrowheads="1" noCrop="1"/>
          </p:cNvPicPr>
          <p:nvPr/>
        </p:nvPicPr>
        <p:blipFill>
          <a:blip r:embed="rId8" cstate="print">
            <a:extLst>
              <a:ext uri="{28A0092B-C50C-407E-A947-70E740481C1C}">
                <a14:useLocalDpi xmlns:a14="http://schemas.microsoft.com/office/drawing/2010/main" val="0"/>
              </a:ext>
            </a:extLst>
          </a:blip>
          <a:stretch>
            <a:fillRect/>
          </a:stretch>
        </p:blipFill>
        <p:spPr bwMode="auto">
          <a:xfrm>
            <a:off x="3424" y="1804888"/>
            <a:ext cx="2068264" cy="34143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down)">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wipe(down)">
                                      <p:cBhvr>
                                        <p:cTn id="12" dur="500"/>
                                        <p:tgtEl>
                                          <p:spTgt spid="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wipe(down)">
                                      <p:cBhvr>
                                        <p:cTn id="17" dur="500"/>
                                        <p:tgtEl>
                                          <p:spTgt spid="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wipe(down)">
                                      <p:cBhvr>
                                        <p:cTn id="22" dur="500"/>
                                        <p:tgtEl>
                                          <p:spTgt spid="1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Effect transition="in" filter="wipe(down)">
                                      <p:cBhvr>
                                        <p:cTn id="27" dur="500"/>
                                        <p:tgtEl>
                                          <p:spTgt spid="1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6">
                                            <p:txEl>
                                              <p:pRg st="5" end="5"/>
                                            </p:txEl>
                                          </p:spTgt>
                                        </p:tgtEl>
                                        <p:attrNameLst>
                                          <p:attrName>style.visibility</p:attrName>
                                        </p:attrNameLst>
                                      </p:cBhvr>
                                      <p:to>
                                        <p:strVal val="visible"/>
                                      </p:to>
                                    </p:set>
                                    <p:animEffect transition="in" filter="wipe(down)">
                                      <p:cBhvr>
                                        <p:cTn id="32" dur="500"/>
                                        <p:tgtEl>
                                          <p:spTgt spid="1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6">
                                            <p:txEl>
                                              <p:pRg st="6" end="6"/>
                                            </p:txEl>
                                          </p:spTgt>
                                        </p:tgtEl>
                                        <p:attrNameLst>
                                          <p:attrName>style.visibility</p:attrName>
                                        </p:attrNameLst>
                                      </p:cBhvr>
                                      <p:to>
                                        <p:strVal val="visible"/>
                                      </p:to>
                                    </p:set>
                                    <p:animEffect transition="in" filter="wipe(down)">
                                      <p:cBhvr>
                                        <p:cTn id="37" dur="500"/>
                                        <p:tgtEl>
                                          <p:spTgt spid="1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6">
                                            <p:txEl>
                                              <p:pRg st="7" end="7"/>
                                            </p:txEl>
                                          </p:spTgt>
                                        </p:tgtEl>
                                        <p:attrNameLst>
                                          <p:attrName>style.visibility</p:attrName>
                                        </p:attrNameLst>
                                      </p:cBhvr>
                                      <p:to>
                                        <p:strVal val="visible"/>
                                      </p:to>
                                    </p:set>
                                    <p:animEffect transition="in" filter="wipe(down)">
                                      <p:cBhvr>
                                        <p:cTn id="42" dur="500"/>
                                        <p:tgtEl>
                                          <p:spTgt spid="1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6">
                                            <p:txEl>
                                              <p:pRg st="8" end="8"/>
                                            </p:txEl>
                                          </p:spTgt>
                                        </p:tgtEl>
                                        <p:attrNameLst>
                                          <p:attrName>style.visibility</p:attrName>
                                        </p:attrNameLst>
                                      </p:cBhvr>
                                      <p:to>
                                        <p:strVal val="visible"/>
                                      </p:to>
                                    </p:set>
                                    <p:animEffect transition="in" filter="wipe(down)">
                                      <p:cBhvr>
                                        <p:cTn id="47" dur="500"/>
                                        <p:tgtEl>
                                          <p:spTgt spid="1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6">
                                            <p:txEl>
                                              <p:pRg st="9" end="9"/>
                                            </p:txEl>
                                          </p:spTgt>
                                        </p:tgtEl>
                                        <p:attrNameLst>
                                          <p:attrName>style.visibility</p:attrName>
                                        </p:attrNameLst>
                                      </p:cBhvr>
                                      <p:to>
                                        <p:strVal val="visible"/>
                                      </p:to>
                                    </p:set>
                                    <p:animEffect transition="in" filter="wipe(down)">
                                      <p:cBhvr>
                                        <p:cTn id="52" dur="500"/>
                                        <p:tgtEl>
                                          <p:spTgt spid="1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6">
                                            <p:txEl>
                                              <p:pRg st="10" end="10"/>
                                            </p:txEl>
                                          </p:spTgt>
                                        </p:tgtEl>
                                        <p:attrNameLst>
                                          <p:attrName>style.visibility</p:attrName>
                                        </p:attrNameLst>
                                      </p:cBhvr>
                                      <p:to>
                                        <p:strVal val="visible"/>
                                      </p:to>
                                    </p:set>
                                    <p:animEffect transition="in" filter="wipe(down)">
                                      <p:cBhvr>
                                        <p:cTn id="57" dur="500"/>
                                        <p:tgtEl>
                                          <p:spTgt spid="1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2123" y="1417637"/>
            <a:ext cx="4376141" cy="4956861"/>
          </a:xfrm>
        </p:spPr>
      </p:pic>
    </p:spTree>
    <p:extLst>
      <p:ext uri="{BB962C8B-B14F-4D97-AF65-F5344CB8AC3E}">
        <p14:creationId xmlns:p14="http://schemas.microsoft.com/office/powerpoint/2010/main" val="1428048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18" name="Picture 57" descr="card2"/>
          <p:cNvPicPr>
            <a:picLocks noChangeAspect="1" noChangeArrowheads="1"/>
          </p:cNvPicPr>
          <p:nvPr/>
        </p:nvPicPr>
        <p:blipFill>
          <a:blip r:embed="rId3" cstate="print"/>
          <a:srcRect/>
          <a:stretch>
            <a:fillRect/>
          </a:stretch>
        </p:blipFill>
        <p:spPr bwMode="auto">
          <a:xfrm>
            <a:off x="684503" y="-1"/>
            <a:ext cx="9182100" cy="6886575"/>
          </a:xfrm>
          <a:prstGeom prst="rect">
            <a:avLst/>
          </a:prstGeom>
          <a:noFill/>
          <a:ln w="9525">
            <a:noFill/>
            <a:miter lim="800000"/>
            <a:headEnd/>
            <a:tailEnd/>
          </a:ln>
        </p:spPr>
      </p:pic>
      <p:pic>
        <p:nvPicPr>
          <p:cNvPr id="9219" name="Picture 98" descr="card1"/>
          <p:cNvPicPr>
            <a:picLocks noChangeAspect="1" noChangeArrowheads="1"/>
          </p:cNvPicPr>
          <p:nvPr/>
        </p:nvPicPr>
        <p:blipFill>
          <a:blip r:embed="rId4" cstate="print">
            <a:clrChange>
              <a:clrFrom>
                <a:srgbClr val="000000"/>
              </a:clrFrom>
              <a:clrTo>
                <a:srgbClr val="000000">
                  <a:alpha val="0"/>
                </a:srgbClr>
              </a:clrTo>
            </a:clrChange>
          </a:blip>
          <a:srcRect l="66908" r="11307" b="5602"/>
          <a:stretch>
            <a:fillRect/>
          </a:stretch>
        </p:blipFill>
        <p:spPr bwMode="auto">
          <a:xfrm>
            <a:off x="71438" y="0"/>
            <a:ext cx="2000250" cy="6500813"/>
          </a:xfrm>
          <a:prstGeom prst="rect">
            <a:avLst/>
          </a:prstGeom>
          <a:noFill/>
          <a:ln w="9525">
            <a:noFill/>
            <a:miter lim="800000"/>
            <a:headEnd/>
            <a:tailEnd/>
          </a:ln>
        </p:spPr>
      </p:pic>
      <p:pic>
        <p:nvPicPr>
          <p:cNvPr id="9220" name="Picture 34" descr="Untitled-6"/>
          <p:cNvPicPr>
            <a:picLocks noChangeAspect="1" noChangeArrowheads="1"/>
          </p:cNvPicPr>
          <p:nvPr/>
        </p:nvPicPr>
        <p:blipFill>
          <a:blip r:embed="rId5" cstate="print"/>
          <a:srcRect l="79356"/>
          <a:stretch>
            <a:fillRect/>
          </a:stretch>
        </p:blipFill>
        <p:spPr bwMode="auto">
          <a:xfrm>
            <a:off x="214313" y="-28575"/>
            <a:ext cx="1609725" cy="6886575"/>
          </a:xfrm>
          <a:prstGeom prst="rect">
            <a:avLst/>
          </a:prstGeom>
          <a:noFill/>
          <a:ln w="9525">
            <a:noFill/>
            <a:miter lim="800000"/>
            <a:headEnd/>
            <a:tailEnd/>
          </a:ln>
        </p:spPr>
      </p:pic>
      <p:pic>
        <p:nvPicPr>
          <p:cNvPr id="9221" name="Picture 35" descr="card5"/>
          <p:cNvPicPr>
            <a:picLocks noChangeAspect="1" noChangeArrowheads="1"/>
          </p:cNvPicPr>
          <p:nvPr/>
        </p:nvPicPr>
        <p:blipFill>
          <a:blip r:embed="rId6" cstate="print"/>
          <a:srcRect l="82158"/>
          <a:stretch>
            <a:fillRect/>
          </a:stretch>
        </p:blipFill>
        <p:spPr bwMode="auto">
          <a:xfrm>
            <a:off x="71438" y="-28575"/>
            <a:ext cx="1638300" cy="6886575"/>
          </a:xfrm>
          <a:prstGeom prst="rect">
            <a:avLst/>
          </a:prstGeom>
          <a:noFill/>
          <a:ln w="9525">
            <a:noFill/>
            <a:miter lim="800000"/>
            <a:headEnd/>
            <a:tailEnd/>
          </a:ln>
        </p:spPr>
      </p:pic>
      <p:pic>
        <p:nvPicPr>
          <p:cNvPr id="9222" name="Picture 36" descr="card4"/>
          <p:cNvPicPr>
            <a:picLocks noChangeAspect="1" noChangeArrowheads="1"/>
          </p:cNvPicPr>
          <p:nvPr/>
        </p:nvPicPr>
        <p:blipFill>
          <a:blip r:embed="rId7" cstate="print"/>
          <a:srcRect l="82158"/>
          <a:stretch>
            <a:fillRect/>
          </a:stretch>
        </p:blipFill>
        <p:spPr bwMode="auto">
          <a:xfrm>
            <a:off x="0" y="0"/>
            <a:ext cx="1638300" cy="6886575"/>
          </a:xfrm>
          <a:prstGeom prst="rect">
            <a:avLst/>
          </a:prstGeom>
          <a:noFill/>
          <a:ln w="9525">
            <a:noFill/>
            <a:miter lim="800000"/>
            <a:headEnd/>
            <a:tailEnd/>
          </a:ln>
        </p:spPr>
      </p:pic>
      <p:pic>
        <p:nvPicPr>
          <p:cNvPr id="9223" name="Picture 37" descr="card2"/>
          <p:cNvPicPr>
            <a:picLocks noChangeAspect="1" noChangeArrowheads="1"/>
          </p:cNvPicPr>
          <p:nvPr/>
        </p:nvPicPr>
        <p:blipFill>
          <a:blip r:embed="rId3" cstate="print"/>
          <a:srcRect l="82988" r="6224"/>
          <a:stretch>
            <a:fillRect/>
          </a:stretch>
        </p:blipFill>
        <p:spPr bwMode="auto">
          <a:xfrm>
            <a:off x="71438" y="0"/>
            <a:ext cx="990600" cy="6886575"/>
          </a:xfrm>
          <a:prstGeom prst="rect">
            <a:avLst/>
          </a:prstGeom>
          <a:noFill/>
          <a:ln w="9525">
            <a:noFill/>
            <a:miter lim="800000"/>
            <a:headEnd/>
            <a:tailEnd/>
          </a:ln>
        </p:spPr>
      </p:pic>
      <p:pic>
        <p:nvPicPr>
          <p:cNvPr id="9224" name="Picture 38" descr="card1"/>
          <p:cNvPicPr>
            <a:picLocks noChangeAspect="1" noChangeArrowheads="1"/>
          </p:cNvPicPr>
          <p:nvPr/>
        </p:nvPicPr>
        <p:blipFill>
          <a:blip r:embed="rId4" cstate="print"/>
          <a:srcRect l="83818" r="8714"/>
          <a:stretch>
            <a:fillRect/>
          </a:stretch>
        </p:blipFill>
        <p:spPr bwMode="auto">
          <a:xfrm>
            <a:off x="0" y="0"/>
            <a:ext cx="685800" cy="6886575"/>
          </a:xfrm>
          <a:prstGeom prst="rect">
            <a:avLst/>
          </a:prstGeom>
          <a:noFill/>
          <a:ln w="9525">
            <a:noFill/>
            <a:miter lim="800000"/>
            <a:headEnd/>
            <a:tailEnd/>
          </a:ln>
        </p:spPr>
      </p:pic>
      <p:sp>
        <p:nvSpPr>
          <p:cNvPr id="9225" name="Rectangle 1"/>
          <p:cNvSpPr>
            <a:spLocks noChangeArrowheads="1"/>
          </p:cNvSpPr>
          <p:nvPr/>
        </p:nvSpPr>
        <p:spPr bwMode="auto">
          <a:xfrm>
            <a:off x="1824038" y="3507065"/>
            <a:ext cx="7067550" cy="369332"/>
          </a:xfrm>
          <a:prstGeom prst="rect">
            <a:avLst/>
          </a:prstGeom>
          <a:noFill/>
          <a:ln w="9525">
            <a:noFill/>
            <a:miter lim="800000"/>
            <a:headEnd/>
            <a:tailEnd/>
          </a:ln>
        </p:spPr>
        <p:txBody>
          <a:bodyPr anchor="ctr">
            <a:spAutoFit/>
          </a:bodyPr>
          <a:lstStyle/>
          <a:p>
            <a:pPr eaLnBrk="0" hangingPunct="0">
              <a:spcBef>
                <a:spcPct val="50000"/>
              </a:spcBef>
              <a:buClr>
                <a:srgbClr val="FF0080"/>
              </a:buClr>
              <a:tabLst>
                <a:tab pos="457200" algn="l"/>
              </a:tabLst>
            </a:pPr>
            <a:endParaRPr lang="ar-SA" dirty="0">
              <a:solidFill>
                <a:srgbClr val="5D7E9D"/>
              </a:solidFill>
              <a:cs typeface="Traditional Arabic" pitchFamily="2" charset="-78"/>
            </a:endParaRPr>
          </a:p>
        </p:txBody>
      </p:sp>
      <p:sp>
        <p:nvSpPr>
          <p:cNvPr id="9226" name="Rectangle 14"/>
          <p:cNvSpPr>
            <a:spLocks noChangeArrowheads="1"/>
          </p:cNvSpPr>
          <p:nvPr/>
        </p:nvSpPr>
        <p:spPr bwMode="auto">
          <a:xfrm>
            <a:off x="5090822" y="357188"/>
            <a:ext cx="184731" cy="646331"/>
          </a:xfrm>
          <a:prstGeom prst="rect">
            <a:avLst/>
          </a:prstGeom>
          <a:noFill/>
          <a:ln w="9525">
            <a:noFill/>
            <a:miter lim="800000"/>
            <a:headEnd/>
            <a:tailEnd/>
          </a:ln>
        </p:spPr>
        <p:txBody>
          <a:bodyPr wrap="none">
            <a:spAutoFit/>
          </a:bodyPr>
          <a:lstStyle/>
          <a:p>
            <a:pPr algn="ctr" rtl="0" eaLnBrk="0" hangingPunct="0">
              <a:spcBef>
                <a:spcPct val="50000"/>
              </a:spcBef>
              <a:tabLst>
                <a:tab pos="457200" algn="l"/>
              </a:tabLst>
            </a:pPr>
            <a:endParaRPr lang="en-US" sz="3600" dirty="0">
              <a:solidFill>
                <a:srgbClr val="F2FDF7"/>
              </a:solidFill>
            </a:endParaRPr>
          </a:p>
        </p:txBody>
      </p:sp>
      <p:sp>
        <p:nvSpPr>
          <p:cNvPr id="11" name="عنوان 10"/>
          <p:cNvSpPr>
            <a:spLocks noGrp="1"/>
          </p:cNvSpPr>
          <p:nvPr>
            <p:ph type="title"/>
          </p:nvPr>
        </p:nvSpPr>
        <p:spPr>
          <a:xfrm>
            <a:off x="2071688" y="197385"/>
            <a:ext cx="6819900" cy="1143000"/>
          </a:xfrm>
        </p:spPr>
        <p:txBody>
          <a:bodyPr/>
          <a:lstStyle/>
          <a:p>
            <a:r>
              <a:rPr lang="ar-SA" sz="3200" b="1" dirty="0" smtClean="0">
                <a:solidFill>
                  <a:schemeClr val="bg2"/>
                </a:solidFill>
              </a:rPr>
              <a:t>أخطاء ينبغي أن نتفادها للحصول على سيرة ذاتية احترافية</a:t>
            </a:r>
            <a:endParaRPr lang="ar-SA" sz="3200" b="1" dirty="0">
              <a:solidFill>
                <a:schemeClr val="bg2"/>
              </a:solidFill>
            </a:endParaRPr>
          </a:p>
        </p:txBody>
      </p:sp>
      <p:graphicFrame>
        <p:nvGraphicFramePr>
          <p:cNvPr id="2" name="عنصر نائب للمحتوى 1"/>
          <p:cNvGraphicFramePr>
            <a:graphicFrameLocks noGrp="1"/>
          </p:cNvGraphicFramePr>
          <p:nvPr>
            <p:ph idx="1"/>
            <p:extLst>
              <p:ext uri="{D42A27DB-BD31-4B8C-83A1-F6EECF244321}">
                <p14:modId xmlns:p14="http://schemas.microsoft.com/office/powerpoint/2010/main" val="1088102660"/>
              </p:ext>
            </p:extLst>
          </p:nvPr>
        </p:nvGraphicFramePr>
        <p:xfrm>
          <a:off x="2071688" y="1268760"/>
          <a:ext cx="6964808" cy="38733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5" name="Picture 18" descr="original_pencil_w"/>
          <p:cNvPicPr>
            <a:picLocks noChangeAspect="1" noChangeArrowheads="1" noCrop="1"/>
          </p:cNvPicPr>
          <p:nvPr/>
        </p:nvPicPr>
        <p:blipFill>
          <a:blip r:embed="rId13" cstate="print"/>
          <a:srcRect/>
          <a:stretch>
            <a:fillRect/>
          </a:stretch>
        </p:blipFill>
        <p:spPr bwMode="auto">
          <a:xfrm>
            <a:off x="2071686" y="4293096"/>
            <a:ext cx="1204170" cy="849036"/>
          </a:xfrm>
          <a:prstGeom prst="rect">
            <a:avLst/>
          </a:prstGeom>
          <a:noFill/>
        </p:spPr>
      </p:pic>
      <p:pic>
        <p:nvPicPr>
          <p:cNvPr id="1027" name="Picture 3"/>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2071688" y="1268760"/>
            <a:ext cx="1492200" cy="8640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AppData\Local\Microsoft\Windows\Temporary Internet Files\Content.IE5\4GZE1RXZ\MC900397386[1].wmf"/>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071688" y="2226569"/>
            <a:ext cx="1708224" cy="91439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er\AppData\Local\Microsoft\Windows\Temporary Internet Files\Content.IE5\Z9M0BBPG\MC900440424[1].wmf"/>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071688" y="3250407"/>
            <a:ext cx="1636216" cy="826666"/>
          </a:xfrm>
          <a:prstGeom prst="rect">
            <a:avLst/>
          </a:prstGeom>
          <a:noFill/>
          <a:extLst>
            <a:ext uri="{909E8E84-426E-40DD-AFC4-6F175D3DCCD1}">
              <a14:hiddenFill xmlns:a14="http://schemas.microsoft.com/office/drawing/2010/main">
                <a:solidFill>
                  <a:srgbClr val="FFFFFF"/>
                </a:solidFill>
              </a14:hiddenFill>
            </a:ext>
          </a:extLst>
        </p:spPr>
      </p:pic>
      <p:pic>
        <p:nvPicPr>
          <p:cNvPr id="9" name="صورة 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75856" y="5143500"/>
            <a:ext cx="3809603" cy="1357313"/>
          </a:xfrm>
          <a:prstGeom prst="rect">
            <a:avLst/>
          </a:prstGeom>
        </p:spPr>
      </p:pic>
    </p:spTree>
    <p:extLst>
      <p:ext uri="{BB962C8B-B14F-4D97-AF65-F5344CB8AC3E}">
        <p14:creationId xmlns:p14="http://schemas.microsoft.com/office/powerpoint/2010/main" val="3343066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graphicEl>
                                              <a:dgm id="{E464F534-956A-4CCC-9DDC-89CFCBD7C2F6}"/>
                                            </p:graphicEl>
                                          </p:spTgt>
                                        </p:tgtEl>
                                        <p:attrNameLst>
                                          <p:attrName>style.visibility</p:attrName>
                                        </p:attrNameLst>
                                      </p:cBhvr>
                                      <p:to>
                                        <p:strVal val="visible"/>
                                      </p:to>
                                    </p:set>
                                    <p:animEffect transition="in" filter="wipe(down)">
                                      <p:cBhvr>
                                        <p:cTn id="7" dur="500"/>
                                        <p:tgtEl>
                                          <p:spTgt spid="2">
                                            <p:graphicEl>
                                              <a:dgm id="{E464F534-956A-4CCC-9DDC-89CFCBD7C2F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graphicEl>
                                              <a:dgm id="{983A93F2-FFD5-441B-A4E8-B9DEB604F947}"/>
                                            </p:graphicEl>
                                          </p:spTgt>
                                        </p:tgtEl>
                                        <p:attrNameLst>
                                          <p:attrName>style.visibility</p:attrName>
                                        </p:attrNameLst>
                                      </p:cBhvr>
                                      <p:to>
                                        <p:strVal val="visible"/>
                                      </p:to>
                                    </p:set>
                                    <p:animEffect transition="in" filter="wipe(down)">
                                      <p:cBhvr>
                                        <p:cTn id="12" dur="500"/>
                                        <p:tgtEl>
                                          <p:spTgt spid="2">
                                            <p:graphicEl>
                                              <a:dgm id="{983A93F2-FFD5-441B-A4E8-B9DEB604F94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graphicEl>
                                              <a:dgm id="{BCC80611-645E-4E29-AA48-D4323C43B28C}"/>
                                            </p:graphicEl>
                                          </p:spTgt>
                                        </p:tgtEl>
                                        <p:attrNameLst>
                                          <p:attrName>style.visibility</p:attrName>
                                        </p:attrNameLst>
                                      </p:cBhvr>
                                      <p:to>
                                        <p:strVal val="visible"/>
                                      </p:to>
                                    </p:set>
                                    <p:animEffect transition="in" filter="wipe(down)">
                                      <p:cBhvr>
                                        <p:cTn id="17" dur="500"/>
                                        <p:tgtEl>
                                          <p:spTgt spid="2">
                                            <p:graphicEl>
                                              <a:dgm id="{BCC80611-645E-4E29-AA48-D4323C43B28C}"/>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graphicEl>
                                              <a:dgm id="{301CAB93-4E57-4D4D-9A6E-3FCDA301C546}"/>
                                            </p:graphicEl>
                                          </p:spTgt>
                                        </p:tgtEl>
                                        <p:attrNameLst>
                                          <p:attrName>style.visibility</p:attrName>
                                        </p:attrNameLst>
                                      </p:cBhvr>
                                      <p:to>
                                        <p:strVal val="visible"/>
                                      </p:to>
                                    </p:set>
                                    <p:animEffect transition="in" filter="wipe(down)">
                                      <p:cBhvr>
                                        <p:cTn id="22" dur="500"/>
                                        <p:tgtEl>
                                          <p:spTgt spid="2">
                                            <p:graphicEl>
                                              <a:dgm id="{301CAB93-4E57-4D4D-9A6E-3FCDA301C54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18" name="Picture 57" descr="card2"/>
          <p:cNvPicPr>
            <a:picLocks noChangeAspect="1" noChangeArrowheads="1"/>
          </p:cNvPicPr>
          <p:nvPr/>
        </p:nvPicPr>
        <p:blipFill>
          <a:blip r:embed="rId3" cstate="print"/>
          <a:srcRect/>
          <a:stretch>
            <a:fillRect/>
          </a:stretch>
        </p:blipFill>
        <p:spPr bwMode="auto">
          <a:xfrm>
            <a:off x="684503" y="-1"/>
            <a:ext cx="9182100" cy="6886575"/>
          </a:xfrm>
          <a:prstGeom prst="rect">
            <a:avLst/>
          </a:prstGeom>
          <a:noFill/>
          <a:ln w="9525">
            <a:noFill/>
            <a:miter lim="800000"/>
            <a:headEnd/>
            <a:tailEnd/>
          </a:ln>
        </p:spPr>
      </p:pic>
      <p:pic>
        <p:nvPicPr>
          <p:cNvPr id="9219" name="Picture 98" descr="card1"/>
          <p:cNvPicPr>
            <a:picLocks noChangeAspect="1" noChangeArrowheads="1"/>
          </p:cNvPicPr>
          <p:nvPr/>
        </p:nvPicPr>
        <p:blipFill>
          <a:blip r:embed="rId4" cstate="print">
            <a:clrChange>
              <a:clrFrom>
                <a:srgbClr val="000000"/>
              </a:clrFrom>
              <a:clrTo>
                <a:srgbClr val="000000">
                  <a:alpha val="0"/>
                </a:srgbClr>
              </a:clrTo>
            </a:clrChange>
          </a:blip>
          <a:srcRect l="66908" r="11307" b="5602"/>
          <a:stretch>
            <a:fillRect/>
          </a:stretch>
        </p:blipFill>
        <p:spPr bwMode="auto">
          <a:xfrm>
            <a:off x="71438" y="0"/>
            <a:ext cx="2000250" cy="6500813"/>
          </a:xfrm>
          <a:prstGeom prst="rect">
            <a:avLst/>
          </a:prstGeom>
          <a:noFill/>
          <a:ln w="9525">
            <a:noFill/>
            <a:miter lim="800000"/>
            <a:headEnd/>
            <a:tailEnd/>
          </a:ln>
        </p:spPr>
      </p:pic>
      <p:pic>
        <p:nvPicPr>
          <p:cNvPr id="9220" name="Picture 34" descr="Untitled-6"/>
          <p:cNvPicPr>
            <a:picLocks noChangeAspect="1" noChangeArrowheads="1"/>
          </p:cNvPicPr>
          <p:nvPr/>
        </p:nvPicPr>
        <p:blipFill>
          <a:blip r:embed="rId5" cstate="print"/>
          <a:srcRect l="79356"/>
          <a:stretch>
            <a:fillRect/>
          </a:stretch>
        </p:blipFill>
        <p:spPr bwMode="auto">
          <a:xfrm>
            <a:off x="214313" y="-28575"/>
            <a:ext cx="1609725" cy="6886575"/>
          </a:xfrm>
          <a:prstGeom prst="rect">
            <a:avLst/>
          </a:prstGeom>
          <a:noFill/>
          <a:ln w="9525">
            <a:noFill/>
            <a:miter lim="800000"/>
            <a:headEnd/>
            <a:tailEnd/>
          </a:ln>
        </p:spPr>
      </p:pic>
      <p:pic>
        <p:nvPicPr>
          <p:cNvPr id="9221" name="Picture 35" descr="card5"/>
          <p:cNvPicPr>
            <a:picLocks noChangeAspect="1" noChangeArrowheads="1"/>
          </p:cNvPicPr>
          <p:nvPr/>
        </p:nvPicPr>
        <p:blipFill>
          <a:blip r:embed="rId6" cstate="print"/>
          <a:srcRect l="82158"/>
          <a:stretch>
            <a:fillRect/>
          </a:stretch>
        </p:blipFill>
        <p:spPr bwMode="auto">
          <a:xfrm>
            <a:off x="71438" y="-28575"/>
            <a:ext cx="1638300" cy="6886575"/>
          </a:xfrm>
          <a:prstGeom prst="rect">
            <a:avLst/>
          </a:prstGeom>
          <a:noFill/>
          <a:ln w="9525">
            <a:noFill/>
            <a:miter lim="800000"/>
            <a:headEnd/>
            <a:tailEnd/>
          </a:ln>
        </p:spPr>
      </p:pic>
      <p:pic>
        <p:nvPicPr>
          <p:cNvPr id="9222" name="Picture 36" descr="card4"/>
          <p:cNvPicPr>
            <a:picLocks noChangeAspect="1" noChangeArrowheads="1"/>
          </p:cNvPicPr>
          <p:nvPr/>
        </p:nvPicPr>
        <p:blipFill>
          <a:blip r:embed="rId7" cstate="print"/>
          <a:srcRect l="82158"/>
          <a:stretch>
            <a:fillRect/>
          </a:stretch>
        </p:blipFill>
        <p:spPr bwMode="auto">
          <a:xfrm>
            <a:off x="0" y="0"/>
            <a:ext cx="1638300" cy="6886575"/>
          </a:xfrm>
          <a:prstGeom prst="rect">
            <a:avLst/>
          </a:prstGeom>
          <a:noFill/>
          <a:ln w="9525">
            <a:noFill/>
            <a:miter lim="800000"/>
            <a:headEnd/>
            <a:tailEnd/>
          </a:ln>
        </p:spPr>
      </p:pic>
      <p:pic>
        <p:nvPicPr>
          <p:cNvPr id="9223" name="Picture 37" descr="card2"/>
          <p:cNvPicPr>
            <a:picLocks noChangeAspect="1" noChangeArrowheads="1"/>
          </p:cNvPicPr>
          <p:nvPr/>
        </p:nvPicPr>
        <p:blipFill>
          <a:blip r:embed="rId3" cstate="print"/>
          <a:srcRect l="82988" r="6224"/>
          <a:stretch>
            <a:fillRect/>
          </a:stretch>
        </p:blipFill>
        <p:spPr bwMode="auto">
          <a:xfrm>
            <a:off x="71438" y="0"/>
            <a:ext cx="990600" cy="6886575"/>
          </a:xfrm>
          <a:prstGeom prst="rect">
            <a:avLst/>
          </a:prstGeom>
          <a:noFill/>
          <a:ln w="9525">
            <a:noFill/>
            <a:miter lim="800000"/>
            <a:headEnd/>
            <a:tailEnd/>
          </a:ln>
        </p:spPr>
      </p:pic>
      <p:pic>
        <p:nvPicPr>
          <p:cNvPr id="9224" name="Picture 38" descr="card1"/>
          <p:cNvPicPr>
            <a:picLocks noChangeAspect="1" noChangeArrowheads="1"/>
          </p:cNvPicPr>
          <p:nvPr/>
        </p:nvPicPr>
        <p:blipFill>
          <a:blip r:embed="rId4" cstate="print"/>
          <a:srcRect l="83818" r="8714"/>
          <a:stretch>
            <a:fillRect/>
          </a:stretch>
        </p:blipFill>
        <p:spPr bwMode="auto">
          <a:xfrm>
            <a:off x="0" y="0"/>
            <a:ext cx="685800" cy="6886575"/>
          </a:xfrm>
          <a:prstGeom prst="rect">
            <a:avLst/>
          </a:prstGeom>
          <a:noFill/>
          <a:ln w="9525">
            <a:noFill/>
            <a:miter lim="800000"/>
            <a:headEnd/>
            <a:tailEnd/>
          </a:ln>
        </p:spPr>
      </p:pic>
      <p:sp>
        <p:nvSpPr>
          <p:cNvPr id="9225" name="Rectangle 1"/>
          <p:cNvSpPr>
            <a:spLocks noChangeArrowheads="1"/>
          </p:cNvSpPr>
          <p:nvPr/>
        </p:nvSpPr>
        <p:spPr bwMode="auto">
          <a:xfrm>
            <a:off x="1824038" y="3507065"/>
            <a:ext cx="7067550" cy="369332"/>
          </a:xfrm>
          <a:prstGeom prst="rect">
            <a:avLst/>
          </a:prstGeom>
          <a:noFill/>
          <a:ln w="9525">
            <a:noFill/>
            <a:miter lim="800000"/>
            <a:headEnd/>
            <a:tailEnd/>
          </a:ln>
        </p:spPr>
        <p:txBody>
          <a:bodyPr anchor="ctr">
            <a:spAutoFit/>
          </a:bodyPr>
          <a:lstStyle/>
          <a:p>
            <a:pPr eaLnBrk="0" hangingPunct="0">
              <a:spcBef>
                <a:spcPct val="50000"/>
              </a:spcBef>
              <a:buClr>
                <a:srgbClr val="FF0080"/>
              </a:buClr>
              <a:tabLst>
                <a:tab pos="457200" algn="l"/>
              </a:tabLst>
            </a:pPr>
            <a:endParaRPr lang="ar-SA" dirty="0">
              <a:solidFill>
                <a:srgbClr val="5D7E9D"/>
              </a:solidFill>
              <a:cs typeface="Traditional Arabic" pitchFamily="2" charset="-78"/>
            </a:endParaRPr>
          </a:p>
        </p:txBody>
      </p:sp>
      <p:sp>
        <p:nvSpPr>
          <p:cNvPr id="9226" name="Rectangle 14"/>
          <p:cNvSpPr>
            <a:spLocks noChangeArrowheads="1"/>
          </p:cNvSpPr>
          <p:nvPr/>
        </p:nvSpPr>
        <p:spPr bwMode="auto">
          <a:xfrm>
            <a:off x="5090822" y="357188"/>
            <a:ext cx="184731" cy="646331"/>
          </a:xfrm>
          <a:prstGeom prst="rect">
            <a:avLst/>
          </a:prstGeom>
          <a:noFill/>
          <a:ln w="9525">
            <a:noFill/>
            <a:miter lim="800000"/>
            <a:headEnd/>
            <a:tailEnd/>
          </a:ln>
        </p:spPr>
        <p:txBody>
          <a:bodyPr wrap="none">
            <a:spAutoFit/>
          </a:bodyPr>
          <a:lstStyle/>
          <a:p>
            <a:pPr algn="ctr" rtl="0" eaLnBrk="0" hangingPunct="0">
              <a:spcBef>
                <a:spcPct val="50000"/>
              </a:spcBef>
              <a:tabLst>
                <a:tab pos="457200" algn="l"/>
              </a:tabLst>
            </a:pPr>
            <a:endParaRPr lang="en-US" sz="3600" dirty="0">
              <a:solidFill>
                <a:srgbClr val="F2FDF7"/>
              </a:solidFill>
            </a:endParaRPr>
          </a:p>
        </p:txBody>
      </p:sp>
      <p:sp>
        <p:nvSpPr>
          <p:cNvPr id="11" name="عنوان 10"/>
          <p:cNvSpPr>
            <a:spLocks noGrp="1"/>
          </p:cNvSpPr>
          <p:nvPr>
            <p:ph type="title"/>
          </p:nvPr>
        </p:nvSpPr>
        <p:spPr>
          <a:xfrm>
            <a:off x="2071688" y="180499"/>
            <a:ext cx="6819900" cy="1143000"/>
          </a:xfrm>
        </p:spPr>
        <p:txBody>
          <a:bodyPr/>
          <a:lstStyle/>
          <a:p>
            <a:r>
              <a:rPr lang="ar-SA" sz="3200" b="1" dirty="0" smtClean="0">
                <a:solidFill>
                  <a:schemeClr val="bg2"/>
                </a:solidFill>
              </a:rPr>
              <a:t>تابع أخطاء ينبغي أن نتفادها للحصول</a:t>
            </a:r>
            <a:br>
              <a:rPr lang="ar-SA" sz="3200" b="1" dirty="0" smtClean="0">
                <a:solidFill>
                  <a:schemeClr val="bg2"/>
                </a:solidFill>
              </a:rPr>
            </a:br>
            <a:r>
              <a:rPr lang="ar-SA" sz="3200" b="1" dirty="0" smtClean="0">
                <a:solidFill>
                  <a:schemeClr val="bg2"/>
                </a:solidFill>
              </a:rPr>
              <a:t> على سيرة ذاتية احترافية</a:t>
            </a:r>
            <a:endParaRPr lang="ar-SA" sz="3200" b="1" dirty="0">
              <a:solidFill>
                <a:schemeClr val="bg2"/>
              </a:solidFill>
            </a:endParaRPr>
          </a:p>
        </p:txBody>
      </p:sp>
      <p:graphicFrame>
        <p:nvGraphicFramePr>
          <p:cNvPr id="2" name="عنصر نائب للمحتوى 1"/>
          <p:cNvGraphicFramePr>
            <a:graphicFrameLocks noGrp="1"/>
          </p:cNvGraphicFramePr>
          <p:nvPr>
            <p:ph idx="1"/>
            <p:extLst>
              <p:ext uri="{D42A27DB-BD31-4B8C-83A1-F6EECF244321}">
                <p14:modId xmlns:p14="http://schemas.microsoft.com/office/powerpoint/2010/main" val="3531129248"/>
              </p:ext>
            </p:extLst>
          </p:nvPr>
        </p:nvGraphicFramePr>
        <p:xfrm>
          <a:off x="2071688" y="1268760"/>
          <a:ext cx="6964808" cy="38733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5" name="Picture 18"/>
          <p:cNvPicPr>
            <a:picLocks noChangeAspect="1" noChangeArrowheads="1" noCrop="1"/>
          </p:cNvPicPr>
          <p:nvPr/>
        </p:nvPicPr>
        <p:blipFill>
          <a:blip r:embed="rId13" cstate="print">
            <a:extLst>
              <a:ext uri="{28A0092B-C50C-407E-A947-70E740481C1C}">
                <a14:useLocalDpi xmlns:a14="http://schemas.microsoft.com/office/drawing/2010/main" val="0"/>
              </a:ext>
            </a:extLst>
          </a:blip>
          <a:stretch>
            <a:fillRect/>
          </a:stretch>
        </p:blipFill>
        <p:spPr bwMode="auto">
          <a:xfrm>
            <a:off x="2071686" y="4293096"/>
            <a:ext cx="1708225" cy="849036"/>
          </a:xfrm>
          <a:prstGeom prst="rect">
            <a:avLst/>
          </a:prstGeom>
          <a:noFill/>
        </p:spPr>
      </p:pic>
      <p:pic>
        <p:nvPicPr>
          <p:cNvPr id="1028"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2071688" y="2348880"/>
            <a:ext cx="1564208" cy="78346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2071688" y="3281945"/>
            <a:ext cx="1708223" cy="826666"/>
          </a:xfrm>
          <a:prstGeom prst="rect">
            <a:avLst/>
          </a:prstGeom>
          <a:noFill/>
          <a:extLst>
            <a:ext uri="{909E8E84-426E-40DD-AFC4-6F175D3DCCD1}">
              <a14:hiddenFill xmlns:a14="http://schemas.microsoft.com/office/drawing/2010/main">
                <a:solidFill>
                  <a:srgbClr val="FFFFFF"/>
                </a:solidFill>
              </a14:hiddenFill>
            </a:ext>
          </a:extLst>
        </p:spPr>
      </p:pic>
      <p:pic>
        <p:nvPicPr>
          <p:cNvPr id="3" name="صورة 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71686" y="1268759"/>
            <a:ext cx="1348186" cy="957809"/>
          </a:xfrm>
          <a:prstGeom prst="rect">
            <a:avLst/>
          </a:prstGeom>
        </p:spPr>
      </p:pic>
      <p:pic>
        <p:nvPicPr>
          <p:cNvPr id="2050"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452813" y="5142132"/>
            <a:ext cx="3810000" cy="135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113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graphicEl>
                                              <a:dgm id="{8914CA6A-8BCD-4DE9-8CF3-B0E7906383D0}"/>
                                            </p:graphicEl>
                                          </p:spTgt>
                                        </p:tgtEl>
                                        <p:attrNameLst>
                                          <p:attrName>style.visibility</p:attrName>
                                        </p:attrNameLst>
                                      </p:cBhvr>
                                      <p:to>
                                        <p:strVal val="visible"/>
                                      </p:to>
                                    </p:set>
                                    <p:animEffect transition="in" filter="wipe(down)">
                                      <p:cBhvr>
                                        <p:cTn id="7" dur="500"/>
                                        <p:tgtEl>
                                          <p:spTgt spid="2">
                                            <p:graphicEl>
                                              <a:dgm id="{8914CA6A-8BCD-4DE9-8CF3-B0E7906383D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graphicEl>
                                              <a:dgm id="{983A93F2-FFD5-441B-A4E8-B9DEB604F947}"/>
                                            </p:graphicEl>
                                          </p:spTgt>
                                        </p:tgtEl>
                                        <p:attrNameLst>
                                          <p:attrName>style.visibility</p:attrName>
                                        </p:attrNameLst>
                                      </p:cBhvr>
                                      <p:to>
                                        <p:strVal val="visible"/>
                                      </p:to>
                                    </p:set>
                                    <p:animEffect transition="in" filter="wipe(down)">
                                      <p:cBhvr>
                                        <p:cTn id="12" dur="500"/>
                                        <p:tgtEl>
                                          <p:spTgt spid="2">
                                            <p:graphicEl>
                                              <a:dgm id="{983A93F2-FFD5-441B-A4E8-B9DEB604F94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graphicEl>
                                              <a:dgm id="{2A39381A-3F06-40BC-AEC4-AD424CF79669}"/>
                                            </p:graphicEl>
                                          </p:spTgt>
                                        </p:tgtEl>
                                        <p:attrNameLst>
                                          <p:attrName>style.visibility</p:attrName>
                                        </p:attrNameLst>
                                      </p:cBhvr>
                                      <p:to>
                                        <p:strVal val="visible"/>
                                      </p:to>
                                    </p:set>
                                    <p:animEffect transition="in" filter="wipe(down)">
                                      <p:cBhvr>
                                        <p:cTn id="17" dur="500"/>
                                        <p:tgtEl>
                                          <p:spTgt spid="2">
                                            <p:graphicEl>
                                              <a:dgm id="{2A39381A-3F06-40BC-AEC4-AD424CF7966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graphicEl>
                                              <a:dgm id="{1347C023-E6AA-42D9-BF53-9D7EEBBC1E24}"/>
                                            </p:graphicEl>
                                          </p:spTgt>
                                        </p:tgtEl>
                                        <p:attrNameLst>
                                          <p:attrName>style.visibility</p:attrName>
                                        </p:attrNameLst>
                                      </p:cBhvr>
                                      <p:to>
                                        <p:strVal val="visible"/>
                                      </p:to>
                                    </p:set>
                                    <p:animEffect transition="in" filter="wipe(down)">
                                      <p:cBhvr>
                                        <p:cTn id="22" dur="500"/>
                                        <p:tgtEl>
                                          <p:spTgt spid="2">
                                            <p:graphicEl>
                                              <a:dgm id="{1347C023-E6AA-42D9-BF53-9D7EEBBC1E2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18" name="Picture 57" descr="card2"/>
          <p:cNvPicPr>
            <a:picLocks noChangeAspect="1" noChangeArrowheads="1"/>
          </p:cNvPicPr>
          <p:nvPr/>
        </p:nvPicPr>
        <p:blipFill>
          <a:blip r:embed="rId3" cstate="print"/>
          <a:srcRect/>
          <a:stretch>
            <a:fillRect/>
          </a:stretch>
        </p:blipFill>
        <p:spPr bwMode="auto">
          <a:xfrm>
            <a:off x="684503" y="-1"/>
            <a:ext cx="9182100" cy="6886575"/>
          </a:xfrm>
          <a:prstGeom prst="rect">
            <a:avLst/>
          </a:prstGeom>
          <a:noFill/>
          <a:ln w="9525">
            <a:noFill/>
            <a:miter lim="800000"/>
            <a:headEnd/>
            <a:tailEnd/>
          </a:ln>
        </p:spPr>
      </p:pic>
      <p:pic>
        <p:nvPicPr>
          <p:cNvPr id="9219" name="Picture 98" descr="card1"/>
          <p:cNvPicPr>
            <a:picLocks noChangeAspect="1" noChangeArrowheads="1"/>
          </p:cNvPicPr>
          <p:nvPr/>
        </p:nvPicPr>
        <p:blipFill>
          <a:blip r:embed="rId4" cstate="print">
            <a:clrChange>
              <a:clrFrom>
                <a:srgbClr val="000000"/>
              </a:clrFrom>
              <a:clrTo>
                <a:srgbClr val="000000">
                  <a:alpha val="0"/>
                </a:srgbClr>
              </a:clrTo>
            </a:clrChange>
          </a:blip>
          <a:srcRect l="66908" r="11307" b="5602"/>
          <a:stretch>
            <a:fillRect/>
          </a:stretch>
        </p:blipFill>
        <p:spPr bwMode="auto">
          <a:xfrm>
            <a:off x="71438" y="0"/>
            <a:ext cx="1566862" cy="6500813"/>
          </a:xfrm>
          <a:prstGeom prst="rect">
            <a:avLst/>
          </a:prstGeom>
          <a:noFill/>
          <a:ln w="9525">
            <a:noFill/>
            <a:miter lim="800000"/>
            <a:headEnd/>
            <a:tailEnd/>
          </a:ln>
        </p:spPr>
      </p:pic>
      <p:pic>
        <p:nvPicPr>
          <p:cNvPr id="9220" name="Picture 34" descr="Untitled-6"/>
          <p:cNvPicPr>
            <a:picLocks noChangeAspect="1" noChangeArrowheads="1"/>
          </p:cNvPicPr>
          <p:nvPr/>
        </p:nvPicPr>
        <p:blipFill>
          <a:blip r:embed="rId5" cstate="print"/>
          <a:srcRect l="79356"/>
          <a:stretch>
            <a:fillRect/>
          </a:stretch>
        </p:blipFill>
        <p:spPr bwMode="auto">
          <a:xfrm>
            <a:off x="214313" y="-28575"/>
            <a:ext cx="1609725" cy="6886575"/>
          </a:xfrm>
          <a:prstGeom prst="rect">
            <a:avLst/>
          </a:prstGeom>
          <a:noFill/>
          <a:ln w="9525">
            <a:noFill/>
            <a:miter lim="800000"/>
            <a:headEnd/>
            <a:tailEnd/>
          </a:ln>
        </p:spPr>
      </p:pic>
      <p:pic>
        <p:nvPicPr>
          <p:cNvPr id="9221" name="Picture 35" descr="card5"/>
          <p:cNvPicPr>
            <a:picLocks noChangeAspect="1" noChangeArrowheads="1"/>
          </p:cNvPicPr>
          <p:nvPr/>
        </p:nvPicPr>
        <p:blipFill>
          <a:blip r:embed="rId6" cstate="print"/>
          <a:srcRect l="82158"/>
          <a:stretch>
            <a:fillRect/>
          </a:stretch>
        </p:blipFill>
        <p:spPr bwMode="auto">
          <a:xfrm>
            <a:off x="71438" y="-28575"/>
            <a:ext cx="1752600" cy="6886575"/>
          </a:xfrm>
          <a:prstGeom prst="rect">
            <a:avLst/>
          </a:prstGeom>
          <a:noFill/>
          <a:ln w="9525">
            <a:noFill/>
            <a:miter lim="800000"/>
            <a:headEnd/>
            <a:tailEnd/>
          </a:ln>
        </p:spPr>
      </p:pic>
      <p:pic>
        <p:nvPicPr>
          <p:cNvPr id="9222" name="Picture 36" descr="card4"/>
          <p:cNvPicPr>
            <a:picLocks noChangeAspect="1" noChangeArrowheads="1"/>
          </p:cNvPicPr>
          <p:nvPr/>
        </p:nvPicPr>
        <p:blipFill>
          <a:blip r:embed="rId7" cstate="print"/>
          <a:srcRect l="82158"/>
          <a:stretch>
            <a:fillRect/>
          </a:stretch>
        </p:blipFill>
        <p:spPr bwMode="auto">
          <a:xfrm>
            <a:off x="-14560" y="0"/>
            <a:ext cx="1638300" cy="6886575"/>
          </a:xfrm>
          <a:prstGeom prst="rect">
            <a:avLst/>
          </a:prstGeom>
          <a:noFill/>
          <a:ln w="9525">
            <a:noFill/>
            <a:miter lim="800000"/>
            <a:headEnd/>
            <a:tailEnd/>
          </a:ln>
        </p:spPr>
      </p:pic>
      <p:pic>
        <p:nvPicPr>
          <p:cNvPr id="9223" name="Picture 37" descr="card2"/>
          <p:cNvPicPr>
            <a:picLocks noChangeAspect="1" noChangeArrowheads="1"/>
          </p:cNvPicPr>
          <p:nvPr/>
        </p:nvPicPr>
        <p:blipFill>
          <a:blip r:embed="rId3" cstate="print"/>
          <a:srcRect l="82988" r="6224"/>
          <a:stretch>
            <a:fillRect/>
          </a:stretch>
        </p:blipFill>
        <p:spPr bwMode="auto">
          <a:xfrm>
            <a:off x="17190" y="-22200"/>
            <a:ext cx="990600" cy="6886575"/>
          </a:xfrm>
          <a:prstGeom prst="rect">
            <a:avLst/>
          </a:prstGeom>
          <a:noFill/>
          <a:ln w="9525">
            <a:noFill/>
            <a:miter lim="800000"/>
            <a:headEnd/>
            <a:tailEnd/>
          </a:ln>
        </p:spPr>
      </p:pic>
      <p:pic>
        <p:nvPicPr>
          <p:cNvPr id="9224" name="Picture 38" descr="card1"/>
          <p:cNvPicPr>
            <a:picLocks noChangeAspect="1" noChangeArrowheads="1"/>
          </p:cNvPicPr>
          <p:nvPr/>
        </p:nvPicPr>
        <p:blipFill>
          <a:blip r:embed="rId4" cstate="print"/>
          <a:srcRect l="83818" r="8714"/>
          <a:stretch>
            <a:fillRect/>
          </a:stretch>
        </p:blipFill>
        <p:spPr bwMode="auto">
          <a:xfrm>
            <a:off x="0" y="-28576"/>
            <a:ext cx="685800" cy="6886575"/>
          </a:xfrm>
          <a:prstGeom prst="rect">
            <a:avLst/>
          </a:prstGeom>
          <a:noFill/>
          <a:ln w="9525">
            <a:noFill/>
            <a:miter lim="800000"/>
            <a:headEnd/>
            <a:tailEnd/>
          </a:ln>
        </p:spPr>
      </p:pic>
      <p:sp>
        <p:nvSpPr>
          <p:cNvPr id="9225" name="Rectangle 1"/>
          <p:cNvSpPr>
            <a:spLocks noChangeArrowheads="1"/>
          </p:cNvSpPr>
          <p:nvPr/>
        </p:nvSpPr>
        <p:spPr bwMode="auto">
          <a:xfrm>
            <a:off x="1824038" y="3507065"/>
            <a:ext cx="7067550" cy="369332"/>
          </a:xfrm>
          <a:prstGeom prst="rect">
            <a:avLst/>
          </a:prstGeom>
          <a:noFill/>
          <a:ln w="9525">
            <a:noFill/>
            <a:miter lim="800000"/>
            <a:headEnd/>
            <a:tailEnd/>
          </a:ln>
        </p:spPr>
        <p:txBody>
          <a:bodyPr anchor="ctr">
            <a:spAutoFit/>
          </a:bodyPr>
          <a:lstStyle/>
          <a:p>
            <a:pPr eaLnBrk="0" hangingPunct="0">
              <a:spcBef>
                <a:spcPct val="50000"/>
              </a:spcBef>
              <a:buClr>
                <a:srgbClr val="FF0080"/>
              </a:buClr>
              <a:tabLst>
                <a:tab pos="457200" algn="l"/>
              </a:tabLst>
            </a:pPr>
            <a:endParaRPr lang="ar-SA" dirty="0">
              <a:solidFill>
                <a:srgbClr val="5D7E9D"/>
              </a:solidFill>
              <a:cs typeface="Traditional Arabic" pitchFamily="2" charset="-78"/>
            </a:endParaRPr>
          </a:p>
        </p:txBody>
      </p:sp>
      <p:sp>
        <p:nvSpPr>
          <p:cNvPr id="9226" name="Rectangle 14"/>
          <p:cNvSpPr>
            <a:spLocks noChangeArrowheads="1"/>
          </p:cNvSpPr>
          <p:nvPr/>
        </p:nvSpPr>
        <p:spPr bwMode="auto">
          <a:xfrm>
            <a:off x="5090822" y="357188"/>
            <a:ext cx="184731" cy="646331"/>
          </a:xfrm>
          <a:prstGeom prst="rect">
            <a:avLst/>
          </a:prstGeom>
          <a:noFill/>
          <a:ln w="9525">
            <a:noFill/>
            <a:miter lim="800000"/>
            <a:headEnd/>
            <a:tailEnd/>
          </a:ln>
        </p:spPr>
        <p:txBody>
          <a:bodyPr wrap="none">
            <a:spAutoFit/>
          </a:bodyPr>
          <a:lstStyle/>
          <a:p>
            <a:pPr algn="ctr" rtl="0" eaLnBrk="0" hangingPunct="0">
              <a:spcBef>
                <a:spcPct val="50000"/>
              </a:spcBef>
              <a:tabLst>
                <a:tab pos="457200" algn="l"/>
              </a:tabLst>
            </a:pPr>
            <a:endParaRPr lang="en-US" sz="3600" dirty="0">
              <a:solidFill>
                <a:srgbClr val="F2FDF7"/>
              </a:solidFill>
            </a:endParaRPr>
          </a:p>
        </p:txBody>
      </p:sp>
      <p:sp>
        <p:nvSpPr>
          <p:cNvPr id="11" name="عنوان 10"/>
          <p:cNvSpPr>
            <a:spLocks noGrp="1"/>
          </p:cNvSpPr>
          <p:nvPr>
            <p:ph type="title"/>
          </p:nvPr>
        </p:nvSpPr>
        <p:spPr>
          <a:xfrm>
            <a:off x="2107239" y="164408"/>
            <a:ext cx="6819900" cy="1143000"/>
          </a:xfrm>
        </p:spPr>
        <p:txBody>
          <a:bodyPr/>
          <a:lstStyle/>
          <a:p>
            <a:r>
              <a:rPr lang="ar-SA" sz="3200" b="1" dirty="0">
                <a:solidFill>
                  <a:schemeClr val="bg2"/>
                </a:solidFill>
              </a:rPr>
              <a:t>تابع أخطاء ينبغي أن نتفادها للحصول</a:t>
            </a:r>
            <a:br>
              <a:rPr lang="ar-SA" sz="3200" b="1" dirty="0">
                <a:solidFill>
                  <a:schemeClr val="bg2"/>
                </a:solidFill>
              </a:rPr>
            </a:br>
            <a:r>
              <a:rPr lang="ar-SA" sz="3200" b="1" dirty="0">
                <a:solidFill>
                  <a:schemeClr val="bg2"/>
                </a:solidFill>
              </a:rPr>
              <a:t> على سيرة ذاتية احترافية </a:t>
            </a:r>
          </a:p>
        </p:txBody>
      </p:sp>
      <p:graphicFrame>
        <p:nvGraphicFramePr>
          <p:cNvPr id="2" name="عنصر نائب للمحتوى 1"/>
          <p:cNvGraphicFramePr>
            <a:graphicFrameLocks noGrp="1"/>
          </p:cNvGraphicFramePr>
          <p:nvPr>
            <p:ph idx="1"/>
            <p:extLst>
              <p:ext uri="{D42A27DB-BD31-4B8C-83A1-F6EECF244321}">
                <p14:modId xmlns:p14="http://schemas.microsoft.com/office/powerpoint/2010/main" val="4218421588"/>
              </p:ext>
            </p:extLst>
          </p:nvPr>
        </p:nvGraphicFramePr>
        <p:xfrm>
          <a:off x="2071688" y="1268760"/>
          <a:ext cx="6964808" cy="38733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5" name="Picture 18"/>
          <p:cNvPicPr>
            <a:picLocks noChangeAspect="1" noChangeArrowheads="1" noCrop="1"/>
          </p:cNvPicPr>
          <p:nvPr/>
        </p:nvPicPr>
        <p:blipFill>
          <a:blip r:embed="rId13" cstate="print">
            <a:extLst>
              <a:ext uri="{28A0092B-C50C-407E-A947-70E740481C1C}">
                <a14:useLocalDpi xmlns:a14="http://schemas.microsoft.com/office/drawing/2010/main" val="0"/>
              </a:ext>
            </a:extLst>
          </a:blip>
          <a:stretch>
            <a:fillRect/>
          </a:stretch>
        </p:blipFill>
        <p:spPr bwMode="auto">
          <a:xfrm>
            <a:off x="2071686" y="4158356"/>
            <a:ext cx="1348186" cy="1070844"/>
          </a:xfrm>
          <a:prstGeom prst="rect">
            <a:avLst/>
          </a:prstGeom>
          <a:noFill/>
        </p:spPr>
      </p:pic>
      <p:pic>
        <p:nvPicPr>
          <p:cNvPr id="1028"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2107239" y="2226197"/>
            <a:ext cx="1345574" cy="91439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2107239" y="3250407"/>
            <a:ext cx="1332661" cy="826666"/>
          </a:xfrm>
          <a:prstGeom prst="rect">
            <a:avLst/>
          </a:prstGeom>
          <a:noFill/>
          <a:extLst>
            <a:ext uri="{909E8E84-426E-40DD-AFC4-6F175D3DCCD1}">
              <a14:hiddenFill xmlns:a14="http://schemas.microsoft.com/office/drawing/2010/main">
                <a:solidFill>
                  <a:srgbClr val="FFFFFF"/>
                </a:solidFill>
              </a14:hiddenFill>
            </a:ext>
          </a:extLst>
        </p:spPr>
      </p:pic>
      <p:pic>
        <p:nvPicPr>
          <p:cNvPr id="3" name="صورة 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107239" y="1268759"/>
            <a:ext cx="1345573" cy="957810"/>
          </a:xfrm>
          <a:prstGeom prst="rect">
            <a:avLst/>
          </a:prstGeom>
        </p:spPr>
      </p:pic>
      <p:pic>
        <p:nvPicPr>
          <p:cNvPr id="2050"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452813" y="5142132"/>
            <a:ext cx="3810000" cy="135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224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graphicEl>
                                              <a:dgm id="{8914CA6A-8BCD-4DE9-8CF3-B0E7906383D0}"/>
                                            </p:graphicEl>
                                          </p:spTgt>
                                        </p:tgtEl>
                                        <p:attrNameLst>
                                          <p:attrName>style.visibility</p:attrName>
                                        </p:attrNameLst>
                                      </p:cBhvr>
                                      <p:to>
                                        <p:strVal val="visible"/>
                                      </p:to>
                                    </p:set>
                                    <p:animEffect transition="in" filter="wipe(down)">
                                      <p:cBhvr>
                                        <p:cTn id="7" dur="500"/>
                                        <p:tgtEl>
                                          <p:spTgt spid="2">
                                            <p:graphicEl>
                                              <a:dgm id="{8914CA6A-8BCD-4DE9-8CF3-B0E7906383D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graphicEl>
                                              <a:dgm id="{983A93F2-FFD5-441B-A4E8-B9DEB604F947}"/>
                                            </p:graphicEl>
                                          </p:spTgt>
                                        </p:tgtEl>
                                        <p:attrNameLst>
                                          <p:attrName>style.visibility</p:attrName>
                                        </p:attrNameLst>
                                      </p:cBhvr>
                                      <p:to>
                                        <p:strVal val="visible"/>
                                      </p:to>
                                    </p:set>
                                    <p:animEffect transition="in" filter="wipe(down)">
                                      <p:cBhvr>
                                        <p:cTn id="12" dur="500"/>
                                        <p:tgtEl>
                                          <p:spTgt spid="2">
                                            <p:graphicEl>
                                              <a:dgm id="{983A93F2-FFD5-441B-A4E8-B9DEB604F94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graphicEl>
                                              <a:dgm id="{2A39381A-3F06-40BC-AEC4-AD424CF79669}"/>
                                            </p:graphicEl>
                                          </p:spTgt>
                                        </p:tgtEl>
                                        <p:attrNameLst>
                                          <p:attrName>style.visibility</p:attrName>
                                        </p:attrNameLst>
                                      </p:cBhvr>
                                      <p:to>
                                        <p:strVal val="visible"/>
                                      </p:to>
                                    </p:set>
                                    <p:animEffect transition="in" filter="wipe(down)">
                                      <p:cBhvr>
                                        <p:cTn id="17" dur="500"/>
                                        <p:tgtEl>
                                          <p:spTgt spid="2">
                                            <p:graphicEl>
                                              <a:dgm id="{2A39381A-3F06-40BC-AEC4-AD424CF7966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graphicEl>
                                              <a:dgm id="{1347C023-E6AA-42D9-BF53-9D7EEBBC1E24}"/>
                                            </p:graphicEl>
                                          </p:spTgt>
                                        </p:tgtEl>
                                        <p:attrNameLst>
                                          <p:attrName>style.visibility</p:attrName>
                                        </p:attrNameLst>
                                      </p:cBhvr>
                                      <p:to>
                                        <p:strVal val="visible"/>
                                      </p:to>
                                    </p:set>
                                    <p:animEffect transition="in" filter="wipe(down)">
                                      <p:cBhvr>
                                        <p:cTn id="22" dur="500"/>
                                        <p:tgtEl>
                                          <p:spTgt spid="2">
                                            <p:graphicEl>
                                              <a:dgm id="{1347C023-E6AA-42D9-BF53-9D7EEBBC1E2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2"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9774" y="70978"/>
            <a:ext cx="7036722" cy="668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76346" y="101848"/>
            <a:ext cx="246856"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9471" y="101848"/>
            <a:ext cx="375493" cy="697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8302" y="114300"/>
            <a:ext cx="438915" cy="695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1362" y="36326"/>
            <a:ext cx="758110" cy="707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057" y="107180"/>
            <a:ext cx="842246" cy="7024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9631" y="80200"/>
            <a:ext cx="820001" cy="6988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عنوان 5"/>
          <p:cNvSpPr>
            <a:spLocks noGrp="1"/>
          </p:cNvSpPr>
          <p:nvPr>
            <p:ph type="title"/>
          </p:nvPr>
        </p:nvSpPr>
        <p:spPr>
          <a:xfrm>
            <a:off x="1999774" y="274638"/>
            <a:ext cx="6687026" cy="1143000"/>
          </a:xfrm>
        </p:spPr>
        <p:txBody>
          <a:bodyPr/>
          <a:lstStyle/>
          <a:p>
            <a:endParaRPr lang="ar-SA" b="1" dirty="0">
              <a:solidFill>
                <a:srgbClr val="7030A0"/>
              </a:solidFill>
            </a:endParaRPr>
          </a:p>
        </p:txBody>
      </p:sp>
      <p:pic>
        <p:nvPicPr>
          <p:cNvPr id="4099" name="Picture 3"/>
          <p:cNvPicPr>
            <a:picLocks noGrp="1" noChangeAspect="1" noChangeArrowheads="1"/>
          </p:cNvPicPr>
          <p:nvPr>
            <p:ph idx="1"/>
          </p:nvPr>
        </p:nvPicPr>
        <p:blipFill>
          <a:blip r:embed="rId7" cstate="print">
            <a:extLst>
              <a:ext uri="{28A0092B-C50C-407E-A947-70E740481C1C}">
                <a14:useLocalDpi xmlns:a14="http://schemas.microsoft.com/office/drawing/2010/main" val="0"/>
              </a:ext>
            </a:extLst>
          </a:blip>
          <a:stretch>
            <a:fillRect/>
          </a:stretch>
        </p:blipFill>
        <p:spPr bwMode="auto">
          <a:xfrm>
            <a:off x="214121" y="114300"/>
            <a:ext cx="541456" cy="6997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04" y="65632"/>
            <a:ext cx="493712"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4676"/>
            <a:ext cx="439631" cy="7229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رسم تخطيطي 6"/>
          <p:cNvGraphicFramePr/>
          <p:nvPr>
            <p:extLst>
              <p:ext uri="{D42A27DB-BD31-4B8C-83A1-F6EECF244321}">
                <p14:modId xmlns:p14="http://schemas.microsoft.com/office/powerpoint/2010/main" val="3110503413"/>
              </p:ext>
            </p:extLst>
          </p:nvPr>
        </p:nvGraphicFramePr>
        <p:xfrm>
          <a:off x="2054964" y="274638"/>
          <a:ext cx="6769278" cy="687166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09096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graphicEl>
                                              <a:dgm id="{CEC1C22E-5D0D-42A1-85A9-71E0F34EB7EA}"/>
                                            </p:graphicEl>
                                          </p:spTgt>
                                        </p:tgtEl>
                                        <p:attrNameLst>
                                          <p:attrName>style.visibility</p:attrName>
                                        </p:attrNameLst>
                                      </p:cBhvr>
                                      <p:to>
                                        <p:strVal val="visible"/>
                                      </p:to>
                                    </p:set>
                                    <p:animEffect transition="in" filter="wheel(1)">
                                      <p:cBhvr>
                                        <p:cTn id="7" dur="2000"/>
                                        <p:tgtEl>
                                          <p:spTgt spid="7">
                                            <p:graphicEl>
                                              <a:dgm id="{CEC1C22E-5D0D-42A1-85A9-71E0F34EB7EA}"/>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graphicEl>
                                              <a:dgm id="{4FD3074F-5189-4401-8D43-2F89B0C4B5DA}"/>
                                            </p:graphicEl>
                                          </p:spTgt>
                                        </p:tgtEl>
                                        <p:attrNameLst>
                                          <p:attrName>style.visibility</p:attrName>
                                        </p:attrNameLst>
                                      </p:cBhvr>
                                      <p:to>
                                        <p:strVal val="visible"/>
                                      </p:to>
                                    </p:set>
                                    <p:animEffect transition="in" filter="wheel(1)">
                                      <p:cBhvr>
                                        <p:cTn id="10" dur="2000"/>
                                        <p:tgtEl>
                                          <p:spTgt spid="7">
                                            <p:graphicEl>
                                              <a:dgm id="{4FD3074F-5189-4401-8D43-2F89B0C4B5D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7">
                                            <p:graphicEl>
                                              <a:dgm id="{FD6E2178-041B-47DF-898E-06BB1E5100F4}"/>
                                            </p:graphicEl>
                                          </p:spTgt>
                                        </p:tgtEl>
                                        <p:attrNameLst>
                                          <p:attrName>style.visibility</p:attrName>
                                        </p:attrNameLst>
                                      </p:cBhvr>
                                      <p:to>
                                        <p:strVal val="visible"/>
                                      </p:to>
                                    </p:set>
                                    <p:animEffect transition="in" filter="wheel(1)">
                                      <p:cBhvr>
                                        <p:cTn id="15" dur="2000"/>
                                        <p:tgtEl>
                                          <p:spTgt spid="7">
                                            <p:graphicEl>
                                              <a:dgm id="{FD6E2178-041B-47DF-898E-06BB1E5100F4}"/>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7">
                                            <p:graphicEl>
                                              <a:dgm id="{49312568-3206-4311-B7A1-86161B971C57}"/>
                                            </p:graphicEl>
                                          </p:spTgt>
                                        </p:tgtEl>
                                        <p:attrNameLst>
                                          <p:attrName>style.visibility</p:attrName>
                                        </p:attrNameLst>
                                      </p:cBhvr>
                                      <p:to>
                                        <p:strVal val="visible"/>
                                      </p:to>
                                    </p:set>
                                    <p:animEffect transition="in" filter="wheel(1)">
                                      <p:cBhvr>
                                        <p:cTn id="18" dur="2000"/>
                                        <p:tgtEl>
                                          <p:spTgt spid="7">
                                            <p:graphicEl>
                                              <a:dgm id="{49312568-3206-4311-B7A1-86161B971C57}"/>
                                            </p:graphicEl>
                                          </p:spTgt>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7">
                                            <p:graphicEl>
                                              <a:dgm id="{DF0A9434-92EF-4364-B574-0B3B5A1F841F}"/>
                                            </p:graphicEl>
                                          </p:spTgt>
                                        </p:tgtEl>
                                        <p:attrNameLst>
                                          <p:attrName>style.visibility</p:attrName>
                                        </p:attrNameLst>
                                      </p:cBhvr>
                                      <p:to>
                                        <p:strVal val="visible"/>
                                      </p:to>
                                    </p:set>
                                    <p:animEffect transition="in" filter="wheel(1)">
                                      <p:cBhvr>
                                        <p:cTn id="21" dur="2000"/>
                                        <p:tgtEl>
                                          <p:spTgt spid="7">
                                            <p:graphicEl>
                                              <a:dgm id="{DF0A9434-92EF-4364-B574-0B3B5A1F841F}"/>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7">
                                            <p:graphicEl>
                                              <a:dgm id="{21113E4D-CB7E-4E5C-9E25-90BAF2517FE0}"/>
                                            </p:graphicEl>
                                          </p:spTgt>
                                        </p:tgtEl>
                                        <p:attrNameLst>
                                          <p:attrName>style.visibility</p:attrName>
                                        </p:attrNameLst>
                                      </p:cBhvr>
                                      <p:to>
                                        <p:strVal val="visible"/>
                                      </p:to>
                                    </p:set>
                                    <p:animEffect transition="in" filter="wheel(1)">
                                      <p:cBhvr>
                                        <p:cTn id="26" dur="2000"/>
                                        <p:tgtEl>
                                          <p:spTgt spid="7">
                                            <p:graphicEl>
                                              <a:dgm id="{21113E4D-CB7E-4E5C-9E25-90BAF2517FE0}"/>
                                            </p:graphicEl>
                                          </p:spTgt>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7">
                                            <p:graphicEl>
                                              <a:dgm id="{8B13B3C3-C15D-4E1E-8F22-FCEB68D1FD46}"/>
                                            </p:graphicEl>
                                          </p:spTgt>
                                        </p:tgtEl>
                                        <p:attrNameLst>
                                          <p:attrName>style.visibility</p:attrName>
                                        </p:attrNameLst>
                                      </p:cBhvr>
                                      <p:to>
                                        <p:strVal val="visible"/>
                                      </p:to>
                                    </p:set>
                                    <p:animEffect transition="in" filter="wheel(1)">
                                      <p:cBhvr>
                                        <p:cTn id="29" dur="2000"/>
                                        <p:tgtEl>
                                          <p:spTgt spid="7">
                                            <p:graphicEl>
                                              <a:dgm id="{8B13B3C3-C15D-4E1E-8F22-FCEB68D1FD46}"/>
                                            </p:graphicEl>
                                          </p:spTgt>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7">
                                            <p:graphicEl>
                                              <a:dgm id="{A687EFEE-F21C-4BAA-A123-8A04453D766A}"/>
                                            </p:graphicEl>
                                          </p:spTgt>
                                        </p:tgtEl>
                                        <p:attrNameLst>
                                          <p:attrName>style.visibility</p:attrName>
                                        </p:attrNameLst>
                                      </p:cBhvr>
                                      <p:to>
                                        <p:strVal val="visible"/>
                                      </p:to>
                                    </p:set>
                                    <p:animEffect transition="in" filter="wheel(1)">
                                      <p:cBhvr>
                                        <p:cTn id="32" dur="2000"/>
                                        <p:tgtEl>
                                          <p:spTgt spid="7">
                                            <p:graphicEl>
                                              <a:dgm id="{A687EFEE-F21C-4BAA-A123-8A04453D766A}"/>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7">
                                            <p:graphicEl>
                                              <a:dgm id="{BFC5BA23-DACC-455C-AD21-BF92960E93B9}"/>
                                            </p:graphicEl>
                                          </p:spTgt>
                                        </p:tgtEl>
                                        <p:attrNameLst>
                                          <p:attrName>style.visibility</p:attrName>
                                        </p:attrNameLst>
                                      </p:cBhvr>
                                      <p:to>
                                        <p:strVal val="visible"/>
                                      </p:to>
                                    </p:set>
                                    <p:animEffect transition="in" filter="wheel(1)">
                                      <p:cBhvr>
                                        <p:cTn id="37" dur="2000"/>
                                        <p:tgtEl>
                                          <p:spTgt spid="7">
                                            <p:graphicEl>
                                              <a:dgm id="{BFC5BA23-DACC-455C-AD21-BF92960E93B9}"/>
                                            </p:graphicEl>
                                          </p:spTgt>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7">
                                            <p:graphicEl>
                                              <a:dgm id="{0E4FF397-3401-48E3-A7F4-976AF68BAA04}"/>
                                            </p:graphicEl>
                                          </p:spTgt>
                                        </p:tgtEl>
                                        <p:attrNameLst>
                                          <p:attrName>style.visibility</p:attrName>
                                        </p:attrNameLst>
                                      </p:cBhvr>
                                      <p:to>
                                        <p:strVal val="visible"/>
                                      </p:to>
                                    </p:set>
                                    <p:animEffect transition="in" filter="wheel(1)">
                                      <p:cBhvr>
                                        <p:cTn id="40" dur="2000"/>
                                        <p:tgtEl>
                                          <p:spTgt spid="7">
                                            <p:graphicEl>
                                              <a:dgm id="{0E4FF397-3401-48E3-A7F4-976AF68BAA04}"/>
                                            </p:graphicEl>
                                          </p:spTgt>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7">
                                            <p:graphicEl>
                                              <a:dgm id="{F2B4C5E5-E960-4657-9C45-2AFC17B4BFBC}"/>
                                            </p:graphicEl>
                                          </p:spTgt>
                                        </p:tgtEl>
                                        <p:attrNameLst>
                                          <p:attrName>style.visibility</p:attrName>
                                        </p:attrNameLst>
                                      </p:cBhvr>
                                      <p:to>
                                        <p:strVal val="visible"/>
                                      </p:to>
                                    </p:set>
                                    <p:animEffect transition="in" filter="wheel(1)">
                                      <p:cBhvr>
                                        <p:cTn id="43" dur="2000"/>
                                        <p:tgtEl>
                                          <p:spTgt spid="7">
                                            <p:graphicEl>
                                              <a:dgm id="{F2B4C5E5-E960-4657-9C45-2AFC17B4BFBC}"/>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21" presetClass="entr" presetSubtype="1" fill="hold" grpId="0" nodeType="clickEffect">
                                  <p:stCondLst>
                                    <p:cond delay="0"/>
                                  </p:stCondLst>
                                  <p:childTnLst>
                                    <p:set>
                                      <p:cBhvr>
                                        <p:cTn id="47" dur="1" fill="hold">
                                          <p:stCondLst>
                                            <p:cond delay="0"/>
                                          </p:stCondLst>
                                        </p:cTn>
                                        <p:tgtEl>
                                          <p:spTgt spid="7">
                                            <p:graphicEl>
                                              <a:dgm id="{B288FE3E-B3BE-43D4-A7FF-A1B013FE20DE}"/>
                                            </p:graphicEl>
                                          </p:spTgt>
                                        </p:tgtEl>
                                        <p:attrNameLst>
                                          <p:attrName>style.visibility</p:attrName>
                                        </p:attrNameLst>
                                      </p:cBhvr>
                                      <p:to>
                                        <p:strVal val="visible"/>
                                      </p:to>
                                    </p:set>
                                    <p:animEffect transition="in" filter="wheel(1)">
                                      <p:cBhvr>
                                        <p:cTn id="48" dur="2000"/>
                                        <p:tgtEl>
                                          <p:spTgt spid="7">
                                            <p:graphicEl>
                                              <a:dgm id="{B288FE3E-B3BE-43D4-A7FF-A1B013FE20DE}"/>
                                            </p:graphicEl>
                                          </p:spTgt>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7">
                                            <p:graphicEl>
                                              <a:dgm id="{18103290-B210-4A36-A674-E840F93536DE}"/>
                                            </p:graphicEl>
                                          </p:spTgt>
                                        </p:tgtEl>
                                        <p:attrNameLst>
                                          <p:attrName>style.visibility</p:attrName>
                                        </p:attrNameLst>
                                      </p:cBhvr>
                                      <p:to>
                                        <p:strVal val="visible"/>
                                      </p:to>
                                    </p:set>
                                    <p:animEffect transition="in" filter="wheel(1)">
                                      <p:cBhvr>
                                        <p:cTn id="51" dur="2000"/>
                                        <p:tgtEl>
                                          <p:spTgt spid="7">
                                            <p:graphicEl>
                                              <a:dgm id="{18103290-B210-4A36-A674-E840F93536DE}"/>
                                            </p:graphicEl>
                                          </p:spTgt>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7">
                                            <p:graphicEl>
                                              <a:dgm id="{07AC098C-BF5E-4B0A-8B24-27F1C7A9F234}"/>
                                            </p:graphicEl>
                                          </p:spTgt>
                                        </p:tgtEl>
                                        <p:attrNameLst>
                                          <p:attrName>style.visibility</p:attrName>
                                        </p:attrNameLst>
                                      </p:cBhvr>
                                      <p:to>
                                        <p:strVal val="visible"/>
                                      </p:to>
                                    </p:set>
                                    <p:animEffect transition="in" filter="wheel(1)">
                                      <p:cBhvr>
                                        <p:cTn id="54" dur="2000"/>
                                        <p:tgtEl>
                                          <p:spTgt spid="7">
                                            <p:graphicEl>
                                              <a:dgm id="{07AC098C-BF5E-4B0A-8B24-27F1C7A9F23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8324"/>
            <a:ext cx="8542158" cy="6886323"/>
          </a:xfrm>
        </p:spPr>
        <p:txBody>
          <a:bodyPr/>
          <a:lstStyle/>
          <a:p>
            <a:pPr algn="r" rtl="1"/>
            <a:r>
              <a:rPr lang="ar-SA" sz="1500" b="1" dirty="0"/>
              <a:t>1 – السؤال الأول ؟</a:t>
            </a:r>
            <a:br>
              <a:rPr lang="ar-SA" sz="1500" b="1" dirty="0"/>
            </a:br>
            <a:r>
              <a:rPr lang="ar-SA" sz="1500" b="1" dirty="0"/>
              <a:t>هناك طريقة مثالية واحدة لكتابة السيرة الذاتية يُنصح باتِّبَاعِها.</a:t>
            </a:r>
            <a:br>
              <a:rPr lang="ar-SA" sz="1500" b="1" dirty="0"/>
            </a:br>
            <a:r>
              <a:rPr lang="ar-SA" sz="1500" b="1" dirty="0"/>
              <a:t>الأجابة </a:t>
            </a:r>
            <a:r>
              <a:rPr lang="ar-SA" sz="1500" b="1" dirty="0" smtClean="0"/>
              <a:t>:</a:t>
            </a:r>
            <a:r>
              <a:rPr lang="ar-SA" sz="1500" b="1" dirty="0"/>
              <a:t/>
            </a:r>
            <a:br>
              <a:rPr lang="ar-SA" sz="1500" b="1" dirty="0"/>
            </a:br>
            <a:r>
              <a:rPr lang="ar-SA" sz="1500" b="1" dirty="0"/>
              <a:t>2 – السؤال الثاني ؟</a:t>
            </a:r>
            <a:br>
              <a:rPr lang="ar-SA" sz="1500" b="1" dirty="0"/>
            </a:br>
            <a:r>
              <a:rPr lang="ar-SA" sz="1500" b="1" dirty="0"/>
              <a:t>الغرض من السيرة الذاتية تزويد صاحب العمل بكل التفاصيل عن المتقدم للوظيفة؛ ليتخذ صاحب العمل قرار التوظيف، استناداً عليها.</a:t>
            </a:r>
            <a:br>
              <a:rPr lang="ar-SA" sz="1500" b="1" dirty="0"/>
            </a:br>
            <a:r>
              <a:rPr lang="ar-SA" sz="1500" b="1" dirty="0"/>
              <a:t>الأجابة </a:t>
            </a:r>
            <a:r>
              <a:rPr lang="ar-SA" sz="1500" b="1" dirty="0" smtClean="0"/>
              <a:t>:</a:t>
            </a:r>
            <a:r>
              <a:rPr lang="ar-SA" sz="1500" b="1" dirty="0"/>
              <a:t/>
            </a:r>
            <a:br>
              <a:rPr lang="ar-SA" sz="1500" b="1" dirty="0"/>
            </a:br>
            <a:r>
              <a:rPr lang="ar-SA" sz="1500" b="1" dirty="0"/>
              <a:t>3 – السؤال الثالث ؟</a:t>
            </a:r>
            <a:br>
              <a:rPr lang="ar-SA" sz="1500" b="1" dirty="0"/>
            </a:br>
            <a:r>
              <a:rPr lang="ar-SA" sz="1500" b="1" dirty="0"/>
              <a:t>يفضل كتابة السيرة الذاتية </a:t>
            </a:r>
            <a:r>
              <a:rPr lang="ar-SA" sz="1500" b="1" dirty="0" smtClean="0"/>
              <a:t>بخط اليد لابراز جودة الخط</a:t>
            </a:r>
          </a:p>
          <a:p>
            <a:pPr algn="r" rtl="1"/>
            <a:r>
              <a:rPr lang="ar-SA" sz="1500" b="1" dirty="0" smtClean="0"/>
              <a:t>– </a:t>
            </a:r>
            <a:r>
              <a:rPr lang="ar-SA" sz="1500" b="1" dirty="0"/>
              <a:t>السؤال الرابع ؟</a:t>
            </a:r>
            <a:br>
              <a:rPr lang="ar-SA" sz="1500" b="1" dirty="0"/>
            </a:br>
            <a:r>
              <a:rPr lang="ar-SA" sz="1500" b="1" dirty="0"/>
              <a:t>يضفي استخدام الورق الملون، ذي الخلفيات والرسومات رونقاً وجاذبية للسيرة الذاتية.</a:t>
            </a:r>
            <a:br>
              <a:rPr lang="ar-SA" sz="1500" b="1" dirty="0"/>
            </a:br>
            <a:r>
              <a:rPr lang="ar-SA" sz="1500" b="1" dirty="0"/>
              <a:t>الأجابة </a:t>
            </a:r>
            <a:r>
              <a:rPr lang="ar-SA" sz="1500" b="1" dirty="0" smtClean="0"/>
              <a:t>:</a:t>
            </a:r>
            <a:r>
              <a:rPr lang="ar-SA" sz="1500" b="1" dirty="0"/>
              <a:t/>
            </a:r>
            <a:br>
              <a:rPr lang="ar-SA" sz="1500" b="1" dirty="0"/>
            </a:br>
            <a:r>
              <a:rPr lang="ar-SA" sz="1500" b="1" dirty="0"/>
              <a:t>5 – السؤال الخامس ؟</a:t>
            </a:r>
            <a:br>
              <a:rPr lang="ar-SA" sz="1500" b="1" dirty="0"/>
            </a:br>
            <a:r>
              <a:rPr lang="ar-SA" sz="1500" b="1" dirty="0"/>
              <a:t>يفضل تزيين السيرة الذاتية بالظلال والخطوط المائلة والصور والرسومات لجعلها أكثر جاذبية.</a:t>
            </a:r>
            <a:br>
              <a:rPr lang="ar-SA" sz="1500" b="1" dirty="0"/>
            </a:br>
            <a:r>
              <a:rPr lang="ar-SA" sz="1500" b="1" dirty="0"/>
              <a:t>الأجابة </a:t>
            </a:r>
            <a:r>
              <a:rPr lang="ar-SA" sz="1500" b="1" dirty="0" smtClean="0"/>
              <a:t>:</a:t>
            </a:r>
            <a:r>
              <a:rPr lang="ar-SA" sz="1500" b="1" dirty="0"/>
              <a:t/>
            </a:r>
            <a:br>
              <a:rPr lang="ar-SA" sz="1500" b="1" dirty="0"/>
            </a:br>
            <a:r>
              <a:rPr lang="ar-SA" sz="1500" b="1" dirty="0"/>
              <a:t>6 – السؤال السادس ؟</a:t>
            </a:r>
            <a:br>
              <a:rPr lang="ar-SA" sz="1500" b="1" dirty="0"/>
            </a:br>
            <a:r>
              <a:rPr lang="ar-SA" sz="1500" b="1" dirty="0"/>
              <a:t>من الضروري ذكر المهارات في السيرة الذاتية مثل إتقان اللغات الاجنبية أو استخدام الحاسب الآلي.</a:t>
            </a:r>
            <a:br>
              <a:rPr lang="ar-SA" sz="1500" b="1" dirty="0"/>
            </a:br>
            <a:r>
              <a:rPr lang="ar-SA" sz="1500" b="1" dirty="0"/>
              <a:t>الأجابة </a:t>
            </a:r>
            <a:r>
              <a:rPr lang="ar-SA" sz="1500" b="1" dirty="0" smtClean="0"/>
              <a:t>:</a:t>
            </a:r>
            <a:r>
              <a:rPr lang="ar-SA" sz="1500" b="1" dirty="0"/>
              <a:t/>
            </a:r>
            <a:br>
              <a:rPr lang="ar-SA" sz="1500" b="1" dirty="0"/>
            </a:br>
            <a:r>
              <a:rPr lang="ar-SA" sz="1500" b="1" dirty="0"/>
              <a:t>7 – السؤال السابع ؟</a:t>
            </a:r>
            <a:br>
              <a:rPr lang="ar-SA" sz="1500" b="1" dirty="0"/>
            </a:br>
            <a:r>
              <a:rPr lang="ar-SA" sz="1500" b="1" dirty="0"/>
              <a:t>يُفضّل أن تعكس السيرة الذاتية قدرة الشخص على القيام بوظائف متعددة ومتنوعة.</a:t>
            </a:r>
            <a:br>
              <a:rPr lang="ar-SA" sz="1500" b="1" dirty="0"/>
            </a:br>
            <a:r>
              <a:rPr lang="ar-SA" sz="1500" b="1" dirty="0" smtClean="0"/>
              <a:t>الأجابة</a:t>
            </a:r>
            <a:r>
              <a:rPr lang="ar-SA" sz="1500" b="1" dirty="0"/>
              <a:t/>
            </a:r>
            <a:br>
              <a:rPr lang="ar-SA" sz="1500" b="1" dirty="0"/>
            </a:br>
            <a:r>
              <a:rPr lang="ar-SA" sz="1500" b="1" dirty="0"/>
              <a:t>8 – السؤال الثامن ؟</a:t>
            </a:r>
            <a:br>
              <a:rPr lang="ar-SA" sz="1500" b="1" dirty="0"/>
            </a:br>
            <a:r>
              <a:rPr lang="ar-SA" sz="1500" b="1" dirty="0"/>
              <a:t>يتمكن أرباب العمل من استخدام القارئ الالكتروني لمراجعة السير الذاتية التي يتم استلامها الكترونياً فحسب.</a:t>
            </a:r>
            <a:br>
              <a:rPr lang="ar-SA" sz="1500" b="1" dirty="0"/>
            </a:br>
            <a:r>
              <a:rPr lang="ar-SA" sz="1500" b="1" dirty="0"/>
              <a:t>الأجابة </a:t>
            </a:r>
            <a:r>
              <a:rPr lang="ar-SA" sz="1500" b="1" dirty="0" smtClean="0"/>
              <a:t>:</a:t>
            </a:r>
            <a:r>
              <a:rPr lang="ar-SA" sz="1500" b="1" dirty="0"/>
              <a:t/>
            </a:r>
            <a:br>
              <a:rPr lang="ar-SA" sz="1500" b="1" dirty="0"/>
            </a:br>
            <a:r>
              <a:rPr lang="ar-SA" sz="1500" b="1" dirty="0"/>
              <a:t>9 – السؤال التاسع ؟</a:t>
            </a:r>
            <a:br>
              <a:rPr lang="ar-SA" sz="1500" b="1" dirty="0"/>
            </a:br>
            <a:r>
              <a:rPr lang="ar-SA" sz="1500" b="1" dirty="0"/>
              <a:t>يفضل عدم الاطالة في كتابة السيرة الذاتية؛ حيث لا يأخذ أرباب العمل عادة أكثر من دقيقتين لمراجعتها.</a:t>
            </a:r>
            <a:br>
              <a:rPr lang="ar-SA" sz="1500" b="1" dirty="0"/>
            </a:br>
            <a:r>
              <a:rPr lang="ar-SA" sz="1500" b="1" dirty="0"/>
              <a:t>الأجابة </a:t>
            </a:r>
            <a:r>
              <a:rPr lang="ar-SA" sz="1500" b="1" dirty="0" smtClean="0"/>
              <a:t>:</a:t>
            </a:r>
            <a:r>
              <a:rPr lang="ar-SA" sz="1500" b="1" dirty="0"/>
              <a:t/>
            </a:r>
            <a:br>
              <a:rPr lang="ar-SA" sz="1500" b="1" dirty="0"/>
            </a:br>
            <a:r>
              <a:rPr lang="ar-SA" sz="1500" b="1" dirty="0"/>
              <a:t>10 – السؤال العاشر ؟</a:t>
            </a:r>
            <a:br>
              <a:rPr lang="ar-SA" sz="1500" b="1" dirty="0"/>
            </a:br>
            <a:r>
              <a:rPr lang="ar-SA" sz="1500" b="1" dirty="0"/>
              <a:t>إن محتوى السيرة الذاتية ومستوى الخبرات والدورات التدريبية أهم بكثير من شكل السيرة الذاتية.</a:t>
            </a:r>
            <a:br>
              <a:rPr lang="ar-SA" sz="1500" b="1" dirty="0"/>
            </a:br>
            <a:r>
              <a:rPr lang="ar-SA" sz="1500" b="1" dirty="0"/>
              <a:t>الأجابة </a:t>
            </a:r>
            <a:r>
              <a:rPr lang="ar-SA" sz="1500" b="1" dirty="0" smtClean="0"/>
              <a:t>:</a:t>
            </a:r>
            <a:r>
              <a:rPr lang="ar-SA" sz="1500" b="1" dirty="0"/>
              <a:t/>
            </a:r>
            <a:br>
              <a:rPr lang="ar-SA" sz="1500" b="1" dirty="0"/>
            </a:br>
            <a:r>
              <a:rPr lang="ar-SA" sz="1500" b="1" dirty="0"/>
              <a:t>.</a:t>
            </a:r>
            <a:br>
              <a:rPr lang="ar-SA" sz="1500" b="1" dirty="0"/>
            </a:br>
            <a:endParaRPr lang="ar-SA" sz="1500" b="1" dirty="0" smtClean="0"/>
          </a:p>
          <a:p>
            <a:pPr algn="r" rtl="1"/>
            <a:endParaRPr lang="ar-SA" sz="1500" b="1" dirty="0"/>
          </a:p>
          <a:p>
            <a:pPr algn="r" rtl="1"/>
            <a:endParaRPr lang="en-US" sz="1500" b="1" dirty="0"/>
          </a:p>
        </p:txBody>
      </p:sp>
    </p:spTree>
    <p:extLst>
      <p:ext uri="{BB962C8B-B14F-4D97-AF65-F5344CB8AC3E}">
        <p14:creationId xmlns:p14="http://schemas.microsoft.com/office/powerpoint/2010/main" val="349880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4099"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4100" name="Picture 54"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4101" name="Picture 55" descr="card5"/>
          <p:cNvPicPr>
            <a:picLocks noChangeAspect="1" noChangeArrowheads="1"/>
          </p:cNvPicPr>
          <p:nvPr/>
        </p:nvPicPr>
        <p:blipFill>
          <a:blip r:embed="rId6" cstate="print"/>
          <a:srcRect/>
          <a:stretch>
            <a:fillRect/>
          </a:stretch>
        </p:blipFill>
        <p:spPr bwMode="auto">
          <a:xfrm>
            <a:off x="-142875" y="0"/>
            <a:ext cx="9182100" cy="6886575"/>
          </a:xfrm>
          <a:prstGeom prst="rect">
            <a:avLst/>
          </a:prstGeom>
          <a:noFill/>
          <a:ln w="9525">
            <a:noFill/>
            <a:miter lim="800000"/>
            <a:headEnd/>
            <a:tailEnd/>
          </a:ln>
        </p:spPr>
      </p:pic>
      <p:pic>
        <p:nvPicPr>
          <p:cNvPr id="4102" name="Picture 56" descr="card4"/>
          <p:cNvPicPr>
            <a:picLocks noChangeAspect="1" noChangeArrowheads="1"/>
          </p:cNvPicPr>
          <p:nvPr/>
        </p:nvPicPr>
        <p:blipFill>
          <a:blip r:embed="rId7" cstate="print"/>
          <a:srcRect/>
          <a:stretch>
            <a:fillRect/>
          </a:stretch>
        </p:blipFill>
        <p:spPr bwMode="auto">
          <a:xfrm>
            <a:off x="-142875" y="0"/>
            <a:ext cx="9182100" cy="6886575"/>
          </a:xfrm>
          <a:prstGeom prst="rect">
            <a:avLst/>
          </a:prstGeom>
          <a:noFill/>
          <a:ln w="9525">
            <a:noFill/>
            <a:miter lim="800000"/>
            <a:headEnd/>
            <a:tailEnd/>
          </a:ln>
        </p:spPr>
      </p:pic>
      <p:pic>
        <p:nvPicPr>
          <p:cNvPr id="4103" name="Picture 57" descr="card2"/>
          <p:cNvPicPr>
            <a:picLocks noChangeAspect="1" noChangeArrowheads="1"/>
          </p:cNvPicPr>
          <p:nvPr/>
        </p:nvPicPr>
        <p:blipFill>
          <a:blip r:embed="rId3" cstate="print"/>
          <a:srcRect/>
          <a:stretch>
            <a:fillRect/>
          </a:stretch>
        </p:blipFill>
        <p:spPr bwMode="auto">
          <a:xfrm>
            <a:off x="-71438" y="0"/>
            <a:ext cx="9182101" cy="6886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4" name="Picture 58" descr="card1"/>
          <p:cNvPicPr>
            <a:picLocks noChangeAspect="1" noChangeArrowheads="1"/>
          </p:cNvPicPr>
          <p:nvPr/>
        </p:nvPicPr>
        <p:blipFill>
          <a:blip r:embed="rId4" cstate="print"/>
          <a:srcRect l="78838"/>
          <a:stretch>
            <a:fillRect/>
          </a:stretch>
        </p:blipFill>
        <p:spPr bwMode="auto">
          <a:xfrm>
            <a:off x="0" y="0"/>
            <a:ext cx="1943100" cy="6886575"/>
          </a:xfrm>
          <a:prstGeom prst="rect">
            <a:avLst/>
          </a:prstGeom>
          <a:noFill/>
          <a:ln w="9525">
            <a:noFill/>
            <a:miter lim="800000"/>
            <a:headEnd/>
            <a:tailEnd/>
          </a:ln>
        </p:spPr>
      </p:pic>
      <p:sp>
        <p:nvSpPr>
          <p:cNvPr id="13" name="عنوان 12"/>
          <p:cNvSpPr>
            <a:spLocks noGrp="1"/>
          </p:cNvSpPr>
          <p:nvPr>
            <p:ph type="title"/>
          </p:nvPr>
        </p:nvSpPr>
        <p:spPr/>
        <p:txBody>
          <a:bodyPr/>
          <a:lstStyle/>
          <a:p>
            <a:pPr>
              <a:defRPr/>
            </a:pPr>
            <a:r>
              <a:rPr lang="ar-SA" sz="3600" b="1" dirty="0" smtClean="0">
                <a:solidFill>
                  <a:srgbClr val="FFFF00"/>
                </a:solidFill>
              </a:rPr>
              <a:t>المحتويات</a:t>
            </a:r>
            <a:endParaRPr lang="ar-SA" sz="5400" b="1" dirty="0">
              <a:solidFill>
                <a:srgbClr val="FFFF00"/>
              </a:solidFill>
            </a:endParaRPr>
          </a:p>
        </p:txBody>
      </p:sp>
      <p:sp>
        <p:nvSpPr>
          <p:cNvPr id="14" name="عنصر نائب للمحتوى 13"/>
          <p:cNvSpPr>
            <a:spLocks noGrp="1"/>
          </p:cNvSpPr>
          <p:nvPr>
            <p:ph idx="1"/>
          </p:nvPr>
        </p:nvSpPr>
        <p:spPr>
          <a:xfrm>
            <a:off x="857250" y="1417638"/>
            <a:ext cx="7215188" cy="1368425"/>
          </a:xfrm>
        </p:spPr>
        <p:txBody>
          <a:bodyPr/>
          <a:lstStyle/>
          <a:p>
            <a:pPr algn="r" rtl="1">
              <a:buFont typeface="Arial" pitchFamily="34" charset="0"/>
              <a:buChar char="•"/>
            </a:pPr>
            <a:r>
              <a:rPr lang="ar-SA" sz="2400" b="1" dirty="0">
                <a:solidFill>
                  <a:schemeClr val="bg2"/>
                </a:solidFill>
              </a:rPr>
              <a:t>أقسام الاتصال في بيئة العمل</a:t>
            </a:r>
          </a:p>
          <a:p>
            <a:pPr algn="r" rtl="1">
              <a:buFont typeface="Arial" pitchFamily="34" charset="0"/>
              <a:buChar char="•"/>
            </a:pPr>
            <a:r>
              <a:rPr lang="ar-SA" sz="2400" b="1" dirty="0">
                <a:solidFill>
                  <a:schemeClr val="bg2"/>
                </a:solidFill>
              </a:rPr>
              <a:t>مستويات الاتصال في بيئة العمل</a:t>
            </a:r>
          </a:p>
          <a:p>
            <a:pPr algn="r" rtl="1">
              <a:buFont typeface="Arial" pitchFamily="34" charset="0"/>
              <a:buChar char="•"/>
            </a:pPr>
            <a:r>
              <a:rPr lang="ar-SA" sz="2400" b="1" dirty="0">
                <a:solidFill>
                  <a:schemeClr val="bg2"/>
                </a:solidFill>
              </a:rPr>
              <a:t>مهارات التقديم </a:t>
            </a:r>
            <a:r>
              <a:rPr lang="ar-SA" sz="2400" b="1" dirty="0" smtClean="0">
                <a:solidFill>
                  <a:schemeClr val="bg2"/>
                </a:solidFill>
              </a:rPr>
              <a:t>لوظيفة:</a:t>
            </a:r>
            <a:endParaRPr lang="ar-SA" sz="2400" b="1" dirty="0">
              <a:solidFill>
                <a:schemeClr val="bg2"/>
              </a:solidFill>
            </a:endParaRPr>
          </a:p>
          <a:p>
            <a:pPr marL="0" indent="0" algn="r" rtl="1">
              <a:buNone/>
            </a:pPr>
            <a:r>
              <a:rPr lang="ar-SA" sz="2400" b="1" dirty="0">
                <a:solidFill>
                  <a:schemeClr val="bg2"/>
                </a:solidFill>
              </a:rPr>
              <a:t> </a:t>
            </a:r>
            <a:r>
              <a:rPr lang="ar-SA" sz="2400" b="1" dirty="0" smtClean="0">
                <a:solidFill>
                  <a:schemeClr val="bg2"/>
                </a:solidFill>
              </a:rPr>
              <a:t>       أولاً: كتابة </a:t>
            </a:r>
            <a:r>
              <a:rPr lang="ar-SA" sz="2400" b="1" dirty="0">
                <a:solidFill>
                  <a:schemeClr val="bg2"/>
                </a:solidFill>
              </a:rPr>
              <a:t>السيرة الذاتية </a:t>
            </a:r>
          </a:p>
          <a:p>
            <a:pPr marL="0" indent="0" algn="r" rtl="1">
              <a:buNone/>
            </a:pPr>
            <a:r>
              <a:rPr lang="ar-SA" sz="2400" b="1" dirty="0" smtClean="0">
                <a:solidFill>
                  <a:schemeClr val="bg2"/>
                </a:solidFill>
              </a:rPr>
              <a:t>        ثانياً:  كتابة </a:t>
            </a:r>
            <a:r>
              <a:rPr lang="ar-SA" sz="2400" b="1" dirty="0">
                <a:solidFill>
                  <a:schemeClr val="bg2"/>
                </a:solidFill>
              </a:rPr>
              <a:t>خطاب التقديم </a:t>
            </a:r>
          </a:p>
          <a:p>
            <a:pPr marL="0" indent="0" algn="r" rtl="1">
              <a:buNone/>
            </a:pPr>
            <a:r>
              <a:rPr lang="ar-SA" sz="2400" b="1" dirty="0" smtClean="0">
                <a:solidFill>
                  <a:schemeClr val="bg1"/>
                </a:solidFill>
              </a:rPr>
              <a:t>        ثالثاً: كتابة </a:t>
            </a:r>
            <a:r>
              <a:rPr lang="ar-SA" sz="2400" b="1" dirty="0">
                <a:solidFill>
                  <a:schemeClr val="bg1"/>
                </a:solidFill>
              </a:rPr>
              <a:t>خطاب التوصية</a:t>
            </a:r>
          </a:p>
          <a:p>
            <a:pPr marL="0" indent="0" algn="r" rtl="1">
              <a:buNone/>
            </a:pPr>
            <a:r>
              <a:rPr lang="ar-SA" sz="2400" b="1" dirty="0" smtClean="0">
                <a:solidFill>
                  <a:schemeClr val="bg1"/>
                </a:solidFill>
              </a:rPr>
              <a:t>        رابعاً : اجتياز </a:t>
            </a:r>
            <a:r>
              <a:rPr lang="ar-SA" sz="2400" b="1" dirty="0">
                <a:solidFill>
                  <a:schemeClr val="bg1"/>
                </a:solidFill>
              </a:rPr>
              <a:t>المقابلات الشخصية</a:t>
            </a:r>
          </a:p>
          <a:p>
            <a:pPr algn="r" rtl="1">
              <a:buFont typeface="Arial" pitchFamily="34" charset="0"/>
              <a:buChar char="•"/>
            </a:pPr>
            <a:r>
              <a:rPr lang="ar-SA" sz="2400" b="1" dirty="0">
                <a:solidFill>
                  <a:schemeClr val="bg1"/>
                </a:solidFill>
              </a:rPr>
              <a:t>الاتصال المكتوب في بيئة العمل</a:t>
            </a:r>
          </a:p>
          <a:p>
            <a:pPr algn="r" rtl="1">
              <a:buFont typeface="Arial" pitchFamily="34" charset="0"/>
              <a:buChar char="•"/>
            </a:pPr>
            <a:r>
              <a:rPr lang="ar-SA" sz="2400" b="1" dirty="0">
                <a:solidFill>
                  <a:schemeClr val="bg1"/>
                </a:solidFill>
              </a:rPr>
              <a:t>الاتصال الشفهي في بيئة العمل</a:t>
            </a:r>
            <a:endParaRPr lang="ar-SA" sz="2400" b="1" dirty="0">
              <a:solidFill>
                <a:schemeClr val="accent5"/>
              </a:solidFill>
            </a:endParaRPr>
          </a:p>
          <a:p>
            <a:pPr algn="r" rtl="1">
              <a:buFont typeface="Arial" pitchFamily="34" charset="0"/>
              <a:buChar char="•"/>
              <a:defRPr/>
            </a:pPr>
            <a:endParaRPr lang="ar-SA" dirty="0">
              <a:solidFill>
                <a:schemeClr val="bg1"/>
              </a:solidFill>
            </a:endParaRPr>
          </a:p>
        </p:txBody>
      </p:sp>
      <p:pic>
        <p:nvPicPr>
          <p:cNvPr id="11" name="Picture 10" descr="book_b"/>
          <p:cNvPicPr>
            <a:picLocks noChangeAspect="1" noChangeArrowheads="1" noCrop="1"/>
          </p:cNvPicPr>
          <p:nvPr/>
        </p:nvPicPr>
        <p:blipFill>
          <a:blip r:embed="rId8" cstate="print"/>
          <a:srcRect/>
          <a:stretch>
            <a:fillRect/>
          </a:stretch>
        </p:blipFill>
        <p:spPr bwMode="auto">
          <a:xfrm>
            <a:off x="915442" y="4149080"/>
            <a:ext cx="2432422" cy="21779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wipe(down)">
                                      <p:cBhvr>
                                        <p:cTn id="11" dur="500"/>
                                        <p:tgtEl>
                                          <p:spTgt spid="14">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animEffect transition="in" filter="wipe(down)">
                                      <p:cBhvr>
                                        <p:cTn id="15" dur="500"/>
                                        <p:tgtEl>
                                          <p:spTgt spid="14">
                                            <p:txEl>
                                              <p:pRg st="1" end="1"/>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Effect transition="in" filter="wipe(down)">
                                      <p:cBhvr>
                                        <p:cTn id="19" dur="500"/>
                                        <p:tgtEl>
                                          <p:spTgt spid="14">
                                            <p:txEl>
                                              <p:pRg st="2" end="2"/>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animEffect transition="in" filter="wipe(down)">
                                      <p:cBhvr>
                                        <p:cTn id="23" dur="500"/>
                                        <p:tgtEl>
                                          <p:spTgt spid="14">
                                            <p:txEl>
                                              <p:pRg st="3" end="3"/>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wipe(down)">
                                      <p:cBhvr>
                                        <p:cTn id="27" dur="500"/>
                                        <p:tgtEl>
                                          <p:spTgt spid="14">
                                            <p:txEl>
                                              <p:pRg st="4" end="4"/>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animEffect transition="in" filter="wipe(down)">
                                      <p:cBhvr>
                                        <p:cTn id="31" dur="500"/>
                                        <p:tgtEl>
                                          <p:spTgt spid="14">
                                            <p:txEl>
                                              <p:pRg st="5" end="5"/>
                                            </p:tx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4">
                                            <p:txEl>
                                              <p:pRg st="6" end="6"/>
                                            </p:txEl>
                                          </p:spTgt>
                                        </p:tgtEl>
                                        <p:attrNameLst>
                                          <p:attrName>style.visibility</p:attrName>
                                        </p:attrNameLst>
                                      </p:cBhvr>
                                      <p:to>
                                        <p:strVal val="visible"/>
                                      </p:to>
                                    </p:set>
                                    <p:animEffect transition="in" filter="wipe(down)">
                                      <p:cBhvr>
                                        <p:cTn id="35" dur="500"/>
                                        <p:tgtEl>
                                          <p:spTgt spid="14">
                                            <p:txEl>
                                              <p:pRg st="6" end="6"/>
                                            </p:tx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4">
                                            <p:txEl>
                                              <p:pRg st="7" end="7"/>
                                            </p:txEl>
                                          </p:spTgt>
                                        </p:tgtEl>
                                        <p:attrNameLst>
                                          <p:attrName>style.visibility</p:attrName>
                                        </p:attrNameLst>
                                      </p:cBhvr>
                                      <p:to>
                                        <p:strVal val="visible"/>
                                      </p:to>
                                    </p:set>
                                    <p:animEffect transition="in" filter="wipe(down)">
                                      <p:cBhvr>
                                        <p:cTn id="39" dur="500"/>
                                        <p:tgtEl>
                                          <p:spTgt spid="14">
                                            <p:txEl>
                                              <p:pRg st="7" end="7"/>
                                            </p:tx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4">
                                            <p:txEl>
                                              <p:pRg st="8" end="8"/>
                                            </p:txEl>
                                          </p:spTgt>
                                        </p:tgtEl>
                                        <p:attrNameLst>
                                          <p:attrName>style.visibility</p:attrName>
                                        </p:attrNameLst>
                                      </p:cBhvr>
                                      <p:to>
                                        <p:strVal val="visible"/>
                                      </p:to>
                                    </p:set>
                                    <p:animEffect transition="in" filter="wipe(down)">
                                      <p:cBhvr>
                                        <p:cTn id="43" dur="500"/>
                                        <p:tgtEl>
                                          <p:spTgt spid="1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0083" y="63746"/>
            <a:ext cx="12269815" cy="699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2"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6098" y="43656"/>
            <a:ext cx="267970" cy="668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9"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5551" y="93247"/>
            <a:ext cx="246856"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0169" y="65632"/>
            <a:ext cx="375493" cy="697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4320" y="114300"/>
            <a:ext cx="251169" cy="695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1362" y="36326"/>
            <a:ext cx="506941" cy="707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3358" y="32045"/>
            <a:ext cx="842246" cy="7024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9631" y="80200"/>
            <a:ext cx="860786" cy="6988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عنوان 5"/>
          <p:cNvSpPr>
            <a:spLocks noGrp="1"/>
          </p:cNvSpPr>
          <p:nvPr>
            <p:ph type="title"/>
          </p:nvPr>
        </p:nvSpPr>
        <p:spPr>
          <a:xfrm>
            <a:off x="1704068" y="274638"/>
            <a:ext cx="6982732" cy="1143000"/>
          </a:xfrm>
        </p:spPr>
        <p:txBody>
          <a:bodyPr/>
          <a:lstStyle/>
          <a:p>
            <a:r>
              <a:rPr lang="ar-SA" sz="4000" b="1" dirty="0" smtClean="0">
                <a:solidFill>
                  <a:schemeClr val="bg2"/>
                </a:solidFill>
              </a:rPr>
              <a:t>ثانياً: كتابة خطاب التقديم</a:t>
            </a:r>
            <a:endParaRPr lang="ar-SA" sz="4000" b="1" dirty="0">
              <a:solidFill>
                <a:schemeClr val="bg2"/>
              </a:solidFill>
            </a:endParaRPr>
          </a:p>
        </p:txBody>
      </p:sp>
      <p:pic>
        <p:nvPicPr>
          <p:cNvPr id="4099" name="Picture 3"/>
          <p:cNvPicPr>
            <a:picLocks noGrp="1" noChangeAspect="1" noChangeArrowheads="1"/>
          </p:cNvPicPr>
          <p:nvPr>
            <p:ph idx="1"/>
          </p:nvPr>
        </p:nvPicPr>
        <p:blipFill>
          <a:blip r:embed="rId8" cstate="print">
            <a:extLst>
              <a:ext uri="{28A0092B-C50C-407E-A947-70E740481C1C}">
                <a14:useLocalDpi xmlns:a14="http://schemas.microsoft.com/office/drawing/2010/main" val="0"/>
              </a:ext>
            </a:extLst>
          </a:blip>
          <a:stretch>
            <a:fillRect/>
          </a:stretch>
        </p:blipFill>
        <p:spPr bwMode="auto">
          <a:xfrm>
            <a:off x="214121" y="58512"/>
            <a:ext cx="541456" cy="6997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8"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604" y="65632"/>
            <a:ext cx="493712"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4676"/>
            <a:ext cx="439631" cy="7229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رسم تخطيطي 6"/>
          <p:cNvGraphicFramePr/>
          <p:nvPr>
            <p:extLst>
              <p:ext uri="{D42A27DB-BD31-4B8C-83A1-F6EECF244321}">
                <p14:modId xmlns:p14="http://schemas.microsoft.com/office/powerpoint/2010/main" val="578184145"/>
              </p:ext>
            </p:extLst>
          </p:nvPr>
        </p:nvGraphicFramePr>
        <p:xfrm>
          <a:off x="1704068" y="1406426"/>
          <a:ext cx="7260420" cy="517023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3" name="شكل بيضاوي 2"/>
          <p:cNvSpPr/>
          <p:nvPr/>
        </p:nvSpPr>
        <p:spPr bwMode="auto">
          <a:xfrm>
            <a:off x="1585662" y="1417637"/>
            <a:ext cx="7378826" cy="2180809"/>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ctr" defTabSz="914400" eaLnBrk="1" fontAlgn="base" latinLnBrk="0" hangingPunct="1">
              <a:lnSpc>
                <a:spcPct val="100000"/>
              </a:lnSpc>
              <a:spcBef>
                <a:spcPct val="0"/>
              </a:spcBef>
              <a:spcAft>
                <a:spcPct val="0"/>
              </a:spcAft>
              <a:buClrTx/>
              <a:buSzTx/>
              <a:buFontTx/>
              <a:buNone/>
              <a:tabLst/>
            </a:pPr>
            <a:r>
              <a:rPr lang="ar-SA" sz="2400" b="1" dirty="0" smtClean="0">
                <a:solidFill>
                  <a:schemeClr val="accent3">
                    <a:lumMod val="50000"/>
                  </a:schemeClr>
                </a:solidFill>
              </a:rPr>
              <a:t>ما هو خطاب التقديم؟؟..</a:t>
            </a:r>
          </a:p>
          <a:p>
            <a:pPr marL="0" marR="0" indent="0" defTabSz="914400" eaLnBrk="1" fontAlgn="base" latinLnBrk="0" hangingPunct="1">
              <a:lnSpc>
                <a:spcPct val="100000"/>
              </a:lnSpc>
              <a:spcBef>
                <a:spcPct val="0"/>
              </a:spcBef>
              <a:spcAft>
                <a:spcPct val="0"/>
              </a:spcAft>
              <a:buClrTx/>
              <a:buSzTx/>
              <a:buFontTx/>
              <a:buNone/>
              <a:tabLst/>
            </a:pPr>
            <a:r>
              <a:rPr kumimoji="0" lang="ar-SA" sz="2400" i="0" u="none" strike="noStrike" cap="none" normalizeH="0" baseline="0" dirty="0" smtClean="0">
                <a:ln>
                  <a:noFill/>
                </a:ln>
                <a:solidFill>
                  <a:schemeClr val="bg1"/>
                </a:solidFill>
                <a:effectLst/>
                <a:latin typeface="Arial" pitchFamily="34" charset="0"/>
              </a:rPr>
              <a:t>هو الخطاب المرفق مع السيرة الذاتية لتقديم المزيد</a:t>
            </a:r>
            <a:r>
              <a:rPr kumimoji="0" lang="ar-SA" sz="2400" i="0" u="none" strike="noStrike" cap="none" normalizeH="0" dirty="0" smtClean="0">
                <a:ln>
                  <a:noFill/>
                </a:ln>
                <a:solidFill>
                  <a:schemeClr val="bg1"/>
                </a:solidFill>
                <a:effectLst/>
                <a:latin typeface="Arial" pitchFamily="34" charset="0"/>
              </a:rPr>
              <a:t> </a:t>
            </a:r>
            <a:r>
              <a:rPr kumimoji="0" lang="ar-SA" sz="2400" i="0" u="none" strike="noStrike" cap="none" normalizeH="0" baseline="0" dirty="0" smtClean="0">
                <a:ln>
                  <a:noFill/>
                </a:ln>
                <a:solidFill>
                  <a:schemeClr val="bg1"/>
                </a:solidFill>
                <a:effectLst/>
                <a:latin typeface="Arial" pitchFamily="34" charset="0"/>
              </a:rPr>
              <a:t>من</a:t>
            </a:r>
            <a:r>
              <a:rPr lang="ar-SA" sz="2400" dirty="0">
                <a:solidFill>
                  <a:schemeClr val="bg1"/>
                </a:solidFill>
              </a:rPr>
              <a:t> </a:t>
            </a:r>
            <a:r>
              <a:rPr kumimoji="0" lang="ar-SA" sz="2400" i="0" u="none" strike="noStrike" cap="none" normalizeH="0" baseline="0" dirty="0" smtClean="0">
                <a:ln>
                  <a:noFill/>
                </a:ln>
                <a:solidFill>
                  <a:schemeClr val="bg1"/>
                </a:solidFill>
                <a:effectLst/>
                <a:latin typeface="Arial" pitchFamily="34" charset="0"/>
              </a:rPr>
              <a:t>الشرح والتوضيح عن صاحب السيرة</a:t>
            </a:r>
            <a:r>
              <a:rPr kumimoji="0" lang="ar-SA" sz="2400" i="0" u="none" strike="noStrike" cap="none" normalizeH="0" dirty="0" smtClean="0">
                <a:ln>
                  <a:noFill/>
                </a:ln>
                <a:solidFill>
                  <a:schemeClr val="bg1"/>
                </a:solidFill>
                <a:effectLst/>
                <a:latin typeface="Arial" pitchFamily="34" charset="0"/>
              </a:rPr>
              <a:t> الذاتية ومهاراته ومؤهلاته.</a:t>
            </a:r>
            <a:endParaRPr kumimoji="0" lang="ar-SA" sz="2400" i="0" u="none" strike="noStrike" cap="none" normalizeH="0" baseline="0" dirty="0" smtClean="0">
              <a:ln>
                <a:noFill/>
              </a:ln>
              <a:solidFill>
                <a:schemeClr val="bg1"/>
              </a:solidFill>
              <a:effectLst/>
              <a:latin typeface="Arial" pitchFamily="34" charset="0"/>
            </a:endParaRPr>
          </a:p>
        </p:txBody>
      </p:sp>
      <p:sp>
        <p:nvSpPr>
          <p:cNvPr id="4" name="شكل بيضاوي 3"/>
          <p:cNvSpPr/>
          <p:nvPr/>
        </p:nvSpPr>
        <p:spPr bwMode="auto">
          <a:xfrm>
            <a:off x="1652407" y="3585964"/>
            <a:ext cx="7332428" cy="2435324"/>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ctr"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3">
                    <a:lumMod val="50000"/>
                  </a:schemeClr>
                </a:solidFill>
                <a:effectLst/>
                <a:latin typeface="Arial" pitchFamily="34" charset="0"/>
              </a:rPr>
              <a:t>ما أهمية خطاب التقديم؟؟..</a:t>
            </a:r>
          </a:p>
          <a:p>
            <a:pPr marL="0" marR="0" indent="0" defTabSz="914400" eaLnBrk="1" fontAlgn="base" latinLnBrk="0" hangingPunct="1">
              <a:lnSpc>
                <a:spcPct val="100000"/>
              </a:lnSpc>
              <a:spcBef>
                <a:spcPct val="0"/>
              </a:spcBef>
              <a:spcAft>
                <a:spcPct val="0"/>
              </a:spcAft>
              <a:buClrTx/>
              <a:buSzTx/>
              <a:buFontTx/>
              <a:buNone/>
              <a:tabLst/>
            </a:pPr>
            <a:r>
              <a:rPr lang="ar-SA" sz="2400" dirty="0" smtClean="0">
                <a:solidFill>
                  <a:schemeClr val="bg1"/>
                </a:solidFill>
              </a:rPr>
              <a:t>1.لجذب انتباه القارئ إلى مواطن القوة في السيرة الذاتية.</a:t>
            </a:r>
          </a:p>
          <a:p>
            <a:pPr marL="0" marR="0" indent="0" defTabSz="914400" eaLnBrk="1" fontAlgn="base" latinLnBrk="0" hangingPunct="1">
              <a:lnSpc>
                <a:spcPct val="100000"/>
              </a:lnSpc>
              <a:spcBef>
                <a:spcPct val="0"/>
              </a:spcBef>
              <a:spcAft>
                <a:spcPct val="0"/>
              </a:spcAft>
              <a:buClrTx/>
              <a:buSzTx/>
              <a:buFontTx/>
              <a:buNone/>
              <a:tabLst/>
            </a:pPr>
            <a:r>
              <a:rPr kumimoji="0" lang="ar-SA" sz="2400" i="0" u="none" strike="noStrike" cap="none" normalizeH="0" baseline="0" dirty="0" smtClean="0">
                <a:ln>
                  <a:noFill/>
                </a:ln>
                <a:solidFill>
                  <a:schemeClr val="bg1"/>
                </a:solidFill>
                <a:effectLst/>
              </a:rPr>
              <a:t>2.</a:t>
            </a:r>
            <a:r>
              <a:rPr kumimoji="0" lang="ar-SA" sz="2400" i="0" u="none" strike="noStrike" cap="none" normalizeH="0" dirty="0" smtClean="0">
                <a:ln>
                  <a:noFill/>
                </a:ln>
                <a:solidFill>
                  <a:schemeClr val="bg1"/>
                </a:solidFill>
                <a:effectLst/>
              </a:rPr>
              <a:t> لتنظيم التواصل مع المتقدم للوظيفة.</a:t>
            </a:r>
            <a:endParaRPr kumimoji="0" lang="ar-SA" sz="2400" i="0" u="none" strike="noStrike" cap="none" normalizeH="0" baseline="0" dirty="0" smtClean="0">
              <a:ln>
                <a:noFill/>
              </a:ln>
              <a:solidFill>
                <a:schemeClr val="bg1"/>
              </a:solidFill>
              <a:effectLst/>
            </a:endParaRPr>
          </a:p>
        </p:txBody>
      </p:sp>
      <p:pic>
        <p:nvPicPr>
          <p:cNvPr id="5125" name="Picture 5" descr="C:\Users\user\AppData\Local\Microsoft\Windows\Temporary Internet Files\Content.IE5\Z9M0BBPG\MM900234717[1].gif"/>
          <p:cNvPicPr>
            <a:picLocks noChangeAspect="1" noChangeArrowheads="1" noCrop="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834429" y="96663"/>
            <a:ext cx="981075"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97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graphicEl>
                                              <a:dgm id="{A31C9BE7-F3D1-4F9D-8CDC-F54CF1D0A8AD}"/>
                                            </p:graphicEl>
                                          </p:spTgt>
                                        </p:tgtEl>
                                        <p:attrNameLst>
                                          <p:attrName>style.visibility</p:attrName>
                                        </p:attrNameLst>
                                      </p:cBhvr>
                                      <p:to>
                                        <p:strVal val="visible"/>
                                      </p:to>
                                    </p:set>
                                    <p:animEffect transition="in" filter="wheel(1)">
                                      <p:cBhvr>
                                        <p:cTn id="7" dur="2000"/>
                                        <p:tgtEl>
                                          <p:spTgt spid="7">
                                            <p:graphicEl>
                                              <a:dgm id="{A31C9BE7-F3D1-4F9D-8CDC-F54CF1D0A8AD}"/>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graphicEl>
                                              <a:dgm id="{D44F85FD-7DF4-4EB1-B626-E620FEFA653F}"/>
                                            </p:graphicEl>
                                          </p:spTgt>
                                        </p:tgtEl>
                                        <p:attrNameLst>
                                          <p:attrName>style.visibility</p:attrName>
                                        </p:attrNameLst>
                                      </p:cBhvr>
                                      <p:to>
                                        <p:strVal val="visible"/>
                                      </p:to>
                                    </p:set>
                                    <p:animEffect transition="in" filter="wheel(1)">
                                      <p:cBhvr>
                                        <p:cTn id="10" dur="2000"/>
                                        <p:tgtEl>
                                          <p:spTgt spid="7">
                                            <p:graphicEl>
                                              <a:dgm id="{D44F85FD-7DF4-4EB1-B626-E620FEFA653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circle(in)">
                                      <p:cBhvr>
                                        <p:cTn id="15" dur="2000"/>
                                        <p:tgtEl>
                                          <p:spTgt spid="3">
                                            <p:bg/>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circle(in)">
                                      <p:cBhvr>
                                        <p:cTn id="20" dur="2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circle(in)">
                                      <p:cBhvr>
                                        <p:cTn id="25" dur="20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wheel(1)">
                                      <p:cBhvr>
                                        <p:cTn id="30" dur="2000"/>
                                        <p:tgtEl>
                                          <p:spTgt spid="4">
                                            <p:bg/>
                                          </p:spTgt>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wheel(1)">
                                      <p:cBhvr>
                                        <p:cTn id="35" dur="2000"/>
                                        <p:tgtEl>
                                          <p:spTgt spid="4">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animEffect transition="in" filter="wheel(1)">
                                      <p:cBhvr>
                                        <p:cTn id="40" dur="2000"/>
                                        <p:tgtEl>
                                          <p:spTgt spid="4">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 fill="hold">
                                          <p:stCondLst>
                                            <p:cond delay="0"/>
                                          </p:stCondLst>
                                        </p:cTn>
                                        <p:tgtEl>
                                          <p:spTgt spid="4">
                                            <p:txEl>
                                              <p:pRg st="2" end="2"/>
                                            </p:txEl>
                                          </p:spTgt>
                                        </p:tgtEl>
                                        <p:attrNameLst>
                                          <p:attrName>style.visibility</p:attrName>
                                        </p:attrNameLst>
                                      </p:cBhvr>
                                      <p:to>
                                        <p:strVal val="visible"/>
                                      </p:to>
                                    </p:set>
                                    <p:animEffect transition="in" filter="wheel(1)">
                                      <p:cBhvr>
                                        <p:cTn id="45"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9647" y="121244"/>
            <a:ext cx="8422942" cy="699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62" y="83790"/>
            <a:ext cx="360040" cy="699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2"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51677" y="57172"/>
            <a:ext cx="267970" cy="668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9"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5551" y="93247"/>
            <a:ext cx="246856"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26960" y="36326"/>
            <a:ext cx="375493" cy="697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94320" y="114300"/>
            <a:ext cx="251169" cy="695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1362" y="36326"/>
            <a:ext cx="506941" cy="707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2461" y="58512"/>
            <a:ext cx="842246" cy="7024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9631" y="80200"/>
            <a:ext cx="860786" cy="6988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عنوان 5"/>
          <p:cNvSpPr>
            <a:spLocks noGrp="1"/>
          </p:cNvSpPr>
          <p:nvPr>
            <p:ph type="title"/>
          </p:nvPr>
        </p:nvSpPr>
        <p:spPr>
          <a:xfrm>
            <a:off x="1999774" y="274638"/>
            <a:ext cx="6687026" cy="1143000"/>
          </a:xfrm>
        </p:spPr>
        <p:txBody>
          <a:bodyPr/>
          <a:lstStyle/>
          <a:p>
            <a:r>
              <a:rPr lang="ar-SA" sz="4000" b="1" dirty="0" smtClean="0">
                <a:solidFill>
                  <a:schemeClr val="bg2"/>
                </a:solidFill>
              </a:rPr>
              <a:t>كيف تكتب خطاب التقديم؟؟</a:t>
            </a:r>
            <a:endParaRPr lang="ar-SA" sz="4000" b="1" dirty="0">
              <a:solidFill>
                <a:schemeClr val="bg2"/>
              </a:solidFill>
            </a:endParaRPr>
          </a:p>
        </p:txBody>
      </p:sp>
      <p:pic>
        <p:nvPicPr>
          <p:cNvPr id="4099" name="Picture 3"/>
          <p:cNvPicPr>
            <a:picLocks noGrp="1" noChangeAspect="1" noChangeArrowheads="1"/>
          </p:cNvPicPr>
          <p:nvPr>
            <p:ph idx="1"/>
          </p:nvPr>
        </p:nvPicPr>
        <p:blipFill>
          <a:blip r:embed="rId9" cstate="print">
            <a:extLst>
              <a:ext uri="{28A0092B-C50C-407E-A947-70E740481C1C}">
                <a14:useLocalDpi xmlns:a14="http://schemas.microsoft.com/office/drawing/2010/main" val="0"/>
              </a:ext>
            </a:extLst>
          </a:blip>
          <a:stretch>
            <a:fillRect/>
          </a:stretch>
        </p:blipFill>
        <p:spPr bwMode="auto">
          <a:xfrm>
            <a:off x="214121" y="58512"/>
            <a:ext cx="541456" cy="6997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8"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604" y="65632"/>
            <a:ext cx="493712"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4676"/>
            <a:ext cx="439631" cy="7229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رسم تخطيطي 6"/>
          <p:cNvGraphicFramePr/>
          <p:nvPr>
            <p:extLst>
              <p:ext uri="{D42A27DB-BD31-4B8C-83A1-F6EECF244321}">
                <p14:modId xmlns:p14="http://schemas.microsoft.com/office/powerpoint/2010/main" val="2193958084"/>
              </p:ext>
            </p:extLst>
          </p:nvPr>
        </p:nvGraphicFramePr>
        <p:xfrm>
          <a:off x="1765682" y="1417638"/>
          <a:ext cx="7270814" cy="503569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2" name="رسم تخطيطي 1"/>
          <p:cNvGraphicFramePr/>
          <p:nvPr>
            <p:extLst>
              <p:ext uri="{D42A27DB-BD31-4B8C-83A1-F6EECF244321}">
                <p14:modId xmlns:p14="http://schemas.microsoft.com/office/powerpoint/2010/main" val="3933221214"/>
              </p:ext>
            </p:extLst>
          </p:nvPr>
        </p:nvGraphicFramePr>
        <p:xfrm>
          <a:off x="1668297" y="980728"/>
          <a:ext cx="7355499" cy="5751881"/>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Tree>
    <p:extLst>
      <p:ext uri="{BB962C8B-B14F-4D97-AF65-F5344CB8AC3E}">
        <p14:creationId xmlns:p14="http://schemas.microsoft.com/office/powerpoint/2010/main" val="409023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graphicEl>
                                              <a:dgm id="{A31C9BE7-F3D1-4F9D-8CDC-F54CF1D0A8AD}"/>
                                            </p:graphicEl>
                                          </p:spTgt>
                                        </p:tgtEl>
                                        <p:attrNameLst>
                                          <p:attrName>style.visibility</p:attrName>
                                        </p:attrNameLst>
                                      </p:cBhvr>
                                      <p:to>
                                        <p:strVal val="visible"/>
                                      </p:to>
                                    </p:set>
                                    <p:animEffect transition="in" filter="wheel(1)">
                                      <p:cBhvr>
                                        <p:cTn id="7" dur="2000"/>
                                        <p:tgtEl>
                                          <p:spTgt spid="7">
                                            <p:graphicEl>
                                              <a:dgm id="{A31C9BE7-F3D1-4F9D-8CDC-F54CF1D0A8AD}"/>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graphicEl>
                                              <a:dgm id="{D44F85FD-7DF4-4EB1-B626-E620FEFA653F}"/>
                                            </p:graphicEl>
                                          </p:spTgt>
                                        </p:tgtEl>
                                        <p:attrNameLst>
                                          <p:attrName>style.visibility</p:attrName>
                                        </p:attrNameLst>
                                      </p:cBhvr>
                                      <p:to>
                                        <p:strVal val="visible"/>
                                      </p:to>
                                    </p:set>
                                    <p:animEffect transition="in" filter="wheel(1)">
                                      <p:cBhvr>
                                        <p:cTn id="10" dur="2000"/>
                                        <p:tgtEl>
                                          <p:spTgt spid="7">
                                            <p:graphicEl>
                                              <a:dgm id="{D44F85FD-7DF4-4EB1-B626-E620FEFA653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graphicEl>
                                              <a:dgm id="{79B47444-ED6D-45EA-8DA5-34BFC7CCE4B4}"/>
                                            </p:graphicEl>
                                          </p:spTgt>
                                        </p:tgtEl>
                                        <p:attrNameLst>
                                          <p:attrName>style.visibility</p:attrName>
                                        </p:attrNameLst>
                                      </p:cBhvr>
                                      <p:to>
                                        <p:strVal val="visible"/>
                                      </p:to>
                                    </p:set>
                                    <p:animEffect transition="in" filter="wheel(1)">
                                      <p:cBhvr>
                                        <p:cTn id="15" dur="2000"/>
                                        <p:tgtEl>
                                          <p:spTgt spid="2">
                                            <p:graphicEl>
                                              <a:dgm id="{79B47444-ED6D-45EA-8DA5-34BFC7CCE4B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
                                            <p:graphicEl>
                                              <a:dgm id="{7AF79518-76DF-41D1-A89E-6C01B737F101}"/>
                                            </p:graphicEl>
                                          </p:spTgt>
                                        </p:tgtEl>
                                        <p:attrNameLst>
                                          <p:attrName>style.visibility</p:attrName>
                                        </p:attrNameLst>
                                      </p:cBhvr>
                                      <p:to>
                                        <p:strVal val="visible"/>
                                      </p:to>
                                    </p:set>
                                    <p:animEffect transition="in" filter="wheel(1)">
                                      <p:cBhvr>
                                        <p:cTn id="20" dur="2000"/>
                                        <p:tgtEl>
                                          <p:spTgt spid="2">
                                            <p:graphicEl>
                                              <a:dgm id="{7AF79518-76DF-41D1-A89E-6C01B737F101}"/>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2">
                                            <p:graphicEl>
                                              <a:dgm id="{26A152CB-5338-4D3C-8C60-6A77591CF244}"/>
                                            </p:graphicEl>
                                          </p:spTgt>
                                        </p:tgtEl>
                                        <p:attrNameLst>
                                          <p:attrName>style.visibility</p:attrName>
                                        </p:attrNameLst>
                                      </p:cBhvr>
                                      <p:to>
                                        <p:strVal val="visible"/>
                                      </p:to>
                                    </p:set>
                                    <p:animEffect transition="in" filter="wheel(1)">
                                      <p:cBhvr>
                                        <p:cTn id="25" dur="2000"/>
                                        <p:tgtEl>
                                          <p:spTgt spid="2">
                                            <p:graphicEl>
                                              <a:dgm id="{26A152CB-5338-4D3C-8C60-6A77591CF244}"/>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2">
                                            <p:graphicEl>
                                              <a:dgm id="{927AC518-35EF-4B9B-8F50-2E9C62E55EA8}"/>
                                            </p:graphicEl>
                                          </p:spTgt>
                                        </p:tgtEl>
                                        <p:attrNameLst>
                                          <p:attrName>style.visibility</p:attrName>
                                        </p:attrNameLst>
                                      </p:cBhvr>
                                      <p:to>
                                        <p:strVal val="visible"/>
                                      </p:to>
                                    </p:set>
                                    <p:animEffect transition="in" filter="wheel(1)">
                                      <p:cBhvr>
                                        <p:cTn id="30" dur="2000"/>
                                        <p:tgtEl>
                                          <p:spTgt spid="2">
                                            <p:graphicEl>
                                              <a:dgm id="{927AC518-35EF-4B9B-8F50-2E9C62E55EA8}"/>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2">
                                            <p:graphicEl>
                                              <a:dgm id="{28F9F03F-508B-47AF-8E66-CE8DD3785B26}"/>
                                            </p:graphicEl>
                                          </p:spTgt>
                                        </p:tgtEl>
                                        <p:attrNameLst>
                                          <p:attrName>style.visibility</p:attrName>
                                        </p:attrNameLst>
                                      </p:cBhvr>
                                      <p:to>
                                        <p:strVal val="visible"/>
                                      </p:to>
                                    </p:set>
                                    <p:animEffect transition="in" filter="wheel(1)">
                                      <p:cBhvr>
                                        <p:cTn id="35" dur="2000"/>
                                        <p:tgtEl>
                                          <p:spTgt spid="2">
                                            <p:graphicEl>
                                              <a:dgm id="{28F9F03F-508B-47AF-8E66-CE8DD3785B26}"/>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2">
                                            <p:graphicEl>
                                              <a:dgm id="{2CA3F31B-EB15-4DD4-B882-35EAC9652AB3}"/>
                                            </p:graphicEl>
                                          </p:spTgt>
                                        </p:tgtEl>
                                        <p:attrNameLst>
                                          <p:attrName>style.visibility</p:attrName>
                                        </p:attrNameLst>
                                      </p:cBhvr>
                                      <p:to>
                                        <p:strVal val="visible"/>
                                      </p:to>
                                    </p:set>
                                    <p:animEffect transition="in" filter="wheel(1)">
                                      <p:cBhvr>
                                        <p:cTn id="40" dur="2000"/>
                                        <p:tgtEl>
                                          <p:spTgt spid="2">
                                            <p:graphicEl>
                                              <a:dgm id="{2CA3F31B-EB15-4DD4-B882-35EAC9652AB3}"/>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 fill="hold">
                                          <p:stCondLst>
                                            <p:cond delay="0"/>
                                          </p:stCondLst>
                                        </p:cTn>
                                        <p:tgtEl>
                                          <p:spTgt spid="2">
                                            <p:graphicEl>
                                              <a:dgm id="{3F05C752-76EB-424F-A433-8A7D648529CE}"/>
                                            </p:graphicEl>
                                          </p:spTgt>
                                        </p:tgtEl>
                                        <p:attrNameLst>
                                          <p:attrName>style.visibility</p:attrName>
                                        </p:attrNameLst>
                                      </p:cBhvr>
                                      <p:to>
                                        <p:strVal val="visible"/>
                                      </p:to>
                                    </p:set>
                                    <p:animEffect transition="in" filter="wheel(1)">
                                      <p:cBhvr>
                                        <p:cTn id="45" dur="2000"/>
                                        <p:tgtEl>
                                          <p:spTgt spid="2">
                                            <p:graphicEl>
                                              <a:dgm id="{3F05C752-76EB-424F-A433-8A7D648529CE}"/>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2">
                                            <p:graphicEl>
                                              <a:dgm id="{7D3FC538-129F-48EF-9768-69E83C5639F1}"/>
                                            </p:graphicEl>
                                          </p:spTgt>
                                        </p:tgtEl>
                                        <p:attrNameLst>
                                          <p:attrName>style.visibility</p:attrName>
                                        </p:attrNameLst>
                                      </p:cBhvr>
                                      <p:to>
                                        <p:strVal val="visible"/>
                                      </p:to>
                                    </p:set>
                                    <p:animEffect transition="in" filter="wheel(1)">
                                      <p:cBhvr>
                                        <p:cTn id="50" dur="2000"/>
                                        <p:tgtEl>
                                          <p:spTgt spid="2">
                                            <p:graphicEl>
                                              <a:dgm id="{7D3FC538-129F-48EF-9768-69E83C5639F1}"/>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grpId="0" nodeType="clickEffect">
                                  <p:stCondLst>
                                    <p:cond delay="0"/>
                                  </p:stCondLst>
                                  <p:childTnLst>
                                    <p:set>
                                      <p:cBhvr>
                                        <p:cTn id="54" dur="1" fill="hold">
                                          <p:stCondLst>
                                            <p:cond delay="0"/>
                                          </p:stCondLst>
                                        </p:cTn>
                                        <p:tgtEl>
                                          <p:spTgt spid="2">
                                            <p:graphicEl>
                                              <a:dgm id="{49011807-EB64-4879-942C-E3483756B4C7}"/>
                                            </p:graphicEl>
                                          </p:spTgt>
                                        </p:tgtEl>
                                        <p:attrNameLst>
                                          <p:attrName>style.visibility</p:attrName>
                                        </p:attrNameLst>
                                      </p:cBhvr>
                                      <p:to>
                                        <p:strVal val="visible"/>
                                      </p:to>
                                    </p:set>
                                    <p:animEffect transition="in" filter="wheel(1)">
                                      <p:cBhvr>
                                        <p:cTn id="55" dur="2000"/>
                                        <p:tgtEl>
                                          <p:spTgt spid="2">
                                            <p:graphicEl>
                                              <a:dgm id="{49011807-EB64-4879-942C-E3483756B4C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Graphic spid="2"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395536" y="38706"/>
            <a:ext cx="8424936" cy="6647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22218"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الاسم:</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العنوان الكامل: </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رقم الهاتف: </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رقم الفاكس: </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البريد الإلكتروني</a:t>
            </a:r>
            <a:r>
              <a:rPr kumimoji="0" lang="en-US" altLang="en-US" b="1" i="0" u="none" strike="noStrike" cap="none" normalizeH="0" baseline="0" dirty="0" smtClean="0">
                <a:ln>
                  <a:noFill/>
                </a:ln>
                <a:solidFill>
                  <a:schemeClr val="tx1"/>
                </a:solidFill>
                <a:effectLst/>
                <a:latin typeface="Arial" panose="020B0604020202020204" pitchFamily="34" charset="0"/>
              </a:rPr>
              <a:t>:</a:t>
            </a:r>
            <a:br>
              <a:rPr kumimoji="0" lang="en-US" altLang="en-US" b="1" i="0" u="none" strike="noStrike" cap="none" normalizeH="0" baseline="0" dirty="0" smtClean="0">
                <a:ln>
                  <a:noFill/>
                </a:ln>
                <a:solidFill>
                  <a:schemeClr val="tx1"/>
                </a:solidFill>
                <a:effectLst/>
                <a:latin typeface="Arial" panose="020B0604020202020204" pitchFamily="34" charset="0"/>
              </a:rPr>
            </a:br>
            <a:endParaRPr kumimoji="0" lang="en-US" altLang="en-US" b="1" i="0" u="none" strike="noStrike" cap="none" normalizeH="0" baseline="0" dirty="0" smtClean="0">
              <a:ln>
                <a:noFill/>
              </a:ln>
              <a:solidFill>
                <a:schemeClr val="tx1"/>
              </a:solidFill>
              <a:effectLst/>
              <a:latin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التاريخ :.............</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السيد: مدير التوظيف </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شركة...............</a:t>
            </a:r>
            <a:r>
              <a:rPr kumimoji="0" lang="en-US" altLang="en-US" b="1" i="0" u="none" strike="noStrike" cap="none" normalizeH="0" baseline="0" dirty="0" smtClean="0">
                <a:ln>
                  <a:noFill/>
                </a:ln>
                <a:solidFill>
                  <a:schemeClr val="tx1"/>
                </a:solidFill>
                <a:effectLst/>
                <a:latin typeface="Arial" panose="020B0604020202020204" pitchFamily="34" charset="0"/>
              </a:rPr>
              <a:t/>
            </a:r>
            <a:br>
              <a:rPr kumimoji="0" lang="en-US" altLang="en-US" b="1" i="0" u="none" strike="noStrike" cap="none" normalizeH="0" baseline="0" dirty="0" smtClean="0">
                <a:ln>
                  <a:noFill/>
                </a:ln>
                <a:solidFill>
                  <a:schemeClr val="tx1"/>
                </a:solidFill>
                <a:effectLst/>
                <a:latin typeface="Arial" panose="020B0604020202020204" pitchFamily="34" charset="0"/>
              </a:rPr>
            </a:br>
            <a:r>
              <a:rPr kumimoji="0" lang="ar-SA" altLang="en-US" b="1" i="0" u="none" strike="noStrike" cap="none" normalizeH="0" baseline="0" dirty="0" smtClean="0">
                <a:ln>
                  <a:noFill/>
                </a:ln>
                <a:solidFill>
                  <a:schemeClr val="tx1"/>
                </a:solidFill>
                <a:effectLst/>
                <a:latin typeface="Arial" panose="020B0604020202020204" pitchFamily="34" charset="0"/>
              </a:rPr>
              <a:t>غزة - شارع</a:t>
            </a:r>
            <a:r>
              <a:rPr kumimoji="0" lang="en-US" altLang="en-US" b="1" i="0" u="none" strike="noStrike" cap="none" normalizeH="0" baseline="0" dirty="0" smtClean="0">
                <a:ln>
                  <a:noFill/>
                </a:ln>
                <a:solidFill>
                  <a:schemeClr val="tx1"/>
                </a:solidFill>
                <a:effectLst/>
                <a:latin typeface="Arial" panose="020B0604020202020204" pitchFamily="34" charset="0"/>
              </a:rPr>
              <a:t>...............</a:t>
            </a:r>
            <a:br>
              <a:rPr kumimoji="0" lang="en-US" altLang="en-US" b="1" i="0" u="none" strike="noStrike" cap="none" normalizeH="0" baseline="0" dirty="0" smtClean="0">
                <a:ln>
                  <a:noFill/>
                </a:ln>
                <a:solidFill>
                  <a:schemeClr val="tx1"/>
                </a:solidFill>
                <a:effectLst/>
                <a:latin typeface="Arial" panose="020B0604020202020204" pitchFamily="34" charset="0"/>
              </a:rPr>
            </a:br>
            <a:endParaRPr kumimoji="0" lang="en-US" altLang="en-US" b="1" i="0" u="none" strike="noStrike" cap="none" normalizeH="0" baseline="0" dirty="0" smtClean="0">
              <a:ln>
                <a:noFill/>
              </a:ln>
              <a:solidFill>
                <a:schemeClr val="tx1"/>
              </a:solidFill>
              <a:effectLst/>
              <a:latin typeface="Arial" panose="020B0604020202020204" pitchFamily="34" charset="0"/>
            </a:endParaRPr>
          </a:p>
          <a:p>
            <a:pPr marL="0" marR="0" lvl="0" indent="0" defTabSz="914400" rtl="0" eaLnBrk="0" fontAlgn="b"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latin typeface="Arial" panose="020B0604020202020204" pitchFamily="34" charset="0"/>
              </a:rPr>
              <a:t>   </a:t>
            </a:r>
            <a:r>
              <a:rPr kumimoji="0" lang="ar-SA" altLang="en-US" b="1" i="0" u="none" strike="noStrike" cap="none" normalizeH="0" baseline="0" dirty="0" smtClean="0">
                <a:ln>
                  <a:noFill/>
                </a:ln>
                <a:solidFill>
                  <a:schemeClr val="tx1"/>
                </a:solidFill>
                <a:effectLst/>
                <a:latin typeface="Arial" panose="020B0604020202020204" pitchFamily="34" charset="0"/>
              </a:rPr>
              <a:t>السيد .................المحترم</a:t>
            </a:r>
            <a:r>
              <a:rPr kumimoji="0" lang="en-US" altLang="en-US" b="1" i="0" u="none" strike="noStrike" cap="none" normalizeH="0" baseline="0" dirty="0" smtClean="0">
                <a:ln>
                  <a:noFill/>
                </a:ln>
                <a:solidFill>
                  <a:schemeClr val="tx1"/>
                </a:solidFill>
                <a:effectLst/>
                <a:latin typeface="Arial" panose="020B0604020202020204" pitchFamily="34" charset="0"/>
              </a:rPr>
              <a:t> :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يسعدني الرد على إعلانكم بشان العمل........... كما نشر بالصحف المحلية ( تاريخ ، ....... ) . علما إن مؤهلاتي تتناسب بشكل كبير مع ما تحتجون إليه في الإعلان. لقد قرأت عن شركتكم في الصحف المحلية ، وان لدي المعرفة الكافية حول إنتاجكم............ وأنا مهتم جدا بالعمل لدى شركة تعمل في ........... ، فضلا على الشهرة الكبيرة لكم كأصحاب عمل</a:t>
            </a:r>
            <a:r>
              <a:rPr kumimoji="0" lang="en-US" altLang="en-US" b="1" i="0" u="none" strike="noStrike" cap="none" normalizeH="0" baseline="0" dirty="0" smtClean="0">
                <a:ln>
                  <a:noFill/>
                </a:ln>
                <a:solidFill>
                  <a:schemeClr val="tx1"/>
                </a:solidFill>
                <a:effectLst/>
                <a:latin typeface="Arial" panose="020B060402020202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وكما ستلاحظون في السيرة الذاتية المرفقة ، فقد عملت ثلاثة سنين ........... في شركة ............ وكنت اعمل في .......... ، إضافة إلى</a:t>
            </a:r>
            <a:r>
              <a:rPr kumimoji="0" lang="en-US" altLang="en-US" b="1" i="0" u="none" strike="noStrike" cap="none" normalizeH="0" baseline="0" dirty="0" smtClean="0">
                <a:ln>
                  <a:noFill/>
                </a:ln>
                <a:solidFill>
                  <a:schemeClr val="tx1"/>
                </a:solidFill>
                <a:effectLst/>
                <a:latin typeface="Arial" panose="020B060402020202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و أحيطكم علما أنني على معرفة جيدة ببعض البرمجيات الحاسوبية مثل</a:t>
            </a:r>
            <a:r>
              <a:rPr kumimoji="0" lang="en-US" altLang="en-US" b="1" i="0" u="none" strike="noStrike" cap="none" normalizeH="0" baseline="0" dirty="0" smtClean="0">
                <a:ln>
                  <a:noFill/>
                </a:ln>
                <a:solidFill>
                  <a:schemeClr val="tx1"/>
                </a:solidFill>
                <a:effectLst/>
                <a:latin typeface="Arial" panose="020B0604020202020204" pitchFamily="34" charset="0"/>
              </a:rPr>
              <a:t> ........................ .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وسأكون ممتنا للمقابلة معكم للتعرف على قدراتي بتفصيل أكثر</a:t>
            </a:r>
            <a:r>
              <a:rPr kumimoji="0" lang="en-US" altLang="en-US" b="1" i="0" u="none" strike="noStrike" cap="none" normalizeH="0" baseline="0" dirty="0" smtClean="0">
                <a:ln>
                  <a:noFill/>
                </a:ln>
                <a:solidFill>
                  <a:schemeClr val="tx1"/>
                </a:solidFill>
                <a:effectLst/>
                <a:latin typeface="Arial" panose="020B0604020202020204" pitchFamily="34" charset="0"/>
              </a:rPr>
              <a:t> .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و أعلمكم أنني إذا لم اسمع رد ا منكم بعد عدة( أيام ) فإنني سأتصل للتأكد من وصول الرسالة والسيرة الذاتية</a:t>
            </a:r>
            <a:r>
              <a:rPr kumimoji="0" lang="en-US" altLang="en-US" b="1" i="0" u="none" strike="noStrike" cap="none" normalizeH="0" baseline="0" dirty="0" smtClean="0">
                <a:ln>
                  <a:noFill/>
                </a:ln>
                <a:solidFill>
                  <a:schemeClr val="tx1"/>
                </a:solidFill>
                <a:effectLst/>
                <a:latin typeface="Arial" panose="020B060402020202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وخلال ذلك الوقت ، إذا رغبتم بمزيد من المعلومات ، فسأكون سعيدا باتصالكم معي</a:t>
            </a:r>
            <a:r>
              <a:rPr kumimoji="0" lang="en-US" altLang="en-US" b="1" i="0" u="none" strike="noStrike" cap="none" normalizeH="0" baseline="0" dirty="0" smtClean="0">
                <a:ln>
                  <a:noFill/>
                </a:ln>
                <a:solidFill>
                  <a:schemeClr val="tx1"/>
                </a:solidFill>
                <a:effectLst/>
                <a:latin typeface="Arial" panose="020B060402020202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smtClean="0">
                <a:ln>
                  <a:noFill/>
                </a:ln>
                <a:solidFill>
                  <a:schemeClr val="tx1"/>
                </a:solidFill>
                <a:effectLst/>
                <a:latin typeface="Arial" panose="020B0604020202020204" pitchFamily="34" charset="0"/>
              </a:rPr>
              <a:t>شاكرا لكم اهتمامكم بطلبي ، والوقت الذي أعطيتموني إياه</a:t>
            </a:r>
            <a:r>
              <a:rPr kumimoji="0" lang="en-US" altLang="en-US" b="1" i="0" u="none" strike="noStrike" cap="none" normalizeH="0" baseline="0" dirty="0" smtClean="0">
                <a:ln>
                  <a:noFill/>
                </a:ln>
                <a:solidFill>
                  <a:schemeClr val="tx1"/>
                </a:solidFill>
                <a:effectLst/>
                <a:latin typeface="Arial" panose="020B0604020202020204" pitchFamily="34" charset="0"/>
              </a:rPr>
              <a:t>.</a:t>
            </a:r>
          </a:p>
          <a:p>
            <a:pPr marL="0" marR="0" lvl="0" indent="0" defTabSz="914400" rtl="0" eaLnBrk="0" fontAlgn="base" latinLnBrk="0" hangingPunct="0">
              <a:lnSpc>
                <a:spcPct val="100000"/>
              </a:lnSpc>
              <a:spcBef>
                <a:spcPct val="0"/>
              </a:spcBef>
              <a:spcAft>
                <a:spcPct val="0"/>
              </a:spcAft>
              <a:buClrTx/>
              <a:buSzTx/>
              <a:buFontTx/>
              <a:buNone/>
              <a:tabLst/>
            </a:pPr>
            <a:r>
              <a:rPr lang="ar-SA" altLang="en-US" b="1" dirty="0" smtClean="0"/>
              <a:t>التوقيع</a:t>
            </a:r>
            <a:endParaRPr kumimoji="0" lang="en-US" altLang="en-US" b="1"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30415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11760" y="1124743"/>
            <a:ext cx="3837384" cy="5420305"/>
          </a:xfrm>
        </p:spPr>
      </p:pic>
    </p:spTree>
    <p:extLst>
      <p:ext uri="{BB962C8B-B14F-4D97-AF65-F5344CB8AC3E}">
        <p14:creationId xmlns:p14="http://schemas.microsoft.com/office/powerpoint/2010/main" val="40709621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المشروع الثاني</a:t>
            </a:r>
            <a:br>
              <a:rPr lang="ar-SA" dirty="0" smtClean="0"/>
            </a:br>
            <a:r>
              <a:rPr lang="ar-SA" dirty="0" smtClean="0"/>
              <a:t>خمس درجات</a:t>
            </a:r>
            <a:endParaRPr lang="en-US" dirty="0"/>
          </a:p>
        </p:txBody>
      </p:sp>
      <p:sp>
        <p:nvSpPr>
          <p:cNvPr id="3" name="Content Placeholder 2"/>
          <p:cNvSpPr>
            <a:spLocks noGrp="1"/>
          </p:cNvSpPr>
          <p:nvPr>
            <p:ph idx="1"/>
          </p:nvPr>
        </p:nvSpPr>
        <p:spPr>
          <a:xfrm>
            <a:off x="457200" y="2564904"/>
            <a:ext cx="8229600" cy="2202359"/>
          </a:xfrm>
        </p:spPr>
        <p:txBody>
          <a:bodyPr/>
          <a:lstStyle/>
          <a:p>
            <a:pPr algn="r" rtl="1"/>
            <a:r>
              <a:rPr lang="ar-KW" altLang="en-US" dirty="0" smtClean="0">
                <a:cs typeface="AL-Mohanad Bold" pitchFamily="2" charset="-78"/>
              </a:rPr>
              <a:t>طلب </a:t>
            </a:r>
            <a:r>
              <a:rPr lang="ar-KW" altLang="en-US" dirty="0">
                <a:cs typeface="AL-Mohanad Bold" pitchFamily="2" charset="-78"/>
              </a:rPr>
              <a:t>منك تقديم ورقة السيرة الذاتية لأحد أصحاب العمل المرموقين ، وذلك ليجد لك وظيفة مناسبة في شركته .</a:t>
            </a:r>
            <a:r>
              <a:rPr lang="ar-KW" altLang="en-US" sz="2800" dirty="0">
                <a:cs typeface="AL-Mohanad Bold" pitchFamily="2" charset="-78"/>
              </a:rPr>
              <a:t>  </a:t>
            </a:r>
            <a:endParaRPr lang="ar-SA" altLang="en-US" sz="2800" dirty="0" smtClean="0">
              <a:cs typeface="AL-Mohanad Bold" pitchFamily="2" charset="-78"/>
            </a:endParaRPr>
          </a:p>
          <a:p>
            <a:pPr algn="r" rtl="1"/>
            <a:r>
              <a:rPr lang="ar-KW" altLang="en-US" sz="2800" dirty="0">
                <a:cs typeface="AL-Mohanad Bold" pitchFamily="2" charset="-78"/>
              </a:rPr>
              <a:t>اكتب سيرتك الذاتية بتميز </a:t>
            </a:r>
            <a:r>
              <a:rPr lang="ar-KW" altLang="en-US" sz="2800" dirty="0" smtClean="0">
                <a:cs typeface="AL-Mohanad Bold" pitchFamily="2" charset="-78"/>
              </a:rPr>
              <a:t>،.</a:t>
            </a:r>
            <a:r>
              <a:rPr lang="ar-KW" altLang="en-US" sz="2800" dirty="0" smtClean="0">
                <a:solidFill>
                  <a:schemeClr val="accent2"/>
                </a:solidFill>
                <a:cs typeface="AL-Mohanad Bold" pitchFamily="2" charset="-78"/>
              </a:rPr>
              <a:t> </a:t>
            </a:r>
            <a:r>
              <a:rPr lang="ar-KW" altLang="en-US" sz="2800" dirty="0">
                <a:solidFill>
                  <a:schemeClr val="accent2"/>
                </a:solidFill>
                <a:cs typeface="AL-Mohanad Bold" pitchFamily="2" charset="-78"/>
              </a:rPr>
              <a:t>بالطريقة التي تراها مناسبة</a:t>
            </a:r>
            <a:endParaRPr lang="en-US" dirty="0"/>
          </a:p>
        </p:txBody>
      </p:sp>
    </p:spTree>
    <p:extLst>
      <p:ext uri="{BB962C8B-B14F-4D97-AF65-F5344CB8AC3E}">
        <p14:creationId xmlns:p14="http://schemas.microsoft.com/office/powerpoint/2010/main" val="42436794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ar-SA" dirty="0" smtClean="0"/>
              <a:t>مثال لمقابلة</a:t>
            </a:r>
            <a:endParaRPr lang="en-US" dirty="0"/>
          </a:p>
        </p:txBody>
      </p:sp>
      <p:sp>
        <p:nvSpPr>
          <p:cNvPr id="18435" name="Content Placeholder 2"/>
          <p:cNvSpPr>
            <a:spLocks noGrp="1"/>
          </p:cNvSpPr>
          <p:nvPr>
            <p:ph idx="1"/>
          </p:nvPr>
        </p:nvSpPr>
        <p:spPr>
          <a:xfrm>
            <a:off x="1428750" y="1143000"/>
            <a:ext cx="7499350" cy="4800600"/>
          </a:xfrm>
        </p:spPr>
        <p:txBody>
          <a:bodyPr/>
          <a:lstStyle/>
          <a:p>
            <a:pPr algn="r" eaLnBrk="1" hangingPunct="1"/>
            <a:r>
              <a:rPr lang="ar-SA" altLang="en-US" sz="2000" b="1" dirty="0" smtClean="0">
                <a:ea typeface="Majalla UI"/>
              </a:rPr>
              <a:t>السلام عليكم ورحمة الله وبركات</a:t>
            </a:r>
            <a:br>
              <a:rPr lang="ar-SA" altLang="en-US" sz="2000" b="1" dirty="0" smtClean="0">
                <a:ea typeface="Majalla UI"/>
              </a:rPr>
            </a:br>
            <a:r>
              <a:rPr lang="ar-SA" altLang="en-US" sz="2000" b="1" dirty="0" smtClean="0">
                <a:ea typeface="Majalla UI"/>
              </a:rPr>
              <a:t>سأتحدث لكم عن أدق تفاصيل المقابلة الشخصية طبعا اجريت المقابلة في الرياض في اللجنة الخامسة </a:t>
            </a:r>
            <a:br>
              <a:rPr lang="ar-SA" altLang="en-US" sz="2000" b="1" dirty="0" smtClean="0">
                <a:ea typeface="Majalla UI"/>
              </a:rPr>
            </a:br>
            <a:r>
              <a:rPr lang="ar-SA" altLang="en-US" sz="2000" b="1" dirty="0" smtClean="0">
                <a:ea typeface="Majalla UI"/>
              </a:rPr>
              <a:t>في البداية كنت </a:t>
            </a:r>
            <a:r>
              <a:rPr lang="ar-SA" altLang="en-US" sz="2000" b="1" dirty="0" err="1" smtClean="0">
                <a:ea typeface="Majalla UI"/>
              </a:rPr>
              <a:t>خايف</a:t>
            </a:r>
            <a:r>
              <a:rPr lang="ar-SA" altLang="en-US" sz="2000" b="1" dirty="0" smtClean="0">
                <a:ea typeface="Majalla UI"/>
              </a:rPr>
              <a:t> من موضوع ( طبق الأصل) لأني ما كنت احمل صور طبق الأصل للوثيقة ولا السجل الاكاديمي بس طلع الموضوع أسهل بكثير مم تصورت ...قالي ما معك طبق الاصل قلت لا قال خلاص هات الاصول وانتهى الموضوع عطاني رقم وقال انتظر </a:t>
            </a:r>
            <a:br>
              <a:rPr lang="ar-SA" altLang="en-US" sz="2000" b="1" dirty="0" smtClean="0">
                <a:ea typeface="Majalla UI"/>
              </a:rPr>
            </a:br>
            <a:r>
              <a:rPr lang="ar-SA" altLang="en-US" sz="2000" b="1" dirty="0" smtClean="0">
                <a:ea typeface="Majalla UI"/>
              </a:rPr>
              <a:t>بعد حوالي عشر </a:t>
            </a:r>
            <a:r>
              <a:rPr lang="ar-SA" altLang="en-US" sz="2000" b="1" dirty="0" err="1" smtClean="0">
                <a:ea typeface="Majalla UI"/>
              </a:rPr>
              <a:t>دقايق</a:t>
            </a:r>
            <a:r>
              <a:rPr lang="ar-SA" altLang="en-US" sz="2000" b="1" dirty="0" smtClean="0">
                <a:ea typeface="Majalla UI"/>
              </a:rPr>
              <a:t> نادوني </a:t>
            </a:r>
            <a:br>
              <a:rPr lang="ar-SA" altLang="en-US" sz="2000" b="1" dirty="0" smtClean="0">
                <a:ea typeface="Majalla UI"/>
              </a:rPr>
            </a:br>
            <a:r>
              <a:rPr lang="ar-SA" altLang="en-US" sz="2000" b="1" dirty="0" smtClean="0">
                <a:ea typeface="Majalla UI"/>
              </a:rPr>
              <a:t>ودخلت على اللجنة كانوا اثنين </a:t>
            </a:r>
            <a:br>
              <a:rPr lang="ar-SA" altLang="en-US" sz="2000" b="1" dirty="0" smtClean="0">
                <a:ea typeface="Majalla UI"/>
              </a:rPr>
            </a:br>
            <a:r>
              <a:rPr lang="ar-SA" altLang="en-US" sz="2000" b="1" dirty="0" smtClean="0">
                <a:ea typeface="Majalla UI"/>
              </a:rPr>
              <a:t>سأصيغ المقابلة على هيئة </a:t>
            </a:r>
            <a:r>
              <a:rPr lang="ar-SA" altLang="en-US" sz="2000" b="1" dirty="0" err="1" smtClean="0">
                <a:ea typeface="Majalla UI"/>
              </a:rPr>
              <a:t>حواربنفس</a:t>
            </a:r>
            <a:r>
              <a:rPr lang="ar-SA" altLang="en-US" sz="2000" b="1" dirty="0" smtClean="0">
                <a:ea typeface="Majalla UI"/>
              </a:rPr>
              <a:t> الطريقة التي حصلت </a:t>
            </a:r>
            <a:br>
              <a:rPr lang="ar-SA" altLang="en-US" sz="2000" b="1" dirty="0" smtClean="0">
                <a:ea typeface="Majalla UI"/>
              </a:rPr>
            </a:br>
            <a:r>
              <a:rPr lang="ar-SA" altLang="en-US" sz="2000" b="1" dirty="0" smtClean="0">
                <a:ea typeface="Majalla UI"/>
              </a:rPr>
              <a:t>انسان منسي: السلام عليكم ورحمة الله </a:t>
            </a:r>
            <a:r>
              <a:rPr lang="ar-SA" altLang="en-US" sz="2000" b="1" dirty="0" err="1" smtClean="0">
                <a:ea typeface="Majalla UI"/>
              </a:rPr>
              <a:t>وبركاتة</a:t>
            </a:r>
            <a:r>
              <a:rPr lang="ar-SA" altLang="en-US" sz="2000" b="1" dirty="0" smtClean="0">
                <a:ea typeface="Majalla UI"/>
              </a:rPr>
              <a:t> </a:t>
            </a:r>
            <a:br>
              <a:rPr lang="ar-SA" altLang="en-US" sz="2000" b="1" dirty="0" smtClean="0">
                <a:ea typeface="Majalla UI"/>
              </a:rPr>
            </a:br>
            <a:r>
              <a:rPr lang="ar-SA" altLang="en-US" sz="2000" b="1" dirty="0" smtClean="0">
                <a:ea typeface="Majalla UI"/>
              </a:rPr>
              <a:t>عضوي اللجنة بصوت واحد: وعليكم السلام ورحمة الله </a:t>
            </a:r>
            <a:r>
              <a:rPr lang="ar-SA" altLang="en-US" sz="2000" b="1" dirty="0" err="1" smtClean="0">
                <a:ea typeface="Majalla UI"/>
              </a:rPr>
              <a:t>وبركاتة</a:t>
            </a:r>
            <a:r>
              <a:rPr lang="ar-SA" altLang="en-US" sz="2000" b="1" dirty="0" smtClean="0">
                <a:ea typeface="Majalla UI"/>
              </a:rPr>
              <a:t/>
            </a:r>
            <a:br>
              <a:rPr lang="ar-SA" altLang="en-US" sz="2000" b="1" dirty="0" smtClean="0">
                <a:ea typeface="Majalla UI"/>
              </a:rPr>
            </a:br>
            <a:r>
              <a:rPr lang="ar-SA" altLang="en-US" sz="2000" b="1" dirty="0" smtClean="0">
                <a:ea typeface="Majalla UI"/>
              </a:rPr>
              <a:t>عضو اللجنة : انت من وين </a:t>
            </a:r>
            <a:br>
              <a:rPr lang="ar-SA" altLang="en-US" sz="2000" b="1" dirty="0" smtClean="0">
                <a:ea typeface="Majalla UI"/>
              </a:rPr>
            </a:br>
            <a:r>
              <a:rPr lang="ar-SA" altLang="en-US" sz="2000" b="1" dirty="0" smtClean="0">
                <a:ea typeface="Majalla UI"/>
              </a:rPr>
              <a:t>انسان منسي : من الجنوب </a:t>
            </a:r>
            <a:br>
              <a:rPr lang="ar-SA" altLang="en-US" sz="2000" b="1" dirty="0" smtClean="0">
                <a:ea typeface="Majalla UI"/>
              </a:rPr>
            </a:br>
            <a:r>
              <a:rPr lang="ar-SA" altLang="en-US" sz="2000" b="1" dirty="0" smtClean="0">
                <a:ea typeface="Majalla UI"/>
              </a:rPr>
              <a:t>عضو اللجنة : مرحبا ألف كيف حالك ( قالها بلكنة جنوبية )</a:t>
            </a:r>
            <a:br>
              <a:rPr lang="ar-SA" altLang="en-US" sz="2000" b="1" dirty="0" smtClean="0">
                <a:ea typeface="Majalla UI"/>
              </a:rPr>
            </a:br>
            <a:r>
              <a:rPr lang="ar-SA" altLang="en-US" sz="2000" b="1" dirty="0" smtClean="0">
                <a:ea typeface="Majalla UI"/>
              </a:rPr>
              <a:t>انسان منسي : الله يسلمك ( طبعا الابتسامة شاقة وجهي –مصطنعة-)</a:t>
            </a:r>
            <a:br>
              <a:rPr lang="ar-SA" altLang="en-US" sz="2000" b="1" dirty="0" smtClean="0">
                <a:ea typeface="Majalla UI"/>
              </a:rPr>
            </a:br>
            <a:r>
              <a:rPr lang="ar-SA" altLang="en-US" sz="2000" b="1" dirty="0" smtClean="0">
                <a:ea typeface="Majalla UI"/>
              </a:rPr>
              <a:t>عضو اللجنة : متى تخرجت</a:t>
            </a:r>
            <a:br>
              <a:rPr lang="ar-SA" altLang="en-US" sz="2000" b="1" dirty="0" smtClean="0">
                <a:ea typeface="Majalla UI"/>
              </a:rPr>
            </a:br>
            <a:endParaRPr lang="en-US" altLang="en-US" sz="2000" dirty="0" smtClean="0"/>
          </a:p>
        </p:txBody>
      </p:sp>
    </p:spTree>
    <p:extLst>
      <p:ext uri="{BB962C8B-B14F-4D97-AF65-F5344CB8AC3E}">
        <p14:creationId xmlns:p14="http://schemas.microsoft.com/office/powerpoint/2010/main" val="4084976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1500188" y="285750"/>
            <a:ext cx="7499350" cy="4800600"/>
          </a:xfrm>
        </p:spPr>
        <p:txBody>
          <a:bodyPr/>
          <a:lstStyle/>
          <a:p>
            <a:pPr algn="r" eaLnBrk="1" hangingPunct="1"/>
            <a:r>
              <a:rPr lang="ar-SA" altLang="en-US" sz="1800" b="1" dirty="0" smtClean="0">
                <a:ea typeface="Majalla UI"/>
              </a:rPr>
              <a:t>انسان منسي: اجابة صاروخية مدري اش تبي 1428</a:t>
            </a:r>
            <a:br>
              <a:rPr lang="ar-SA" altLang="en-US" sz="1800" b="1" dirty="0" smtClean="0">
                <a:ea typeface="Majalla UI"/>
              </a:rPr>
            </a:br>
            <a:r>
              <a:rPr lang="ar-SA" altLang="en-US" sz="1800" b="1" dirty="0" smtClean="0">
                <a:ea typeface="Majalla UI"/>
              </a:rPr>
              <a:t>عضو اللجنة : اخذت دبلوم تربوي </a:t>
            </a:r>
            <a:br>
              <a:rPr lang="ar-SA" altLang="en-US" sz="1800" b="1" dirty="0" smtClean="0">
                <a:ea typeface="Majalla UI"/>
              </a:rPr>
            </a:br>
            <a:r>
              <a:rPr lang="ar-SA" altLang="en-US" sz="1800" b="1" dirty="0" smtClean="0">
                <a:ea typeface="Majalla UI"/>
              </a:rPr>
              <a:t>انسان منسي : اجابة بسرعة 1000 كيلو متر في الساعة ( مدري </a:t>
            </a:r>
            <a:r>
              <a:rPr lang="ar-SA" altLang="en-US" sz="1800" b="1" dirty="0" err="1" smtClean="0">
                <a:ea typeface="Majalla UI"/>
              </a:rPr>
              <a:t>ليش</a:t>
            </a:r>
            <a:r>
              <a:rPr lang="ar-SA" altLang="en-US" sz="1800" b="1" dirty="0" smtClean="0">
                <a:ea typeface="Majalla UI"/>
              </a:rPr>
              <a:t> كنت متحمس) أي نعم عندي دبلوم تربوي </a:t>
            </a:r>
            <a:br>
              <a:rPr lang="ar-SA" altLang="en-US" sz="1800" b="1" dirty="0" smtClean="0">
                <a:ea typeface="Majalla UI"/>
              </a:rPr>
            </a:br>
            <a:r>
              <a:rPr lang="ar-SA" altLang="en-US" sz="1800" b="1" dirty="0" smtClean="0">
                <a:ea typeface="Majalla UI"/>
              </a:rPr>
              <a:t>عضو اللجنة : من وين تخرجت </a:t>
            </a:r>
            <a:br>
              <a:rPr lang="ar-SA" altLang="en-US" sz="1800" b="1" dirty="0" smtClean="0">
                <a:ea typeface="Majalla UI"/>
              </a:rPr>
            </a:br>
            <a:r>
              <a:rPr lang="ar-SA" altLang="en-US" sz="1800" b="1" dirty="0" smtClean="0">
                <a:ea typeface="Majalla UI"/>
              </a:rPr>
              <a:t>انسان منسي : من جامعة الملك خالد بأبها</a:t>
            </a:r>
            <a:br>
              <a:rPr lang="ar-SA" altLang="en-US" sz="1800" b="1" dirty="0" smtClean="0">
                <a:ea typeface="Majalla UI"/>
              </a:rPr>
            </a:br>
            <a:r>
              <a:rPr lang="ar-SA" altLang="en-US" sz="1800" b="1" dirty="0" smtClean="0">
                <a:ea typeface="Majalla UI"/>
              </a:rPr>
              <a:t>عضو اللجنة : من هم أفضل الاساتذة حسيت انك استفدت منهم</a:t>
            </a:r>
            <a:br>
              <a:rPr lang="ar-SA" altLang="en-US" sz="1800" b="1" dirty="0" smtClean="0">
                <a:ea typeface="Majalla UI"/>
              </a:rPr>
            </a:br>
            <a:r>
              <a:rPr lang="ar-SA" altLang="en-US" sz="1800" b="1" dirty="0" smtClean="0">
                <a:ea typeface="Majalla UI"/>
              </a:rPr>
              <a:t>انسان منسي : فلان وفلان </a:t>
            </a:r>
            <a:r>
              <a:rPr lang="ar-SA" altLang="en-US" sz="1800" b="1" dirty="0" err="1" smtClean="0">
                <a:ea typeface="Majalla UI"/>
              </a:rPr>
              <a:t>وفلان</a:t>
            </a:r>
            <a:r>
              <a:rPr lang="ar-SA" altLang="en-US" sz="1800" b="1" dirty="0" smtClean="0">
                <a:ea typeface="Majalla UI"/>
              </a:rPr>
              <a:t> ( طبعا ما </a:t>
            </a:r>
            <a:r>
              <a:rPr lang="ar-SA" altLang="en-US" sz="1800" b="1" dirty="0" err="1" smtClean="0">
                <a:ea typeface="Majalla UI"/>
              </a:rPr>
              <a:t>فية</a:t>
            </a:r>
            <a:r>
              <a:rPr lang="ar-SA" altLang="en-US" sz="1800" b="1" dirty="0" smtClean="0">
                <a:ea typeface="Majalla UI"/>
              </a:rPr>
              <a:t> ولا واحد )</a:t>
            </a:r>
            <a:br>
              <a:rPr lang="ar-SA" altLang="en-US" sz="1800" b="1" dirty="0" smtClean="0">
                <a:ea typeface="Majalla UI"/>
              </a:rPr>
            </a:br>
            <a:r>
              <a:rPr lang="ar-SA" altLang="en-US" sz="1800" b="1" dirty="0" err="1" smtClean="0">
                <a:ea typeface="Majalla UI"/>
              </a:rPr>
              <a:t>عضواللجنة</a:t>
            </a:r>
            <a:r>
              <a:rPr lang="ar-SA" altLang="en-US" sz="1800" b="1" dirty="0" smtClean="0">
                <a:ea typeface="Majalla UI"/>
              </a:rPr>
              <a:t> : طيب وين طبقت </a:t>
            </a:r>
            <a:br>
              <a:rPr lang="ar-SA" altLang="en-US" sz="1800" b="1" dirty="0" smtClean="0">
                <a:ea typeface="Majalla UI"/>
              </a:rPr>
            </a:br>
            <a:r>
              <a:rPr lang="ar-SA" altLang="en-US" sz="1800" b="1" dirty="0" smtClean="0">
                <a:ea typeface="Majalla UI"/>
              </a:rPr>
              <a:t>انسان منسي : في الجنوب</a:t>
            </a:r>
            <a:br>
              <a:rPr lang="ar-SA" altLang="en-US" sz="1800" b="1" dirty="0" smtClean="0">
                <a:ea typeface="Majalla UI"/>
              </a:rPr>
            </a:br>
            <a:r>
              <a:rPr lang="ar-SA" altLang="en-US" sz="1800" b="1" dirty="0" smtClean="0">
                <a:ea typeface="Majalla UI"/>
              </a:rPr>
              <a:t>عضو اللجنة : متوسطة ولا ثانوية </a:t>
            </a:r>
            <a:br>
              <a:rPr lang="ar-SA" altLang="en-US" sz="1800" b="1" dirty="0" smtClean="0">
                <a:ea typeface="Majalla UI"/>
              </a:rPr>
            </a:br>
            <a:r>
              <a:rPr lang="ar-SA" altLang="en-US" sz="1800" b="1" dirty="0" smtClean="0">
                <a:ea typeface="Majalla UI"/>
              </a:rPr>
              <a:t>انسان منسي : متوسطة </a:t>
            </a:r>
            <a:br>
              <a:rPr lang="ar-SA" altLang="en-US" sz="1800" b="1" dirty="0" smtClean="0">
                <a:ea typeface="Majalla UI"/>
              </a:rPr>
            </a:br>
            <a:r>
              <a:rPr lang="ar-SA" altLang="en-US" sz="1800" b="1" dirty="0" smtClean="0">
                <a:ea typeface="Majalla UI"/>
              </a:rPr>
              <a:t>عضو اللجنة : درست جميع مواد اللغة العربية </a:t>
            </a:r>
            <a:br>
              <a:rPr lang="ar-SA" altLang="en-US" sz="1800" b="1" dirty="0" smtClean="0">
                <a:ea typeface="Majalla UI"/>
              </a:rPr>
            </a:br>
            <a:r>
              <a:rPr lang="ar-SA" altLang="en-US" sz="1800" b="1" dirty="0" smtClean="0">
                <a:ea typeface="Majalla UI"/>
              </a:rPr>
              <a:t>انسان منسي : أي نعم ( انا الى الان </a:t>
            </a:r>
            <a:r>
              <a:rPr lang="ar-SA" altLang="en-US" sz="1800" b="1" dirty="0" err="1" smtClean="0">
                <a:ea typeface="Majalla UI"/>
              </a:rPr>
              <a:t>مستانس</a:t>
            </a:r>
            <a:r>
              <a:rPr lang="ar-SA" altLang="en-US" sz="1800" b="1" dirty="0" smtClean="0">
                <a:ea typeface="Majalla UI"/>
              </a:rPr>
              <a:t> من الاسئلة ورايق اخر روقان) </a:t>
            </a:r>
            <a:br>
              <a:rPr lang="ar-SA" altLang="en-US" sz="1800" b="1" dirty="0" smtClean="0">
                <a:ea typeface="Majalla UI"/>
              </a:rPr>
            </a:br>
            <a:r>
              <a:rPr lang="ar-SA" altLang="en-US" sz="1800" b="1" dirty="0" smtClean="0">
                <a:ea typeface="Majalla UI"/>
              </a:rPr>
              <a:t>عضو اللجنة : طيب </a:t>
            </a:r>
            <a:r>
              <a:rPr lang="ar-SA" altLang="en-US" sz="1800" b="1" dirty="0" err="1" smtClean="0">
                <a:ea typeface="Majalla UI"/>
              </a:rPr>
              <a:t>ابغاك</a:t>
            </a:r>
            <a:r>
              <a:rPr lang="ar-SA" altLang="en-US" sz="1800" b="1" dirty="0" smtClean="0">
                <a:ea typeface="Majalla UI"/>
              </a:rPr>
              <a:t> تشرح لي درس في التعبير</a:t>
            </a:r>
            <a:br>
              <a:rPr lang="ar-SA" altLang="en-US" sz="1800" b="1" dirty="0" smtClean="0">
                <a:ea typeface="Majalla UI"/>
              </a:rPr>
            </a:br>
            <a:r>
              <a:rPr lang="ar-SA" altLang="en-US" sz="1800" b="1" dirty="0" smtClean="0">
                <a:ea typeface="Majalla UI"/>
              </a:rPr>
              <a:t>انسان منسي : (حسيت ان المقابلة بدأت فعليا واخذت استجمع قواي العقلية واستنجد بالذاكرة علها تجود علي في هذا الوقت ) وعندما هممت </a:t>
            </a:r>
            <a:r>
              <a:rPr lang="ar-SA" altLang="en-US" sz="1800" b="1" dirty="0" err="1" smtClean="0">
                <a:ea typeface="Majalla UI"/>
              </a:rPr>
              <a:t>بالاجابة</a:t>
            </a:r>
            <a:r>
              <a:rPr lang="ar-SA" altLang="en-US" sz="1800" b="1" dirty="0" smtClean="0">
                <a:ea typeface="Majalla UI"/>
              </a:rPr>
              <a:t> </a:t>
            </a:r>
            <a:br>
              <a:rPr lang="ar-SA" altLang="en-US" sz="1800" b="1" dirty="0" smtClean="0">
                <a:ea typeface="Majalla UI"/>
              </a:rPr>
            </a:br>
            <a:r>
              <a:rPr lang="ar-SA" altLang="en-US" sz="1800" b="1" dirty="0" smtClean="0">
                <a:ea typeface="Majalla UI"/>
              </a:rPr>
              <a:t>باغتني بسؤال </a:t>
            </a:r>
            <a:br>
              <a:rPr lang="ar-SA" altLang="en-US" sz="1800" b="1" dirty="0" smtClean="0">
                <a:ea typeface="Majalla UI"/>
              </a:rPr>
            </a:br>
            <a:endParaRPr lang="en-US" altLang="en-US" sz="1800" dirty="0" smtClean="0"/>
          </a:p>
        </p:txBody>
      </p:sp>
    </p:spTree>
    <p:extLst>
      <p:ext uri="{BB962C8B-B14F-4D97-AF65-F5344CB8AC3E}">
        <p14:creationId xmlns:p14="http://schemas.microsoft.com/office/powerpoint/2010/main" val="3748467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1428750" y="857250"/>
            <a:ext cx="7499350" cy="4800600"/>
          </a:xfrm>
        </p:spPr>
        <p:txBody>
          <a:bodyPr/>
          <a:lstStyle/>
          <a:p>
            <a:pPr algn="r" eaLnBrk="1" hangingPunct="1">
              <a:buFont typeface="Wingdings 2" panose="05020102010507070707" pitchFamily="18" charset="2"/>
              <a:buNone/>
            </a:pPr>
            <a:r>
              <a:rPr lang="ar-SA" altLang="en-US" sz="2000" b="1" dirty="0" smtClean="0">
                <a:ea typeface="Majalla UI"/>
              </a:rPr>
              <a:t>عضو اللجنة : درس القصة كيف </a:t>
            </a:r>
            <a:r>
              <a:rPr lang="ar-SA" altLang="en-US" sz="2000" b="1" dirty="0" err="1" smtClean="0">
                <a:ea typeface="Majalla UI"/>
              </a:rPr>
              <a:t>تشرحة</a:t>
            </a:r>
            <a:r>
              <a:rPr lang="ar-SA" altLang="en-US" sz="2000" b="1" dirty="0" smtClean="0">
                <a:ea typeface="Majalla UI"/>
              </a:rPr>
              <a:t> </a:t>
            </a:r>
            <a:br>
              <a:rPr lang="ar-SA" altLang="en-US" sz="2000" b="1" dirty="0" smtClean="0">
                <a:ea typeface="Majalla UI"/>
              </a:rPr>
            </a:br>
            <a:r>
              <a:rPr lang="ar-SA" altLang="en-US" sz="2000" b="1" dirty="0" smtClean="0">
                <a:ea typeface="Majalla UI"/>
              </a:rPr>
              <a:t>انسان منسي : ( قل كذا من اول ) اولا اكتب تعريف القصة وعناصرها على السبورة ثم اشرح لهم التعريف واناقشهم في العناصر عنصر </a:t>
            </a:r>
            <a:r>
              <a:rPr lang="ar-SA" altLang="en-US" sz="2000" b="1" dirty="0" err="1" smtClean="0">
                <a:ea typeface="Majalla UI"/>
              </a:rPr>
              <a:t>عنصر</a:t>
            </a:r>
            <a:r>
              <a:rPr lang="ar-SA" altLang="en-US" sz="2000" b="1" dirty="0" smtClean="0">
                <a:ea typeface="Majalla UI"/>
              </a:rPr>
              <a:t> </a:t>
            </a:r>
            <a:br>
              <a:rPr lang="ar-SA" altLang="en-US" sz="2000" b="1" dirty="0" smtClean="0">
                <a:ea typeface="Majalla UI"/>
              </a:rPr>
            </a:br>
            <a:r>
              <a:rPr lang="ar-SA" altLang="en-US" sz="2000" b="1" dirty="0" smtClean="0">
                <a:ea typeface="Majalla UI"/>
              </a:rPr>
              <a:t>بعد ذلك اقرا عليهم نموذج قصة من عندي واطلب من كل طالب كتابة قصة من </a:t>
            </a:r>
            <a:r>
              <a:rPr lang="ar-SA" altLang="en-US" sz="2000" b="1" dirty="0" err="1" smtClean="0">
                <a:ea typeface="Majalla UI"/>
              </a:rPr>
              <a:t>عندة</a:t>
            </a:r>
            <a:r>
              <a:rPr lang="ar-SA" altLang="en-US" sz="2000" b="1" dirty="0" smtClean="0">
                <a:ea typeface="Majalla UI"/>
              </a:rPr>
              <a:t> مستوفية لعناصر القصة </a:t>
            </a:r>
            <a:br>
              <a:rPr lang="ar-SA" altLang="en-US" sz="2000" b="1" dirty="0" smtClean="0">
                <a:ea typeface="Majalla UI"/>
              </a:rPr>
            </a:br>
            <a:r>
              <a:rPr lang="ar-SA" altLang="en-US" sz="2000" b="1" dirty="0" smtClean="0">
                <a:ea typeface="Majalla UI"/>
              </a:rPr>
              <a:t>عضو اللجنة : احسنت ولكن هل تتوقع ان طالب في المرحلة المتوسطة سيكتب قصة متكاملة ادبيا ومستوفية </a:t>
            </a:r>
            <a:r>
              <a:rPr lang="ar-SA" altLang="en-US" sz="2000" b="1" dirty="0" err="1" smtClean="0">
                <a:ea typeface="Majalla UI"/>
              </a:rPr>
              <a:t>لاركان</a:t>
            </a:r>
            <a:r>
              <a:rPr lang="ar-SA" altLang="en-US" sz="2000" b="1" dirty="0" smtClean="0">
                <a:ea typeface="Majalla UI"/>
              </a:rPr>
              <a:t> القصة وعناصرها </a:t>
            </a:r>
            <a:br>
              <a:rPr lang="ar-SA" altLang="en-US" sz="2000" b="1" dirty="0" smtClean="0">
                <a:ea typeface="Majalla UI"/>
              </a:rPr>
            </a:br>
            <a:r>
              <a:rPr lang="ar-SA" altLang="en-US" sz="2000" b="1" dirty="0" smtClean="0">
                <a:ea typeface="Majalla UI"/>
              </a:rPr>
              <a:t>انسان منسي : ( حسيت </a:t>
            </a:r>
            <a:r>
              <a:rPr lang="ar-SA" altLang="en-US" sz="2000" b="1" dirty="0" err="1" smtClean="0">
                <a:ea typeface="Majalla UI"/>
              </a:rPr>
              <a:t>انة</a:t>
            </a:r>
            <a:r>
              <a:rPr lang="ar-SA" altLang="en-US" sz="2000" b="1" dirty="0" smtClean="0">
                <a:ea typeface="Majalla UI"/>
              </a:rPr>
              <a:t> سؤال في الصميم والرد علية لازم يكون ابلغ ) </a:t>
            </a:r>
            <a:br>
              <a:rPr lang="ar-SA" altLang="en-US" sz="2000" b="1" dirty="0" smtClean="0">
                <a:ea typeface="Majalla UI"/>
              </a:rPr>
            </a:br>
            <a:r>
              <a:rPr lang="ar-SA" altLang="en-US" sz="2000" b="1" dirty="0" smtClean="0">
                <a:ea typeface="Majalla UI"/>
              </a:rPr>
              <a:t>قلت لا بس على الاقل يكون </a:t>
            </a:r>
            <a:r>
              <a:rPr lang="ar-SA" altLang="en-US" sz="2000" b="1" dirty="0" err="1" smtClean="0">
                <a:ea typeface="Majalla UI"/>
              </a:rPr>
              <a:t>عندة</a:t>
            </a:r>
            <a:r>
              <a:rPr lang="ar-SA" altLang="en-US" sz="2000" b="1" dirty="0" smtClean="0">
                <a:ea typeface="Majalla UI"/>
              </a:rPr>
              <a:t> حد ادنى من مهارات كتابة القصة</a:t>
            </a:r>
            <a:br>
              <a:rPr lang="ar-SA" altLang="en-US" sz="2000" b="1" dirty="0" smtClean="0">
                <a:ea typeface="Majalla UI"/>
              </a:rPr>
            </a:br>
            <a:r>
              <a:rPr lang="ar-SA" altLang="en-US" sz="2000" b="1" dirty="0" smtClean="0">
                <a:ea typeface="Majalla UI"/>
              </a:rPr>
              <a:t>عضو اللجنة : بارك الله فيك</a:t>
            </a:r>
            <a:br>
              <a:rPr lang="ar-SA" altLang="en-US" sz="2000" b="1" dirty="0" smtClean="0">
                <a:ea typeface="Majalla UI"/>
              </a:rPr>
            </a:br>
            <a:r>
              <a:rPr lang="ar-SA" altLang="en-US" sz="2000" b="1" dirty="0" smtClean="0">
                <a:ea typeface="Majalla UI"/>
              </a:rPr>
              <a:t>عضو اللجنة ينظر الى خوية ويقول : تبي تسأل </a:t>
            </a:r>
            <a:r>
              <a:rPr lang="ar-SA" altLang="en-US" sz="2000" b="1" dirty="0" err="1" smtClean="0">
                <a:ea typeface="Majalla UI"/>
              </a:rPr>
              <a:t>يابو</a:t>
            </a:r>
            <a:r>
              <a:rPr lang="ar-SA" altLang="en-US" sz="2000" b="1" dirty="0" smtClean="0">
                <a:ea typeface="Majalla UI"/>
              </a:rPr>
              <a:t> مدري اش قال ابو مين </a:t>
            </a:r>
            <a:br>
              <a:rPr lang="ar-SA" altLang="en-US" sz="2000" b="1" dirty="0" smtClean="0">
                <a:ea typeface="Majalla UI"/>
              </a:rPr>
            </a:br>
            <a:r>
              <a:rPr lang="ar-SA" altLang="en-US" sz="2000" b="1" dirty="0" smtClean="0">
                <a:ea typeface="Majalla UI"/>
              </a:rPr>
              <a:t>العضو الاخر : لا لا </a:t>
            </a:r>
            <a:br>
              <a:rPr lang="ar-SA" altLang="en-US" sz="2000" b="1" dirty="0" smtClean="0">
                <a:ea typeface="Majalla UI"/>
              </a:rPr>
            </a:br>
            <a:r>
              <a:rPr lang="ar-SA" altLang="en-US" sz="2000" b="1" dirty="0" smtClean="0">
                <a:ea typeface="Majalla UI"/>
              </a:rPr>
              <a:t>عضو اللجنة : في امان الله </a:t>
            </a:r>
            <a:br>
              <a:rPr lang="ar-SA" altLang="en-US" sz="2000" b="1" dirty="0" smtClean="0">
                <a:ea typeface="Majalla UI"/>
              </a:rPr>
            </a:br>
            <a:r>
              <a:rPr lang="ar-SA" altLang="en-US" sz="2000" b="1" dirty="0" smtClean="0">
                <a:ea typeface="Majalla UI"/>
              </a:rPr>
              <a:t>انسان منسي : السلام عليك</a:t>
            </a:r>
          </a:p>
          <a:p>
            <a:pPr algn="r" eaLnBrk="1" hangingPunct="1"/>
            <a:r>
              <a:rPr lang="ar-SA" altLang="en-US" sz="2000" b="1" dirty="0" smtClean="0">
                <a:ea typeface="Majalla UI"/>
              </a:rPr>
              <a:t>من المثال السابق استخرجي الاخطاء التي ارتكبها الفريقين.</a:t>
            </a:r>
            <a:br>
              <a:rPr lang="ar-SA" altLang="en-US" sz="2000" b="1" dirty="0" smtClean="0">
                <a:ea typeface="Majalla UI"/>
              </a:rPr>
            </a:br>
            <a:endParaRPr lang="ar-SA" altLang="en-US" sz="2000" b="1" dirty="0" smtClean="0">
              <a:ea typeface="Majalla UI"/>
            </a:endParaRPr>
          </a:p>
          <a:p>
            <a:pPr algn="r" eaLnBrk="1" hangingPunct="1"/>
            <a:endParaRPr lang="en-US" altLang="en-US" sz="2000" dirty="0" smtClean="0"/>
          </a:p>
        </p:txBody>
      </p:sp>
    </p:spTree>
    <p:extLst>
      <p:ext uri="{BB962C8B-B14F-4D97-AF65-F5344CB8AC3E}">
        <p14:creationId xmlns:p14="http://schemas.microsoft.com/office/powerpoint/2010/main" val="3244973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01637" y="533400"/>
            <a:ext cx="7391400" cy="685800"/>
          </a:xfrm>
        </p:spPr>
        <p:txBody>
          <a:bodyPr/>
          <a:lstStyle/>
          <a:p>
            <a:pPr rtl="1"/>
            <a:r>
              <a:rPr lang="ar-SA" sz="2800" dirty="0" smtClean="0"/>
              <a:t>ثالثاً: اجتياز </a:t>
            </a:r>
            <a:r>
              <a:rPr lang="ar-SA" sz="2800" dirty="0"/>
              <a:t>المقابلات الشخصية</a:t>
            </a:r>
            <a:r>
              <a:rPr lang="en-US" sz="2400" dirty="0"/>
              <a:t/>
            </a:r>
            <a:br>
              <a:rPr lang="en-US" sz="2400" dirty="0"/>
            </a:br>
            <a:endParaRPr lang="en-US" sz="2400" dirty="0"/>
          </a:p>
        </p:txBody>
      </p:sp>
      <p:sp>
        <p:nvSpPr>
          <p:cNvPr id="87073" name="AutoShape 33"/>
          <p:cNvSpPr>
            <a:spLocks noChangeArrowheads="1"/>
          </p:cNvSpPr>
          <p:nvPr/>
        </p:nvSpPr>
        <p:spPr bwMode="invGray">
          <a:xfrm>
            <a:off x="1740530" y="2705144"/>
            <a:ext cx="5759450" cy="2638425"/>
          </a:xfrm>
          <a:prstGeom prst="upArrow">
            <a:avLst>
              <a:gd name="adj1" fmla="val 56944"/>
              <a:gd name="adj2" fmla="val 50782"/>
            </a:avLst>
          </a:prstGeom>
          <a:gradFill rotWithShape="1">
            <a:gsLst>
              <a:gs pos="0">
                <a:schemeClr val="accent1"/>
              </a:gs>
              <a:gs pos="100000">
                <a:schemeClr val="accent1">
                  <a:gamma/>
                  <a:shade val="0"/>
                  <a:invGamma/>
                </a:schemeClr>
              </a:gs>
            </a:gsLst>
            <a:lin ang="5400000" scaled="1"/>
          </a:gradFill>
          <a:ln w="9525" algn="ctr">
            <a:noFill/>
            <a:miter lim="800000"/>
            <a:headEnd/>
            <a:tailEnd/>
          </a:ln>
          <a:effectLst/>
        </p:spPr>
        <p:txBody>
          <a:bodyPr wrap="none" anchor="ctr"/>
          <a:lstStyle/>
          <a:p>
            <a:endParaRPr lang="ar-SA"/>
          </a:p>
        </p:txBody>
      </p:sp>
      <p:sp>
        <p:nvSpPr>
          <p:cNvPr id="87074" name="AutoShape 34"/>
          <p:cNvSpPr>
            <a:spLocks noChangeArrowheads="1"/>
          </p:cNvSpPr>
          <p:nvPr/>
        </p:nvSpPr>
        <p:spPr bwMode="gray">
          <a:xfrm>
            <a:off x="1600200" y="1905000"/>
            <a:ext cx="5791200" cy="574675"/>
          </a:xfrm>
          <a:prstGeom prst="roundRect">
            <a:avLst>
              <a:gd name="adj" fmla="val 50000"/>
            </a:avLst>
          </a:prstGeom>
          <a:gradFill rotWithShape="1">
            <a:gsLst>
              <a:gs pos="0">
                <a:schemeClr val="accent2">
                  <a:gamma/>
                  <a:shade val="46275"/>
                  <a:invGamma/>
                </a:schemeClr>
              </a:gs>
              <a:gs pos="50000">
                <a:schemeClr val="accent2"/>
              </a:gs>
              <a:gs pos="100000">
                <a:schemeClr val="accent2">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rtl="1"/>
            <a:r>
              <a:rPr lang="ar-SA" sz="2400" b="1" dirty="0" smtClean="0">
                <a:solidFill>
                  <a:srgbClr val="FFFF00"/>
                </a:solidFill>
              </a:rPr>
              <a:t>أهم الصفات والخصائص الشخصية</a:t>
            </a:r>
            <a:endParaRPr lang="en-US" sz="2400" b="1" dirty="0">
              <a:solidFill>
                <a:srgbClr val="FFFF00"/>
              </a:solidFill>
            </a:endParaRPr>
          </a:p>
        </p:txBody>
      </p:sp>
      <p:grpSp>
        <p:nvGrpSpPr>
          <p:cNvPr id="87107" name="Group 67"/>
          <p:cNvGrpSpPr>
            <a:grpSpLocks/>
          </p:cNvGrpSpPr>
          <p:nvPr/>
        </p:nvGrpSpPr>
        <p:grpSpPr bwMode="auto">
          <a:xfrm>
            <a:off x="457200" y="4554537"/>
            <a:ext cx="1544637" cy="1544637"/>
            <a:chOff x="555" y="2823"/>
            <a:chExt cx="973" cy="973"/>
          </a:xfrm>
        </p:grpSpPr>
        <p:sp>
          <p:nvSpPr>
            <p:cNvPr id="87078" name="Oval 38"/>
            <p:cNvSpPr>
              <a:spLocks noChangeArrowheads="1"/>
            </p:cNvSpPr>
            <p:nvPr/>
          </p:nvSpPr>
          <p:spPr bwMode="gray">
            <a:xfrm>
              <a:off x="555" y="2823"/>
              <a:ext cx="973" cy="973"/>
            </a:xfrm>
            <a:prstGeom prst="ellipse">
              <a:avLst/>
            </a:prstGeom>
            <a:gradFill rotWithShape="1">
              <a:gsLst>
                <a:gs pos="0">
                  <a:schemeClr val="tx2"/>
                </a:gs>
                <a:gs pos="100000">
                  <a:schemeClr val="tx2">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87079" name="Oval 39"/>
            <p:cNvSpPr>
              <a:spLocks noChangeArrowheads="1"/>
            </p:cNvSpPr>
            <p:nvPr/>
          </p:nvSpPr>
          <p:spPr bwMode="gray">
            <a:xfrm>
              <a:off x="576" y="2846"/>
              <a:ext cx="928" cy="929"/>
            </a:xfrm>
            <a:prstGeom prst="ellipse">
              <a:avLst/>
            </a:prstGeom>
            <a:gradFill rotWithShape="1">
              <a:gsLst>
                <a:gs pos="0">
                  <a:schemeClr val="tx2">
                    <a:alpha val="85001"/>
                  </a:schemeClr>
                </a:gs>
                <a:gs pos="100000">
                  <a:schemeClr val="tx2">
                    <a:gamma/>
                    <a:shade val="63529"/>
                    <a:invGamma/>
                  </a:schemeClr>
                </a:gs>
              </a:gsLst>
              <a:lin ang="2700000" scaled="1"/>
            </a:gradFill>
            <a:ln w="9525" algn="ctr">
              <a:noFill/>
              <a:round/>
              <a:headEnd/>
              <a:tailEnd/>
            </a:ln>
            <a:effectLst/>
          </p:spPr>
          <p:txBody>
            <a:bodyPr wrap="none" anchor="ctr"/>
            <a:lstStyle/>
            <a:p>
              <a:endParaRPr lang="ar-SA"/>
            </a:p>
          </p:txBody>
        </p:sp>
        <p:sp>
          <p:nvSpPr>
            <p:cNvPr id="87080" name="Oval 40"/>
            <p:cNvSpPr>
              <a:spLocks noChangeArrowheads="1"/>
            </p:cNvSpPr>
            <p:nvPr/>
          </p:nvSpPr>
          <p:spPr bwMode="gray">
            <a:xfrm>
              <a:off x="612" y="2880"/>
              <a:ext cx="839" cy="839"/>
            </a:xfrm>
            <a:prstGeom prst="ellipse">
              <a:avLst/>
            </a:prstGeom>
            <a:gradFill rotWithShape="1">
              <a:gsLst>
                <a:gs pos="0">
                  <a:schemeClr val="tx2"/>
                </a:gs>
                <a:gs pos="100000">
                  <a:schemeClr val="tx2">
                    <a:gamma/>
                    <a:shade val="72549"/>
                    <a:invGamma/>
                  </a:schemeClr>
                </a:gs>
              </a:gsLst>
              <a:lin ang="2700000" scaled="1"/>
            </a:gradFill>
            <a:ln w="9525" algn="ctr">
              <a:noFill/>
              <a:round/>
              <a:headEnd/>
              <a:tailEnd/>
            </a:ln>
            <a:effectLst/>
          </p:spPr>
          <p:txBody>
            <a:bodyPr wrap="none" anchor="ctr"/>
            <a:lstStyle/>
            <a:p>
              <a:endParaRPr lang="ar-SA"/>
            </a:p>
          </p:txBody>
        </p:sp>
        <p:pic>
          <p:nvPicPr>
            <p:cNvPr id="87081" name="Picture 41" descr="Picture1"/>
            <p:cNvPicPr>
              <a:picLocks noChangeAspect="1" noChangeArrowheads="1"/>
            </p:cNvPicPr>
            <p:nvPr/>
          </p:nvPicPr>
          <p:blipFill>
            <a:blip r:embed="rId2" cstate="print"/>
            <a:srcRect/>
            <a:stretch>
              <a:fillRect/>
            </a:stretch>
          </p:blipFill>
          <p:spPr bwMode="gray">
            <a:xfrm>
              <a:off x="576" y="2880"/>
              <a:ext cx="616" cy="616"/>
            </a:xfrm>
            <a:prstGeom prst="rect">
              <a:avLst/>
            </a:prstGeom>
            <a:noFill/>
          </p:spPr>
        </p:pic>
        <p:sp>
          <p:nvSpPr>
            <p:cNvPr id="87082" name="Text Box 42"/>
            <p:cNvSpPr txBox="1">
              <a:spLocks noChangeArrowheads="1"/>
            </p:cNvSpPr>
            <p:nvPr/>
          </p:nvSpPr>
          <p:spPr bwMode="gray">
            <a:xfrm>
              <a:off x="624" y="3072"/>
              <a:ext cx="864" cy="291"/>
            </a:xfrm>
            <a:prstGeom prst="rect">
              <a:avLst/>
            </a:prstGeom>
            <a:noFill/>
            <a:ln w="9525" algn="ctr">
              <a:noFill/>
              <a:miter lim="800000"/>
              <a:headEnd/>
              <a:tailEnd/>
            </a:ln>
            <a:effectLst/>
          </p:spPr>
          <p:txBody>
            <a:bodyPr wrap="square">
              <a:spAutoFit/>
            </a:bodyPr>
            <a:lstStyle/>
            <a:p>
              <a:pPr algn="ctr"/>
              <a:endParaRPr lang="en-US" sz="2400" dirty="0">
                <a:solidFill>
                  <a:schemeClr val="bg1">
                    <a:lumMod val="50000"/>
                  </a:schemeClr>
                </a:solidFill>
              </a:endParaRPr>
            </a:p>
          </p:txBody>
        </p:sp>
      </p:grpSp>
      <p:grpSp>
        <p:nvGrpSpPr>
          <p:cNvPr id="87106" name="Group 66"/>
          <p:cNvGrpSpPr>
            <a:grpSpLocks/>
          </p:cNvGrpSpPr>
          <p:nvPr/>
        </p:nvGrpSpPr>
        <p:grpSpPr bwMode="auto">
          <a:xfrm>
            <a:off x="2113342" y="4549819"/>
            <a:ext cx="1544638" cy="1544637"/>
            <a:chOff x="1776" y="2823"/>
            <a:chExt cx="973" cy="973"/>
          </a:xfrm>
        </p:grpSpPr>
        <p:sp>
          <p:nvSpPr>
            <p:cNvPr id="87085" name="Oval 45"/>
            <p:cNvSpPr>
              <a:spLocks noChangeArrowheads="1"/>
            </p:cNvSpPr>
            <p:nvPr/>
          </p:nvSpPr>
          <p:spPr bwMode="gray">
            <a:xfrm>
              <a:off x="1776" y="2823"/>
              <a:ext cx="973" cy="973"/>
            </a:xfrm>
            <a:prstGeom prst="ellipse">
              <a:avLst/>
            </a:prstGeom>
            <a:gradFill rotWithShape="1">
              <a:gsLst>
                <a:gs pos="0">
                  <a:schemeClr val="hlink"/>
                </a:gs>
                <a:gs pos="100000">
                  <a:schemeClr val="hlink">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87086" name="Oval 46"/>
            <p:cNvSpPr>
              <a:spLocks noChangeArrowheads="1"/>
            </p:cNvSpPr>
            <p:nvPr/>
          </p:nvSpPr>
          <p:spPr bwMode="gray">
            <a:xfrm>
              <a:off x="1797" y="2846"/>
              <a:ext cx="928" cy="929"/>
            </a:xfrm>
            <a:prstGeom prst="ellipse">
              <a:avLst/>
            </a:prstGeom>
            <a:gradFill rotWithShape="1">
              <a:gsLst>
                <a:gs pos="0">
                  <a:schemeClr val="hlink">
                    <a:alpha val="85001"/>
                  </a:schemeClr>
                </a:gs>
                <a:gs pos="100000">
                  <a:schemeClr val="hlink">
                    <a:gamma/>
                    <a:shade val="63529"/>
                    <a:invGamma/>
                  </a:schemeClr>
                </a:gs>
              </a:gsLst>
              <a:lin ang="2700000" scaled="1"/>
            </a:gradFill>
            <a:ln w="9525" algn="ctr">
              <a:noFill/>
              <a:round/>
              <a:headEnd/>
              <a:tailEnd/>
            </a:ln>
            <a:effectLst/>
          </p:spPr>
          <p:txBody>
            <a:bodyPr wrap="none" anchor="ctr"/>
            <a:lstStyle/>
            <a:p>
              <a:endParaRPr lang="ar-SA"/>
            </a:p>
          </p:txBody>
        </p:sp>
        <p:sp>
          <p:nvSpPr>
            <p:cNvPr id="87087" name="Oval 47"/>
            <p:cNvSpPr>
              <a:spLocks noChangeArrowheads="1"/>
            </p:cNvSpPr>
            <p:nvPr/>
          </p:nvSpPr>
          <p:spPr bwMode="gray">
            <a:xfrm>
              <a:off x="1833" y="2880"/>
              <a:ext cx="839" cy="839"/>
            </a:xfrm>
            <a:prstGeom prst="ellipse">
              <a:avLst/>
            </a:prstGeom>
            <a:gradFill rotWithShape="1">
              <a:gsLst>
                <a:gs pos="0">
                  <a:schemeClr val="hlink"/>
                </a:gs>
                <a:gs pos="100000">
                  <a:schemeClr val="hlink">
                    <a:gamma/>
                    <a:shade val="72549"/>
                    <a:invGamma/>
                  </a:schemeClr>
                </a:gs>
              </a:gsLst>
              <a:lin ang="2700000" scaled="1"/>
            </a:gradFill>
            <a:ln w="9525" algn="ctr">
              <a:noFill/>
              <a:round/>
              <a:headEnd/>
              <a:tailEnd/>
            </a:ln>
            <a:effectLst/>
          </p:spPr>
          <p:txBody>
            <a:bodyPr wrap="none" anchor="ctr"/>
            <a:lstStyle/>
            <a:p>
              <a:endParaRPr lang="ar-SA"/>
            </a:p>
          </p:txBody>
        </p:sp>
        <p:pic>
          <p:nvPicPr>
            <p:cNvPr id="87088" name="Picture 48" descr="Picture1"/>
            <p:cNvPicPr>
              <a:picLocks noChangeAspect="1" noChangeArrowheads="1"/>
            </p:cNvPicPr>
            <p:nvPr/>
          </p:nvPicPr>
          <p:blipFill>
            <a:blip r:embed="rId2" cstate="print"/>
            <a:srcRect/>
            <a:stretch>
              <a:fillRect/>
            </a:stretch>
          </p:blipFill>
          <p:spPr bwMode="gray">
            <a:xfrm>
              <a:off x="1797" y="2880"/>
              <a:ext cx="616" cy="616"/>
            </a:xfrm>
            <a:prstGeom prst="rect">
              <a:avLst/>
            </a:prstGeom>
            <a:noFill/>
          </p:spPr>
        </p:pic>
        <p:sp>
          <p:nvSpPr>
            <p:cNvPr id="87089" name="Text Box 49"/>
            <p:cNvSpPr txBox="1">
              <a:spLocks noChangeArrowheads="1"/>
            </p:cNvSpPr>
            <p:nvPr/>
          </p:nvSpPr>
          <p:spPr bwMode="gray">
            <a:xfrm>
              <a:off x="2194" y="3197"/>
              <a:ext cx="116" cy="252"/>
            </a:xfrm>
            <a:prstGeom prst="rect">
              <a:avLst/>
            </a:prstGeom>
            <a:noFill/>
            <a:ln w="9525" algn="ctr">
              <a:noFill/>
              <a:miter lim="800000"/>
              <a:headEnd/>
              <a:tailEnd/>
            </a:ln>
            <a:effectLst/>
          </p:spPr>
          <p:txBody>
            <a:bodyPr wrap="none">
              <a:spAutoFit/>
            </a:bodyPr>
            <a:lstStyle/>
            <a:p>
              <a:pPr algn="ctr"/>
              <a:endParaRPr lang="en-US" sz="2000" dirty="0"/>
            </a:p>
          </p:txBody>
        </p:sp>
      </p:grpSp>
      <p:grpSp>
        <p:nvGrpSpPr>
          <p:cNvPr id="87105" name="Group 65"/>
          <p:cNvGrpSpPr>
            <a:grpSpLocks/>
          </p:cNvGrpSpPr>
          <p:nvPr/>
        </p:nvGrpSpPr>
        <p:grpSpPr bwMode="auto">
          <a:xfrm>
            <a:off x="3802692" y="4428587"/>
            <a:ext cx="1544639" cy="1544637"/>
            <a:chOff x="3024" y="2823"/>
            <a:chExt cx="973" cy="973"/>
          </a:xfrm>
        </p:grpSpPr>
        <p:sp>
          <p:nvSpPr>
            <p:cNvPr id="87092" name="Oval 52"/>
            <p:cNvSpPr>
              <a:spLocks noChangeArrowheads="1"/>
            </p:cNvSpPr>
            <p:nvPr/>
          </p:nvSpPr>
          <p:spPr bwMode="gray">
            <a:xfrm>
              <a:off x="3024" y="2823"/>
              <a:ext cx="973" cy="973"/>
            </a:xfrm>
            <a:prstGeom prst="ellipse">
              <a:avLst/>
            </a:prstGeom>
            <a:gradFill rotWithShape="1">
              <a:gsLst>
                <a:gs pos="0">
                  <a:schemeClr val="accent1"/>
                </a:gs>
                <a:gs pos="100000">
                  <a:schemeClr val="accent1">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87093" name="Oval 53"/>
            <p:cNvSpPr>
              <a:spLocks noChangeArrowheads="1"/>
            </p:cNvSpPr>
            <p:nvPr/>
          </p:nvSpPr>
          <p:spPr bwMode="gray">
            <a:xfrm>
              <a:off x="3045" y="2846"/>
              <a:ext cx="928" cy="929"/>
            </a:xfrm>
            <a:prstGeom prst="ellipse">
              <a:avLst/>
            </a:prstGeom>
            <a:gradFill rotWithShape="1">
              <a:gsLst>
                <a:gs pos="0">
                  <a:schemeClr val="accent1">
                    <a:alpha val="85001"/>
                  </a:schemeClr>
                </a:gs>
                <a:gs pos="100000">
                  <a:schemeClr val="accent1">
                    <a:gamma/>
                    <a:shade val="63529"/>
                    <a:invGamma/>
                  </a:schemeClr>
                </a:gs>
              </a:gsLst>
              <a:lin ang="2700000" scaled="1"/>
            </a:gradFill>
            <a:ln w="9525" algn="ctr">
              <a:noFill/>
              <a:round/>
              <a:headEnd/>
              <a:tailEnd/>
            </a:ln>
            <a:effectLst/>
          </p:spPr>
          <p:txBody>
            <a:bodyPr wrap="none" anchor="ctr"/>
            <a:lstStyle/>
            <a:p>
              <a:endParaRPr lang="ar-SA"/>
            </a:p>
          </p:txBody>
        </p:sp>
        <p:sp>
          <p:nvSpPr>
            <p:cNvPr id="87094" name="Oval 54"/>
            <p:cNvSpPr>
              <a:spLocks noChangeArrowheads="1"/>
            </p:cNvSpPr>
            <p:nvPr/>
          </p:nvSpPr>
          <p:spPr bwMode="gray">
            <a:xfrm>
              <a:off x="3081" y="2880"/>
              <a:ext cx="839" cy="839"/>
            </a:xfrm>
            <a:prstGeom prst="ellipse">
              <a:avLst/>
            </a:prstGeom>
            <a:gradFill rotWithShape="1">
              <a:gsLst>
                <a:gs pos="0">
                  <a:schemeClr val="accent1"/>
                </a:gs>
                <a:gs pos="100000">
                  <a:schemeClr val="accent1">
                    <a:gamma/>
                    <a:shade val="72549"/>
                    <a:invGamma/>
                  </a:schemeClr>
                </a:gs>
              </a:gsLst>
              <a:lin ang="2700000" scaled="1"/>
            </a:gradFill>
            <a:ln w="9525" algn="ctr">
              <a:noFill/>
              <a:round/>
              <a:headEnd/>
              <a:tailEnd/>
            </a:ln>
            <a:effectLst/>
          </p:spPr>
          <p:txBody>
            <a:bodyPr wrap="none" anchor="ctr"/>
            <a:lstStyle/>
            <a:p>
              <a:endParaRPr lang="ar-SA"/>
            </a:p>
          </p:txBody>
        </p:sp>
        <p:pic>
          <p:nvPicPr>
            <p:cNvPr id="87095" name="Picture 55" descr="Picture1"/>
            <p:cNvPicPr>
              <a:picLocks noChangeAspect="1" noChangeArrowheads="1"/>
            </p:cNvPicPr>
            <p:nvPr/>
          </p:nvPicPr>
          <p:blipFill>
            <a:blip r:embed="rId2" cstate="print"/>
            <a:srcRect/>
            <a:stretch>
              <a:fillRect/>
            </a:stretch>
          </p:blipFill>
          <p:spPr bwMode="gray">
            <a:xfrm>
              <a:off x="3045" y="2880"/>
              <a:ext cx="616" cy="616"/>
            </a:xfrm>
            <a:prstGeom prst="rect">
              <a:avLst/>
            </a:prstGeom>
            <a:noFill/>
          </p:spPr>
        </p:pic>
        <p:sp>
          <p:nvSpPr>
            <p:cNvPr id="87096" name="Text Box 56"/>
            <p:cNvSpPr txBox="1">
              <a:spLocks noChangeArrowheads="1"/>
            </p:cNvSpPr>
            <p:nvPr/>
          </p:nvSpPr>
          <p:spPr bwMode="gray">
            <a:xfrm>
              <a:off x="3081" y="3072"/>
              <a:ext cx="916" cy="252"/>
            </a:xfrm>
            <a:prstGeom prst="rect">
              <a:avLst/>
            </a:prstGeom>
            <a:noFill/>
            <a:ln w="9525" algn="ctr">
              <a:noFill/>
              <a:miter lim="800000"/>
              <a:headEnd/>
              <a:tailEnd/>
            </a:ln>
            <a:effectLst/>
          </p:spPr>
          <p:txBody>
            <a:bodyPr wrap="square">
              <a:spAutoFit/>
            </a:bodyPr>
            <a:lstStyle/>
            <a:p>
              <a:pPr algn="ctr"/>
              <a:endParaRPr lang="en-US" sz="2000" dirty="0">
                <a:solidFill>
                  <a:schemeClr val="bg1">
                    <a:lumMod val="50000"/>
                  </a:schemeClr>
                </a:solidFill>
              </a:endParaRPr>
            </a:p>
          </p:txBody>
        </p:sp>
      </p:grpSp>
      <p:grpSp>
        <p:nvGrpSpPr>
          <p:cNvPr id="87104" name="Group 64"/>
          <p:cNvGrpSpPr>
            <a:grpSpLocks/>
          </p:cNvGrpSpPr>
          <p:nvPr/>
        </p:nvGrpSpPr>
        <p:grpSpPr bwMode="auto">
          <a:xfrm>
            <a:off x="5347331" y="4465637"/>
            <a:ext cx="1624013" cy="1544637"/>
            <a:chOff x="4237" y="2823"/>
            <a:chExt cx="1023" cy="973"/>
          </a:xfrm>
        </p:grpSpPr>
        <p:sp>
          <p:nvSpPr>
            <p:cNvPr id="87099" name="Oval 5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87100" name="Oval 6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a:p>
          </p:txBody>
        </p:sp>
        <p:sp>
          <p:nvSpPr>
            <p:cNvPr id="87101" name="Oval 6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a:p>
          </p:txBody>
        </p:sp>
        <p:pic>
          <p:nvPicPr>
            <p:cNvPr id="87102" name="Picture 62" descr="Picture1"/>
            <p:cNvPicPr>
              <a:picLocks noChangeAspect="1" noChangeArrowheads="1"/>
            </p:cNvPicPr>
            <p:nvPr/>
          </p:nvPicPr>
          <p:blipFill>
            <a:blip r:embed="rId2" cstate="print"/>
            <a:srcRect/>
            <a:stretch>
              <a:fillRect/>
            </a:stretch>
          </p:blipFill>
          <p:spPr bwMode="gray">
            <a:xfrm>
              <a:off x="4293" y="2880"/>
              <a:ext cx="616" cy="616"/>
            </a:xfrm>
            <a:prstGeom prst="rect">
              <a:avLst/>
            </a:prstGeom>
            <a:noFill/>
          </p:spPr>
        </p:pic>
        <p:sp>
          <p:nvSpPr>
            <p:cNvPr id="87103" name="Text Box 63"/>
            <p:cNvSpPr txBox="1">
              <a:spLocks noChangeArrowheads="1"/>
            </p:cNvSpPr>
            <p:nvPr/>
          </p:nvSpPr>
          <p:spPr bwMode="gray">
            <a:xfrm>
              <a:off x="4237" y="3024"/>
              <a:ext cx="1023" cy="252"/>
            </a:xfrm>
            <a:prstGeom prst="rect">
              <a:avLst/>
            </a:prstGeom>
            <a:noFill/>
            <a:ln w="9525" algn="ctr">
              <a:noFill/>
              <a:miter lim="800000"/>
              <a:headEnd/>
              <a:tailEnd/>
            </a:ln>
            <a:effectLst/>
          </p:spPr>
          <p:txBody>
            <a:bodyPr wrap="square">
              <a:spAutoFit/>
            </a:bodyPr>
            <a:lstStyle/>
            <a:p>
              <a:pPr algn="ctr"/>
              <a:endParaRPr lang="en-US" sz="2000" dirty="0">
                <a:solidFill>
                  <a:schemeClr val="bg1">
                    <a:lumMod val="50000"/>
                  </a:schemeClr>
                </a:solidFill>
              </a:endParaRPr>
            </a:p>
          </p:txBody>
        </p:sp>
      </p:grpSp>
      <p:sp>
        <p:nvSpPr>
          <p:cNvPr id="33" name="مستطيل 32"/>
          <p:cNvSpPr/>
          <p:nvPr/>
        </p:nvSpPr>
        <p:spPr>
          <a:xfrm>
            <a:off x="2203830" y="4918501"/>
            <a:ext cx="1463862" cy="830997"/>
          </a:xfrm>
          <a:prstGeom prst="rect">
            <a:avLst/>
          </a:prstGeom>
        </p:spPr>
        <p:txBody>
          <a:bodyPr wrap="square">
            <a:spAutoFit/>
          </a:bodyPr>
          <a:lstStyle/>
          <a:p>
            <a:pPr algn="ctr"/>
            <a:r>
              <a:rPr lang="ar-SA" sz="2400" b="1" dirty="0">
                <a:solidFill>
                  <a:srgbClr val="002060"/>
                </a:solidFill>
              </a:rPr>
              <a:t>القدرة على التواصل </a:t>
            </a:r>
          </a:p>
        </p:txBody>
      </p:sp>
      <p:sp>
        <p:nvSpPr>
          <p:cNvPr id="3" name="مستطيل 2"/>
          <p:cNvSpPr/>
          <p:nvPr/>
        </p:nvSpPr>
        <p:spPr>
          <a:xfrm>
            <a:off x="573087" y="4784098"/>
            <a:ext cx="1312862" cy="1200329"/>
          </a:xfrm>
          <a:prstGeom prst="rect">
            <a:avLst/>
          </a:prstGeom>
        </p:spPr>
        <p:txBody>
          <a:bodyPr wrap="square">
            <a:spAutoFit/>
          </a:bodyPr>
          <a:lstStyle/>
          <a:p>
            <a:pPr algn="ctr"/>
            <a:r>
              <a:rPr lang="ar-SA" sz="2400" b="1" dirty="0">
                <a:solidFill>
                  <a:srgbClr val="002060"/>
                </a:solidFill>
              </a:rPr>
              <a:t>الحضور والمظهر الجيد</a:t>
            </a:r>
          </a:p>
        </p:txBody>
      </p:sp>
      <p:sp>
        <p:nvSpPr>
          <p:cNvPr id="4" name="مستطيل 3"/>
          <p:cNvSpPr/>
          <p:nvPr/>
        </p:nvSpPr>
        <p:spPr>
          <a:xfrm>
            <a:off x="3893180" y="4800600"/>
            <a:ext cx="1454151" cy="830997"/>
          </a:xfrm>
          <a:prstGeom prst="rect">
            <a:avLst/>
          </a:prstGeom>
        </p:spPr>
        <p:txBody>
          <a:bodyPr wrap="square">
            <a:spAutoFit/>
          </a:bodyPr>
          <a:lstStyle/>
          <a:p>
            <a:pPr algn="ctr"/>
            <a:r>
              <a:rPr lang="ar-SA" sz="2400" b="1" dirty="0">
                <a:solidFill>
                  <a:srgbClr val="000000"/>
                </a:solidFill>
              </a:rPr>
              <a:t>الحماسة والاندفاع</a:t>
            </a:r>
          </a:p>
        </p:txBody>
      </p:sp>
      <p:sp>
        <p:nvSpPr>
          <p:cNvPr id="5" name="مستطيل 4"/>
          <p:cNvSpPr/>
          <p:nvPr/>
        </p:nvSpPr>
        <p:spPr>
          <a:xfrm>
            <a:off x="5754264" y="5007122"/>
            <a:ext cx="841897" cy="461665"/>
          </a:xfrm>
          <a:prstGeom prst="rect">
            <a:avLst/>
          </a:prstGeom>
        </p:spPr>
        <p:txBody>
          <a:bodyPr wrap="none">
            <a:spAutoFit/>
          </a:bodyPr>
          <a:lstStyle/>
          <a:p>
            <a:pPr algn="ctr"/>
            <a:r>
              <a:rPr lang="ar-SA" sz="2400" b="1" dirty="0"/>
              <a:t>الذكاء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7613" y="4476216"/>
            <a:ext cx="1627187"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5"/>
          <p:cNvSpPr/>
          <p:nvPr/>
        </p:nvSpPr>
        <p:spPr>
          <a:xfrm>
            <a:off x="7190704" y="4685544"/>
            <a:ext cx="1359531" cy="830997"/>
          </a:xfrm>
          <a:prstGeom prst="rect">
            <a:avLst/>
          </a:prstGeom>
        </p:spPr>
        <p:txBody>
          <a:bodyPr wrap="square">
            <a:spAutoFit/>
          </a:bodyPr>
          <a:lstStyle/>
          <a:p>
            <a:pPr algn="ctr"/>
            <a:r>
              <a:rPr lang="ar-SA" sz="2400" b="1" dirty="0" smtClean="0"/>
              <a:t>النشاط</a:t>
            </a:r>
            <a:r>
              <a:rPr lang="ar-SA" dirty="0" smtClean="0"/>
              <a:t> </a:t>
            </a:r>
            <a:r>
              <a:rPr lang="ar-SA" sz="2400" b="1" dirty="0" smtClean="0"/>
              <a:t>واليقظة </a:t>
            </a:r>
            <a:endParaRPr lang="ar-SA" b="1" dirty="0"/>
          </a:p>
        </p:txBody>
      </p:sp>
    </p:spTree>
    <p:extLst>
      <p:ext uri="{BB962C8B-B14F-4D97-AF65-F5344CB8AC3E}">
        <p14:creationId xmlns:p14="http://schemas.microsoft.com/office/powerpoint/2010/main" val="382393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7074"/>
                                        </p:tgtEl>
                                        <p:attrNameLst>
                                          <p:attrName>style.visibility</p:attrName>
                                        </p:attrNameLst>
                                      </p:cBhvr>
                                      <p:to>
                                        <p:strVal val="visible"/>
                                      </p:to>
                                    </p:set>
                                    <p:animEffect transition="in" filter="circle(in)">
                                      <p:cBhvr>
                                        <p:cTn id="7" dur="2000"/>
                                        <p:tgtEl>
                                          <p:spTgt spid="870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heel(1)">
                                      <p:cBhvr>
                                        <p:cTn id="17" dur="20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heel(1)">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heel(1)">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heel(1)">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74" grpId="0" animBg="1"/>
      <p:bldP spid="33" grpId="0"/>
      <p:bldP spid="3" grpId="0"/>
      <p:bldP spid="4" grpId="0"/>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57200" y="381000"/>
            <a:ext cx="7391400" cy="707503"/>
          </a:xfrm>
        </p:spPr>
        <p:txBody>
          <a:bodyPr/>
          <a:lstStyle/>
          <a:p>
            <a:r>
              <a:rPr lang="ar-SA" dirty="0">
                <a:solidFill>
                  <a:srgbClr val="FFFF00"/>
                </a:solidFill>
              </a:rPr>
              <a:t>الاستعداد للمقابلة الشخصية</a:t>
            </a:r>
            <a:endParaRPr lang="en-US" dirty="0">
              <a:solidFill>
                <a:srgbClr val="FFC000"/>
              </a:solidFill>
            </a:endParaRPr>
          </a:p>
        </p:txBody>
      </p:sp>
      <p:sp>
        <p:nvSpPr>
          <p:cNvPr id="86082" name="Oval 66"/>
          <p:cNvSpPr>
            <a:spLocks noChangeArrowheads="1"/>
          </p:cNvSpPr>
          <p:nvPr/>
        </p:nvSpPr>
        <p:spPr bwMode="ltGray">
          <a:xfrm>
            <a:off x="2624138" y="4416526"/>
            <a:ext cx="5562600" cy="1325562"/>
          </a:xfrm>
          <a:prstGeom prst="ellipse">
            <a:avLst/>
          </a:prstGeom>
          <a:solidFill>
            <a:srgbClr val="5F5F5F">
              <a:alpha val="39999"/>
            </a:srgbClr>
          </a:solidFill>
          <a:ln w="3175">
            <a:noFill/>
            <a:round/>
            <a:headEnd/>
            <a:tailEnd type="none" w="sm" len="sm"/>
          </a:ln>
          <a:effectLst/>
        </p:spPr>
        <p:txBody>
          <a:bodyPr vert="eaVert" wrap="none" lIns="92075" tIns="46038" rIns="92075" bIns="46038" anchor="ctr"/>
          <a:lstStyle/>
          <a:p>
            <a:endParaRPr lang="ar-SA"/>
          </a:p>
        </p:txBody>
      </p:sp>
      <p:sp>
        <p:nvSpPr>
          <p:cNvPr id="86083" name="Oval 67"/>
          <p:cNvSpPr>
            <a:spLocks noChangeArrowheads="1"/>
          </p:cNvSpPr>
          <p:nvPr/>
        </p:nvSpPr>
        <p:spPr bwMode="gray">
          <a:xfrm rot="-998297">
            <a:off x="1188201" y="2221290"/>
            <a:ext cx="5953500" cy="3317764"/>
          </a:xfrm>
          <a:prstGeom prst="ellipse">
            <a:avLst/>
          </a:prstGeom>
          <a:gradFill rotWithShape="0">
            <a:gsLst>
              <a:gs pos="0">
                <a:srgbClr val="29698D"/>
              </a:gs>
              <a:gs pos="50000">
                <a:srgbClr val="29698D">
                  <a:gamma/>
                  <a:tint val="24314"/>
                  <a:invGamma/>
                </a:srgbClr>
              </a:gs>
              <a:gs pos="100000">
                <a:srgbClr val="29698D"/>
              </a:gs>
            </a:gsLst>
            <a:lin ang="0" scaled="1"/>
          </a:gradFill>
          <a:ln w="12700">
            <a:noFill/>
            <a:round/>
            <a:headEnd type="none" w="sm" len="sm"/>
            <a:tailEnd type="none" w="sm" len="sm"/>
          </a:ln>
          <a:effectLst/>
        </p:spPr>
        <p:txBody>
          <a:bodyPr wrap="none" anchor="ctr"/>
          <a:lstStyle/>
          <a:p>
            <a:endParaRPr lang="ar-SA"/>
          </a:p>
        </p:txBody>
      </p:sp>
      <p:sp>
        <p:nvSpPr>
          <p:cNvPr id="86084" name="Oval 68"/>
          <p:cNvSpPr>
            <a:spLocks noChangeArrowheads="1"/>
          </p:cNvSpPr>
          <p:nvPr/>
        </p:nvSpPr>
        <p:spPr bwMode="gray">
          <a:xfrm rot="-998297">
            <a:off x="1401631" y="1812469"/>
            <a:ext cx="5562600" cy="3458463"/>
          </a:xfrm>
          <a:prstGeom prst="ellipse">
            <a:avLst/>
          </a:prstGeom>
          <a:gradFill rotWithShape="1">
            <a:gsLst>
              <a:gs pos="0">
                <a:srgbClr val="33CCCC">
                  <a:gamma/>
                  <a:shade val="63529"/>
                  <a:invGamma/>
                </a:srgbClr>
              </a:gs>
              <a:gs pos="100000">
                <a:srgbClr val="33CCCC"/>
              </a:gs>
            </a:gsLst>
            <a:lin ang="2700000" scaled="1"/>
          </a:gradFill>
          <a:ln w="12700">
            <a:noFill/>
            <a:round/>
            <a:headEnd type="none" w="sm" len="sm"/>
            <a:tailEnd type="none" w="sm" len="sm"/>
          </a:ln>
          <a:effectLst/>
        </p:spPr>
        <p:txBody>
          <a:bodyPr wrap="none" anchor="ctr"/>
          <a:lstStyle/>
          <a:p>
            <a:endParaRPr lang="ar-SA"/>
          </a:p>
        </p:txBody>
      </p:sp>
      <p:sp>
        <p:nvSpPr>
          <p:cNvPr id="86085" name="Arc 69"/>
          <p:cNvSpPr>
            <a:spLocks/>
          </p:cNvSpPr>
          <p:nvPr/>
        </p:nvSpPr>
        <p:spPr bwMode="gray">
          <a:xfrm rot="-998297">
            <a:off x="4109594" y="1816327"/>
            <a:ext cx="2753610" cy="1798746"/>
          </a:xfrm>
          <a:custGeom>
            <a:avLst/>
            <a:gdLst>
              <a:gd name="G0" fmla="+- 0 0 0"/>
              <a:gd name="G1" fmla="+- 14335 0 0"/>
              <a:gd name="G2" fmla="+- 21600 0 0"/>
              <a:gd name="T0" fmla="*/ 16157 w 21600"/>
              <a:gd name="T1" fmla="*/ 0 h 22718"/>
              <a:gd name="T2" fmla="*/ 19907 w 21600"/>
              <a:gd name="T3" fmla="*/ 22718 h 22718"/>
              <a:gd name="T4" fmla="*/ 0 w 21600"/>
              <a:gd name="T5" fmla="*/ 14335 h 22718"/>
            </a:gdLst>
            <a:ahLst/>
            <a:cxnLst>
              <a:cxn ang="0">
                <a:pos x="T0" y="T1"/>
              </a:cxn>
              <a:cxn ang="0">
                <a:pos x="T2" y="T3"/>
              </a:cxn>
              <a:cxn ang="0">
                <a:pos x="T4" y="T5"/>
              </a:cxn>
            </a:cxnLst>
            <a:rect l="0" t="0" r="r" b="b"/>
            <a:pathLst>
              <a:path w="21600" h="22718" fill="none" extrusionOk="0">
                <a:moveTo>
                  <a:pt x="16157" y="-1"/>
                </a:moveTo>
                <a:cubicBezTo>
                  <a:pt x="19663" y="3951"/>
                  <a:pt x="21600" y="9051"/>
                  <a:pt x="21600" y="14335"/>
                </a:cubicBezTo>
                <a:cubicBezTo>
                  <a:pt x="21600" y="17214"/>
                  <a:pt x="21024" y="20064"/>
                  <a:pt x="19906" y="22717"/>
                </a:cubicBezTo>
              </a:path>
              <a:path w="21600" h="22718" stroke="0" extrusionOk="0">
                <a:moveTo>
                  <a:pt x="16157" y="-1"/>
                </a:moveTo>
                <a:cubicBezTo>
                  <a:pt x="19663" y="3951"/>
                  <a:pt x="21600" y="9051"/>
                  <a:pt x="21600" y="14335"/>
                </a:cubicBezTo>
                <a:cubicBezTo>
                  <a:pt x="21600" y="17214"/>
                  <a:pt x="21024" y="20064"/>
                  <a:pt x="19906" y="22717"/>
                </a:cubicBezTo>
                <a:lnTo>
                  <a:pt x="0" y="14335"/>
                </a:lnTo>
                <a:close/>
              </a:path>
            </a:pathLst>
          </a:custGeom>
          <a:solidFill>
            <a:srgbClr val="0099CC"/>
          </a:solidFill>
          <a:ln w="12700">
            <a:noFill/>
            <a:round/>
            <a:headEnd type="none" w="sm" len="sm"/>
            <a:tailEnd type="none" w="sm" len="sm"/>
          </a:ln>
          <a:effectLst/>
        </p:spPr>
        <p:txBody>
          <a:bodyPr wrap="none" anchor="ctr"/>
          <a:lstStyle/>
          <a:p>
            <a:endParaRPr lang="ar-SA"/>
          </a:p>
        </p:txBody>
      </p:sp>
      <p:sp>
        <p:nvSpPr>
          <p:cNvPr id="86086" name="Arc 70"/>
          <p:cNvSpPr>
            <a:spLocks/>
          </p:cNvSpPr>
          <p:nvPr/>
        </p:nvSpPr>
        <p:spPr bwMode="gray">
          <a:xfrm rot="20601703" flipH="1">
            <a:off x="1213829" y="3407670"/>
            <a:ext cx="3120160" cy="1805049"/>
          </a:xfrm>
          <a:custGeom>
            <a:avLst/>
            <a:gdLst>
              <a:gd name="G0" fmla="+- 0 0 0"/>
              <a:gd name="G1" fmla="+- 6947 0 0"/>
              <a:gd name="G2" fmla="+- 21600 0 0"/>
              <a:gd name="T0" fmla="*/ 20452 w 21600"/>
              <a:gd name="T1" fmla="*/ 0 h 24439"/>
              <a:gd name="T2" fmla="*/ 12673 w 21600"/>
              <a:gd name="T3" fmla="*/ 24439 h 24439"/>
              <a:gd name="T4" fmla="*/ 0 w 21600"/>
              <a:gd name="T5" fmla="*/ 6947 h 24439"/>
            </a:gdLst>
            <a:ahLst/>
            <a:cxnLst>
              <a:cxn ang="0">
                <a:pos x="T0" y="T1"/>
              </a:cxn>
              <a:cxn ang="0">
                <a:pos x="T2" y="T3"/>
              </a:cxn>
              <a:cxn ang="0">
                <a:pos x="T4" y="T5"/>
              </a:cxn>
            </a:cxnLst>
            <a:rect l="0" t="0" r="r" b="b"/>
            <a:pathLst>
              <a:path w="21600" h="24439" fill="none" extrusionOk="0">
                <a:moveTo>
                  <a:pt x="20452" y="-1"/>
                </a:moveTo>
                <a:cubicBezTo>
                  <a:pt x="21212" y="2237"/>
                  <a:pt x="21600" y="4584"/>
                  <a:pt x="21600" y="6947"/>
                </a:cubicBezTo>
                <a:cubicBezTo>
                  <a:pt x="21600" y="13871"/>
                  <a:pt x="18280" y="20376"/>
                  <a:pt x="12672" y="24438"/>
                </a:cubicBezTo>
              </a:path>
              <a:path w="21600" h="24439" stroke="0" extrusionOk="0">
                <a:moveTo>
                  <a:pt x="20452" y="-1"/>
                </a:moveTo>
                <a:cubicBezTo>
                  <a:pt x="21212" y="2237"/>
                  <a:pt x="21600" y="4584"/>
                  <a:pt x="21600" y="6947"/>
                </a:cubicBezTo>
                <a:cubicBezTo>
                  <a:pt x="21600" y="13871"/>
                  <a:pt x="18280" y="20376"/>
                  <a:pt x="12672" y="24438"/>
                </a:cubicBezTo>
                <a:lnTo>
                  <a:pt x="0" y="6947"/>
                </a:lnTo>
                <a:close/>
              </a:path>
            </a:pathLst>
          </a:custGeom>
          <a:gradFill rotWithShape="1">
            <a:gsLst>
              <a:gs pos="0">
                <a:srgbClr val="47ABE3">
                  <a:gamma/>
                  <a:tint val="45490"/>
                  <a:invGamma/>
                </a:srgbClr>
              </a:gs>
              <a:gs pos="100000">
                <a:srgbClr val="47ABE3"/>
              </a:gs>
            </a:gsLst>
            <a:lin ang="2700000" scaled="1"/>
          </a:gradFill>
          <a:ln w="12700">
            <a:noFill/>
            <a:round/>
            <a:headEnd type="none" w="sm" len="sm"/>
            <a:tailEnd type="none" w="sm" len="sm"/>
          </a:ln>
          <a:effectLst/>
        </p:spPr>
        <p:txBody>
          <a:bodyPr wrap="none" anchor="ctr"/>
          <a:lstStyle/>
          <a:p>
            <a:endParaRPr lang="ar-SA"/>
          </a:p>
        </p:txBody>
      </p:sp>
      <p:sp>
        <p:nvSpPr>
          <p:cNvPr id="86087" name="Arc 71"/>
          <p:cNvSpPr>
            <a:spLocks/>
          </p:cNvSpPr>
          <p:nvPr/>
        </p:nvSpPr>
        <p:spPr bwMode="gray">
          <a:xfrm rot="20529408">
            <a:off x="3181498" y="1497430"/>
            <a:ext cx="2929962" cy="1661566"/>
          </a:xfrm>
          <a:custGeom>
            <a:avLst/>
            <a:gdLst>
              <a:gd name="G0" fmla="+- 4839 0 0"/>
              <a:gd name="G1" fmla="+- 21600 0 0"/>
              <a:gd name="G2" fmla="+- 21600 0 0"/>
              <a:gd name="T0" fmla="*/ 0 w 21397"/>
              <a:gd name="T1" fmla="*/ 549 h 21600"/>
              <a:gd name="T2" fmla="*/ 21397 w 21397"/>
              <a:gd name="T3" fmla="*/ 7730 h 21600"/>
              <a:gd name="T4" fmla="*/ 4839 w 21397"/>
              <a:gd name="T5" fmla="*/ 21600 h 21600"/>
            </a:gdLst>
            <a:ahLst/>
            <a:cxnLst>
              <a:cxn ang="0">
                <a:pos x="T0" y="T1"/>
              </a:cxn>
              <a:cxn ang="0">
                <a:pos x="T2" y="T3"/>
              </a:cxn>
              <a:cxn ang="0">
                <a:pos x="T4" y="T5"/>
              </a:cxn>
            </a:cxnLst>
            <a:rect l="0" t="0" r="r" b="b"/>
            <a:pathLst>
              <a:path w="21397" h="21600" fill="none" extrusionOk="0">
                <a:moveTo>
                  <a:pt x="0" y="549"/>
                </a:moveTo>
                <a:cubicBezTo>
                  <a:pt x="1587" y="184"/>
                  <a:pt x="3210" y="-1"/>
                  <a:pt x="4839" y="0"/>
                </a:cubicBezTo>
                <a:cubicBezTo>
                  <a:pt x="11230" y="0"/>
                  <a:pt x="17293" y="2830"/>
                  <a:pt x="21397" y="7729"/>
                </a:cubicBezTo>
              </a:path>
              <a:path w="21397" h="21600" stroke="0" extrusionOk="0">
                <a:moveTo>
                  <a:pt x="0" y="549"/>
                </a:moveTo>
                <a:cubicBezTo>
                  <a:pt x="1587" y="184"/>
                  <a:pt x="3210" y="-1"/>
                  <a:pt x="4839" y="0"/>
                </a:cubicBezTo>
                <a:cubicBezTo>
                  <a:pt x="11230" y="0"/>
                  <a:pt x="17293" y="2830"/>
                  <a:pt x="21397" y="7729"/>
                </a:cubicBezTo>
                <a:lnTo>
                  <a:pt x="4839" y="21600"/>
                </a:lnTo>
                <a:close/>
              </a:path>
            </a:pathLst>
          </a:custGeom>
          <a:gradFill rotWithShape="1">
            <a:gsLst>
              <a:gs pos="0">
                <a:srgbClr val="AAA0F8">
                  <a:gamma/>
                  <a:shade val="46275"/>
                  <a:invGamma/>
                </a:srgbClr>
              </a:gs>
              <a:gs pos="100000">
                <a:srgbClr val="AAA0F8"/>
              </a:gs>
            </a:gsLst>
            <a:lin ang="2700000" scaled="1"/>
          </a:gradFill>
          <a:ln w="12700">
            <a:noFill/>
            <a:round/>
            <a:headEnd type="none" w="sm" len="sm"/>
            <a:tailEnd type="none" w="sm" len="sm"/>
          </a:ln>
          <a:effectLst/>
        </p:spPr>
        <p:txBody>
          <a:bodyPr wrap="none" anchor="ctr"/>
          <a:lstStyle/>
          <a:p>
            <a:pPr algn="ctr"/>
            <a:r>
              <a:rPr lang="ar-SA" sz="2400" b="1" dirty="0" smtClean="0">
                <a:solidFill>
                  <a:schemeClr val="accent2">
                    <a:lumMod val="50000"/>
                  </a:schemeClr>
                </a:solidFill>
              </a:rPr>
              <a:t>ارتد </a:t>
            </a:r>
            <a:r>
              <a:rPr lang="ar-SA" sz="2400" b="1" dirty="0">
                <a:solidFill>
                  <a:schemeClr val="accent2">
                    <a:lumMod val="50000"/>
                  </a:schemeClr>
                </a:solidFill>
              </a:rPr>
              <a:t>الملابس </a:t>
            </a:r>
            <a:endParaRPr lang="ar-SA" sz="2400" b="1" dirty="0" smtClean="0">
              <a:solidFill>
                <a:schemeClr val="accent2">
                  <a:lumMod val="50000"/>
                </a:schemeClr>
              </a:solidFill>
            </a:endParaRPr>
          </a:p>
          <a:p>
            <a:pPr algn="ctr"/>
            <a:r>
              <a:rPr lang="ar-SA" sz="2400" b="1" dirty="0" smtClean="0">
                <a:solidFill>
                  <a:schemeClr val="accent2">
                    <a:lumMod val="50000"/>
                  </a:schemeClr>
                </a:solidFill>
              </a:rPr>
              <a:t>    الملائمة</a:t>
            </a:r>
          </a:p>
          <a:p>
            <a:pPr algn="ctr"/>
            <a:r>
              <a:rPr lang="ar-SA" sz="2400" b="1" dirty="0" smtClean="0">
                <a:solidFill>
                  <a:srgbClr val="FFFF00"/>
                </a:solidFill>
              </a:rPr>
              <a:t> </a:t>
            </a:r>
            <a:endParaRPr lang="ar-SA" sz="2400" b="1" dirty="0">
              <a:solidFill>
                <a:srgbClr val="FFFF00"/>
              </a:solidFill>
            </a:endParaRPr>
          </a:p>
        </p:txBody>
      </p:sp>
      <p:sp>
        <p:nvSpPr>
          <p:cNvPr id="86088" name="Arc 72"/>
          <p:cNvSpPr>
            <a:spLocks/>
          </p:cNvSpPr>
          <p:nvPr/>
        </p:nvSpPr>
        <p:spPr bwMode="gray">
          <a:xfrm rot="20736379" flipH="1">
            <a:off x="1021410" y="2200968"/>
            <a:ext cx="2940546" cy="1709700"/>
          </a:xfrm>
          <a:custGeom>
            <a:avLst/>
            <a:gdLst>
              <a:gd name="G0" fmla="+- 0 0 0"/>
              <a:gd name="G1" fmla="+- 21142 0 0"/>
              <a:gd name="G2" fmla="+- 21600 0 0"/>
              <a:gd name="T0" fmla="*/ 4423 w 20934"/>
              <a:gd name="T1" fmla="*/ 0 h 21142"/>
              <a:gd name="T2" fmla="*/ 20934 w 20934"/>
              <a:gd name="T3" fmla="*/ 15820 h 21142"/>
              <a:gd name="T4" fmla="*/ 0 w 20934"/>
              <a:gd name="T5" fmla="*/ 21142 h 21142"/>
            </a:gdLst>
            <a:ahLst/>
            <a:cxnLst>
              <a:cxn ang="0">
                <a:pos x="T0" y="T1"/>
              </a:cxn>
              <a:cxn ang="0">
                <a:pos x="T2" y="T3"/>
              </a:cxn>
              <a:cxn ang="0">
                <a:pos x="T4" y="T5"/>
              </a:cxn>
            </a:cxnLst>
            <a:rect l="0" t="0" r="r" b="b"/>
            <a:pathLst>
              <a:path w="20934" h="21142" fill="none" extrusionOk="0">
                <a:moveTo>
                  <a:pt x="4423" y="-1"/>
                </a:moveTo>
                <a:cubicBezTo>
                  <a:pt x="12495" y="1688"/>
                  <a:pt x="18902" y="7826"/>
                  <a:pt x="20934" y="15819"/>
                </a:cubicBezTo>
              </a:path>
              <a:path w="20934" h="21142" stroke="0" extrusionOk="0">
                <a:moveTo>
                  <a:pt x="4423" y="-1"/>
                </a:moveTo>
                <a:cubicBezTo>
                  <a:pt x="12495" y="1688"/>
                  <a:pt x="18902" y="7826"/>
                  <a:pt x="20934" y="15819"/>
                </a:cubicBezTo>
                <a:lnTo>
                  <a:pt x="0" y="21142"/>
                </a:lnTo>
                <a:close/>
              </a:path>
            </a:pathLst>
          </a:custGeom>
          <a:gradFill rotWithShape="1">
            <a:gsLst>
              <a:gs pos="0">
                <a:srgbClr val="47ABE3"/>
              </a:gs>
              <a:gs pos="100000">
                <a:srgbClr val="47ABE3">
                  <a:gamma/>
                  <a:shade val="46275"/>
                  <a:invGamma/>
                </a:srgbClr>
              </a:gs>
            </a:gsLst>
            <a:lin ang="2700000" scaled="1"/>
          </a:gradFill>
          <a:ln w="12700">
            <a:noFill/>
            <a:round/>
            <a:headEnd type="none" w="sm" len="sm"/>
            <a:tailEnd type="none" w="sm" len="sm"/>
          </a:ln>
          <a:effectLst/>
        </p:spPr>
        <p:txBody>
          <a:bodyPr wrap="none" anchor="ctr"/>
          <a:lstStyle/>
          <a:p>
            <a:endParaRPr lang="ar-SA"/>
          </a:p>
        </p:txBody>
      </p:sp>
      <p:sp>
        <p:nvSpPr>
          <p:cNvPr id="86089" name="Oval 73"/>
          <p:cNvSpPr>
            <a:spLocks noChangeArrowheads="1"/>
          </p:cNvSpPr>
          <p:nvPr/>
        </p:nvSpPr>
        <p:spPr bwMode="gray">
          <a:xfrm rot="-998297">
            <a:off x="2856619" y="2732641"/>
            <a:ext cx="2695575" cy="1339850"/>
          </a:xfrm>
          <a:prstGeom prst="ellipse">
            <a:avLst/>
          </a:prstGeom>
          <a:gradFill rotWithShape="0">
            <a:gsLst>
              <a:gs pos="0">
                <a:srgbClr val="000000"/>
              </a:gs>
              <a:gs pos="50000">
                <a:srgbClr val="000000">
                  <a:gamma/>
                  <a:tint val="24314"/>
                  <a:invGamma/>
                </a:srgbClr>
              </a:gs>
              <a:gs pos="100000">
                <a:srgbClr val="000000"/>
              </a:gs>
            </a:gsLst>
            <a:lin ang="0" scaled="1"/>
          </a:gradFill>
          <a:ln w="12700">
            <a:noFill/>
            <a:round/>
            <a:headEnd type="none" w="sm" len="sm"/>
            <a:tailEnd type="none" w="sm" len="sm"/>
          </a:ln>
          <a:effectLst/>
        </p:spPr>
        <p:txBody>
          <a:bodyPr wrap="none" anchor="ctr"/>
          <a:lstStyle/>
          <a:p>
            <a:endParaRPr lang="ar-SA"/>
          </a:p>
        </p:txBody>
      </p:sp>
      <p:sp>
        <p:nvSpPr>
          <p:cNvPr id="86090" name="Text Box 74"/>
          <p:cNvSpPr txBox="1">
            <a:spLocks noChangeArrowheads="1"/>
          </p:cNvSpPr>
          <p:nvPr/>
        </p:nvSpPr>
        <p:spPr bwMode="gray">
          <a:xfrm rot="19207489">
            <a:off x="1560629" y="2583262"/>
            <a:ext cx="1867946" cy="830997"/>
          </a:xfrm>
          <a:prstGeom prst="rect">
            <a:avLst/>
          </a:prstGeom>
          <a:noFill/>
          <a:ln w="9525" algn="ctr">
            <a:noFill/>
            <a:miter lim="800000"/>
            <a:headEnd/>
            <a:tailEnd/>
          </a:ln>
          <a:effectLst/>
        </p:spPr>
        <p:txBody>
          <a:bodyPr wrap="square">
            <a:spAutoFit/>
          </a:bodyPr>
          <a:lstStyle/>
          <a:p>
            <a:pPr algn="ctr"/>
            <a:r>
              <a:rPr lang="ar-SA" sz="2400" b="1" dirty="0" smtClean="0">
                <a:solidFill>
                  <a:srgbClr val="FFFF00"/>
                </a:solidFill>
              </a:rPr>
              <a:t>اجمع معلومات </a:t>
            </a:r>
            <a:r>
              <a:rPr lang="ar-SA" sz="2400" b="1" dirty="0">
                <a:solidFill>
                  <a:srgbClr val="FFFF00"/>
                </a:solidFill>
              </a:rPr>
              <a:t>عن </a:t>
            </a:r>
            <a:r>
              <a:rPr lang="ar-SA" sz="2400" b="1" dirty="0" smtClean="0">
                <a:solidFill>
                  <a:srgbClr val="FFFF00"/>
                </a:solidFill>
              </a:rPr>
              <a:t>المؤسسة</a:t>
            </a:r>
            <a:endParaRPr lang="en-US" sz="2400" b="1" dirty="0">
              <a:solidFill>
                <a:srgbClr val="FFFF00"/>
              </a:solidFill>
            </a:endParaRPr>
          </a:p>
        </p:txBody>
      </p:sp>
      <p:sp>
        <p:nvSpPr>
          <p:cNvPr id="86092" name="Text Box 76"/>
          <p:cNvSpPr txBox="1">
            <a:spLocks noChangeArrowheads="1"/>
          </p:cNvSpPr>
          <p:nvPr/>
        </p:nvSpPr>
        <p:spPr bwMode="gray">
          <a:xfrm rot="2939729">
            <a:off x="5398186" y="2166234"/>
            <a:ext cx="1588897" cy="707886"/>
          </a:xfrm>
          <a:prstGeom prst="rect">
            <a:avLst/>
          </a:prstGeom>
          <a:noFill/>
          <a:ln w="9525" algn="ctr">
            <a:noFill/>
            <a:miter lim="800000"/>
            <a:headEnd/>
            <a:tailEnd/>
          </a:ln>
          <a:effectLst/>
        </p:spPr>
        <p:txBody>
          <a:bodyPr wrap="none">
            <a:spAutoFit/>
          </a:bodyPr>
          <a:lstStyle/>
          <a:p>
            <a:pPr algn="ctr"/>
            <a:r>
              <a:rPr lang="ar-SA" sz="2000" b="1" dirty="0" smtClean="0">
                <a:solidFill>
                  <a:srgbClr val="FFFF00"/>
                </a:solidFill>
              </a:rPr>
              <a:t>احضر </a:t>
            </a:r>
            <a:r>
              <a:rPr lang="ar-SA" sz="2000" b="1" dirty="0">
                <a:solidFill>
                  <a:srgbClr val="FFFF00"/>
                </a:solidFill>
              </a:rPr>
              <a:t>نسخ </a:t>
            </a:r>
            <a:r>
              <a:rPr lang="ar-SA" sz="2000" b="1" dirty="0" smtClean="0">
                <a:solidFill>
                  <a:srgbClr val="FFFF00"/>
                </a:solidFill>
              </a:rPr>
              <a:t>من </a:t>
            </a:r>
          </a:p>
          <a:p>
            <a:pPr algn="ctr"/>
            <a:r>
              <a:rPr lang="ar-SA" sz="2000" b="1" dirty="0" smtClean="0">
                <a:solidFill>
                  <a:srgbClr val="FFFF00"/>
                </a:solidFill>
              </a:rPr>
              <a:t>سيرتك وخطاباتك</a:t>
            </a:r>
            <a:endParaRPr lang="en-US" sz="2000" b="1" dirty="0">
              <a:solidFill>
                <a:srgbClr val="FFFF00"/>
              </a:solidFill>
            </a:endParaRPr>
          </a:p>
        </p:txBody>
      </p:sp>
      <p:sp>
        <p:nvSpPr>
          <p:cNvPr id="86093" name="Freeform 77"/>
          <p:cNvSpPr>
            <a:spLocks/>
          </p:cNvSpPr>
          <p:nvPr/>
        </p:nvSpPr>
        <p:spPr bwMode="gray">
          <a:xfrm rot="196401">
            <a:off x="6291172" y="3090323"/>
            <a:ext cx="1379641" cy="1762625"/>
          </a:xfrm>
          <a:custGeom>
            <a:avLst/>
            <a:gdLst/>
            <a:ahLst/>
            <a:cxnLst>
              <a:cxn ang="0">
                <a:pos x="0" y="841"/>
              </a:cxn>
              <a:cxn ang="0">
                <a:pos x="784" y="0"/>
              </a:cxn>
              <a:cxn ang="0">
                <a:pos x="816" y="280"/>
              </a:cxn>
              <a:cxn ang="0">
                <a:pos x="544" y="672"/>
              </a:cxn>
              <a:cxn ang="0">
                <a:pos x="25" y="1078"/>
              </a:cxn>
              <a:cxn ang="0">
                <a:pos x="0" y="841"/>
              </a:cxn>
            </a:cxnLst>
            <a:rect l="0" t="0" r="r" b="b"/>
            <a:pathLst>
              <a:path w="816" h="1078">
                <a:moveTo>
                  <a:pt x="0" y="841"/>
                </a:moveTo>
                <a:lnTo>
                  <a:pt x="784" y="0"/>
                </a:lnTo>
                <a:lnTo>
                  <a:pt x="816" y="280"/>
                </a:lnTo>
                <a:cubicBezTo>
                  <a:pt x="776" y="392"/>
                  <a:pt x="676" y="539"/>
                  <a:pt x="544" y="672"/>
                </a:cubicBezTo>
                <a:cubicBezTo>
                  <a:pt x="412" y="805"/>
                  <a:pt x="116" y="1050"/>
                  <a:pt x="25" y="1078"/>
                </a:cubicBezTo>
                <a:cubicBezTo>
                  <a:pt x="7" y="1006"/>
                  <a:pt x="0" y="841"/>
                  <a:pt x="0" y="841"/>
                </a:cubicBezTo>
                <a:close/>
              </a:path>
            </a:pathLst>
          </a:custGeom>
          <a:gradFill rotWithShape="0">
            <a:gsLst>
              <a:gs pos="0">
                <a:srgbClr val="6600CC">
                  <a:gamma/>
                  <a:tint val="45490"/>
                  <a:invGamma/>
                </a:srgbClr>
              </a:gs>
              <a:gs pos="100000">
                <a:srgbClr val="6600CC"/>
              </a:gs>
            </a:gsLst>
            <a:lin ang="0" scaled="1"/>
          </a:gradFill>
          <a:ln w="9525" cap="flat" cmpd="sng">
            <a:noFill/>
            <a:prstDash val="solid"/>
            <a:round/>
            <a:headEnd/>
            <a:tailEnd/>
          </a:ln>
          <a:effectLst/>
        </p:spPr>
        <p:txBody>
          <a:bodyPr wrap="square">
            <a:spAutoFit/>
          </a:bodyPr>
          <a:lstStyle/>
          <a:p>
            <a:endParaRPr lang="ar-SA"/>
          </a:p>
        </p:txBody>
      </p:sp>
      <p:sp>
        <p:nvSpPr>
          <p:cNvPr id="86094" name="Arc 78"/>
          <p:cNvSpPr>
            <a:spLocks/>
          </p:cNvSpPr>
          <p:nvPr/>
        </p:nvSpPr>
        <p:spPr bwMode="gray">
          <a:xfrm rot="20539205">
            <a:off x="4645199" y="2967093"/>
            <a:ext cx="3188895" cy="1580243"/>
          </a:xfrm>
          <a:custGeom>
            <a:avLst/>
            <a:gdLst>
              <a:gd name="G0" fmla="+- 0 0 0"/>
              <a:gd name="G1" fmla="+- 0 0 0"/>
              <a:gd name="G2" fmla="+- 21600 0 0"/>
              <a:gd name="T0" fmla="*/ 20601 w 20601"/>
              <a:gd name="T1" fmla="*/ 6492 h 19523"/>
              <a:gd name="T2" fmla="*/ 9242 w 20601"/>
              <a:gd name="T3" fmla="*/ 19523 h 19523"/>
              <a:gd name="T4" fmla="*/ 0 w 20601"/>
              <a:gd name="T5" fmla="*/ 0 h 19523"/>
            </a:gdLst>
            <a:ahLst/>
            <a:cxnLst>
              <a:cxn ang="0">
                <a:pos x="T0" y="T1"/>
              </a:cxn>
              <a:cxn ang="0">
                <a:pos x="T2" y="T3"/>
              </a:cxn>
              <a:cxn ang="0">
                <a:pos x="T4" y="T5"/>
              </a:cxn>
            </a:cxnLst>
            <a:rect l="0" t="0" r="r" b="b"/>
            <a:pathLst>
              <a:path w="20601" h="19523" fill="none" extrusionOk="0">
                <a:moveTo>
                  <a:pt x="20601" y="6492"/>
                </a:moveTo>
                <a:cubicBezTo>
                  <a:pt x="18793" y="12227"/>
                  <a:pt x="14677" y="16949"/>
                  <a:pt x="9241" y="19522"/>
                </a:cubicBezTo>
              </a:path>
              <a:path w="20601" h="19523" stroke="0" extrusionOk="0">
                <a:moveTo>
                  <a:pt x="20601" y="6492"/>
                </a:moveTo>
                <a:cubicBezTo>
                  <a:pt x="18793" y="12227"/>
                  <a:pt x="14677" y="16949"/>
                  <a:pt x="9241" y="19522"/>
                </a:cubicBezTo>
                <a:lnTo>
                  <a:pt x="0" y="0"/>
                </a:lnTo>
                <a:close/>
              </a:path>
            </a:pathLst>
          </a:custGeom>
          <a:solidFill>
            <a:srgbClr val="CC99FF"/>
          </a:solidFill>
          <a:ln w="12700">
            <a:noFill/>
            <a:round/>
            <a:headEnd type="none" w="sm" len="sm"/>
            <a:tailEnd type="none" w="sm" len="sm"/>
          </a:ln>
          <a:effectLst/>
        </p:spPr>
        <p:txBody>
          <a:bodyPr wrap="none" anchor="ctr"/>
          <a:lstStyle/>
          <a:p>
            <a:endParaRPr lang="ar-SA"/>
          </a:p>
        </p:txBody>
      </p:sp>
      <p:sp>
        <p:nvSpPr>
          <p:cNvPr id="86095" name="Freeform 79"/>
          <p:cNvSpPr>
            <a:spLocks/>
          </p:cNvSpPr>
          <p:nvPr/>
        </p:nvSpPr>
        <p:spPr bwMode="gray">
          <a:xfrm>
            <a:off x="4328107" y="3473028"/>
            <a:ext cx="1967449" cy="1291278"/>
          </a:xfrm>
          <a:custGeom>
            <a:avLst/>
            <a:gdLst/>
            <a:ahLst/>
            <a:cxnLst>
              <a:cxn ang="0">
                <a:pos x="1071" y="546"/>
              </a:cxn>
              <a:cxn ang="0">
                <a:pos x="1108" y="779"/>
              </a:cxn>
              <a:cxn ang="0">
                <a:pos x="67" y="168"/>
              </a:cxn>
              <a:cxn ang="0">
                <a:pos x="0" y="0"/>
              </a:cxn>
              <a:cxn ang="0">
                <a:pos x="1071" y="546"/>
              </a:cxn>
            </a:cxnLst>
            <a:rect l="0" t="0" r="r" b="b"/>
            <a:pathLst>
              <a:path w="1108" h="779">
                <a:moveTo>
                  <a:pt x="1071" y="546"/>
                </a:moveTo>
                <a:lnTo>
                  <a:pt x="1108" y="779"/>
                </a:lnTo>
                <a:lnTo>
                  <a:pt x="67" y="168"/>
                </a:lnTo>
                <a:lnTo>
                  <a:pt x="0" y="0"/>
                </a:lnTo>
                <a:lnTo>
                  <a:pt x="1071" y="546"/>
                </a:lnTo>
                <a:close/>
              </a:path>
            </a:pathLst>
          </a:custGeom>
          <a:gradFill rotWithShape="1">
            <a:gsLst>
              <a:gs pos="0">
                <a:srgbClr val="5007A1">
                  <a:gamma/>
                  <a:tint val="45490"/>
                  <a:invGamma/>
                </a:srgbClr>
              </a:gs>
              <a:gs pos="100000">
                <a:srgbClr val="5007A1"/>
              </a:gs>
            </a:gsLst>
            <a:lin ang="2700000" scaled="1"/>
          </a:gradFill>
          <a:ln w="9525" cap="flat" cmpd="sng">
            <a:noFill/>
            <a:prstDash val="solid"/>
            <a:round/>
            <a:headEnd/>
            <a:tailEnd/>
          </a:ln>
          <a:effectLst/>
        </p:spPr>
        <p:txBody>
          <a:bodyPr wrap="square">
            <a:spAutoFit/>
          </a:bodyPr>
          <a:lstStyle/>
          <a:p>
            <a:endParaRPr lang="ar-SA"/>
          </a:p>
        </p:txBody>
      </p:sp>
      <p:sp>
        <p:nvSpPr>
          <p:cNvPr id="86096" name="Text Box 80"/>
          <p:cNvSpPr txBox="1">
            <a:spLocks noChangeArrowheads="1"/>
          </p:cNvSpPr>
          <p:nvPr/>
        </p:nvSpPr>
        <p:spPr bwMode="gray">
          <a:xfrm rot="17459107">
            <a:off x="5589027" y="3201584"/>
            <a:ext cx="1274986" cy="1323439"/>
          </a:xfrm>
          <a:prstGeom prst="rect">
            <a:avLst/>
          </a:prstGeom>
          <a:noFill/>
          <a:ln w="9525" algn="ctr">
            <a:noFill/>
            <a:miter lim="800000"/>
            <a:headEnd/>
            <a:tailEnd/>
          </a:ln>
          <a:effectLst/>
        </p:spPr>
        <p:txBody>
          <a:bodyPr wrap="square">
            <a:spAutoFit/>
          </a:bodyPr>
          <a:lstStyle/>
          <a:p>
            <a:pPr algn="ctr"/>
            <a:r>
              <a:rPr lang="ar-SA" sz="2000" b="1" dirty="0" smtClean="0">
                <a:solidFill>
                  <a:schemeClr val="accent2">
                    <a:lumMod val="50000"/>
                  </a:schemeClr>
                </a:solidFill>
              </a:rPr>
              <a:t>الوصول </a:t>
            </a:r>
          </a:p>
          <a:p>
            <a:pPr algn="ctr"/>
            <a:r>
              <a:rPr lang="ar-SA" sz="2000" b="1" dirty="0" smtClean="0">
                <a:solidFill>
                  <a:schemeClr val="accent2">
                    <a:lumMod val="50000"/>
                  </a:schemeClr>
                </a:solidFill>
              </a:rPr>
              <a:t>مبكرا </a:t>
            </a:r>
          </a:p>
          <a:p>
            <a:pPr algn="ctr"/>
            <a:r>
              <a:rPr lang="ar-SA" sz="2000" b="1" dirty="0" smtClean="0">
                <a:solidFill>
                  <a:schemeClr val="accent2">
                    <a:lumMod val="50000"/>
                  </a:schemeClr>
                </a:solidFill>
              </a:rPr>
              <a:t>10-15ق</a:t>
            </a:r>
          </a:p>
          <a:p>
            <a:pPr marL="342900" indent="-342900" algn="ctr">
              <a:buFontTx/>
              <a:buChar char="-"/>
            </a:pPr>
            <a:r>
              <a:rPr lang="ar-SA" sz="2000" b="1" dirty="0" smtClean="0">
                <a:solidFill>
                  <a:schemeClr val="accent2">
                    <a:lumMod val="50000"/>
                  </a:schemeClr>
                </a:solidFill>
              </a:rPr>
              <a:t>أو قبل</a:t>
            </a:r>
            <a:endParaRPr lang="en-US" sz="2000" b="1" dirty="0">
              <a:solidFill>
                <a:schemeClr val="accent2">
                  <a:lumMod val="50000"/>
                </a:schemeClr>
              </a:solidFill>
            </a:endParaRPr>
          </a:p>
        </p:txBody>
      </p:sp>
      <p:sp>
        <p:nvSpPr>
          <p:cNvPr id="86097" name="Text Box 81"/>
          <p:cNvSpPr txBox="1">
            <a:spLocks noChangeArrowheads="1"/>
          </p:cNvSpPr>
          <p:nvPr/>
        </p:nvSpPr>
        <p:spPr bwMode="gray">
          <a:xfrm rot="20589936">
            <a:off x="3308090" y="4101411"/>
            <a:ext cx="2237129" cy="1015663"/>
          </a:xfrm>
          <a:prstGeom prst="rect">
            <a:avLst/>
          </a:prstGeom>
          <a:noFill/>
          <a:ln w="9525" algn="ctr">
            <a:noFill/>
            <a:miter lim="800000"/>
            <a:headEnd/>
            <a:tailEnd/>
          </a:ln>
          <a:effectLst/>
        </p:spPr>
        <p:txBody>
          <a:bodyPr wrap="square">
            <a:spAutoFit/>
          </a:bodyPr>
          <a:lstStyle/>
          <a:p>
            <a:pPr algn="ctr"/>
            <a:r>
              <a:rPr lang="ar-SA" sz="2000" b="1" dirty="0">
                <a:solidFill>
                  <a:srgbClr val="FFFF00"/>
                </a:solidFill>
              </a:rPr>
              <a:t>عامل كل الناس في المؤسسة بأسلوب احترافي </a:t>
            </a:r>
            <a:endParaRPr lang="en-US" sz="2000" b="1" dirty="0">
              <a:solidFill>
                <a:srgbClr val="FFFF00"/>
              </a:solidFill>
            </a:endParaRPr>
          </a:p>
        </p:txBody>
      </p:sp>
      <p:sp>
        <p:nvSpPr>
          <p:cNvPr id="86098" name="Text Box 82"/>
          <p:cNvSpPr txBox="1">
            <a:spLocks noChangeArrowheads="1"/>
          </p:cNvSpPr>
          <p:nvPr/>
        </p:nvSpPr>
        <p:spPr bwMode="gray">
          <a:xfrm rot="2902459">
            <a:off x="1262746" y="3977795"/>
            <a:ext cx="2009908" cy="1015663"/>
          </a:xfrm>
          <a:prstGeom prst="rect">
            <a:avLst/>
          </a:prstGeom>
          <a:noFill/>
          <a:ln w="9525" algn="ctr">
            <a:noFill/>
            <a:miter lim="800000"/>
            <a:headEnd/>
            <a:tailEnd/>
          </a:ln>
          <a:effectLst/>
        </p:spPr>
        <p:txBody>
          <a:bodyPr wrap="square">
            <a:spAutoFit/>
          </a:bodyPr>
          <a:lstStyle/>
          <a:p>
            <a:pPr algn="ctr"/>
            <a:r>
              <a:rPr lang="ar-SA" sz="2000" b="1" dirty="0">
                <a:solidFill>
                  <a:schemeClr val="accent2">
                    <a:lumMod val="50000"/>
                  </a:schemeClr>
                </a:solidFill>
              </a:rPr>
              <a:t>ابتعد عن العلك </a:t>
            </a:r>
            <a:endParaRPr lang="ar-SA" sz="2000" b="1" dirty="0" smtClean="0">
              <a:solidFill>
                <a:schemeClr val="accent2">
                  <a:lumMod val="50000"/>
                </a:schemeClr>
              </a:solidFill>
            </a:endParaRPr>
          </a:p>
          <a:p>
            <a:pPr algn="ctr"/>
            <a:r>
              <a:rPr lang="ar-SA" sz="2000" b="1" dirty="0" smtClean="0">
                <a:solidFill>
                  <a:schemeClr val="accent2">
                    <a:lumMod val="50000"/>
                  </a:schemeClr>
                </a:solidFill>
              </a:rPr>
              <a:t>والتدخين والتحدث</a:t>
            </a:r>
          </a:p>
          <a:p>
            <a:pPr algn="ctr"/>
            <a:r>
              <a:rPr lang="ar-SA" sz="2000" b="1" dirty="0" smtClean="0">
                <a:solidFill>
                  <a:schemeClr val="accent2">
                    <a:lumMod val="50000"/>
                  </a:schemeClr>
                </a:solidFill>
              </a:rPr>
              <a:t> </a:t>
            </a:r>
            <a:r>
              <a:rPr lang="ar-SA" sz="2000" b="1" dirty="0">
                <a:solidFill>
                  <a:schemeClr val="accent2">
                    <a:lumMod val="50000"/>
                  </a:schemeClr>
                </a:solidFill>
              </a:rPr>
              <a:t>بالجوال</a:t>
            </a:r>
            <a:endParaRPr lang="en-US" sz="2000" b="1" dirty="0">
              <a:solidFill>
                <a:schemeClr val="accent2">
                  <a:lumMod val="50000"/>
                </a:schemeClr>
              </a:solidFill>
            </a:endParaRPr>
          </a:p>
        </p:txBody>
      </p:sp>
      <p:sp>
        <p:nvSpPr>
          <p:cNvPr id="86099" name="Oval 83"/>
          <p:cNvSpPr>
            <a:spLocks noChangeArrowheads="1"/>
          </p:cNvSpPr>
          <p:nvPr/>
        </p:nvSpPr>
        <p:spPr bwMode="white">
          <a:xfrm rot="-998297">
            <a:off x="2889913" y="2996394"/>
            <a:ext cx="2586037" cy="1090612"/>
          </a:xfrm>
          <a:prstGeom prst="ellipse">
            <a:avLst/>
          </a:prstGeom>
          <a:gradFill rotWithShape="1">
            <a:gsLst>
              <a:gs pos="0">
                <a:srgbClr val="003399">
                  <a:gamma/>
                  <a:shade val="46275"/>
                  <a:invGamma/>
                </a:srgbClr>
              </a:gs>
              <a:gs pos="100000">
                <a:srgbClr val="003399"/>
              </a:gs>
            </a:gsLst>
            <a:lin ang="2700000" scaled="1"/>
          </a:gradFill>
          <a:ln w="12700">
            <a:noFill/>
            <a:round/>
            <a:headEnd type="none" w="sm" len="sm"/>
            <a:tailEnd type="none" w="sm" len="sm"/>
          </a:ln>
          <a:effectLst/>
        </p:spPr>
        <p:txBody>
          <a:bodyPr wrap="none" anchor="ctr"/>
          <a:lstStyle/>
          <a:p>
            <a:endParaRPr lang="ar-SA"/>
          </a:p>
        </p:txBody>
      </p:sp>
      <p:sp>
        <p:nvSpPr>
          <p:cNvPr id="86100" name="Freeform 84"/>
          <p:cNvSpPr>
            <a:spLocks/>
          </p:cNvSpPr>
          <p:nvPr/>
        </p:nvSpPr>
        <p:spPr bwMode="gray">
          <a:xfrm>
            <a:off x="4734718" y="3892153"/>
            <a:ext cx="1560838" cy="1289447"/>
          </a:xfrm>
          <a:custGeom>
            <a:avLst/>
            <a:gdLst/>
            <a:ahLst/>
            <a:cxnLst>
              <a:cxn ang="0">
                <a:pos x="0" y="24"/>
              </a:cxn>
              <a:cxn ang="0">
                <a:pos x="352" y="448"/>
              </a:cxn>
              <a:cxn ang="0">
                <a:pos x="360" y="648"/>
              </a:cxn>
              <a:cxn ang="0">
                <a:pos x="808" y="424"/>
              </a:cxn>
              <a:cxn ang="0">
                <a:pos x="104" y="0"/>
              </a:cxn>
              <a:cxn ang="0">
                <a:pos x="0" y="24"/>
              </a:cxn>
            </a:cxnLst>
            <a:rect l="0" t="0" r="r" b="b"/>
            <a:pathLst>
              <a:path w="808" h="648">
                <a:moveTo>
                  <a:pt x="0" y="24"/>
                </a:moveTo>
                <a:lnTo>
                  <a:pt x="352" y="448"/>
                </a:lnTo>
                <a:lnTo>
                  <a:pt x="360" y="648"/>
                </a:lnTo>
                <a:lnTo>
                  <a:pt x="808" y="424"/>
                </a:lnTo>
                <a:lnTo>
                  <a:pt x="104" y="0"/>
                </a:lnTo>
                <a:lnTo>
                  <a:pt x="0" y="24"/>
                </a:lnTo>
                <a:close/>
              </a:path>
            </a:pathLst>
          </a:custGeom>
          <a:solidFill>
            <a:srgbClr val="003399">
              <a:alpha val="49001"/>
            </a:srgbClr>
          </a:solidFill>
          <a:ln w="9525" cap="flat" cmpd="sng">
            <a:noFill/>
            <a:prstDash val="solid"/>
            <a:round/>
            <a:headEnd/>
            <a:tailEnd/>
          </a:ln>
          <a:effectLst/>
        </p:spPr>
        <p:txBody>
          <a:bodyPr wrap="none" anchor="ctr"/>
          <a:lstStyle/>
          <a:p>
            <a:endParaRPr lang="ar-SA"/>
          </a:p>
        </p:txBody>
      </p:sp>
      <p:pic>
        <p:nvPicPr>
          <p:cNvPr id="1026" name="Picture 2" descr="C:\Program Files (x86)\Microsoft Office\MEDIA\CAGCAT10\j018634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142" y="270590"/>
            <a:ext cx="1530458" cy="817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44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6090"/>
                                        </p:tgtEl>
                                        <p:attrNameLst>
                                          <p:attrName>style.visibility</p:attrName>
                                        </p:attrNameLst>
                                      </p:cBhvr>
                                      <p:to>
                                        <p:strVal val="visible"/>
                                      </p:to>
                                    </p:set>
                                    <p:animEffect transition="in" filter="wheel(1)">
                                      <p:cBhvr>
                                        <p:cTn id="7" dur="2000"/>
                                        <p:tgtEl>
                                          <p:spTgt spid="8609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6087"/>
                                        </p:tgtEl>
                                        <p:attrNameLst>
                                          <p:attrName>style.visibility</p:attrName>
                                        </p:attrNameLst>
                                      </p:cBhvr>
                                      <p:to>
                                        <p:strVal val="visible"/>
                                      </p:to>
                                    </p:set>
                                    <p:animEffect transition="in" filter="wheel(1)">
                                      <p:cBhvr>
                                        <p:cTn id="12" dur="2000"/>
                                        <p:tgtEl>
                                          <p:spTgt spid="8608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6092"/>
                                        </p:tgtEl>
                                        <p:attrNameLst>
                                          <p:attrName>style.visibility</p:attrName>
                                        </p:attrNameLst>
                                      </p:cBhvr>
                                      <p:to>
                                        <p:strVal val="visible"/>
                                      </p:to>
                                    </p:set>
                                    <p:animEffect transition="in" filter="wheel(1)">
                                      <p:cBhvr>
                                        <p:cTn id="17" dur="2000"/>
                                        <p:tgtEl>
                                          <p:spTgt spid="8609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6096"/>
                                        </p:tgtEl>
                                        <p:attrNameLst>
                                          <p:attrName>style.visibility</p:attrName>
                                        </p:attrNameLst>
                                      </p:cBhvr>
                                      <p:to>
                                        <p:strVal val="visible"/>
                                      </p:to>
                                    </p:set>
                                    <p:animEffect transition="in" filter="wheel(1)">
                                      <p:cBhvr>
                                        <p:cTn id="22" dur="2000"/>
                                        <p:tgtEl>
                                          <p:spTgt spid="86096"/>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6097"/>
                                        </p:tgtEl>
                                        <p:attrNameLst>
                                          <p:attrName>style.visibility</p:attrName>
                                        </p:attrNameLst>
                                      </p:cBhvr>
                                      <p:to>
                                        <p:strVal val="visible"/>
                                      </p:to>
                                    </p:set>
                                    <p:animEffect transition="in" filter="wheel(1)">
                                      <p:cBhvr>
                                        <p:cTn id="27" dur="2000"/>
                                        <p:tgtEl>
                                          <p:spTgt spid="86097"/>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86098"/>
                                        </p:tgtEl>
                                        <p:attrNameLst>
                                          <p:attrName>style.visibility</p:attrName>
                                        </p:attrNameLst>
                                      </p:cBhvr>
                                      <p:to>
                                        <p:strVal val="visible"/>
                                      </p:to>
                                    </p:set>
                                    <p:animEffect transition="in" filter="wheel(1)">
                                      <p:cBhvr>
                                        <p:cTn id="32" dur="2000"/>
                                        <p:tgtEl>
                                          <p:spTgt spid="86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87" grpId="0" animBg="1"/>
      <p:bldP spid="86090" grpId="0"/>
      <p:bldP spid="86092" grpId="0"/>
      <p:bldP spid="86096" grpId="0"/>
      <p:bldP spid="86097" grpId="0"/>
      <p:bldP spid="8609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5123" name="Picture 98" descr="card1"/>
          <p:cNvPicPr>
            <a:picLocks noChangeAspect="1" noChangeArrowheads="1"/>
          </p:cNvPicPr>
          <p:nvPr/>
        </p:nvPicPr>
        <p:blipFill>
          <a:blip r:embed="rId4" cstate="print"/>
          <a:srcRect/>
          <a:stretch>
            <a:fillRect/>
          </a:stretch>
        </p:blipFill>
        <p:spPr bwMode="auto">
          <a:xfrm>
            <a:off x="819150" y="0"/>
            <a:ext cx="9182100" cy="6886575"/>
          </a:xfrm>
          <a:prstGeom prst="rect">
            <a:avLst/>
          </a:prstGeom>
          <a:noFill/>
          <a:ln w="9525">
            <a:noFill/>
            <a:miter lim="800000"/>
            <a:headEnd/>
            <a:tailEnd/>
          </a:ln>
        </p:spPr>
      </p:pic>
      <p:pic>
        <p:nvPicPr>
          <p:cNvPr id="5124" name="Picture 58"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5125" name="Picture 59" descr="card5"/>
          <p:cNvPicPr>
            <a:picLocks noChangeAspect="1" noChangeArrowheads="1"/>
          </p:cNvPicPr>
          <p:nvPr/>
        </p:nvPicPr>
        <p:blipFill>
          <a:blip r:embed="rId6" cstate="print"/>
          <a:srcRect/>
          <a:stretch>
            <a:fillRect/>
          </a:stretch>
        </p:blipFill>
        <p:spPr bwMode="auto">
          <a:xfrm>
            <a:off x="-142875" y="0"/>
            <a:ext cx="9182100" cy="6886575"/>
          </a:xfrm>
          <a:prstGeom prst="rect">
            <a:avLst/>
          </a:prstGeom>
          <a:noFill/>
          <a:ln w="9525">
            <a:noFill/>
            <a:miter lim="800000"/>
            <a:headEnd/>
            <a:tailEnd/>
          </a:ln>
        </p:spPr>
      </p:pic>
      <p:pic>
        <p:nvPicPr>
          <p:cNvPr id="5126" name="Picture 60" descr="card4"/>
          <p:cNvPicPr>
            <a:picLocks noChangeAspect="1" noChangeArrowheads="1"/>
          </p:cNvPicPr>
          <p:nvPr/>
        </p:nvPicPr>
        <p:blipFill>
          <a:blip r:embed="rId7" cstate="print"/>
          <a:srcRect/>
          <a:stretch>
            <a:fillRect/>
          </a:stretch>
        </p:blipFill>
        <p:spPr bwMode="auto">
          <a:xfrm>
            <a:off x="-142875" y="0"/>
            <a:ext cx="9182100" cy="6886575"/>
          </a:xfrm>
          <a:prstGeom prst="rect">
            <a:avLst/>
          </a:prstGeom>
          <a:noFill/>
          <a:ln w="9525">
            <a:noFill/>
            <a:miter lim="800000"/>
            <a:headEnd/>
            <a:tailEnd/>
          </a:ln>
        </p:spPr>
      </p:pic>
      <p:pic>
        <p:nvPicPr>
          <p:cNvPr id="5127" name="Picture 61" descr="card2"/>
          <p:cNvPicPr>
            <a:picLocks noChangeAspect="1" noChangeArrowheads="1"/>
          </p:cNvPicPr>
          <p:nvPr/>
        </p:nvPicPr>
        <p:blipFill>
          <a:blip r:embed="rId3" cstate="print"/>
          <a:srcRect l="79668"/>
          <a:stretch>
            <a:fillRect/>
          </a:stretch>
        </p:blipFill>
        <p:spPr bwMode="auto">
          <a:xfrm>
            <a:off x="-9525" y="0"/>
            <a:ext cx="1866900" cy="6886575"/>
          </a:xfrm>
          <a:prstGeom prst="rect">
            <a:avLst/>
          </a:prstGeom>
          <a:noFill/>
          <a:ln w="9525">
            <a:noFill/>
            <a:miter lim="800000"/>
            <a:headEnd/>
            <a:tailEnd/>
          </a:ln>
        </p:spPr>
      </p:pic>
      <p:sp>
        <p:nvSpPr>
          <p:cNvPr id="5129" name="Rectangle 12"/>
          <p:cNvSpPr>
            <a:spLocks noChangeArrowheads="1"/>
          </p:cNvSpPr>
          <p:nvPr/>
        </p:nvSpPr>
        <p:spPr bwMode="auto">
          <a:xfrm>
            <a:off x="5857875" y="1444625"/>
            <a:ext cx="1857375" cy="341313"/>
          </a:xfrm>
          <a:prstGeom prst="rect">
            <a:avLst/>
          </a:prstGeom>
          <a:noFill/>
          <a:ln w="9525" algn="ctr">
            <a:noFill/>
            <a:round/>
            <a:headEnd/>
            <a:tailEnd/>
          </a:ln>
        </p:spPr>
        <p:txBody>
          <a:bodyPr/>
          <a:lstStyle/>
          <a:p>
            <a:pPr algn="ctr" rtl="0"/>
            <a:endParaRPr lang="ar-SA" b="1">
              <a:solidFill>
                <a:srgbClr val="002060"/>
              </a:solidFill>
              <a:cs typeface="Traditional Arabic" pitchFamily="2" charset="-78"/>
            </a:endParaRPr>
          </a:p>
        </p:txBody>
      </p:sp>
      <p:sp>
        <p:nvSpPr>
          <p:cNvPr id="5130" name="Rectangle 13"/>
          <p:cNvSpPr>
            <a:spLocks noChangeArrowheads="1"/>
          </p:cNvSpPr>
          <p:nvPr/>
        </p:nvSpPr>
        <p:spPr bwMode="auto">
          <a:xfrm>
            <a:off x="1857375" y="1444625"/>
            <a:ext cx="1857375" cy="341313"/>
          </a:xfrm>
          <a:prstGeom prst="rect">
            <a:avLst/>
          </a:prstGeom>
          <a:noFill/>
          <a:ln w="9525" algn="ctr">
            <a:noFill/>
            <a:round/>
            <a:headEnd/>
            <a:tailEnd/>
          </a:ln>
        </p:spPr>
        <p:txBody>
          <a:bodyPr/>
          <a:lstStyle/>
          <a:p>
            <a:pPr algn="ctr" rtl="0"/>
            <a:endParaRPr lang="ar-SA" b="1">
              <a:solidFill>
                <a:srgbClr val="002060"/>
              </a:solidFill>
              <a:cs typeface="Traditional Arabic" pitchFamily="2" charset="-78"/>
            </a:endParaRPr>
          </a:p>
        </p:txBody>
      </p:sp>
      <p:sp>
        <p:nvSpPr>
          <p:cNvPr id="5132" name="عنوان 25"/>
          <p:cNvSpPr>
            <a:spLocks noGrp="1"/>
          </p:cNvSpPr>
          <p:nvPr>
            <p:ph type="title"/>
          </p:nvPr>
        </p:nvSpPr>
        <p:spPr>
          <a:xfrm>
            <a:off x="1187624" y="274638"/>
            <a:ext cx="6840760" cy="778098"/>
          </a:xfrm>
        </p:spPr>
        <p:txBody>
          <a:bodyPr/>
          <a:lstStyle/>
          <a:p>
            <a:r>
              <a:rPr lang="ar-SA" sz="3600" b="1" dirty="0" smtClean="0">
                <a:solidFill>
                  <a:srgbClr val="FFFF00"/>
                </a:solidFill>
              </a:rPr>
              <a:t>أقسام الاتصال في بيئة العمل</a:t>
            </a:r>
          </a:p>
        </p:txBody>
      </p:sp>
      <p:graphicFrame>
        <p:nvGraphicFramePr>
          <p:cNvPr id="25" name="عنصر نائب للمحتوى 24"/>
          <p:cNvGraphicFramePr>
            <a:graphicFrameLocks noGrp="1"/>
          </p:cNvGraphicFramePr>
          <p:nvPr>
            <p:ph idx="1"/>
          </p:nvPr>
        </p:nvGraphicFramePr>
        <p:xfrm>
          <a:off x="1000100" y="1417638"/>
          <a:ext cx="7358114" cy="501175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8" name="رسم تخطيطي 27"/>
          <p:cNvGraphicFramePr/>
          <p:nvPr>
            <p:extLst>
              <p:ext uri="{D42A27DB-BD31-4B8C-83A1-F6EECF244321}">
                <p14:modId xmlns:p14="http://schemas.microsoft.com/office/powerpoint/2010/main" val="2154405131"/>
              </p:ext>
            </p:extLst>
          </p:nvPr>
        </p:nvGraphicFramePr>
        <p:xfrm>
          <a:off x="1403648" y="2708920"/>
          <a:ext cx="6527626" cy="316835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9" name="رسم تخطيطي 28"/>
          <p:cNvGraphicFramePr/>
          <p:nvPr>
            <p:extLst>
              <p:ext uri="{D42A27DB-BD31-4B8C-83A1-F6EECF244321}">
                <p14:modId xmlns:p14="http://schemas.microsoft.com/office/powerpoint/2010/main" val="1990205218"/>
              </p:ext>
            </p:extLst>
          </p:nvPr>
        </p:nvGraphicFramePr>
        <p:xfrm>
          <a:off x="923925" y="1196752"/>
          <a:ext cx="7358114" cy="496855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رسم تخطيطي 9"/>
          <p:cNvGraphicFramePr/>
          <p:nvPr>
            <p:extLst>
              <p:ext uri="{D42A27DB-BD31-4B8C-83A1-F6EECF244321}">
                <p14:modId xmlns:p14="http://schemas.microsoft.com/office/powerpoint/2010/main" val="1450278835"/>
              </p:ext>
            </p:extLst>
          </p:nvPr>
        </p:nvGraphicFramePr>
        <p:xfrm>
          <a:off x="1000100" y="1381918"/>
          <a:ext cx="6812260" cy="4783385"/>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lstStyle/>
          <a:p>
            <a:pPr>
              <a:lnSpc>
                <a:spcPct val="90000"/>
              </a:lnSpc>
            </a:pPr>
            <a:r>
              <a:rPr lang="ar-KW" altLang="en-US" dirty="0">
                <a:solidFill>
                  <a:schemeClr val="tx1">
                    <a:lumMod val="85000"/>
                  </a:schemeClr>
                </a:solidFill>
                <a:effectLst>
                  <a:outerShdw blurRad="38100" dist="38100" dir="2700000" algn="tl">
                    <a:srgbClr val="FFFFFF"/>
                  </a:outerShdw>
                </a:effectLst>
                <a:cs typeface="AL-Mateen" pitchFamily="2" charset="-78"/>
              </a:rPr>
              <a:t>تمرين المقابلة الشخصية ( 1</a:t>
            </a:r>
            <a:r>
              <a:rPr lang="ar-KW" altLang="en-US" dirty="0" smtClean="0">
                <a:solidFill>
                  <a:schemeClr val="tx1">
                    <a:lumMod val="85000"/>
                  </a:schemeClr>
                </a:solidFill>
                <a:effectLst>
                  <a:outerShdw blurRad="38100" dist="38100" dir="2700000" algn="tl">
                    <a:srgbClr val="FFFFFF"/>
                  </a:outerShdw>
                </a:effectLst>
                <a:cs typeface="AL-Mateen" pitchFamily="2" charset="-78"/>
              </a:rPr>
              <a:t>)</a:t>
            </a:r>
            <a:r>
              <a:rPr lang="ar-SA" altLang="en-US" dirty="0" smtClean="0">
                <a:solidFill>
                  <a:schemeClr val="tx1">
                    <a:lumMod val="85000"/>
                  </a:schemeClr>
                </a:solidFill>
                <a:effectLst>
                  <a:outerShdw blurRad="38100" dist="38100" dir="2700000" algn="tl">
                    <a:srgbClr val="FFFFFF"/>
                  </a:outerShdw>
                </a:effectLst>
                <a:cs typeface="AL-Mateen" pitchFamily="2" charset="-78"/>
              </a:rPr>
              <a:t/>
            </a:r>
            <a:br>
              <a:rPr lang="ar-SA" altLang="en-US" dirty="0" smtClean="0">
                <a:solidFill>
                  <a:schemeClr val="tx1">
                    <a:lumMod val="85000"/>
                  </a:schemeClr>
                </a:solidFill>
                <a:effectLst>
                  <a:outerShdw blurRad="38100" dist="38100" dir="2700000" algn="tl">
                    <a:srgbClr val="FFFFFF"/>
                  </a:outerShdw>
                </a:effectLst>
                <a:cs typeface="AL-Mateen" pitchFamily="2" charset="-78"/>
              </a:rPr>
            </a:br>
            <a:r>
              <a:rPr lang="ar-KW" altLang="en-US" dirty="0">
                <a:solidFill>
                  <a:schemeClr val="tx1">
                    <a:lumMod val="85000"/>
                  </a:schemeClr>
                </a:solidFill>
                <a:effectLst>
                  <a:outerShdw blurRad="38100" dist="38100" dir="2700000" algn="tl">
                    <a:srgbClr val="FFFFFF"/>
                  </a:outerShdw>
                </a:effectLst>
                <a:cs typeface="AL-Mohanad Bold" pitchFamily="2" charset="-78"/>
              </a:rPr>
              <a:t>المطلوب : كل مجموعة تختار شركة ، ثم تطرح وظيفة شاغرة .</a:t>
            </a:r>
            <a:br>
              <a:rPr lang="ar-KW" altLang="en-US" dirty="0">
                <a:solidFill>
                  <a:schemeClr val="tx1">
                    <a:lumMod val="85000"/>
                  </a:schemeClr>
                </a:solidFill>
                <a:effectLst>
                  <a:outerShdw blurRad="38100" dist="38100" dir="2700000" algn="tl">
                    <a:srgbClr val="FFFFFF"/>
                  </a:outerShdw>
                </a:effectLst>
                <a:cs typeface="AL-Mohanad Bold" pitchFamily="2" charset="-78"/>
              </a:rPr>
            </a:br>
            <a:r>
              <a:rPr lang="ar-KW" altLang="en-US" dirty="0">
                <a:solidFill>
                  <a:schemeClr val="tx1">
                    <a:lumMod val="85000"/>
                  </a:schemeClr>
                </a:solidFill>
                <a:effectLst>
                  <a:outerShdw blurRad="38100" dist="38100" dir="2700000" algn="tl">
                    <a:srgbClr val="FFFFFF"/>
                  </a:outerShdw>
                </a:effectLst>
                <a:cs typeface="AL-Mohanad Bold" pitchFamily="2" charset="-78"/>
              </a:rPr>
              <a:t>ثم تختار كل مجموعة شخصاً منها يتم مقابلته في المجموعة الأخرى .</a:t>
            </a:r>
            <a:br>
              <a:rPr lang="ar-KW" altLang="en-US" dirty="0">
                <a:solidFill>
                  <a:schemeClr val="tx1">
                    <a:lumMod val="85000"/>
                  </a:schemeClr>
                </a:solidFill>
                <a:effectLst>
                  <a:outerShdw blurRad="38100" dist="38100" dir="2700000" algn="tl">
                    <a:srgbClr val="FFFFFF"/>
                  </a:outerShdw>
                </a:effectLst>
                <a:cs typeface="AL-Mohanad Bold" pitchFamily="2" charset="-78"/>
              </a:rPr>
            </a:br>
            <a:r>
              <a:rPr lang="ar-KW" altLang="en-US" dirty="0">
                <a:solidFill>
                  <a:schemeClr val="tx1">
                    <a:lumMod val="85000"/>
                  </a:schemeClr>
                </a:solidFill>
                <a:cs typeface="AL-Mohanad Bold" pitchFamily="2" charset="-78"/>
              </a:rPr>
              <a:t>وقت الاعداد ( 3 ) دقائـــــــــــق</a:t>
            </a:r>
            <a:br>
              <a:rPr lang="ar-KW" altLang="en-US" dirty="0">
                <a:solidFill>
                  <a:schemeClr val="tx1">
                    <a:lumMod val="85000"/>
                  </a:schemeClr>
                </a:solidFill>
                <a:cs typeface="AL-Mohanad Bold" pitchFamily="2" charset="-78"/>
              </a:rPr>
            </a:br>
            <a:r>
              <a:rPr lang="ar-KW" altLang="en-US" dirty="0">
                <a:solidFill>
                  <a:schemeClr val="tx1">
                    <a:lumMod val="85000"/>
                  </a:schemeClr>
                </a:solidFill>
                <a:cs typeface="AL-Mohanad Bold" pitchFamily="2" charset="-78"/>
              </a:rPr>
              <a:t>وقت المقابلـــــــة ( 3 ) دقائـــــــــــق</a:t>
            </a:r>
            <a:r>
              <a:rPr lang="en-US" altLang="en-US" dirty="0">
                <a:solidFill>
                  <a:schemeClr val="tx1">
                    <a:lumMod val="85000"/>
                  </a:schemeClr>
                </a:solidFill>
                <a:cs typeface="AL-Mohanad Bold" pitchFamily="2" charset="-78"/>
              </a:rPr>
              <a:t/>
            </a:r>
            <a:br>
              <a:rPr lang="en-US" altLang="en-US" dirty="0">
                <a:solidFill>
                  <a:schemeClr val="tx1">
                    <a:lumMod val="85000"/>
                  </a:schemeClr>
                </a:solidFill>
                <a:cs typeface="AL-Mohanad Bold" pitchFamily="2" charset="-78"/>
              </a:rPr>
            </a:br>
            <a:endParaRPr lang="en-US" dirty="0">
              <a:solidFill>
                <a:schemeClr val="tx1">
                  <a:lumMod val="85000"/>
                </a:schemeClr>
              </a:solidFill>
            </a:endParaRPr>
          </a:p>
        </p:txBody>
      </p:sp>
    </p:spTree>
    <p:extLst>
      <p:ext uri="{BB962C8B-B14F-4D97-AF65-F5344CB8AC3E}">
        <p14:creationId xmlns:p14="http://schemas.microsoft.com/office/powerpoint/2010/main" val="26447332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pPr algn="r" rtl="1"/>
            <a:r>
              <a:rPr lang="ar-SA" sz="1800" dirty="0"/>
              <a:t>استعد للمقابلة التالية</a:t>
            </a:r>
            <a:r>
              <a:rPr lang="en-US" sz="1800" dirty="0"/>
              <a:t/>
            </a:r>
            <a:br>
              <a:rPr lang="en-US" sz="1800" dirty="0"/>
            </a:br>
            <a:r>
              <a:rPr lang="ar-SA" sz="1800" dirty="0"/>
              <a:t>(تمثيل أدوار)</a:t>
            </a:r>
            <a:r>
              <a:rPr lang="en-US" sz="1800" dirty="0"/>
              <a:t/>
            </a:r>
            <a:br>
              <a:rPr lang="en-US" sz="1800" dirty="0"/>
            </a:br>
            <a:r>
              <a:rPr lang="ar-SA" sz="1800" dirty="0"/>
              <a:t>الغـــرض: </a:t>
            </a:r>
            <a:r>
              <a:rPr lang="en-US" sz="1800" dirty="0"/>
              <a:t/>
            </a:r>
            <a:br>
              <a:rPr lang="en-US" sz="1800" dirty="0"/>
            </a:br>
            <a:r>
              <a:rPr lang="ar-SA" sz="1800" dirty="0"/>
              <a:t>تدريبك على القيام بدور ممثل المنظمة </a:t>
            </a:r>
            <a:r>
              <a:rPr lang="ar-SA" sz="1800" dirty="0" err="1"/>
              <a:t>فى</a:t>
            </a:r>
            <a:r>
              <a:rPr lang="ar-SA" sz="1800" dirty="0"/>
              <a:t> المقابلة ، ودور من يتقدم لشغل الوظيفة ، </a:t>
            </a:r>
            <a:r>
              <a:rPr lang="ar-SA" sz="1800" dirty="0" err="1"/>
              <a:t>وبالتالى</a:t>
            </a:r>
            <a:r>
              <a:rPr lang="ar-SA" sz="1800" dirty="0"/>
              <a:t> تستطيع أن تكون ذا مهارة عالية </a:t>
            </a:r>
            <a:r>
              <a:rPr lang="ar-SA" sz="1800" dirty="0" err="1"/>
              <a:t>فى</a:t>
            </a:r>
            <a:r>
              <a:rPr lang="ar-SA" sz="1800" dirty="0"/>
              <a:t> المقابلة </a:t>
            </a:r>
            <a:r>
              <a:rPr lang="ar-SA" sz="1800" dirty="0" err="1"/>
              <a:t>فى</a:t>
            </a:r>
            <a:r>
              <a:rPr lang="ar-SA" sz="1800" dirty="0"/>
              <a:t> كل من الدورين.</a:t>
            </a:r>
            <a:r>
              <a:rPr lang="en-US" sz="1800" dirty="0"/>
              <a:t/>
            </a:r>
            <a:br>
              <a:rPr lang="en-US" sz="1800" dirty="0"/>
            </a:br>
            <a:r>
              <a:rPr lang="ar-SA" sz="1800" dirty="0"/>
              <a:t>الإجـــراءات:</a:t>
            </a:r>
            <a:r>
              <a:rPr lang="en-US" sz="1800" dirty="0"/>
              <a:t/>
            </a:r>
            <a:br>
              <a:rPr lang="en-US" sz="1800" dirty="0"/>
            </a:br>
            <a:r>
              <a:rPr lang="ar-SA" sz="1800" dirty="0"/>
              <a:t>(1) 	يتم تكوين مجموعات من 4 زملاء.</a:t>
            </a:r>
            <a:r>
              <a:rPr lang="en-US" sz="1800" dirty="0"/>
              <a:t/>
            </a:r>
            <a:br>
              <a:rPr lang="en-US" sz="1800" dirty="0"/>
            </a:br>
            <a:r>
              <a:rPr lang="ar-SA" sz="1800" dirty="0"/>
              <a:t>(2) 	يلعب </a:t>
            </a:r>
            <a:r>
              <a:rPr lang="ar-SA" sz="1800" dirty="0" err="1"/>
              <a:t>إثنان</a:t>
            </a:r>
            <a:r>
              <a:rPr lang="ar-SA" sz="1800" dirty="0"/>
              <a:t> من الزملاء دور ممثل المنظمة </a:t>
            </a:r>
            <a:r>
              <a:rPr lang="ar-SA" sz="1800" dirty="0" err="1"/>
              <a:t>فى</a:t>
            </a:r>
            <a:r>
              <a:rPr lang="ar-SA" sz="1800" dirty="0"/>
              <a:t> المقابلة، وهما القائمان على المقابلة         (أو يمثلان لجنة المقابلة).</a:t>
            </a:r>
            <a:r>
              <a:rPr lang="en-US" sz="1800" dirty="0"/>
              <a:t/>
            </a:r>
            <a:br>
              <a:rPr lang="en-US" sz="1800" dirty="0"/>
            </a:br>
            <a:r>
              <a:rPr lang="ar-SA" sz="1800" dirty="0"/>
              <a:t>(3)	يلعب زميل در الشخص الذى يبحث ويرغب </a:t>
            </a:r>
            <a:r>
              <a:rPr lang="ar-SA" sz="1800" dirty="0" err="1"/>
              <a:t>فى</a:t>
            </a:r>
            <a:r>
              <a:rPr lang="ar-SA" sz="1800" dirty="0"/>
              <a:t> الوظيفة.</a:t>
            </a:r>
            <a:r>
              <a:rPr lang="en-US" sz="1800" dirty="0"/>
              <a:t/>
            </a:r>
            <a:br>
              <a:rPr lang="en-US" sz="1800" dirty="0"/>
            </a:br>
            <a:r>
              <a:rPr lang="ar-SA" sz="1800" dirty="0"/>
              <a:t>(4)	يلعب زميل دور "الملاحظ" لما يحدث أثناء المقابلة.</a:t>
            </a:r>
            <a:r>
              <a:rPr lang="en-US" sz="1800" dirty="0"/>
              <a:t/>
            </a:r>
            <a:br>
              <a:rPr lang="en-US" sz="1800" dirty="0"/>
            </a:br>
            <a:r>
              <a:rPr lang="ar-SA" sz="1800" dirty="0"/>
              <a:t>(5)	يتم الاتفاق على وظيفة يدور حولها تمثيل الأدوار.</a:t>
            </a:r>
            <a:r>
              <a:rPr lang="en-US" sz="1800" dirty="0"/>
              <a:t/>
            </a:r>
            <a:br>
              <a:rPr lang="en-US" sz="1800" dirty="0"/>
            </a:br>
            <a:r>
              <a:rPr lang="ar-SA" sz="1800" dirty="0"/>
              <a:t>(6)	تبدأ المقابلة وتستغرق حوالى 10 دقائق.</a:t>
            </a:r>
            <a:r>
              <a:rPr lang="en-US" sz="1800" dirty="0"/>
              <a:t/>
            </a:r>
            <a:br>
              <a:rPr lang="en-US" sz="1800" dirty="0"/>
            </a:br>
            <a:r>
              <a:rPr lang="ar-SA" sz="1800" dirty="0"/>
              <a:t>(7)	يقوم الملاحظ بتدوين نقاط القوة ونقاط الضعف </a:t>
            </a:r>
            <a:r>
              <a:rPr lang="ar-SA" sz="1800" dirty="0" err="1"/>
              <a:t>فى</a:t>
            </a:r>
            <a:r>
              <a:rPr lang="ar-SA" sz="1800" dirty="0"/>
              <a:t> كل من لجنة المقابلة والشخص الذى يبحث عن الوظيفة، وذلك أثناء المقابلة ذاتها.</a:t>
            </a:r>
            <a:r>
              <a:rPr lang="en-US" sz="1800" dirty="0"/>
              <a:t/>
            </a:r>
            <a:br>
              <a:rPr lang="en-US" sz="1800" dirty="0"/>
            </a:br>
            <a:r>
              <a:rPr lang="ar-SA" sz="1800" dirty="0"/>
              <a:t>(8)	بانتهاء تمثيل الأدوار يقوم "الملاحظ" بمصارحة الطرفين بنقاط قوتهما وبنقاط ضعفهما. </a:t>
            </a:r>
            <a:r>
              <a:rPr lang="en-US" sz="1800" dirty="0"/>
              <a:t/>
            </a:r>
            <a:br>
              <a:rPr lang="en-US" sz="1800" dirty="0"/>
            </a:br>
            <a:r>
              <a:rPr lang="ar-SA" sz="1800" dirty="0"/>
              <a:t>(9)	يتم مناقشة رأى الملاحظ للاستفادة من هذا </a:t>
            </a:r>
            <a:r>
              <a:rPr lang="ar-SA" sz="1800" dirty="0" err="1"/>
              <a:t>الرأى</a:t>
            </a:r>
            <a:r>
              <a:rPr lang="ar-SA" sz="1800" dirty="0"/>
              <a:t>.</a:t>
            </a:r>
            <a:r>
              <a:rPr lang="en-US" sz="1800" dirty="0"/>
              <a:t/>
            </a:r>
            <a:br>
              <a:rPr lang="en-US" sz="1800" dirty="0"/>
            </a:br>
            <a:r>
              <a:rPr lang="ar-SA" sz="1800" dirty="0"/>
              <a:t>(10)	لمزيد من الاستفادة يتم تدوير الأدوار، وذلك لكى يلعب كل شخص </a:t>
            </a:r>
            <a:r>
              <a:rPr lang="ar-SA" sz="1800" dirty="0" err="1"/>
              <a:t>فى</a:t>
            </a:r>
            <a:r>
              <a:rPr lang="ar-SA" sz="1800" dirty="0"/>
              <a:t> المجموعة كافة الأدوار، ولكى يتدرب جميع الأشخاص عليها وتعم الفائدة.</a:t>
            </a:r>
            <a:r>
              <a:rPr lang="en-US" sz="1800" dirty="0"/>
              <a:t/>
            </a:r>
            <a:br>
              <a:rPr lang="en-US" sz="1800" dirty="0"/>
            </a:br>
            <a:r>
              <a:rPr lang="ar-SA" sz="1800" dirty="0"/>
              <a:t> </a:t>
            </a:r>
            <a:r>
              <a:rPr lang="en-US" sz="1800" dirty="0"/>
              <a:t/>
            </a:r>
            <a:br>
              <a:rPr lang="en-US" sz="1800" dirty="0"/>
            </a:br>
            <a:r>
              <a:rPr lang="ar-SA" sz="1800" dirty="0"/>
              <a:t> </a:t>
            </a:r>
            <a:r>
              <a:rPr lang="en-US" sz="1800" dirty="0"/>
              <a:t/>
            </a:r>
            <a:br>
              <a:rPr lang="en-US" sz="1800" dirty="0"/>
            </a:br>
            <a:r>
              <a:rPr lang="ar-SA" sz="1800" dirty="0"/>
              <a:t> </a:t>
            </a:r>
            <a:r>
              <a:rPr lang="en-US" sz="1800" dirty="0"/>
              <a:t/>
            </a:r>
            <a:br>
              <a:rPr lang="en-US" sz="1800" dirty="0"/>
            </a:br>
            <a:endParaRPr lang="en-US" sz="1800" dirty="0"/>
          </a:p>
        </p:txBody>
      </p:sp>
    </p:spTree>
    <p:extLst>
      <p:ext uri="{BB962C8B-B14F-4D97-AF65-F5344CB8AC3E}">
        <p14:creationId xmlns:p14="http://schemas.microsoft.com/office/powerpoint/2010/main" val="620702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85800"/>
            <a:ext cx="7391400" cy="563563"/>
          </a:xfrm>
        </p:spPr>
        <p:txBody>
          <a:bodyPr/>
          <a:lstStyle/>
          <a:p>
            <a:r>
              <a:rPr lang="ar-SA" sz="3200" dirty="0">
                <a:solidFill>
                  <a:srgbClr val="FFFF00"/>
                </a:solidFill>
              </a:rPr>
              <a:t>أثناء المقابلة </a:t>
            </a:r>
            <a:r>
              <a:rPr lang="ar-SA" sz="3200" dirty="0" smtClean="0">
                <a:solidFill>
                  <a:srgbClr val="FFFF00"/>
                </a:solidFill>
              </a:rPr>
              <a:t>الشخصية</a:t>
            </a:r>
            <a:r>
              <a:rPr lang="en-US" dirty="0"/>
              <a:t/>
            </a:r>
            <a:br>
              <a:rPr lang="en-US" dirty="0"/>
            </a:br>
            <a:endParaRPr lang="ar-SA" dirty="0">
              <a:solidFill>
                <a:srgbClr val="FFFF00"/>
              </a:solidFill>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52400"/>
            <a:ext cx="2971799"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صورة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978" y="5474622"/>
            <a:ext cx="1803042" cy="973236"/>
          </a:xfrm>
          <a:prstGeom prst="rect">
            <a:avLst/>
          </a:prstGeom>
        </p:spPr>
      </p:pic>
      <p:graphicFrame>
        <p:nvGraphicFramePr>
          <p:cNvPr id="4" name="رسم تخطيطي 3"/>
          <p:cNvGraphicFramePr/>
          <p:nvPr>
            <p:extLst/>
          </p:nvPr>
        </p:nvGraphicFramePr>
        <p:xfrm>
          <a:off x="381000" y="1397000"/>
          <a:ext cx="7239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سهم إلى اليمين 4"/>
          <p:cNvSpPr/>
          <p:nvPr/>
        </p:nvSpPr>
        <p:spPr bwMode="auto">
          <a:xfrm>
            <a:off x="3581400" y="1066800"/>
            <a:ext cx="5186564" cy="1524000"/>
          </a:xfrm>
          <a:prstGeom prst="rightArrow">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algn="ctr"/>
            <a:r>
              <a:rPr lang="ar-SA" sz="2400" b="1" dirty="0" smtClean="0">
                <a:solidFill>
                  <a:schemeClr val="bg2"/>
                </a:solidFill>
              </a:rPr>
              <a:t>لا </a:t>
            </a:r>
            <a:r>
              <a:rPr lang="ar-SA" sz="2400" b="1" dirty="0">
                <a:solidFill>
                  <a:schemeClr val="bg2"/>
                </a:solidFill>
              </a:rPr>
              <a:t>تقاطع أحدا حتى لو كنت متحمسا للإجابة</a:t>
            </a:r>
            <a:endParaRPr kumimoji="0" lang="ar-SA" sz="2400" b="1" i="0" u="none" strike="noStrike" cap="none" normalizeH="0" baseline="0" dirty="0" smtClean="0">
              <a:ln>
                <a:noFill/>
              </a:ln>
              <a:solidFill>
                <a:schemeClr val="bg2"/>
              </a:solidFill>
              <a:effectLst/>
            </a:endParaRPr>
          </a:p>
        </p:txBody>
      </p:sp>
      <p:sp>
        <p:nvSpPr>
          <p:cNvPr id="6" name="سهم إلى اليسار 5"/>
          <p:cNvSpPr/>
          <p:nvPr/>
        </p:nvSpPr>
        <p:spPr bwMode="auto">
          <a:xfrm>
            <a:off x="380999" y="2057400"/>
            <a:ext cx="5257801" cy="1371600"/>
          </a:xfrm>
          <a:prstGeom prst="leftArrow">
            <a:avLst/>
          </a:prstGeom>
          <a:solidFill>
            <a:srgbClr val="FDFD7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algn="ctr"/>
            <a:r>
              <a:rPr lang="ar-SA" dirty="0" smtClean="0"/>
              <a:t>.</a:t>
            </a:r>
            <a:r>
              <a:rPr lang="ar-SA" dirty="0"/>
              <a:t>	</a:t>
            </a:r>
            <a:r>
              <a:rPr lang="ar-SA" dirty="0" smtClean="0"/>
              <a:t>                 </a:t>
            </a:r>
            <a:r>
              <a:rPr lang="ar-SA" sz="2400" b="1" dirty="0" smtClean="0">
                <a:solidFill>
                  <a:schemeClr val="bg2"/>
                </a:solidFill>
              </a:rPr>
              <a:t>انتبه لوضعية جسدك </a:t>
            </a:r>
            <a:endParaRPr kumimoji="0" lang="ar-SA" sz="2400" b="1" i="0" u="none" strike="noStrike" cap="none" normalizeH="0" baseline="0" dirty="0" smtClean="0">
              <a:ln>
                <a:noFill/>
              </a:ln>
              <a:solidFill>
                <a:schemeClr val="bg2"/>
              </a:solidFill>
              <a:effectLst/>
            </a:endParaRPr>
          </a:p>
        </p:txBody>
      </p:sp>
      <p:pic>
        <p:nvPicPr>
          <p:cNvPr id="4103"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6549" y="3831690"/>
            <a:ext cx="53467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209800" y="2887997"/>
            <a:ext cx="6591299" cy="1531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57600" y="4648200"/>
            <a:ext cx="5153024"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1752600" y="3105835"/>
            <a:ext cx="7162800" cy="830997"/>
          </a:xfrm>
          <a:prstGeom prst="rect">
            <a:avLst/>
          </a:prstGeom>
        </p:spPr>
        <p:txBody>
          <a:bodyPr wrap="square">
            <a:spAutoFit/>
          </a:bodyPr>
          <a:lstStyle/>
          <a:p>
            <a:pPr algn="ctr"/>
            <a:r>
              <a:rPr lang="ar-SA" dirty="0"/>
              <a:t>	</a:t>
            </a:r>
            <a:r>
              <a:rPr lang="ar-SA" sz="2400" b="1" dirty="0" smtClean="0">
                <a:solidFill>
                  <a:schemeClr val="bg2"/>
                </a:solidFill>
              </a:rPr>
              <a:t> </a:t>
            </a:r>
          </a:p>
          <a:p>
            <a:pPr algn="ctr"/>
            <a:r>
              <a:rPr lang="ar-SA" sz="2400" b="1" dirty="0" smtClean="0">
                <a:solidFill>
                  <a:schemeClr val="bg2"/>
                </a:solidFill>
              </a:rPr>
              <a:t>أنصت </a:t>
            </a:r>
            <a:r>
              <a:rPr lang="ar-SA" sz="2400" b="1" dirty="0">
                <a:solidFill>
                  <a:schemeClr val="bg2"/>
                </a:solidFill>
              </a:rPr>
              <a:t>للأسئلة باهتمام </a:t>
            </a:r>
            <a:r>
              <a:rPr lang="ar-SA" sz="2400" b="1" dirty="0" smtClean="0">
                <a:solidFill>
                  <a:schemeClr val="bg2"/>
                </a:solidFill>
              </a:rPr>
              <a:t>واسأل </a:t>
            </a:r>
            <a:r>
              <a:rPr lang="ar-SA" sz="2400" b="1" dirty="0">
                <a:solidFill>
                  <a:schemeClr val="bg2"/>
                </a:solidFill>
              </a:rPr>
              <a:t>عن الاستفسار </a:t>
            </a:r>
            <a:r>
              <a:rPr lang="ar-SA" sz="2400" b="1" dirty="0" smtClean="0">
                <a:solidFill>
                  <a:schemeClr val="bg2"/>
                </a:solidFill>
              </a:rPr>
              <a:t>إذا </a:t>
            </a:r>
            <a:r>
              <a:rPr lang="ar-SA" sz="2400" b="1" dirty="0">
                <a:solidFill>
                  <a:schemeClr val="bg2"/>
                </a:solidFill>
              </a:rPr>
              <a:t>لم تفهمه</a:t>
            </a:r>
            <a:endParaRPr lang="ar-SA" b="1" dirty="0">
              <a:solidFill>
                <a:schemeClr val="bg2"/>
              </a:solidFill>
            </a:endParaRPr>
          </a:p>
        </p:txBody>
      </p:sp>
      <p:sp>
        <p:nvSpPr>
          <p:cNvPr id="8" name="مستطيل 7"/>
          <p:cNvSpPr/>
          <p:nvPr/>
        </p:nvSpPr>
        <p:spPr>
          <a:xfrm>
            <a:off x="609600" y="4329241"/>
            <a:ext cx="5029200" cy="400110"/>
          </a:xfrm>
          <a:prstGeom prst="rect">
            <a:avLst/>
          </a:prstGeom>
        </p:spPr>
        <p:txBody>
          <a:bodyPr wrap="square">
            <a:spAutoFit/>
          </a:bodyPr>
          <a:lstStyle/>
          <a:p>
            <a:pPr algn="ctr"/>
            <a:r>
              <a:rPr lang="ar-SA" sz="2000" b="1" dirty="0">
                <a:solidFill>
                  <a:schemeClr val="bg2"/>
                </a:solidFill>
              </a:rPr>
              <a:t>قبل انتهاء المقابلة عليك أن تتأكد من فهمك للخطوة التالية</a:t>
            </a:r>
          </a:p>
        </p:txBody>
      </p:sp>
      <p:sp>
        <p:nvSpPr>
          <p:cNvPr id="9" name="مستطيل 8"/>
          <p:cNvSpPr/>
          <p:nvPr/>
        </p:nvSpPr>
        <p:spPr>
          <a:xfrm>
            <a:off x="3962400" y="5243790"/>
            <a:ext cx="4342870" cy="461665"/>
          </a:xfrm>
          <a:prstGeom prst="rect">
            <a:avLst/>
          </a:prstGeom>
        </p:spPr>
        <p:txBody>
          <a:bodyPr wrap="square">
            <a:spAutoFit/>
          </a:bodyPr>
          <a:lstStyle/>
          <a:p>
            <a:pPr algn="ctr"/>
            <a:r>
              <a:rPr lang="ar-SA" sz="2400" b="1" dirty="0">
                <a:solidFill>
                  <a:schemeClr val="bg2"/>
                </a:solidFill>
              </a:rPr>
              <a:t>صافح المقابل بقوه واترك المكان بثقة </a:t>
            </a:r>
          </a:p>
        </p:txBody>
      </p:sp>
    </p:spTree>
    <p:extLst>
      <p:ext uri="{BB962C8B-B14F-4D97-AF65-F5344CB8AC3E}">
        <p14:creationId xmlns:p14="http://schemas.microsoft.com/office/powerpoint/2010/main" val="193192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104"/>
                                        </p:tgtEl>
                                        <p:attrNameLst>
                                          <p:attrName>style.visibility</p:attrName>
                                        </p:attrNameLst>
                                      </p:cBhvr>
                                      <p:to>
                                        <p:strVal val="visible"/>
                                      </p:to>
                                    </p:set>
                                    <p:anim calcmode="lin" valueType="num">
                                      <p:cBhvr additive="base">
                                        <p:cTn id="19" dur="500" fill="hold"/>
                                        <p:tgtEl>
                                          <p:spTgt spid="4104"/>
                                        </p:tgtEl>
                                        <p:attrNameLst>
                                          <p:attrName>ppt_x</p:attrName>
                                        </p:attrNameLst>
                                      </p:cBhvr>
                                      <p:tavLst>
                                        <p:tav tm="0">
                                          <p:val>
                                            <p:strVal val="#ppt_x"/>
                                          </p:val>
                                        </p:tav>
                                        <p:tav tm="100000">
                                          <p:val>
                                            <p:strVal val="#ppt_x"/>
                                          </p:val>
                                        </p:tav>
                                      </p:tavLst>
                                    </p:anim>
                                    <p:anim calcmode="lin" valueType="num">
                                      <p:cBhvr additive="base">
                                        <p:cTn id="20" dur="5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103"/>
                                        </p:tgtEl>
                                        <p:attrNameLst>
                                          <p:attrName>style.visibility</p:attrName>
                                        </p:attrNameLst>
                                      </p:cBhvr>
                                      <p:to>
                                        <p:strVal val="visible"/>
                                      </p:to>
                                    </p:set>
                                    <p:anim calcmode="lin" valueType="num">
                                      <p:cBhvr additive="base">
                                        <p:cTn id="25" dur="500" fill="hold"/>
                                        <p:tgtEl>
                                          <p:spTgt spid="4103"/>
                                        </p:tgtEl>
                                        <p:attrNameLst>
                                          <p:attrName>ppt_x</p:attrName>
                                        </p:attrNameLst>
                                      </p:cBhvr>
                                      <p:tavLst>
                                        <p:tav tm="0">
                                          <p:val>
                                            <p:strVal val="#ppt_x"/>
                                          </p:val>
                                        </p:tav>
                                        <p:tav tm="100000">
                                          <p:val>
                                            <p:strVal val="#ppt_x"/>
                                          </p:val>
                                        </p:tav>
                                      </p:tavLst>
                                    </p:anim>
                                    <p:anim calcmode="lin" valueType="num">
                                      <p:cBhvr additive="base">
                                        <p:cTn id="26" dur="5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105"/>
                                        </p:tgtEl>
                                        <p:attrNameLst>
                                          <p:attrName>style.visibility</p:attrName>
                                        </p:attrNameLst>
                                      </p:cBhvr>
                                      <p:to>
                                        <p:strVal val="visible"/>
                                      </p:to>
                                    </p:set>
                                    <p:anim calcmode="lin" valueType="num">
                                      <p:cBhvr additive="base">
                                        <p:cTn id="31" dur="500" fill="hold"/>
                                        <p:tgtEl>
                                          <p:spTgt spid="4105"/>
                                        </p:tgtEl>
                                        <p:attrNameLst>
                                          <p:attrName>ppt_x</p:attrName>
                                        </p:attrNameLst>
                                      </p:cBhvr>
                                      <p:tavLst>
                                        <p:tav tm="0">
                                          <p:val>
                                            <p:strVal val="#ppt_x"/>
                                          </p:val>
                                        </p:tav>
                                        <p:tav tm="100000">
                                          <p:val>
                                            <p:strVal val="#ppt_x"/>
                                          </p:val>
                                        </p:tav>
                                      </p:tavLst>
                                    </p:anim>
                                    <p:anim calcmode="lin" valueType="num">
                                      <p:cBhvr additive="base">
                                        <p:cTn id="32" dur="500" fill="hold"/>
                                        <p:tgtEl>
                                          <p:spTgt spid="4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ar-SA" sz="2800" dirty="0">
                <a:solidFill>
                  <a:srgbClr val="FFFF00"/>
                </a:solidFill>
              </a:rPr>
              <a:t>الأسئلة التي يجب </a:t>
            </a:r>
            <a:r>
              <a:rPr lang="ar-SA" sz="2800" dirty="0" smtClean="0">
                <a:solidFill>
                  <a:srgbClr val="FFFF00"/>
                </a:solidFill>
              </a:rPr>
              <a:t>أن تتوقعها </a:t>
            </a:r>
            <a:r>
              <a:rPr lang="ar-SA" sz="2800" dirty="0">
                <a:solidFill>
                  <a:srgbClr val="FFFF00"/>
                </a:solidFill>
              </a:rPr>
              <a:t>أثناء المقابلة </a:t>
            </a:r>
            <a:endParaRPr lang="en-US" sz="2800" dirty="0">
              <a:solidFill>
                <a:srgbClr val="FFFF00"/>
              </a:solidFill>
            </a:endParaRPr>
          </a:p>
        </p:txBody>
      </p:sp>
      <p:pic>
        <p:nvPicPr>
          <p:cNvPr id="3075"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568794" y="2617062"/>
            <a:ext cx="2955652" cy="261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659" name="Freeform 3"/>
          <p:cNvSpPr>
            <a:spLocks/>
          </p:cNvSpPr>
          <p:nvPr/>
        </p:nvSpPr>
        <p:spPr bwMode="invGray">
          <a:xfrm rot="211272">
            <a:off x="5861359" y="2857108"/>
            <a:ext cx="674504" cy="977375"/>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rgbClr val="00563F">
                  <a:gamma/>
                  <a:shade val="46275"/>
                  <a:invGamma/>
                </a:srgbClr>
              </a:gs>
              <a:gs pos="50000">
                <a:srgbClr val="00563F"/>
              </a:gs>
              <a:gs pos="100000">
                <a:srgbClr val="00563F">
                  <a:gamma/>
                  <a:shade val="46275"/>
                  <a:invGamma/>
                </a:srgbClr>
              </a:gs>
            </a:gsLst>
            <a:lin ang="2700000" scaled="1"/>
          </a:gradFill>
          <a:ln w="0">
            <a:noFill/>
            <a:prstDash val="solid"/>
            <a:round/>
            <a:headEnd/>
            <a:tailEnd/>
          </a:ln>
        </p:spPr>
        <p:txBody>
          <a:bodyPr/>
          <a:lstStyle/>
          <a:p>
            <a:endParaRPr lang="ar-SA"/>
          </a:p>
        </p:txBody>
      </p:sp>
      <p:sp>
        <p:nvSpPr>
          <p:cNvPr id="70660" name="Freeform 4"/>
          <p:cNvSpPr>
            <a:spLocks/>
          </p:cNvSpPr>
          <p:nvPr/>
        </p:nvSpPr>
        <p:spPr bwMode="invGray">
          <a:xfrm>
            <a:off x="2531017" y="2878787"/>
            <a:ext cx="3993428" cy="627063"/>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rgbClr val="00CC99"/>
          </a:solidFill>
          <a:ln w="0">
            <a:noFill/>
            <a:prstDash val="solid"/>
            <a:round/>
            <a:headEnd/>
            <a:tailEnd/>
          </a:ln>
        </p:spPr>
        <p:txBody>
          <a:bodyPr/>
          <a:lstStyle/>
          <a:p>
            <a:pPr algn="ctr"/>
            <a:r>
              <a:rPr lang="ar-SA" sz="2000" b="1" dirty="0" smtClean="0">
                <a:solidFill>
                  <a:srgbClr val="000000"/>
                </a:solidFill>
              </a:rPr>
              <a:t>أسئلة </a:t>
            </a:r>
            <a:r>
              <a:rPr lang="ar-SA" sz="2000" b="1" dirty="0">
                <a:solidFill>
                  <a:srgbClr val="000000"/>
                </a:solidFill>
              </a:rPr>
              <a:t>تستكشف مدى تعليمك </a:t>
            </a:r>
            <a:endParaRPr lang="ar-SA" sz="2000" b="1" dirty="0" smtClean="0">
              <a:solidFill>
                <a:srgbClr val="000000"/>
              </a:solidFill>
            </a:endParaRPr>
          </a:p>
          <a:p>
            <a:pPr algn="ctr"/>
            <a:r>
              <a:rPr lang="ar-SA" sz="2000" b="1" dirty="0" smtClean="0">
                <a:solidFill>
                  <a:srgbClr val="000000"/>
                </a:solidFill>
              </a:rPr>
              <a:t>أو </a:t>
            </a:r>
            <a:r>
              <a:rPr lang="ar-SA" sz="2000" b="1" dirty="0">
                <a:solidFill>
                  <a:srgbClr val="000000"/>
                </a:solidFill>
              </a:rPr>
              <a:t>خبرتك</a:t>
            </a:r>
            <a:r>
              <a:rPr lang="ar-SA" sz="2000" dirty="0"/>
              <a:t> </a:t>
            </a:r>
            <a:endParaRPr lang="ar-SA" sz="2000" b="1" dirty="0">
              <a:solidFill>
                <a:srgbClr val="000000"/>
              </a:solidFill>
            </a:endParaRPr>
          </a:p>
        </p:txBody>
      </p:sp>
      <p:sp>
        <p:nvSpPr>
          <p:cNvPr id="70661" name="Freeform 5"/>
          <p:cNvSpPr>
            <a:spLocks/>
          </p:cNvSpPr>
          <p:nvPr/>
        </p:nvSpPr>
        <p:spPr bwMode="gray">
          <a:xfrm rot="386013">
            <a:off x="5273370" y="3537324"/>
            <a:ext cx="624744" cy="1120323"/>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rgbClr val="4B1092">
                  <a:gamma/>
                  <a:shade val="46275"/>
                  <a:invGamma/>
                </a:srgbClr>
              </a:gs>
              <a:gs pos="50000">
                <a:srgbClr val="4B1092"/>
              </a:gs>
              <a:gs pos="100000">
                <a:srgbClr val="4B1092">
                  <a:gamma/>
                  <a:shade val="46275"/>
                  <a:invGamma/>
                </a:srgbClr>
              </a:gs>
            </a:gsLst>
            <a:lin ang="2700000" scaled="1"/>
          </a:gradFill>
          <a:ln w="0">
            <a:noFill/>
            <a:prstDash val="solid"/>
            <a:round/>
            <a:headEnd/>
            <a:tailEnd/>
          </a:ln>
        </p:spPr>
        <p:txBody>
          <a:bodyPr/>
          <a:lstStyle/>
          <a:p>
            <a:endParaRPr lang="ar-SA"/>
          </a:p>
        </p:txBody>
      </p:sp>
      <p:sp>
        <p:nvSpPr>
          <p:cNvPr id="70662" name="Freeform 6"/>
          <p:cNvSpPr>
            <a:spLocks/>
          </p:cNvSpPr>
          <p:nvPr/>
        </p:nvSpPr>
        <p:spPr bwMode="gray">
          <a:xfrm>
            <a:off x="1571068" y="3725725"/>
            <a:ext cx="4260373" cy="625475"/>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rgbClr val="A77BFF"/>
          </a:solidFill>
          <a:ln w="0">
            <a:noFill/>
            <a:prstDash val="solid"/>
            <a:round/>
            <a:headEnd/>
            <a:tailEnd/>
          </a:ln>
        </p:spPr>
        <p:txBody>
          <a:bodyPr/>
          <a:lstStyle/>
          <a:p>
            <a:pPr algn="ctr"/>
            <a:r>
              <a:rPr lang="ar-SA" sz="2000" b="1" dirty="0" smtClean="0">
                <a:solidFill>
                  <a:srgbClr val="000000"/>
                </a:solidFill>
              </a:rPr>
              <a:t>أسئلة توضح طبيعة عملك</a:t>
            </a:r>
          </a:p>
          <a:p>
            <a:pPr algn="ctr"/>
            <a:r>
              <a:rPr lang="ar-SA" sz="2000" b="1" dirty="0" smtClean="0">
                <a:solidFill>
                  <a:srgbClr val="000000"/>
                </a:solidFill>
              </a:rPr>
              <a:t>السابق </a:t>
            </a:r>
            <a:endParaRPr lang="ar-SA" sz="2000" b="1" dirty="0">
              <a:solidFill>
                <a:srgbClr val="000000"/>
              </a:solidFill>
            </a:endParaRPr>
          </a:p>
        </p:txBody>
      </p:sp>
      <p:sp>
        <p:nvSpPr>
          <p:cNvPr id="70663" name="Freeform 7"/>
          <p:cNvSpPr>
            <a:spLocks/>
          </p:cNvSpPr>
          <p:nvPr/>
        </p:nvSpPr>
        <p:spPr bwMode="gray">
          <a:xfrm rot="21407268">
            <a:off x="4553144" y="4519591"/>
            <a:ext cx="766082" cy="928551"/>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rgbClr val="90330A">
                  <a:gamma/>
                  <a:shade val="46275"/>
                  <a:invGamma/>
                </a:srgbClr>
              </a:gs>
              <a:gs pos="50000">
                <a:srgbClr val="90330A"/>
              </a:gs>
              <a:gs pos="100000">
                <a:srgbClr val="90330A">
                  <a:gamma/>
                  <a:shade val="46275"/>
                  <a:invGamma/>
                </a:srgbClr>
              </a:gs>
            </a:gsLst>
            <a:lin ang="2700000" scaled="1"/>
          </a:gradFill>
          <a:ln w="0">
            <a:noFill/>
            <a:prstDash val="solid"/>
            <a:round/>
            <a:headEnd/>
            <a:tailEnd/>
          </a:ln>
        </p:spPr>
        <p:txBody>
          <a:bodyPr/>
          <a:lstStyle/>
          <a:p>
            <a:endParaRPr lang="ar-SA"/>
          </a:p>
        </p:txBody>
      </p:sp>
      <p:sp>
        <p:nvSpPr>
          <p:cNvPr id="70664" name="Freeform 8"/>
          <p:cNvSpPr>
            <a:spLocks/>
          </p:cNvSpPr>
          <p:nvPr/>
        </p:nvSpPr>
        <p:spPr bwMode="gray">
          <a:xfrm>
            <a:off x="3962400" y="5356578"/>
            <a:ext cx="785185" cy="1070330"/>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rgbClr val="906B0E">
                  <a:gamma/>
                  <a:shade val="46275"/>
                  <a:invGamma/>
                </a:srgbClr>
              </a:gs>
              <a:gs pos="50000">
                <a:srgbClr val="906B0E"/>
              </a:gs>
              <a:gs pos="100000">
                <a:srgbClr val="906B0E">
                  <a:gamma/>
                  <a:shade val="46275"/>
                  <a:invGamma/>
                </a:srgbClr>
              </a:gs>
            </a:gsLst>
            <a:lin ang="2700000" scaled="1"/>
          </a:gradFill>
          <a:ln w="0">
            <a:noFill/>
            <a:prstDash val="solid"/>
            <a:round/>
            <a:headEnd/>
            <a:tailEnd/>
          </a:ln>
        </p:spPr>
        <p:txBody>
          <a:bodyPr/>
          <a:lstStyle/>
          <a:p>
            <a:endParaRPr lang="ar-SA"/>
          </a:p>
        </p:txBody>
      </p:sp>
      <p:sp>
        <p:nvSpPr>
          <p:cNvPr id="70665" name="Freeform 9"/>
          <p:cNvSpPr>
            <a:spLocks/>
          </p:cNvSpPr>
          <p:nvPr/>
        </p:nvSpPr>
        <p:spPr bwMode="gray">
          <a:xfrm>
            <a:off x="-176970" y="5405075"/>
            <a:ext cx="4854573" cy="778669"/>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rgbClr val="F2E160"/>
          </a:solidFill>
          <a:ln w="0">
            <a:noFill/>
            <a:prstDash val="solid"/>
            <a:round/>
            <a:headEnd/>
            <a:tailEnd/>
          </a:ln>
        </p:spPr>
        <p:txBody>
          <a:bodyPr/>
          <a:lstStyle/>
          <a:p>
            <a:pPr algn="ctr"/>
            <a:r>
              <a:rPr lang="ar-SA" sz="2000" b="1" dirty="0">
                <a:solidFill>
                  <a:srgbClr val="000000"/>
                </a:solidFill>
              </a:rPr>
              <a:t>أسئلة تستهدف معرفة علاقتك </a:t>
            </a:r>
            <a:r>
              <a:rPr lang="ar-SA" sz="2000" b="1" dirty="0" smtClean="0">
                <a:solidFill>
                  <a:srgbClr val="000000"/>
                </a:solidFill>
              </a:rPr>
              <a:t>بزملائك</a:t>
            </a:r>
          </a:p>
          <a:p>
            <a:pPr algn="ctr"/>
            <a:r>
              <a:rPr lang="ar-SA" sz="2000" b="1" dirty="0" smtClean="0">
                <a:solidFill>
                  <a:srgbClr val="000000"/>
                </a:solidFill>
              </a:rPr>
              <a:t>ورؤسائك </a:t>
            </a:r>
            <a:endParaRPr lang="ar-SA" sz="2000" b="1" dirty="0">
              <a:solidFill>
                <a:srgbClr val="000000"/>
              </a:solidFill>
            </a:endParaRPr>
          </a:p>
        </p:txBody>
      </p:sp>
      <p:sp>
        <p:nvSpPr>
          <p:cNvPr id="70676" name="Rectangle 20"/>
          <p:cNvSpPr>
            <a:spLocks noChangeArrowheads="1"/>
          </p:cNvSpPr>
          <p:nvPr/>
        </p:nvSpPr>
        <p:spPr bwMode="gray">
          <a:xfrm>
            <a:off x="2531017" y="3505850"/>
            <a:ext cx="3300424" cy="210564"/>
          </a:xfrm>
          <a:prstGeom prst="rect">
            <a:avLst/>
          </a:prstGeom>
          <a:gradFill rotWithShape="1">
            <a:gsLst>
              <a:gs pos="0">
                <a:srgbClr val="00906A">
                  <a:gamma/>
                  <a:shade val="72549"/>
                  <a:invGamma/>
                </a:srgbClr>
              </a:gs>
              <a:gs pos="50000">
                <a:srgbClr val="00906A"/>
              </a:gs>
              <a:gs pos="100000">
                <a:srgbClr val="00906A">
                  <a:gamma/>
                  <a:shade val="72549"/>
                  <a:invGamma/>
                </a:srgbClr>
              </a:gs>
            </a:gsLst>
            <a:lin ang="2700000" scaled="1"/>
          </a:gradFill>
          <a:ln w="9525">
            <a:noFill/>
            <a:miter lim="800000"/>
            <a:headEnd/>
            <a:tailEnd/>
          </a:ln>
          <a:effectLst/>
        </p:spPr>
        <p:txBody>
          <a:bodyPr wrap="none" anchor="ctr"/>
          <a:lstStyle/>
          <a:p>
            <a:pPr algn="ctr" eaLnBrk="0" hangingPunct="0"/>
            <a:endParaRPr lang="en-US" dirty="0">
              <a:latin typeface="Verdana" pitchFamily="34" charset="0"/>
            </a:endParaRPr>
          </a:p>
        </p:txBody>
      </p:sp>
      <p:sp>
        <p:nvSpPr>
          <p:cNvPr id="70677" name="Rectangle 21"/>
          <p:cNvSpPr>
            <a:spLocks noChangeArrowheads="1"/>
          </p:cNvSpPr>
          <p:nvPr/>
        </p:nvSpPr>
        <p:spPr bwMode="gray">
          <a:xfrm>
            <a:off x="1585172" y="4380177"/>
            <a:ext cx="3690369" cy="186532"/>
          </a:xfrm>
          <a:prstGeom prst="rect">
            <a:avLst/>
          </a:prstGeom>
          <a:gradFill rotWithShape="1">
            <a:gsLst>
              <a:gs pos="0">
                <a:srgbClr val="8041FF">
                  <a:gamma/>
                  <a:shade val="72549"/>
                  <a:invGamma/>
                </a:srgbClr>
              </a:gs>
              <a:gs pos="50000">
                <a:srgbClr val="8041FF"/>
              </a:gs>
              <a:gs pos="100000">
                <a:srgbClr val="8041FF">
                  <a:gamma/>
                  <a:shade val="72549"/>
                  <a:invGamma/>
                </a:srgbClr>
              </a:gs>
            </a:gsLst>
            <a:lin ang="2700000" scaled="1"/>
          </a:gradFill>
          <a:ln w="9525">
            <a:noFill/>
            <a:miter lim="800000"/>
            <a:headEnd/>
            <a:tailEnd/>
          </a:ln>
          <a:effectLst/>
        </p:spPr>
        <p:txBody>
          <a:bodyPr wrap="none" anchor="ctr"/>
          <a:lstStyle/>
          <a:p>
            <a:pPr algn="ctr" eaLnBrk="0" hangingPunct="0"/>
            <a:endParaRPr lang="en-US" dirty="0">
              <a:latin typeface="Verdana" pitchFamily="34" charset="0"/>
            </a:endParaRPr>
          </a:p>
        </p:txBody>
      </p:sp>
      <p:sp>
        <p:nvSpPr>
          <p:cNvPr id="70678" name="Freeform 22"/>
          <p:cNvSpPr>
            <a:spLocks/>
          </p:cNvSpPr>
          <p:nvPr/>
        </p:nvSpPr>
        <p:spPr bwMode="gray">
          <a:xfrm>
            <a:off x="701742" y="4567119"/>
            <a:ext cx="4611508" cy="631825"/>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rgbClr val="FF9966"/>
          </a:solidFill>
          <a:ln w="0">
            <a:noFill/>
            <a:prstDash val="solid"/>
            <a:round/>
            <a:headEnd/>
            <a:tailEnd/>
          </a:ln>
        </p:spPr>
        <p:txBody>
          <a:bodyPr/>
          <a:lstStyle/>
          <a:p>
            <a:pPr algn="ctr"/>
            <a:endParaRPr lang="ar-SA" sz="2000" b="1" dirty="0">
              <a:solidFill>
                <a:srgbClr val="000000"/>
              </a:solidFill>
            </a:endParaRPr>
          </a:p>
        </p:txBody>
      </p:sp>
      <p:sp>
        <p:nvSpPr>
          <p:cNvPr id="70679" name="Rectangle 23"/>
          <p:cNvSpPr>
            <a:spLocks noChangeArrowheads="1"/>
          </p:cNvSpPr>
          <p:nvPr/>
        </p:nvSpPr>
        <p:spPr bwMode="gray">
          <a:xfrm>
            <a:off x="615774" y="5220494"/>
            <a:ext cx="4016373" cy="172244"/>
          </a:xfrm>
          <a:prstGeom prst="rect">
            <a:avLst/>
          </a:prstGeom>
          <a:gradFill rotWithShape="1">
            <a:gsLst>
              <a:gs pos="0">
                <a:srgbClr val="DC7150">
                  <a:gamma/>
                  <a:shade val="72549"/>
                  <a:invGamma/>
                </a:srgbClr>
              </a:gs>
              <a:gs pos="50000">
                <a:srgbClr val="DC7150"/>
              </a:gs>
              <a:gs pos="100000">
                <a:srgbClr val="DC7150">
                  <a:gamma/>
                  <a:shade val="72549"/>
                  <a:invGamma/>
                </a:srgbClr>
              </a:gs>
            </a:gsLst>
            <a:lin ang="2700000" scaled="1"/>
          </a:gradFill>
          <a:ln w="9525">
            <a:noFill/>
            <a:miter lim="800000"/>
            <a:headEnd/>
            <a:tailEnd/>
          </a:ln>
          <a:effectLst/>
        </p:spPr>
        <p:txBody>
          <a:bodyPr wrap="none" anchor="ctr"/>
          <a:lstStyle/>
          <a:p>
            <a:pPr algn="ctr" eaLnBrk="0" hangingPunct="0"/>
            <a:endParaRPr lang="en-US" dirty="0">
              <a:latin typeface="Verdana" pitchFamily="34" charset="0"/>
            </a:endParaRPr>
          </a:p>
        </p:txBody>
      </p:sp>
      <p:sp>
        <p:nvSpPr>
          <p:cNvPr id="70680" name="Rectangle 24"/>
          <p:cNvSpPr>
            <a:spLocks noChangeArrowheads="1"/>
          </p:cNvSpPr>
          <p:nvPr/>
        </p:nvSpPr>
        <p:spPr bwMode="gray">
          <a:xfrm>
            <a:off x="-118269" y="6183744"/>
            <a:ext cx="4080669" cy="243164"/>
          </a:xfrm>
          <a:prstGeom prst="rect">
            <a:avLst/>
          </a:prstGeom>
          <a:gradFill rotWithShape="1">
            <a:gsLst>
              <a:gs pos="0">
                <a:srgbClr val="D0A11C">
                  <a:gamma/>
                  <a:shade val="72549"/>
                  <a:invGamma/>
                </a:srgbClr>
              </a:gs>
              <a:gs pos="50000">
                <a:srgbClr val="D0A11C"/>
              </a:gs>
              <a:gs pos="100000">
                <a:srgbClr val="D0A11C">
                  <a:gamma/>
                  <a:shade val="72549"/>
                  <a:invGamma/>
                </a:srgbClr>
              </a:gs>
            </a:gsLst>
            <a:lin ang="2700000" scaled="1"/>
          </a:gradFill>
          <a:ln w="9525">
            <a:noFill/>
            <a:miter lim="800000"/>
            <a:headEnd/>
            <a:tailEnd/>
          </a:ln>
          <a:effectLst/>
        </p:spPr>
        <p:txBody>
          <a:bodyPr wrap="none" anchor="ctr"/>
          <a:lstStyle/>
          <a:p>
            <a:pPr algn="ctr" eaLnBrk="0" hangingPunct="0"/>
            <a:endParaRPr lang="en-US" dirty="0">
              <a:latin typeface="Verdana" pitchFamily="34" charset="0"/>
            </a:endParaRPr>
          </a:p>
        </p:txBody>
      </p:sp>
      <p:sp>
        <p:nvSpPr>
          <p:cNvPr id="70682" name="Text Box 26"/>
          <p:cNvSpPr txBox="1">
            <a:spLocks noChangeArrowheads="1"/>
          </p:cNvSpPr>
          <p:nvPr/>
        </p:nvSpPr>
        <p:spPr bwMode="auto">
          <a:xfrm>
            <a:off x="1095375" y="1828800"/>
            <a:ext cx="2867025" cy="369332"/>
          </a:xfrm>
          <a:prstGeom prst="rect">
            <a:avLst/>
          </a:prstGeom>
          <a:noFill/>
          <a:ln w="9525">
            <a:noFill/>
            <a:miter lim="800000"/>
            <a:headEnd/>
            <a:tailEnd/>
          </a:ln>
          <a:effectLst/>
        </p:spPr>
        <p:txBody>
          <a:bodyPr wrap="square">
            <a:spAutoFit/>
          </a:bodyPr>
          <a:lstStyle/>
          <a:p>
            <a:pPr lvl="0" algn="r" rtl="1"/>
            <a:endParaRPr lang="en-US" dirty="0">
              <a:latin typeface="Verdana" pitchFamily="34" charset="0"/>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5839" y="2013465"/>
            <a:ext cx="3353461"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160587">
            <a:off x="6407126" y="1997009"/>
            <a:ext cx="540832" cy="861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3875157" y="2134755"/>
            <a:ext cx="2800767" cy="400110"/>
          </a:xfrm>
          <a:prstGeom prst="rect">
            <a:avLst/>
          </a:prstGeom>
        </p:spPr>
        <p:txBody>
          <a:bodyPr wrap="none">
            <a:spAutoFit/>
          </a:bodyPr>
          <a:lstStyle/>
          <a:p>
            <a:pPr algn="ctr"/>
            <a:r>
              <a:rPr lang="ar-SA" sz="2000" b="1" dirty="0">
                <a:solidFill>
                  <a:srgbClr val="000000"/>
                </a:solidFill>
              </a:rPr>
              <a:t>أسئلة للتثبت على صحة السيرة </a:t>
            </a:r>
          </a:p>
        </p:txBody>
      </p:sp>
      <p:pic>
        <p:nvPicPr>
          <p:cNvPr id="307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24861" y="1883807"/>
            <a:ext cx="2759334" cy="121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504032">
            <a:off x="6772509" y="980828"/>
            <a:ext cx="794876" cy="958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447800" y="4698365"/>
            <a:ext cx="3246927" cy="400110"/>
          </a:xfrm>
          <a:prstGeom prst="rect">
            <a:avLst/>
          </a:prstGeom>
        </p:spPr>
        <p:txBody>
          <a:bodyPr wrap="square">
            <a:spAutoFit/>
          </a:bodyPr>
          <a:lstStyle/>
          <a:p>
            <a:pPr algn="ctr"/>
            <a:r>
              <a:rPr lang="ar-SA" sz="2000" b="1" dirty="0">
                <a:solidFill>
                  <a:srgbClr val="000000"/>
                </a:solidFill>
              </a:rPr>
              <a:t>أسئلة تستهدف معرفة أهدافك </a:t>
            </a:r>
          </a:p>
        </p:txBody>
      </p:sp>
      <p:pic>
        <p:nvPicPr>
          <p:cNvPr id="308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88474" y="1012159"/>
            <a:ext cx="3175515" cy="112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58915" y="4567119"/>
            <a:ext cx="2587762"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1085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665"/>
                                        </p:tgtEl>
                                        <p:attrNameLst>
                                          <p:attrName>style.visibility</p:attrName>
                                        </p:attrNameLst>
                                      </p:cBhvr>
                                      <p:to>
                                        <p:strVal val="visible"/>
                                      </p:to>
                                    </p:set>
                                    <p:animEffect transition="in" filter="circle(in)">
                                      <p:cBhvr>
                                        <p:cTn id="7" dur="2000"/>
                                        <p:tgtEl>
                                          <p:spTgt spid="7066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0678"/>
                                        </p:tgtEl>
                                        <p:attrNameLst>
                                          <p:attrName>style.visibility</p:attrName>
                                        </p:attrNameLst>
                                      </p:cBhvr>
                                      <p:to>
                                        <p:strVal val="visible"/>
                                      </p:to>
                                    </p:set>
                                    <p:animEffect transition="in" filter="circle(in)">
                                      <p:cBhvr>
                                        <p:cTn id="12" dur="2000"/>
                                        <p:tgtEl>
                                          <p:spTgt spid="7067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0662"/>
                                        </p:tgtEl>
                                        <p:attrNameLst>
                                          <p:attrName>style.visibility</p:attrName>
                                        </p:attrNameLst>
                                      </p:cBhvr>
                                      <p:to>
                                        <p:strVal val="visible"/>
                                      </p:to>
                                    </p:set>
                                    <p:animEffect transition="in" filter="circle(in)">
                                      <p:cBhvr>
                                        <p:cTn id="17" dur="2000"/>
                                        <p:tgtEl>
                                          <p:spTgt spid="7066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0660"/>
                                        </p:tgtEl>
                                        <p:attrNameLst>
                                          <p:attrName>style.visibility</p:attrName>
                                        </p:attrNameLst>
                                      </p:cBhvr>
                                      <p:to>
                                        <p:strVal val="visible"/>
                                      </p:to>
                                    </p:set>
                                    <p:animEffect transition="in" filter="circle(in)">
                                      <p:cBhvr>
                                        <p:cTn id="22" dur="2000"/>
                                        <p:tgtEl>
                                          <p:spTgt spid="70660"/>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074"/>
                                        </p:tgtEl>
                                        <p:attrNameLst>
                                          <p:attrName>style.visibility</p:attrName>
                                        </p:attrNameLst>
                                      </p:cBhvr>
                                      <p:to>
                                        <p:strVal val="visible"/>
                                      </p:to>
                                    </p:set>
                                    <p:animEffect transition="in" filter="circle(in)">
                                      <p:cBhvr>
                                        <p:cTn id="27" dur="2000"/>
                                        <p:tgtEl>
                                          <p:spTgt spid="307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080"/>
                                        </p:tgtEl>
                                        <p:attrNameLst>
                                          <p:attrName>style.visibility</p:attrName>
                                        </p:attrNameLst>
                                      </p:cBhvr>
                                      <p:to>
                                        <p:strVal val="visible"/>
                                      </p:to>
                                    </p:set>
                                    <p:animEffect transition="in" filter="circle(in)">
                                      <p:cBhvr>
                                        <p:cTn id="32" dur="20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nimBg="1"/>
      <p:bldP spid="70662" grpId="0" animBg="1"/>
      <p:bldP spid="70665" grpId="0" animBg="1"/>
      <p:bldP spid="7067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5000" y="381000"/>
            <a:ext cx="5943600" cy="563563"/>
          </a:xfrm>
        </p:spPr>
        <p:txBody>
          <a:bodyPr/>
          <a:lstStyle/>
          <a:p>
            <a:r>
              <a:rPr lang="ar-SA" sz="2800" dirty="0">
                <a:solidFill>
                  <a:srgbClr val="FFFF00"/>
                </a:solidFill>
              </a:rPr>
              <a:t>الأسئلة التي يمكن أن تسألها في المقابلة</a:t>
            </a:r>
          </a:p>
        </p:txBody>
      </p:sp>
      <p:graphicFrame>
        <p:nvGraphicFramePr>
          <p:cNvPr id="5" name="رسم تخطيطي 4"/>
          <p:cNvGraphicFramePr/>
          <p:nvPr>
            <p:extLst/>
          </p:nvPr>
        </p:nvGraphicFramePr>
        <p:xfrm>
          <a:off x="1066800" y="1524000"/>
          <a:ext cx="74676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6731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graphicEl>
                                              <a:dgm id="{CDDCBE42-5123-4879-BAFB-B5193936908D}"/>
                                            </p:graphicEl>
                                          </p:spTgt>
                                        </p:tgtEl>
                                        <p:attrNameLst>
                                          <p:attrName>style.visibility</p:attrName>
                                        </p:attrNameLst>
                                      </p:cBhvr>
                                      <p:to>
                                        <p:strVal val="visible"/>
                                      </p:to>
                                    </p:set>
                                    <p:animEffect transition="in" filter="wheel(1)">
                                      <p:cBhvr>
                                        <p:cTn id="7" dur="2000"/>
                                        <p:tgtEl>
                                          <p:spTgt spid="5">
                                            <p:graphicEl>
                                              <a:dgm id="{CDDCBE42-5123-4879-BAFB-B5193936908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graphicEl>
                                              <a:dgm id="{D50FB81D-85F4-403B-A113-0D8CAD27B214}"/>
                                            </p:graphicEl>
                                          </p:spTgt>
                                        </p:tgtEl>
                                        <p:attrNameLst>
                                          <p:attrName>style.visibility</p:attrName>
                                        </p:attrNameLst>
                                      </p:cBhvr>
                                      <p:to>
                                        <p:strVal val="visible"/>
                                      </p:to>
                                    </p:set>
                                    <p:animEffect transition="in" filter="wheel(1)">
                                      <p:cBhvr>
                                        <p:cTn id="12" dur="2000"/>
                                        <p:tgtEl>
                                          <p:spTgt spid="5">
                                            <p:graphicEl>
                                              <a:dgm id="{D50FB81D-85F4-403B-A113-0D8CAD27B21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graphicEl>
                                              <a:dgm id="{F6F2918C-D265-428D-A185-9A68D95EB781}"/>
                                            </p:graphicEl>
                                          </p:spTgt>
                                        </p:tgtEl>
                                        <p:attrNameLst>
                                          <p:attrName>style.visibility</p:attrName>
                                        </p:attrNameLst>
                                      </p:cBhvr>
                                      <p:to>
                                        <p:strVal val="visible"/>
                                      </p:to>
                                    </p:set>
                                    <p:animEffect transition="in" filter="wheel(1)">
                                      <p:cBhvr>
                                        <p:cTn id="17" dur="2000"/>
                                        <p:tgtEl>
                                          <p:spTgt spid="5">
                                            <p:graphicEl>
                                              <a:dgm id="{F6F2918C-D265-428D-A185-9A68D95EB78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
                                            <p:graphicEl>
                                              <a:dgm id="{DB639163-B09E-46CD-AF4F-1E1809F4D9B7}"/>
                                            </p:graphicEl>
                                          </p:spTgt>
                                        </p:tgtEl>
                                        <p:attrNameLst>
                                          <p:attrName>style.visibility</p:attrName>
                                        </p:attrNameLst>
                                      </p:cBhvr>
                                      <p:to>
                                        <p:strVal val="visible"/>
                                      </p:to>
                                    </p:set>
                                    <p:animEffect transition="in" filter="wheel(1)">
                                      <p:cBhvr>
                                        <p:cTn id="22" dur="2000"/>
                                        <p:tgtEl>
                                          <p:spTgt spid="5">
                                            <p:graphicEl>
                                              <a:dgm id="{DB639163-B09E-46CD-AF4F-1E1809F4D9B7}"/>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
                                            <p:graphicEl>
                                              <a:dgm id="{2BD268A2-22EB-434E-8DCD-FE7C76CA1A7D}"/>
                                            </p:graphicEl>
                                          </p:spTgt>
                                        </p:tgtEl>
                                        <p:attrNameLst>
                                          <p:attrName>style.visibility</p:attrName>
                                        </p:attrNameLst>
                                      </p:cBhvr>
                                      <p:to>
                                        <p:strVal val="visible"/>
                                      </p:to>
                                    </p:set>
                                    <p:animEffect transition="in" filter="wheel(1)">
                                      <p:cBhvr>
                                        <p:cTn id="27" dur="2000"/>
                                        <p:tgtEl>
                                          <p:spTgt spid="5">
                                            <p:graphicEl>
                                              <a:dgm id="{2BD268A2-22EB-434E-8DCD-FE7C76CA1A7D}"/>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5">
                                            <p:graphicEl>
                                              <a:dgm id="{FBC7E60D-2D4A-4BEA-B946-59A1D9945261}"/>
                                            </p:graphicEl>
                                          </p:spTgt>
                                        </p:tgtEl>
                                        <p:attrNameLst>
                                          <p:attrName>style.visibility</p:attrName>
                                        </p:attrNameLst>
                                      </p:cBhvr>
                                      <p:to>
                                        <p:strVal val="visible"/>
                                      </p:to>
                                    </p:set>
                                    <p:animEffect transition="in" filter="wheel(1)">
                                      <p:cBhvr>
                                        <p:cTn id="32" dur="2000"/>
                                        <p:tgtEl>
                                          <p:spTgt spid="5">
                                            <p:graphicEl>
                                              <a:dgm id="{FBC7E60D-2D4A-4BEA-B946-59A1D994526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5">
                                            <p:graphicEl>
                                              <a:dgm id="{D8865E2F-8E5F-4103-9DC1-82528787EFB7}"/>
                                            </p:graphicEl>
                                          </p:spTgt>
                                        </p:tgtEl>
                                        <p:attrNameLst>
                                          <p:attrName>style.visibility</p:attrName>
                                        </p:attrNameLst>
                                      </p:cBhvr>
                                      <p:to>
                                        <p:strVal val="visible"/>
                                      </p:to>
                                    </p:set>
                                    <p:animEffect transition="in" filter="wheel(1)">
                                      <p:cBhvr>
                                        <p:cTn id="37" dur="2000"/>
                                        <p:tgtEl>
                                          <p:spTgt spid="5">
                                            <p:graphicEl>
                                              <a:dgm id="{D8865E2F-8E5F-4103-9DC1-82528787EFB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50306"/>
          </a:xfrm>
        </p:spPr>
        <p:txBody>
          <a:bodyPr/>
          <a:lstStyle/>
          <a:p>
            <a:pPr marL="571500" indent="-571500" algn="r" rtl="1">
              <a:buFont typeface="Arial" panose="020B0604020202020204" pitchFamily="34" charset="0"/>
              <a:buChar char="•"/>
            </a:pPr>
            <a:r>
              <a:rPr lang="ar-SA" dirty="0" smtClean="0"/>
              <a:t>اجيب على الأسئلة التالية:</a:t>
            </a:r>
            <a:br>
              <a:rPr lang="ar-SA" dirty="0" smtClean="0"/>
            </a:br>
            <a:r>
              <a:rPr lang="ar-SA" sz="2800" dirty="0" smtClean="0"/>
              <a:t>1- كم تتوقع يكون راتبك</a:t>
            </a:r>
            <a:br>
              <a:rPr lang="ar-SA" sz="2800" dirty="0" smtClean="0"/>
            </a:br>
            <a:r>
              <a:rPr lang="ar-SA" sz="2800" dirty="0" smtClean="0"/>
              <a:t>2- هل تحب ان تكون ضمن فريق عمل او العمل الفردي </a:t>
            </a:r>
            <a:br>
              <a:rPr lang="ar-SA" sz="2800" dirty="0" smtClean="0"/>
            </a:br>
            <a:r>
              <a:rPr lang="ar-SA" sz="2800" dirty="0" smtClean="0"/>
              <a:t>3- حدثني عن نفسك</a:t>
            </a:r>
            <a:endParaRPr lang="en-US" sz="2800" dirty="0"/>
          </a:p>
        </p:txBody>
      </p:sp>
      <p:sp>
        <p:nvSpPr>
          <p:cNvPr id="3" name="Content Placeholder 2"/>
          <p:cNvSpPr>
            <a:spLocks noGrp="1"/>
          </p:cNvSpPr>
          <p:nvPr>
            <p:ph idx="1"/>
          </p:nvPr>
        </p:nvSpPr>
        <p:spPr>
          <a:xfrm>
            <a:off x="611560" y="3429000"/>
            <a:ext cx="8229600" cy="2404319"/>
          </a:xfrm>
        </p:spPr>
        <p:txBody>
          <a:bodyPr/>
          <a:lstStyle/>
          <a:p>
            <a:r>
              <a:rPr lang="en-US" sz="2400" dirty="0">
                <a:hlinkClick r:id="rId2"/>
              </a:rPr>
              <a:t>https://</a:t>
            </a:r>
            <a:r>
              <a:rPr lang="en-US" sz="2400" dirty="0" smtClean="0">
                <a:hlinkClick r:id="rId2"/>
              </a:rPr>
              <a:t>www.youtube.com/watch?v=QJ5lGgUg1Eg</a:t>
            </a:r>
            <a:endParaRPr lang="ar-SA" sz="2400" dirty="0" smtClean="0"/>
          </a:p>
          <a:p>
            <a:r>
              <a:rPr lang="en-US" sz="2400" dirty="0"/>
              <a:t>https://www.youtube.com/watch?v=1zD5GkbnY34</a:t>
            </a:r>
          </a:p>
        </p:txBody>
      </p:sp>
    </p:spTree>
    <p:extLst>
      <p:ext uri="{BB962C8B-B14F-4D97-AF65-F5344CB8AC3E}">
        <p14:creationId xmlns:p14="http://schemas.microsoft.com/office/powerpoint/2010/main" val="893429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800" dirty="0">
                <a:solidFill>
                  <a:srgbClr val="FFFF00"/>
                </a:solidFill>
              </a:rPr>
              <a:t>بعد انتهاء المقابلة الشخصية</a:t>
            </a:r>
            <a:endParaRPr lang="ar-SA" sz="2800" b="0" dirty="0">
              <a:solidFill>
                <a:srgbClr val="FFFF00"/>
              </a:solidFill>
            </a:endParaRPr>
          </a:p>
        </p:txBody>
      </p:sp>
      <p:graphicFrame>
        <p:nvGraphicFramePr>
          <p:cNvPr id="4" name="عنصر نائب للمحتوى 3"/>
          <p:cNvGraphicFramePr>
            <a:graphicFrameLocks noGrp="1"/>
          </p:cNvGraphicFramePr>
          <p:nvPr>
            <p:ph idx="1"/>
            <p:extLst/>
          </p:nvPr>
        </p:nvGraphicFramePr>
        <p:xfrm>
          <a:off x="990600" y="1371600"/>
          <a:ext cx="7696200" cy="4867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1" name="Picture 3" descr="C:\Users\user\AppData\Local\Microsoft\Windows\Temporary Internet Files\Content.IE5\5648JFNO\MC900440428[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81200" y="1371600"/>
            <a:ext cx="990600"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67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graphicEl>
                                              <a:dgm id="{6A04925E-47DE-4927-A294-11EC82DA4509}"/>
                                            </p:graphicEl>
                                          </p:spTgt>
                                        </p:tgtEl>
                                        <p:attrNameLst>
                                          <p:attrName>style.visibility</p:attrName>
                                        </p:attrNameLst>
                                      </p:cBhvr>
                                      <p:to>
                                        <p:strVal val="visible"/>
                                      </p:to>
                                    </p:set>
                                    <p:animEffect transition="in" filter="wipe(down)">
                                      <p:cBhvr>
                                        <p:cTn id="7" dur="500"/>
                                        <p:tgtEl>
                                          <p:spTgt spid="4">
                                            <p:graphicEl>
                                              <a:dgm id="{6A04925E-47DE-4927-A294-11EC82DA4509}"/>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graphicEl>
                                              <a:dgm id="{92D1390B-A766-4138-8EC7-6863E408B038}"/>
                                            </p:graphicEl>
                                          </p:spTgt>
                                        </p:tgtEl>
                                        <p:attrNameLst>
                                          <p:attrName>style.visibility</p:attrName>
                                        </p:attrNameLst>
                                      </p:cBhvr>
                                      <p:to>
                                        <p:strVal val="visible"/>
                                      </p:to>
                                    </p:set>
                                    <p:animEffect transition="in" filter="wipe(down)">
                                      <p:cBhvr>
                                        <p:cTn id="10" dur="500"/>
                                        <p:tgtEl>
                                          <p:spTgt spid="4">
                                            <p:graphicEl>
                                              <a:dgm id="{92D1390B-A766-4138-8EC7-6863E408B038}"/>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graphicEl>
                                              <a:dgm id="{EEB4E062-51AF-492E-AAAA-92BBB99B5342}"/>
                                            </p:graphicEl>
                                          </p:spTgt>
                                        </p:tgtEl>
                                        <p:attrNameLst>
                                          <p:attrName>style.visibility</p:attrName>
                                        </p:attrNameLst>
                                      </p:cBhvr>
                                      <p:to>
                                        <p:strVal val="visible"/>
                                      </p:to>
                                    </p:set>
                                    <p:animEffect transition="in" filter="wipe(down)">
                                      <p:cBhvr>
                                        <p:cTn id="15" dur="500"/>
                                        <p:tgtEl>
                                          <p:spTgt spid="4">
                                            <p:graphicEl>
                                              <a:dgm id="{EEB4E062-51AF-492E-AAAA-92BBB99B5342}"/>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graphicEl>
                                              <a:dgm id="{E803E610-2DD8-4FA8-BAC4-0711E9E2EE6C}"/>
                                            </p:graphicEl>
                                          </p:spTgt>
                                        </p:tgtEl>
                                        <p:attrNameLst>
                                          <p:attrName>style.visibility</p:attrName>
                                        </p:attrNameLst>
                                      </p:cBhvr>
                                      <p:to>
                                        <p:strVal val="visible"/>
                                      </p:to>
                                    </p:set>
                                    <p:animEffect transition="in" filter="wipe(down)">
                                      <p:cBhvr>
                                        <p:cTn id="18" dur="500"/>
                                        <p:tgtEl>
                                          <p:spTgt spid="4">
                                            <p:graphicEl>
                                              <a:dgm id="{E803E610-2DD8-4FA8-BAC4-0711E9E2EE6C}"/>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
                                            <p:graphicEl>
                                              <a:dgm id="{213D00B1-F234-4A20-9C72-C71B95FEF47E}"/>
                                            </p:graphicEl>
                                          </p:spTgt>
                                        </p:tgtEl>
                                        <p:attrNameLst>
                                          <p:attrName>style.visibility</p:attrName>
                                        </p:attrNameLst>
                                      </p:cBhvr>
                                      <p:to>
                                        <p:strVal val="visible"/>
                                      </p:to>
                                    </p:set>
                                    <p:animEffect transition="in" filter="wipe(down)">
                                      <p:cBhvr>
                                        <p:cTn id="23" dur="500"/>
                                        <p:tgtEl>
                                          <p:spTgt spid="4">
                                            <p:graphicEl>
                                              <a:dgm id="{213D00B1-F234-4A20-9C72-C71B95FEF47E}"/>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graphicEl>
                                              <a:dgm id="{BD1B610A-D7C4-468D-B40F-318320C3D290}"/>
                                            </p:graphicEl>
                                          </p:spTgt>
                                        </p:tgtEl>
                                        <p:attrNameLst>
                                          <p:attrName>style.visibility</p:attrName>
                                        </p:attrNameLst>
                                      </p:cBhvr>
                                      <p:to>
                                        <p:strVal val="visible"/>
                                      </p:to>
                                    </p:set>
                                    <p:animEffect transition="in" filter="wipe(down)">
                                      <p:cBhvr>
                                        <p:cTn id="26" dur="500"/>
                                        <p:tgtEl>
                                          <p:spTgt spid="4">
                                            <p:graphicEl>
                                              <a:dgm id="{BD1B610A-D7C4-468D-B40F-318320C3D290}"/>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4">
                                            <p:graphicEl>
                                              <a:dgm id="{6AEB49C5-63C8-4796-B439-AD010C308079}"/>
                                            </p:graphicEl>
                                          </p:spTgt>
                                        </p:tgtEl>
                                        <p:attrNameLst>
                                          <p:attrName>style.visibility</p:attrName>
                                        </p:attrNameLst>
                                      </p:cBhvr>
                                      <p:to>
                                        <p:strVal val="visible"/>
                                      </p:to>
                                    </p:set>
                                    <p:animEffect transition="in" filter="wipe(down)">
                                      <p:cBhvr>
                                        <p:cTn id="31" dur="500"/>
                                        <p:tgtEl>
                                          <p:spTgt spid="4">
                                            <p:graphicEl>
                                              <a:dgm id="{6AEB49C5-63C8-4796-B439-AD010C308079}"/>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
                                            <p:graphicEl>
                                              <a:dgm id="{38703784-C5E0-42C9-BFA6-7DC9D731AAFD}"/>
                                            </p:graphicEl>
                                          </p:spTgt>
                                        </p:tgtEl>
                                        <p:attrNameLst>
                                          <p:attrName>style.visibility</p:attrName>
                                        </p:attrNameLst>
                                      </p:cBhvr>
                                      <p:to>
                                        <p:strVal val="visible"/>
                                      </p:to>
                                    </p:set>
                                    <p:animEffect transition="in" filter="wipe(down)">
                                      <p:cBhvr>
                                        <p:cTn id="34" dur="500"/>
                                        <p:tgtEl>
                                          <p:spTgt spid="4">
                                            <p:graphicEl>
                                              <a:dgm id="{38703784-C5E0-42C9-BFA6-7DC9D731AAF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6147"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6148" name="Picture 59"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6149" name="Picture 60" descr="card5"/>
          <p:cNvPicPr>
            <a:picLocks noChangeAspect="1" noChangeArrowheads="1"/>
          </p:cNvPicPr>
          <p:nvPr/>
        </p:nvPicPr>
        <p:blipFill>
          <a:blip r:embed="rId6" cstate="print"/>
          <a:srcRect/>
          <a:stretch>
            <a:fillRect/>
          </a:stretch>
        </p:blipFill>
        <p:spPr bwMode="auto">
          <a:xfrm>
            <a:off x="178594" y="301068"/>
            <a:ext cx="9182100" cy="6886575"/>
          </a:xfrm>
          <a:prstGeom prst="rect">
            <a:avLst/>
          </a:prstGeom>
          <a:noFill/>
          <a:ln w="9525">
            <a:noFill/>
            <a:miter lim="800000"/>
            <a:headEnd/>
            <a:tailEnd/>
          </a:ln>
        </p:spPr>
      </p:pic>
      <p:pic>
        <p:nvPicPr>
          <p:cNvPr id="6150" name="Picture 61" descr="card4"/>
          <p:cNvPicPr>
            <a:picLocks noChangeAspect="1" noChangeArrowheads="1"/>
          </p:cNvPicPr>
          <p:nvPr/>
        </p:nvPicPr>
        <p:blipFill>
          <a:blip r:embed="rId7" cstate="print"/>
          <a:srcRect l="80498"/>
          <a:stretch>
            <a:fillRect/>
          </a:stretch>
        </p:blipFill>
        <p:spPr bwMode="auto">
          <a:xfrm>
            <a:off x="66675" y="0"/>
            <a:ext cx="1790700" cy="6886575"/>
          </a:xfrm>
          <a:prstGeom prst="rect">
            <a:avLst/>
          </a:prstGeom>
          <a:noFill/>
          <a:ln w="9525">
            <a:noFill/>
            <a:miter lim="800000"/>
            <a:headEnd/>
            <a:tailEnd/>
          </a:ln>
        </p:spPr>
      </p:pic>
      <p:pic>
        <p:nvPicPr>
          <p:cNvPr id="6151" name="Picture 62" descr="card2"/>
          <p:cNvPicPr>
            <a:picLocks noChangeAspect="1" noChangeArrowheads="1"/>
          </p:cNvPicPr>
          <p:nvPr/>
        </p:nvPicPr>
        <p:blipFill>
          <a:blip r:embed="rId3" cstate="print"/>
          <a:srcRect l="81328" r="6224"/>
          <a:stretch>
            <a:fillRect/>
          </a:stretch>
        </p:blipFill>
        <p:spPr bwMode="auto">
          <a:xfrm>
            <a:off x="71438" y="0"/>
            <a:ext cx="1143000" cy="6886575"/>
          </a:xfrm>
          <a:prstGeom prst="rect">
            <a:avLst/>
          </a:prstGeom>
          <a:noFill/>
          <a:ln w="9525">
            <a:noFill/>
            <a:miter lim="800000"/>
            <a:headEnd/>
            <a:tailEnd/>
          </a:ln>
        </p:spPr>
      </p:pic>
      <p:pic>
        <p:nvPicPr>
          <p:cNvPr id="6152" name="Picture 63" descr="card1"/>
          <p:cNvPicPr>
            <a:picLocks noChangeAspect="1" noChangeArrowheads="1"/>
          </p:cNvPicPr>
          <p:nvPr/>
        </p:nvPicPr>
        <p:blipFill>
          <a:blip r:embed="rId4" cstate="print"/>
          <a:srcRect l="82158" r="8714"/>
          <a:stretch>
            <a:fillRect/>
          </a:stretch>
        </p:blipFill>
        <p:spPr bwMode="auto">
          <a:xfrm>
            <a:off x="71438" y="0"/>
            <a:ext cx="838200" cy="6886575"/>
          </a:xfrm>
          <a:prstGeom prst="rect">
            <a:avLst/>
          </a:prstGeom>
          <a:noFill/>
          <a:ln w="9525">
            <a:noFill/>
            <a:miter lim="800000"/>
            <a:headEnd/>
            <a:tailEnd/>
          </a:ln>
        </p:spPr>
      </p:pic>
      <p:sp>
        <p:nvSpPr>
          <p:cNvPr id="6155" name="Rectangle 14"/>
          <p:cNvSpPr>
            <a:spLocks noChangeArrowheads="1"/>
          </p:cNvSpPr>
          <p:nvPr/>
        </p:nvSpPr>
        <p:spPr bwMode="auto">
          <a:xfrm>
            <a:off x="6092825"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6156" name="Rectangle 17"/>
          <p:cNvSpPr>
            <a:spLocks noChangeArrowheads="1"/>
          </p:cNvSpPr>
          <p:nvPr/>
        </p:nvSpPr>
        <p:spPr bwMode="auto">
          <a:xfrm>
            <a:off x="2357438"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15361" name="Rectangle 1"/>
          <p:cNvSpPr>
            <a:spLocks noChangeArrowheads="1"/>
          </p:cNvSpPr>
          <p:nvPr/>
        </p:nvSpPr>
        <p:spPr bwMode="auto">
          <a:xfrm>
            <a:off x="1804960" y="301068"/>
            <a:ext cx="642941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rPr>
              <a:t>مستويات</a:t>
            </a:r>
            <a:r>
              <a:rPr kumimoji="0" lang="ar-SA" sz="3200" b="0" i="0" strike="noStrike" cap="none" normalizeH="0" dirty="0" smtClean="0">
                <a:ln>
                  <a:noFill/>
                </a:ln>
                <a:solidFill>
                  <a:schemeClr val="accent2">
                    <a:lumMod val="50000"/>
                  </a:schemeClr>
                </a:solidFill>
                <a:effectLst/>
                <a:latin typeface="Arial" pitchFamily="34" charset="0"/>
                <a:cs typeface="Arial" pitchFamily="34" charset="0"/>
              </a:rPr>
              <a:t> الاتصال في بيئة العمل</a:t>
            </a:r>
            <a:endPar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endParaRPr>
          </a:p>
        </p:txBody>
      </p:sp>
      <p:sp>
        <p:nvSpPr>
          <p:cNvPr id="2" name="عنصر نائب للمحتوى 1"/>
          <p:cNvSpPr>
            <a:spLocks noGrp="1"/>
          </p:cNvSpPr>
          <p:nvPr>
            <p:ph idx="1"/>
          </p:nvPr>
        </p:nvSpPr>
        <p:spPr>
          <a:xfrm>
            <a:off x="1214438" y="1472406"/>
            <a:ext cx="7472362" cy="3294857"/>
          </a:xfrm>
        </p:spPr>
        <p:txBody>
          <a:bodyPr/>
          <a:lstStyle/>
          <a:p>
            <a:pPr marL="514350" indent="-514350" algn="r" rtl="1">
              <a:lnSpc>
                <a:spcPct val="150000"/>
              </a:lnSpc>
              <a:buFont typeface="+mj-lt"/>
              <a:buAutoNum type="arabicPeriod"/>
            </a:pPr>
            <a:r>
              <a:rPr lang="ar-SA" sz="2800" dirty="0" smtClean="0">
                <a:solidFill>
                  <a:schemeClr val="bg2"/>
                </a:solidFill>
              </a:rPr>
              <a:t>الاتصال الصاعد من المرؤوس إلى الرئيس.</a:t>
            </a:r>
          </a:p>
        </p:txBody>
      </p:sp>
      <p:graphicFrame>
        <p:nvGraphicFramePr>
          <p:cNvPr id="14" name="Diagram 13"/>
          <p:cNvGraphicFramePr/>
          <p:nvPr>
            <p:extLst>
              <p:ext uri="{D42A27DB-BD31-4B8C-83A1-F6EECF244321}">
                <p14:modId xmlns:p14="http://schemas.microsoft.com/office/powerpoint/2010/main" val="1681338490"/>
              </p:ext>
            </p:extLst>
          </p:nvPr>
        </p:nvGraphicFramePr>
        <p:xfrm>
          <a:off x="3050289" y="2204864"/>
          <a:ext cx="3042536" cy="313755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Right Arrow 3"/>
          <p:cNvSpPr/>
          <p:nvPr/>
        </p:nvSpPr>
        <p:spPr bwMode="auto">
          <a:xfrm rot="16200000">
            <a:off x="4409604" y="2759794"/>
            <a:ext cx="462912" cy="25716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 name="Right Arrow 15"/>
          <p:cNvSpPr/>
          <p:nvPr/>
        </p:nvSpPr>
        <p:spPr bwMode="auto">
          <a:xfrm rot="16200000">
            <a:off x="4345303" y="3665015"/>
            <a:ext cx="462912" cy="25716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7" name="Right Arrow 16"/>
          <p:cNvSpPr/>
          <p:nvPr/>
        </p:nvSpPr>
        <p:spPr bwMode="auto">
          <a:xfrm rot="16200000">
            <a:off x="4322295" y="4473963"/>
            <a:ext cx="462912" cy="25716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4471043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 calcmode="lin" valueType="num">
                                      <p:cBhvr additive="base">
                                        <p:cTn id="7" dur="500" fill="hold"/>
                                        <p:tgtEl>
                                          <p:spTgt spid="1536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6147"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6148" name="Picture 59"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6149" name="Picture 60" descr="card5"/>
          <p:cNvPicPr>
            <a:picLocks noChangeAspect="1" noChangeArrowheads="1"/>
          </p:cNvPicPr>
          <p:nvPr/>
        </p:nvPicPr>
        <p:blipFill>
          <a:blip r:embed="rId6" cstate="print"/>
          <a:srcRect/>
          <a:stretch>
            <a:fillRect/>
          </a:stretch>
        </p:blipFill>
        <p:spPr bwMode="auto">
          <a:xfrm>
            <a:off x="214282" y="-24"/>
            <a:ext cx="9182100" cy="6886575"/>
          </a:xfrm>
          <a:prstGeom prst="rect">
            <a:avLst/>
          </a:prstGeom>
          <a:ln>
            <a:noFill/>
          </a:ln>
          <a:effectLst>
            <a:softEdge rad="112500"/>
          </a:effectLst>
        </p:spPr>
      </p:pic>
      <p:pic>
        <p:nvPicPr>
          <p:cNvPr id="6150" name="Picture 61" descr="card4"/>
          <p:cNvPicPr>
            <a:picLocks noChangeAspect="1" noChangeArrowheads="1"/>
          </p:cNvPicPr>
          <p:nvPr/>
        </p:nvPicPr>
        <p:blipFill>
          <a:blip r:embed="rId7" cstate="print"/>
          <a:srcRect l="80498"/>
          <a:stretch>
            <a:fillRect/>
          </a:stretch>
        </p:blipFill>
        <p:spPr bwMode="auto">
          <a:xfrm>
            <a:off x="66675" y="0"/>
            <a:ext cx="1790700" cy="6886575"/>
          </a:xfrm>
          <a:prstGeom prst="rect">
            <a:avLst/>
          </a:prstGeom>
          <a:noFill/>
          <a:ln w="9525">
            <a:noFill/>
            <a:miter lim="800000"/>
            <a:headEnd/>
            <a:tailEnd/>
          </a:ln>
        </p:spPr>
      </p:pic>
      <p:pic>
        <p:nvPicPr>
          <p:cNvPr id="6151" name="Picture 62" descr="card2"/>
          <p:cNvPicPr>
            <a:picLocks noChangeAspect="1" noChangeArrowheads="1"/>
          </p:cNvPicPr>
          <p:nvPr/>
        </p:nvPicPr>
        <p:blipFill>
          <a:blip r:embed="rId3" cstate="print"/>
          <a:srcRect l="81328" r="6224"/>
          <a:stretch>
            <a:fillRect/>
          </a:stretch>
        </p:blipFill>
        <p:spPr bwMode="auto">
          <a:xfrm>
            <a:off x="71438" y="0"/>
            <a:ext cx="1143000" cy="6886575"/>
          </a:xfrm>
          <a:prstGeom prst="rect">
            <a:avLst/>
          </a:prstGeom>
          <a:noFill/>
          <a:ln w="9525">
            <a:noFill/>
            <a:miter lim="800000"/>
            <a:headEnd/>
            <a:tailEnd/>
          </a:ln>
        </p:spPr>
      </p:pic>
      <p:pic>
        <p:nvPicPr>
          <p:cNvPr id="6152" name="Picture 63" descr="card1"/>
          <p:cNvPicPr>
            <a:picLocks noChangeAspect="1" noChangeArrowheads="1"/>
          </p:cNvPicPr>
          <p:nvPr/>
        </p:nvPicPr>
        <p:blipFill>
          <a:blip r:embed="rId4" cstate="print"/>
          <a:srcRect l="82158" r="8714"/>
          <a:stretch>
            <a:fillRect/>
          </a:stretch>
        </p:blipFill>
        <p:spPr bwMode="auto">
          <a:xfrm>
            <a:off x="71438" y="0"/>
            <a:ext cx="838200" cy="6886575"/>
          </a:xfrm>
          <a:prstGeom prst="rect">
            <a:avLst/>
          </a:prstGeom>
          <a:noFill/>
          <a:ln w="9525">
            <a:noFill/>
            <a:miter lim="800000"/>
            <a:headEnd/>
            <a:tailEnd/>
          </a:ln>
        </p:spPr>
      </p:pic>
      <p:sp>
        <p:nvSpPr>
          <p:cNvPr id="6155" name="Rectangle 14"/>
          <p:cNvSpPr>
            <a:spLocks noChangeArrowheads="1"/>
          </p:cNvSpPr>
          <p:nvPr/>
        </p:nvSpPr>
        <p:spPr bwMode="auto">
          <a:xfrm>
            <a:off x="6092825"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6156" name="Rectangle 17"/>
          <p:cNvSpPr>
            <a:spLocks noChangeArrowheads="1"/>
          </p:cNvSpPr>
          <p:nvPr/>
        </p:nvSpPr>
        <p:spPr bwMode="auto">
          <a:xfrm>
            <a:off x="2357438"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15361" name="Rectangle 1"/>
          <p:cNvSpPr>
            <a:spLocks noChangeArrowheads="1"/>
          </p:cNvSpPr>
          <p:nvPr/>
        </p:nvSpPr>
        <p:spPr bwMode="auto">
          <a:xfrm>
            <a:off x="1804960" y="301068"/>
            <a:ext cx="642941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rPr>
              <a:t>مستويات</a:t>
            </a:r>
            <a:r>
              <a:rPr kumimoji="0" lang="ar-SA" sz="3200" b="0" i="0" strike="noStrike" cap="none" normalizeH="0" dirty="0" smtClean="0">
                <a:ln>
                  <a:noFill/>
                </a:ln>
                <a:solidFill>
                  <a:schemeClr val="accent2">
                    <a:lumMod val="50000"/>
                  </a:schemeClr>
                </a:solidFill>
                <a:effectLst/>
                <a:latin typeface="Arial" pitchFamily="34" charset="0"/>
                <a:cs typeface="Arial" pitchFamily="34" charset="0"/>
              </a:rPr>
              <a:t> الاتصال في بيئة العمل</a:t>
            </a:r>
            <a:endPar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endParaRPr>
          </a:p>
        </p:txBody>
      </p:sp>
      <p:sp>
        <p:nvSpPr>
          <p:cNvPr id="2" name="عنصر نائب للمحتوى 1"/>
          <p:cNvSpPr>
            <a:spLocks noGrp="1"/>
          </p:cNvSpPr>
          <p:nvPr>
            <p:ph idx="1"/>
          </p:nvPr>
        </p:nvSpPr>
        <p:spPr>
          <a:xfrm>
            <a:off x="1214438" y="1472406"/>
            <a:ext cx="7472362" cy="3294857"/>
          </a:xfrm>
        </p:spPr>
        <p:txBody>
          <a:bodyPr/>
          <a:lstStyle/>
          <a:p>
            <a:pPr marL="0" indent="0" algn="r" rtl="1">
              <a:lnSpc>
                <a:spcPct val="150000"/>
              </a:lnSpc>
              <a:buNone/>
            </a:pPr>
            <a:r>
              <a:rPr lang="ar-SA" sz="2800" dirty="0" smtClean="0">
                <a:solidFill>
                  <a:schemeClr val="bg2"/>
                </a:solidFill>
              </a:rPr>
              <a:t>2. الاتصال النازل من الرئيس إلى المرؤوس.</a:t>
            </a:r>
          </a:p>
        </p:txBody>
      </p:sp>
      <p:graphicFrame>
        <p:nvGraphicFramePr>
          <p:cNvPr id="14" name="Diagram 13"/>
          <p:cNvGraphicFramePr/>
          <p:nvPr>
            <p:extLst>
              <p:ext uri="{D42A27DB-BD31-4B8C-83A1-F6EECF244321}">
                <p14:modId xmlns:p14="http://schemas.microsoft.com/office/powerpoint/2010/main" val="2144096805"/>
              </p:ext>
            </p:extLst>
          </p:nvPr>
        </p:nvGraphicFramePr>
        <p:xfrm>
          <a:off x="3071804" y="2492896"/>
          <a:ext cx="2796339" cy="28803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 calcmode="lin" valueType="num">
                                      <p:cBhvr additive="base">
                                        <p:cTn id="7" dur="500" fill="hold"/>
                                        <p:tgtEl>
                                          <p:spTgt spid="1536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6147"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6148" name="Picture 59"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6149" name="Picture 60" descr="card5"/>
          <p:cNvPicPr>
            <a:picLocks noChangeAspect="1" noChangeArrowheads="1"/>
          </p:cNvPicPr>
          <p:nvPr/>
        </p:nvPicPr>
        <p:blipFill>
          <a:blip r:embed="rId6" cstate="print"/>
          <a:srcRect/>
          <a:stretch>
            <a:fillRect/>
          </a:stretch>
        </p:blipFill>
        <p:spPr bwMode="auto">
          <a:xfrm>
            <a:off x="214282" y="-24"/>
            <a:ext cx="9182100" cy="6886575"/>
          </a:xfrm>
          <a:prstGeom prst="rect">
            <a:avLst/>
          </a:prstGeom>
          <a:noFill/>
          <a:ln w="9525">
            <a:noFill/>
            <a:miter lim="800000"/>
            <a:headEnd/>
            <a:tailEnd/>
          </a:ln>
        </p:spPr>
      </p:pic>
      <p:pic>
        <p:nvPicPr>
          <p:cNvPr id="6150" name="Picture 61" descr="card4"/>
          <p:cNvPicPr>
            <a:picLocks noChangeAspect="1" noChangeArrowheads="1"/>
          </p:cNvPicPr>
          <p:nvPr/>
        </p:nvPicPr>
        <p:blipFill>
          <a:blip r:embed="rId7" cstate="print"/>
          <a:srcRect l="80498"/>
          <a:stretch>
            <a:fillRect/>
          </a:stretch>
        </p:blipFill>
        <p:spPr bwMode="auto">
          <a:xfrm>
            <a:off x="66675" y="0"/>
            <a:ext cx="1790700" cy="6886575"/>
          </a:xfrm>
          <a:prstGeom prst="rect">
            <a:avLst/>
          </a:prstGeom>
          <a:noFill/>
          <a:ln w="9525">
            <a:noFill/>
            <a:miter lim="800000"/>
            <a:headEnd/>
            <a:tailEnd/>
          </a:ln>
        </p:spPr>
      </p:pic>
      <p:pic>
        <p:nvPicPr>
          <p:cNvPr id="6151" name="Picture 62" descr="card2"/>
          <p:cNvPicPr>
            <a:picLocks noChangeAspect="1" noChangeArrowheads="1"/>
          </p:cNvPicPr>
          <p:nvPr/>
        </p:nvPicPr>
        <p:blipFill>
          <a:blip r:embed="rId3" cstate="print"/>
          <a:srcRect l="81328" r="6224"/>
          <a:stretch>
            <a:fillRect/>
          </a:stretch>
        </p:blipFill>
        <p:spPr bwMode="auto">
          <a:xfrm>
            <a:off x="71438" y="0"/>
            <a:ext cx="1143000" cy="6886575"/>
          </a:xfrm>
          <a:prstGeom prst="rect">
            <a:avLst/>
          </a:prstGeom>
          <a:noFill/>
          <a:ln w="9525">
            <a:noFill/>
            <a:miter lim="800000"/>
            <a:headEnd/>
            <a:tailEnd/>
          </a:ln>
        </p:spPr>
      </p:pic>
      <p:pic>
        <p:nvPicPr>
          <p:cNvPr id="6152" name="Picture 63" descr="card1"/>
          <p:cNvPicPr>
            <a:picLocks noChangeAspect="1" noChangeArrowheads="1"/>
          </p:cNvPicPr>
          <p:nvPr/>
        </p:nvPicPr>
        <p:blipFill>
          <a:blip r:embed="rId4" cstate="print"/>
          <a:srcRect l="82158" r="8714"/>
          <a:stretch>
            <a:fillRect/>
          </a:stretch>
        </p:blipFill>
        <p:spPr bwMode="auto">
          <a:xfrm>
            <a:off x="71438" y="0"/>
            <a:ext cx="838200" cy="6886575"/>
          </a:xfrm>
          <a:prstGeom prst="rect">
            <a:avLst/>
          </a:prstGeom>
          <a:noFill/>
          <a:ln w="9525">
            <a:noFill/>
            <a:miter lim="800000"/>
            <a:headEnd/>
            <a:tailEnd/>
          </a:ln>
        </p:spPr>
      </p:pic>
      <p:sp>
        <p:nvSpPr>
          <p:cNvPr id="6155" name="Rectangle 14"/>
          <p:cNvSpPr>
            <a:spLocks noChangeArrowheads="1"/>
          </p:cNvSpPr>
          <p:nvPr/>
        </p:nvSpPr>
        <p:spPr bwMode="auto">
          <a:xfrm>
            <a:off x="6092825"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6156" name="Rectangle 17"/>
          <p:cNvSpPr>
            <a:spLocks noChangeArrowheads="1"/>
          </p:cNvSpPr>
          <p:nvPr/>
        </p:nvSpPr>
        <p:spPr bwMode="auto">
          <a:xfrm>
            <a:off x="2357438"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15361" name="Rectangle 1"/>
          <p:cNvSpPr>
            <a:spLocks noChangeArrowheads="1"/>
          </p:cNvSpPr>
          <p:nvPr/>
        </p:nvSpPr>
        <p:spPr bwMode="auto">
          <a:xfrm>
            <a:off x="1804960" y="301068"/>
            <a:ext cx="642941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rPr>
              <a:t>مستويات</a:t>
            </a:r>
            <a:r>
              <a:rPr kumimoji="0" lang="ar-SA" sz="3200" b="0" i="0" strike="noStrike" cap="none" normalizeH="0" dirty="0" smtClean="0">
                <a:ln>
                  <a:noFill/>
                </a:ln>
                <a:solidFill>
                  <a:schemeClr val="accent2">
                    <a:lumMod val="50000"/>
                  </a:schemeClr>
                </a:solidFill>
                <a:effectLst/>
                <a:latin typeface="Arial" pitchFamily="34" charset="0"/>
                <a:cs typeface="Arial" pitchFamily="34" charset="0"/>
              </a:rPr>
              <a:t> الاتصال في بيئة العمل</a:t>
            </a:r>
            <a:endPar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endParaRPr>
          </a:p>
        </p:txBody>
      </p:sp>
      <p:sp>
        <p:nvSpPr>
          <p:cNvPr id="2" name="عنصر نائب للمحتوى 1"/>
          <p:cNvSpPr>
            <a:spLocks noGrp="1"/>
          </p:cNvSpPr>
          <p:nvPr>
            <p:ph idx="1"/>
          </p:nvPr>
        </p:nvSpPr>
        <p:spPr>
          <a:xfrm>
            <a:off x="1214438" y="1472406"/>
            <a:ext cx="7472362" cy="3294857"/>
          </a:xfrm>
        </p:spPr>
        <p:txBody>
          <a:bodyPr/>
          <a:lstStyle/>
          <a:p>
            <a:pPr marL="0" indent="0" algn="r" rtl="1">
              <a:lnSpc>
                <a:spcPct val="150000"/>
              </a:lnSpc>
              <a:buNone/>
            </a:pPr>
            <a:r>
              <a:rPr lang="ar-SA" sz="2800" dirty="0" smtClean="0">
                <a:solidFill>
                  <a:schemeClr val="bg2"/>
                </a:solidFill>
              </a:rPr>
              <a:t>3. الاتصال الأفقي بين الزملاء في المستوى نفسه.</a:t>
            </a:r>
          </a:p>
        </p:txBody>
      </p:sp>
      <p:graphicFrame>
        <p:nvGraphicFramePr>
          <p:cNvPr id="4" name="Diagram 3"/>
          <p:cNvGraphicFramePr/>
          <p:nvPr>
            <p:extLst>
              <p:ext uri="{D42A27DB-BD31-4B8C-83A1-F6EECF244321}">
                <p14:modId xmlns:p14="http://schemas.microsoft.com/office/powerpoint/2010/main" val="1000985255"/>
              </p:ext>
            </p:extLst>
          </p:nvPr>
        </p:nvGraphicFramePr>
        <p:xfrm>
          <a:off x="2555478" y="2564904"/>
          <a:ext cx="4885546" cy="253605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1038999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 calcmode="lin" valueType="num">
                                      <p:cBhvr additive="base">
                                        <p:cTn id="7" dur="500" fill="hold"/>
                                        <p:tgtEl>
                                          <p:spTgt spid="1536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6147"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6148" name="Picture 59"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6149" name="Picture 60" descr="card5"/>
          <p:cNvPicPr>
            <a:picLocks noChangeAspect="1" noChangeArrowheads="1"/>
          </p:cNvPicPr>
          <p:nvPr/>
        </p:nvPicPr>
        <p:blipFill>
          <a:blip r:embed="rId6" cstate="print"/>
          <a:srcRect/>
          <a:stretch>
            <a:fillRect/>
          </a:stretch>
        </p:blipFill>
        <p:spPr bwMode="auto">
          <a:xfrm>
            <a:off x="214282" y="-24"/>
            <a:ext cx="9182100" cy="6886575"/>
          </a:xfrm>
          <a:prstGeom prst="rect">
            <a:avLst/>
          </a:prstGeom>
          <a:noFill/>
          <a:ln w="9525">
            <a:noFill/>
            <a:miter lim="800000"/>
            <a:headEnd/>
            <a:tailEnd/>
          </a:ln>
        </p:spPr>
      </p:pic>
      <p:pic>
        <p:nvPicPr>
          <p:cNvPr id="6150" name="Picture 61" descr="card4"/>
          <p:cNvPicPr>
            <a:picLocks noChangeAspect="1" noChangeArrowheads="1"/>
          </p:cNvPicPr>
          <p:nvPr/>
        </p:nvPicPr>
        <p:blipFill>
          <a:blip r:embed="rId7" cstate="print"/>
          <a:srcRect l="80498"/>
          <a:stretch>
            <a:fillRect/>
          </a:stretch>
        </p:blipFill>
        <p:spPr bwMode="auto">
          <a:xfrm>
            <a:off x="66675" y="0"/>
            <a:ext cx="1790700" cy="6886575"/>
          </a:xfrm>
          <a:prstGeom prst="rect">
            <a:avLst/>
          </a:prstGeom>
          <a:noFill/>
          <a:ln w="9525">
            <a:noFill/>
            <a:miter lim="800000"/>
            <a:headEnd/>
            <a:tailEnd/>
          </a:ln>
        </p:spPr>
      </p:pic>
      <p:pic>
        <p:nvPicPr>
          <p:cNvPr id="6151" name="Picture 62" descr="card2"/>
          <p:cNvPicPr>
            <a:picLocks noChangeAspect="1" noChangeArrowheads="1"/>
          </p:cNvPicPr>
          <p:nvPr/>
        </p:nvPicPr>
        <p:blipFill>
          <a:blip r:embed="rId3" cstate="print"/>
          <a:srcRect l="81328" r="6224"/>
          <a:stretch>
            <a:fillRect/>
          </a:stretch>
        </p:blipFill>
        <p:spPr bwMode="auto">
          <a:xfrm>
            <a:off x="71438" y="0"/>
            <a:ext cx="1143000" cy="6886575"/>
          </a:xfrm>
          <a:prstGeom prst="rect">
            <a:avLst/>
          </a:prstGeom>
          <a:noFill/>
          <a:ln w="9525">
            <a:noFill/>
            <a:miter lim="800000"/>
            <a:headEnd/>
            <a:tailEnd/>
          </a:ln>
        </p:spPr>
      </p:pic>
      <p:pic>
        <p:nvPicPr>
          <p:cNvPr id="6152" name="Picture 63" descr="card1"/>
          <p:cNvPicPr>
            <a:picLocks noChangeAspect="1" noChangeArrowheads="1"/>
          </p:cNvPicPr>
          <p:nvPr/>
        </p:nvPicPr>
        <p:blipFill>
          <a:blip r:embed="rId4" cstate="print"/>
          <a:srcRect l="82158" r="8714"/>
          <a:stretch>
            <a:fillRect/>
          </a:stretch>
        </p:blipFill>
        <p:spPr bwMode="auto">
          <a:xfrm>
            <a:off x="71438" y="0"/>
            <a:ext cx="838200" cy="6886575"/>
          </a:xfrm>
          <a:prstGeom prst="rect">
            <a:avLst/>
          </a:prstGeom>
          <a:noFill/>
          <a:ln w="9525">
            <a:noFill/>
            <a:miter lim="800000"/>
            <a:headEnd/>
            <a:tailEnd/>
          </a:ln>
        </p:spPr>
      </p:pic>
      <p:sp>
        <p:nvSpPr>
          <p:cNvPr id="6155" name="Rectangle 14"/>
          <p:cNvSpPr>
            <a:spLocks noChangeArrowheads="1"/>
          </p:cNvSpPr>
          <p:nvPr/>
        </p:nvSpPr>
        <p:spPr bwMode="auto">
          <a:xfrm>
            <a:off x="6092825"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6156" name="Rectangle 17"/>
          <p:cNvSpPr>
            <a:spLocks noChangeArrowheads="1"/>
          </p:cNvSpPr>
          <p:nvPr/>
        </p:nvSpPr>
        <p:spPr bwMode="auto">
          <a:xfrm>
            <a:off x="2357438"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15361" name="Rectangle 1"/>
          <p:cNvSpPr>
            <a:spLocks noChangeArrowheads="1"/>
          </p:cNvSpPr>
          <p:nvPr/>
        </p:nvSpPr>
        <p:spPr bwMode="auto">
          <a:xfrm>
            <a:off x="1804960" y="301068"/>
            <a:ext cx="642941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rPr>
              <a:t>مستويات</a:t>
            </a:r>
            <a:r>
              <a:rPr kumimoji="0" lang="ar-SA" sz="3200" b="0" i="0" strike="noStrike" cap="none" normalizeH="0" dirty="0" smtClean="0">
                <a:ln>
                  <a:noFill/>
                </a:ln>
                <a:solidFill>
                  <a:schemeClr val="accent2">
                    <a:lumMod val="50000"/>
                  </a:schemeClr>
                </a:solidFill>
                <a:effectLst/>
                <a:latin typeface="Arial" pitchFamily="34" charset="0"/>
                <a:cs typeface="Arial" pitchFamily="34" charset="0"/>
              </a:rPr>
              <a:t> الاتصال في بيئة العمل</a:t>
            </a:r>
            <a:endPar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endParaRPr>
          </a:p>
        </p:txBody>
      </p:sp>
      <p:sp>
        <p:nvSpPr>
          <p:cNvPr id="2" name="عنصر نائب للمحتوى 1"/>
          <p:cNvSpPr>
            <a:spLocks noGrp="1"/>
          </p:cNvSpPr>
          <p:nvPr>
            <p:ph idx="1"/>
          </p:nvPr>
        </p:nvSpPr>
        <p:spPr>
          <a:xfrm>
            <a:off x="1214438" y="1472406"/>
            <a:ext cx="7472362" cy="3294857"/>
          </a:xfrm>
        </p:spPr>
        <p:txBody>
          <a:bodyPr/>
          <a:lstStyle/>
          <a:p>
            <a:pPr marL="0" indent="0" algn="r" rtl="1">
              <a:lnSpc>
                <a:spcPct val="150000"/>
              </a:lnSpc>
              <a:buNone/>
            </a:pPr>
            <a:r>
              <a:rPr lang="ar-SA" sz="2800" dirty="0" smtClean="0">
                <a:solidFill>
                  <a:schemeClr val="bg2"/>
                </a:solidFill>
              </a:rPr>
              <a:t>4. الاتصال مع العملاء.</a:t>
            </a:r>
          </a:p>
        </p:txBody>
      </p:sp>
      <p:pic>
        <p:nvPicPr>
          <p:cNvPr id="4" name="Picture 3"/>
          <p:cNvPicPr>
            <a:picLocks noChangeAspect="1"/>
          </p:cNvPicPr>
          <p:nvPr/>
        </p:nvPicPr>
        <p:blipFill>
          <a:blip r:embed="rId8"/>
          <a:stretch>
            <a:fillRect/>
          </a:stretch>
        </p:blipFill>
        <p:spPr>
          <a:xfrm>
            <a:off x="2857500" y="2132856"/>
            <a:ext cx="3010644" cy="3010644"/>
          </a:xfrm>
          <a:prstGeom prst="rect">
            <a:avLst/>
          </a:prstGeom>
        </p:spPr>
      </p:pic>
    </p:spTree>
    <p:extLst>
      <p:ext uri="{BB962C8B-B14F-4D97-AF65-F5344CB8AC3E}">
        <p14:creationId xmlns:p14="http://schemas.microsoft.com/office/powerpoint/2010/main" val="5378564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 calcmode="lin" valueType="num">
                                      <p:cBhvr additive="base">
                                        <p:cTn id="7" dur="500" fill="hold"/>
                                        <p:tgtEl>
                                          <p:spTgt spid="1536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6147"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6148" name="Picture 59" descr="Untitled-6"/>
          <p:cNvPicPr>
            <a:picLocks noChangeAspect="1" noChangeArrowheads="1"/>
          </p:cNvPicPr>
          <p:nvPr/>
        </p:nvPicPr>
        <p:blipFill>
          <a:blip r:embed="rId5" cstate="print"/>
          <a:srcRect/>
          <a:stretch>
            <a:fillRect/>
          </a:stretch>
        </p:blipFill>
        <p:spPr bwMode="auto">
          <a:xfrm>
            <a:off x="-142875" y="0"/>
            <a:ext cx="9182100" cy="6886575"/>
          </a:xfrm>
          <a:prstGeom prst="rect">
            <a:avLst/>
          </a:prstGeom>
          <a:noFill/>
          <a:ln w="9525">
            <a:noFill/>
            <a:miter lim="800000"/>
            <a:headEnd/>
            <a:tailEnd/>
          </a:ln>
        </p:spPr>
      </p:pic>
      <p:pic>
        <p:nvPicPr>
          <p:cNvPr id="6149" name="Picture 60" descr="card5"/>
          <p:cNvPicPr>
            <a:picLocks noChangeAspect="1" noChangeArrowheads="1"/>
          </p:cNvPicPr>
          <p:nvPr/>
        </p:nvPicPr>
        <p:blipFill>
          <a:blip r:embed="rId6" cstate="print"/>
          <a:srcRect/>
          <a:stretch>
            <a:fillRect/>
          </a:stretch>
        </p:blipFill>
        <p:spPr bwMode="auto">
          <a:xfrm>
            <a:off x="214282" y="-24"/>
            <a:ext cx="9182100" cy="6886575"/>
          </a:xfrm>
          <a:prstGeom prst="rect">
            <a:avLst/>
          </a:prstGeom>
          <a:noFill/>
          <a:ln w="9525">
            <a:noFill/>
            <a:miter lim="800000"/>
            <a:headEnd/>
            <a:tailEnd/>
          </a:ln>
        </p:spPr>
      </p:pic>
      <p:pic>
        <p:nvPicPr>
          <p:cNvPr id="6150" name="Picture 61" descr="card4"/>
          <p:cNvPicPr>
            <a:picLocks noChangeAspect="1" noChangeArrowheads="1"/>
          </p:cNvPicPr>
          <p:nvPr/>
        </p:nvPicPr>
        <p:blipFill>
          <a:blip r:embed="rId7" cstate="print"/>
          <a:srcRect l="80498"/>
          <a:stretch>
            <a:fillRect/>
          </a:stretch>
        </p:blipFill>
        <p:spPr bwMode="auto">
          <a:xfrm>
            <a:off x="66675" y="0"/>
            <a:ext cx="1790700" cy="6886575"/>
          </a:xfrm>
          <a:prstGeom prst="rect">
            <a:avLst/>
          </a:prstGeom>
          <a:noFill/>
          <a:ln w="9525">
            <a:noFill/>
            <a:miter lim="800000"/>
            <a:headEnd/>
            <a:tailEnd/>
          </a:ln>
        </p:spPr>
      </p:pic>
      <p:pic>
        <p:nvPicPr>
          <p:cNvPr id="6151" name="Picture 62" descr="card2"/>
          <p:cNvPicPr>
            <a:picLocks noChangeAspect="1" noChangeArrowheads="1"/>
          </p:cNvPicPr>
          <p:nvPr/>
        </p:nvPicPr>
        <p:blipFill>
          <a:blip r:embed="rId3" cstate="print"/>
          <a:srcRect l="81328" r="6224"/>
          <a:stretch>
            <a:fillRect/>
          </a:stretch>
        </p:blipFill>
        <p:spPr bwMode="auto">
          <a:xfrm>
            <a:off x="71438" y="0"/>
            <a:ext cx="1143000" cy="6886575"/>
          </a:xfrm>
          <a:prstGeom prst="rect">
            <a:avLst/>
          </a:prstGeom>
          <a:noFill/>
          <a:ln w="9525">
            <a:noFill/>
            <a:miter lim="800000"/>
            <a:headEnd/>
            <a:tailEnd/>
          </a:ln>
        </p:spPr>
      </p:pic>
      <p:pic>
        <p:nvPicPr>
          <p:cNvPr id="6152" name="Picture 63" descr="card1"/>
          <p:cNvPicPr>
            <a:picLocks noChangeAspect="1" noChangeArrowheads="1"/>
          </p:cNvPicPr>
          <p:nvPr/>
        </p:nvPicPr>
        <p:blipFill>
          <a:blip r:embed="rId4" cstate="print"/>
          <a:srcRect l="82158" r="8714"/>
          <a:stretch>
            <a:fillRect/>
          </a:stretch>
        </p:blipFill>
        <p:spPr bwMode="auto">
          <a:xfrm>
            <a:off x="71438" y="0"/>
            <a:ext cx="838200" cy="6886575"/>
          </a:xfrm>
          <a:prstGeom prst="rect">
            <a:avLst/>
          </a:prstGeom>
          <a:noFill/>
          <a:ln w="9525">
            <a:noFill/>
            <a:miter lim="800000"/>
            <a:headEnd/>
            <a:tailEnd/>
          </a:ln>
        </p:spPr>
      </p:pic>
      <p:sp>
        <p:nvSpPr>
          <p:cNvPr id="6155" name="Rectangle 14"/>
          <p:cNvSpPr>
            <a:spLocks noChangeArrowheads="1"/>
          </p:cNvSpPr>
          <p:nvPr/>
        </p:nvSpPr>
        <p:spPr bwMode="auto">
          <a:xfrm>
            <a:off x="6092825"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6156" name="Rectangle 17"/>
          <p:cNvSpPr>
            <a:spLocks noChangeArrowheads="1"/>
          </p:cNvSpPr>
          <p:nvPr/>
        </p:nvSpPr>
        <p:spPr bwMode="auto">
          <a:xfrm>
            <a:off x="2357438" y="13017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15361" name="Rectangle 1"/>
          <p:cNvSpPr>
            <a:spLocks noChangeArrowheads="1"/>
          </p:cNvSpPr>
          <p:nvPr/>
        </p:nvSpPr>
        <p:spPr bwMode="auto">
          <a:xfrm>
            <a:off x="1804960" y="301068"/>
            <a:ext cx="642941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rPr>
              <a:t>مستويات</a:t>
            </a:r>
            <a:r>
              <a:rPr kumimoji="0" lang="ar-SA" sz="3200" b="0" i="0" strike="noStrike" cap="none" normalizeH="0" dirty="0" smtClean="0">
                <a:ln>
                  <a:noFill/>
                </a:ln>
                <a:solidFill>
                  <a:schemeClr val="accent2">
                    <a:lumMod val="50000"/>
                  </a:schemeClr>
                </a:solidFill>
                <a:effectLst/>
                <a:latin typeface="Arial" pitchFamily="34" charset="0"/>
                <a:cs typeface="Arial" pitchFamily="34" charset="0"/>
              </a:rPr>
              <a:t> الاتصال في بيئة العمل</a:t>
            </a:r>
            <a:endParaRPr kumimoji="0" lang="ar-SA" sz="3200" b="0" i="0" strike="noStrike" cap="none" normalizeH="0" baseline="0" dirty="0" smtClean="0">
              <a:ln>
                <a:noFill/>
              </a:ln>
              <a:solidFill>
                <a:schemeClr val="accent2">
                  <a:lumMod val="50000"/>
                </a:schemeClr>
              </a:solidFill>
              <a:effectLst/>
              <a:latin typeface="Arial" pitchFamily="34" charset="0"/>
              <a:cs typeface="Arial" pitchFamily="34" charset="0"/>
            </a:endParaRPr>
          </a:p>
        </p:txBody>
      </p:sp>
      <p:sp>
        <p:nvSpPr>
          <p:cNvPr id="2" name="عنصر نائب للمحتوى 1"/>
          <p:cNvSpPr>
            <a:spLocks noGrp="1"/>
          </p:cNvSpPr>
          <p:nvPr>
            <p:ph idx="1"/>
          </p:nvPr>
        </p:nvSpPr>
        <p:spPr>
          <a:xfrm>
            <a:off x="1214438" y="1472406"/>
            <a:ext cx="7472362" cy="3294857"/>
          </a:xfrm>
        </p:spPr>
        <p:txBody>
          <a:bodyPr/>
          <a:lstStyle/>
          <a:p>
            <a:pPr marL="0" indent="0" algn="r" rtl="1">
              <a:lnSpc>
                <a:spcPct val="150000"/>
              </a:lnSpc>
              <a:buNone/>
            </a:pPr>
            <a:endParaRPr lang="ar-SA" sz="2800" dirty="0" smtClean="0">
              <a:solidFill>
                <a:schemeClr val="bg2"/>
              </a:solidFill>
            </a:endParaRPr>
          </a:p>
          <a:p>
            <a:pPr marL="0" indent="0" algn="r" rtl="1">
              <a:lnSpc>
                <a:spcPct val="150000"/>
              </a:lnSpc>
              <a:buNone/>
            </a:pPr>
            <a:r>
              <a:rPr lang="en-US" sz="2800" dirty="0" smtClean="0">
                <a:solidFill>
                  <a:schemeClr val="bg2"/>
                </a:solidFill>
              </a:rPr>
              <a:t>5. </a:t>
            </a:r>
            <a:r>
              <a:rPr lang="ar-SA" sz="2800" dirty="0" smtClean="0">
                <a:solidFill>
                  <a:schemeClr val="bg2"/>
                </a:solidFill>
              </a:rPr>
              <a:t>الاتصال مع البيئة الخارجية.</a:t>
            </a:r>
            <a:endParaRPr lang="ar-SA" sz="2800" dirty="0">
              <a:solidFill>
                <a:schemeClr val="bg2"/>
              </a:solidFill>
            </a:endParaRPr>
          </a:p>
        </p:txBody>
      </p:sp>
      <p:pic>
        <p:nvPicPr>
          <p:cNvPr id="5" name="Picture 4"/>
          <p:cNvPicPr>
            <a:picLocks noChangeAspect="1"/>
          </p:cNvPicPr>
          <p:nvPr/>
        </p:nvPicPr>
        <p:blipFill>
          <a:blip r:embed="rId8"/>
          <a:stretch>
            <a:fillRect/>
          </a:stretch>
        </p:blipFill>
        <p:spPr>
          <a:xfrm>
            <a:off x="2627784" y="2861221"/>
            <a:ext cx="2076822" cy="2076822"/>
          </a:xfrm>
          <a:prstGeom prst="rect">
            <a:avLst/>
          </a:prstGeom>
        </p:spPr>
      </p:pic>
    </p:spTree>
    <p:extLst>
      <p:ext uri="{BB962C8B-B14F-4D97-AF65-F5344CB8AC3E}">
        <p14:creationId xmlns:p14="http://schemas.microsoft.com/office/powerpoint/2010/main" val="35432658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 calcmode="lin" valueType="num">
                                      <p:cBhvr additive="base">
                                        <p:cTn id="7" dur="500" fill="hold"/>
                                        <p:tgtEl>
                                          <p:spTgt spid="1536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down)">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7" descr="card2"/>
          <p:cNvPicPr>
            <a:picLocks noChangeAspect="1" noChangeArrowheads="1"/>
          </p:cNvPicPr>
          <p:nvPr/>
        </p:nvPicPr>
        <p:blipFill>
          <a:blip r:embed="rId3" cstate="print"/>
          <a:srcRect/>
          <a:stretch>
            <a:fillRect/>
          </a:stretch>
        </p:blipFill>
        <p:spPr bwMode="auto">
          <a:xfrm>
            <a:off x="747713" y="0"/>
            <a:ext cx="9182100" cy="6886575"/>
          </a:xfrm>
          <a:prstGeom prst="rect">
            <a:avLst/>
          </a:prstGeom>
          <a:noFill/>
          <a:ln w="9525">
            <a:noFill/>
            <a:miter lim="800000"/>
            <a:headEnd/>
            <a:tailEnd/>
          </a:ln>
        </p:spPr>
      </p:pic>
      <p:pic>
        <p:nvPicPr>
          <p:cNvPr id="7171" name="Picture 98" descr="card1"/>
          <p:cNvPicPr>
            <a:picLocks noChangeAspect="1" noChangeArrowheads="1"/>
          </p:cNvPicPr>
          <p:nvPr/>
        </p:nvPicPr>
        <p:blipFill>
          <a:blip r:embed="rId4" cstate="print"/>
          <a:srcRect/>
          <a:stretch>
            <a:fillRect/>
          </a:stretch>
        </p:blipFill>
        <p:spPr bwMode="auto">
          <a:xfrm>
            <a:off x="857250" y="0"/>
            <a:ext cx="9182100" cy="6886575"/>
          </a:xfrm>
          <a:prstGeom prst="rect">
            <a:avLst/>
          </a:prstGeom>
          <a:noFill/>
          <a:ln w="9525">
            <a:noFill/>
            <a:miter lim="800000"/>
            <a:headEnd/>
            <a:tailEnd/>
          </a:ln>
        </p:spPr>
      </p:pic>
      <p:pic>
        <p:nvPicPr>
          <p:cNvPr id="7172" name="Picture 34" descr="Untitled-6"/>
          <p:cNvPicPr>
            <a:picLocks noChangeAspect="1" noChangeArrowheads="1"/>
          </p:cNvPicPr>
          <p:nvPr/>
        </p:nvPicPr>
        <p:blipFill>
          <a:blip r:embed="rId5" cstate="print"/>
          <a:srcRect/>
          <a:stretch>
            <a:fillRect/>
          </a:stretch>
        </p:blipFill>
        <p:spPr bwMode="auto">
          <a:xfrm>
            <a:off x="-101494" y="30584"/>
            <a:ext cx="9182100" cy="6886575"/>
          </a:xfrm>
          <a:prstGeom prst="rect">
            <a:avLst/>
          </a:prstGeom>
          <a:noFill/>
          <a:ln w="9525">
            <a:noFill/>
            <a:miter lim="800000"/>
            <a:headEnd/>
            <a:tailEnd/>
          </a:ln>
        </p:spPr>
      </p:pic>
      <p:pic>
        <p:nvPicPr>
          <p:cNvPr id="7173" name="Picture 35" descr="card5"/>
          <p:cNvPicPr>
            <a:picLocks noChangeAspect="1" noChangeArrowheads="1"/>
          </p:cNvPicPr>
          <p:nvPr/>
        </p:nvPicPr>
        <p:blipFill>
          <a:blip r:embed="rId6" cstate="print"/>
          <a:srcRect l="82158"/>
          <a:stretch>
            <a:fillRect/>
          </a:stretch>
        </p:blipFill>
        <p:spPr bwMode="auto">
          <a:xfrm>
            <a:off x="76200" y="-28575"/>
            <a:ext cx="1638300" cy="6886575"/>
          </a:xfrm>
          <a:prstGeom prst="rect">
            <a:avLst/>
          </a:prstGeom>
          <a:noFill/>
          <a:ln w="9525">
            <a:noFill/>
            <a:miter lim="800000"/>
            <a:headEnd/>
            <a:tailEnd/>
          </a:ln>
        </p:spPr>
      </p:pic>
      <p:pic>
        <p:nvPicPr>
          <p:cNvPr id="7174" name="Picture 36" descr="card4"/>
          <p:cNvPicPr>
            <a:picLocks noChangeAspect="1" noChangeArrowheads="1"/>
          </p:cNvPicPr>
          <p:nvPr/>
        </p:nvPicPr>
        <p:blipFill>
          <a:blip r:embed="rId7" cstate="print"/>
          <a:srcRect l="82158"/>
          <a:stretch>
            <a:fillRect/>
          </a:stretch>
        </p:blipFill>
        <p:spPr bwMode="auto">
          <a:xfrm>
            <a:off x="76200" y="0"/>
            <a:ext cx="1638300" cy="6886575"/>
          </a:xfrm>
          <a:prstGeom prst="rect">
            <a:avLst/>
          </a:prstGeom>
          <a:noFill/>
          <a:ln w="9525">
            <a:noFill/>
            <a:miter lim="800000"/>
            <a:headEnd/>
            <a:tailEnd/>
          </a:ln>
        </p:spPr>
      </p:pic>
      <p:pic>
        <p:nvPicPr>
          <p:cNvPr id="7175" name="Picture 37" descr="card2"/>
          <p:cNvPicPr>
            <a:picLocks noChangeAspect="1" noChangeArrowheads="1"/>
          </p:cNvPicPr>
          <p:nvPr/>
        </p:nvPicPr>
        <p:blipFill>
          <a:blip r:embed="rId3" cstate="print"/>
          <a:srcRect l="82988" r="6224"/>
          <a:stretch>
            <a:fillRect/>
          </a:stretch>
        </p:blipFill>
        <p:spPr bwMode="auto">
          <a:xfrm>
            <a:off x="76200" y="0"/>
            <a:ext cx="990600" cy="6886575"/>
          </a:xfrm>
          <a:prstGeom prst="rect">
            <a:avLst/>
          </a:prstGeom>
          <a:noFill/>
          <a:ln w="9525">
            <a:noFill/>
            <a:miter lim="800000"/>
            <a:headEnd/>
            <a:tailEnd/>
          </a:ln>
        </p:spPr>
      </p:pic>
      <p:pic>
        <p:nvPicPr>
          <p:cNvPr id="7176" name="Picture 38" descr="card1"/>
          <p:cNvPicPr>
            <a:picLocks noChangeAspect="1" noChangeArrowheads="1"/>
          </p:cNvPicPr>
          <p:nvPr/>
        </p:nvPicPr>
        <p:blipFill>
          <a:blip r:embed="rId4" cstate="print"/>
          <a:srcRect l="83818" r="8714"/>
          <a:stretch>
            <a:fillRect/>
          </a:stretch>
        </p:blipFill>
        <p:spPr bwMode="auto">
          <a:xfrm>
            <a:off x="76200" y="0"/>
            <a:ext cx="685800" cy="6886575"/>
          </a:xfrm>
          <a:prstGeom prst="rect">
            <a:avLst/>
          </a:prstGeom>
          <a:noFill/>
          <a:ln w="9525">
            <a:noFill/>
            <a:miter lim="800000"/>
            <a:headEnd/>
            <a:tailEnd/>
          </a:ln>
        </p:spPr>
      </p:pic>
      <p:sp>
        <p:nvSpPr>
          <p:cNvPr id="7179" name="Rectangle 15"/>
          <p:cNvSpPr>
            <a:spLocks noChangeArrowheads="1"/>
          </p:cNvSpPr>
          <p:nvPr/>
        </p:nvSpPr>
        <p:spPr bwMode="auto">
          <a:xfrm>
            <a:off x="4000500" y="1873250"/>
            <a:ext cx="1857375" cy="341313"/>
          </a:xfrm>
          <a:prstGeom prst="rect">
            <a:avLst/>
          </a:prstGeom>
          <a:noFill/>
          <a:ln w="9525" algn="ctr">
            <a:noFill/>
            <a:round/>
            <a:headEnd/>
            <a:tailEnd/>
          </a:ln>
        </p:spPr>
        <p:txBody>
          <a:bodyPr/>
          <a:lstStyle/>
          <a:p>
            <a:pPr algn="ctr" rtl="0"/>
            <a:endParaRPr lang="ar-SA" b="1" dirty="0">
              <a:solidFill>
                <a:srgbClr val="002060"/>
              </a:solidFill>
              <a:cs typeface="Traditional Arabic" pitchFamily="2" charset="-78"/>
            </a:endParaRPr>
          </a:p>
        </p:txBody>
      </p:sp>
      <p:sp>
        <p:nvSpPr>
          <p:cNvPr id="12" name="عنوان 11"/>
          <p:cNvSpPr>
            <a:spLocks noGrp="1"/>
          </p:cNvSpPr>
          <p:nvPr>
            <p:ph type="title"/>
          </p:nvPr>
        </p:nvSpPr>
        <p:spPr/>
        <p:txBody>
          <a:bodyPr/>
          <a:lstStyle/>
          <a:p>
            <a:r>
              <a:rPr lang="ar-SA" sz="2800" b="1" dirty="0" smtClean="0">
                <a:solidFill>
                  <a:schemeClr val="accent4"/>
                </a:solidFill>
              </a:rPr>
              <a:t>مهارات التقدم للوظيفة</a:t>
            </a:r>
            <a:endParaRPr lang="ar-SA" sz="2800" b="1" dirty="0">
              <a:solidFill>
                <a:schemeClr val="accent4"/>
              </a:solidFill>
            </a:endParaRPr>
          </a:p>
        </p:txBody>
      </p:sp>
      <p:sp>
        <p:nvSpPr>
          <p:cNvPr id="13" name="عنصر نائب للمحتوى 12"/>
          <p:cNvSpPr>
            <a:spLocks noGrp="1"/>
          </p:cNvSpPr>
          <p:nvPr>
            <p:ph idx="1"/>
          </p:nvPr>
        </p:nvSpPr>
        <p:spPr>
          <a:xfrm>
            <a:off x="1259632" y="1628800"/>
            <a:ext cx="7427168" cy="2808312"/>
          </a:xfrm>
        </p:spPr>
        <p:txBody>
          <a:bodyPr/>
          <a:lstStyle/>
          <a:p>
            <a:pPr algn="r" rtl="1">
              <a:lnSpc>
                <a:spcPct val="150000"/>
              </a:lnSpc>
            </a:pPr>
            <a:r>
              <a:rPr lang="ar-SA" sz="2800" b="1" dirty="0" smtClean="0">
                <a:solidFill>
                  <a:schemeClr val="bg2">
                    <a:lumMod val="65000"/>
                    <a:lumOff val="35000"/>
                  </a:schemeClr>
                </a:solidFill>
              </a:rPr>
              <a:t>أولاً: كتابة السيرة الذاتية</a:t>
            </a:r>
            <a:endParaRPr lang="en-US" sz="2800" b="1" dirty="0" smtClean="0">
              <a:solidFill>
                <a:schemeClr val="bg2">
                  <a:lumMod val="65000"/>
                  <a:lumOff val="35000"/>
                </a:schemeClr>
              </a:solidFill>
            </a:endParaRPr>
          </a:p>
          <a:p>
            <a:pPr algn="r" rtl="1">
              <a:lnSpc>
                <a:spcPct val="150000"/>
              </a:lnSpc>
            </a:pPr>
            <a:r>
              <a:rPr lang="ar-SA" sz="2800" b="1" dirty="0" smtClean="0">
                <a:solidFill>
                  <a:schemeClr val="bg2">
                    <a:lumMod val="65000"/>
                    <a:lumOff val="35000"/>
                  </a:schemeClr>
                </a:solidFill>
              </a:rPr>
              <a:t>ثانيا: كتابة خطاب التقديم</a:t>
            </a:r>
          </a:p>
          <a:p>
            <a:pPr algn="r" rtl="1">
              <a:lnSpc>
                <a:spcPct val="150000"/>
              </a:lnSpc>
            </a:pPr>
            <a:r>
              <a:rPr lang="ar-SA" sz="2800" b="1" dirty="0">
                <a:solidFill>
                  <a:schemeClr val="bg2">
                    <a:lumMod val="65000"/>
                    <a:lumOff val="35000"/>
                  </a:schemeClr>
                </a:solidFill>
              </a:rPr>
              <a:t>ثالثاً: اجتياز المقابلة </a:t>
            </a:r>
            <a:r>
              <a:rPr lang="ar-SA" sz="2800" b="1" dirty="0" smtClean="0">
                <a:solidFill>
                  <a:schemeClr val="bg2">
                    <a:lumMod val="65000"/>
                    <a:lumOff val="35000"/>
                  </a:schemeClr>
                </a:solidFill>
              </a:rPr>
              <a:t>الشخصية</a:t>
            </a:r>
          </a:p>
        </p:txBody>
      </p:sp>
      <p:pic>
        <p:nvPicPr>
          <p:cNvPr id="20" name="صورة 19"/>
          <p:cNvPicPr/>
          <p:nvPr/>
        </p:nvPicPr>
        <p:blipFill rotWithShape="1">
          <a:blip r:embed="rId8" cstate="print">
            <a:extLst>
              <a:ext uri="{28A0092B-C50C-407E-A947-70E740481C1C}">
                <a14:useLocalDpi xmlns:a14="http://schemas.microsoft.com/office/drawing/2010/main" val="0"/>
              </a:ext>
            </a:extLst>
          </a:blip>
          <a:srcRect l="52932" t="73755" r="27932" b="2989"/>
          <a:stretch/>
        </p:blipFill>
        <p:spPr bwMode="auto">
          <a:xfrm>
            <a:off x="2191544" y="2370210"/>
            <a:ext cx="2281436" cy="1178406"/>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wipe(down)">
                                      <p:cBhvr>
                                        <p:cTn id="13" dur="500"/>
                                        <p:tgtEl>
                                          <p:spTgt spid="1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3">
                                            <p:txEl>
                                              <p:pRg st="1" end="1"/>
                                            </p:txEl>
                                          </p:spTgt>
                                        </p:tgtEl>
                                        <p:attrNameLst>
                                          <p:attrName>style.visibility</p:attrName>
                                        </p:attrNameLst>
                                      </p:cBhvr>
                                      <p:to>
                                        <p:strVal val="visible"/>
                                      </p:to>
                                    </p:set>
                                    <p:animEffect transition="in" filter="wipe(down)">
                                      <p:cBhvr>
                                        <p:cTn id="18" dur="500"/>
                                        <p:tgtEl>
                                          <p:spTgt spid="1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animEffect transition="in" filter="wipe(down)">
                                      <p:cBhvr>
                                        <p:cTn id="23" dur="5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Lst>
  </p:timing>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75BBFE007ADE742B97D4D2CD9082521" ma:contentTypeVersion="0" ma:contentTypeDescription="Create a new document." ma:contentTypeScope="" ma:versionID="b703a111c503d098d347d3f19b611df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718C893-D6A3-428D-AF38-B2A7086B4A8B}">
  <ds:schemaRefs>
    <ds:schemaRef ds:uri="http://schemas.microsoft.com/sharepoint/v3/contenttype/forms"/>
  </ds:schemaRefs>
</ds:datastoreItem>
</file>

<file path=customXml/itemProps2.xml><?xml version="1.0" encoding="utf-8"?>
<ds:datastoreItem xmlns:ds="http://schemas.openxmlformats.org/officeDocument/2006/customXml" ds:itemID="{D33C5C3D-23F2-47A7-8E14-C53D15A502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BE77921-96C2-4797-B285-8EBA8051F179}">
  <ds:schemaRefs>
    <ds:schemaRef ds:uri="http://schemas.microsoft.com/office/2006/metadata/properties"/>
    <ds:schemaRef ds:uri="http://purl.org/dc/elements/1.1/"/>
    <ds:schemaRef ds:uri="http://schemas.microsoft.com/office/2006/documentManagement/types"/>
    <ds:schemaRef ds:uri="http://purl.org/dc/dcmitype/"/>
    <ds:schemaRef ds:uri="http://purl.org/dc/terms/"/>
    <ds:schemaRef ds:uri="http://schemas.openxmlformats.org/package/2006/metadata/core-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17030</TotalTime>
  <Words>1005</Words>
  <Application>Microsoft Office PowerPoint</Application>
  <PresentationFormat>On-screen Show (4:3)</PresentationFormat>
  <Paragraphs>226</Paragraphs>
  <Slides>36</Slides>
  <Notes>16</Notes>
  <HiddenSlides>9</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AL-Mateen</vt:lpstr>
      <vt:lpstr>AL-Mohanad Bold</vt:lpstr>
      <vt:lpstr>Arial</vt:lpstr>
      <vt:lpstr>Majalla UI</vt:lpstr>
      <vt:lpstr>Traditional Arabic</vt:lpstr>
      <vt:lpstr>Verdana</vt:lpstr>
      <vt:lpstr>Wingdings 2</vt:lpstr>
      <vt:lpstr>Default Design</vt:lpstr>
      <vt:lpstr>PowerPoint Presentation</vt:lpstr>
      <vt:lpstr>المحتويات</vt:lpstr>
      <vt:lpstr>أقسام الاتصال في بيئة العمل</vt:lpstr>
      <vt:lpstr>PowerPoint Presentation</vt:lpstr>
      <vt:lpstr>PowerPoint Presentation</vt:lpstr>
      <vt:lpstr>PowerPoint Presentation</vt:lpstr>
      <vt:lpstr>PowerPoint Presentation</vt:lpstr>
      <vt:lpstr>PowerPoint Presentation</vt:lpstr>
      <vt:lpstr>مهارات التقدم للوظيفة</vt:lpstr>
      <vt:lpstr>PowerPoint Presentation</vt:lpstr>
      <vt:lpstr>PowerPoint Presentation</vt:lpstr>
      <vt:lpstr> </vt:lpstr>
      <vt:lpstr>كيفية كتابة سيرة ذاتية ناجحة؟</vt:lpstr>
      <vt:lpstr>PowerPoint Presentation</vt:lpstr>
      <vt:lpstr>أخطاء ينبغي أن نتفادها للحصول على سيرة ذاتية احترافية</vt:lpstr>
      <vt:lpstr>تابع أخطاء ينبغي أن نتفادها للحصول  على سيرة ذاتية احترافية</vt:lpstr>
      <vt:lpstr>تابع أخطاء ينبغي أن نتفادها للحصول  على سيرة ذاتية احترافية </vt:lpstr>
      <vt:lpstr>PowerPoint Presentation</vt:lpstr>
      <vt:lpstr>PowerPoint Presentation</vt:lpstr>
      <vt:lpstr>ثانياً: كتابة خطاب التقديم</vt:lpstr>
      <vt:lpstr>كيف تكتب خطاب التقديم؟؟</vt:lpstr>
      <vt:lpstr>PowerPoint Presentation</vt:lpstr>
      <vt:lpstr>PowerPoint Presentation</vt:lpstr>
      <vt:lpstr>المشروع الثاني خمس درجات</vt:lpstr>
      <vt:lpstr>مثال لمقابلة</vt:lpstr>
      <vt:lpstr>PowerPoint Presentation</vt:lpstr>
      <vt:lpstr>PowerPoint Presentation</vt:lpstr>
      <vt:lpstr>ثالثاً: اجتياز المقابلات الشخصية </vt:lpstr>
      <vt:lpstr>الاستعداد للمقابلة الشخصية</vt:lpstr>
      <vt:lpstr>تمرين المقابلة الشخصية ( 1) المطلوب : كل مجموعة تختار شركة ، ثم تطرح وظيفة شاغرة . ثم تختار كل مجموعة شخصاً منها يتم مقابلته في المجموعة الأخرى . وقت الاعداد ( 3 ) دقائـــــــــــق وقت المقابلـــــــة ( 3 ) دقائـــــــــــق </vt:lpstr>
      <vt:lpstr>استعد للمقابلة التالية (تمثيل أدوار) الغـــرض:  تدريبك على القيام بدور ممثل المنظمة فى المقابلة ، ودور من يتقدم لشغل الوظيفة ، وبالتالى تستطيع أن تكون ذا مهارة عالية فى المقابلة فى كل من الدورين. الإجـــراءات: (1)  يتم تكوين مجموعات من 4 زملاء. (2)  يلعب إثنان من الزملاء دور ممثل المنظمة فى المقابلة، وهما القائمان على المقابلة         (أو يمثلان لجنة المقابلة). (3) يلعب زميل در الشخص الذى يبحث ويرغب فى الوظيفة. (4) يلعب زميل دور "الملاحظ" لما يحدث أثناء المقابلة. (5) يتم الاتفاق على وظيفة يدور حولها تمثيل الأدوار. (6) تبدأ المقابلة وتستغرق حوالى 10 دقائق. (7) يقوم الملاحظ بتدوين نقاط القوة ونقاط الضعف فى كل من لجنة المقابلة والشخص الذى يبحث عن الوظيفة، وذلك أثناء المقابلة ذاتها. (8) بانتهاء تمثيل الأدوار يقوم "الملاحظ" بمصارحة الطرفين بنقاط قوتهما وبنقاط ضعفهما.  (9) يتم مناقشة رأى الملاحظ للاستفادة من هذا الرأى. (10) لمزيد من الاستفادة يتم تدوير الأدوار، وذلك لكى يلعب كل شخص فى المجموعة كافة الأدوار، ولكى يتدرب جميع الأشخاص عليها وتعم الفائدة.       </vt:lpstr>
      <vt:lpstr>أثناء المقابلة الشخصية </vt:lpstr>
      <vt:lpstr>الأسئلة التي يجب أن تتوقعها أثناء المقابلة </vt:lpstr>
      <vt:lpstr>الأسئلة التي يمكن أن تسألها في المقابلة</vt:lpstr>
      <vt:lpstr>اجيب على الأسئلة التالية: 1- كم تتوقع يكون راتبك 2- هل تحب ان تكون ضمن فريق عمل او العمل الفردي  3- حدثني عن نفسك</vt:lpstr>
      <vt:lpstr>بعد انتهاء المقابلة الشخصية</vt:lpstr>
    </vt:vector>
  </TitlesOfParts>
  <Company>clearly presented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Coloured slides template background</dc:title>
  <dc:creator>Presentation Helper</dc:creator>
  <cp:lastModifiedBy>DELL</cp:lastModifiedBy>
  <cp:revision>332</cp:revision>
  <dcterms:modified xsi:type="dcterms:W3CDTF">2016-05-01T10:10:40Z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0x010100C75BBFE007ADE742B97D4D2CD9082521</vt:lpwstr>
  </property>
</Properties>
</file>