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8" r:id="rId9"/>
    <p:sldId id="263" r:id="rId10"/>
    <p:sldId id="264" r:id="rId11"/>
    <p:sldId id="265" r:id="rId12"/>
    <p:sldId id="266" r:id="rId13"/>
    <p:sldId id="267" r:id="rId14"/>
    <p:sldId id="269" r:id="rId15"/>
    <p:sldId id="270" r:id="rId16"/>
    <p:sldId id="271" r:id="rId17"/>
    <p:sldId id="272" r:id="rId18"/>
    <p:sldId id="274" r:id="rId19"/>
    <p:sldId id="275" r:id="rId20"/>
    <p:sldId id="276" r:id="rId21"/>
    <p:sldId id="277" r:id="rId22"/>
    <p:sldId id="278" r:id="rId23"/>
    <p:sldId id="279" r:id="rId24"/>
    <p:sldId id="284" r:id="rId25"/>
    <p:sldId id="285" r:id="rId26"/>
    <p:sldId id="282" r:id="rId27"/>
    <p:sldId id="283" r:id="rId2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383" autoAdjust="0"/>
    <p:restoredTop sz="94660"/>
  </p:normalViewPr>
  <p:slideViewPr>
    <p:cSldViewPr>
      <p:cViewPr varScale="1">
        <p:scale>
          <a:sx n="71" d="100"/>
          <a:sy n="71" d="100"/>
        </p:scale>
        <p:origin x="-129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30EC4F4-0E0D-4DDC-B860-CEE3A9577EB7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2C278404-2E17-44C9-A54A-58421836680F}">
      <dgm:prSet phldrT="[نص]" custT="1"/>
      <dgm:spPr/>
      <dgm:t>
        <a:bodyPr/>
        <a:lstStyle/>
        <a:p>
          <a:pPr rtl="1"/>
          <a:r>
            <a:rPr lang="ar-SA" sz="3200" dirty="0" smtClean="0"/>
            <a:t>يظهر الاتصال اللفظي المنطوق في</a:t>
          </a:r>
          <a:endParaRPr lang="ar-SA" sz="3200" dirty="0"/>
        </a:p>
      </dgm:t>
    </dgm:pt>
    <dgm:pt modelId="{8E22E8C7-7EDD-49AC-95B0-2848E785E867}" type="parTrans" cxnId="{D51E152D-D639-4520-9FFD-6328AEC95788}">
      <dgm:prSet/>
      <dgm:spPr/>
      <dgm:t>
        <a:bodyPr/>
        <a:lstStyle/>
        <a:p>
          <a:pPr rtl="1"/>
          <a:endParaRPr lang="ar-SA"/>
        </a:p>
      </dgm:t>
    </dgm:pt>
    <dgm:pt modelId="{85493F44-3815-4F2D-AB7C-D7095A6E9B3C}" type="sibTrans" cxnId="{D51E152D-D639-4520-9FFD-6328AEC95788}">
      <dgm:prSet/>
      <dgm:spPr/>
      <dgm:t>
        <a:bodyPr/>
        <a:lstStyle/>
        <a:p>
          <a:pPr rtl="1"/>
          <a:endParaRPr lang="ar-SA"/>
        </a:p>
      </dgm:t>
    </dgm:pt>
    <dgm:pt modelId="{F396F8F9-D72D-41C0-8B63-A35823502EFB}">
      <dgm:prSet phldrT="[نص]" custT="1"/>
      <dgm:spPr/>
      <dgm:t>
        <a:bodyPr/>
        <a:lstStyle/>
        <a:p>
          <a:pPr rtl="1"/>
          <a:r>
            <a:rPr lang="ar-SA" sz="2800" dirty="0" smtClean="0"/>
            <a:t>1-الحوار و النقاشات</a:t>
          </a:r>
          <a:r>
            <a:rPr lang="ar-SA" sz="3200" dirty="0" smtClean="0"/>
            <a:t> </a:t>
          </a:r>
          <a:endParaRPr lang="ar-SA" sz="3200" dirty="0"/>
        </a:p>
      </dgm:t>
    </dgm:pt>
    <dgm:pt modelId="{7B565ABB-D434-42F3-8BCF-BBC1836D2399}" type="parTrans" cxnId="{F8A22D71-4D3C-4D60-92FA-E51E12FC8BDF}">
      <dgm:prSet/>
      <dgm:spPr/>
      <dgm:t>
        <a:bodyPr/>
        <a:lstStyle/>
        <a:p>
          <a:pPr rtl="1"/>
          <a:endParaRPr lang="ar-SA"/>
        </a:p>
      </dgm:t>
    </dgm:pt>
    <dgm:pt modelId="{BFAA252B-94EC-4EE1-BDA3-00484C9C27CD}" type="sibTrans" cxnId="{F8A22D71-4D3C-4D60-92FA-E51E12FC8BDF}">
      <dgm:prSet/>
      <dgm:spPr/>
      <dgm:t>
        <a:bodyPr/>
        <a:lstStyle/>
        <a:p>
          <a:pPr rtl="1"/>
          <a:endParaRPr lang="ar-SA"/>
        </a:p>
      </dgm:t>
    </dgm:pt>
    <dgm:pt modelId="{67BCCE26-302D-4CF9-BDDE-BF81A304F0D3}">
      <dgm:prSet phldrT="[نص]" custT="1"/>
      <dgm:spPr/>
      <dgm:t>
        <a:bodyPr/>
        <a:lstStyle/>
        <a:p>
          <a:pPr rtl="1"/>
          <a:r>
            <a:rPr lang="ar-SA" sz="2400" dirty="0" err="1" smtClean="0"/>
            <a:t>4-</a:t>
          </a:r>
          <a:r>
            <a:rPr lang="ar-SA" sz="2400" dirty="0" smtClean="0"/>
            <a:t> </a:t>
          </a:r>
        </a:p>
        <a:p>
          <a:pPr rtl="1"/>
          <a:r>
            <a:rPr lang="ar-SA" sz="2400" dirty="0" smtClean="0"/>
            <a:t>المحادثات العامة في حياة الناس</a:t>
          </a:r>
          <a:endParaRPr lang="ar-SA" sz="2400" dirty="0"/>
        </a:p>
      </dgm:t>
    </dgm:pt>
    <dgm:pt modelId="{BDF3BFC6-3936-4102-984B-615139175BF0}" type="parTrans" cxnId="{4A0F7E98-8D49-4B65-9444-631CA724840F}">
      <dgm:prSet/>
      <dgm:spPr/>
      <dgm:t>
        <a:bodyPr/>
        <a:lstStyle/>
        <a:p>
          <a:pPr rtl="1"/>
          <a:endParaRPr lang="ar-SA"/>
        </a:p>
      </dgm:t>
    </dgm:pt>
    <dgm:pt modelId="{C50CBA0D-0293-4B00-BF14-7FC80FFD1A6A}" type="sibTrans" cxnId="{4A0F7E98-8D49-4B65-9444-631CA724840F}">
      <dgm:prSet/>
      <dgm:spPr/>
      <dgm:t>
        <a:bodyPr/>
        <a:lstStyle/>
        <a:p>
          <a:pPr rtl="1"/>
          <a:endParaRPr lang="ar-SA"/>
        </a:p>
      </dgm:t>
    </dgm:pt>
    <dgm:pt modelId="{21FB1CC4-FD70-4D6F-87F7-0E7C533470FD}">
      <dgm:prSet phldrT="[نص]" custT="1"/>
      <dgm:spPr/>
      <dgm:t>
        <a:bodyPr/>
        <a:lstStyle/>
        <a:p>
          <a:pPr rtl="1"/>
          <a:r>
            <a:rPr lang="ar-SA" sz="2800" dirty="0" err="1" smtClean="0"/>
            <a:t>3-</a:t>
          </a:r>
          <a:endParaRPr lang="ar-SA" sz="2800" dirty="0" smtClean="0"/>
        </a:p>
        <a:p>
          <a:pPr rtl="1"/>
          <a:r>
            <a:rPr lang="ar-SA" sz="2400" dirty="0" smtClean="0"/>
            <a:t>الاعلام المرئي و المسموع</a:t>
          </a:r>
          <a:endParaRPr lang="ar-SA" sz="2400" dirty="0"/>
        </a:p>
      </dgm:t>
    </dgm:pt>
    <dgm:pt modelId="{BD18FCE5-7726-4A5E-99F8-4958054F0F9A}" type="parTrans" cxnId="{829BDCF4-0FDF-4688-AB33-13AB9D210C28}">
      <dgm:prSet/>
      <dgm:spPr/>
      <dgm:t>
        <a:bodyPr/>
        <a:lstStyle/>
        <a:p>
          <a:pPr rtl="1"/>
          <a:endParaRPr lang="ar-SA"/>
        </a:p>
      </dgm:t>
    </dgm:pt>
    <dgm:pt modelId="{CDA7E51F-A338-4CF7-BDB6-5173C57B9862}" type="sibTrans" cxnId="{829BDCF4-0FDF-4688-AB33-13AB9D210C28}">
      <dgm:prSet/>
      <dgm:spPr/>
      <dgm:t>
        <a:bodyPr/>
        <a:lstStyle/>
        <a:p>
          <a:pPr rtl="1"/>
          <a:endParaRPr lang="ar-SA"/>
        </a:p>
      </dgm:t>
    </dgm:pt>
    <dgm:pt modelId="{E43BAA2A-914C-4E34-8301-116E72063C7D}">
      <dgm:prSet phldrT="[نص]" custT="1"/>
      <dgm:spPr/>
      <dgm:t>
        <a:bodyPr/>
        <a:lstStyle/>
        <a:p>
          <a:pPr rtl="1"/>
          <a:r>
            <a:rPr lang="ar-SA" sz="2800" dirty="0" err="1" smtClean="0"/>
            <a:t>2-</a:t>
          </a:r>
          <a:endParaRPr lang="ar-SA" sz="2800" dirty="0" smtClean="0"/>
        </a:p>
        <a:p>
          <a:pPr rtl="1"/>
          <a:r>
            <a:rPr lang="ar-SA" sz="2800" dirty="0" smtClean="0"/>
            <a:t>التعلم والتعليم</a:t>
          </a:r>
          <a:endParaRPr lang="ar-SA" sz="2800" dirty="0"/>
        </a:p>
      </dgm:t>
    </dgm:pt>
    <dgm:pt modelId="{D7B6DDF7-0307-417B-92FD-C8D649121C44}" type="parTrans" cxnId="{90A93914-E2E1-4D79-839A-AA5F1E9D71E3}">
      <dgm:prSet/>
      <dgm:spPr/>
      <dgm:t>
        <a:bodyPr/>
        <a:lstStyle/>
        <a:p>
          <a:pPr rtl="1"/>
          <a:endParaRPr lang="ar-SA"/>
        </a:p>
      </dgm:t>
    </dgm:pt>
    <dgm:pt modelId="{D043A057-5C92-4154-A0F9-9D0565F58201}" type="sibTrans" cxnId="{90A93914-E2E1-4D79-839A-AA5F1E9D71E3}">
      <dgm:prSet/>
      <dgm:spPr/>
      <dgm:t>
        <a:bodyPr/>
        <a:lstStyle/>
        <a:p>
          <a:pPr rtl="1"/>
          <a:endParaRPr lang="ar-SA"/>
        </a:p>
      </dgm:t>
    </dgm:pt>
    <dgm:pt modelId="{8EC29932-E0E3-4423-9877-B961402510D3}" type="pres">
      <dgm:prSet presAssocID="{D30EC4F4-0E0D-4DDC-B860-CEE3A9577EB7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272D672C-9FFE-4300-8F8E-DD483C218509}" type="pres">
      <dgm:prSet presAssocID="{D30EC4F4-0E0D-4DDC-B860-CEE3A9577EB7}" presName="radial" presStyleCnt="0">
        <dgm:presLayoutVars>
          <dgm:animLvl val="ctr"/>
        </dgm:presLayoutVars>
      </dgm:prSet>
      <dgm:spPr/>
    </dgm:pt>
    <dgm:pt modelId="{2DFD87F9-ADF7-4102-8970-0D47C132BA36}" type="pres">
      <dgm:prSet presAssocID="{2C278404-2E17-44C9-A54A-58421836680F}" presName="centerShape" presStyleLbl="vennNode1" presStyleIdx="0" presStyleCnt="5" custScaleX="97522" custScaleY="97691"/>
      <dgm:spPr/>
      <dgm:t>
        <a:bodyPr/>
        <a:lstStyle/>
        <a:p>
          <a:pPr rtl="1"/>
          <a:endParaRPr lang="ar-SA"/>
        </a:p>
      </dgm:t>
    </dgm:pt>
    <dgm:pt modelId="{458CB2E8-7C8B-47DF-B84F-1F0D6ABE6305}" type="pres">
      <dgm:prSet presAssocID="{F396F8F9-D72D-41C0-8B63-A35823502EFB}" presName="node" presStyleLbl="venn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1565051-3A93-4A12-A649-2FFFC707CE10}" type="pres">
      <dgm:prSet presAssocID="{67BCCE26-302D-4CF9-BDDE-BF81A304F0D3}" presName="node" presStyleLbl="venn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D80E174-48D1-4CF3-9F97-C514292064F9}" type="pres">
      <dgm:prSet presAssocID="{21FB1CC4-FD70-4D6F-87F7-0E7C533470FD}" presName="node" presStyleLbl="venn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104CA57-0963-4C5F-9CA5-829D79683015}" type="pres">
      <dgm:prSet presAssocID="{E43BAA2A-914C-4E34-8301-116E72063C7D}" presName="node" presStyleLbl="venn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51E152D-D639-4520-9FFD-6328AEC95788}" srcId="{D30EC4F4-0E0D-4DDC-B860-CEE3A9577EB7}" destId="{2C278404-2E17-44C9-A54A-58421836680F}" srcOrd="0" destOrd="0" parTransId="{8E22E8C7-7EDD-49AC-95B0-2848E785E867}" sibTransId="{85493F44-3815-4F2D-AB7C-D7095A6E9B3C}"/>
    <dgm:cxn modelId="{4A0F7E98-8D49-4B65-9444-631CA724840F}" srcId="{2C278404-2E17-44C9-A54A-58421836680F}" destId="{67BCCE26-302D-4CF9-BDDE-BF81A304F0D3}" srcOrd="1" destOrd="0" parTransId="{BDF3BFC6-3936-4102-984B-615139175BF0}" sibTransId="{C50CBA0D-0293-4B00-BF14-7FC80FFD1A6A}"/>
    <dgm:cxn modelId="{22D554CC-069F-4951-94F3-3F2BD193ED20}" type="presOf" srcId="{2C278404-2E17-44C9-A54A-58421836680F}" destId="{2DFD87F9-ADF7-4102-8970-0D47C132BA36}" srcOrd="0" destOrd="0" presId="urn:microsoft.com/office/officeart/2005/8/layout/radial3"/>
    <dgm:cxn modelId="{F8A22D71-4D3C-4D60-92FA-E51E12FC8BDF}" srcId="{2C278404-2E17-44C9-A54A-58421836680F}" destId="{F396F8F9-D72D-41C0-8B63-A35823502EFB}" srcOrd="0" destOrd="0" parTransId="{7B565ABB-D434-42F3-8BCF-BBC1836D2399}" sibTransId="{BFAA252B-94EC-4EE1-BDA3-00484C9C27CD}"/>
    <dgm:cxn modelId="{829BDCF4-0FDF-4688-AB33-13AB9D210C28}" srcId="{2C278404-2E17-44C9-A54A-58421836680F}" destId="{21FB1CC4-FD70-4D6F-87F7-0E7C533470FD}" srcOrd="2" destOrd="0" parTransId="{BD18FCE5-7726-4A5E-99F8-4958054F0F9A}" sibTransId="{CDA7E51F-A338-4CF7-BDB6-5173C57B9862}"/>
    <dgm:cxn modelId="{90A93914-E2E1-4D79-839A-AA5F1E9D71E3}" srcId="{2C278404-2E17-44C9-A54A-58421836680F}" destId="{E43BAA2A-914C-4E34-8301-116E72063C7D}" srcOrd="3" destOrd="0" parTransId="{D7B6DDF7-0307-417B-92FD-C8D649121C44}" sibTransId="{D043A057-5C92-4154-A0F9-9D0565F58201}"/>
    <dgm:cxn modelId="{E49777A0-36B3-4FA4-9D39-FEA4B725A975}" type="presOf" srcId="{21FB1CC4-FD70-4D6F-87F7-0E7C533470FD}" destId="{ED80E174-48D1-4CF3-9F97-C514292064F9}" srcOrd="0" destOrd="0" presId="urn:microsoft.com/office/officeart/2005/8/layout/radial3"/>
    <dgm:cxn modelId="{33EBDDCC-D86C-4B99-AABD-6505BC874178}" type="presOf" srcId="{67BCCE26-302D-4CF9-BDDE-BF81A304F0D3}" destId="{01565051-3A93-4A12-A649-2FFFC707CE10}" srcOrd="0" destOrd="0" presId="urn:microsoft.com/office/officeart/2005/8/layout/radial3"/>
    <dgm:cxn modelId="{BA21DB9C-3014-47D4-A94E-E3CF6D350A77}" type="presOf" srcId="{E43BAA2A-914C-4E34-8301-116E72063C7D}" destId="{5104CA57-0963-4C5F-9CA5-829D79683015}" srcOrd="0" destOrd="0" presId="urn:microsoft.com/office/officeart/2005/8/layout/radial3"/>
    <dgm:cxn modelId="{558DB37E-1C43-4D4C-8DA4-BCC10ABF9E46}" type="presOf" srcId="{D30EC4F4-0E0D-4DDC-B860-CEE3A9577EB7}" destId="{8EC29932-E0E3-4423-9877-B961402510D3}" srcOrd="0" destOrd="0" presId="urn:microsoft.com/office/officeart/2005/8/layout/radial3"/>
    <dgm:cxn modelId="{D90A6B65-9066-4192-889B-36AF494895B6}" type="presOf" srcId="{F396F8F9-D72D-41C0-8B63-A35823502EFB}" destId="{458CB2E8-7C8B-47DF-B84F-1F0D6ABE6305}" srcOrd="0" destOrd="0" presId="urn:microsoft.com/office/officeart/2005/8/layout/radial3"/>
    <dgm:cxn modelId="{4F79662D-B3C6-46DD-A23D-4B4B59AF2612}" type="presParOf" srcId="{8EC29932-E0E3-4423-9877-B961402510D3}" destId="{272D672C-9FFE-4300-8F8E-DD483C218509}" srcOrd="0" destOrd="0" presId="urn:microsoft.com/office/officeart/2005/8/layout/radial3"/>
    <dgm:cxn modelId="{4D01598B-1BAC-444A-8B46-B13F22A0DBBB}" type="presParOf" srcId="{272D672C-9FFE-4300-8F8E-DD483C218509}" destId="{2DFD87F9-ADF7-4102-8970-0D47C132BA36}" srcOrd="0" destOrd="0" presId="urn:microsoft.com/office/officeart/2005/8/layout/radial3"/>
    <dgm:cxn modelId="{6D530425-6480-4406-8AE3-F04D0246993A}" type="presParOf" srcId="{272D672C-9FFE-4300-8F8E-DD483C218509}" destId="{458CB2E8-7C8B-47DF-B84F-1F0D6ABE6305}" srcOrd="1" destOrd="0" presId="urn:microsoft.com/office/officeart/2005/8/layout/radial3"/>
    <dgm:cxn modelId="{8E33E016-7705-461C-8085-20F4FC051A19}" type="presParOf" srcId="{272D672C-9FFE-4300-8F8E-DD483C218509}" destId="{01565051-3A93-4A12-A649-2FFFC707CE10}" srcOrd="2" destOrd="0" presId="urn:microsoft.com/office/officeart/2005/8/layout/radial3"/>
    <dgm:cxn modelId="{A97A3100-5A88-4296-B61D-4F8268492A4C}" type="presParOf" srcId="{272D672C-9FFE-4300-8F8E-DD483C218509}" destId="{ED80E174-48D1-4CF3-9F97-C514292064F9}" srcOrd="3" destOrd="0" presId="urn:microsoft.com/office/officeart/2005/8/layout/radial3"/>
    <dgm:cxn modelId="{C162B464-D17A-443D-91B0-45F8F456DEA3}" type="presParOf" srcId="{272D672C-9FFE-4300-8F8E-DD483C218509}" destId="{5104CA57-0963-4C5F-9CA5-829D79683015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BF72753-75C2-4BF5-B10B-5B3FC48EEE8E}" type="doc">
      <dgm:prSet loTypeId="urn:microsoft.com/office/officeart/2005/8/layout/vList6" loCatId="list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10E0EDB4-2946-4B2D-898E-F546AA1380C1}">
      <dgm:prSet phldrT="[نص]" custT="1"/>
      <dgm:spPr/>
      <dgm:t>
        <a:bodyPr/>
        <a:lstStyle/>
        <a:p>
          <a:pPr rtl="1"/>
          <a:r>
            <a:rPr lang="ar-SA" sz="6600" dirty="0" smtClean="0"/>
            <a:t>اولاً</a:t>
          </a:r>
          <a:endParaRPr lang="ar-SA" sz="6600" dirty="0"/>
        </a:p>
      </dgm:t>
    </dgm:pt>
    <dgm:pt modelId="{9B26BB59-582D-49F1-AB71-4203B7E40776}" type="parTrans" cxnId="{E7B76388-6DB1-4A96-9F66-33743C59D27D}">
      <dgm:prSet/>
      <dgm:spPr/>
      <dgm:t>
        <a:bodyPr/>
        <a:lstStyle/>
        <a:p>
          <a:pPr rtl="1"/>
          <a:endParaRPr lang="ar-SA"/>
        </a:p>
      </dgm:t>
    </dgm:pt>
    <dgm:pt modelId="{82EEA341-3DCB-41C9-B14D-73B0F63FC375}" type="sibTrans" cxnId="{E7B76388-6DB1-4A96-9F66-33743C59D27D}">
      <dgm:prSet/>
      <dgm:spPr/>
      <dgm:t>
        <a:bodyPr/>
        <a:lstStyle/>
        <a:p>
          <a:pPr rtl="1"/>
          <a:endParaRPr lang="ar-SA"/>
        </a:p>
      </dgm:t>
    </dgm:pt>
    <dgm:pt modelId="{3C542D10-756B-4C5B-930F-4DF62D14815D}">
      <dgm:prSet phldrT="[نص]" custT="1"/>
      <dgm:spPr/>
      <dgm:t>
        <a:bodyPr/>
        <a:lstStyle/>
        <a:p>
          <a:pPr rtl="1"/>
          <a:r>
            <a:rPr lang="ar-SA" sz="3200" dirty="0" smtClean="0"/>
            <a:t>مهارات التحدث           و المخاطبة</a:t>
          </a:r>
          <a:endParaRPr lang="ar-SA" sz="3200" dirty="0"/>
        </a:p>
      </dgm:t>
    </dgm:pt>
    <dgm:pt modelId="{54AB6063-6D9D-41ED-8249-1BC1B8CE4C48}" type="parTrans" cxnId="{67A28479-BB18-4C92-B172-94409C62E4C8}">
      <dgm:prSet/>
      <dgm:spPr/>
      <dgm:t>
        <a:bodyPr/>
        <a:lstStyle/>
        <a:p>
          <a:pPr rtl="1"/>
          <a:endParaRPr lang="ar-SA"/>
        </a:p>
      </dgm:t>
    </dgm:pt>
    <dgm:pt modelId="{243D52FB-2F6A-45F5-9798-566C1C7412B3}" type="sibTrans" cxnId="{67A28479-BB18-4C92-B172-94409C62E4C8}">
      <dgm:prSet/>
      <dgm:spPr/>
      <dgm:t>
        <a:bodyPr/>
        <a:lstStyle/>
        <a:p>
          <a:pPr rtl="1"/>
          <a:endParaRPr lang="ar-SA"/>
        </a:p>
      </dgm:t>
    </dgm:pt>
    <dgm:pt modelId="{D5E7A12F-5462-4906-A04A-D1D980E4B88B}">
      <dgm:prSet phldrT="[نص]"/>
      <dgm:spPr/>
      <dgm:t>
        <a:bodyPr/>
        <a:lstStyle/>
        <a:p>
          <a:pPr rtl="1"/>
          <a:r>
            <a:rPr lang="ar-SA" dirty="0" smtClean="0"/>
            <a:t>ثانياً</a:t>
          </a:r>
          <a:endParaRPr lang="ar-SA" dirty="0"/>
        </a:p>
      </dgm:t>
    </dgm:pt>
    <dgm:pt modelId="{13F4CA65-ED3B-4670-A6B7-87DBBE1DC9C0}" type="parTrans" cxnId="{31B6E563-3F04-4DD0-B884-AB336540CDDE}">
      <dgm:prSet/>
      <dgm:spPr/>
      <dgm:t>
        <a:bodyPr/>
        <a:lstStyle/>
        <a:p>
          <a:pPr rtl="1"/>
          <a:endParaRPr lang="ar-SA"/>
        </a:p>
      </dgm:t>
    </dgm:pt>
    <dgm:pt modelId="{1E30E6D9-C74D-47D0-A2FF-1B5D7E5FBD7F}" type="sibTrans" cxnId="{31B6E563-3F04-4DD0-B884-AB336540CDDE}">
      <dgm:prSet/>
      <dgm:spPr/>
      <dgm:t>
        <a:bodyPr/>
        <a:lstStyle/>
        <a:p>
          <a:pPr rtl="1"/>
          <a:endParaRPr lang="ar-SA"/>
        </a:p>
      </dgm:t>
    </dgm:pt>
    <dgm:pt modelId="{20B1943B-AB95-4C13-A16C-67A0AC237FA0}">
      <dgm:prSet phldrT="[نص]" custT="1"/>
      <dgm:spPr/>
      <dgm:t>
        <a:bodyPr/>
        <a:lstStyle/>
        <a:p>
          <a:pPr rtl="1"/>
          <a:r>
            <a:rPr lang="ar-SA" sz="2800" dirty="0" smtClean="0"/>
            <a:t>مهارات الإلقاء</a:t>
          </a:r>
          <a:endParaRPr lang="ar-SA" sz="2800" dirty="0"/>
        </a:p>
      </dgm:t>
    </dgm:pt>
    <dgm:pt modelId="{4CE64FBA-9AB9-4F07-9165-5975DC00969C}" type="parTrans" cxnId="{DF4EB913-E2A6-4AA3-82DD-970874791B18}">
      <dgm:prSet/>
      <dgm:spPr/>
      <dgm:t>
        <a:bodyPr/>
        <a:lstStyle/>
        <a:p>
          <a:pPr rtl="1"/>
          <a:endParaRPr lang="ar-SA"/>
        </a:p>
      </dgm:t>
    </dgm:pt>
    <dgm:pt modelId="{4138F253-D634-4419-8B8F-60544CC140C5}" type="sibTrans" cxnId="{DF4EB913-E2A6-4AA3-82DD-970874791B18}">
      <dgm:prSet/>
      <dgm:spPr/>
      <dgm:t>
        <a:bodyPr/>
        <a:lstStyle/>
        <a:p>
          <a:pPr rtl="1"/>
          <a:endParaRPr lang="ar-SA"/>
        </a:p>
      </dgm:t>
    </dgm:pt>
    <dgm:pt modelId="{78B0D7F5-4BBA-4C2D-BE40-C0037ABDBC51}">
      <dgm:prSet phldrT="[نص]" custT="1"/>
      <dgm:spPr/>
      <dgm:t>
        <a:bodyPr/>
        <a:lstStyle/>
        <a:p>
          <a:pPr rtl="1"/>
          <a:endParaRPr lang="ar-SA" sz="2800" dirty="0"/>
        </a:p>
      </dgm:t>
    </dgm:pt>
    <dgm:pt modelId="{E188E45E-454C-487E-836A-D1BE1AB6AF03}" type="parTrans" cxnId="{D590AED8-FAFF-40DB-A1D6-9AC3C9ECAC3A}">
      <dgm:prSet/>
      <dgm:spPr/>
      <dgm:t>
        <a:bodyPr/>
        <a:lstStyle/>
        <a:p>
          <a:pPr rtl="1"/>
          <a:endParaRPr lang="ar-SA"/>
        </a:p>
      </dgm:t>
    </dgm:pt>
    <dgm:pt modelId="{25B80923-B3A3-48C5-BA1F-DB5D37892E88}" type="sibTrans" cxnId="{D590AED8-FAFF-40DB-A1D6-9AC3C9ECAC3A}">
      <dgm:prSet/>
      <dgm:spPr/>
      <dgm:t>
        <a:bodyPr/>
        <a:lstStyle/>
        <a:p>
          <a:pPr rtl="1"/>
          <a:endParaRPr lang="ar-SA"/>
        </a:p>
      </dgm:t>
    </dgm:pt>
    <dgm:pt modelId="{1CA953EF-4874-4154-AFD5-046E215BB14F}">
      <dgm:prSet phldrT="[نص]" custT="1"/>
      <dgm:spPr/>
      <dgm:t>
        <a:bodyPr/>
        <a:lstStyle/>
        <a:p>
          <a:pPr rtl="1"/>
          <a:endParaRPr lang="ar-SA" sz="2800" dirty="0"/>
        </a:p>
      </dgm:t>
    </dgm:pt>
    <dgm:pt modelId="{88AC667D-8C2A-485F-8260-CBA778AD52FE}" type="parTrans" cxnId="{673770F6-B4B4-467D-A5CD-6D37A233B179}">
      <dgm:prSet/>
      <dgm:spPr/>
      <dgm:t>
        <a:bodyPr/>
        <a:lstStyle/>
        <a:p>
          <a:pPr rtl="1"/>
          <a:endParaRPr lang="ar-SA"/>
        </a:p>
      </dgm:t>
    </dgm:pt>
    <dgm:pt modelId="{B258FF09-EB2D-4AA2-8530-4BC67BE191AA}" type="sibTrans" cxnId="{673770F6-B4B4-467D-A5CD-6D37A233B179}">
      <dgm:prSet/>
      <dgm:spPr/>
      <dgm:t>
        <a:bodyPr/>
        <a:lstStyle/>
        <a:p>
          <a:pPr rtl="1"/>
          <a:endParaRPr lang="ar-SA"/>
        </a:p>
      </dgm:t>
    </dgm:pt>
    <dgm:pt modelId="{AE47874B-0763-449C-8DB7-CEF08175C251}">
      <dgm:prSet phldrT="[نص]" custT="1"/>
      <dgm:spPr/>
      <dgm:t>
        <a:bodyPr/>
        <a:lstStyle/>
        <a:p>
          <a:pPr rtl="1"/>
          <a:endParaRPr lang="ar-SA" sz="2800" dirty="0"/>
        </a:p>
      </dgm:t>
    </dgm:pt>
    <dgm:pt modelId="{446D1739-6B67-409D-98F3-C8EB5D396786}" type="parTrans" cxnId="{67998F8A-B1BD-48CF-A80C-3C8073DC4978}">
      <dgm:prSet/>
      <dgm:spPr/>
      <dgm:t>
        <a:bodyPr/>
        <a:lstStyle/>
        <a:p>
          <a:pPr rtl="1"/>
          <a:endParaRPr lang="ar-SA"/>
        </a:p>
      </dgm:t>
    </dgm:pt>
    <dgm:pt modelId="{AF5FEE29-7EBB-41B9-935B-B2310B01AB6E}" type="sibTrans" cxnId="{67998F8A-B1BD-48CF-A80C-3C8073DC4978}">
      <dgm:prSet/>
      <dgm:spPr/>
      <dgm:t>
        <a:bodyPr/>
        <a:lstStyle/>
        <a:p>
          <a:pPr rtl="1"/>
          <a:endParaRPr lang="ar-SA"/>
        </a:p>
      </dgm:t>
    </dgm:pt>
    <dgm:pt modelId="{514F1120-3DAF-49EF-9C8D-6531FCE38281}">
      <dgm:prSet phldrT="[نص]"/>
      <dgm:spPr/>
      <dgm:t>
        <a:bodyPr/>
        <a:lstStyle/>
        <a:p>
          <a:pPr rtl="1"/>
          <a:endParaRPr lang="ar-SA" sz="3600" dirty="0"/>
        </a:p>
      </dgm:t>
    </dgm:pt>
    <dgm:pt modelId="{70B74269-2FCB-444E-BEE9-D9927DA58A3D}" type="parTrans" cxnId="{1281A80B-E4A6-4797-BFC0-E9479DEB1279}">
      <dgm:prSet/>
      <dgm:spPr/>
      <dgm:t>
        <a:bodyPr/>
        <a:lstStyle/>
        <a:p>
          <a:pPr rtl="1"/>
          <a:endParaRPr lang="ar-SA"/>
        </a:p>
      </dgm:t>
    </dgm:pt>
    <dgm:pt modelId="{A2B4005F-5831-4474-B15E-CD5F087B0656}" type="sibTrans" cxnId="{1281A80B-E4A6-4797-BFC0-E9479DEB1279}">
      <dgm:prSet/>
      <dgm:spPr/>
      <dgm:t>
        <a:bodyPr/>
        <a:lstStyle/>
        <a:p>
          <a:pPr rtl="1"/>
          <a:endParaRPr lang="ar-SA"/>
        </a:p>
      </dgm:t>
    </dgm:pt>
    <dgm:pt modelId="{01144935-6363-43E9-BAAF-A4B93B8F8FFE}" type="pres">
      <dgm:prSet presAssocID="{CBF72753-75C2-4BF5-B10B-5B3FC48EEE8E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EB38CB3D-81F3-43DB-8C4E-0149855804AF}" type="pres">
      <dgm:prSet presAssocID="{10E0EDB4-2946-4B2D-898E-F546AA1380C1}" presName="linNode" presStyleCnt="0"/>
      <dgm:spPr/>
    </dgm:pt>
    <dgm:pt modelId="{B4756690-D6F5-4272-A552-7DB0B962AC33}" type="pres">
      <dgm:prSet presAssocID="{10E0EDB4-2946-4B2D-898E-F546AA1380C1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05D4E70-C324-4063-9C9A-30F9C6DCB56D}" type="pres">
      <dgm:prSet presAssocID="{10E0EDB4-2946-4B2D-898E-F546AA1380C1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0B4E3AF-5081-4B37-97BC-82154B1BB17F}" type="pres">
      <dgm:prSet presAssocID="{82EEA341-3DCB-41C9-B14D-73B0F63FC375}" presName="spacing" presStyleCnt="0"/>
      <dgm:spPr/>
    </dgm:pt>
    <dgm:pt modelId="{6C3AD2A4-C06F-4CBC-8B60-81723B92E93F}" type="pres">
      <dgm:prSet presAssocID="{D5E7A12F-5462-4906-A04A-D1D980E4B88B}" presName="linNode" presStyleCnt="0"/>
      <dgm:spPr/>
    </dgm:pt>
    <dgm:pt modelId="{7982154A-DE96-4E1B-82A2-3B50256639F8}" type="pres">
      <dgm:prSet presAssocID="{D5E7A12F-5462-4906-A04A-D1D980E4B88B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88C269C-775E-4DA1-B291-6613AAC0677F}" type="pres">
      <dgm:prSet presAssocID="{D5E7A12F-5462-4906-A04A-D1D980E4B88B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24183601-7486-4B07-8100-5313EF809BC6}" type="presOf" srcId="{CBF72753-75C2-4BF5-B10B-5B3FC48EEE8E}" destId="{01144935-6363-43E9-BAAF-A4B93B8F8FFE}" srcOrd="0" destOrd="0" presId="urn:microsoft.com/office/officeart/2005/8/layout/vList6"/>
    <dgm:cxn modelId="{1281A80B-E4A6-4797-BFC0-E9479DEB1279}" srcId="{D5E7A12F-5462-4906-A04A-D1D980E4B88B}" destId="{514F1120-3DAF-49EF-9C8D-6531FCE38281}" srcOrd="0" destOrd="0" parTransId="{70B74269-2FCB-444E-BEE9-D9927DA58A3D}" sibTransId="{A2B4005F-5831-4474-B15E-CD5F087B0656}"/>
    <dgm:cxn modelId="{8BF6A19B-D1C2-47DB-8E9F-9E4C236DB1A5}" type="presOf" srcId="{514F1120-3DAF-49EF-9C8D-6531FCE38281}" destId="{E88C269C-775E-4DA1-B291-6613AAC0677F}" srcOrd="0" destOrd="0" presId="urn:microsoft.com/office/officeart/2005/8/layout/vList6"/>
    <dgm:cxn modelId="{6D00EE41-25E2-4A19-8E7D-B0E239F9E230}" type="presOf" srcId="{10E0EDB4-2946-4B2D-898E-F546AA1380C1}" destId="{B4756690-D6F5-4272-A552-7DB0B962AC33}" srcOrd="0" destOrd="0" presId="urn:microsoft.com/office/officeart/2005/8/layout/vList6"/>
    <dgm:cxn modelId="{77546968-F1DD-41A0-B8FB-4F01651E4CE3}" type="presOf" srcId="{20B1943B-AB95-4C13-A16C-67A0AC237FA0}" destId="{E88C269C-775E-4DA1-B291-6613AAC0677F}" srcOrd="0" destOrd="1" presId="urn:microsoft.com/office/officeart/2005/8/layout/vList6"/>
    <dgm:cxn modelId="{D8669A07-FDBE-4CE3-8523-31D2EC467C95}" type="presOf" srcId="{1CA953EF-4874-4154-AFD5-046E215BB14F}" destId="{E88C269C-775E-4DA1-B291-6613AAC0677F}" srcOrd="0" destOrd="3" presId="urn:microsoft.com/office/officeart/2005/8/layout/vList6"/>
    <dgm:cxn modelId="{31B6E563-3F04-4DD0-B884-AB336540CDDE}" srcId="{CBF72753-75C2-4BF5-B10B-5B3FC48EEE8E}" destId="{D5E7A12F-5462-4906-A04A-D1D980E4B88B}" srcOrd="1" destOrd="0" parTransId="{13F4CA65-ED3B-4670-A6B7-87DBBE1DC9C0}" sibTransId="{1E30E6D9-C74D-47D0-A2FF-1B5D7E5FBD7F}"/>
    <dgm:cxn modelId="{673770F6-B4B4-467D-A5CD-6D37A233B179}" srcId="{D5E7A12F-5462-4906-A04A-D1D980E4B88B}" destId="{1CA953EF-4874-4154-AFD5-046E215BB14F}" srcOrd="3" destOrd="0" parTransId="{88AC667D-8C2A-485F-8260-CBA778AD52FE}" sibTransId="{B258FF09-EB2D-4AA2-8530-4BC67BE191AA}"/>
    <dgm:cxn modelId="{95579280-3466-4765-8199-0C797F9D8072}" type="presOf" srcId="{3C542D10-756B-4C5B-930F-4DF62D14815D}" destId="{005D4E70-C324-4063-9C9A-30F9C6DCB56D}" srcOrd="0" destOrd="1" presId="urn:microsoft.com/office/officeart/2005/8/layout/vList6"/>
    <dgm:cxn modelId="{67A28479-BB18-4C92-B172-94409C62E4C8}" srcId="{10E0EDB4-2946-4B2D-898E-F546AA1380C1}" destId="{3C542D10-756B-4C5B-930F-4DF62D14815D}" srcOrd="1" destOrd="0" parTransId="{54AB6063-6D9D-41ED-8249-1BC1B8CE4C48}" sibTransId="{243D52FB-2F6A-45F5-9798-566C1C7412B3}"/>
    <dgm:cxn modelId="{E7B76388-6DB1-4A96-9F66-33743C59D27D}" srcId="{CBF72753-75C2-4BF5-B10B-5B3FC48EEE8E}" destId="{10E0EDB4-2946-4B2D-898E-F546AA1380C1}" srcOrd="0" destOrd="0" parTransId="{9B26BB59-582D-49F1-AB71-4203B7E40776}" sibTransId="{82EEA341-3DCB-41C9-B14D-73B0F63FC375}"/>
    <dgm:cxn modelId="{DF4EB913-E2A6-4AA3-82DD-970874791B18}" srcId="{D5E7A12F-5462-4906-A04A-D1D980E4B88B}" destId="{20B1943B-AB95-4C13-A16C-67A0AC237FA0}" srcOrd="1" destOrd="0" parTransId="{4CE64FBA-9AB9-4F07-9165-5975DC00969C}" sibTransId="{4138F253-D634-4419-8B8F-60544CC140C5}"/>
    <dgm:cxn modelId="{67998F8A-B1BD-48CF-A80C-3C8073DC4978}" srcId="{D5E7A12F-5462-4906-A04A-D1D980E4B88B}" destId="{AE47874B-0763-449C-8DB7-CEF08175C251}" srcOrd="2" destOrd="0" parTransId="{446D1739-6B67-409D-98F3-C8EB5D396786}" sibTransId="{AF5FEE29-7EBB-41B9-935B-B2310B01AB6E}"/>
    <dgm:cxn modelId="{B7479021-562F-42AB-ABAA-717DE8D7C6CE}" type="presOf" srcId="{AE47874B-0763-449C-8DB7-CEF08175C251}" destId="{E88C269C-775E-4DA1-B291-6613AAC0677F}" srcOrd="0" destOrd="2" presId="urn:microsoft.com/office/officeart/2005/8/layout/vList6"/>
    <dgm:cxn modelId="{D590AED8-FAFF-40DB-A1D6-9AC3C9ECAC3A}" srcId="{10E0EDB4-2946-4B2D-898E-F546AA1380C1}" destId="{78B0D7F5-4BBA-4C2D-BE40-C0037ABDBC51}" srcOrd="0" destOrd="0" parTransId="{E188E45E-454C-487E-836A-D1BE1AB6AF03}" sibTransId="{25B80923-B3A3-48C5-BA1F-DB5D37892E88}"/>
    <dgm:cxn modelId="{28221CE7-F470-46A3-A0ED-A06DB7B1A2F5}" type="presOf" srcId="{D5E7A12F-5462-4906-A04A-D1D980E4B88B}" destId="{7982154A-DE96-4E1B-82A2-3B50256639F8}" srcOrd="0" destOrd="0" presId="urn:microsoft.com/office/officeart/2005/8/layout/vList6"/>
    <dgm:cxn modelId="{B9CDA82B-037A-4380-81A9-15B29D6DC2E1}" type="presOf" srcId="{78B0D7F5-4BBA-4C2D-BE40-C0037ABDBC51}" destId="{005D4E70-C324-4063-9C9A-30F9C6DCB56D}" srcOrd="0" destOrd="0" presId="urn:microsoft.com/office/officeart/2005/8/layout/vList6"/>
    <dgm:cxn modelId="{D8105096-5DDB-4784-927A-9A870A95484D}" type="presParOf" srcId="{01144935-6363-43E9-BAAF-A4B93B8F8FFE}" destId="{EB38CB3D-81F3-43DB-8C4E-0149855804AF}" srcOrd="0" destOrd="0" presId="urn:microsoft.com/office/officeart/2005/8/layout/vList6"/>
    <dgm:cxn modelId="{174ACC65-AF4D-4D02-8CAD-4561289F4305}" type="presParOf" srcId="{EB38CB3D-81F3-43DB-8C4E-0149855804AF}" destId="{B4756690-D6F5-4272-A552-7DB0B962AC33}" srcOrd="0" destOrd="0" presId="urn:microsoft.com/office/officeart/2005/8/layout/vList6"/>
    <dgm:cxn modelId="{C3279657-BDCB-4BE8-835F-81E51FD8E0DC}" type="presParOf" srcId="{EB38CB3D-81F3-43DB-8C4E-0149855804AF}" destId="{005D4E70-C324-4063-9C9A-30F9C6DCB56D}" srcOrd="1" destOrd="0" presId="urn:microsoft.com/office/officeart/2005/8/layout/vList6"/>
    <dgm:cxn modelId="{791B2E29-2A99-4D7F-A790-9AFE49213487}" type="presParOf" srcId="{01144935-6363-43E9-BAAF-A4B93B8F8FFE}" destId="{F0B4E3AF-5081-4B37-97BC-82154B1BB17F}" srcOrd="1" destOrd="0" presId="urn:microsoft.com/office/officeart/2005/8/layout/vList6"/>
    <dgm:cxn modelId="{58488FD0-EFA9-4F67-BEE1-479AFF0BF0EF}" type="presParOf" srcId="{01144935-6363-43E9-BAAF-A4B93B8F8FFE}" destId="{6C3AD2A4-C06F-4CBC-8B60-81723B92E93F}" srcOrd="2" destOrd="0" presId="urn:microsoft.com/office/officeart/2005/8/layout/vList6"/>
    <dgm:cxn modelId="{FA965A32-C4BB-4B07-BAB7-AE0783E0BCC7}" type="presParOf" srcId="{6C3AD2A4-C06F-4CBC-8B60-81723B92E93F}" destId="{7982154A-DE96-4E1B-82A2-3B50256639F8}" srcOrd="0" destOrd="0" presId="urn:microsoft.com/office/officeart/2005/8/layout/vList6"/>
    <dgm:cxn modelId="{A8890F49-D57B-42E6-8666-F201434F100E}" type="presParOf" srcId="{6C3AD2A4-C06F-4CBC-8B60-81723B92E93F}" destId="{E88C269C-775E-4DA1-B291-6613AAC0677F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5FD6046-BD2D-4E7B-8086-9821E877282A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7A2FCD61-46CB-4BCA-AB15-D4698539F714}">
      <dgm:prSet phldrT="[نص]" custT="1"/>
      <dgm:spPr/>
      <dgm:t>
        <a:bodyPr/>
        <a:lstStyle/>
        <a:p>
          <a:pPr rtl="1"/>
          <a:r>
            <a:rPr lang="ar-SA" sz="4400" dirty="0" smtClean="0"/>
            <a:t>اولاً</a:t>
          </a:r>
          <a:r>
            <a:rPr lang="ar-SA" sz="3600" dirty="0" smtClean="0"/>
            <a:t>: مهارات الإعداد و التحضير الجيد </a:t>
          </a:r>
          <a:r>
            <a:rPr lang="ar-SA" sz="3600" dirty="0" err="1" smtClean="0"/>
            <a:t>للموضوع .</a:t>
          </a:r>
          <a:endParaRPr lang="ar-SA" sz="3600" dirty="0"/>
        </a:p>
      </dgm:t>
    </dgm:pt>
    <dgm:pt modelId="{CD62BE16-B312-454F-974A-D435AB2FD283}" type="parTrans" cxnId="{846C38CE-4155-4DDB-9C24-580953CB98D5}">
      <dgm:prSet/>
      <dgm:spPr/>
      <dgm:t>
        <a:bodyPr/>
        <a:lstStyle/>
        <a:p>
          <a:pPr rtl="1"/>
          <a:endParaRPr lang="ar-SA"/>
        </a:p>
      </dgm:t>
    </dgm:pt>
    <dgm:pt modelId="{AAFB9DFE-8B99-4316-9F88-940022E76179}" type="sibTrans" cxnId="{846C38CE-4155-4DDB-9C24-580953CB98D5}">
      <dgm:prSet/>
      <dgm:spPr/>
      <dgm:t>
        <a:bodyPr/>
        <a:lstStyle/>
        <a:p>
          <a:pPr rtl="1"/>
          <a:endParaRPr lang="ar-SA"/>
        </a:p>
      </dgm:t>
    </dgm:pt>
    <dgm:pt modelId="{036DE201-5E67-49BA-8687-D4F2685B2E3A}">
      <dgm:prSet phldrT="[نص]" phldr="1"/>
      <dgm:spPr/>
      <dgm:t>
        <a:bodyPr/>
        <a:lstStyle/>
        <a:p>
          <a:pPr rtl="1"/>
          <a:endParaRPr lang="ar-SA" dirty="0"/>
        </a:p>
      </dgm:t>
    </dgm:pt>
    <dgm:pt modelId="{2A194490-6EE0-4910-8F43-D5AF8F77807E}" type="parTrans" cxnId="{2713C606-063F-4956-87B6-AFEBF8BB1817}">
      <dgm:prSet/>
      <dgm:spPr/>
      <dgm:t>
        <a:bodyPr/>
        <a:lstStyle/>
        <a:p>
          <a:pPr rtl="1"/>
          <a:endParaRPr lang="ar-SA"/>
        </a:p>
      </dgm:t>
    </dgm:pt>
    <dgm:pt modelId="{FEDAFAB6-438C-477D-9FBD-B961E61BC75E}" type="sibTrans" cxnId="{2713C606-063F-4956-87B6-AFEBF8BB1817}">
      <dgm:prSet/>
      <dgm:spPr/>
      <dgm:t>
        <a:bodyPr/>
        <a:lstStyle/>
        <a:p>
          <a:pPr rtl="1"/>
          <a:endParaRPr lang="ar-SA"/>
        </a:p>
      </dgm:t>
    </dgm:pt>
    <dgm:pt modelId="{A9227D14-C741-4EB3-9344-80C7CC05FD93}">
      <dgm:prSet phldrT="[نص]" custT="1"/>
      <dgm:spPr/>
      <dgm:t>
        <a:bodyPr/>
        <a:lstStyle/>
        <a:p>
          <a:pPr rtl="1"/>
          <a:r>
            <a:rPr lang="ar-SA" sz="4400" dirty="0" smtClean="0"/>
            <a:t>ثانياً: </a:t>
          </a:r>
          <a:r>
            <a:rPr lang="ar-SA" sz="3600" dirty="0" smtClean="0"/>
            <a:t>المهارات الخاصة </a:t>
          </a:r>
          <a:r>
            <a:rPr lang="ar-SA" sz="3600" dirty="0" err="1" smtClean="0"/>
            <a:t>بالمتحدث .</a:t>
          </a:r>
          <a:endParaRPr lang="ar-SA" sz="3600" dirty="0"/>
        </a:p>
      </dgm:t>
    </dgm:pt>
    <dgm:pt modelId="{566F4BCF-C501-46FB-AACB-7209437E79AB}" type="parTrans" cxnId="{90BC1C4C-36A8-45D6-AA60-8A42A21A8DC5}">
      <dgm:prSet/>
      <dgm:spPr/>
      <dgm:t>
        <a:bodyPr/>
        <a:lstStyle/>
        <a:p>
          <a:pPr rtl="1"/>
          <a:endParaRPr lang="ar-SA"/>
        </a:p>
      </dgm:t>
    </dgm:pt>
    <dgm:pt modelId="{4FDDDF7B-8579-4419-9607-2314469382C4}" type="sibTrans" cxnId="{90BC1C4C-36A8-45D6-AA60-8A42A21A8DC5}">
      <dgm:prSet/>
      <dgm:spPr/>
      <dgm:t>
        <a:bodyPr/>
        <a:lstStyle/>
        <a:p>
          <a:pPr rtl="1"/>
          <a:endParaRPr lang="ar-SA"/>
        </a:p>
      </dgm:t>
    </dgm:pt>
    <dgm:pt modelId="{5A785DED-19C6-4B0E-BE11-7B436696B674}">
      <dgm:prSet phldrT="[نص]" phldr="1"/>
      <dgm:spPr/>
      <dgm:t>
        <a:bodyPr/>
        <a:lstStyle/>
        <a:p>
          <a:pPr rtl="1"/>
          <a:endParaRPr lang="ar-SA" dirty="0"/>
        </a:p>
      </dgm:t>
    </dgm:pt>
    <dgm:pt modelId="{DDF95FA3-9C9A-4BAA-BFED-DB82CD9BF29E}" type="parTrans" cxnId="{DB873965-0722-4CA7-AA38-83FAF2388AC2}">
      <dgm:prSet/>
      <dgm:spPr/>
      <dgm:t>
        <a:bodyPr/>
        <a:lstStyle/>
        <a:p>
          <a:pPr rtl="1"/>
          <a:endParaRPr lang="ar-SA"/>
        </a:p>
      </dgm:t>
    </dgm:pt>
    <dgm:pt modelId="{882BA59A-DCE9-4AF7-812D-80FD62F61A67}" type="sibTrans" cxnId="{DB873965-0722-4CA7-AA38-83FAF2388AC2}">
      <dgm:prSet/>
      <dgm:spPr/>
      <dgm:t>
        <a:bodyPr/>
        <a:lstStyle/>
        <a:p>
          <a:pPr rtl="1"/>
          <a:endParaRPr lang="ar-SA"/>
        </a:p>
      </dgm:t>
    </dgm:pt>
    <dgm:pt modelId="{518F9350-A3AB-4BBA-8157-AD6DA57EF3F3}" type="pres">
      <dgm:prSet presAssocID="{25FD6046-BD2D-4E7B-8086-9821E877282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BA02BA29-C1DD-4A06-93AF-366B38DFCE1F}" type="pres">
      <dgm:prSet presAssocID="{7A2FCD61-46CB-4BCA-AB15-D4698539F714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0B9526A-5639-41E9-B641-FE22C65CE490}" type="pres">
      <dgm:prSet presAssocID="{7A2FCD61-46CB-4BCA-AB15-D4698539F714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FDE38A8-6929-4CC3-A7A2-76B4086EA0A6}" type="pres">
      <dgm:prSet presAssocID="{A9227D14-C741-4EB3-9344-80C7CC05FD93}" presName="parentText" presStyleLbl="node1" presStyleIdx="1" presStyleCnt="2" custLinFactNeighborX="126" custLinFactNeighborY="-23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90C4810-C998-4C9B-943B-BA06A79DF2C8}" type="pres">
      <dgm:prSet presAssocID="{A9227D14-C741-4EB3-9344-80C7CC05FD93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4082FB3-F2AA-4CE9-899B-8AF2EFC11236}" type="presOf" srcId="{5A785DED-19C6-4B0E-BE11-7B436696B674}" destId="{C90C4810-C998-4C9B-943B-BA06A79DF2C8}" srcOrd="0" destOrd="0" presId="urn:microsoft.com/office/officeart/2005/8/layout/vList2"/>
    <dgm:cxn modelId="{DB873965-0722-4CA7-AA38-83FAF2388AC2}" srcId="{A9227D14-C741-4EB3-9344-80C7CC05FD93}" destId="{5A785DED-19C6-4B0E-BE11-7B436696B674}" srcOrd="0" destOrd="0" parTransId="{DDF95FA3-9C9A-4BAA-BFED-DB82CD9BF29E}" sibTransId="{882BA59A-DCE9-4AF7-812D-80FD62F61A67}"/>
    <dgm:cxn modelId="{90BC1C4C-36A8-45D6-AA60-8A42A21A8DC5}" srcId="{25FD6046-BD2D-4E7B-8086-9821E877282A}" destId="{A9227D14-C741-4EB3-9344-80C7CC05FD93}" srcOrd="1" destOrd="0" parTransId="{566F4BCF-C501-46FB-AACB-7209437E79AB}" sibTransId="{4FDDDF7B-8579-4419-9607-2314469382C4}"/>
    <dgm:cxn modelId="{2713C606-063F-4956-87B6-AFEBF8BB1817}" srcId="{7A2FCD61-46CB-4BCA-AB15-D4698539F714}" destId="{036DE201-5E67-49BA-8687-D4F2685B2E3A}" srcOrd="0" destOrd="0" parTransId="{2A194490-6EE0-4910-8F43-D5AF8F77807E}" sibTransId="{FEDAFAB6-438C-477D-9FBD-B961E61BC75E}"/>
    <dgm:cxn modelId="{846C38CE-4155-4DDB-9C24-580953CB98D5}" srcId="{25FD6046-BD2D-4E7B-8086-9821E877282A}" destId="{7A2FCD61-46CB-4BCA-AB15-D4698539F714}" srcOrd="0" destOrd="0" parTransId="{CD62BE16-B312-454F-974A-D435AB2FD283}" sibTransId="{AAFB9DFE-8B99-4316-9F88-940022E76179}"/>
    <dgm:cxn modelId="{6971F884-5814-4911-AEB8-60E81AB4427D}" type="presOf" srcId="{036DE201-5E67-49BA-8687-D4F2685B2E3A}" destId="{30B9526A-5639-41E9-B641-FE22C65CE490}" srcOrd="0" destOrd="0" presId="urn:microsoft.com/office/officeart/2005/8/layout/vList2"/>
    <dgm:cxn modelId="{46CA0D65-350A-428B-BD98-86CF22AC43BD}" type="presOf" srcId="{7A2FCD61-46CB-4BCA-AB15-D4698539F714}" destId="{BA02BA29-C1DD-4A06-93AF-366B38DFCE1F}" srcOrd="0" destOrd="0" presId="urn:microsoft.com/office/officeart/2005/8/layout/vList2"/>
    <dgm:cxn modelId="{6AFFEF74-4653-4D0A-8480-A92F738F5F08}" type="presOf" srcId="{A9227D14-C741-4EB3-9344-80C7CC05FD93}" destId="{EFDE38A8-6929-4CC3-A7A2-76B4086EA0A6}" srcOrd="0" destOrd="0" presId="urn:microsoft.com/office/officeart/2005/8/layout/vList2"/>
    <dgm:cxn modelId="{B7E45227-EB5B-49EE-999B-4D7C6A08ACD5}" type="presOf" srcId="{25FD6046-BD2D-4E7B-8086-9821E877282A}" destId="{518F9350-A3AB-4BBA-8157-AD6DA57EF3F3}" srcOrd="0" destOrd="0" presId="urn:microsoft.com/office/officeart/2005/8/layout/vList2"/>
    <dgm:cxn modelId="{294A55A8-138D-4202-8545-D7DDB731678E}" type="presParOf" srcId="{518F9350-A3AB-4BBA-8157-AD6DA57EF3F3}" destId="{BA02BA29-C1DD-4A06-93AF-366B38DFCE1F}" srcOrd="0" destOrd="0" presId="urn:microsoft.com/office/officeart/2005/8/layout/vList2"/>
    <dgm:cxn modelId="{2BF3B1FB-F92A-44A3-B628-1395994A4F3B}" type="presParOf" srcId="{518F9350-A3AB-4BBA-8157-AD6DA57EF3F3}" destId="{30B9526A-5639-41E9-B641-FE22C65CE490}" srcOrd="1" destOrd="0" presId="urn:microsoft.com/office/officeart/2005/8/layout/vList2"/>
    <dgm:cxn modelId="{EAE3622F-9788-4F60-886B-FAC1925CA19A}" type="presParOf" srcId="{518F9350-A3AB-4BBA-8157-AD6DA57EF3F3}" destId="{EFDE38A8-6929-4CC3-A7A2-76B4086EA0A6}" srcOrd="2" destOrd="0" presId="urn:microsoft.com/office/officeart/2005/8/layout/vList2"/>
    <dgm:cxn modelId="{D2783821-D3A0-49B8-831D-BA907B1D9EA1}" type="presParOf" srcId="{518F9350-A3AB-4BBA-8157-AD6DA57EF3F3}" destId="{C90C4810-C998-4C9B-943B-BA06A79DF2C8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6411152-CC8B-486D-A11F-13CEB7D0CD33}" type="doc">
      <dgm:prSet loTypeId="urn:microsoft.com/office/officeart/2005/8/layout/default#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5E522AF7-9F4D-4718-83AC-40C616EA4AE6}">
      <dgm:prSet phldrT="[نص]" custT="1"/>
      <dgm:spPr/>
      <dgm:t>
        <a:bodyPr/>
        <a:lstStyle/>
        <a:p>
          <a:pPr rtl="1"/>
          <a:r>
            <a:rPr lang="ar-SA" sz="3600" dirty="0" smtClean="0"/>
            <a:t>تنويع نبرة الصوت</a:t>
          </a:r>
          <a:endParaRPr lang="ar-SA" sz="3600" dirty="0"/>
        </a:p>
      </dgm:t>
    </dgm:pt>
    <dgm:pt modelId="{5F11E449-4E3A-40BA-A8EB-1EF8818C30FD}" type="parTrans" cxnId="{F13277FB-E5AD-4393-856D-54D306FF5AF5}">
      <dgm:prSet/>
      <dgm:spPr/>
      <dgm:t>
        <a:bodyPr/>
        <a:lstStyle/>
        <a:p>
          <a:pPr rtl="1"/>
          <a:endParaRPr lang="ar-SA"/>
        </a:p>
      </dgm:t>
    </dgm:pt>
    <dgm:pt modelId="{AD00AFC2-B987-46DB-8F20-B90949B1F89E}" type="sibTrans" cxnId="{F13277FB-E5AD-4393-856D-54D306FF5AF5}">
      <dgm:prSet/>
      <dgm:spPr/>
      <dgm:t>
        <a:bodyPr/>
        <a:lstStyle/>
        <a:p>
          <a:pPr rtl="1"/>
          <a:endParaRPr lang="ar-SA"/>
        </a:p>
      </dgm:t>
    </dgm:pt>
    <dgm:pt modelId="{E034BF0D-5265-4329-ADD5-675B5F5AD1A4}">
      <dgm:prSet phldrT="[نص]" custT="1"/>
      <dgm:spPr/>
      <dgm:t>
        <a:bodyPr/>
        <a:lstStyle/>
        <a:p>
          <a:pPr rtl="1"/>
          <a:r>
            <a:rPr lang="ar-SA" sz="3600" dirty="0" smtClean="0"/>
            <a:t>معدل الإيقاع</a:t>
          </a:r>
          <a:endParaRPr lang="ar-SA" sz="3600" dirty="0"/>
        </a:p>
      </dgm:t>
    </dgm:pt>
    <dgm:pt modelId="{AB9914F4-EA33-4E8C-9A22-068CA8D8A793}" type="parTrans" cxnId="{1076D99B-263C-40D8-84CC-D67B8EEE2677}">
      <dgm:prSet/>
      <dgm:spPr/>
      <dgm:t>
        <a:bodyPr/>
        <a:lstStyle/>
        <a:p>
          <a:pPr rtl="1"/>
          <a:endParaRPr lang="ar-SA"/>
        </a:p>
      </dgm:t>
    </dgm:pt>
    <dgm:pt modelId="{5E42BD1A-DA06-4D28-8D04-48B880F442FA}" type="sibTrans" cxnId="{1076D99B-263C-40D8-84CC-D67B8EEE2677}">
      <dgm:prSet/>
      <dgm:spPr/>
      <dgm:t>
        <a:bodyPr/>
        <a:lstStyle/>
        <a:p>
          <a:pPr rtl="1"/>
          <a:endParaRPr lang="ar-SA"/>
        </a:p>
      </dgm:t>
    </dgm:pt>
    <dgm:pt modelId="{1781C119-000E-480E-80A7-5503FF162A6A}">
      <dgm:prSet phldrT="[نص]" custT="1"/>
      <dgm:spPr/>
      <dgm:t>
        <a:bodyPr/>
        <a:lstStyle/>
        <a:p>
          <a:pPr rtl="1"/>
          <a:r>
            <a:rPr lang="ar-SA" sz="3600" dirty="0" smtClean="0"/>
            <a:t>مستوى الصوت</a:t>
          </a:r>
          <a:endParaRPr lang="ar-SA" sz="3600" dirty="0"/>
        </a:p>
      </dgm:t>
    </dgm:pt>
    <dgm:pt modelId="{725D759D-2C87-4D96-AE0E-EB3949B8DC20}" type="parTrans" cxnId="{5DDF0661-3853-4B8A-9A39-FEB224893BE8}">
      <dgm:prSet/>
      <dgm:spPr/>
      <dgm:t>
        <a:bodyPr/>
        <a:lstStyle/>
        <a:p>
          <a:pPr rtl="1"/>
          <a:endParaRPr lang="ar-SA"/>
        </a:p>
      </dgm:t>
    </dgm:pt>
    <dgm:pt modelId="{CEAAF085-B48B-40AE-8866-40FB789BC412}" type="sibTrans" cxnId="{5DDF0661-3853-4B8A-9A39-FEB224893BE8}">
      <dgm:prSet/>
      <dgm:spPr/>
      <dgm:t>
        <a:bodyPr/>
        <a:lstStyle/>
        <a:p>
          <a:pPr rtl="1"/>
          <a:endParaRPr lang="ar-SA"/>
        </a:p>
      </dgm:t>
    </dgm:pt>
    <dgm:pt modelId="{0336860D-C571-4C5F-B162-30C9BD75482C}">
      <dgm:prSet phldrT="[نص]" custT="1"/>
      <dgm:spPr/>
      <dgm:t>
        <a:bodyPr/>
        <a:lstStyle/>
        <a:p>
          <a:pPr rtl="1"/>
          <a:r>
            <a:rPr lang="ar-SA" sz="3600" dirty="0" smtClean="0"/>
            <a:t>توظيف </a:t>
          </a:r>
          <a:r>
            <a:rPr lang="ar-SA" sz="3600" dirty="0" err="1" smtClean="0"/>
            <a:t>الوقفات </a:t>
          </a:r>
          <a:r>
            <a:rPr lang="ar-SA" sz="3600" dirty="0" smtClean="0"/>
            <a:t>(</a:t>
          </a:r>
          <a:r>
            <a:rPr lang="ar-SA" sz="3600" dirty="0" err="1" smtClean="0"/>
            <a:t>السكتات)</a:t>
          </a:r>
          <a:endParaRPr lang="ar-SA" sz="3600" dirty="0"/>
        </a:p>
      </dgm:t>
    </dgm:pt>
    <dgm:pt modelId="{F648E390-8A42-4AF5-A238-62FC6A638FB6}" type="parTrans" cxnId="{B6B874A1-00E8-45B5-AD13-48A03717AFE6}">
      <dgm:prSet/>
      <dgm:spPr/>
      <dgm:t>
        <a:bodyPr/>
        <a:lstStyle/>
        <a:p>
          <a:pPr rtl="1"/>
          <a:endParaRPr lang="ar-SA"/>
        </a:p>
      </dgm:t>
    </dgm:pt>
    <dgm:pt modelId="{8C62C148-F0F4-4ED5-85FB-338D111EED2B}" type="sibTrans" cxnId="{B6B874A1-00E8-45B5-AD13-48A03717AFE6}">
      <dgm:prSet/>
      <dgm:spPr/>
      <dgm:t>
        <a:bodyPr/>
        <a:lstStyle/>
        <a:p>
          <a:pPr rtl="1"/>
          <a:endParaRPr lang="ar-SA"/>
        </a:p>
      </dgm:t>
    </dgm:pt>
    <dgm:pt modelId="{13E38048-12CC-456F-A6A5-191D14B89063}">
      <dgm:prSet phldrT="[نص]" custT="1"/>
      <dgm:spPr/>
      <dgm:t>
        <a:bodyPr/>
        <a:lstStyle/>
        <a:p>
          <a:pPr rtl="1"/>
          <a:r>
            <a:rPr lang="ar-SA" sz="3600" dirty="0" smtClean="0"/>
            <a:t>استعمال التشديد</a:t>
          </a:r>
          <a:endParaRPr lang="ar-SA" sz="3600" dirty="0"/>
        </a:p>
      </dgm:t>
    </dgm:pt>
    <dgm:pt modelId="{F8F9F660-740A-44BC-B955-E6517C257C2D}" type="parTrans" cxnId="{197E35CF-773E-4ABD-9FD6-E0D31B05342E}">
      <dgm:prSet/>
      <dgm:spPr/>
      <dgm:t>
        <a:bodyPr/>
        <a:lstStyle/>
        <a:p>
          <a:pPr rtl="1"/>
          <a:endParaRPr lang="ar-SA"/>
        </a:p>
      </dgm:t>
    </dgm:pt>
    <dgm:pt modelId="{C779D6DE-62F5-4FA7-AC9B-555877832AE0}" type="sibTrans" cxnId="{197E35CF-773E-4ABD-9FD6-E0D31B05342E}">
      <dgm:prSet/>
      <dgm:spPr/>
      <dgm:t>
        <a:bodyPr/>
        <a:lstStyle/>
        <a:p>
          <a:pPr rtl="1"/>
          <a:endParaRPr lang="ar-SA"/>
        </a:p>
      </dgm:t>
    </dgm:pt>
    <dgm:pt modelId="{16DA67D5-8C53-4963-B812-96FD3635AB67}" type="pres">
      <dgm:prSet presAssocID="{B6411152-CC8B-486D-A11F-13CEB7D0CD3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470C143-1EA5-4A51-BCF0-11CB1F83512A}" type="pres">
      <dgm:prSet presAssocID="{5E522AF7-9F4D-4718-83AC-40C616EA4AE6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36CF7C1-5911-4F21-8129-4242273D82FA}" type="pres">
      <dgm:prSet presAssocID="{AD00AFC2-B987-46DB-8F20-B90949B1F89E}" presName="sibTrans" presStyleCnt="0"/>
      <dgm:spPr/>
    </dgm:pt>
    <dgm:pt modelId="{F1A0B71E-DC0A-4094-A9F9-4C18F298A6DD}" type="pres">
      <dgm:prSet presAssocID="{E034BF0D-5265-4329-ADD5-675B5F5AD1A4}" presName="node" presStyleLbl="node1" presStyleIdx="1" presStyleCnt="5" custLinFactNeighborX="-399" custLinFactNeighborY="86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59CD179-EB55-4C65-8B65-2DEFCC3D2F38}" type="pres">
      <dgm:prSet presAssocID="{5E42BD1A-DA06-4D28-8D04-48B880F442FA}" presName="sibTrans" presStyleCnt="0"/>
      <dgm:spPr/>
    </dgm:pt>
    <dgm:pt modelId="{7DC29343-B858-4CAD-8F08-7F3BCD176A09}" type="pres">
      <dgm:prSet presAssocID="{1781C119-000E-480E-80A7-5503FF162A6A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C22742E-3035-4364-8A14-14D1A0310FFF}" type="pres">
      <dgm:prSet presAssocID="{CEAAF085-B48B-40AE-8866-40FB789BC412}" presName="sibTrans" presStyleCnt="0"/>
      <dgm:spPr/>
    </dgm:pt>
    <dgm:pt modelId="{3A271722-1D7A-4B50-81E0-A2568066CDCC}" type="pres">
      <dgm:prSet presAssocID="{0336860D-C571-4C5F-B162-30C9BD75482C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D6C5264-4279-45C0-961B-63F1A0410DDB}" type="pres">
      <dgm:prSet presAssocID="{8C62C148-F0F4-4ED5-85FB-338D111EED2B}" presName="sibTrans" presStyleCnt="0"/>
      <dgm:spPr/>
    </dgm:pt>
    <dgm:pt modelId="{281591C3-0D75-4ED5-8762-35EDA34440B5}" type="pres">
      <dgm:prSet presAssocID="{13E38048-12CC-456F-A6A5-191D14B89063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13277FB-E5AD-4393-856D-54D306FF5AF5}" srcId="{B6411152-CC8B-486D-A11F-13CEB7D0CD33}" destId="{5E522AF7-9F4D-4718-83AC-40C616EA4AE6}" srcOrd="0" destOrd="0" parTransId="{5F11E449-4E3A-40BA-A8EB-1EF8818C30FD}" sibTransId="{AD00AFC2-B987-46DB-8F20-B90949B1F89E}"/>
    <dgm:cxn modelId="{5DDF0661-3853-4B8A-9A39-FEB224893BE8}" srcId="{B6411152-CC8B-486D-A11F-13CEB7D0CD33}" destId="{1781C119-000E-480E-80A7-5503FF162A6A}" srcOrd="2" destOrd="0" parTransId="{725D759D-2C87-4D96-AE0E-EB3949B8DC20}" sibTransId="{CEAAF085-B48B-40AE-8866-40FB789BC412}"/>
    <dgm:cxn modelId="{197E35CF-773E-4ABD-9FD6-E0D31B05342E}" srcId="{B6411152-CC8B-486D-A11F-13CEB7D0CD33}" destId="{13E38048-12CC-456F-A6A5-191D14B89063}" srcOrd="4" destOrd="0" parTransId="{F8F9F660-740A-44BC-B955-E6517C257C2D}" sibTransId="{C779D6DE-62F5-4FA7-AC9B-555877832AE0}"/>
    <dgm:cxn modelId="{D4AA59B5-BECF-4418-86C4-CE5903911B71}" type="presOf" srcId="{1781C119-000E-480E-80A7-5503FF162A6A}" destId="{7DC29343-B858-4CAD-8F08-7F3BCD176A09}" srcOrd="0" destOrd="0" presId="urn:microsoft.com/office/officeart/2005/8/layout/default#1"/>
    <dgm:cxn modelId="{1076D99B-263C-40D8-84CC-D67B8EEE2677}" srcId="{B6411152-CC8B-486D-A11F-13CEB7D0CD33}" destId="{E034BF0D-5265-4329-ADD5-675B5F5AD1A4}" srcOrd="1" destOrd="0" parTransId="{AB9914F4-EA33-4E8C-9A22-068CA8D8A793}" sibTransId="{5E42BD1A-DA06-4D28-8D04-48B880F442FA}"/>
    <dgm:cxn modelId="{B6B874A1-00E8-45B5-AD13-48A03717AFE6}" srcId="{B6411152-CC8B-486D-A11F-13CEB7D0CD33}" destId="{0336860D-C571-4C5F-B162-30C9BD75482C}" srcOrd="3" destOrd="0" parTransId="{F648E390-8A42-4AF5-A238-62FC6A638FB6}" sibTransId="{8C62C148-F0F4-4ED5-85FB-338D111EED2B}"/>
    <dgm:cxn modelId="{96F3D1F4-C4EC-4FD2-AC80-AE1C784DD72A}" type="presOf" srcId="{E034BF0D-5265-4329-ADD5-675B5F5AD1A4}" destId="{F1A0B71E-DC0A-4094-A9F9-4C18F298A6DD}" srcOrd="0" destOrd="0" presId="urn:microsoft.com/office/officeart/2005/8/layout/default#1"/>
    <dgm:cxn modelId="{A7AE8C5B-2F6B-4009-AFE2-B79FF41B1171}" type="presOf" srcId="{13E38048-12CC-456F-A6A5-191D14B89063}" destId="{281591C3-0D75-4ED5-8762-35EDA34440B5}" srcOrd="0" destOrd="0" presId="urn:microsoft.com/office/officeart/2005/8/layout/default#1"/>
    <dgm:cxn modelId="{FAA877E1-9A64-4F41-8F1E-603F23B897B7}" type="presOf" srcId="{B6411152-CC8B-486D-A11F-13CEB7D0CD33}" destId="{16DA67D5-8C53-4963-B812-96FD3635AB67}" srcOrd="0" destOrd="0" presId="urn:microsoft.com/office/officeart/2005/8/layout/default#1"/>
    <dgm:cxn modelId="{3EA42EB9-3D42-40CD-A21E-332A1376BA95}" type="presOf" srcId="{0336860D-C571-4C5F-B162-30C9BD75482C}" destId="{3A271722-1D7A-4B50-81E0-A2568066CDCC}" srcOrd="0" destOrd="0" presId="urn:microsoft.com/office/officeart/2005/8/layout/default#1"/>
    <dgm:cxn modelId="{26DCD8F2-C2A0-4532-BB8B-FF547FC85EC0}" type="presOf" srcId="{5E522AF7-9F4D-4718-83AC-40C616EA4AE6}" destId="{D470C143-1EA5-4A51-BCF0-11CB1F83512A}" srcOrd="0" destOrd="0" presId="urn:microsoft.com/office/officeart/2005/8/layout/default#1"/>
    <dgm:cxn modelId="{C3641905-A0B1-48EF-855C-C868FC3E7F58}" type="presParOf" srcId="{16DA67D5-8C53-4963-B812-96FD3635AB67}" destId="{D470C143-1EA5-4A51-BCF0-11CB1F83512A}" srcOrd="0" destOrd="0" presId="urn:microsoft.com/office/officeart/2005/8/layout/default#1"/>
    <dgm:cxn modelId="{3ADB99C8-1E68-4BC8-90CB-9FACC1729E1C}" type="presParOf" srcId="{16DA67D5-8C53-4963-B812-96FD3635AB67}" destId="{036CF7C1-5911-4F21-8129-4242273D82FA}" srcOrd="1" destOrd="0" presId="urn:microsoft.com/office/officeart/2005/8/layout/default#1"/>
    <dgm:cxn modelId="{BA6E1C40-D59B-4ECA-B430-647C816D41AA}" type="presParOf" srcId="{16DA67D5-8C53-4963-B812-96FD3635AB67}" destId="{F1A0B71E-DC0A-4094-A9F9-4C18F298A6DD}" srcOrd="2" destOrd="0" presId="urn:microsoft.com/office/officeart/2005/8/layout/default#1"/>
    <dgm:cxn modelId="{5B2DC996-CA41-4C36-BD3A-BCE502E250B8}" type="presParOf" srcId="{16DA67D5-8C53-4963-B812-96FD3635AB67}" destId="{D59CD179-EB55-4C65-8B65-2DEFCC3D2F38}" srcOrd="3" destOrd="0" presId="urn:microsoft.com/office/officeart/2005/8/layout/default#1"/>
    <dgm:cxn modelId="{CA1BC4FF-D077-44C5-A598-EB6361C48EF6}" type="presParOf" srcId="{16DA67D5-8C53-4963-B812-96FD3635AB67}" destId="{7DC29343-B858-4CAD-8F08-7F3BCD176A09}" srcOrd="4" destOrd="0" presId="urn:microsoft.com/office/officeart/2005/8/layout/default#1"/>
    <dgm:cxn modelId="{013E51F5-4021-4464-B9BE-808BD92444E8}" type="presParOf" srcId="{16DA67D5-8C53-4963-B812-96FD3635AB67}" destId="{EC22742E-3035-4364-8A14-14D1A0310FFF}" srcOrd="5" destOrd="0" presId="urn:microsoft.com/office/officeart/2005/8/layout/default#1"/>
    <dgm:cxn modelId="{17077FDF-6DA2-447D-A2D2-7487F1B09553}" type="presParOf" srcId="{16DA67D5-8C53-4963-B812-96FD3635AB67}" destId="{3A271722-1D7A-4B50-81E0-A2568066CDCC}" srcOrd="6" destOrd="0" presId="urn:microsoft.com/office/officeart/2005/8/layout/default#1"/>
    <dgm:cxn modelId="{887B57B3-02EE-4A6F-8051-4C2FBF0D37F2}" type="presParOf" srcId="{16DA67D5-8C53-4963-B812-96FD3635AB67}" destId="{ED6C5264-4279-45C0-961B-63F1A0410DDB}" srcOrd="7" destOrd="0" presId="urn:microsoft.com/office/officeart/2005/8/layout/default#1"/>
    <dgm:cxn modelId="{50ABE0AC-5391-45C1-8AE9-B6A5A2A8D55C}" type="presParOf" srcId="{16DA67D5-8C53-4963-B812-96FD3635AB67}" destId="{281591C3-0D75-4ED5-8762-35EDA34440B5}" srcOrd="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FD87F9-ADF7-4102-8970-0D47C132BA36}">
      <dsp:nvSpPr>
        <dsp:cNvPr id="0" name=""/>
        <dsp:cNvSpPr/>
      </dsp:nvSpPr>
      <dsp:spPr>
        <a:xfrm>
          <a:off x="2640031" y="1244590"/>
          <a:ext cx="2939192" cy="294428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يظهر الاتصال اللفظي المنطوق في</a:t>
          </a:r>
          <a:endParaRPr lang="ar-SA" sz="3200" kern="1200" dirty="0"/>
        </a:p>
      </dsp:txBody>
      <dsp:txXfrm>
        <a:off x="3070466" y="1675771"/>
        <a:ext cx="2078322" cy="2081923"/>
      </dsp:txXfrm>
    </dsp:sp>
    <dsp:sp modelId="{458CB2E8-7C8B-47DF-B84F-1F0D6ABE6305}">
      <dsp:nvSpPr>
        <dsp:cNvPr id="0" name=""/>
        <dsp:cNvSpPr/>
      </dsp:nvSpPr>
      <dsp:spPr>
        <a:xfrm>
          <a:off x="3356158" y="537"/>
          <a:ext cx="1506938" cy="150693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1-الحوار و النقاشات</a:t>
          </a:r>
          <a:r>
            <a:rPr lang="ar-SA" sz="3200" kern="1200" dirty="0" smtClean="0"/>
            <a:t> </a:t>
          </a:r>
          <a:endParaRPr lang="ar-SA" sz="3200" kern="1200" dirty="0"/>
        </a:p>
      </dsp:txBody>
      <dsp:txXfrm>
        <a:off x="3576844" y="221223"/>
        <a:ext cx="1065566" cy="1065566"/>
      </dsp:txXfrm>
    </dsp:sp>
    <dsp:sp modelId="{01565051-3A93-4A12-A649-2FFFC707CE10}">
      <dsp:nvSpPr>
        <dsp:cNvPr id="0" name=""/>
        <dsp:cNvSpPr/>
      </dsp:nvSpPr>
      <dsp:spPr>
        <a:xfrm>
          <a:off x="5318885" y="1963264"/>
          <a:ext cx="1506938" cy="150693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err="1" smtClean="0"/>
            <a:t>4-</a:t>
          </a:r>
          <a:r>
            <a:rPr lang="ar-SA" sz="2400" kern="1200" dirty="0" smtClean="0"/>
            <a:t> </a:t>
          </a:r>
        </a:p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المحادثات العامة في حياة الناس</a:t>
          </a:r>
          <a:endParaRPr lang="ar-SA" sz="2400" kern="1200" dirty="0"/>
        </a:p>
      </dsp:txBody>
      <dsp:txXfrm>
        <a:off x="5539571" y="2183950"/>
        <a:ext cx="1065566" cy="1065566"/>
      </dsp:txXfrm>
    </dsp:sp>
    <dsp:sp modelId="{ED80E174-48D1-4CF3-9F97-C514292064F9}">
      <dsp:nvSpPr>
        <dsp:cNvPr id="0" name=""/>
        <dsp:cNvSpPr/>
      </dsp:nvSpPr>
      <dsp:spPr>
        <a:xfrm>
          <a:off x="3356158" y="3925990"/>
          <a:ext cx="1506938" cy="150693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err="1" smtClean="0"/>
            <a:t>3-</a:t>
          </a:r>
          <a:endParaRPr lang="ar-SA" sz="2800" kern="1200" dirty="0" smtClean="0"/>
        </a:p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الاعلام المرئي و المسموع</a:t>
          </a:r>
          <a:endParaRPr lang="ar-SA" sz="2400" kern="1200" dirty="0"/>
        </a:p>
      </dsp:txBody>
      <dsp:txXfrm>
        <a:off x="3576844" y="4146676"/>
        <a:ext cx="1065566" cy="1065566"/>
      </dsp:txXfrm>
    </dsp:sp>
    <dsp:sp modelId="{5104CA57-0963-4C5F-9CA5-829D79683015}">
      <dsp:nvSpPr>
        <dsp:cNvPr id="0" name=""/>
        <dsp:cNvSpPr/>
      </dsp:nvSpPr>
      <dsp:spPr>
        <a:xfrm>
          <a:off x="1393432" y="1963264"/>
          <a:ext cx="1506938" cy="150693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err="1" smtClean="0"/>
            <a:t>2-</a:t>
          </a:r>
          <a:endParaRPr lang="ar-SA" sz="2800" kern="1200" dirty="0" smtClean="0"/>
        </a:p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التعلم والتعليم</a:t>
          </a:r>
          <a:endParaRPr lang="ar-SA" sz="2800" kern="1200" dirty="0"/>
        </a:p>
      </dsp:txBody>
      <dsp:txXfrm>
        <a:off x="1614118" y="2183950"/>
        <a:ext cx="1065566" cy="106556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5D4E70-C324-4063-9C9A-30F9C6DCB56D}">
      <dsp:nvSpPr>
        <dsp:cNvPr id="0" name=""/>
        <dsp:cNvSpPr/>
      </dsp:nvSpPr>
      <dsp:spPr>
        <a:xfrm>
          <a:off x="2987040" y="594"/>
          <a:ext cx="4480560" cy="2320207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t" anchorCtr="0">
          <a:noAutofit/>
        </a:bodyPr>
        <a:lstStyle/>
        <a:p>
          <a:pPr marL="285750" lvl="1" indent="-285750" algn="r" defTabSz="1244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2800" kern="1200" dirty="0"/>
        </a:p>
        <a:p>
          <a:pPr marL="285750" lvl="1" indent="-285750" algn="r" defTabSz="14224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200" kern="1200" dirty="0" smtClean="0"/>
            <a:t>مهارات التحدث           و المخاطبة</a:t>
          </a:r>
          <a:endParaRPr lang="ar-SA" sz="3200" kern="1200" dirty="0"/>
        </a:p>
      </dsp:txBody>
      <dsp:txXfrm>
        <a:off x="2987040" y="290620"/>
        <a:ext cx="3610482" cy="1740155"/>
      </dsp:txXfrm>
    </dsp:sp>
    <dsp:sp modelId="{B4756690-D6F5-4272-A552-7DB0B962AC33}">
      <dsp:nvSpPr>
        <dsp:cNvPr id="0" name=""/>
        <dsp:cNvSpPr/>
      </dsp:nvSpPr>
      <dsp:spPr>
        <a:xfrm>
          <a:off x="0" y="594"/>
          <a:ext cx="2987040" cy="232020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1460" tIns="125730" rIns="251460" bIns="125730" numCol="1" spcCol="1270" anchor="ctr" anchorCtr="0">
          <a:noAutofit/>
          <a:sp3d extrusionH="28000" prstMaterial="matte"/>
        </a:bodyPr>
        <a:lstStyle/>
        <a:p>
          <a:pPr lvl="0" algn="ctr" defTabSz="2933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600" kern="1200" dirty="0" smtClean="0"/>
            <a:t>اولاً</a:t>
          </a:r>
          <a:endParaRPr lang="ar-SA" sz="6600" kern="1200" dirty="0"/>
        </a:p>
      </dsp:txBody>
      <dsp:txXfrm>
        <a:off x="113263" y="113857"/>
        <a:ext cx="2760514" cy="2093681"/>
      </dsp:txXfrm>
    </dsp:sp>
    <dsp:sp modelId="{E88C269C-775E-4DA1-B291-6613AAC0677F}">
      <dsp:nvSpPr>
        <dsp:cNvPr id="0" name=""/>
        <dsp:cNvSpPr/>
      </dsp:nvSpPr>
      <dsp:spPr>
        <a:xfrm>
          <a:off x="2987040" y="2552822"/>
          <a:ext cx="4480560" cy="2320207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t" anchorCtr="0">
          <a:noAutofit/>
        </a:bodyPr>
        <a:lstStyle/>
        <a:p>
          <a:pPr marL="285750" lvl="1" indent="-285750" algn="r" defTabSz="16002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3600" kern="1200" dirty="0"/>
        </a:p>
        <a:p>
          <a:pPr marL="285750" lvl="1" indent="-285750" algn="r" defTabSz="1244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800" kern="1200" dirty="0" smtClean="0"/>
            <a:t>مهارات الإلقاء</a:t>
          </a:r>
          <a:endParaRPr lang="ar-SA" sz="2800" kern="1200" dirty="0"/>
        </a:p>
        <a:p>
          <a:pPr marL="285750" lvl="1" indent="-285750" algn="r" defTabSz="1244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2800" kern="1200" dirty="0"/>
        </a:p>
        <a:p>
          <a:pPr marL="285750" lvl="1" indent="-285750" algn="r" defTabSz="1244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2800" kern="1200" dirty="0"/>
        </a:p>
      </dsp:txBody>
      <dsp:txXfrm>
        <a:off x="2987040" y="2842848"/>
        <a:ext cx="3610482" cy="1740155"/>
      </dsp:txXfrm>
    </dsp:sp>
    <dsp:sp modelId="{7982154A-DE96-4E1B-82A2-3B50256639F8}">
      <dsp:nvSpPr>
        <dsp:cNvPr id="0" name=""/>
        <dsp:cNvSpPr/>
      </dsp:nvSpPr>
      <dsp:spPr>
        <a:xfrm>
          <a:off x="0" y="2552822"/>
          <a:ext cx="2987040" cy="232020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  <a:sp3d extrusionH="28000" prstMaterial="matte"/>
        </a:bodyPr>
        <a:lstStyle/>
        <a:p>
          <a:pPr lvl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500" kern="1200" dirty="0" smtClean="0"/>
            <a:t>ثانياً</a:t>
          </a:r>
          <a:endParaRPr lang="ar-SA" sz="6500" kern="1200" dirty="0"/>
        </a:p>
      </dsp:txBody>
      <dsp:txXfrm>
        <a:off x="113263" y="2666085"/>
        <a:ext cx="2760514" cy="209368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02BA29-C1DD-4A06-93AF-366B38DFCE1F}">
      <dsp:nvSpPr>
        <dsp:cNvPr id="0" name=""/>
        <dsp:cNvSpPr/>
      </dsp:nvSpPr>
      <dsp:spPr>
        <a:xfrm>
          <a:off x="0" y="8882"/>
          <a:ext cx="7467600" cy="155025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kern="1200" dirty="0" smtClean="0"/>
            <a:t>اولاً</a:t>
          </a:r>
          <a:r>
            <a:rPr lang="ar-SA" sz="3600" kern="1200" dirty="0" smtClean="0"/>
            <a:t>: مهارات الإعداد و التحضير الجيد </a:t>
          </a:r>
          <a:r>
            <a:rPr lang="ar-SA" sz="3600" kern="1200" dirty="0" err="1" smtClean="0"/>
            <a:t>للموضوع .</a:t>
          </a:r>
          <a:endParaRPr lang="ar-SA" sz="3600" kern="1200" dirty="0"/>
        </a:p>
      </dsp:txBody>
      <dsp:txXfrm>
        <a:off x="75677" y="84559"/>
        <a:ext cx="7316246" cy="1398896"/>
      </dsp:txXfrm>
    </dsp:sp>
    <dsp:sp modelId="{30B9526A-5639-41E9-B641-FE22C65CE490}">
      <dsp:nvSpPr>
        <dsp:cNvPr id="0" name=""/>
        <dsp:cNvSpPr/>
      </dsp:nvSpPr>
      <dsp:spPr>
        <a:xfrm>
          <a:off x="0" y="1559132"/>
          <a:ext cx="7467600" cy="877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7096" tIns="67310" rIns="376936" bIns="67310" numCol="1" spcCol="1270" anchor="t" anchorCtr="0">
          <a:noAutofit/>
        </a:bodyPr>
        <a:lstStyle/>
        <a:p>
          <a:pPr marL="285750" lvl="1" indent="-285750" algn="r" defTabSz="182245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ar-SA" sz="4100" kern="1200" dirty="0"/>
        </a:p>
      </dsp:txBody>
      <dsp:txXfrm>
        <a:off x="0" y="1559132"/>
        <a:ext cx="7467600" cy="877680"/>
      </dsp:txXfrm>
    </dsp:sp>
    <dsp:sp modelId="{EFDE38A8-6929-4CC3-A7A2-76B4086EA0A6}">
      <dsp:nvSpPr>
        <dsp:cNvPr id="0" name=""/>
        <dsp:cNvSpPr/>
      </dsp:nvSpPr>
      <dsp:spPr>
        <a:xfrm>
          <a:off x="0" y="2434793"/>
          <a:ext cx="7467600" cy="155025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kern="1200" dirty="0" smtClean="0"/>
            <a:t>ثانياً: </a:t>
          </a:r>
          <a:r>
            <a:rPr lang="ar-SA" sz="3600" kern="1200" dirty="0" smtClean="0"/>
            <a:t>المهارات الخاصة </a:t>
          </a:r>
          <a:r>
            <a:rPr lang="ar-SA" sz="3600" kern="1200" dirty="0" err="1" smtClean="0"/>
            <a:t>بالمتحدث .</a:t>
          </a:r>
          <a:endParaRPr lang="ar-SA" sz="3600" kern="1200" dirty="0"/>
        </a:p>
      </dsp:txBody>
      <dsp:txXfrm>
        <a:off x="75677" y="2510470"/>
        <a:ext cx="7316246" cy="1398896"/>
      </dsp:txXfrm>
    </dsp:sp>
    <dsp:sp modelId="{C90C4810-C998-4C9B-943B-BA06A79DF2C8}">
      <dsp:nvSpPr>
        <dsp:cNvPr id="0" name=""/>
        <dsp:cNvSpPr/>
      </dsp:nvSpPr>
      <dsp:spPr>
        <a:xfrm>
          <a:off x="0" y="3987062"/>
          <a:ext cx="7467600" cy="877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7096" tIns="67310" rIns="376936" bIns="67310" numCol="1" spcCol="1270" anchor="t" anchorCtr="0">
          <a:noAutofit/>
        </a:bodyPr>
        <a:lstStyle/>
        <a:p>
          <a:pPr marL="285750" lvl="1" indent="-285750" algn="r" defTabSz="182245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ar-SA" sz="4100" kern="1200" dirty="0"/>
        </a:p>
      </dsp:txBody>
      <dsp:txXfrm>
        <a:off x="0" y="3987062"/>
        <a:ext cx="7467600" cy="87768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70C143-1EA5-4A51-BCF0-11CB1F83512A}">
      <dsp:nvSpPr>
        <dsp:cNvPr id="0" name=""/>
        <dsp:cNvSpPr/>
      </dsp:nvSpPr>
      <dsp:spPr>
        <a:xfrm>
          <a:off x="1176292" y="1091"/>
          <a:ext cx="2435721" cy="146143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تنويع نبرة الصوت</a:t>
          </a:r>
          <a:endParaRPr lang="ar-SA" sz="3600" kern="1200" dirty="0"/>
        </a:p>
      </dsp:txBody>
      <dsp:txXfrm>
        <a:off x="1176292" y="1091"/>
        <a:ext cx="2435721" cy="1461432"/>
      </dsp:txXfrm>
    </dsp:sp>
    <dsp:sp modelId="{F1A0B71E-DC0A-4094-A9F9-4C18F298A6DD}">
      <dsp:nvSpPr>
        <dsp:cNvPr id="0" name=""/>
        <dsp:cNvSpPr/>
      </dsp:nvSpPr>
      <dsp:spPr>
        <a:xfrm>
          <a:off x="3845867" y="13703"/>
          <a:ext cx="2435721" cy="146143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معدل الإيقاع</a:t>
          </a:r>
          <a:endParaRPr lang="ar-SA" sz="3600" kern="1200" dirty="0"/>
        </a:p>
      </dsp:txBody>
      <dsp:txXfrm>
        <a:off x="3845867" y="13703"/>
        <a:ext cx="2435721" cy="1461432"/>
      </dsp:txXfrm>
    </dsp:sp>
    <dsp:sp modelId="{7DC29343-B858-4CAD-8F08-7F3BCD176A09}">
      <dsp:nvSpPr>
        <dsp:cNvPr id="0" name=""/>
        <dsp:cNvSpPr/>
      </dsp:nvSpPr>
      <dsp:spPr>
        <a:xfrm>
          <a:off x="1176292" y="1706096"/>
          <a:ext cx="2435721" cy="146143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مستوى الصوت</a:t>
          </a:r>
          <a:endParaRPr lang="ar-SA" sz="3600" kern="1200" dirty="0"/>
        </a:p>
      </dsp:txBody>
      <dsp:txXfrm>
        <a:off x="1176292" y="1706096"/>
        <a:ext cx="2435721" cy="1461432"/>
      </dsp:txXfrm>
    </dsp:sp>
    <dsp:sp modelId="{3A271722-1D7A-4B50-81E0-A2568066CDCC}">
      <dsp:nvSpPr>
        <dsp:cNvPr id="0" name=""/>
        <dsp:cNvSpPr/>
      </dsp:nvSpPr>
      <dsp:spPr>
        <a:xfrm>
          <a:off x="3855586" y="1706096"/>
          <a:ext cx="2435721" cy="146143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توظيف </a:t>
          </a:r>
          <a:r>
            <a:rPr lang="ar-SA" sz="3600" kern="1200" dirty="0" err="1" smtClean="0"/>
            <a:t>الوقفات </a:t>
          </a:r>
          <a:r>
            <a:rPr lang="ar-SA" sz="3600" kern="1200" dirty="0" smtClean="0"/>
            <a:t>(</a:t>
          </a:r>
          <a:r>
            <a:rPr lang="ar-SA" sz="3600" kern="1200" dirty="0" err="1" smtClean="0"/>
            <a:t>السكتات)</a:t>
          </a:r>
          <a:endParaRPr lang="ar-SA" sz="3600" kern="1200" dirty="0"/>
        </a:p>
      </dsp:txBody>
      <dsp:txXfrm>
        <a:off x="3855586" y="1706096"/>
        <a:ext cx="2435721" cy="1461432"/>
      </dsp:txXfrm>
    </dsp:sp>
    <dsp:sp modelId="{281591C3-0D75-4ED5-8762-35EDA34440B5}">
      <dsp:nvSpPr>
        <dsp:cNvPr id="0" name=""/>
        <dsp:cNvSpPr/>
      </dsp:nvSpPr>
      <dsp:spPr>
        <a:xfrm>
          <a:off x="2515939" y="3411100"/>
          <a:ext cx="2435721" cy="146143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استعمال التشديد</a:t>
          </a:r>
          <a:endParaRPr lang="ar-SA" sz="3600" kern="1200" dirty="0"/>
        </a:p>
      </dsp:txBody>
      <dsp:txXfrm>
        <a:off x="2515939" y="3411100"/>
        <a:ext cx="2435721" cy="14614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7D4DE4F-A253-49E1-A4A4-DA94997F014B}" type="datetimeFigureOut">
              <a:rPr lang="ar-SA" smtClean="0"/>
              <a:pPr/>
              <a:t>26/11/34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10" name="مستطيل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مستطيل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رابط مستقيم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رابط مستقيم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مستطيل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شكل بيضاوي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شكل بيضاوي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شكل بيضاوي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D34B441-3F23-4BC0-B1AA-8AEA7B363AB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4DE4F-A253-49E1-A4A4-DA94997F014B}" type="datetimeFigureOut">
              <a:rPr lang="ar-SA" smtClean="0"/>
              <a:pPr/>
              <a:t>26/11/34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4B441-3F23-4BC0-B1AA-8AEA7B363AB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4DE4F-A253-49E1-A4A4-DA94997F014B}" type="datetimeFigureOut">
              <a:rPr lang="ar-SA" smtClean="0"/>
              <a:pPr/>
              <a:t>26/11/34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4B441-3F23-4BC0-B1AA-8AEA7B363AB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7D4DE4F-A253-49E1-A4A4-DA94997F014B}" type="datetimeFigureOut">
              <a:rPr lang="ar-SA" smtClean="0"/>
              <a:pPr/>
              <a:t>26/11/34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D34B441-3F23-4BC0-B1AA-8AEA7B363AB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7D4DE4F-A253-49E1-A4A4-DA94997F014B}" type="datetimeFigureOut">
              <a:rPr lang="ar-SA" smtClean="0"/>
              <a:pPr/>
              <a:t>26/11/34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9" name="مستطيل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رابط مستقيم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رابط مستقيم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مستطيل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شكل بيضاوي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شكل بيضاوي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شكل بيضاوي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رابط مستقيم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D34B441-3F23-4BC0-B1AA-8AEA7B363AB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4DE4F-A253-49E1-A4A4-DA94997F014B}" type="datetimeFigureOut">
              <a:rPr lang="ar-SA" smtClean="0"/>
              <a:pPr/>
              <a:t>26/11/34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4B441-3F23-4BC0-B1AA-8AEA7B363AB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4DE4F-A253-49E1-A4A4-DA94997F014B}" type="datetimeFigureOut">
              <a:rPr lang="ar-SA" smtClean="0"/>
              <a:pPr/>
              <a:t>26/11/34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4B441-3F23-4BC0-B1AA-8AEA7B363AB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نص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7D4DE4F-A253-49E1-A4A4-DA94997F014B}" type="datetimeFigureOut">
              <a:rPr lang="ar-SA" smtClean="0"/>
              <a:pPr/>
              <a:t>26/11/34</a:t>
            </a:fld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D34B441-3F23-4BC0-B1AA-8AEA7B363AB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4DE4F-A253-49E1-A4A4-DA94997F014B}" type="datetimeFigureOut">
              <a:rPr lang="ar-SA" smtClean="0"/>
              <a:pPr/>
              <a:t>26/11/34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4B441-3F23-4BC0-B1AA-8AEA7B363AB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عنصر نائب للمحتوى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7D4DE4F-A253-49E1-A4A4-DA94997F014B}" type="datetimeFigureOut">
              <a:rPr lang="ar-SA" smtClean="0"/>
              <a:pPr/>
              <a:t>26/11/34</a:t>
            </a:fld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D34B441-3F23-4BC0-B1AA-8AEA7B363AB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عنصر نائب للتذييل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رابط مستقيم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عنصر نائب للتاريخ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7D4DE4F-A253-49E1-A4A4-DA94997F014B}" type="datetimeFigureOut">
              <a:rPr lang="ar-SA" smtClean="0"/>
              <a:pPr/>
              <a:t>26/11/34</a:t>
            </a:fld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D34B441-3F23-4BC0-B1AA-8AEA7B363AB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7D4DE4F-A253-49E1-A4A4-DA94997F014B}" type="datetimeFigureOut">
              <a:rPr lang="ar-SA" smtClean="0"/>
              <a:pPr/>
              <a:t>26/11/34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D34B441-3F23-4BC0-B1AA-8AEA7B363AB7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الوحدة الثالثة 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مهارات الارسال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أهم مهارات التحدث و المخاطبة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2800" dirty="0" smtClean="0"/>
              <a:t>1- صياغة الأفكار ذهنياً قبل </a:t>
            </a:r>
            <a:r>
              <a:rPr lang="ar-SA" sz="2800" dirty="0" err="1" smtClean="0"/>
              <a:t>التحدث .</a:t>
            </a:r>
            <a:endParaRPr lang="ar-SA" sz="2800" dirty="0" smtClean="0"/>
          </a:p>
          <a:p>
            <a:pPr>
              <a:buNone/>
            </a:pP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2- استخدام لغة مُفعمة </a:t>
            </a:r>
            <a:r>
              <a:rPr lang="ar-SA" sz="2800" dirty="0" err="1" smtClean="0"/>
              <a:t>بالحيوية .</a:t>
            </a:r>
            <a:endParaRPr lang="ar-SA" sz="2800" dirty="0" smtClean="0"/>
          </a:p>
          <a:p>
            <a:pPr>
              <a:buNone/>
            </a:pP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3- استخدام لغة مُقاربة لثقافة </a:t>
            </a:r>
            <a:r>
              <a:rPr lang="ar-SA" sz="2800" dirty="0" err="1" smtClean="0"/>
              <a:t>المخاطب .</a:t>
            </a:r>
            <a:endParaRPr lang="ar-SA" sz="2800" dirty="0" smtClean="0"/>
          </a:p>
          <a:p>
            <a:pPr>
              <a:buNone/>
            </a:pP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4- استخدام الأسماء و الألقاب </a:t>
            </a:r>
            <a:r>
              <a:rPr lang="ar-SA" sz="2800" dirty="0" err="1" smtClean="0"/>
              <a:t>المناسبة .</a:t>
            </a:r>
            <a:endParaRPr lang="ar-SA" sz="2800" dirty="0" smtClean="0"/>
          </a:p>
          <a:p>
            <a:pPr>
              <a:buNone/>
            </a:pP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5-</a:t>
            </a:r>
            <a:r>
              <a:rPr lang="ar-SA" sz="2800" dirty="0" err="1" smtClean="0"/>
              <a:t>الإلتزام</a:t>
            </a:r>
            <a:r>
              <a:rPr lang="ar-SA" sz="2800" dirty="0" smtClean="0"/>
              <a:t> في استخدام نبرات </a:t>
            </a:r>
            <a:r>
              <a:rPr lang="ar-SA" sz="2800" dirty="0" err="1" smtClean="0"/>
              <a:t>الصوت .</a:t>
            </a:r>
            <a:endParaRPr lang="ar-SA" sz="2800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تابع مهارات التحدث و المخاطبة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67544" y="1556792"/>
            <a:ext cx="8229600" cy="51125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2800" dirty="0" smtClean="0"/>
              <a:t>6- توقف وقفات </a:t>
            </a:r>
            <a:r>
              <a:rPr lang="ar-SA" sz="2800" dirty="0" err="1" smtClean="0"/>
              <a:t>قصيرة </a:t>
            </a:r>
            <a:r>
              <a:rPr lang="ar-SA" sz="2800" dirty="0" smtClean="0"/>
              <a:t>( فترات </a:t>
            </a:r>
            <a:r>
              <a:rPr lang="ar-SA" sz="2800" dirty="0" err="1" smtClean="0"/>
              <a:t>صمت ) .</a:t>
            </a:r>
            <a:endParaRPr lang="ar-SA" sz="2800" dirty="0" smtClean="0"/>
          </a:p>
          <a:p>
            <a:pPr>
              <a:buNone/>
            </a:pP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7- وضّح مخارج </a:t>
            </a:r>
            <a:r>
              <a:rPr lang="ar-SA" sz="2800" dirty="0" err="1" smtClean="0"/>
              <a:t>الحروف .</a:t>
            </a:r>
            <a:endParaRPr lang="ar-SA" sz="2800" dirty="0" smtClean="0"/>
          </a:p>
          <a:p>
            <a:pPr>
              <a:buNone/>
            </a:pP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8- التوسط في سرعة </a:t>
            </a:r>
            <a:r>
              <a:rPr lang="ar-SA" sz="2800" dirty="0" err="1" smtClean="0"/>
              <a:t>الحديث .</a:t>
            </a:r>
            <a:r>
              <a:rPr lang="ar-SA" sz="2800" dirty="0" smtClean="0"/>
              <a:t> </a:t>
            </a:r>
          </a:p>
          <a:p>
            <a:pPr>
              <a:buNone/>
            </a:pP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9- التزم بصلب </a:t>
            </a:r>
            <a:r>
              <a:rPr lang="ar-SA" sz="2800" dirty="0" err="1" smtClean="0"/>
              <a:t>الموضوع .</a:t>
            </a:r>
            <a:endParaRPr lang="ar-SA" sz="2800" dirty="0" smtClean="0"/>
          </a:p>
          <a:p>
            <a:pPr>
              <a:buNone/>
            </a:pPr>
            <a:endParaRPr lang="ar-SA" sz="2800" dirty="0" smtClean="0"/>
          </a:p>
          <a:p>
            <a:pPr>
              <a:buNone/>
            </a:pPr>
            <a:r>
              <a:rPr lang="ar-SA" sz="2800" smtClean="0"/>
              <a:t>10- ركّز </a:t>
            </a:r>
            <a:r>
              <a:rPr lang="ar-SA" sz="2800" dirty="0" smtClean="0"/>
              <a:t>على النقاط الرئيسية </a:t>
            </a:r>
            <a:r>
              <a:rPr lang="ar-SA" sz="2800" smtClean="0"/>
              <a:t>كرر طرحها </a:t>
            </a:r>
            <a:r>
              <a:rPr lang="ar-SA" sz="2800" dirty="0" err="1" smtClean="0"/>
              <a:t>بتنوع .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تابع مهارات التحدث و المخاطبة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/>
              <a:t>11- خالف بأدب وتحكم في </a:t>
            </a:r>
            <a:r>
              <a:rPr lang="ar-SA" dirty="0" err="1" smtClean="0"/>
              <a:t>انفعالاتك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12- زن نظرك ولا تُكثر </a:t>
            </a:r>
            <a:r>
              <a:rPr lang="ar-SA" dirty="0" err="1" smtClean="0"/>
              <a:t>الإلتفات</a:t>
            </a:r>
            <a:r>
              <a:rPr lang="ar-SA" dirty="0" smtClean="0"/>
              <a:t> في اثناء </a:t>
            </a:r>
            <a:r>
              <a:rPr lang="ar-SA" dirty="0" err="1" smtClean="0"/>
              <a:t>حديثك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13- انتق الكلمات وهذّب الالفاظ .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14- تحدث بما قل </a:t>
            </a:r>
            <a:r>
              <a:rPr lang="ar-SA" dirty="0" err="1" smtClean="0"/>
              <a:t>ودل 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ادب </a:t>
            </a:r>
            <a:r>
              <a:rPr lang="ar-SA" dirty="0" err="1" smtClean="0"/>
              <a:t>الأتصال</a:t>
            </a:r>
            <a:r>
              <a:rPr lang="ar-SA" dirty="0" smtClean="0"/>
              <a:t> الهاتفي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700808"/>
            <a:ext cx="8229600" cy="4824536"/>
          </a:xfrm>
        </p:spPr>
        <p:txBody>
          <a:bodyPr>
            <a:normAutofit/>
          </a:bodyPr>
          <a:lstStyle/>
          <a:p>
            <a:r>
              <a:rPr lang="ar-SA" sz="2800" dirty="0" err="1" smtClean="0"/>
              <a:t>الأتصال</a:t>
            </a:r>
            <a:r>
              <a:rPr lang="ar-SA" sz="2800" dirty="0" smtClean="0"/>
              <a:t> في الاوقات </a:t>
            </a:r>
            <a:r>
              <a:rPr lang="ar-SA" sz="2800" dirty="0" err="1" smtClean="0"/>
              <a:t>المناسبة .</a:t>
            </a:r>
            <a:endParaRPr lang="ar-SA" sz="2800" dirty="0" smtClean="0"/>
          </a:p>
          <a:p>
            <a:r>
              <a:rPr lang="ar-SA" sz="2800" dirty="0" smtClean="0"/>
              <a:t>تجنب اماكن الضجيج والتشويش و ضعف </a:t>
            </a:r>
            <a:r>
              <a:rPr lang="ar-SA" sz="2800" dirty="0" err="1" smtClean="0"/>
              <a:t>الاتصال .</a:t>
            </a:r>
            <a:endParaRPr lang="ar-SA" sz="2800" dirty="0" smtClean="0"/>
          </a:p>
          <a:p>
            <a:r>
              <a:rPr lang="ar-SA" sz="2800" dirty="0" smtClean="0"/>
              <a:t>استعمل المكالمات الهاتفية للرسائل </a:t>
            </a:r>
            <a:r>
              <a:rPr lang="ar-SA" sz="2800" dirty="0" err="1" smtClean="0"/>
              <a:t>السريعة </a:t>
            </a:r>
            <a:r>
              <a:rPr lang="ar-SA" sz="2800" dirty="0" smtClean="0"/>
              <a:t>, وليس للرسائل </a:t>
            </a:r>
            <a:r>
              <a:rPr lang="ar-SA" sz="2800" dirty="0" err="1" smtClean="0"/>
              <a:t>المعقدة .</a:t>
            </a:r>
            <a:endParaRPr lang="ar-SA" sz="2800" dirty="0" smtClean="0"/>
          </a:p>
          <a:p>
            <a:r>
              <a:rPr lang="ar-SA" sz="2800" dirty="0" smtClean="0"/>
              <a:t>اسأل الشخص في بداية الاتصال عن مناسبة الوقت </a:t>
            </a:r>
            <a:r>
              <a:rPr lang="ar-SA" sz="2800" dirty="0" err="1" smtClean="0"/>
              <a:t>للحديث .</a:t>
            </a:r>
            <a:endParaRPr lang="ar-SA" sz="2800" dirty="0" smtClean="0"/>
          </a:p>
          <a:p>
            <a:r>
              <a:rPr lang="ar-SA" sz="2800" dirty="0" smtClean="0"/>
              <a:t>عرّف بنفسك مباشرة اذا آنست ممن تتصل </a:t>
            </a:r>
            <a:r>
              <a:rPr lang="ar-SA" sz="2800" dirty="0" err="1" smtClean="0"/>
              <a:t>به</a:t>
            </a:r>
            <a:r>
              <a:rPr lang="ar-SA" sz="2800" dirty="0" smtClean="0"/>
              <a:t> انه لم </a:t>
            </a:r>
            <a:r>
              <a:rPr lang="ar-SA" sz="2800" dirty="0" err="1" smtClean="0"/>
              <a:t>يعرفك .</a:t>
            </a:r>
            <a:endParaRPr lang="ar-SA" sz="2800" dirty="0" smtClean="0"/>
          </a:p>
          <a:p>
            <a:r>
              <a:rPr lang="ar-SA" sz="2800" dirty="0" err="1" smtClean="0"/>
              <a:t>الإختصار</a:t>
            </a:r>
            <a:r>
              <a:rPr lang="ar-SA" sz="2800" dirty="0" smtClean="0"/>
              <a:t> في </a:t>
            </a:r>
            <a:r>
              <a:rPr lang="ar-SA" sz="2800" dirty="0" err="1" smtClean="0"/>
              <a:t>المكالمة .</a:t>
            </a:r>
            <a:endParaRPr lang="ar-SA" sz="2800" dirty="0" smtClean="0"/>
          </a:p>
          <a:p>
            <a:r>
              <a:rPr lang="ar-SA" sz="2800" dirty="0" smtClean="0"/>
              <a:t>تجنب القيام بأي عمل اثناء مكالمتك </a:t>
            </a:r>
            <a:r>
              <a:rPr lang="ar-SA" sz="2800" dirty="0" err="1" smtClean="0"/>
              <a:t>الهاتفية .</a:t>
            </a:r>
            <a:endParaRPr lang="ar-SA" sz="2800" dirty="0" smtClean="0"/>
          </a:p>
          <a:p>
            <a:r>
              <a:rPr lang="ar-SA" sz="2800" dirty="0" smtClean="0"/>
              <a:t>إنْه المكالمة بلطف اذا انتهى الغرض منها .</a:t>
            </a:r>
          </a:p>
          <a:p>
            <a:pPr>
              <a:buNone/>
            </a:pP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ثانياً: مهارات الإلقاء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مقدمة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- هل يمكن اكتساب مهارة </a:t>
            </a:r>
            <a:r>
              <a:rPr lang="ar-SA" dirty="0" err="1" smtClean="0"/>
              <a:t>الإلقاء ؟</a:t>
            </a:r>
            <a:r>
              <a:rPr lang="ar-SA" dirty="0" smtClean="0"/>
              <a:t> </a:t>
            </a:r>
            <a:r>
              <a:rPr lang="ar-SA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ar-SA" dirty="0" smtClean="0">
                <a:latin typeface="Andalus" pitchFamily="18" charset="-78"/>
                <a:cs typeface="Bold Italic Art" pitchFamily="2" charset="-78"/>
              </a:rPr>
              <a:t>نعم</a:t>
            </a:r>
          </a:p>
          <a:p>
            <a:pPr>
              <a:buFontTx/>
              <a:buChar char="-"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توصلت احد الدراسات الامريكية الى ان الخوف من الحديث امام الناس يعتلي قائمة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المخاوف .</a:t>
            </a:r>
            <a:endParaRPr lang="ar-SA" dirty="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نقطة البدء في مهارات الالقاء هي الاستعانة بالله والتوكل عليه والثقة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بالنفس 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سنتناول مهارات الالقاء في إطار محورين </a:t>
            </a:r>
            <a:r>
              <a:rPr lang="ar-SA" dirty="0" err="1" smtClean="0"/>
              <a:t>أساسيين: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اولاً: مهارات الإعداد والتحضير الجيد للموضوع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988840"/>
            <a:ext cx="8229600" cy="4392488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ar-SA" dirty="0" smtClean="0"/>
              <a:t>1- اختيار </a:t>
            </a:r>
            <a:r>
              <a:rPr lang="ar-SA" dirty="0" err="1" smtClean="0"/>
              <a:t>الموضوع .</a:t>
            </a:r>
            <a:endParaRPr lang="ar-SA" dirty="0" smtClean="0"/>
          </a:p>
          <a:p>
            <a:pPr marL="514350" indent="-514350">
              <a:buNone/>
            </a:pPr>
            <a:endParaRPr lang="ar-SA" dirty="0" smtClean="0"/>
          </a:p>
          <a:p>
            <a:pPr marL="514350" indent="-514350">
              <a:buNone/>
            </a:pPr>
            <a:r>
              <a:rPr lang="ar-SA" dirty="0" smtClean="0"/>
              <a:t>2- تحديد </a:t>
            </a:r>
            <a:r>
              <a:rPr lang="ar-SA" dirty="0" err="1" smtClean="0"/>
              <a:t>الهدف .</a:t>
            </a:r>
            <a:endParaRPr lang="ar-SA" dirty="0" smtClean="0"/>
          </a:p>
          <a:p>
            <a:pPr marL="514350" indent="-514350">
              <a:buNone/>
            </a:pPr>
            <a:endParaRPr lang="ar-SA" dirty="0" smtClean="0"/>
          </a:p>
          <a:p>
            <a:pPr marL="514350" indent="-514350">
              <a:buNone/>
            </a:pPr>
            <a:r>
              <a:rPr lang="ar-SA" dirty="0" smtClean="0"/>
              <a:t>3- جمع المعلومات وانتقاء المفيد </a:t>
            </a:r>
            <a:r>
              <a:rPr lang="ar-SA" dirty="0" err="1" smtClean="0"/>
              <a:t>منها .</a:t>
            </a:r>
            <a:endParaRPr lang="ar-SA" dirty="0" smtClean="0"/>
          </a:p>
          <a:p>
            <a:pPr marL="514350" indent="-514350">
              <a:buNone/>
            </a:pPr>
            <a:endParaRPr lang="ar-SA" dirty="0" smtClean="0"/>
          </a:p>
          <a:p>
            <a:pPr marL="514350" indent="-514350">
              <a:buNone/>
            </a:pPr>
            <a:r>
              <a:rPr lang="ar-SA" dirty="0" smtClean="0"/>
              <a:t>4- صياغة </a:t>
            </a:r>
            <a:r>
              <a:rPr lang="ar-SA" dirty="0" err="1" smtClean="0"/>
              <a:t>الموضوع </a:t>
            </a:r>
            <a:r>
              <a:rPr lang="ar-SA" dirty="0" smtClean="0"/>
              <a:t>( </a:t>
            </a:r>
            <a:r>
              <a:rPr lang="ar-SA" dirty="0" err="1" smtClean="0"/>
              <a:t>المقدمة </a:t>
            </a:r>
            <a:r>
              <a:rPr lang="ar-SA" dirty="0" smtClean="0"/>
              <a:t>, صلب </a:t>
            </a:r>
            <a:r>
              <a:rPr lang="ar-SA" dirty="0" err="1" smtClean="0"/>
              <a:t>الموضوع </a:t>
            </a:r>
            <a:r>
              <a:rPr lang="ar-SA" dirty="0" smtClean="0"/>
              <a:t>, </a:t>
            </a:r>
            <a:r>
              <a:rPr lang="ar-SA" dirty="0" err="1" smtClean="0"/>
              <a:t>الخاتمة ) .</a:t>
            </a:r>
            <a:endParaRPr lang="ar-SA" dirty="0" smtClean="0"/>
          </a:p>
          <a:p>
            <a:pPr marL="514350" indent="-514350">
              <a:buNone/>
            </a:pPr>
            <a:endParaRPr lang="ar-SA" dirty="0" smtClean="0"/>
          </a:p>
          <a:p>
            <a:pPr marL="514350" indent="-514350">
              <a:buNone/>
            </a:pPr>
            <a:r>
              <a:rPr lang="ar-SA" dirty="0" smtClean="0"/>
              <a:t>5- إعداد </a:t>
            </a:r>
            <a:r>
              <a:rPr lang="ar-SA" dirty="0" err="1" smtClean="0"/>
              <a:t>العرض </a:t>
            </a:r>
            <a:r>
              <a:rPr lang="ar-SA" dirty="0" smtClean="0"/>
              <a:t>( الحاسب الآلي برنامج </a:t>
            </a:r>
            <a:r>
              <a:rPr lang="ar-SA" dirty="0" err="1" smtClean="0"/>
              <a:t>البوربوينت</a:t>
            </a:r>
            <a:r>
              <a:rPr lang="ar-SA" dirty="0" smtClean="0"/>
              <a:t> </a:t>
            </a:r>
            <a:r>
              <a:rPr lang="ar-SA" dirty="0" err="1" smtClean="0"/>
              <a:t>) 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قواعد مهمة لإعداد العرض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92500" lnSpcReduction="10000"/>
          </a:bodyPr>
          <a:lstStyle/>
          <a:p>
            <a:r>
              <a:rPr lang="ar-SA" sz="2800" dirty="0" smtClean="0"/>
              <a:t>الوضوح و </a:t>
            </a:r>
            <a:r>
              <a:rPr lang="ar-SA" sz="2800" dirty="0" err="1" smtClean="0"/>
              <a:t>البساطة .</a:t>
            </a:r>
            <a:endParaRPr lang="ar-SA" sz="2800" dirty="0" smtClean="0"/>
          </a:p>
          <a:p>
            <a:pPr>
              <a:buNone/>
            </a:pPr>
            <a:endParaRPr lang="ar-SA" sz="2800" dirty="0" smtClean="0"/>
          </a:p>
          <a:p>
            <a:r>
              <a:rPr lang="ar-SA" sz="2800" dirty="0" smtClean="0"/>
              <a:t>كتابة العنوان على </a:t>
            </a:r>
            <a:r>
              <a:rPr lang="ar-SA" sz="2800" dirty="0" err="1" smtClean="0"/>
              <a:t>الشريحه</a:t>
            </a:r>
            <a:r>
              <a:rPr lang="ar-SA" sz="2800" dirty="0" smtClean="0"/>
              <a:t> الاولى </a:t>
            </a:r>
            <a:r>
              <a:rPr lang="ar-SA" sz="2800" dirty="0" err="1" smtClean="0"/>
              <a:t>والشريحه</a:t>
            </a:r>
            <a:r>
              <a:rPr lang="ar-SA" sz="2800" dirty="0" smtClean="0"/>
              <a:t> الثانية تصور </a:t>
            </a:r>
            <a:r>
              <a:rPr lang="ar-SA" sz="2800" dirty="0" err="1" smtClean="0"/>
              <a:t>عام .</a:t>
            </a:r>
            <a:endParaRPr lang="ar-SA" sz="2800" dirty="0" smtClean="0"/>
          </a:p>
          <a:p>
            <a:pPr>
              <a:buNone/>
            </a:pPr>
            <a:endParaRPr lang="ar-SA" sz="2800" dirty="0" smtClean="0"/>
          </a:p>
          <a:p>
            <a:r>
              <a:rPr lang="ar-SA" sz="2800" dirty="0" smtClean="0"/>
              <a:t>استعمل </a:t>
            </a:r>
            <a:r>
              <a:rPr lang="ar-SA" sz="2800" dirty="0" err="1" smtClean="0"/>
              <a:t>قاعدة </a:t>
            </a:r>
            <a:r>
              <a:rPr lang="ar-SA" sz="2800" dirty="0" smtClean="0"/>
              <a:t>( 5</a:t>
            </a:r>
            <a:r>
              <a:rPr lang="en-US" sz="2800" dirty="0" smtClean="0"/>
              <a:t>x</a:t>
            </a:r>
            <a:r>
              <a:rPr lang="ar-SA" sz="2800" dirty="0" err="1" smtClean="0"/>
              <a:t>5 ) .</a:t>
            </a:r>
            <a:endParaRPr lang="ar-SA" sz="2800" dirty="0" smtClean="0"/>
          </a:p>
          <a:p>
            <a:pPr>
              <a:buNone/>
            </a:pPr>
            <a:endParaRPr lang="ar-SA" sz="2800" dirty="0" smtClean="0"/>
          </a:p>
          <a:p>
            <a:r>
              <a:rPr lang="ar-SA" sz="2800" dirty="0" smtClean="0"/>
              <a:t>الكتابة بخط </a:t>
            </a:r>
            <a:r>
              <a:rPr lang="ar-SA" sz="2800" dirty="0" err="1" smtClean="0"/>
              <a:t>واضح </a:t>
            </a:r>
            <a:r>
              <a:rPr lang="ar-SA" sz="2800" dirty="0" smtClean="0"/>
              <a:t>( حجم </a:t>
            </a:r>
            <a:r>
              <a:rPr lang="ar-SA" sz="2800" dirty="0" err="1" smtClean="0"/>
              <a:t>الخط ) .</a:t>
            </a:r>
            <a:endParaRPr lang="ar-SA" sz="2800" dirty="0" smtClean="0"/>
          </a:p>
          <a:p>
            <a:pPr>
              <a:buNone/>
            </a:pPr>
            <a:endParaRPr lang="ar-SA" sz="2800" dirty="0" smtClean="0"/>
          </a:p>
          <a:p>
            <a:r>
              <a:rPr lang="ar-SA" sz="2800" dirty="0" smtClean="0"/>
              <a:t>استعمل الصور و الاشكال </a:t>
            </a:r>
            <a:r>
              <a:rPr lang="ar-SA" sz="2800" dirty="0" err="1" smtClean="0"/>
              <a:t>والرسوم .</a:t>
            </a:r>
            <a:endParaRPr lang="ar-SA" sz="2800" dirty="0" smtClean="0"/>
          </a:p>
          <a:p>
            <a:pPr>
              <a:buNone/>
            </a:pPr>
            <a:endParaRPr lang="ar-SA" sz="2800" dirty="0" smtClean="0"/>
          </a:p>
          <a:p>
            <a:r>
              <a:rPr lang="ar-SA" sz="2800" dirty="0" smtClean="0"/>
              <a:t>احرص على التنسيق الجيد و التنويع في </a:t>
            </a:r>
            <a:r>
              <a:rPr lang="ar-SA" sz="2800" dirty="0" err="1" smtClean="0"/>
              <a:t>العرض .</a:t>
            </a:r>
            <a:endParaRPr lang="ar-SA" sz="2800" dirty="0" smtClean="0"/>
          </a:p>
          <a:p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ثانياً: مهارات خاصة بأداء </a:t>
            </a:r>
            <a:r>
              <a:rPr lang="ar-SA" dirty="0" err="1" smtClean="0"/>
              <a:t>المتحدث </a:t>
            </a:r>
            <a:r>
              <a:rPr lang="ar-SA" dirty="0" smtClean="0"/>
              <a:t>( </a:t>
            </a:r>
            <a:r>
              <a:rPr lang="ar-SA" dirty="0" err="1" smtClean="0"/>
              <a:t>المُلقي )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700808"/>
            <a:ext cx="8229600" cy="45365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2800" dirty="0" smtClean="0"/>
              <a:t>1- التخلص من الرسائل السلبية </a:t>
            </a:r>
            <a:r>
              <a:rPr lang="ar-SA" sz="2800" dirty="0" err="1" smtClean="0"/>
              <a:t>الداخلية .</a:t>
            </a:r>
            <a:r>
              <a:rPr lang="ar-SA" sz="2800" dirty="0" smtClean="0"/>
              <a:t> </a:t>
            </a:r>
          </a:p>
          <a:p>
            <a:pPr>
              <a:buNone/>
            </a:pPr>
            <a:r>
              <a:rPr lang="ar-SA" sz="2800" dirty="0" smtClean="0"/>
              <a:t>2- المظهر </a:t>
            </a:r>
            <a:r>
              <a:rPr lang="ar-SA" sz="2800" dirty="0" err="1" smtClean="0"/>
              <a:t>اللائق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3- حالة </a:t>
            </a:r>
            <a:r>
              <a:rPr lang="ar-SA" sz="2800" dirty="0" err="1" smtClean="0"/>
              <a:t>الوقوف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4- انشراح </a:t>
            </a:r>
            <a:r>
              <a:rPr lang="ar-SA" sz="2800" dirty="0" err="1" smtClean="0"/>
              <a:t>الوجه </a:t>
            </a:r>
            <a:r>
              <a:rPr lang="ar-SA" sz="2800" dirty="0" smtClean="0"/>
              <a:t>( </a:t>
            </a:r>
            <a:r>
              <a:rPr lang="ar-SA" sz="2800" dirty="0" err="1" smtClean="0"/>
              <a:t>البشاشة )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5- التواصل </a:t>
            </a:r>
            <a:r>
              <a:rPr lang="ar-SA" sz="2800" dirty="0" err="1" smtClean="0"/>
              <a:t>بالعينين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6- تنويع الأداء </a:t>
            </a:r>
            <a:r>
              <a:rPr lang="ar-SA" sz="2800" dirty="0" err="1" smtClean="0"/>
              <a:t>الصوتي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7- لغة </a:t>
            </a:r>
            <a:r>
              <a:rPr lang="ar-SA" sz="2800" dirty="0" err="1" smtClean="0"/>
              <a:t>الجسد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8- إدارة </a:t>
            </a:r>
            <a:r>
              <a:rPr lang="ar-SA" sz="2800" dirty="0" err="1" smtClean="0"/>
              <a:t>الحضور .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مهارات توظيف الصوت 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العناصر التي سنتعرف عليها في هذه الوحدة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8229600" cy="5112568"/>
          </a:xfrm>
        </p:spPr>
        <p:txBody>
          <a:bodyPr>
            <a:normAutofit/>
          </a:bodyPr>
          <a:lstStyle/>
          <a:p>
            <a:r>
              <a:rPr lang="ar-SA" dirty="0" smtClean="0"/>
              <a:t>تعريف </a:t>
            </a:r>
            <a:r>
              <a:rPr lang="ar-SA" dirty="0" err="1" smtClean="0"/>
              <a:t>الإتصال</a:t>
            </a:r>
            <a:r>
              <a:rPr lang="ar-SA" dirty="0" smtClean="0"/>
              <a:t> اللفظي المنطوق ومُحدداته </a:t>
            </a:r>
          </a:p>
          <a:p>
            <a:r>
              <a:rPr lang="ar-SA" dirty="0" smtClean="0"/>
              <a:t>مهارات التحدث و المخاطبة </a:t>
            </a:r>
          </a:p>
          <a:p>
            <a:r>
              <a:rPr lang="ar-SA" dirty="0" smtClean="0"/>
              <a:t>مهارات الإلقاء </a:t>
            </a:r>
          </a:p>
          <a:p>
            <a:r>
              <a:rPr lang="ar-SA" dirty="0" smtClean="0"/>
              <a:t>مهارات الإعداد و التحضير الجيد</a:t>
            </a:r>
          </a:p>
          <a:p>
            <a:r>
              <a:rPr lang="ar-SA" dirty="0" smtClean="0"/>
              <a:t>مهارات خاصة بأداء المُلقي </a:t>
            </a:r>
          </a:p>
          <a:p>
            <a:r>
              <a:rPr lang="ar-SA" dirty="0" smtClean="0"/>
              <a:t>مهارات </a:t>
            </a:r>
            <a:r>
              <a:rPr lang="ar-SA" dirty="0" err="1" smtClean="0"/>
              <a:t>الإتصال</a:t>
            </a:r>
            <a:r>
              <a:rPr lang="ar-SA" dirty="0" smtClean="0"/>
              <a:t> اللفظي المكتوب</a:t>
            </a:r>
          </a:p>
          <a:p>
            <a:r>
              <a:rPr lang="ar-SA" dirty="0" smtClean="0"/>
              <a:t>أنواع الكتابة </a:t>
            </a:r>
          </a:p>
          <a:p>
            <a:r>
              <a:rPr lang="ar-SA" dirty="0" smtClean="0"/>
              <a:t>مهارات الكتابة </a:t>
            </a:r>
          </a:p>
          <a:p>
            <a:r>
              <a:rPr lang="ar-SA" dirty="0" smtClean="0"/>
              <a:t>مهارات الكتابة باستخدام الحاسب الآلي</a:t>
            </a:r>
          </a:p>
          <a:p>
            <a:r>
              <a:rPr lang="ar-SA" dirty="0" smtClean="0"/>
              <a:t>مهارات كتابة البريد الإلكتروني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مهارات </a:t>
            </a:r>
            <a:r>
              <a:rPr lang="ar-SA" dirty="0" err="1" smtClean="0"/>
              <a:t>الإتصال</a:t>
            </a:r>
            <a:r>
              <a:rPr lang="ar-SA" dirty="0" smtClean="0"/>
              <a:t> اللفظي المكتوب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709120"/>
          </a:xfrm>
        </p:spPr>
        <p:txBody>
          <a:bodyPr>
            <a:normAutofit/>
          </a:bodyPr>
          <a:lstStyle/>
          <a:p>
            <a:r>
              <a:rPr lang="ar-SA" sz="2800" dirty="0" smtClean="0"/>
              <a:t>الكتابة هي وسيلة الرسائل </a:t>
            </a:r>
            <a:r>
              <a:rPr lang="ar-SA" sz="2800" dirty="0" err="1" smtClean="0"/>
              <a:t>النصية .</a:t>
            </a:r>
            <a:endParaRPr lang="ar-SA" sz="2800" dirty="0" smtClean="0"/>
          </a:p>
          <a:p>
            <a:r>
              <a:rPr lang="ar-SA" sz="2800" dirty="0" smtClean="0"/>
              <a:t>الكتابة مهارة تنطبق عليها عدة </a:t>
            </a:r>
            <a:r>
              <a:rPr lang="ar-SA" sz="2800" dirty="0" err="1" smtClean="0"/>
              <a:t>خصائص .</a:t>
            </a:r>
            <a:endParaRPr lang="ar-SA" sz="2800" dirty="0" smtClean="0"/>
          </a:p>
          <a:p>
            <a:r>
              <a:rPr lang="ar-SA" sz="2800" dirty="0" smtClean="0"/>
              <a:t>يمكن الرجوع اليها وتعديلها و تحسين صياغتها و </a:t>
            </a:r>
            <a:r>
              <a:rPr lang="ar-SA" sz="2800" dirty="0" err="1" smtClean="0"/>
              <a:t>اسلوبها .</a:t>
            </a:r>
            <a:endParaRPr lang="ar-SA" sz="2800" dirty="0" smtClean="0"/>
          </a:p>
          <a:p>
            <a:r>
              <a:rPr lang="ar-SA" sz="2800" dirty="0" smtClean="0"/>
              <a:t>الرسائل المكتوبة يمكن حفظها و </a:t>
            </a:r>
            <a:r>
              <a:rPr lang="ar-SA" sz="2800" dirty="0" err="1" smtClean="0"/>
              <a:t>تصنيفها .</a:t>
            </a:r>
            <a:endParaRPr lang="ar-SA" sz="2800" dirty="0" smtClean="0"/>
          </a:p>
          <a:p>
            <a:r>
              <a:rPr lang="ar-SA" sz="2800" dirty="0" smtClean="0"/>
              <a:t>تتيح للكاتب ليعبر عن رأيه بوضوح و </a:t>
            </a:r>
            <a:r>
              <a:rPr lang="ar-SA" sz="2800" dirty="0" err="1" smtClean="0"/>
              <a:t>منطقية .</a:t>
            </a:r>
            <a:endParaRPr lang="ar-SA" sz="2800" dirty="0" smtClean="0"/>
          </a:p>
          <a:p>
            <a:r>
              <a:rPr lang="ar-SA" sz="2800" dirty="0" smtClean="0"/>
              <a:t>الكتابة حاجة يومية ومهارة اساسية في بيئة </a:t>
            </a:r>
            <a:r>
              <a:rPr lang="ar-SA" sz="2800" dirty="0" err="1" smtClean="0"/>
              <a:t>الاعمال .</a:t>
            </a:r>
            <a:endParaRPr lang="ar-SA" sz="2800" dirty="0" smtClean="0"/>
          </a:p>
          <a:p>
            <a:r>
              <a:rPr lang="ar-SA" sz="2800" dirty="0" smtClean="0"/>
              <a:t>يختلف الناس في اساليب الكتابة وطريقة </a:t>
            </a:r>
            <a:r>
              <a:rPr lang="ar-SA" sz="2800" dirty="0" err="1" smtClean="0"/>
              <a:t>الصياغة .</a:t>
            </a:r>
            <a:endParaRPr lang="ar-SA" sz="2800" dirty="0" smtClean="0"/>
          </a:p>
          <a:p>
            <a:r>
              <a:rPr lang="ar-SA" sz="2800" dirty="0" smtClean="0"/>
              <a:t>هناك قواعد عامه تحكم الكتابة حسب </a:t>
            </a:r>
            <a:r>
              <a:rPr lang="ar-SA" sz="2800" dirty="0" err="1" smtClean="0"/>
              <a:t>نوعها .</a:t>
            </a:r>
            <a:endParaRPr lang="ar-SA" sz="2800" dirty="0" smtClean="0"/>
          </a:p>
          <a:p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انواع الكتابة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8229600" cy="51845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dirty="0" smtClean="0"/>
              <a:t>توجد انواع مختلفة من الكتابة تختلف وفقاً لمعيار النظر </a:t>
            </a:r>
            <a:r>
              <a:rPr lang="ar-SA" dirty="0" err="1" smtClean="0"/>
              <a:t>اليها :</a:t>
            </a:r>
            <a:endParaRPr lang="ar-SA" dirty="0" smtClean="0"/>
          </a:p>
          <a:p>
            <a:pPr>
              <a:buNone/>
            </a:pPr>
            <a:r>
              <a:rPr lang="ar-SA" dirty="0" err="1" smtClean="0"/>
              <a:t>----------------------------------------------------------</a:t>
            </a:r>
            <a:endParaRPr lang="ar-SA" dirty="0" smtClean="0"/>
          </a:p>
          <a:p>
            <a:pPr>
              <a:buNone/>
            </a:pPr>
            <a:r>
              <a:rPr lang="ar-SA" sz="2800" dirty="0" smtClean="0"/>
              <a:t>1- وفقاً لطبيعة و خصائص المادة المكتوبة تنقسم الى كتابة </a:t>
            </a:r>
            <a:r>
              <a:rPr lang="ar-SA" sz="2800" dirty="0" err="1" smtClean="0"/>
              <a:t>ادبية </a:t>
            </a:r>
            <a:r>
              <a:rPr lang="ar-SA" sz="2800" dirty="0" smtClean="0"/>
              <a:t>, علمية  </a:t>
            </a:r>
            <a:r>
              <a:rPr lang="ar-SA" sz="2800" dirty="0" err="1" smtClean="0"/>
              <a:t>صحفية </a:t>
            </a:r>
            <a:r>
              <a:rPr lang="ar-SA" sz="2800" dirty="0" smtClean="0"/>
              <a:t>, </a:t>
            </a:r>
            <a:r>
              <a:rPr lang="ar-SA" sz="2800" dirty="0" err="1" smtClean="0"/>
              <a:t>وعملية .</a:t>
            </a:r>
            <a:r>
              <a:rPr lang="ar-SA" sz="2800" dirty="0" smtClean="0"/>
              <a:t> </a:t>
            </a:r>
          </a:p>
          <a:p>
            <a:pPr>
              <a:buNone/>
            </a:pP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2- وفقاً لرسمية الكتابة تنقسم الكتابة الى </a:t>
            </a:r>
            <a:r>
              <a:rPr lang="ar-SA" sz="2800" dirty="0" err="1" smtClean="0"/>
              <a:t>رسمية </a:t>
            </a:r>
            <a:r>
              <a:rPr lang="ar-SA" sz="2800" dirty="0" smtClean="0"/>
              <a:t>, وغير رسمية</a:t>
            </a:r>
          </a:p>
          <a:p>
            <a:pPr>
              <a:buNone/>
            </a:pP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3- وفقاً لمحتوى المادة </a:t>
            </a:r>
            <a:r>
              <a:rPr lang="ar-SA" sz="2800" dirty="0" err="1" smtClean="0"/>
              <a:t>المكتوبة </a:t>
            </a:r>
            <a:r>
              <a:rPr lang="ar-SA" sz="2800" dirty="0" smtClean="0"/>
              <a:t>: كتابة </a:t>
            </a:r>
            <a:r>
              <a:rPr lang="ar-SA" sz="2800" dirty="0" err="1" smtClean="0"/>
              <a:t>دينية </a:t>
            </a:r>
            <a:r>
              <a:rPr lang="ar-SA" sz="2800" dirty="0" smtClean="0"/>
              <a:t>, </a:t>
            </a:r>
            <a:r>
              <a:rPr lang="ar-SA" sz="2800" dirty="0" err="1" smtClean="0"/>
              <a:t>اجتماعية </a:t>
            </a:r>
            <a:r>
              <a:rPr lang="ar-SA" sz="2800" dirty="0" smtClean="0"/>
              <a:t>, </a:t>
            </a:r>
            <a:r>
              <a:rPr lang="ar-SA" sz="2800" dirty="0" err="1" smtClean="0"/>
              <a:t>اقتصادية ....</a:t>
            </a:r>
            <a:endParaRPr lang="ar-SA" sz="2800" dirty="0" smtClean="0"/>
          </a:p>
          <a:p>
            <a:pPr>
              <a:buNone/>
            </a:pP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4- وفقاً لأداة الكتابة : كتابة يدوية ( بالقلم ) وكتابة </a:t>
            </a:r>
            <a:r>
              <a:rPr lang="ar-SA" sz="2800" dirty="0" smtClean="0"/>
              <a:t>الكترونية ( </a:t>
            </a:r>
            <a:r>
              <a:rPr lang="ar-SA" sz="2800" dirty="0" smtClean="0"/>
              <a:t>بالحاسب </a:t>
            </a:r>
            <a:r>
              <a:rPr lang="ar-SA" sz="2800" dirty="0" smtClean="0"/>
              <a:t>)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مهارات الكتابة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28800"/>
            <a:ext cx="8229600" cy="48965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2800" dirty="0" smtClean="0"/>
              <a:t>1- حدد هدفك </a:t>
            </a:r>
            <a:r>
              <a:rPr lang="ar-SA" sz="2800" dirty="0" err="1" smtClean="0"/>
              <a:t>بوضوح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2- حدد طبيعة المرسل </a:t>
            </a:r>
            <a:r>
              <a:rPr lang="ar-SA" sz="2800" dirty="0" err="1" smtClean="0"/>
              <a:t>اليه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3- حقق ما يريده المرسل اليه من </a:t>
            </a:r>
            <a:r>
              <a:rPr lang="ar-SA" sz="2800" dirty="0" err="1" smtClean="0"/>
              <a:t>معرفه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4- خطط </a:t>
            </a:r>
            <a:r>
              <a:rPr lang="ar-SA" sz="2800" dirty="0" err="1" smtClean="0"/>
              <a:t>لكتابتك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5- ركز على الفكرة الرئيسية و احسن الدخول </a:t>
            </a:r>
            <a:r>
              <a:rPr lang="ar-SA" sz="2800" dirty="0" err="1" smtClean="0"/>
              <a:t>اليها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6- استخدم كلمات واضحة يمكن فهمها </a:t>
            </a:r>
            <a:r>
              <a:rPr lang="ar-SA" sz="2800" dirty="0" err="1" smtClean="0"/>
              <a:t>بسهولة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7- قسّم الرسالة الى مقاطع منطقية وفقرات.</a:t>
            </a:r>
          </a:p>
          <a:p>
            <a:pPr>
              <a:buNone/>
            </a:pPr>
            <a:r>
              <a:rPr lang="ar-SA" sz="2800" dirty="0" smtClean="0"/>
              <a:t>8- كن لبقاً في </a:t>
            </a:r>
            <a:r>
              <a:rPr lang="ar-SA" sz="2800" dirty="0" err="1" smtClean="0"/>
              <a:t>العبارات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9- استخدم لغة </a:t>
            </a:r>
            <a:r>
              <a:rPr lang="ar-SA" sz="2800" dirty="0" err="1" smtClean="0"/>
              <a:t>حيوية .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تابع مهارات الكتابة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772816"/>
            <a:ext cx="8229600" cy="435334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2800" dirty="0" smtClean="0"/>
              <a:t>10- احرص على تكوين انطباع ايجابي أولي عن </a:t>
            </a:r>
            <a:r>
              <a:rPr lang="ar-SA" sz="2800" dirty="0" err="1" smtClean="0"/>
              <a:t>رسالتك .</a:t>
            </a:r>
            <a:r>
              <a:rPr lang="ar-SA" sz="2800" dirty="0" smtClean="0"/>
              <a:t> </a:t>
            </a:r>
          </a:p>
          <a:p>
            <a:pPr>
              <a:buNone/>
            </a:pPr>
            <a:r>
              <a:rPr lang="ar-SA" sz="2800" dirty="0" smtClean="0"/>
              <a:t>11- اكتب معلومات </a:t>
            </a:r>
            <a:r>
              <a:rPr lang="ar-SA" sz="2800" dirty="0" err="1" smtClean="0"/>
              <a:t>صحيحة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12- تأكد من اكتمال </a:t>
            </a:r>
            <a:r>
              <a:rPr lang="ar-SA" sz="2800" dirty="0" err="1" smtClean="0"/>
              <a:t>الرسالة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13- حاول </a:t>
            </a:r>
            <a:r>
              <a:rPr lang="ar-SA" sz="2800" dirty="0" err="1" smtClean="0"/>
              <a:t>الإختصار</a:t>
            </a:r>
            <a:r>
              <a:rPr lang="ar-SA" sz="2800" dirty="0" smtClean="0"/>
              <a:t> من غير إخلال بمضمون </a:t>
            </a:r>
            <a:r>
              <a:rPr lang="ar-SA" sz="2800" dirty="0" err="1" smtClean="0"/>
              <a:t>الرسالة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14- استخدم كلمات الربط لتماسك </a:t>
            </a:r>
            <a:r>
              <a:rPr lang="ar-SA" sz="2800" dirty="0" err="1" smtClean="0"/>
              <a:t>الرسالة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15- احذر من الاخطاء الإملائية و </a:t>
            </a:r>
            <a:r>
              <a:rPr lang="ar-SA" sz="2800" dirty="0" err="1" smtClean="0"/>
              <a:t>النحوية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16- اكتب المقدمة بعد ان تكون كتبت </a:t>
            </a:r>
            <a:r>
              <a:rPr lang="ar-SA" sz="2800" dirty="0" err="1" smtClean="0"/>
              <a:t>الموضوع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17- اختم بخاتمة </a:t>
            </a:r>
            <a:r>
              <a:rPr lang="ar-SA" sz="2800" dirty="0" err="1" smtClean="0"/>
              <a:t>جيدة  .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3284984"/>
            <a:ext cx="8229600" cy="1143000"/>
          </a:xfrm>
        </p:spPr>
        <p:txBody>
          <a:bodyPr>
            <a:normAutofit/>
          </a:bodyPr>
          <a:lstStyle/>
          <a:p>
            <a:r>
              <a:rPr lang="ar-SA" dirty="0" smtClean="0"/>
              <a:t>ما هي أبرز الأخطاء الإملائية في </a:t>
            </a:r>
            <a:r>
              <a:rPr lang="ar-SA" dirty="0" err="1" smtClean="0"/>
              <a:t>الإتصال</a:t>
            </a:r>
            <a:r>
              <a:rPr lang="ar-SA" dirty="0" smtClean="0"/>
              <a:t> اللفظي </a:t>
            </a:r>
            <a:r>
              <a:rPr lang="ar-SA" dirty="0" err="1" smtClean="0"/>
              <a:t>المكتوب ؟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3284984"/>
            <a:ext cx="8229600" cy="1143000"/>
          </a:xfrm>
        </p:spPr>
        <p:txBody>
          <a:bodyPr>
            <a:normAutofit/>
          </a:bodyPr>
          <a:lstStyle/>
          <a:p>
            <a:r>
              <a:rPr lang="ar-SA" dirty="0" smtClean="0"/>
              <a:t>توصيات هامة في </a:t>
            </a:r>
            <a:r>
              <a:rPr lang="ar-SA" dirty="0" err="1" smtClean="0"/>
              <a:t>الإتصال</a:t>
            </a:r>
            <a:r>
              <a:rPr lang="ar-SA" dirty="0" smtClean="0"/>
              <a:t> اللفظي </a:t>
            </a:r>
            <a:r>
              <a:rPr lang="ar-SA" dirty="0" err="1" smtClean="0"/>
              <a:t>المكتوب !!!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مهارات الكتابة بالحاسب الآلي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997152"/>
          </a:xfrm>
        </p:spPr>
        <p:txBody>
          <a:bodyPr/>
          <a:lstStyle/>
          <a:p>
            <a:pPr>
              <a:buNone/>
            </a:pPr>
            <a:r>
              <a:rPr lang="ar-SA" dirty="0" smtClean="0"/>
              <a:t>1</a:t>
            </a:r>
            <a:r>
              <a:rPr lang="ar-SA" sz="2800" dirty="0" smtClean="0"/>
              <a:t>- استخدم خطوطاً مناسبة لطبيعة </a:t>
            </a:r>
            <a:r>
              <a:rPr lang="ar-SA" sz="2800" dirty="0" err="1" smtClean="0"/>
              <a:t>الرسالة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2- استخدم نسقاً موحداً من حيث حجم </a:t>
            </a:r>
            <a:r>
              <a:rPr lang="ar-SA" sz="2800" dirty="0" err="1" smtClean="0"/>
              <a:t>الخط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3- لا تستخدم الخطوط المعرضة او الممالة او تضع خطاً إلاّ </a:t>
            </a:r>
            <a:r>
              <a:rPr lang="ar-SA" sz="2800" dirty="0" err="1" smtClean="0"/>
              <a:t>للتأكيد .</a:t>
            </a:r>
            <a:r>
              <a:rPr lang="ar-SA" sz="2800" dirty="0" smtClean="0"/>
              <a:t> </a:t>
            </a:r>
          </a:p>
          <a:p>
            <a:pPr>
              <a:buNone/>
            </a:pPr>
            <a:r>
              <a:rPr lang="ar-SA" sz="2800" dirty="0" smtClean="0"/>
              <a:t>4- استخدم خطوطاً مُتعارف عليها اذا اردت نقل النص بصورة </a:t>
            </a:r>
            <a:r>
              <a:rPr lang="ar-SA" sz="2800" dirty="0" smtClean="0"/>
              <a:t>الكترونية </a:t>
            </a:r>
          </a:p>
          <a:p>
            <a:pPr>
              <a:buNone/>
            </a:pPr>
            <a:r>
              <a:rPr lang="ar-SA" sz="2800" dirty="0" smtClean="0"/>
              <a:t>5- </a:t>
            </a:r>
            <a:r>
              <a:rPr lang="ar-SA" sz="2800" dirty="0">
                <a:solidFill>
                  <a:prstClr val="black"/>
                </a:solidFill>
              </a:rPr>
              <a:t>لا تكثر من استخدام الالوان واستخدم خلفية بيضاء او مريحة للعين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6- </a:t>
            </a:r>
            <a:r>
              <a:rPr lang="ar-SA" sz="2800" dirty="0" smtClean="0"/>
              <a:t>استخدم ابعاداً مناسبة بين الأسطر و بين الكلمات .</a:t>
            </a:r>
          </a:p>
          <a:p>
            <a:pPr>
              <a:buNone/>
            </a:pPr>
            <a:r>
              <a:rPr lang="ar-SA" sz="2800" dirty="0" smtClean="0"/>
              <a:t>7- لا تُكثر من حشو الصفحة </a:t>
            </a:r>
            <a:r>
              <a:rPr lang="ar-SA" sz="2800" dirty="0" err="1" smtClean="0"/>
              <a:t>بالكلمات .</a:t>
            </a:r>
            <a:endParaRPr lang="ar-SA" sz="2800" dirty="0" smtClean="0"/>
          </a:p>
          <a:p>
            <a:pPr>
              <a:buNone/>
            </a:pP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مهارات </a:t>
            </a:r>
            <a:r>
              <a:rPr lang="ar-SA" dirty="0" err="1" smtClean="0"/>
              <a:t>خاصه</a:t>
            </a:r>
            <a:r>
              <a:rPr lang="ar-SA" dirty="0" smtClean="0"/>
              <a:t> بكتابة البريد الإلكتروني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ar-SA" sz="2800" dirty="0" smtClean="0"/>
              <a:t>1- اكتب عنوان الرسالة بشكل </a:t>
            </a:r>
            <a:r>
              <a:rPr lang="ar-SA" sz="2800" dirty="0" err="1" smtClean="0"/>
              <a:t>واضح .</a:t>
            </a:r>
            <a:endParaRPr lang="ar-SA" sz="2800" dirty="0" smtClean="0"/>
          </a:p>
          <a:p>
            <a:pPr>
              <a:buNone/>
            </a:pP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2- استخدم </a:t>
            </a:r>
            <a:r>
              <a:rPr lang="ar-SA" sz="2800" dirty="0" err="1" smtClean="0"/>
              <a:t>خاصية </a:t>
            </a:r>
            <a:r>
              <a:rPr lang="ar-SA" sz="2800" dirty="0" smtClean="0"/>
              <a:t>” التحقق من </a:t>
            </a:r>
            <a:r>
              <a:rPr lang="ar-SA" sz="2800" dirty="0" err="1" smtClean="0"/>
              <a:t>الهجاء ‘‘</a:t>
            </a:r>
            <a:r>
              <a:rPr lang="ar-SA" sz="2800" dirty="0" smtClean="0"/>
              <a:t> </a:t>
            </a:r>
            <a:r>
              <a:rPr lang="en-US" sz="2800" dirty="0" smtClean="0"/>
              <a:t>spell check</a:t>
            </a:r>
            <a:r>
              <a:rPr lang="ar-SA" sz="2800" dirty="0" smtClean="0"/>
              <a:t> </a:t>
            </a:r>
            <a:r>
              <a:rPr lang="ar-SA" sz="2800" dirty="0" err="1" smtClean="0"/>
              <a:t>.</a:t>
            </a:r>
            <a:endParaRPr lang="ar-SA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ar-SA" sz="2800" dirty="0" smtClean="0"/>
              <a:t>3- تفادى المُرفقات </a:t>
            </a:r>
            <a:r>
              <a:rPr lang="en-US" sz="2800" dirty="0" smtClean="0"/>
              <a:t>Attachments </a:t>
            </a:r>
            <a:r>
              <a:rPr lang="ar-SA" sz="2800" dirty="0" smtClean="0"/>
              <a:t>غير </a:t>
            </a:r>
            <a:r>
              <a:rPr lang="ar-SA" sz="2800" dirty="0" err="1" smtClean="0"/>
              <a:t>الهامه .</a:t>
            </a:r>
            <a:endParaRPr lang="ar-SA" sz="2800" dirty="0" smtClean="0"/>
          </a:p>
          <a:p>
            <a:pPr>
              <a:buNone/>
            </a:pP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4- اضف توقيعك في نهاية </a:t>
            </a:r>
            <a:r>
              <a:rPr lang="ar-SA" sz="2800" dirty="0" err="1" smtClean="0"/>
              <a:t>الرسالة .</a:t>
            </a:r>
            <a:endParaRPr lang="ar-SA" sz="2800" dirty="0" smtClean="0"/>
          </a:p>
          <a:p>
            <a:pPr>
              <a:buNone/>
            </a:pP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5- تأكد من صحة العنوان الذي ستُرسل </a:t>
            </a:r>
            <a:r>
              <a:rPr lang="ar-SA" sz="2800" dirty="0" err="1" smtClean="0"/>
              <a:t>اليه .</a:t>
            </a:r>
            <a:endParaRPr lang="ar-SA" sz="2800" dirty="0" smtClean="0"/>
          </a:p>
          <a:p>
            <a:pPr>
              <a:buNone/>
            </a:pP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6- راع عند إعادة توجيه الرسائل إلاّ تزعج المرسل اليه بكثرة </a:t>
            </a:r>
            <a:r>
              <a:rPr lang="ar-SA" sz="2800" dirty="0" err="1" smtClean="0"/>
              <a:t>العناوين .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مقدمة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92500"/>
          </a:bodyPr>
          <a:lstStyle/>
          <a:p>
            <a:r>
              <a:rPr lang="ar-SA" sz="2800" dirty="0" smtClean="0"/>
              <a:t>هل امتلاك الإنسان لقوة </a:t>
            </a:r>
            <a:r>
              <a:rPr lang="ar-SA" sz="2800" dirty="0" err="1" smtClean="0"/>
              <a:t>البيان </a:t>
            </a:r>
            <a:r>
              <a:rPr lang="ar-SA" sz="2800" dirty="0" smtClean="0"/>
              <a:t>, ووضوح </a:t>
            </a:r>
            <a:r>
              <a:rPr lang="ar-SA" sz="2800" dirty="0" err="1" smtClean="0"/>
              <a:t>الخطاب </a:t>
            </a:r>
            <a:r>
              <a:rPr lang="ar-SA" sz="2800" dirty="0" smtClean="0"/>
              <a:t>, و المقدرة على إيصال الفكرة الى </a:t>
            </a:r>
            <a:r>
              <a:rPr lang="ar-SA" sz="2800" dirty="0" err="1" smtClean="0"/>
              <a:t>السامعين </a:t>
            </a:r>
            <a:r>
              <a:rPr lang="ar-SA" sz="2800" dirty="0" smtClean="0"/>
              <a:t>, من الأمور التي تزيد من فرص نجاحه في </a:t>
            </a:r>
            <a:r>
              <a:rPr lang="ar-SA" sz="2800" dirty="0" err="1" smtClean="0"/>
              <a:t>الحياة ؟</a:t>
            </a:r>
            <a:endParaRPr lang="ar-SA" sz="2800" dirty="0" smtClean="0"/>
          </a:p>
          <a:p>
            <a:pPr>
              <a:buNone/>
            </a:pPr>
            <a:endParaRPr lang="ar-SA" sz="2800" dirty="0" smtClean="0"/>
          </a:p>
          <a:p>
            <a:r>
              <a:rPr lang="ar-SA" sz="2800" dirty="0" smtClean="0"/>
              <a:t>هل تتحدث في المجالس فينصت لك </a:t>
            </a:r>
            <a:r>
              <a:rPr lang="ar-SA" sz="2800" dirty="0" err="1" smtClean="0"/>
              <a:t>الناس ؟</a:t>
            </a:r>
            <a:endParaRPr lang="ar-SA" sz="2800" dirty="0" smtClean="0"/>
          </a:p>
          <a:p>
            <a:pPr>
              <a:buNone/>
            </a:pPr>
            <a:endParaRPr lang="ar-SA" sz="2800" dirty="0" smtClean="0"/>
          </a:p>
          <a:p>
            <a:r>
              <a:rPr lang="ar-SA" sz="2800" dirty="0" smtClean="0"/>
              <a:t>هل شاهدت شخصاً مُتحدثاً فوددت ان تكون </a:t>
            </a:r>
            <a:r>
              <a:rPr lang="ar-SA" sz="2800" dirty="0" err="1"/>
              <a:t>م</a:t>
            </a:r>
            <a:r>
              <a:rPr lang="ar-SA" sz="2800" dirty="0" err="1" smtClean="0"/>
              <a:t>ثله ؟</a:t>
            </a:r>
            <a:endParaRPr lang="ar-SA" sz="2800" dirty="0" smtClean="0"/>
          </a:p>
          <a:p>
            <a:pPr>
              <a:buNone/>
            </a:pPr>
            <a:endParaRPr lang="ar-SA" sz="2800" dirty="0" smtClean="0"/>
          </a:p>
          <a:p>
            <a:r>
              <a:rPr lang="ar-SA" sz="2800" dirty="0" smtClean="0"/>
              <a:t>هل مهارة التحدث و الإلقاء من المهارات التي يحتاج اليها المرء في حياته, او هي </a:t>
            </a:r>
            <a:r>
              <a:rPr lang="ar-SA" sz="2800" dirty="0" err="1" smtClean="0"/>
              <a:t>خاصه</a:t>
            </a:r>
            <a:r>
              <a:rPr lang="ar-SA" sz="2800" dirty="0" smtClean="0"/>
              <a:t> بفئة معينة من </a:t>
            </a:r>
            <a:r>
              <a:rPr lang="ar-SA" sz="2800" dirty="0" err="1" smtClean="0"/>
              <a:t>الناس ؟</a:t>
            </a:r>
            <a:endParaRPr lang="ar-SA" sz="2800" dirty="0" smtClean="0"/>
          </a:p>
          <a:p>
            <a:pPr>
              <a:buNone/>
            </a:pPr>
            <a:endParaRPr lang="ar-SA" sz="2800" dirty="0" smtClean="0"/>
          </a:p>
          <a:p>
            <a:r>
              <a:rPr lang="ar-SA" sz="2800" smtClean="0"/>
              <a:t>هل يُمكن </a:t>
            </a:r>
            <a:r>
              <a:rPr lang="ar-SA" sz="2800" dirty="0" smtClean="0"/>
              <a:t>اكتساب هذه </a:t>
            </a:r>
            <a:r>
              <a:rPr lang="ar-SA" sz="2800" dirty="0" err="1" smtClean="0"/>
              <a:t>المهارة </a:t>
            </a:r>
            <a:r>
              <a:rPr lang="ar-SA" sz="2800" dirty="0" smtClean="0"/>
              <a:t>, </a:t>
            </a:r>
            <a:r>
              <a:rPr lang="ar-SA" sz="2800" dirty="0" err="1" smtClean="0"/>
              <a:t>وكيف ؟</a:t>
            </a:r>
            <a:r>
              <a:rPr lang="ar-SA" sz="2800" dirty="0" smtClean="0"/>
              <a:t> </a:t>
            </a:r>
          </a:p>
          <a:p>
            <a:endParaRPr lang="ar-SA" sz="2800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/>
          <a:lstStyle/>
          <a:p>
            <a:r>
              <a:rPr lang="ar-SA" dirty="0" smtClean="0"/>
              <a:t>تعريف </a:t>
            </a:r>
            <a:r>
              <a:rPr lang="ar-SA" dirty="0" err="1" smtClean="0"/>
              <a:t>الإتصال</a:t>
            </a:r>
            <a:r>
              <a:rPr lang="ar-SA" dirty="0" smtClean="0"/>
              <a:t> اللفظي المنطوق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r>
              <a:rPr lang="ar-SA" dirty="0" smtClean="0"/>
              <a:t>هو تبادل اللغة المنطوقة بين اطراف </a:t>
            </a:r>
            <a:r>
              <a:rPr lang="ar-SA" dirty="0" err="1" smtClean="0"/>
              <a:t>الإتصال</a:t>
            </a:r>
            <a:r>
              <a:rPr lang="ar-SA" dirty="0" smtClean="0"/>
              <a:t> ؛ للوصول الى اكبر قدر من الفهم المشترك للمعنى الذي تثيره الألفاظ لدى أطراف </a:t>
            </a:r>
            <a:r>
              <a:rPr lang="ar-SA" dirty="0" err="1" smtClean="0"/>
              <a:t>الإتصال</a:t>
            </a:r>
            <a:r>
              <a:rPr lang="ar-SA" dirty="0" smtClean="0"/>
              <a:t> </a:t>
            </a:r>
            <a:r>
              <a:rPr lang="ar-SA" dirty="0" err="1" smtClean="0"/>
              <a:t>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محددات </a:t>
            </a:r>
            <a:r>
              <a:rPr lang="ar-SA" dirty="0" err="1" smtClean="0"/>
              <a:t>الإتصال</a:t>
            </a:r>
            <a:r>
              <a:rPr lang="ar-SA" dirty="0" smtClean="0"/>
              <a:t> اللفظي المنطوق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/>
              <a:t>1</a:t>
            </a:r>
            <a:r>
              <a:rPr lang="ar-SA" sz="2800" dirty="0" smtClean="0"/>
              <a:t>- </a:t>
            </a:r>
            <a:r>
              <a:rPr lang="ar-SA" sz="2800" dirty="0" err="1" smtClean="0"/>
              <a:t>الإتصال</a:t>
            </a:r>
            <a:r>
              <a:rPr lang="ar-SA" sz="2800" dirty="0" smtClean="0"/>
              <a:t> اللفظي المنطوق </a:t>
            </a:r>
            <a:r>
              <a:rPr lang="ar-SA" sz="2800" dirty="0" err="1" smtClean="0"/>
              <a:t>هو </a:t>
            </a:r>
            <a:r>
              <a:rPr lang="ar-SA" sz="2800" dirty="0" smtClean="0"/>
              <a:t>:</a:t>
            </a:r>
            <a:r>
              <a:rPr lang="ar-SA" sz="2800" dirty="0"/>
              <a:t> </a:t>
            </a:r>
            <a:r>
              <a:rPr lang="ar-SA" sz="2800" dirty="0" smtClean="0"/>
              <a:t>الوسيلة الأكثر شيوعاً في </a:t>
            </a:r>
            <a:r>
              <a:rPr lang="ar-SA" sz="2800" dirty="0" err="1" smtClean="0"/>
              <a:t>التواصل </a:t>
            </a:r>
            <a:r>
              <a:rPr lang="ar-SA" sz="2800" dirty="0" smtClean="0"/>
              <a:t>؛ لأن معظم الاشياء التي نفعلها تعتمد </a:t>
            </a:r>
            <a:r>
              <a:rPr lang="ar-SA" sz="2800" dirty="0" err="1" smtClean="0"/>
              <a:t>عليه </a:t>
            </a:r>
            <a:r>
              <a:rPr lang="ar-SA" sz="2800" dirty="0" smtClean="0"/>
              <a:t>؛ و الإنسان في العادة يقضي جزءاً كبيراً من </a:t>
            </a:r>
            <a:r>
              <a:rPr lang="ar-SA" sz="2800" dirty="0" err="1" smtClean="0"/>
              <a:t>وقته </a:t>
            </a:r>
            <a:r>
              <a:rPr lang="ar-SA" sz="2800" dirty="0" smtClean="0"/>
              <a:t>, وهو يتجاذب أطراف الحديث مع </a:t>
            </a:r>
            <a:r>
              <a:rPr lang="ar-SA" sz="2800" dirty="0" err="1" smtClean="0"/>
              <a:t>الآخرين .</a:t>
            </a:r>
            <a:endParaRPr lang="ar-SA" sz="2800" dirty="0" smtClean="0"/>
          </a:p>
          <a:p>
            <a:pPr>
              <a:buNone/>
            </a:pP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2- ان التوافق في اللغة شرط أساسي لحدوثه ؛ فاللغة هي :</a:t>
            </a:r>
          </a:p>
          <a:p>
            <a:pPr>
              <a:buNone/>
            </a:pPr>
            <a:r>
              <a:rPr lang="ar-SA" sz="2800" dirty="0" smtClean="0"/>
              <a:t> ” مجموعة من الرموز الصوتية المنطوقة و المكتوبة يحكمها نظام معين, ولها دلالات محددة , يتعارف عليها افراد ذوو ثقافة معينة , ويستعملونها في التواصل .‘‘ </a:t>
            </a:r>
          </a:p>
          <a:p>
            <a:endParaRPr lang="ar-SA" sz="2800" dirty="0" smtClean="0"/>
          </a:p>
          <a:p>
            <a:pPr>
              <a:buNone/>
            </a:pP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تابع محددات </a:t>
            </a:r>
            <a:r>
              <a:rPr lang="ar-SA" dirty="0" err="1" smtClean="0"/>
              <a:t>الإتصال</a:t>
            </a:r>
            <a:r>
              <a:rPr lang="ar-SA" dirty="0" smtClean="0"/>
              <a:t> اللفظي المنطوق 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988840"/>
            <a:ext cx="7467600" cy="44851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2800" dirty="0" smtClean="0"/>
              <a:t>3- </a:t>
            </a:r>
            <a:r>
              <a:rPr lang="ar-SA" sz="2800" dirty="0" err="1" smtClean="0"/>
              <a:t>الإتصال</a:t>
            </a:r>
            <a:r>
              <a:rPr lang="ar-SA" sz="2800" dirty="0" smtClean="0"/>
              <a:t> اللفظي المنطوق يعتمد على الثروة اللغوية لدى المتحدث .</a:t>
            </a:r>
          </a:p>
          <a:p>
            <a:pPr>
              <a:buNone/>
            </a:pP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4- الاتصال اللفظي المنطوق يتأثر بشكل واضح بالعوامل غير اللفظية ( تعبيرات الوجه , لغة الجسد ) . 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457200" y="692696"/>
          <a:ext cx="8219256" cy="54334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مهارات </a:t>
            </a:r>
            <a:r>
              <a:rPr lang="ar-SA" dirty="0" err="1" smtClean="0"/>
              <a:t>الإتصال</a:t>
            </a:r>
            <a:r>
              <a:rPr lang="ar-SA" dirty="0" smtClean="0"/>
              <a:t> اللفظي المنطوق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713867925"/>
              </p:ext>
            </p:extLst>
          </p:nvPr>
        </p:nvGraphicFramePr>
        <p:xfrm>
          <a:off x="457200" y="16002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مهارات </a:t>
            </a:r>
            <a:r>
              <a:rPr lang="ar-SA" dirty="0" err="1" smtClean="0"/>
              <a:t>الأتصال</a:t>
            </a:r>
            <a:r>
              <a:rPr lang="ar-SA" dirty="0" smtClean="0"/>
              <a:t> اللفظي المنطوق 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916832"/>
            <a:ext cx="7467600" cy="4557120"/>
          </a:xfrm>
        </p:spPr>
        <p:txBody>
          <a:bodyPr/>
          <a:lstStyle/>
          <a:p>
            <a:pPr>
              <a:buNone/>
            </a:pPr>
            <a:r>
              <a:rPr lang="ar-SA" dirty="0" smtClean="0"/>
              <a:t>اولاً: مهارات التحدث و </a:t>
            </a:r>
            <a:r>
              <a:rPr lang="ar-SA" smtClean="0"/>
              <a:t>المخاطبة </a:t>
            </a:r>
            <a:endParaRPr lang="ar-SA" dirty="0" smtClean="0"/>
          </a:p>
          <a:p>
            <a:r>
              <a:rPr lang="ar-SA" dirty="0" smtClean="0"/>
              <a:t>التعريف : يمكن تعريف مهارات التحدث بأنها : القدرة على توظيف اللغة و الألفاظ و الصوت للتواصل مع الآخرين سواءً على مستوى </a:t>
            </a:r>
            <a:r>
              <a:rPr lang="ar-SA" dirty="0" err="1" smtClean="0"/>
              <a:t>الإستيعاب</a:t>
            </a:r>
            <a:r>
              <a:rPr lang="ar-SA" dirty="0" smtClean="0"/>
              <a:t> او التعبير 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شربية">
  <a:themeElements>
    <a:clrScheme name="حركة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مشربية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شربية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414</TotalTime>
  <Words>1150</Words>
  <Application>Microsoft Office PowerPoint</Application>
  <PresentationFormat>عرض على الشاشة (3:4)‏</PresentationFormat>
  <Paragraphs>193</Paragraphs>
  <Slides>27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27</vt:i4>
      </vt:variant>
    </vt:vector>
  </HeadingPairs>
  <TitlesOfParts>
    <vt:vector size="28" baseType="lpstr">
      <vt:lpstr>مشربية</vt:lpstr>
      <vt:lpstr>الوحدة الثالثة </vt:lpstr>
      <vt:lpstr>العناصر التي سنتعرف عليها في هذه الوحدة</vt:lpstr>
      <vt:lpstr>مقدمة </vt:lpstr>
      <vt:lpstr>تعريف الإتصال اللفظي المنطوق</vt:lpstr>
      <vt:lpstr>محددات الإتصال اللفظي المنطوق</vt:lpstr>
      <vt:lpstr>تابع محددات الإتصال اللفظي المنطوق  </vt:lpstr>
      <vt:lpstr>عرض تقديمي في PowerPoint</vt:lpstr>
      <vt:lpstr>مهارات الإتصال اللفظي المنطوق</vt:lpstr>
      <vt:lpstr>مهارات الأتصال اللفظي المنطوق  </vt:lpstr>
      <vt:lpstr>أهم مهارات التحدث و المخاطبة </vt:lpstr>
      <vt:lpstr>تابع مهارات التحدث و المخاطبة </vt:lpstr>
      <vt:lpstr>تابع مهارات التحدث و المخاطبة </vt:lpstr>
      <vt:lpstr>ادب الأتصال الهاتفي </vt:lpstr>
      <vt:lpstr>ثانياً: مهارات الإلقاء </vt:lpstr>
      <vt:lpstr>سنتناول مهارات الالقاء في إطار محورين أساسيين:</vt:lpstr>
      <vt:lpstr>اولاً: مهارات الإعداد والتحضير الجيد للموضوع </vt:lpstr>
      <vt:lpstr>قواعد مهمة لإعداد العرض </vt:lpstr>
      <vt:lpstr>ثانياً: مهارات خاصة بأداء المتحدث ( المُلقي )</vt:lpstr>
      <vt:lpstr>مهارات توظيف الصوت </vt:lpstr>
      <vt:lpstr>مهارات الإتصال اللفظي المكتوب </vt:lpstr>
      <vt:lpstr>انواع الكتابة </vt:lpstr>
      <vt:lpstr>مهارات الكتابة </vt:lpstr>
      <vt:lpstr>تابع مهارات الكتابة</vt:lpstr>
      <vt:lpstr>ما هي أبرز الأخطاء الإملائية في الإتصال اللفظي المكتوب ؟</vt:lpstr>
      <vt:lpstr>توصيات هامة في الإتصال اللفظي المكتوب !!!</vt:lpstr>
      <vt:lpstr>مهارات الكتابة بالحاسب الآلي </vt:lpstr>
      <vt:lpstr>مهارات خاصه بكتابة البريد الإلكتروني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الوحدة الثالثة</dc:title>
  <dc:creator>user</dc:creator>
  <cp:lastModifiedBy>TOSHIBA</cp:lastModifiedBy>
  <cp:revision>39</cp:revision>
  <dcterms:created xsi:type="dcterms:W3CDTF">2013-06-02T17:07:44Z</dcterms:created>
  <dcterms:modified xsi:type="dcterms:W3CDTF">2013-09-30T19:39:29Z</dcterms:modified>
</cp:coreProperties>
</file>