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29"/>
  </p:notesMasterIdLst>
  <p:sldIdLst>
    <p:sldId id="285" r:id="rId5"/>
    <p:sldId id="335" r:id="rId6"/>
    <p:sldId id="336" r:id="rId7"/>
    <p:sldId id="337" r:id="rId8"/>
    <p:sldId id="326" r:id="rId9"/>
    <p:sldId id="362" r:id="rId10"/>
    <p:sldId id="360" r:id="rId11"/>
    <p:sldId id="329" r:id="rId12"/>
    <p:sldId id="343" r:id="rId13"/>
    <p:sldId id="342" r:id="rId14"/>
    <p:sldId id="344" r:id="rId15"/>
    <p:sldId id="350" r:id="rId16"/>
    <p:sldId id="351" r:id="rId17"/>
    <p:sldId id="345" r:id="rId18"/>
    <p:sldId id="366" r:id="rId19"/>
    <p:sldId id="364" r:id="rId20"/>
    <p:sldId id="354" r:id="rId21"/>
    <p:sldId id="347" r:id="rId22"/>
    <p:sldId id="355" r:id="rId23"/>
    <p:sldId id="356" r:id="rId24"/>
    <p:sldId id="357" r:id="rId25"/>
    <p:sldId id="358" r:id="rId26"/>
    <p:sldId id="349" r:id="rId27"/>
    <p:sldId id="340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5737" autoAdjust="0"/>
  </p:normalViewPr>
  <p:slideViewPr>
    <p:cSldViewPr>
      <p:cViewPr>
        <p:scale>
          <a:sx n="75" d="100"/>
          <a:sy n="75" d="100"/>
        </p:scale>
        <p:origin x="-120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B3EF00-45FA-440F-9FA6-4F1C1429A13C}" type="doc">
      <dgm:prSet loTypeId="urn:microsoft.com/office/officeart/2005/8/layout/radial1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E91543D-AF25-4CFB-AA79-CFE3E3023FD9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bg1"/>
              </a:solidFill>
            </a:rPr>
            <a:t>المهارات المطلوبة  للإنصات</a:t>
          </a:r>
          <a:endParaRPr lang="ar-SA" dirty="0">
            <a:solidFill>
              <a:schemeClr val="bg1"/>
            </a:solidFill>
          </a:endParaRPr>
        </a:p>
      </dgm:t>
    </dgm:pt>
    <dgm:pt modelId="{80F61B9F-6EF9-4C97-AF6C-92CE88F58138}" type="parTrans" cxnId="{F139379A-6722-4D65-8FEB-532F8B07F649}">
      <dgm:prSet/>
      <dgm:spPr/>
      <dgm:t>
        <a:bodyPr/>
        <a:lstStyle/>
        <a:p>
          <a:pPr rtl="1"/>
          <a:endParaRPr lang="ar-SA"/>
        </a:p>
      </dgm:t>
    </dgm:pt>
    <dgm:pt modelId="{38019AA8-E4A6-4585-80FA-40941B584C8A}" type="sibTrans" cxnId="{F139379A-6722-4D65-8FEB-532F8B07F649}">
      <dgm:prSet/>
      <dgm:spPr/>
      <dgm:t>
        <a:bodyPr/>
        <a:lstStyle/>
        <a:p>
          <a:pPr rtl="1"/>
          <a:endParaRPr lang="ar-SA"/>
        </a:p>
      </dgm:t>
    </dgm:pt>
    <dgm:pt modelId="{37564C3A-5F4E-4E8A-9C3D-C43795736629}">
      <dgm:prSet phldrT="[نص]" custT="1"/>
      <dgm:spPr/>
      <dgm:t>
        <a:bodyPr/>
        <a:lstStyle/>
        <a:p>
          <a:pPr rtl="1"/>
          <a:r>
            <a:rPr lang="ar-SA" sz="2400" b="1" dirty="0" smtClean="0"/>
            <a:t>استعد للانصات</a:t>
          </a:r>
          <a:endParaRPr lang="ar-SA" sz="2400" dirty="0"/>
        </a:p>
      </dgm:t>
    </dgm:pt>
    <dgm:pt modelId="{07BA9500-D0BB-499D-BA7C-2D09C210EB20}" type="parTrans" cxnId="{8B3F1EE5-6575-4FB1-AC48-D2ACC59D28B0}">
      <dgm:prSet/>
      <dgm:spPr/>
      <dgm:t>
        <a:bodyPr/>
        <a:lstStyle/>
        <a:p>
          <a:pPr rtl="1"/>
          <a:endParaRPr lang="ar-SA"/>
        </a:p>
      </dgm:t>
    </dgm:pt>
    <dgm:pt modelId="{D38470A8-2265-48F8-99A7-FF95B2080A0F}" type="sibTrans" cxnId="{8B3F1EE5-6575-4FB1-AC48-D2ACC59D28B0}">
      <dgm:prSet/>
      <dgm:spPr/>
      <dgm:t>
        <a:bodyPr/>
        <a:lstStyle/>
        <a:p>
          <a:pPr rtl="1"/>
          <a:endParaRPr lang="ar-SA"/>
        </a:p>
      </dgm:t>
    </dgm:pt>
    <dgm:pt modelId="{E35730F0-8203-4745-A6AA-831A098F68A3}">
      <dgm:prSet phldrT="[نص]"/>
      <dgm:spPr/>
      <dgm:t>
        <a:bodyPr/>
        <a:lstStyle/>
        <a:p>
          <a:pPr rtl="1"/>
          <a:r>
            <a:rPr lang="ar-SA" dirty="0" smtClean="0"/>
            <a:t>استمع بانتباه</a:t>
          </a:r>
          <a:endParaRPr lang="ar-SA" dirty="0"/>
        </a:p>
      </dgm:t>
    </dgm:pt>
    <dgm:pt modelId="{2BA83122-63A7-46B2-9718-D62BA246345B}" type="parTrans" cxnId="{F2254D74-1EC0-42DE-A6C9-F5ECC11FE95B}">
      <dgm:prSet/>
      <dgm:spPr/>
      <dgm:t>
        <a:bodyPr/>
        <a:lstStyle/>
        <a:p>
          <a:pPr rtl="1"/>
          <a:endParaRPr lang="ar-SA"/>
        </a:p>
      </dgm:t>
    </dgm:pt>
    <dgm:pt modelId="{80F3B548-0AC8-4B7B-883A-F7256ACDA4B9}" type="sibTrans" cxnId="{F2254D74-1EC0-42DE-A6C9-F5ECC11FE95B}">
      <dgm:prSet/>
      <dgm:spPr/>
      <dgm:t>
        <a:bodyPr/>
        <a:lstStyle/>
        <a:p>
          <a:pPr rtl="1"/>
          <a:endParaRPr lang="ar-SA"/>
        </a:p>
      </dgm:t>
    </dgm:pt>
    <dgm:pt modelId="{9FF23B4B-EA53-4607-A6D1-769F2D55B4EC}">
      <dgm:prSet phldrT="[نص]"/>
      <dgm:spPr/>
      <dgm:t>
        <a:bodyPr/>
        <a:lstStyle/>
        <a:p>
          <a:pPr rtl="1"/>
          <a:r>
            <a:rPr lang="ar-SA" dirty="0" smtClean="0"/>
            <a:t>قوم الرسالة</a:t>
          </a:r>
          <a:endParaRPr lang="ar-SA" dirty="0"/>
        </a:p>
      </dgm:t>
    </dgm:pt>
    <dgm:pt modelId="{306BB7E1-5785-479B-A8F4-7DE5AA11B587}" type="parTrans" cxnId="{FA3543FA-6549-4785-B6A2-1252C133D1AF}">
      <dgm:prSet/>
      <dgm:spPr/>
      <dgm:t>
        <a:bodyPr/>
        <a:lstStyle/>
        <a:p>
          <a:pPr rtl="1"/>
          <a:endParaRPr lang="ar-SA"/>
        </a:p>
      </dgm:t>
    </dgm:pt>
    <dgm:pt modelId="{70347837-5ACD-4252-992A-F330E3909364}" type="sibTrans" cxnId="{FA3543FA-6549-4785-B6A2-1252C133D1AF}">
      <dgm:prSet/>
      <dgm:spPr/>
      <dgm:t>
        <a:bodyPr/>
        <a:lstStyle/>
        <a:p>
          <a:pPr rtl="1"/>
          <a:endParaRPr lang="ar-SA"/>
        </a:p>
      </dgm:t>
    </dgm:pt>
    <dgm:pt modelId="{327C9443-E9F2-4770-B34A-7D692E5EAA61}">
      <dgm:prSet phldrT="[نص]"/>
      <dgm:spPr/>
      <dgm:t>
        <a:bodyPr/>
        <a:lstStyle/>
        <a:p>
          <a:pPr rtl="1"/>
          <a:r>
            <a:rPr lang="ar-SA" dirty="0" smtClean="0"/>
            <a:t>فسر مضمون الرسالة</a:t>
          </a:r>
          <a:endParaRPr lang="ar-SA" dirty="0"/>
        </a:p>
      </dgm:t>
    </dgm:pt>
    <dgm:pt modelId="{9544BA44-27E0-4DE6-9C81-F6EF9E0F75FB}" type="parTrans" cxnId="{93873AE9-49BD-40CA-9129-D000DF86A222}">
      <dgm:prSet/>
      <dgm:spPr/>
      <dgm:t>
        <a:bodyPr/>
        <a:lstStyle/>
        <a:p>
          <a:pPr rtl="1"/>
          <a:endParaRPr lang="ar-SA"/>
        </a:p>
      </dgm:t>
    </dgm:pt>
    <dgm:pt modelId="{03FED3EA-87FA-40A6-AA3A-0CC8F728055E}" type="sibTrans" cxnId="{93873AE9-49BD-40CA-9129-D000DF86A222}">
      <dgm:prSet/>
      <dgm:spPr/>
      <dgm:t>
        <a:bodyPr/>
        <a:lstStyle/>
        <a:p>
          <a:pPr rtl="1"/>
          <a:endParaRPr lang="ar-SA"/>
        </a:p>
      </dgm:t>
    </dgm:pt>
    <dgm:pt modelId="{73A5FC48-3B68-4288-8104-76E1F222CE55}">
      <dgm:prSet phldrT="[نص]"/>
      <dgm:spPr/>
      <dgm:t>
        <a:bodyPr/>
        <a:lstStyle/>
        <a:p>
          <a:pPr rtl="1"/>
          <a:r>
            <a:rPr lang="ar-SA" dirty="0" smtClean="0"/>
            <a:t>أد الاستجابة المناسبة</a:t>
          </a:r>
          <a:endParaRPr lang="ar-SA" dirty="0"/>
        </a:p>
      </dgm:t>
    </dgm:pt>
    <dgm:pt modelId="{D9E229D1-BB84-4359-A681-CD31E1EC8F61}" type="parTrans" cxnId="{28719714-1BF6-4717-B963-68C2425AFDE1}">
      <dgm:prSet/>
      <dgm:spPr/>
      <dgm:t>
        <a:bodyPr/>
        <a:lstStyle/>
        <a:p>
          <a:pPr rtl="1"/>
          <a:endParaRPr lang="ar-SA"/>
        </a:p>
      </dgm:t>
    </dgm:pt>
    <dgm:pt modelId="{91F9D048-9793-4B4E-A334-12EFC23BFE8D}" type="sibTrans" cxnId="{28719714-1BF6-4717-B963-68C2425AFDE1}">
      <dgm:prSet/>
      <dgm:spPr/>
    </dgm:pt>
    <dgm:pt modelId="{77660AF8-33BC-480A-AA0D-F2FFBD568CDC}" type="pres">
      <dgm:prSet presAssocID="{E3B3EF00-45FA-440F-9FA6-4F1C1429A13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5FE2994-8626-4B32-A3DA-F5307EBB09B8}" type="pres">
      <dgm:prSet presAssocID="{0E91543D-AF25-4CFB-AA79-CFE3E3023FD9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450931DC-D53A-446A-8327-45FB4A55056B}" type="pres">
      <dgm:prSet presAssocID="{07BA9500-D0BB-499D-BA7C-2D09C210EB20}" presName="Name9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80B467F8-8505-4668-8A60-6C5388D96338}" type="pres">
      <dgm:prSet presAssocID="{07BA9500-D0BB-499D-BA7C-2D09C210EB20}" presName="connTx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F05D4B65-E1D8-4491-858D-48D549C3B47A}" type="pres">
      <dgm:prSet presAssocID="{37564C3A-5F4E-4E8A-9C3D-C43795736629}" presName="node" presStyleLbl="node1" presStyleIdx="0" presStyleCnt="5" custScaleX="152162" custRadScaleRad="101093" custRadScaleInc="-7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C394142-1449-49E3-811B-08D052CEF69B}" type="pres">
      <dgm:prSet presAssocID="{2BA83122-63A7-46B2-9718-D62BA246345B}" presName="Name9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EAF86A97-C5AD-468E-9C0B-7F6175E27E4F}" type="pres">
      <dgm:prSet presAssocID="{2BA83122-63A7-46B2-9718-D62BA246345B}" presName="connTx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7A84222D-6DC7-45F9-A7EF-941534E1188E}" type="pres">
      <dgm:prSet presAssocID="{E35730F0-8203-4745-A6AA-831A098F68A3}" presName="node" presStyleLbl="node1" presStyleIdx="1" presStyleCnt="5" custScaleX="12920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E958DB-D1CE-45A0-9C6F-6DD30DB8FE42}" type="pres">
      <dgm:prSet presAssocID="{306BB7E1-5785-479B-A8F4-7DE5AA11B587}" presName="Name9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1413E479-E4A1-491D-88DC-20589D3F83C8}" type="pres">
      <dgm:prSet presAssocID="{306BB7E1-5785-479B-A8F4-7DE5AA11B587}" presName="connTx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89991D46-CD4A-4E5B-927B-2DA1EFDE2DD5}" type="pres">
      <dgm:prSet presAssocID="{9FF23B4B-EA53-4607-A6D1-769F2D55B4EC}" presName="node" presStyleLbl="node1" presStyleIdx="2" presStyleCnt="5" custScaleX="13247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D4173A-7A52-4DC7-9840-34DB0BCCA56F}" type="pres">
      <dgm:prSet presAssocID="{9544BA44-27E0-4DE6-9C81-F6EF9E0F75FB}" presName="Name9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BA2C80C0-0D03-4150-B35A-51A7E64C6D5D}" type="pres">
      <dgm:prSet presAssocID="{9544BA44-27E0-4DE6-9C81-F6EF9E0F75FB}" presName="connTx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5BDEF5CF-27D0-4F48-948A-CB725FC164B9}" type="pres">
      <dgm:prSet presAssocID="{327C9443-E9F2-4770-B34A-7D692E5EAA61}" presName="node" presStyleLbl="node1" presStyleIdx="3" presStyleCnt="5" custScaleX="1158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322DC3-52CD-4F1B-9FBF-D109D2CD40C8}" type="pres">
      <dgm:prSet presAssocID="{D9E229D1-BB84-4359-A681-CD31E1EC8F61}" presName="Name9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8F1B5235-4E63-4CF0-A021-0B827FE94345}" type="pres">
      <dgm:prSet presAssocID="{D9E229D1-BB84-4359-A681-CD31E1EC8F61}" presName="connTx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44F220BB-0B60-4456-B45D-E7998D2CAA0F}" type="pres">
      <dgm:prSet presAssocID="{73A5FC48-3B68-4288-8104-76E1F222CE5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90A7902-2911-47AB-9C1C-0AFBE607E11C}" type="presOf" srcId="{D9E229D1-BB84-4359-A681-CD31E1EC8F61}" destId="{8F1B5235-4E63-4CF0-A021-0B827FE94345}" srcOrd="1" destOrd="0" presId="urn:microsoft.com/office/officeart/2005/8/layout/radial1"/>
    <dgm:cxn modelId="{712F01F8-0C9F-482E-AA36-C02A5D6ACD9D}" type="presOf" srcId="{2BA83122-63A7-46B2-9718-D62BA246345B}" destId="{EAF86A97-C5AD-468E-9C0B-7F6175E27E4F}" srcOrd="1" destOrd="0" presId="urn:microsoft.com/office/officeart/2005/8/layout/radial1"/>
    <dgm:cxn modelId="{FA3543FA-6549-4785-B6A2-1252C133D1AF}" srcId="{0E91543D-AF25-4CFB-AA79-CFE3E3023FD9}" destId="{9FF23B4B-EA53-4607-A6D1-769F2D55B4EC}" srcOrd="2" destOrd="0" parTransId="{306BB7E1-5785-479B-A8F4-7DE5AA11B587}" sibTransId="{70347837-5ACD-4252-992A-F330E3909364}"/>
    <dgm:cxn modelId="{7846C504-C28A-4D7B-90F7-C836C81CA43C}" type="presOf" srcId="{07BA9500-D0BB-499D-BA7C-2D09C210EB20}" destId="{80B467F8-8505-4668-8A60-6C5388D96338}" srcOrd="1" destOrd="0" presId="urn:microsoft.com/office/officeart/2005/8/layout/radial1"/>
    <dgm:cxn modelId="{E2A82108-76C6-4E5B-8FA8-9C2EA9FC4A11}" type="presOf" srcId="{0E91543D-AF25-4CFB-AA79-CFE3E3023FD9}" destId="{25FE2994-8626-4B32-A3DA-F5307EBB09B8}" srcOrd="0" destOrd="0" presId="urn:microsoft.com/office/officeart/2005/8/layout/radial1"/>
    <dgm:cxn modelId="{15D111EC-E3DA-477D-BE88-F32683377A2C}" type="presOf" srcId="{E35730F0-8203-4745-A6AA-831A098F68A3}" destId="{7A84222D-6DC7-45F9-A7EF-941534E1188E}" srcOrd="0" destOrd="0" presId="urn:microsoft.com/office/officeart/2005/8/layout/radial1"/>
    <dgm:cxn modelId="{26C07EEB-0D98-4705-9937-EE25A447FF6E}" type="presOf" srcId="{327C9443-E9F2-4770-B34A-7D692E5EAA61}" destId="{5BDEF5CF-27D0-4F48-948A-CB725FC164B9}" srcOrd="0" destOrd="0" presId="urn:microsoft.com/office/officeart/2005/8/layout/radial1"/>
    <dgm:cxn modelId="{7A6ECF6B-43F8-40F5-9181-74D6A7417552}" type="presOf" srcId="{306BB7E1-5785-479B-A8F4-7DE5AA11B587}" destId="{1413E479-E4A1-491D-88DC-20589D3F83C8}" srcOrd="1" destOrd="0" presId="urn:microsoft.com/office/officeart/2005/8/layout/radial1"/>
    <dgm:cxn modelId="{1440F59B-CE8A-4152-898D-25B57B4D485E}" type="presOf" srcId="{D9E229D1-BB84-4359-A681-CD31E1EC8F61}" destId="{29322DC3-52CD-4F1B-9FBF-D109D2CD40C8}" srcOrd="0" destOrd="0" presId="urn:microsoft.com/office/officeart/2005/8/layout/radial1"/>
    <dgm:cxn modelId="{15BBC90E-3A30-4CA0-966D-C98B9C0192C2}" type="presOf" srcId="{9544BA44-27E0-4DE6-9C81-F6EF9E0F75FB}" destId="{71D4173A-7A52-4DC7-9840-34DB0BCCA56F}" srcOrd="0" destOrd="0" presId="urn:microsoft.com/office/officeart/2005/8/layout/radial1"/>
    <dgm:cxn modelId="{F139379A-6722-4D65-8FEB-532F8B07F649}" srcId="{E3B3EF00-45FA-440F-9FA6-4F1C1429A13C}" destId="{0E91543D-AF25-4CFB-AA79-CFE3E3023FD9}" srcOrd="0" destOrd="0" parTransId="{80F61B9F-6EF9-4C97-AF6C-92CE88F58138}" sibTransId="{38019AA8-E4A6-4585-80FA-40941B584C8A}"/>
    <dgm:cxn modelId="{8E24D493-58C5-4966-A400-43010FF7DE35}" type="presOf" srcId="{37564C3A-5F4E-4E8A-9C3D-C43795736629}" destId="{F05D4B65-E1D8-4491-858D-48D549C3B47A}" srcOrd="0" destOrd="0" presId="urn:microsoft.com/office/officeart/2005/8/layout/radial1"/>
    <dgm:cxn modelId="{28719714-1BF6-4717-B963-68C2425AFDE1}" srcId="{0E91543D-AF25-4CFB-AA79-CFE3E3023FD9}" destId="{73A5FC48-3B68-4288-8104-76E1F222CE55}" srcOrd="4" destOrd="0" parTransId="{D9E229D1-BB84-4359-A681-CD31E1EC8F61}" sibTransId="{91F9D048-9793-4B4E-A334-12EFC23BFE8D}"/>
    <dgm:cxn modelId="{F2254D74-1EC0-42DE-A6C9-F5ECC11FE95B}" srcId="{0E91543D-AF25-4CFB-AA79-CFE3E3023FD9}" destId="{E35730F0-8203-4745-A6AA-831A098F68A3}" srcOrd="1" destOrd="0" parTransId="{2BA83122-63A7-46B2-9718-D62BA246345B}" sibTransId="{80F3B548-0AC8-4B7B-883A-F7256ACDA4B9}"/>
    <dgm:cxn modelId="{F12C84EA-D0FF-41CE-B43A-C599014752CD}" type="presOf" srcId="{E3B3EF00-45FA-440F-9FA6-4F1C1429A13C}" destId="{77660AF8-33BC-480A-AA0D-F2FFBD568CDC}" srcOrd="0" destOrd="0" presId="urn:microsoft.com/office/officeart/2005/8/layout/radial1"/>
    <dgm:cxn modelId="{BE9A87AC-0EAB-470E-A4F1-8886FEC7B8AB}" type="presOf" srcId="{2BA83122-63A7-46B2-9718-D62BA246345B}" destId="{FC394142-1449-49E3-811B-08D052CEF69B}" srcOrd="0" destOrd="0" presId="urn:microsoft.com/office/officeart/2005/8/layout/radial1"/>
    <dgm:cxn modelId="{DC812566-F6F4-49C0-9C43-BDFB0A0EC209}" type="presOf" srcId="{07BA9500-D0BB-499D-BA7C-2D09C210EB20}" destId="{450931DC-D53A-446A-8327-45FB4A55056B}" srcOrd="0" destOrd="0" presId="urn:microsoft.com/office/officeart/2005/8/layout/radial1"/>
    <dgm:cxn modelId="{441B6C7C-61E9-42FA-A87B-7EE172B16ED6}" type="presOf" srcId="{9544BA44-27E0-4DE6-9C81-F6EF9E0F75FB}" destId="{BA2C80C0-0D03-4150-B35A-51A7E64C6D5D}" srcOrd="1" destOrd="0" presId="urn:microsoft.com/office/officeart/2005/8/layout/radial1"/>
    <dgm:cxn modelId="{DB701C41-B46D-4D7B-BCBD-CB13987644EA}" type="presOf" srcId="{73A5FC48-3B68-4288-8104-76E1F222CE55}" destId="{44F220BB-0B60-4456-B45D-E7998D2CAA0F}" srcOrd="0" destOrd="0" presId="urn:microsoft.com/office/officeart/2005/8/layout/radial1"/>
    <dgm:cxn modelId="{A77408C4-72CE-405C-BB6A-9E2BB6E66EDF}" type="presOf" srcId="{306BB7E1-5785-479B-A8F4-7DE5AA11B587}" destId="{ADE958DB-D1CE-45A0-9C6F-6DD30DB8FE42}" srcOrd="0" destOrd="0" presId="urn:microsoft.com/office/officeart/2005/8/layout/radial1"/>
    <dgm:cxn modelId="{93873AE9-49BD-40CA-9129-D000DF86A222}" srcId="{0E91543D-AF25-4CFB-AA79-CFE3E3023FD9}" destId="{327C9443-E9F2-4770-B34A-7D692E5EAA61}" srcOrd="3" destOrd="0" parTransId="{9544BA44-27E0-4DE6-9C81-F6EF9E0F75FB}" sibTransId="{03FED3EA-87FA-40A6-AA3A-0CC8F728055E}"/>
    <dgm:cxn modelId="{8B3F1EE5-6575-4FB1-AC48-D2ACC59D28B0}" srcId="{0E91543D-AF25-4CFB-AA79-CFE3E3023FD9}" destId="{37564C3A-5F4E-4E8A-9C3D-C43795736629}" srcOrd="0" destOrd="0" parTransId="{07BA9500-D0BB-499D-BA7C-2D09C210EB20}" sibTransId="{D38470A8-2265-48F8-99A7-FF95B2080A0F}"/>
    <dgm:cxn modelId="{1C67A78F-00FF-4212-9674-86F5B7B09C5D}" type="presOf" srcId="{9FF23B4B-EA53-4607-A6D1-769F2D55B4EC}" destId="{89991D46-CD4A-4E5B-927B-2DA1EFDE2DD5}" srcOrd="0" destOrd="0" presId="urn:microsoft.com/office/officeart/2005/8/layout/radial1"/>
    <dgm:cxn modelId="{BEE91EC5-BF15-40F0-8B4B-2CABFAD89504}" type="presParOf" srcId="{77660AF8-33BC-480A-AA0D-F2FFBD568CDC}" destId="{25FE2994-8626-4B32-A3DA-F5307EBB09B8}" srcOrd="0" destOrd="0" presId="urn:microsoft.com/office/officeart/2005/8/layout/radial1"/>
    <dgm:cxn modelId="{A049D673-2364-409B-A2A0-F93EB736AEC4}" type="presParOf" srcId="{77660AF8-33BC-480A-AA0D-F2FFBD568CDC}" destId="{450931DC-D53A-446A-8327-45FB4A55056B}" srcOrd="1" destOrd="0" presId="urn:microsoft.com/office/officeart/2005/8/layout/radial1"/>
    <dgm:cxn modelId="{4B6C02FD-2545-4505-99F6-D2556041D6EB}" type="presParOf" srcId="{450931DC-D53A-446A-8327-45FB4A55056B}" destId="{80B467F8-8505-4668-8A60-6C5388D96338}" srcOrd="0" destOrd="0" presId="urn:microsoft.com/office/officeart/2005/8/layout/radial1"/>
    <dgm:cxn modelId="{6BB6A3B9-8EDC-4722-AB18-222134E7236D}" type="presParOf" srcId="{77660AF8-33BC-480A-AA0D-F2FFBD568CDC}" destId="{F05D4B65-E1D8-4491-858D-48D549C3B47A}" srcOrd="2" destOrd="0" presId="urn:microsoft.com/office/officeart/2005/8/layout/radial1"/>
    <dgm:cxn modelId="{DA1538C5-E4D7-4C33-B5CA-3D586EFD609E}" type="presParOf" srcId="{77660AF8-33BC-480A-AA0D-F2FFBD568CDC}" destId="{FC394142-1449-49E3-811B-08D052CEF69B}" srcOrd="3" destOrd="0" presId="urn:microsoft.com/office/officeart/2005/8/layout/radial1"/>
    <dgm:cxn modelId="{8A413CBF-C3B0-486F-8689-9548A82EA5CD}" type="presParOf" srcId="{FC394142-1449-49E3-811B-08D052CEF69B}" destId="{EAF86A97-C5AD-468E-9C0B-7F6175E27E4F}" srcOrd="0" destOrd="0" presId="urn:microsoft.com/office/officeart/2005/8/layout/radial1"/>
    <dgm:cxn modelId="{B1C0D062-BCC4-40CB-B539-4BF4714A229A}" type="presParOf" srcId="{77660AF8-33BC-480A-AA0D-F2FFBD568CDC}" destId="{7A84222D-6DC7-45F9-A7EF-941534E1188E}" srcOrd="4" destOrd="0" presId="urn:microsoft.com/office/officeart/2005/8/layout/radial1"/>
    <dgm:cxn modelId="{A7D485B9-0BB0-43DD-8040-4F9E6CD99B03}" type="presParOf" srcId="{77660AF8-33BC-480A-AA0D-F2FFBD568CDC}" destId="{ADE958DB-D1CE-45A0-9C6F-6DD30DB8FE42}" srcOrd="5" destOrd="0" presId="urn:microsoft.com/office/officeart/2005/8/layout/radial1"/>
    <dgm:cxn modelId="{9DCA4AE3-8177-4259-8738-2A1225D01B34}" type="presParOf" srcId="{ADE958DB-D1CE-45A0-9C6F-6DD30DB8FE42}" destId="{1413E479-E4A1-491D-88DC-20589D3F83C8}" srcOrd="0" destOrd="0" presId="urn:microsoft.com/office/officeart/2005/8/layout/radial1"/>
    <dgm:cxn modelId="{0C3F2FD2-D96A-49FD-B47E-9EB2DB443344}" type="presParOf" srcId="{77660AF8-33BC-480A-AA0D-F2FFBD568CDC}" destId="{89991D46-CD4A-4E5B-927B-2DA1EFDE2DD5}" srcOrd="6" destOrd="0" presId="urn:microsoft.com/office/officeart/2005/8/layout/radial1"/>
    <dgm:cxn modelId="{EF42040D-106B-4F52-B1DC-F75ADCD71F8F}" type="presParOf" srcId="{77660AF8-33BC-480A-AA0D-F2FFBD568CDC}" destId="{71D4173A-7A52-4DC7-9840-34DB0BCCA56F}" srcOrd="7" destOrd="0" presId="urn:microsoft.com/office/officeart/2005/8/layout/radial1"/>
    <dgm:cxn modelId="{F5023B10-9A5B-4C3A-8602-5329D945C4BB}" type="presParOf" srcId="{71D4173A-7A52-4DC7-9840-34DB0BCCA56F}" destId="{BA2C80C0-0D03-4150-B35A-51A7E64C6D5D}" srcOrd="0" destOrd="0" presId="urn:microsoft.com/office/officeart/2005/8/layout/radial1"/>
    <dgm:cxn modelId="{DD6DC216-8C59-437B-BF99-58F05A8B3728}" type="presParOf" srcId="{77660AF8-33BC-480A-AA0D-F2FFBD568CDC}" destId="{5BDEF5CF-27D0-4F48-948A-CB725FC164B9}" srcOrd="8" destOrd="0" presId="urn:microsoft.com/office/officeart/2005/8/layout/radial1"/>
    <dgm:cxn modelId="{C206B065-B748-4F6D-BEDA-3647F2B54F56}" type="presParOf" srcId="{77660AF8-33BC-480A-AA0D-F2FFBD568CDC}" destId="{29322DC3-52CD-4F1B-9FBF-D109D2CD40C8}" srcOrd="9" destOrd="0" presId="urn:microsoft.com/office/officeart/2005/8/layout/radial1"/>
    <dgm:cxn modelId="{60485024-B919-45D3-BDBD-4EE8916C3E82}" type="presParOf" srcId="{29322DC3-52CD-4F1B-9FBF-D109D2CD40C8}" destId="{8F1B5235-4E63-4CF0-A021-0B827FE94345}" srcOrd="0" destOrd="0" presId="urn:microsoft.com/office/officeart/2005/8/layout/radial1"/>
    <dgm:cxn modelId="{7218715A-C9FA-45DB-AF59-9AEC7C7691C7}" type="presParOf" srcId="{77660AF8-33BC-480A-AA0D-F2FFBD568CDC}" destId="{44F220BB-0B60-4456-B45D-E7998D2CAA0F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5C88B6-C451-4A41-8E40-C2D0D88B73B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4E3EE00-1E14-4EE8-993F-38411DC0EC3A}">
      <dgm:prSet phldrT="[نص]" custT="1"/>
      <dgm:spPr/>
      <dgm:t>
        <a:bodyPr/>
        <a:lstStyle/>
        <a:p>
          <a:pPr rtl="1"/>
          <a:r>
            <a:rPr lang="ar-SA" sz="2800" b="1" dirty="0" smtClean="0"/>
            <a:t>1-القراءة الاستكشافية</a:t>
          </a:r>
          <a:r>
            <a:rPr lang="ar-SA" sz="2800" b="0" dirty="0" smtClean="0"/>
            <a:t>:وهي القراءة من أجل الحصول على المعلومة أو التحقق من شيء معين.</a:t>
          </a:r>
          <a:endParaRPr lang="ar-SA" sz="2800" b="0" dirty="0"/>
        </a:p>
      </dgm:t>
    </dgm:pt>
    <dgm:pt modelId="{AB8F193F-0A13-476A-AF6F-5951A88C19DD}" type="parTrans" cxnId="{B7BA005F-69EF-4A02-9C37-BB7A0ABE033B}">
      <dgm:prSet/>
      <dgm:spPr/>
      <dgm:t>
        <a:bodyPr/>
        <a:lstStyle/>
        <a:p>
          <a:pPr rtl="1"/>
          <a:endParaRPr lang="ar-SA"/>
        </a:p>
      </dgm:t>
    </dgm:pt>
    <dgm:pt modelId="{77B34A7E-E399-41AF-BB7F-ABCA97835FAF}" type="sibTrans" cxnId="{B7BA005F-69EF-4A02-9C37-BB7A0ABE033B}">
      <dgm:prSet/>
      <dgm:spPr/>
      <dgm:t>
        <a:bodyPr/>
        <a:lstStyle/>
        <a:p>
          <a:pPr rtl="1"/>
          <a:endParaRPr lang="ar-SA"/>
        </a:p>
      </dgm:t>
    </dgm:pt>
    <dgm:pt modelId="{32FF3590-2EB4-40E3-B8AA-19F05E9B2062}">
      <dgm:prSet phldrT="[نص]" custT="1"/>
      <dgm:spPr/>
      <dgm:t>
        <a:bodyPr/>
        <a:lstStyle/>
        <a:p>
          <a:pPr rtl="1"/>
          <a:r>
            <a:rPr lang="ar-SA" sz="2800" b="1" dirty="0" smtClean="0"/>
            <a:t>2-القراءة التصفحية: </a:t>
          </a:r>
          <a:r>
            <a:rPr lang="ar-SA" sz="2800" b="0" dirty="0" smtClean="0"/>
            <a:t>ينصح فيها بقراءة المقدمة،الفهرس،فقرة أو اكثر من أهم الفصول،الخلاصة ان وجدت.</a:t>
          </a:r>
          <a:endParaRPr lang="ar-SA" sz="2800" dirty="0"/>
        </a:p>
      </dgm:t>
    </dgm:pt>
    <dgm:pt modelId="{8FB2139E-F234-4039-920F-F4E8AB04365B}" type="parTrans" cxnId="{40EBD8C1-A567-42DC-8DF7-FF98FDB05951}">
      <dgm:prSet/>
      <dgm:spPr/>
      <dgm:t>
        <a:bodyPr/>
        <a:lstStyle/>
        <a:p>
          <a:pPr rtl="1"/>
          <a:endParaRPr lang="ar-SA"/>
        </a:p>
      </dgm:t>
    </dgm:pt>
    <dgm:pt modelId="{27868034-9E82-4871-BAC6-85AED63F5559}" type="sibTrans" cxnId="{40EBD8C1-A567-42DC-8DF7-FF98FDB05951}">
      <dgm:prSet/>
      <dgm:spPr/>
      <dgm:t>
        <a:bodyPr/>
        <a:lstStyle/>
        <a:p>
          <a:pPr rtl="1"/>
          <a:endParaRPr lang="ar-SA"/>
        </a:p>
      </dgm:t>
    </dgm:pt>
    <dgm:pt modelId="{F9CA7D50-B37D-48AA-BA9D-2EF80FE106EE}">
      <dgm:prSet phldrT="[نص]" custT="1"/>
      <dgm:spPr/>
      <dgm:t>
        <a:bodyPr/>
        <a:lstStyle/>
        <a:p>
          <a:pPr rtl="1"/>
          <a:r>
            <a:rPr lang="ar-SA" sz="2800" b="1" dirty="0" smtClean="0"/>
            <a:t>3-القراءة الدراسية</a:t>
          </a:r>
          <a:r>
            <a:rPr lang="ar-SA" sz="2800" dirty="0" smtClean="0"/>
            <a:t>:</a:t>
          </a:r>
          <a:r>
            <a:rPr lang="ar-SA" sz="2800" b="0" dirty="0" smtClean="0"/>
            <a:t>القراءة من أجل الدراسة والفهم والتركيز.(لها 5 خطوات)</a:t>
          </a:r>
          <a:endParaRPr lang="ar-SA" sz="2800" b="0" dirty="0"/>
        </a:p>
      </dgm:t>
    </dgm:pt>
    <dgm:pt modelId="{966CF0D6-7825-4D57-BFC7-272B76DCC4D3}" type="parTrans" cxnId="{A372FE84-B3EC-4F78-B7E8-AF2F22947E4A}">
      <dgm:prSet/>
      <dgm:spPr/>
      <dgm:t>
        <a:bodyPr/>
        <a:lstStyle/>
        <a:p>
          <a:pPr rtl="1"/>
          <a:endParaRPr lang="ar-SA"/>
        </a:p>
      </dgm:t>
    </dgm:pt>
    <dgm:pt modelId="{A631EAAC-95EE-45D5-823C-8E0E36005617}" type="sibTrans" cxnId="{A372FE84-B3EC-4F78-B7E8-AF2F22947E4A}">
      <dgm:prSet/>
      <dgm:spPr/>
      <dgm:t>
        <a:bodyPr/>
        <a:lstStyle/>
        <a:p>
          <a:pPr rtl="1"/>
          <a:endParaRPr lang="ar-SA"/>
        </a:p>
      </dgm:t>
    </dgm:pt>
    <dgm:pt modelId="{52C96F68-E79A-4963-AF15-616C4E1EF0DF}">
      <dgm:prSet phldrT="[نص]" custT="1"/>
      <dgm:spPr/>
      <dgm:t>
        <a:bodyPr/>
        <a:lstStyle/>
        <a:p>
          <a:pPr rtl="1"/>
          <a:r>
            <a:rPr lang="ar-SA" sz="2800" b="0" dirty="0" smtClean="0"/>
            <a:t>4-</a:t>
          </a:r>
          <a:r>
            <a:rPr lang="ar-SA" sz="2800" b="1" dirty="0" smtClean="0"/>
            <a:t>القراءة النقدية</a:t>
          </a:r>
          <a:r>
            <a:rPr lang="ar-SA" sz="2800" b="0" dirty="0" smtClean="0"/>
            <a:t>:وهي قراءة واعية تحلل عمل الكاتب</a:t>
          </a:r>
          <a:endParaRPr lang="ar-SA" sz="2800" b="0" dirty="0"/>
        </a:p>
      </dgm:t>
    </dgm:pt>
    <dgm:pt modelId="{FFBF4DB3-18E8-4267-999B-8851642BC5ED}" type="parTrans" cxnId="{80995563-0C0E-4FCD-82D0-B35005B6A051}">
      <dgm:prSet/>
      <dgm:spPr/>
      <dgm:t>
        <a:bodyPr/>
        <a:lstStyle/>
        <a:p>
          <a:pPr rtl="1"/>
          <a:endParaRPr lang="ar-SA"/>
        </a:p>
      </dgm:t>
    </dgm:pt>
    <dgm:pt modelId="{0A88960E-C2B2-4798-9BFC-36B00033DDC8}" type="sibTrans" cxnId="{80995563-0C0E-4FCD-82D0-B35005B6A051}">
      <dgm:prSet/>
      <dgm:spPr/>
      <dgm:t>
        <a:bodyPr/>
        <a:lstStyle/>
        <a:p>
          <a:pPr rtl="1"/>
          <a:endParaRPr lang="ar-SA"/>
        </a:p>
      </dgm:t>
    </dgm:pt>
    <dgm:pt modelId="{E0C9608C-BFB6-4B83-9258-870FBAB50EC3}" type="pres">
      <dgm:prSet presAssocID="{5A5C88B6-C451-4A41-8E40-C2D0D88B7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1216E2-8EE9-4274-A5A4-F39A7171A2C9}" type="pres">
      <dgm:prSet presAssocID="{A4E3EE00-1E14-4EE8-993F-38411DC0EC3A}" presName="parentText" presStyleLbl="node1" presStyleIdx="0" presStyleCnt="4" custLinFactNeighborX="126" custLinFactNeighborY="2339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2AD3F7C-3406-450C-9F17-71E9E1A4E871}" type="pres">
      <dgm:prSet presAssocID="{77B34A7E-E399-41AF-BB7F-ABCA97835FAF}" presName="spacer" presStyleCnt="0"/>
      <dgm:spPr/>
    </dgm:pt>
    <dgm:pt modelId="{D458EF9F-5B81-41E5-80D3-7DF64C8014D7}" type="pres">
      <dgm:prSet presAssocID="{32FF3590-2EB4-40E3-B8AA-19F05E9B206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976A52-7A0B-4E5E-91AE-C4F375ECFC7E}" type="pres">
      <dgm:prSet presAssocID="{27868034-9E82-4871-BAC6-85AED63F5559}" presName="spacer" presStyleCnt="0"/>
      <dgm:spPr/>
    </dgm:pt>
    <dgm:pt modelId="{BF90AEC2-CC06-4199-802E-0A37DBD36095}" type="pres">
      <dgm:prSet presAssocID="{F9CA7D50-B37D-48AA-BA9D-2EF80FE106E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0A001E-91CB-486E-9220-5020C74EA602}" type="pres">
      <dgm:prSet presAssocID="{A631EAAC-95EE-45D5-823C-8E0E36005617}" presName="spacer" presStyleCnt="0"/>
      <dgm:spPr/>
    </dgm:pt>
    <dgm:pt modelId="{B05815C0-51F6-4E7F-8A40-188F07051F83}" type="pres">
      <dgm:prSet presAssocID="{52C96F68-E79A-4963-AF15-616C4E1EF0D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5E13458-3614-470B-8FD9-8359EDBD5F06}" type="presOf" srcId="{5A5C88B6-C451-4A41-8E40-C2D0D88B73BB}" destId="{E0C9608C-BFB6-4B83-9258-870FBAB50EC3}" srcOrd="0" destOrd="0" presId="urn:microsoft.com/office/officeart/2005/8/layout/vList2"/>
    <dgm:cxn modelId="{40EBD8C1-A567-42DC-8DF7-FF98FDB05951}" srcId="{5A5C88B6-C451-4A41-8E40-C2D0D88B73BB}" destId="{32FF3590-2EB4-40E3-B8AA-19F05E9B2062}" srcOrd="1" destOrd="0" parTransId="{8FB2139E-F234-4039-920F-F4E8AB04365B}" sibTransId="{27868034-9E82-4871-BAC6-85AED63F5559}"/>
    <dgm:cxn modelId="{705246BE-18F8-418D-BABC-67E37CD6EE48}" type="presOf" srcId="{32FF3590-2EB4-40E3-B8AA-19F05E9B2062}" destId="{D458EF9F-5B81-41E5-80D3-7DF64C8014D7}" srcOrd="0" destOrd="0" presId="urn:microsoft.com/office/officeart/2005/8/layout/vList2"/>
    <dgm:cxn modelId="{A372FE84-B3EC-4F78-B7E8-AF2F22947E4A}" srcId="{5A5C88B6-C451-4A41-8E40-C2D0D88B73BB}" destId="{F9CA7D50-B37D-48AA-BA9D-2EF80FE106EE}" srcOrd="2" destOrd="0" parTransId="{966CF0D6-7825-4D57-BFC7-272B76DCC4D3}" sibTransId="{A631EAAC-95EE-45D5-823C-8E0E36005617}"/>
    <dgm:cxn modelId="{71DF179A-7889-47B1-9516-965A7A2A05E8}" type="presOf" srcId="{A4E3EE00-1E14-4EE8-993F-38411DC0EC3A}" destId="{1E1216E2-8EE9-4274-A5A4-F39A7171A2C9}" srcOrd="0" destOrd="0" presId="urn:microsoft.com/office/officeart/2005/8/layout/vList2"/>
    <dgm:cxn modelId="{9DBF794C-7240-41DF-B58B-64ED1928DF72}" type="presOf" srcId="{52C96F68-E79A-4963-AF15-616C4E1EF0DF}" destId="{B05815C0-51F6-4E7F-8A40-188F07051F83}" srcOrd="0" destOrd="0" presId="urn:microsoft.com/office/officeart/2005/8/layout/vList2"/>
    <dgm:cxn modelId="{FACFBF8C-FCC4-42A9-A3F6-8631D6E4A62C}" type="presOf" srcId="{F9CA7D50-B37D-48AA-BA9D-2EF80FE106EE}" destId="{BF90AEC2-CC06-4199-802E-0A37DBD36095}" srcOrd="0" destOrd="0" presId="urn:microsoft.com/office/officeart/2005/8/layout/vList2"/>
    <dgm:cxn modelId="{B7BA005F-69EF-4A02-9C37-BB7A0ABE033B}" srcId="{5A5C88B6-C451-4A41-8E40-C2D0D88B73BB}" destId="{A4E3EE00-1E14-4EE8-993F-38411DC0EC3A}" srcOrd="0" destOrd="0" parTransId="{AB8F193F-0A13-476A-AF6F-5951A88C19DD}" sibTransId="{77B34A7E-E399-41AF-BB7F-ABCA97835FAF}"/>
    <dgm:cxn modelId="{80995563-0C0E-4FCD-82D0-B35005B6A051}" srcId="{5A5C88B6-C451-4A41-8E40-C2D0D88B73BB}" destId="{52C96F68-E79A-4963-AF15-616C4E1EF0DF}" srcOrd="3" destOrd="0" parTransId="{FFBF4DB3-18E8-4267-999B-8851642BC5ED}" sibTransId="{0A88960E-C2B2-4798-9BFC-36B00033DDC8}"/>
    <dgm:cxn modelId="{6EEC6B89-B5D6-4CFE-9F29-B3FC989A3FCA}" type="presParOf" srcId="{E0C9608C-BFB6-4B83-9258-870FBAB50EC3}" destId="{1E1216E2-8EE9-4274-A5A4-F39A7171A2C9}" srcOrd="0" destOrd="0" presId="urn:microsoft.com/office/officeart/2005/8/layout/vList2"/>
    <dgm:cxn modelId="{7B338F13-828C-4AC1-8AC7-4D9D63EA4D43}" type="presParOf" srcId="{E0C9608C-BFB6-4B83-9258-870FBAB50EC3}" destId="{E2AD3F7C-3406-450C-9F17-71E9E1A4E871}" srcOrd="1" destOrd="0" presId="urn:microsoft.com/office/officeart/2005/8/layout/vList2"/>
    <dgm:cxn modelId="{969A74BE-647D-413A-A374-4236B717D583}" type="presParOf" srcId="{E0C9608C-BFB6-4B83-9258-870FBAB50EC3}" destId="{D458EF9F-5B81-41E5-80D3-7DF64C8014D7}" srcOrd="2" destOrd="0" presId="urn:microsoft.com/office/officeart/2005/8/layout/vList2"/>
    <dgm:cxn modelId="{5B0F2FA3-15E1-4B27-B025-9C1CB140209C}" type="presParOf" srcId="{E0C9608C-BFB6-4B83-9258-870FBAB50EC3}" destId="{FE976A52-7A0B-4E5E-91AE-C4F375ECFC7E}" srcOrd="3" destOrd="0" presId="urn:microsoft.com/office/officeart/2005/8/layout/vList2"/>
    <dgm:cxn modelId="{DB57E680-897F-416C-9A24-B830AAA3B141}" type="presParOf" srcId="{E0C9608C-BFB6-4B83-9258-870FBAB50EC3}" destId="{BF90AEC2-CC06-4199-802E-0A37DBD36095}" srcOrd="4" destOrd="0" presId="urn:microsoft.com/office/officeart/2005/8/layout/vList2"/>
    <dgm:cxn modelId="{5A64F6F6-5DA4-48D5-A7C0-35598D7809B3}" type="presParOf" srcId="{E0C9608C-BFB6-4B83-9258-870FBAB50EC3}" destId="{B70A001E-91CB-486E-9220-5020C74EA602}" srcOrd="5" destOrd="0" presId="urn:microsoft.com/office/officeart/2005/8/layout/vList2"/>
    <dgm:cxn modelId="{C4EC27B6-10B3-46F8-81B9-056CA0AF2115}" type="presParOf" srcId="{E0C9608C-BFB6-4B83-9258-870FBAB50EC3}" destId="{B05815C0-51F6-4E7F-8A40-188F07051F8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BBB38F-A0CB-4336-A67B-2BDDE1574F17}" type="doc">
      <dgm:prSet loTypeId="urn:microsoft.com/office/officeart/2005/8/layout/default#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9726B0F-3374-4AB9-AC50-FD4C04FD3B9F}">
      <dgm:prSet phldrT="[نص]" custT="1"/>
      <dgm:spPr/>
      <dgm:t>
        <a:bodyPr/>
        <a:lstStyle/>
        <a:p>
          <a:pPr rtl="1"/>
          <a:r>
            <a:rPr lang="ar-SA" sz="2600" dirty="0" smtClean="0"/>
            <a:t>3-اقرأ</a:t>
          </a:r>
          <a:endParaRPr lang="en-US" sz="2600" dirty="0" smtClean="0"/>
        </a:p>
        <a:p>
          <a:pPr rtl="1"/>
          <a:r>
            <a:rPr lang="en-US" sz="2400" dirty="0" smtClean="0"/>
            <a:t>Read</a:t>
          </a:r>
          <a:endParaRPr lang="ar-SA" sz="2400" dirty="0"/>
        </a:p>
      </dgm:t>
    </dgm:pt>
    <dgm:pt modelId="{113FB1A5-CD38-42F5-846C-7A98A526AD05}" type="parTrans" cxnId="{125E590B-A61F-4394-8117-DA3E3B756CA6}">
      <dgm:prSet/>
      <dgm:spPr/>
      <dgm:t>
        <a:bodyPr/>
        <a:lstStyle/>
        <a:p>
          <a:pPr rtl="1"/>
          <a:endParaRPr lang="ar-SA"/>
        </a:p>
      </dgm:t>
    </dgm:pt>
    <dgm:pt modelId="{7EFE94A4-A802-4816-A526-E67E1B41C541}" type="sibTrans" cxnId="{125E590B-A61F-4394-8117-DA3E3B756CA6}">
      <dgm:prSet/>
      <dgm:spPr/>
      <dgm:t>
        <a:bodyPr/>
        <a:lstStyle/>
        <a:p>
          <a:pPr rtl="1"/>
          <a:endParaRPr lang="ar-SA"/>
        </a:p>
      </dgm:t>
    </dgm:pt>
    <dgm:pt modelId="{000F2CCF-F3CF-48F6-9FA9-F24AB91312BD}">
      <dgm:prSet phldrT="[نص]" custT="1"/>
      <dgm:spPr/>
      <dgm:t>
        <a:bodyPr/>
        <a:lstStyle/>
        <a:p>
          <a:pPr rtl="1"/>
          <a:r>
            <a:rPr lang="ar-SA" sz="2600" dirty="0" smtClean="0"/>
            <a:t>2-اسأل</a:t>
          </a:r>
          <a:endParaRPr lang="en-US" sz="2600" dirty="0" smtClean="0"/>
        </a:p>
        <a:p>
          <a:pPr rtl="1"/>
          <a:r>
            <a:rPr lang="en-US" sz="2400" dirty="0" smtClean="0"/>
            <a:t>Question</a:t>
          </a:r>
          <a:endParaRPr lang="ar-SA" sz="2400" dirty="0"/>
        </a:p>
      </dgm:t>
    </dgm:pt>
    <dgm:pt modelId="{6DC5EABD-72DB-428A-8DBC-745BDAD5AAC2}" type="parTrans" cxnId="{53F678E1-AC4E-4D9F-9668-EBCF8C6ACA9B}">
      <dgm:prSet/>
      <dgm:spPr/>
      <dgm:t>
        <a:bodyPr/>
        <a:lstStyle/>
        <a:p>
          <a:pPr rtl="1"/>
          <a:endParaRPr lang="ar-SA"/>
        </a:p>
      </dgm:t>
    </dgm:pt>
    <dgm:pt modelId="{6F582569-5F6D-42B5-B902-443C69993895}" type="sibTrans" cxnId="{53F678E1-AC4E-4D9F-9668-EBCF8C6ACA9B}">
      <dgm:prSet/>
      <dgm:spPr/>
      <dgm:t>
        <a:bodyPr/>
        <a:lstStyle/>
        <a:p>
          <a:pPr rtl="1"/>
          <a:endParaRPr lang="ar-SA"/>
        </a:p>
      </dgm:t>
    </dgm:pt>
    <dgm:pt modelId="{29518334-5D49-42A7-BFF2-D62F02DC1A3E}">
      <dgm:prSet phldrT="[نص]" custT="1"/>
      <dgm:spPr/>
      <dgm:t>
        <a:bodyPr/>
        <a:lstStyle/>
        <a:p>
          <a:pPr rtl="1"/>
          <a:r>
            <a:rPr lang="ar-SA" sz="2600" dirty="0" smtClean="0"/>
            <a:t>1-تصفح</a:t>
          </a:r>
        </a:p>
        <a:p>
          <a:pPr rtl="1"/>
          <a:r>
            <a:rPr lang="en-US" sz="2400" dirty="0" smtClean="0"/>
            <a:t>Survey</a:t>
          </a:r>
          <a:r>
            <a:rPr lang="ar-SA" sz="2400" dirty="0" smtClean="0"/>
            <a:t> </a:t>
          </a:r>
          <a:endParaRPr lang="ar-SA" sz="2400" dirty="0"/>
        </a:p>
      </dgm:t>
    </dgm:pt>
    <dgm:pt modelId="{B40FD411-582A-423E-AA88-481D691C6BE4}" type="parTrans" cxnId="{17AD75C2-9594-4E4C-9FF9-220AA6F58C33}">
      <dgm:prSet/>
      <dgm:spPr/>
      <dgm:t>
        <a:bodyPr/>
        <a:lstStyle/>
        <a:p>
          <a:pPr rtl="1"/>
          <a:endParaRPr lang="ar-SA"/>
        </a:p>
      </dgm:t>
    </dgm:pt>
    <dgm:pt modelId="{299BEE5E-59E3-479C-9657-D17160D5BB00}" type="sibTrans" cxnId="{17AD75C2-9594-4E4C-9FF9-220AA6F58C33}">
      <dgm:prSet/>
      <dgm:spPr/>
      <dgm:t>
        <a:bodyPr/>
        <a:lstStyle/>
        <a:p>
          <a:pPr rtl="1"/>
          <a:endParaRPr lang="ar-SA"/>
        </a:p>
      </dgm:t>
    </dgm:pt>
    <dgm:pt modelId="{6A677F50-3A1A-403B-A511-68925FE4D346}">
      <dgm:prSet phldrT="[نص]" custT="1"/>
      <dgm:spPr/>
      <dgm:t>
        <a:bodyPr/>
        <a:lstStyle/>
        <a:p>
          <a:pPr rtl="1"/>
          <a:r>
            <a:rPr lang="ar-SA" sz="2600" dirty="0" smtClean="0"/>
            <a:t>4-راجع</a:t>
          </a:r>
          <a:endParaRPr lang="en-US" sz="2600" dirty="0" smtClean="0"/>
        </a:p>
        <a:p>
          <a:pPr rtl="1"/>
          <a:r>
            <a:rPr lang="en-US" sz="2400" dirty="0" smtClean="0"/>
            <a:t>Review</a:t>
          </a:r>
          <a:endParaRPr lang="ar-SA" sz="2400" dirty="0"/>
        </a:p>
      </dgm:t>
    </dgm:pt>
    <dgm:pt modelId="{498E21AF-3E60-4C04-8686-182CE6D72187}" type="parTrans" cxnId="{EE707563-7488-4BE4-A421-E0F0AFEB48AB}">
      <dgm:prSet/>
      <dgm:spPr/>
      <dgm:t>
        <a:bodyPr/>
        <a:lstStyle/>
        <a:p>
          <a:pPr rtl="1"/>
          <a:endParaRPr lang="ar-SA"/>
        </a:p>
      </dgm:t>
    </dgm:pt>
    <dgm:pt modelId="{0924A47B-DD64-4530-952B-C176F4B798AB}" type="sibTrans" cxnId="{EE707563-7488-4BE4-A421-E0F0AFEB48AB}">
      <dgm:prSet/>
      <dgm:spPr/>
      <dgm:t>
        <a:bodyPr/>
        <a:lstStyle/>
        <a:p>
          <a:pPr rtl="1"/>
          <a:endParaRPr lang="ar-SA"/>
        </a:p>
      </dgm:t>
    </dgm:pt>
    <dgm:pt modelId="{0DDC0FD6-A6B8-44FC-8B21-55A7CBC024BE}">
      <dgm:prSet phldrT="[نص]" custT="1"/>
      <dgm:spPr/>
      <dgm:t>
        <a:bodyPr/>
        <a:lstStyle/>
        <a:p>
          <a:pPr rtl="1"/>
          <a:r>
            <a:rPr lang="ar-SA" sz="2600" dirty="0" smtClean="0"/>
            <a:t>4-استذكر</a:t>
          </a:r>
          <a:endParaRPr lang="en-US" sz="2600" dirty="0" smtClean="0"/>
        </a:p>
        <a:p>
          <a:pPr rtl="1"/>
          <a:r>
            <a:rPr lang="en-US" sz="2400" dirty="0" smtClean="0"/>
            <a:t>Recite</a:t>
          </a:r>
          <a:endParaRPr lang="ar-SA" sz="2400" dirty="0"/>
        </a:p>
      </dgm:t>
    </dgm:pt>
    <dgm:pt modelId="{C3493234-9BEB-46BF-BDAE-64D6F8D0C571}" type="parTrans" cxnId="{CB25931E-80A8-4435-A045-C0A45C01B450}">
      <dgm:prSet/>
      <dgm:spPr/>
      <dgm:t>
        <a:bodyPr/>
        <a:lstStyle/>
        <a:p>
          <a:pPr rtl="1"/>
          <a:endParaRPr lang="ar-SA"/>
        </a:p>
      </dgm:t>
    </dgm:pt>
    <dgm:pt modelId="{63BDEA44-2960-4B10-953F-9873AE1841C0}" type="sibTrans" cxnId="{CB25931E-80A8-4435-A045-C0A45C01B450}">
      <dgm:prSet/>
      <dgm:spPr/>
      <dgm:t>
        <a:bodyPr/>
        <a:lstStyle/>
        <a:p>
          <a:pPr rtl="1"/>
          <a:endParaRPr lang="ar-SA"/>
        </a:p>
      </dgm:t>
    </dgm:pt>
    <dgm:pt modelId="{13230A66-17E7-4D82-A220-32E111305999}" type="pres">
      <dgm:prSet presAssocID="{FEBBB38F-A0CB-4336-A67B-2BDDE1574F1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378311-23D6-4838-BB89-D523305D1686}" type="pres">
      <dgm:prSet presAssocID="{B9726B0F-3374-4AB9-AC50-FD4C04FD3B9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88EF1F-A5C9-4958-91FD-A0544242EE39}" type="pres">
      <dgm:prSet presAssocID="{7EFE94A4-A802-4816-A526-E67E1B41C541}" presName="sibTrans" presStyleCnt="0"/>
      <dgm:spPr/>
    </dgm:pt>
    <dgm:pt modelId="{49AB0E45-5DAF-4EB6-98E6-DCD65CFA8326}" type="pres">
      <dgm:prSet presAssocID="{000F2CCF-F3CF-48F6-9FA9-F24AB91312B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1E6FB5-AF88-4582-94A9-29BB32FAC08A}" type="pres">
      <dgm:prSet presAssocID="{6F582569-5F6D-42B5-B902-443C69993895}" presName="sibTrans" presStyleCnt="0"/>
      <dgm:spPr/>
    </dgm:pt>
    <dgm:pt modelId="{9C67B6A6-C482-420B-BFA8-E7951893ABE2}" type="pres">
      <dgm:prSet presAssocID="{29518334-5D49-42A7-BFF2-D62F02DC1A3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0623A9-A79A-454B-89CE-D8885825ACF6}" type="pres">
      <dgm:prSet presAssocID="{299BEE5E-59E3-479C-9657-D17160D5BB00}" presName="sibTrans" presStyleCnt="0"/>
      <dgm:spPr/>
    </dgm:pt>
    <dgm:pt modelId="{965CE4EA-C20B-4020-ACD8-D56598ED5A31}" type="pres">
      <dgm:prSet presAssocID="{6A677F50-3A1A-403B-A511-68925FE4D34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29C2D9-1511-4E4C-85A6-9438887FB3BA}" type="pres">
      <dgm:prSet presAssocID="{0924A47B-DD64-4530-952B-C176F4B798AB}" presName="sibTrans" presStyleCnt="0"/>
      <dgm:spPr/>
    </dgm:pt>
    <dgm:pt modelId="{12FBD793-9B0D-48C9-AAD5-C3C968991C73}" type="pres">
      <dgm:prSet presAssocID="{0DDC0FD6-A6B8-44FC-8B21-55A7CBC024B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707563-7488-4BE4-A421-E0F0AFEB48AB}" srcId="{FEBBB38F-A0CB-4336-A67B-2BDDE1574F17}" destId="{6A677F50-3A1A-403B-A511-68925FE4D346}" srcOrd="3" destOrd="0" parTransId="{498E21AF-3E60-4C04-8686-182CE6D72187}" sibTransId="{0924A47B-DD64-4530-952B-C176F4B798AB}"/>
    <dgm:cxn modelId="{7A6DD949-1175-42FF-8673-56E2FB049C50}" type="presOf" srcId="{FEBBB38F-A0CB-4336-A67B-2BDDE1574F17}" destId="{13230A66-17E7-4D82-A220-32E111305999}" srcOrd="0" destOrd="0" presId="urn:microsoft.com/office/officeart/2005/8/layout/default#2"/>
    <dgm:cxn modelId="{A672059A-1E97-4396-8867-77C9AB23503C}" type="presOf" srcId="{29518334-5D49-42A7-BFF2-D62F02DC1A3E}" destId="{9C67B6A6-C482-420B-BFA8-E7951893ABE2}" srcOrd="0" destOrd="0" presId="urn:microsoft.com/office/officeart/2005/8/layout/default#2"/>
    <dgm:cxn modelId="{53F678E1-AC4E-4D9F-9668-EBCF8C6ACA9B}" srcId="{FEBBB38F-A0CB-4336-A67B-2BDDE1574F17}" destId="{000F2CCF-F3CF-48F6-9FA9-F24AB91312BD}" srcOrd="1" destOrd="0" parTransId="{6DC5EABD-72DB-428A-8DBC-745BDAD5AAC2}" sibTransId="{6F582569-5F6D-42B5-B902-443C69993895}"/>
    <dgm:cxn modelId="{125E590B-A61F-4394-8117-DA3E3B756CA6}" srcId="{FEBBB38F-A0CB-4336-A67B-2BDDE1574F17}" destId="{B9726B0F-3374-4AB9-AC50-FD4C04FD3B9F}" srcOrd="0" destOrd="0" parTransId="{113FB1A5-CD38-42F5-846C-7A98A526AD05}" sibTransId="{7EFE94A4-A802-4816-A526-E67E1B41C541}"/>
    <dgm:cxn modelId="{745BDB79-0E97-4569-AD6E-F225B1B78251}" type="presOf" srcId="{000F2CCF-F3CF-48F6-9FA9-F24AB91312BD}" destId="{49AB0E45-5DAF-4EB6-98E6-DCD65CFA8326}" srcOrd="0" destOrd="0" presId="urn:microsoft.com/office/officeart/2005/8/layout/default#2"/>
    <dgm:cxn modelId="{B68CA8B4-26E9-423D-B748-CDB15A3745F2}" type="presOf" srcId="{B9726B0F-3374-4AB9-AC50-FD4C04FD3B9F}" destId="{1B378311-23D6-4838-BB89-D523305D1686}" srcOrd="0" destOrd="0" presId="urn:microsoft.com/office/officeart/2005/8/layout/default#2"/>
    <dgm:cxn modelId="{CB25931E-80A8-4435-A045-C0A45C01B450}" srcId="{FEBBB38F-A0CB-4336-A67B-2BDDE1574F17}" destId="{0DDC0FD6-A6B8-44FC-8B21-55A7CBC024BE}" srcOrd="4" destOrd="0" parTransId="{C3493234-9BEB-46BF-BDAE-64D6F8D0C571}" sibTransId="{63BDEA44-2960-4B10-953F-9873AE1841C0}"/>
    <dgm:cxn modelId="{003EC253-5040-4CD4-AFB5-48AD0F065DCD}" type="presOf" srcId="{6A677F50-3A1A-403B-A511-68925FE4D346}" destId="{965CE4EA-C20B-4020-ACD8-D56598ED5A31}" srcOrd="0" destOrd="0" presId="urn:microsoft.com/office/officeart/2005/8/layout/default#2"/>
    <dgm:cxn modelId="{FFB3BBBC-3A45-48A6-B16B-A1AF3AFF7E0B}" type="presOf" srcId="{0DDC0FD6-A6B8-44FC-8B21-55A7CBC024BE}" destId="{12FBD793-9B0D-48C9-AAD5-C3C968991C73}" srcOrd="0" destOrd="0" presId="urn:microsoft.com/office/officeart/2005/8/layout/default#2"/>
    <dgm:cxn modelId="{17AD75C2-9594-4E4C-9FF9-220AA6F58C33}" srcId="{FEBBB38F-A0CB-4336-A67B-2BDDE1574F17}" destId="{29518334-5D49-42A7-BFF2-D62F02DC1A3E}" srcOrd="2" destOrd="0" parTransId="{B40FD411-582A-423E-AA88-481D691C6BE4}" sibTransId="{299BEE5E-59E3-479C-9657-D17160D5BB00}"/>
    <dgm:cxn modelId="{1E8B5621-EC8B-46F8-AF15-F83928C0BF49}" type="presParOf" srcId="{13230A66-17E7-4D82-A220-32E111305999}" destId="{1B378311-23D6-4838-BB89-D523305D1686}" srcOrd="0" destOrd="0" presId="urn:microsoft.com/office/officeart/2005/8/layout/default#2"/>
    <dgm:cxn modelId="{83335595-CCDB-4A4A-A56F-75274403B756}" type="presParOf" srcId="{13230A66-17E7-4D82-A220-32E111305999}" destId="{A788EF1F-A5C9-4958-91FD-A0544242EE39}" srcOrd="1" destOrd="0" presId="urn:microsoft.com/office/officeart/2005/8/layout/default#2"/>
    <dgm:cxn modelId="{E4A5647C-2FF7-4D18-8D2B-6FB05CC0A7B8}" type="presParOf" srcId="{13230A66-17E7-4D82-A220-32E111305999}" destId="{49AB0E45-5DAF-4EB6-98E6-DCD65CFA8326}" srcOrd="2" destOrd="0" presId="urn:microsoft.com/office/officeart/2005/8/layout/default#2"/>
    <dgm:cxn modelId="{04463104-F812-4FE0-B456-64DE9A81A464}" type="presParOf" srcId="{13230A66-17E7-4D82-A220-32E111305999}" destId="{011E6FB5-AF88-4582-94A9-29BB32FAC08A}" srcOrd="3" destOrd="0" presId="urn:microsoft.com/office/officeart/2005/8/layout/default#2"/>
    <dgm:cxn modelId="{C2FE5BF5-B732-4AF4-B006-983DB40B4D00}" type="presParOf" srcId="{13230A66-17E7-4D82-A220-32E111305999}" destId="{9C67B6A6-C482-420B-BFA8-E7951893ABE2}" srcOrd="4" destOrd="0" presId="urn:microsoft.com/office/officeart/2005/8/layout/default#2"/>
    <dgm:cxn modelId="{7D6B5F14-EC32-4619-855E-12199EE2B53E}" type="presParOf" srcId="{13230A66-17E7-4D82-A220-32E111305999}" destId="{C80623A9-A79A-454B-89CE-D8885825ACF6}" srcOrd="5" destOrd="0" presId="urn:microsoft.com/office/officeart/2005/8/layout/default#2"/>
    <dgm:cxn modelId="{AEA6EE61-7AE7-4838-BDD3-072930F7CBF8}" type="presParOf" srcId="{13230A66-17E7-4D82-A220-32E111305999}" destId="{965CE4EA-C20B-4020-ACD8-D56598ED5A31}" srcOrd="6" destOrd="0" presId="urn:microsoft.com/office/officeart/2005/8/layout/default#2"/>
    <dgm:cxn modelId="{FEAAC33C-FE21-4FD5-B702-BEE204177ABA}" type="presParOf" srcId="{13230A66-17E7-4D82-A220-32E111305999}" destId="{FC29C2D9-1511-4E4C-85A6-9438887FB3BA}" srcOrd="7" destOrd="0" presId="urn:microsoft.com/office/officeart/2005/8/layout/default#2"/>
    <dgm:cxn modelId="{F26B5C21-A684-444C-8382-1A2026167880}" type="presParOf" srcId="{13230A66-17E7-4D82-A220-32E111305999}" destId="{12FBD793-9B0D-48C9-AAD5-C3C968991C73}" srcOrd="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5C88B6-C451-4A41-8E40-C2D0D88B73B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2FF3590-2EB4-40E3-B8AA-19F05E9B2062}">
      <dgm:prSet phldrT="[نص]" custT="1"/>
      <dgm:spPr/>
      <dgm:t>
        <a:bodyPr/>
        <a:lstStyle/>
        <a:p>
          <a:pPr rtl="1"/>
          <a:r>
            <a:rPr lang="ar-SA" sz="2800" b="1" dirty="0" smtClean="0"/>
            <a:t>1-القراءة الصامتة: وهي القراءة بدون صوت وتتم بمرور العين على النص وهدفها الفهم.</a:t>
          </a:r>
        </a:p>
      </dgm:t>
    </dgm:pt>
    <dgm:pt modelId="{8FB2139E-F234-4039-920F-F4E8AB04365B}" type="parTrans" cxnId="{40EBD8C1-A567-42DC-8DF7-FF98FDB05951}">
      <dgm:prSet/>
      <dgm:spPr/>
      <dgm:t>
        <a:bodyPr/>
        <a:lstStyle/>
        <a:p>
          <a:pPr rtl="1"/>
          <a:endParaRPr lang="ar-SA"/>
        </a:p>
      </dgm:t>
    </dgm:pt>
    <dgm:pt modelId="{27868034-9E82-4871-BAC6-85AED63F5559}" type="sibTrans" cxnId="{40EBD8C1-A567-42DC-8DF7-FF98FDB05951}">
      <dgm:prSet/>
      <dgm:spPr/>
      <dgm:t>
        <a:bodyPr/>
        <a:lstStyle/>
        <a:p>
          <a:pPr rtl="1"/>
          <a:endParaRPr lang="ar-SA"/>
        </a:p>
      </dgm:t>
    </dgm:pt>
    <dgm:pt modelId="{F9CA7D50-B37D-48AA-BA9D-2EF80FE106EE}">
      <dgm:prSet phldrT="[نص]" custT="1"/>
      <dgm:spPr/>
      <dgm:t>
        <a:bodyPr/>
        <a:lstStyle/>
        <a:p>
          <a:pPr rtl="1"/>
          <a:r>
            <a:rPr lang="ar-SA" sz="2800" b="1" dirty="0" smtClean="0"/>
            <a:t>3-القراءة الجهرية</a:t>
          </a:r>
          <a:r>
            <a:rPr lang="ar-SA" sz="2800" dirty="0" smtClean="0"/>
            <a:t>: وهي القراءة بصوت مسموع وهدفها التدرب على النطق الصحيح وافهام الآخرين.</a:t>
          </a:r>
          <a:endParaRPr lang="ar-SA" sz="2800" b="1" dirty="0"/>
        </a:p>
      </dgm:t>
    </dgm:pt>
    <dgm:pt modelId="{966CF0D6-7825-4D57-BFC7-272B76DCC4D3}" type="parTrans" cxnId="{A372FE84-B3EC-4F78-B7E8-AF2F22947E4A}">
      <dgm:prSet/>
      <dgm:spPr/>
      <dgm:t>
        <a:bodyPr/>
        <a:lstStyle/>
        <a:p>
          <a:pPr rtl="1"/>
          <a:endParaRPr lang="ar-SA"/>
        </a:p>
      </dgm:t>
    </dgm:pt>
    <dgm:pt modelId="{A631EAAC-95EE-45D5-823C-8E0E36005617}" type="sibTrans" cxnId="{A372FE84-B3EC-4F78-B7E8-AF2F22947E4A}">
      <dgm:prSet/>
      <dgm:spPr/>
      <dgm:t>
        <a:bodyPr/>
        <a:lstStyle/>
        <a:p>
          <a:pPr rtl="1"/>
          <a:endParaRPr lang="ar-SA"/>
        </a:p>
      </dgm:t>
    </dgm:pt>
    <dgm:pt modelId="{E0C9608C-BFB6-4B83-9258-870FBAB50EC3}" type="pres">
      <dgm:prSet presAssocID="{5A5C88B6-C451-4A41-8E40-C2D0D88B7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58EF9F-5B81-41E5-80D3-7DF64C8014D7}" type="pres">
      <dgm:prSet presAssocID="{32FF3590-2EB4-40E3-B8AA-19F05E9B2062}" presName="parentText" presStyleLbl="node1" presStyleIdx="0" presStyleCnt="2" custLinFactY="-5106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976A52-7A0B-4E5E-91AE-C4F375ECFC7E}" type="pres">
      <dgm:prSet presAssocID="{27868034-9E82-4871-BAC6-85AED63F5559}" presName="spacer" presStyleCnt="0"/>
      <dgm:spPr/>
    </dgm:pt>
    <dgm:pt modelId="{BF90AEC2-CC06-4199-802E-0A37DBD36095}" type="pres">
      <dgm:prSet presAssocID="{F9CA7D50-B37D-48AA-BA9D-2EF80FE106E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0EBD8C1-A567-42DC-8DF7-FF98FDB05951}" srcId="{5A5C88B6-C451-4A41-8E40-C2D0D88B73BB}" destId="{32FF3590-2EB4-40E3-B8AA-19F05E9B2062}" srcOrd="0" destOrd="0" parTransId="{8FB2139E-F234-4039-920F-F4E8AB04365B}" sibTransId="{27868034-9E82-4871-BAC6-85AED63F5559}"/>
    <dgm:cxn modelId="{9F1CFCEB-F674-4CF6-B327-D089D7710601}" type="presOf" srcId="{32FF3590-2EB4-40E3-B8AA-19F05E9B2062}" destId="{D458EF9F-5B81-41E5-80D3-7DF64C8014D7}" srcOrd="0" destOrd="0" presId="urn:microsoft.com/office/officeart/2005/8/layout/vList2"/>
    <dgm:cxn modelId="{7E2BFEA1-6AD5-445B-AA1F-8CFF6FF4DE9F}" type="presOf" srcId="{F9CA7D50-B37D-48AA-BA9D-2EF80FE106EE}" destId="{BF90AEC2-CC06-4199-802E-0A37DBD36095}" srcOrd="0" destOrd="0" presId="urn:microsoft.com/office/officeart/2005/8/layout/vList2"/>
    <dgm:cxn modelId="{B139DE9C-47B8-4927-AF5F-94169FA9CD94}" type="presOf" srcId="{5A5C88B6-C451-4A41-8E40-C2D0D88B73BB}" destId="{E0C9608C-BFB6-4B83-9258-870FBAB50EC3}" srcOrd="0" destOrd="0" presId="urn:microsoft.com/office/officeart/2005/8/layout/vList2"/>
    <dgm:cxn modelId="{A372FE84-B3EC-4F78-B7E8-AF2F22947E4A}" srcId="{5A5C88B6-C451-4A41-8E40-C2D0D88B73BB}" destId="{F9CA7D50-B37D-48AA-BA9D-2EF80FE106EE}" srcOrd="1" destOrd="0" parTransId="{966CF0D6-7825-4D57-BFC7-272B76DCC4D3}" sibTransId="{A631EAAC-95EE-45D5-823C-8E0E36005617}"/>
    <dgm:cxn modelId="{39823B36-C70F-4A08-B7CD-E0C15EF552B3}" type="presParOf" srcId="{E0C9608C-BFB6-4B83-9258-870FBAB50EC3}" destId="{D458EF9F-5B81-41E5-80D3-7DF64C8014D7}" srcOrd="0" destOrd="0" presId="urn:microsoft.com/office/officeart/2005/8/layout/vList2"/>
    <dgm:cxn modelId="{AB9CEF46-DAA2-433E-A077-EC53B8E40FEF}" type="presParOf" srcId="{E0C9608C-BFB6-4B83-9258-870FBAB50EC3}" destId="{FE976A52-7A0B-4E5E-91AE-C4F375ECFC7E}" srcOrd="1" destOrd="0" presId="urn:microsoft.com/office/officeart/2005/8/layout/vList2"/>
    <dgm:cxn modelId="{DCB8AD41-92E4-497B-A055-3CB0CFE76D4D}" type="presParOf" srcId="{E0C9608C-BFB6-4B83-9258-870FBAB50EC3}" destId="{BF90AEC2-CC06-4199-802E-0A37DBD3609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5C88B6-C451-4A41-8E40-C2D0D88B73B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2FF3590-2EB4-40E3-B8AA-19F05E9B2062}">
      <dgm:prSet phldrT="[نص]" custT="1"/>
      <dgm:spPr/>
      <dgm:t>
        <a:bodyPr/>
        <a:lstStyle/>
        <a:p>
          <a:pPr rtl="1"/>
          <a:r>
            <a:rPr lang="ar-SA" sz="2800" b="1" dirty="0" smtClean="0"/>
            <a:t>1-القراءة السريعة: تختلف من شخص لآخر...</a:t>
          </a:r>
        </a:p>
        <a:p>
          <a:pPr rtl="1"/>
          <a:r>
            <a:rPr lang="ar-SA" sz="2800" dirty="0" smtClean="0"/>
            <a:t>كيف تحسن سرعتك في القراءة؟ </a:t>
          </a:r>
        </a:p>
        <a:p>
          <a:pPr rtl="1"/>
          <a:r>
            <a:rPr lang="ar-SA" sz="2800" dirty="0" smtClean="0"/>
            <a:t>بإتباع عدة خطوات ناقشيها مع زميلاتك.</a:t>
          </a:r>
          <a:endParaRPr lang="ar-SA" sz="2800" dirty="0"/>
        </a:p>
      </dgm:t>
    </dgm:pt>
    <dgm:pt modelId="{8FB2139E-F234-4039-920F-F4E8AB04365B}" type="parTrans" cxnId="{40EBD8C1-A567-42DC-8DF7-FF98FDB05951}">
      <dgm:prSet/>
      <dgm:spPr/>
      <dgm:t>
        <a:bodyPr/>
        <a:lstStyle/>
        <a:p>
          <a:pPr rtl="1"/>
          <a:endParaRPr lang="ar-SA"/>
        </a:p>
      </dgm:t>
    </dgm:pt>
    <dgm:pt modelId="{27868034-9E82-4871-BAC6-85AED63F5559}" type="sibTrans" cxnId="{40EBD8C1-A567-42DC-8DF7-FF98FDB05951}">
      <dgm:prSet/>
      <dgm:spPr/>
      <dgm:t>
        <a:bodyPr/>
        <a:lstStyle/>
        <a:p>
          <a:pPr rtl="1"/>
          <a:endParaRPr lang="ar-SA"/>
        </a:p>
      </dgm:t>
    </dgm:pt>
    <dgm:pt modelId="{F9CA7D50-B37D-48AA-BA9D-2EF80FE106EE}">
      <dgm:prSet phldrT="[نص]" custT="1"/>
      <dgm:spPr/>
      <dgm:t>
        <a:bodyPr/>
        <a:lstStyle/>
        <a:p>
          <a:pPr rtl="1"/>
          <a:r>
            <a:rPr lang="ar-SA" sz="2800" b="1" dirty="0" smtClean="0"/>
            <a:t>3-القراءة المتأنية</a:t>
          </a:r>
          <a:r>
            <a:rPr lang="ar-SA" sz="2800" dirty="0" smtClean="0"/>
            <a:t>: </a:t>
          </a:r>
          <a:r>
            <a:rPr lang="ar-SA" sz="2800" b="1" dirty="0" smtClean="0"/>
            <a:t>قراءة واعية فاحصة...</a:t>
          </a:r>
          <a:endParaRPr lang="ar-SA" sz="2800" b="1" dirty="0"/>
        </a:p>
      </dgm:t>
    </dgm:pt>
    <dgm:pt modelId="{966CF0D6-7825-4D57-BFC7-272B76DCC4D3}" type="parTrans" cxnId="{A372FE84-B3EC-4F78-B7E8-AF2F22947E4A}">
      <dgm:prSet/>
      <dgm:spPr/>
      <dgm:t>
        <a:bodyPr/>
        <a:lstStyle/>
        <a:p>
          <a:pPr rtl="1"/>
          <a:endParaRPr lang="ar-SA"/>
        </a:p>
      </dgm:t>
    </dgm:pt>
    <dgm:pt modelId="{A631EAAC-95EE-45D5-823C-8E0E36005617}" type="sibTrans" cxnId="{A372FE84-B3EC-4F78-B7E8-AF2F22947E4A}">
      <dgm:prSet/>
      <dgm:spPr/>
      <dgm:t>
        <a:bodyPr/>
        <a:lstStyle/>
        <a:p>
          <a:pPr rtl="1"/>
          <a:endParaRPr lang="ar-SA"/>
        </a:p>
      </dgm:t>
    </dgm:pt>
    <dgm:pt modelId="{E0C9608C-BFB6-4B83-9258-870FBAB50EC3}" type="pres">
      <dgm:prSet presAssocID="{5A5C88B6-C451-4A41-8E40-C2D0D88B7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58EF9F-5B81-41E5-80D3-7DF64C8014D7}" type="pres">
      <dgm:prSet presAssocID="{32FF3590-2EB4-40E3-B8AA-19F05E9B2062}" presName="parentText" presStyleLbl="node1" presStyleIdx="0" presStyleCnt="2" custLinFactY="-5106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976A52-7A0B-4E5E-91AE-C4F375ECFC7E}" type="pres">
      <dgm:prSet presAssocID="{27868034-9E82-4871-BAC6-85AED63F5559}" presName="spacer" presStyleCnt="0"/>
      <dgm:spPr/>
    </dgm:pt>
    <dgm:pt modelId="{BF90AEC2-CC06-4199-802E-0A37DBD36095}" type="pres">
      <dgm:prSet presAssocID="{F9CA7D50-B37D-48AA-BA9D-2EF80FE106E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0746DD3-6C56-4D1C-BED4-DB064A1B25D1}" type="presOf" srcId="{32FF3590-2EB4-40E3-B8AA-19F05E9B2062}" destId="{D458EF9F-5B81-41E5-80D3-7DF64C8014D7}" srcOrd="0" destOrd="0" presId="urn:microsoft.com/office/officeart/2005/8/layout/vList2"/>
    <dgm:cxn modelId="{40EBD8C1-A567-42DC-8DF7-FF98FDB05951}" srcId="{5A5C88B6-C451-4A41-8E40-C2D0D88B73BB}" destId="{32FF3590-2EB4-40E3-B8AA-19F05E9B2062}" srcOrd="0" destOrd="0" parTransId="{8FB2139E-F234-4039-920F-F4E8AB04365B}" sibTransId="{27868034-9E82-4871-BAC6-85AED63F5559}"/>
    <dgm:cxn modelId="{92C5C575-F6A8-49A5-9C7B-F6C5F995B5A6}" type="presOf" srcId="{5A5C88B6-C451-4A41-8E40-C2D0D88B73BB}" destId="{E0C9608C-BFB6-4B83-9258-870FBAB50EC3}" srcOrd="0" destOrd="0" presId="urn:microsoft.com/office/officeart/2005/8/layout/vList2"/>
    <dgm:cxn modelId="{3609F0BF-3206-4981-BAA5-7599204906AC}" type="presOf" srcId="{F9CA7D50-B37D-48AA-BA9D-2EF80FE106EE}" destId="{BF90AEC2-CC06-4199-802E-0A37DBD36095}" srcOrd="0" destOrd="0" presId="urn:microsoft.com/office/officeart/2005/8/layout/vList2"/>
    <dgm:cxn modelId="{A372FE84-B3EC-4F78-B7E8-AF2F22947E4A}" srcId="{5A5C88B6-C451-4A41-8E40-C2D0D88B73BB}" destId="{F9CA7D50-B37D-48AA-BA9D-2EF80FE106EE}" srcOrd="1" destOrd="0" parTransId="{966CF0D6-7825-4D57-BFC7-272B76DCC4D3}" sibTransId="{A631EAAC-95EE-45D5-823C-8E0E36005617}"/>
    <dgm:cxn modelId="{51DBD338-7547-444E-9EF8-06AC48347968}" type="presParOf" srcId="{E0C9608C-BFB6-4B83-9258-870FBAB50EC3}" destId="{D458EF9F-5B81-41E5-80D3-7DF64C8014D7}" srcOrd="0" destOrd="0" presId="urn:microsoft.com/office/officeart/2005/8/layout/vList2"/>
    <dgm:cxn modelId="{24A2C1BF-7AFB-4147-85DF-2372625ABC58}" type="presParOf" srcId="{E0C9608C-BFB6-4B83-9258-870FBAB50EC3}" destId="{FE976A52-7A0B-4E5E-91AE-C4F375ECFC7E}" srcOrd="1" destOrd="0" presId="urn:microsoft.com/office/officeart/2005/8/layout/vList2"/>
    <dgm:cxn modelId="{CEFEFB06-D5AD-4A52-8C9C-74823231C7BC}" type="presParOf" srcId="{E0C9608C-BFB6-4B83-9258-870FBAB50EC3}" destId="{BF90AEC2-CC06-4199-802E-0A37DBD3609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435A77-49C7-49AE-B625-228715C736B0}" type="doc">
      <dgm:prSet loTypeId="urn:microsoft.com/office/officeart/2005/8/layout/target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51EC86A-70E0-42B1-975A-D6C2911F49A3}">
      <dgm:prSet custT="1"/>
      <dgm:spPr/>
      <dgm:t>
        <a:bodyPr/>
        <a:lstStyle/>
        <a:p>
          <a:pPr rtl="1"/>
          <a:r>
            <a:rPr lang="ar-SA" sz="3200" b="0" dirty="0" smtClean="0"/>
            <a:t>الغرض من القراءة</a:t>
          </a:r>
          <a:endParaRPr lang="ar-SA" sz="3200" b="0" dirty="0"/>
        </a:p>
      </dgm:t>
    </dgm:pt>
    <dgm:pt modelId="{AD822D70-6337-422E-A09B-F581C8F46437}" type="parTrans" cxnId="{BDE8D463-EB26-4C5E-AAEC-B5D6AE02AFDA}">
      <dgm:prSet/>
      <dgm:spPr/>
      <dgm:t>
        <a:bodyPr/>
        <a:lstStyle/>
        <a:p>
          <a:pPr rtl="1"/>
          <a:endParaRPr lang="ar-SA"/>
        </a:p>
      </dgm:t>
    </dgm:pt>
    <dgm:pt modelId="{53A9E461-8B74-4FB8-A62D-884A8BDDBF8B}" type="sibTrans" cxnId="{BDE8D463-EB26-4C5E-AAEC-B5D6AE02AFDA}">
      <dgm:prSet/>
      <dgm:spPr/>
      <dgm:t>
        <a:bodyPr/>
        <a:lstStyle/>
        <a:p>
          <a:pPr rtl="1"/>
          <a:endParaRPr lang="ar-SA"/>
        </a:p>
      </dgm:t>
    </dgm:pt>
    <dgm:pt modelId="{46FB6B85-FA5D-41FC-A77F-78F8429146CD}">
      <dgm:prSet phldrT="[نص]" custT="1"/>
      <dgm:spPr/>
      <dgm:t>
        <a:bodyPr/>
        <a:lstStyle/>
        <a:p>
          <a:pPr rtl="1"/>
          <a:r>
            <a:rPr lang="ar-SA" sz="3200" b="0" dirty="0" smtClean="0"/>
            <a:t>الحالة النفسية</a:t>
          </a:r>
          <a:endParaRPr lang="ar-SA" sz="3200" b="0" dirty="0"/>
        </a:p>
      </dgm:t>
    </dgm:pt>
    <dgm:pt modelId="{BCC1CD77-0CEA-4E65-B8B0-F96A86C74487}" type="parTrans" cxnId="{935206CA-B683-4705-9FF3-1585A5B2F8EF}">
      <dgm:prSet/>
      <dgm:spPr/>
      <dgm:t>
        <a:bodyPr/>
        <a:lstStyle/>
        <a:p>
          <a:pPr rtl="1"/>
          <a:endParaRPr lang="ar-SA"/>
        </a:p>
      </dgm:t>
    </dgm:pt>
    <dgm:pt modelId="{91857106-C345-409F-9B88-87A9F4D9052E}" type="sibTrans" cxnId="{935206CA-B683-4705-9FF3-1585A5B2F8EF}">
      <dgm:prSet/>
      <dgm:spPr/>
      <dgm:t>
        <a:bodyPr/>
        <a:lstStyle/>
        <a:p>
          <a:pPr rtl="1"/>
          <a:endParaRPr lang="ar-SA"/>
        </a:p>
      </dgm:t>
    </dgm:pt>
    <dgm:pt modelId="{77E2D703-E6BF-4C50-94A1-1D0AF913032B}">
      <dgm:prSet custT="1"/>
      <dgm:spPr/>
      <dgm:t>
        <a:bodyPr/>
        <a:lstStyle/>
        <a:p>
          <a:pPr rtl="1"/>
          <a:r>
            <a:rPr lang="ar-SA" sz="3200" b="0" dirty="0" smtClean="0"/>
            <a:t>لغة المادة المقروءة</a:t>
          </a:r>
          <a:endParaRPr lang="ar-SA" sz="3200" b="0" dirty="0"/>
        </a:p>
      </dgm:t>
    </dgm:pt>
    <dgm:pt modelId="{59C9D54B-0FB7-488F-B815-BF6A14827BED}" type="parTrans" cxnId="{DC9A30DC-2042-4AA6-A90C-37EB5C9691E5}">
      <dgm:prSet/>
      <dgm:spPr/>
      <dgm:t>
        <a:bodyPr/>
        <a:lstStyle/>
        <a:p>
          <a:pPr rtl="1"/>
          <a:endParaRPr lang="ar-SA"/>
        </a:p>
      </dgm:t>
    </dgm:pt>
    <dgm:pt modelId="{DFC31B10-BAB8-4E63-8F0D-B9DAEDBEB6B3}" type="sibTrans" cxnId="{DC9A30DC-2042-4AA6-A90C-37EB5C9691E5}">
      <dgm:prSet/>
      <dgm:spPr/>
      <dgm:t>
        <a:bodyPr/>
        <a:lstStyle/>
        <a:p>
          <a:pPr rtl="1"/>
          <a:endParaRPr lang="ar-SA"/>
        </a:p>
      </dgm:t>
    </dgm:pt>
    <dgm:pt modelId="{3E3FE867-99D3-4BEE-B965-98346632E98A}">
      <dgm:prSet custT="1"/>
      <dgm:spPr/>
      <dgm:t>
        <a:bodyPr/>
        <a:lstStyle/>
        <a:p>
          <a:pPr rtl="1"/>
          <a:r>
            <a:rPr lang="ar-SA" sz="3200" b="0" dirty="0" smtClean="0"/>
            <a:t>الحالة التعليمية والثقافية للقاريء</a:t>
          </a:r>
          <a:endParaRPr lang="ar-SA" sz="3200" b="0" dirty="0"/>
        </a:p>
      </dgm:t>
    </dgm:pt>
    <dgm:pt modelId="{DC4CEC37-479B-41A7-8585-DEDE2B193105}" type="parTrans" cxnId="{0EBF854F-3D5F-4DF9-88B9-2BBF2AED727E}">
      <dgm:prSet/>
      <dgm:spPr/>
      <dgm:t>
        <a:bodyPr/>
        <a:lstStyle/>
        <a:p>
          <a:pPr rtl="1"/>
          <a:endParaRPr lang="ar-SA"/>
        </a:p>
      </dgm:t>
    </dgm:pt>
    <dgm:pt modelId="{48EB2D89-D480-426D-878C-1096DEF675B0}" type="sibTrans" cxnId="{0EBF854F-3D5F-4DF9-88B9-2BBF2AED727E}">
      <dgm:prSet/>
      <dgm:spPr/>
      <dgm:t>
        <a:bodyPr/>
        <a:lstStyle/>
        <a:p>
          <a:pPr rtl="1"/>
          <a:endParaRPr lang="ar-SA"/>
        </a:p>
      </dgm:t>
    </dgm:pt>
    <dgm:pt modelId="{1EFDABCE-2607-4774-B03F-295CDB22F3B6}">
      <dgm:prSet custT="1"/>
      <dgm:spPr/>
      <dgm:t>
        <a:bodyPr/>
        <a:lstStyle/>
        <a:p>
          <a:pPr rtl="1"/>
          <a:r>
            <a:rPr lang="ar-SA" sz="3200" b="0" dirty="0" smtClean="0"/>
            <a:t>أجواء (بيئة) القراءة المتاحة</a:t>
          </a:r>
          <a:endParaRPr lang="ar-SA" sz="3200" b="0" dirty="0"/>
        </a:p>
      </dgm:t>
    </dgm:pt>
    <dgm:pt modelId="{8D117FE5-3F7A-4520-BB1D-DF6047BA43F8}" type="parTrans" cxnId="{28D0A82E-070E-4E78-9788-F8260B4A9C75}">
      <dgm:prSet/>
      <dgm:spPr/>
      <dgm:t>
        <a:bodyPr/>
        <a:lstStyle/>
        <a:p>
          <a:pPr rtl="1"/>
          <a:endParaRPr lang="ar-SA"/>
        </a:p>
      </dgm:t>
    </dgm:pt>
    <dgm:pt modelId="{CED81882-16DF-4F7C-908B-0E27154A91A6}" type="sibTrans" cxnId="{28D0A82E-070E-4E78-9788-F8260B4A9C75}">
      <dgm:prSet/>
      <dgm:spPr/>
      <dgm:t>
        <a:bodyPr/>
        <a:lstStyle/>
        <a:p>
          <a:pPr rtl="1"/>
          <a:endParaRPr lang="ar-SA"/>
        </a:p>
      </dgm:t>
    </dgm:pt>
    <dgm:pt modelId="{0A65271E-F24D-4621-AC35-5C324389457B}" type="pres">
      <dgm:prSet presAssocID="{66435A77-49C7-49AE-B625-228715C736B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B58C555-678B-4D61-BC46-51637417F116}" type="pres">
      <dgm:prSet presAssocID="{77E2D703-E6BF-4C50-94A1-1D0AF913032B}" presName="circle1" presStyleLbl="node1" presStyleIdx="0" presStyleCnt="5"/>
      <dgm:spPr/>
    </dgm:pt>
    <dgm:pt modelId="{32381F60-B56C-48EC-ADFA-8A5B688D89FD}" type="pres">
      <dgm:prSet presAssocID="{77E2D703-E6BF-4C50-94A1-1D0AF913032B}" presName="space" presStyleCnt="0"/>
      <dgm:spPr/>
    </dgm:pt>
    <dgm:pt modelId="{B10BD25F-1582-4791-BBED-4912559A3FA6}" type="pres">
      <dgm:prSet presAssocID="{77E2D703-E6BF-4C50-94A1-1D0AF913032B}" presName="rect1" presStyleLbl="alignAcc1" presStyleIdx="0" presStyleCnt="5"/>
      <dgm:spPr/>
      <dgm:t>
        <a:bodyPr/>
        <a:lstStyle/>
        <a:p>
          <a:endParaRPr lang="en-US"/>
        </a:p>
      </dgm:t>
    </dgm:pt>
    <dgm:pt modelId="{F8AD289B-F794-4B7D-96AD-09FF47B92E38}" type="pres">
      <dgm:prSet presAssocID="{751EC86A-70E0-42B1-975A-D6C2911F49A3}" presName="vertSpace2" presStyleLbl="node1" presStyleIdx="0" presStyleCnt="5"/>
      <dgm:spPr/>
    </dgm:pt>
    <dgm:pt modelId="{2946A3A6-C52C-48B9-8EF0-EBCAB244E23F}" type="pres">
      <dgm:prSet presAssocID="{751EC86A-70E0-42B1-975A-D6C2911F49A3}" presName="circle2" presStyleLbl="node1" presStyleIdx="1" presStyleCnt="5"/>
      <dgm:spPr/>
    </dgm:pt>
    <dgm:pt modelId="{E225B81F-2C2D-4931-B7BF-2E5A7B11FFCC}" type="pres">
      <dgm:prSet presAssocID="{751EC86A-70E0-42B1-975A-D6C2911F49A3}" presName="rect2" presStyleLbl="alignAcc1" presStyleIdx="1" presStyleCnt="5"/>
      <dgm:spPr/>
      <dgm:t>
        <a:bodyPr/>
        <a:lstStyle/>
        <a:p>
          <a:endParaRPr lang="en-US"/>
        </a:p>
      </dgm:t>
    </dgm:pt>
    <dgm:pt modelId="{2AD509E4-B20A-4DEF-970A-E6DF478B0F15}" type="pres">
      <dgm:prSet presAssocID="{3E3FE867-99D3-4BEE-B965-98346632E98A}" presName="vertSpace3" presStyleLbl="node1" presStyleIdx="1" presStyleCnt="5"/>
      <dgm:spPr/>
    </dgm:pt>
    <dgm:pt modelId="{FB2D25FC-91EE-4FE6-A031-6B4F7272160B}" type="pres">
      <dgm:prSet presAssocID="{3E3FE867-99D3-4BEE-B965-98346632E98A}" presName="circle3" presStyleLbl="node1" presStyleIdx="2" presStyleCnt="5"/>
      <dgm:spPr/>
    </dgm:pt>
    <dgm:pt modelId="{CA3F9DDE-4985-4977-A56E-A4AB4A4779C8}" type="pres">
      <dgm:prSet presAssocID="{3E3FE867-99D3-4BEE-B965-98346632E98A}" presName="rect3" presStyleLbl="alignAcc1" presStyleIdx="2" presStyleCnt="5"/>
      <dgm:spPr/>
      <dgm:t>
        <a:bodyPr/>
        <a:lstStyle/>
        <a:p>
          <a:endParaRPr lang="en-US"/>
        </a:p>
      </dgm:t>
    </dgm:pt>
    <dgm:pt modelId="{5F9D6793-54A9-4B58-BA81-ABCB894FC0E1}" type="pres">
      <dgm:prSet presAssocID="{46FB6B85-FA5D-41FC-A77F-78F8429146CD}" presName="vertSpace4" presStyleLbl="node1" presStyleIdx="2" presStyleCnt="5"/>
      <dgm:spPr/>
    </dgm:pt>
    <dgm:pt modelId="{4B993BC7-3C3D-43BF-AA1B-B2209AFAE7CA}" type="pres">
      <dgm:prSet presAssocID="{46FB6B85-FA5D-41FC-A77F-78F8429146CD}" presName="circle4" presStyleLbl="node1" presStyleIdx="3" presStyleCnt="5"/>
      <dgm:spPr/>
    </dgm:pt>
    <dgm:pt modelId="{82C1E72D-353F-4BCB-AA51-14EAC3D4F349}" type="pres">
      <dgm:prSet presAssocID="{46FB6B85-FA5D-41FC-A77F-78F8429146CD}" presName="rect4" presStyleLbl="alignAcc1" presStyleIdx="3" presStyleCnt="5"/>
      <dgm:spPr/>
      <dgm:t>
        <a:bodyPr/>
        <a:lstStyle/>
        <a:p>
          <a:endParaRPr lang="en-US"/>
        </a:p>
      </dgm:t>
    </dgm:pt>
    <dgm:pt modelId="{BA237C52-5852-405F-95FF-2C411CDDEDBE}" type="pres">
      <dgm:prSet presAssocID="{1EFDABCE-2607-4774-B03F-295CDB22F3B6}" presName="vertSpace5" presStyleLbl="node1" presStyleIdx="3" presStyleCnt="5"/>
      <dgm:spPr/>
    </dgm:pt>
    <dgm:pt modelId="{C820176F-34F5-455E-9AE7-BD11BCF693E9}" type="pres">
      <dgm:prSet presAssocID="{1EFDABCE-2607-4774-B03F-295CDB22F3B6}" presName="circle5" presStyleLbl="node1" presStyleIdx="4" presStyleCnt="5"/>
      <dgm:spPr/>
    </dgm:pt>
    <dgm:pt modelId="{C4D314FB-84A3-4B0F-B6D6-4DE4D5BFA783}" type="pres">
      <dgm:prSet presAssocID="{1EFDABCE-2607-4774-B03F-295CDB22F3B6}" presName="rect5" presStyleLbl="alignAcc1" presStyleIdx="4" presStyleCnt="5"/>
      <dgm:spPr/>
      <dgm:t>
        <a:bodyPr/>
        <a:lstStyle/>
        <a:p>
          <a:endParaRPr lang="en-US"/>
        </a:p>
      </dgm:t>
    </dgm:pt>
    <dgm:pt modelId="{A27A3810-C65B-44A9-BD01-06C161807CC2}" type="pres">
      <dgm:prSet presAssocID="{77E2D703-E6BF-4C50-94A1-1D0AF913032B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33D71-6406-48A0-A801-FCC750DD0FC3}" type="pres">
      <dgm:prSet presAssocID="{751EC86A-70E0-42B1-975A-D6C2911F49A3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5554B-847C-4934-A2FF-27C2F22FA9F2}" type="pres">
      <dgm:prSet presAssocID="{3E3FE867-99D3-4BEE-B965-98346632E98A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46CF9C-5209-4F75-AE39-006843869E34}" type="pres">
      <dgm:prSet presAssocID="{46FB6B85-FA5D-41FC-A77F-78F8429146CD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69226-A533-4E79-886D-356889FEB0CB}" type="pres">
      <dgm:prSet presAssocID="{1EFDABCE-2607-4774-B03F-295CDB22F3B6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D26E6F-C287-4321-B07E-F7E042B1DF39}" type="presOf" srcId="{77E2D703-E6BF-4C50-94A1-1D0AF913032B}" destId="{A27A3810-C65B-44A9-BD01-06C161807CC2}" srcOrd="1" destOrd="0" presId="urn:microsoft.com/office/officeart/2005/8/layout/target3"/>
    <dgm:cxn modelId="{28D0A82E-070E-4E78-9788-F8260B4A9C75}" srcId="{66435A77-49C7-49AE-B625-228715C736B0}" destId="{1EFDABCE-2607-4774-B03F-295CDB22F3B6}" srcOrd="4" destOrd="0" parTransId="{8D117FE5-3F7A-4520-BB1D-DF6047BA43F8}" sibTransId="{CED81882-16DF-4F7C-908B-0E27154A91A6}"/>
    <dgm:cxn modelId="{468730A8-8335-4986-BF95-CD66E8696EB1}" type="presOf" srcId="{3E3FE867-99D3-4BEE-B965-98346632E98A}" destId="{CA3F9DDE-4985-4977-A56E-A4AB4A4779C8}" srcOrd="0" destOrd="0" presId="urn:microsoft.com/office/officeart/2005/8/layout/target3"/>
    <dgm:cxn modelId="{FF788B7F-EE4C-4767-90AA-CB3B32A65A34}" type="presOf" srcId="{751EC86A-70E0-42B1-975A-D6C2911F49A3}" destId="{07033D71-6406-48A0-A801-FCC750DD0FC3}" srcOrd="1" destOrd="0" presId="urn:microsoft.com/office/officeart/2005/8/layout/target3"/>
    <dgm:cxn modelId="{DC9A30DC-2042-4AA6-A90C-37EB5C9691E5}" srcId="{66435A77-49C7-49AE-B625-228715C736B0}" destId="{77E2D703-E6BF-4C50-94A1-1D0AF913032B}" srcOrd="0" destOrd="0" parTransId="{59C9D54B-0FB7-488F-B815-BF6A14827BED}" sibTransId="{DFC31B10-BAB8-4E63-8F0D-B9DAEDBEB6B3}"/>
    <dgm:cxn modelId="{6D4DD05E-9DE3-4F53-90F8-DB6A4B999282}" type="presOf" srcId="{1EFDABCE-2607-4774-B03F-295CDB22F3B6}" destId="{7EC69226-A533-4E79-886D-356889FEB0CB}" srcOrd="1" destOrd="0" presId="urn:microsoft.com/office/officeart/2005/8/layout/target3"/>
    <dgm:cxn modelId="{D0D1AEF8-4CB1-4682-A341-6CF0F482DF29}" type="presOf" srcId="{46FB6B85-FA5D-41FC-A77F-78F8429146CD}" destId="{82C1E72D-353F-4BCB-AA51-14EAC3D4F349}" srcOrd="0" destOrd="0" presId="urn:microsoft.com/office/officeart/2005/8/layout/target3"/>
    <dgm:cxn modelId="{C67101D3-ED90-46BD-8E40-6C628C06A609}" type="presOf" srcId="{66435A77-49C7-49AE-B625-228715C736B0}" destId="{0A65271E-F24D-4621-AC35-5C324389457B}" srcOrd="0" destOrd="0" presId="urn:microsoft.com/office/officeart/2005/8/layout/target3"/>
    <dgm:cxn modelId="{D2595E4A-A24B-402B-A7C6-27B4202DC8F7}" type="presOf" srcId="{77E2D703-E6BF-4C50-94A1-1D0AF913032B}" destId="{B10BD25F-1582-4791-BBED-4912559A3FA6}" srcOrd="0" destOrd="0" presId="urn:microsoft.com/office/officeart/2005/8/layout/target3"/>
    <dgm:cxn modelId="{935206CA-B683-4705-9FF3-1585A5B2F8EF}" srcId="{66435A77-49C7-49AE-B625-228715C736B0}" destId="{46FB6B85-FA5D-41FC-A77F-78F8429146CD}" srcOrd="3" destOrd="0" parTransId="{BCC1CD77-0CEA-4E65-B8B0-F96A86C74487}" sibTransId="{91857106-C345-409F-9B88-87A9F4D9052E}"/>
    <dgm:cxn modelId="{1EF6B3F6-9111-4BC1-8E66-933F2477468A}" type="presOf" srcId="{3E3FE867-99D3-4BEE-B965-98346632E98A}" destId="{72D5554B-847C-4934-A2FF-27C2F22FA9F2}" srcOrd="1" destOrd="0" presId="urn:microsoft.com/office/officeart/2005/8/layout/target3"/>
    <dgm:cxn modelId="{0EBF854F-3D5F-4DF9-88B9-2BBF2AED727E}" srcId="{66435A77-49C7-49AE-B625-228715C736B0}" destId="{3E3FE867-99D3-4BEE-B965-98346632E98A}" srcOrd="2" destOrd="0" parTransId="{DC4CEC37-479B-41A7-8585-DEDE2B193105}" sibTransId="{48EB2D89-D480-426D-878C-1096DEF675B0}"/>
    <dgm:cxn modelId="{D8944615-C243-484A-B89F-95DC10BDBAC5}" type="presOf" srcId="{46FB6B85-FA5D-41FC-A77F-78F8429146CD}" destId="{1846CF9C-5209-4F75-AE39-006843869E34}" srcOrd="1" destOrd="0" presId="urn:microsoft.com/office/officeart/2005/8/layout/target3"/>
    <dgm:cxn modelId="{BDE8D463-EB26-4C5E-AAEC-B5D6AE02AFDA}" srcId="{66435A77-49C7-49AE-B625-228715C736B0}" destId="{751EC86A-70E0-42B1-975A-D6C2911F49A3}" srcOrd="1" destOrd="0" parTransId="{AD822D70-6337-422E-A09B-F581C8F46437}" sibTransId="{53A9E461-8B74-4FB8-A62D-884A8BDDBF8B}"/>
    <dgm:cxn modelId="{5EEC3525-17B4-4E27-B0D9-EB7B493F136F}" type="presOf" srcId="{751EC86A-70E0-42B1-975A-D6C2911F49A3}" destId="{E225B81F-2C2D-4931-B7BF-2E5A7B11FFCC}" srcOrd="0" destOrd="0" presId="urn:microsoft.com/office/officeart/2005/8/layout/target3"/>
    <dgm:cxn modelId="{C47A8DC8-26D7-419B-9C6E-ED58CF51BDC1}" type="presOf" srcId="{1EFDABCE-2607-4774-B03F-295CDB22F3B6}" destId="{C4D314FB-84A3-4B0F-B6D6-4DE4D5BFA783}" srcOrd="0" destOrd="0" presId="urn:microsoft.com/office/officeart/2005/8/layout/target3"/>
    <dgm:cxn modelId="{0FB1CE25-02A5-42CD-80C0-59DE41552F9C}" type="presParOf" srcId="{0A65271E-F24D-4621-AC35-5C324389457B}" destId="{DB58C555-678B-4D61-BC46-51637417F116}" srcOrd="0" destOrd="0" presId="urn:microsoft.com/office/officeart/2005/8/layout/target3"/>
    <dgm:cxn modelId="{EF6BDD64-F190-4664-BCE6-E94BEDB68BE7}" type="presParOf" srcId="{0A65271E-F24D-4621-AC35-5C324389457B}" destId="{32381F60-B56C-48EC-ADFA-8A5B688D89FD}" srcOrd="1" destOrd="0" presId="urn:microsoft.com/office/officeart/2005/8/layout/target3"/>
    <dgm:cxn modelId="{A6C29330-2702-4B4D-967C-3593C3E87553}" type="presParOf" srcId="{0A65271E-F24D-4621-AC35-5C324389457B}" destId="{B10BD25F-1582-4791-BBED-4912559A3FA6}" srcOrd="2" destOrd="0" presId="urn:microsoft.com/office/officeart/2005/8/layout/target3"/>
    <dgm:cxn modelId="{B21B1E75-BFD3-4E31-B217-DCA4ADB68B8B}" type="presParOf" srcId="{0A65271E-F24D-4621-AC35-5C324389457B}" destId="{F8AD289B-F794-4B7D-96AD-09FF47B92E38}" srcOrd="3" destOrd="0" presId="urn:microsoft.com/office/officeart/2005/8/layout/target3"/>
    <dgm:cxn modelId="{C977BB59-6E49-4C31-959D-46587D8466FB}" type="presParOf" srcId="{0A65271E-F24D-4621-AC35-5C324389457B}" destId="{2946A3A6-C52C-48B9-8EF0-EBCAB244E23F}" srcOrd="4" destOrd="0" presId="urn:microsoft.com/office/officeart/2005/8/layout/target3"/>
    <dgm:cxn modelId="{0E1548DF-69E7-495F-ABA8-D43A5A957BE1}" type="presParOf" srcId="{0A65271E-F24D-4621-AC35-5C324389457B}" destId="{E225B81F-2C2D-4931-B7BF-2E5A7B11FFCC}" srcOrd="5" destOrd="0" presId="urn:microsoft.com/office/officeart/2005/8/layout/target3"/>
    <dgm:cxn modelId="{4B57A729-1B05-4566-AE0F-B196919BA723}" type="presParOf" srcId="{0A65271E-F24D-4621-AC35-5C324389457B}" destId="{2AD509E4-B20A-4DEF-970A-E6DF478B0F15}" srcOrd="6" destOrd="0" presId="urn:microsoft.com/office/officeart/2005/8/layout/target3"/>
    <dgm:cxn modelId="{30532C4C-D0DA-4C80-BCC0-02CC70427AED}" type="presParOf" srcId="{0A65271E-F24D-4621-AC35-5C324389457B}" destId="{FB2D25FC-91EE-4FE6-A031-6B4F7272160B}" srcOrd="7" destOrd="0" presId="urn:microsoft.com/office/officeart/2005/8/layout/target3"/>
    <dgm:cxn modelId="{13ED33D6-53F6-46AC-827A-4F8B016E30F3}" type="presParOf" srcId="{0A65271E-F24D-4621-AC35-5C324389457B}" destId="{CA3F9DDE-4985-4977-A56E-A4AB4A4779C8}" srcOrd="8" destOrd="0" presId="urn:microsoft.com/office/officeart/2005/8/layout/target3"/>
    <dgm:cxn modelId="{3CE5B9B7-3115-43C9-94D7-163C65E83C20}" type="presParOf" srcId="{0A65271E-F24D-4621-AC35-5C324389457B}" destId="{5F9D6793-54A9-4B58-BA81-ABCB894FC0E1}" srcOrd="9" destOrd="0" presId="urn:microsoft.com/office/officeart/2005/8/layout/target3"/>
    <dgm:cxn modelId="{338F9849-C580-406C-9539-FE985D23C12E}" type="presParOf" srcId="{0A65271E-F24D-4621-AC35-5C324389457B}" destId="{4B993BC7-3C3D-43BF-AA1B-B2209AFAE7CA}" srcOrd="10" destOrd="0" presId="urn:microsoft.com/office/officeart/2005/8/layout/target3"/>
    <dgm:cxn modelId="{E1811EF2-A975-4C77-8BBB-D05BCEE55E05}" type="presParOf" srcId="{0A65271E-F24D-4621-AC35-5C324389457B}" destId="{82C1E72D-353F-4BCB-AA51-14EAC3D4F349}" srcOrd="11" destOrd="0" presId="urn:microsoft.com/office/officeart/2005/8/layout/target3"/>
    <dgm:cxn modelId="{99FE96ED-6135-49B8-8890-7E7A102707DC}" type="presParOf" srcId="{0A65271E-F24D-4621-AC35-5C324389457B}" destId="{BA237C52-5852-405F-95FF-2C411CDDEDBE}" srcOrd="12" destOrd="0" presId="urn:microsoft.com/office/officeart/2005/8/layout/target3"/>
    <dgm:cxn modelId="{F0B1E520-77D6-4E5D-B95E-168ECC462A94}" type="presParOf" srcId="{0A65271E-F24D-4621-AC35-5C324389457B}" destId="{C820176F-34F5-455E-9AE7-BD11BCF693E9}" srcOrd="13" destOrd="0" presId="urn:microsoft.com/office/officeart/2005/8/layout/target3"/>
    <dgm:cxn modelId="{2AE3FE01-D55D-4B36-A6C4-A3D9F3B4D737}" type="presParOf" srcId="{0A65271E-F24D-4621-AC35-5C324389457B}" destId="{C4D314FB-84A3-4B0F-B6D6-4DE4D5BFA783}" srcOrd="14" destOrd="0" presId="urn:microsoft.com/office/officeart/2005/8/layout/target3"/>
    <dgm:cxn modelId="{802F43DC-584F-4950-AB63-D8FA4D5838D6}" type="presParOf" srcId="{0A65271E-F24D-4621-AC35-5C324389457B}" destId="{A27A3810-C65B-44A9-BD01-06C161807CC2}" srcOrd="15" destOrd="0" presId="urn:microsoft.com/office/officeart/2005/8/layout/target3"/>
    <dgm:cxn modelId="{753D799C-AC81-4E37-AF1D-5CA717B442BC}" type="presParOf" srcId="{0A65271E-F24D-4621-AC35-5C324389457B}" destId="{07033D71-6406-48A0-A801-FCC750DD0FC3}" srcOrd="16" destOrd="0" presId="urn:microsoft.com/office/officeart/2005/8/layout/target3"/>
    <dgm:cxn modelId="{A532CEEE-3147-4EBC-9D08-CE1B616AC766}" type="presParOf" srcId="{0A65271E-F24D-4621-AC35-5C324389457B}" destId="{72D5554B-847C-4934-A2FF-27C2F22FA9F2}" srcOrd="17" destOrd="0" presId="urn:microsoft.com/office/officeart/2005/8/layout/target3"/>
    <dgm:cxn modelId="{0121DE8A-0A35-494B-B75E-39ADDEE3A787}" type="presParOf" srcId="{0A65271E-F24D-4621-AC35-5C324389457B}" destId="{1846CF9C-5209-4F75-AE39-006843869E34}" srcOrd="18" destOrd="0" presId="urn:microsoft.com/office/officeart/2005/8/layout/target3"/>
    <dgm:cxn modelId="{992A0729-305A-4137-8553-37459E65CDBE}" type="presParOf" srcId="{0A65271E-F24D-4621-AC35-5C324389457B}" destId="{7EC69226-A533-4E79-886D-356889FEB0CB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E2994-8626-4B32-A3DA-F5307EBB09B8}">
      <dsp:nvSpPr>
        <dsp:cNvPr id="0" name=""/>
        <dsp:cNvSpPr/>
      </dsp:nvSpPr>
      <dsp:spPr>
        <a:xfrm>
          <a:off x="2806621" y="1904187"/>
          <a:ext cx="1448130" cy="14481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>
              <a:solidFill>
                <a:schemeClr val="bg1"/>
              </a:solidFill>
            </a:rPr>
            <a:t>المهارات المطلوبة  للإنصات</a:t>
          </a:r>
          <a:endParaRPr lang="ar-SA" sz="1900" kern="1200" dirty="0">
            <a:solidFill>
              <a:schemeClr val="bg1"/>
            </a:solidFill>
          </a:endParaRPr>
        </a:p>
      </dsp:txBody>
      <dsp:txXfrm>
        <a:off x="3018695" y="2116261"/>
        <a:ext cx="1023982" cy="1023982"/>
      </dsp:txXfrm>
    </dsp:sp>
    <dsp:sp modelId="{450931DC-D53A-446A-8327-45FB4A55056B}">
      <dsp:nvSpPr>
        <dsp:cNvPr id="0" name=""/>
        <dsp:cNvSpPr/>
      </dsp:nvSpPr>
      <dsp:spPr>
        <a:xfrm rot="16184157">
          <a:off x="3298263" y="1658240"/>
          <a:ext cx="456072" cy="35840"/>
        </a:xfrm>
        <a:custGeom>
          <a:avLst/>
          <a:gdLst/>
          <a:ahLst/>
          <a:cxnLst/>
          <a:rect l="0" t="0" r="0" b="0"/>
          <a:pathLst>
            <a:path>
              <a:moveTo>
                <a:pt x="0" y="17920"/>
              </a:moveTo>
              <a:lnTo>
                <a:pt x="456072" y="1792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3514897" y="1664759"/>
        <a:ext cx="22803" cy="22803"/>
      </dsp:txXfrm>
    </dsp:sp>
    <dsp:sp modelId="{F05D4B65-E1D8-4491-858D-48D549C3B47A}">
      <dsp:nvSpPr>
        <dsp:cNvPr id="0" name=""/>
        <dsp:cNvSpPr/>
      </dsp:nvSpPr>
      <dsp:spPr>
        <a:xfrm>
          <a:off x="2420159" y="0"/>
          <a:ext cx="2203504" cy="14481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استعد للانصات</a:t>
          </a:r>
          <a:endParaRPr lang="ar-SA" sz="2400" kern="1200" dirty="0"/>
        </a:p>
      </dsp:txBody>
      <dsp:txXfrm>
        <a:off x="2742855" y="212074"/>
        <a:ext cx="1558112" cy="1023982"/>
      </dsp:txXfrm>
    </dsp:sp>
    <dsp:sp modelId="{FC394142-1449-49E3-811B-08D052CEF69B}">
      <dsp:nvSpPr>
        <dsp:cNvPr id="0" name=""/>
        <dsp:cNvSpPr/>
      </dsp:nvSpPr>
      <dsp:spPr>
        <a:xfrm rot="20520000">
          <a:off x="4213104" y="2347377"/>
          <a:ext cx="253748" cy="35840"/>
        </a:xfrm>
        <a:custGeom>
          <a:avLst/>
          <a:gdLst/>
          <a:ahLst/>
          <a:cxnLst/>
          <a:rect l="0" t="0" r="0" b="0"/>
          <a:pathLst>
            <a:path>
              <a:moveTo>
                <a:pt x="0" y="17920"/>
              </a:moveTo>
              <a:lnTo>
                <a:pt x="253748" y="1792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333634" y="2358953"/>
        <a:ext cx="12687" cy="12687"/>
      </dsp:txXfrm>
    </dsp:sp>
    <dsp:sp modelId="{7A84222D-6DC7-45F9-A7EF-941534E1188E}">
      <dsp:nvSpPr>
        <dsp:cNvPr id="0" name=""/>
        <dsp:cNvSpPr/>
      </dsp:nvSpPr>
      <dsp:spPr>
        <a:xfrm>
          <a:off x="4387718" y="1321758"/>
          <a:ext cx="1870999" cy="14481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استمع بانتباه</a:t>
          </a:r>
          <a:endParaRPr lang="ar-SA" sz="1900" kern="1200" dirty="0"/>
        </a:p>
      </dsp:txBody>
      <dsp:txXfrm>
        <a:off x="4661719" y="1533832"/>
        <a:ext cx="1322997" cy="1023982"/>
      </dsp:txXfrm>
    </dsp:sp>
    <dsp:sp modelId="{ADE958DB-D1CE-45A0-9C6F-6DD30DB8FE42}">
      <dsp:nvSpPr>
        <dsp:cNvPr id="0" name=""/>
        <dsp:cNvSpPr/>
      </dsp:nvSpPr>
      <dsp:spPr>
        <a:xfrm rot="3240000">
          <a:off x="3878787" y="3348203"/>
          <a:ext cx="375988" cy="35840"/>
        </a:xfrm>
        <a:custGeom>
          <a:avLst/>
          <a:gdLst/>
          <a:ahLst/>
          <a:cxnLst/>
          <a:rect l="0" t="0" r="0" b="0"/>
          <a:pathLst>
            <a:path>
              <a:moveTo>
                <a:pt x="0" y="17920"/>
              </a:moveTo>
              <a:lnTo>
                <a:pt x="375988" y="1792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057382" y="3356724"/>
        <a:ext cx="18799" cy="18799"/>
      </dsp:txXfrm>
    </dsp:sp>
    <dsp:sp modelId="{89991D46-CD4A-4E5B-927B-2DA1EFDE2DD5}">
      <dsp:nvSpPr>
        <dsp:cNvPr id="0" name=""/>
        <dsp:cNvSpPr/>
      </dsp:nvSpPr>
      <dsp:spPr>
        <a:xfrm>
          <a:off x="3679326" y="3429005"/>
          <a:ext cx="1918411" cy="14481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قوم الرسالة</a:t>
          </a:r>
          <a:endParaRPr lang="ar-SA" sz="1900" kern="1200" dirty="0"/>
        </a:p>
      </dsp:txBody>
      <dsp:txXfrm>
        <a:off x="3960271" y="3641079"/>
        <a:ext cx="1356521" cy="1023982"/>
      </dsp:txXfrm>
    </dsp:sp>
    <dsp:sp modelId="{71D4173A-7A52-4DC7-9840-34DB0BCCA56F}">
      <dsp:nvSpPr>
        <dsp:cNvPr id="0" name=""/>
        <dsp:cNvSpPr/>
      </dsp:nvSpPr>
      <dsp:spPr>
        <a:xfrm rot="7560000">
          <a:off x="2785521" y="3358942"/>
          <a:ext cx="402535" cy="35840"/>
        </a:xfrm>
        <a:custGeom>
          <a:avLst/>
          <a:gdLst/>
          <a:ahLst/>
          <a:cxnLst/>
          <a:rect l="0" t="0" r="0" b="0"/>
          <a:pathLst>
            <a:path>
              <a:moveTo>
                <a:pt x="0" y="17920"/>
              </a:moveTo>
              <a:lnTo>
                <a:pt x="402535" y="1792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2976726" y="3366799"/>
        <a:ext cx="20126" cy="20126"/>
      </dsp:txXfrm>
    </dsp:sp>
    <dsp:sp modelId="{5BDEF5CF-27D0-4F48-948A-CB725FC164B9}">
      <dsp:nvSpPr>
        <dsp:cNvPr id="0" name=""/>
        <dsp:cNvSpPr/>
      </dsp:nvSpPr>
      <dsp:spPr>
        <a:xfrm>
          <a:off x="1584185" y="3429005"/>
          <a:ext cx="1677311" cy="14481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فسر مضمون الرسالة</a:t>
          </a:r>
          <a:endParaRPr lang="ar-SA" sz="1900" kern="1200" dirty="0"/>
        </a:p>
      </dsp:txBody>
      <dsp:txXfrm>
        <a:off x="1829822" y="3641079"/>
        <a:ext cx="1186037" cy="1023982"/>
      </dsp:txXfrm>
    </dsp:sp>
    <dsp:sp modelId="{29322DC3-52CD-4F1B-9FBF-D109D2CD40C8}">
      <dsp:nvSpPr>
        <dsp:cNvPr id="0" name=""/>
        <dsp:cNvSpPr/>
      </dsp:nvSpPr>
      <dsp:spPr>
        <a:xfrm rot="11880000">
          <a:off x="2416096" y="2319117"/>
          <a:ext cx="436648" cy="35840"/>
        </a:xfrm>
        <a:custGeom>
          <a:avLst/>
          <a:gdLst/>
          <a:ahLst/>
          <a:cxnLst/>
          <a:rect l="0" t="0" r="0" b="0"/>
          <a:pathLst>
            <a:path>
              <a:moveTo>
                <a:pt x="0" y="17920"/>
              </a:moveTo>
              <a:lnTo>
                <a:pt x="436648" y="1792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2623504" y="2326121"/>
        <a:ext cx="21832" cy="21832"/>
      </dsp:txXfrm>
    </dsp:sp>
    <dsp:sp modelId="{44F220BB-0B60-4456-B45D-E7998D2CAA0F}">
      <dsp:nvSpPr>
        <dsp:cNvPr id="0" name=""/>
        <dsp:cNvSpPr/>
      </dsp:nvSpPr>
      <dsp:spPr>
        <a:xfrm>
          <a:off x="1014089" y="1321758"/>
          <a:ext cx="1448130" cy="14481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أد الاستجابة المناسبة</a:t>
          </a:r>
          <a:endParaRPr lang="ar-SA" sz="1900" kern="1200" dirty="0"/>
        </a:p>
      </dsp:txBody>
      <dsp:txXfrm>
        <a:off x="1226163" y="1533832"/>
        <a:ext cx="1023982" cy="10239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1216E2-8EE9-4274-A5A4-F39A7171A2C9}">
      <dsp:nvSpPr>
        <dsp:cNvPr id="0" name=""/>
        <dsp:cNvSpPr/>
      </dsp:nvSpPr>
      <dsp:spPr>
        <a:xfrm>
          <a:off x="0" y="5379"/>
          <a:ext cx="8229600" cy="11221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1-القراءة الاستكشافية</a:t>
          </a:r>
          <a:r>
            <a:rPr lang="ar-SA" sz="2800" b="0" kern="1200" dirty="0" smtClean="0"/>
            <a:t>:وهي القراءة من أجل الحصول على المعلومة أو التحقق من شيء معين.</a:t>
          </a:r>
          <a:endParaRPr lang="ar-SA" sz="2800" b="0" kern="1200" dirty="0"/>
        </a:p>
      </dsp:txBody>
      <dsp:txXfrm>
        <a:off x="54781" y="60160"/>
        <a:ext cx="8120038" cy="1012624"/>
      </dsp:txXfrm>
    </dsp:sp>
    <dsp:sp modelId="{D458EF9F-5B81-41E5-80D3-7DF64C8014D7}">
      <dsp:nvSpPr>
        <dsp:cNvPr id="0" name=""/>
        <dsp:cNvSpPr/>
      </dsp:nvSpPr>
      <dsp:spPr>
        <a:xfrm>
          <a:off x="0" y="1135570"/>
          <a:ext cx="8229600" cy="11221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2-القراءة التصفحية: </a:t>
          </a:r>
          <a:r>
            <a:rPr lang="ar-SA" sz="2800" b="0" kern="1200" dirty="0" smtClean="0"/>
            <a:t>ينصح فيها بقراءة المقدمة،الفهرس،فقرة أو اكثر من أهم الفصول،الخلاصة ان وجدت.</a:t>
          </a:r>
          <a:endParaRPr lang="ar-SA" sz="2800" kern="1200" dirty="0"/>
        </a:p>
      </dsp:txBody>
      <dsp:txXfrm>
        <a:off x="54781" y="1190351"/>
        <a:ext cx="8120038" cy="1012624"/>
      </dsp:txXfrm>
    </dsp:sp>
    <dsp:sp modelId="{BF90AEC2-CC06-4199-802E-0A37DBD36095}">
      <dsp:nvSpPr>
        <dsp:cNvPr id="0" name=""/>
        <dsp:cNvSpPr/>
      </dsp:nvSpPr>
      <dsp:spPr>
        <a:xfrm>
          <a:off x="0" y="2268205"/>
          <a:ext cx="8229600" cy="11221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3-القراءة الدراسية</a:t>
          </a:r>
          <a:r>
            <a:rPr lang="ar-SA" sz="2800" kern="1200" dirty="0" smtClean="0"/>
            <a:t>:</a:t>
          </a:r>
          <a:r>
            <a:rPr lang="ar-SA" sz="2800" b="0" kern="1200" dirty="0" smtClean="0"/>
            <a:t>القراءة من أجل الدراسة والفهم والتركيز.(لها 5 خطوات)</a:t>
          </a:r>
          <a:endParaRPr lang="ar-SA" sz="2800" b="0" kern="1200" dirty="0"/>
        </a:p>
      </dsp:txBody>
      <dsp:txXfrm>
        <a:off x="54781" y="2322986"/>
        <a:ext cx="8120038" cy="1012624"/>
      </dsp:txXfrm>
    </dsp:sp>
    <dsp:sp modelId="{B05815C0-51F6-4E7F-8A40-188F07051F83}">
      <dsp:nvSpPr>
        <dsp:cNvPr id="0" name=""/>
        <dsp:cNvSpPr/>
      </dsp:nvSpPr>
      <dsp:spPr>
        <a:xfrm>
          <a:off x="0" y="3400840"/>
          <a:ext cx="8229600" cy="11221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0" kern="1200" dirty="0" smtClean="0"/>
            <a:t>4-</a:t>
          </a:r>
          <a:r>
            <a:rPr lang="ar-SA" sz="2800" b="1" kern="1200" dirty="0" smtClean="0"/>
            <a:t>القراءة النقدية</a:t>
          </a:r>
          <a:r>
            <a:rPr lang="ar-SA" sz="2800" b="0" kern="1200" dirty="0" smtClean="0"/>
            <a:t>:وهي قراءة واعية تحلل عمل الكاتب</a:t>
          </a:r>
          <a:endParaRPr lang="ar-SA" sz="2800" b="0" kern="1200" dirty="0"/>
        </a:p>
      </dsp:txBody>
      <dsp:txXfrm>
        <a:off x="54781" y="3455621"/>
        <a:ext cx="8120038" cy="10126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378311-23D6-4838-BB89-D523305D1686}">
      <dsp:nvSpPr>
        <dsp:cNvPr id="0" name=""/>
        <dsp:cNvSpPr/>
      </dsp:nvSpPr>
      <dsp:spPr>
        <a:xfrm>
          <a:off x="0" y="316160"/>
          <a:ext cx="2227747" cy="13366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3-اقرأ</a:t>
          </a:r>
          <a:endParaRPr lang="en-US" sz="2600" kern="1200" dirty="0" smtClean="0"/>
        </a:p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Read</a:t>
          </a:r>
          <a:endParaRPr lang="ar-SA" sz="2400" kern="1200" dirty="0"/>
        </a:p>
      </dsp:txBody>
      <dsp:txXfrm>
        <a:off x="0" y="316160"/>
        <a:ext cx="2227747" cy="1336648"/>
      </dsp:txXfrm>
    </dsp:sp>
    <dsp:sp modelId="{49AB0E45-5DAF-4EB6-98E6-DCD65CFA8326}">
      <dsp:nvSpPr>
        <dsp:cNvPr id="0" name=""/>
        <dsp:cNvSpPr/>
      </dsp:nvSpPr>
      <dsp:spPr>
        <a:xfrm>
          <a:off x="2450522" y="316160"/>
          <a:ext cx="2227747" cy="13366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2-اسأل</a:t>
          </a:r>
          <a:endParaRPr lang="en-US" sz="2600" kern="1200" dirty="0" smtClean="0"/>
        </a:p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Question</a:t>
          </a:r>
          <a:endParaRPr lang="ar-SA" sz="2400" kern="1200" dirty="0"/>
        </a:p>
      </dsp:txBody>
      <dsp:txXfrm>
        <a:off x="2450522" y="316160"/>
        <a:ext cx="2227747" cy="1336648"/>
      </dsp:txXfrm>
    </dsp:sp>
    <dsp:sp modelId="{9C67B6A6-C482-420B-BFA8-E7951893ABE2}">
      <dsp:nvSpPr>
        <dsp:cNvPr id="0" name=""/>
        <dsp:cNvSpPr/>
      </dsp:nvSpPr>
      <dsp:spPr>
        <a:xfrm>
          <a:off x="4901044" y="316160"/>
          <a:ext cx="2227747" cy="13366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1-تصفح</a:t>
          </a:r>
        </a:p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Survey</a:t>
          </a:r>
          <a:r>
            <a:rPr lang="ar-SA" sz="2400" kern="1200" dirty="0" smtClean="0"/>
            <a:t> </a:t>
          </a:r>
          <a:endParaRPr lang="ar-SA" sz="2400" kern="1200" dirty="0"/>
        </a:p>
      </dsp:txBody>
      <dsp:txXfrm>
        <a:off x="4901044" y="316160"/>
        <a:ext cx="2227747" cy="1336648"/>
      </dsp:txXfrm>
    </dsp:sp>
    <dsp:sp modelId="{965CE4EA-C20B-4020-ACD8-D56598ED5A31}">
      <dsp:nvSpPr>
        <dsp:cNvPr id="0" name=""/>
        <dsp:cNvSpPr/>
      </dsp:nvSpPr>
      <dsp:spPr>
        <a:xfrm>
          <a:off x="1225261" y="1875583"/>
          <a:ext cx="2227747" cy="13366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4-راجع</a:t>
          </a:r>
          <a:endParaRPr lang="en-US" sz="2600" kern="1200" dirty="0" smtClean="0"/>
        </a:p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Review</a:t>
          </a:r>
          <a:endParaRPr lang="ar-SA" sz="2400" kern="1200" dirty="0"/>
        </a:p>
      </dsp:txBody>
      <dsp:txXfrm>
        <a:off x="1225261" y="1875583"/>
        <a:ext cx="2227747" cy="1336648"/>
      </dsp:txXfrm>
    </dsp:sp>
    <dsp:sp modelId="{12FBD793-9B0D-48C9-AAD5-C3C968991C73}">
      <dsp:nvSpPr>
        <dsp:cNvPr id="0" name=""/>
        <dsp:cNvSpPr/>
      </dsp:nvSpPr>
      <dsp:spPr>
        <a:xfrm>
          <a:off x="3675783" y="1875583"/>
          <a:ext cx="2227747" cy="13366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4-استذكر</a:t>
          </a:r>
          <a:endParaRPr lang="en-US" sz="2600" kern="1200" dirty="0" smtClean="0"/>
        </a:p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Recite</a:t>
          </a:r>
          <a:endParaRPr lang="ar-SA" sz="2400" kern="1200" dirty="0"/>
        </a:p>
      </dsp:txBody>
      <dsp:txXfrm>
        <a:off x="3675783" y="1875583"/>
        <a:ext cx="2227747" cy="13366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58EF9F-5B81-41E5-80D3-7DF64C8014D7}">
      <dsp:nvSpPr>
        <dsp:cNvPr id="0" name=""/>
        <dsp:cNvSpPr/>
      </dsp:nvSpPr>
      <dsp:spPr>
        <a:xfrm>
          <a:off x="0" y="144022"/>
          <a:ext cx="8229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1-القراءة الصامتة: وهي القراءة بدون صوت وتتم بمرور العين على النص وهدفها الفهم.</a:t>
          </a:r>
        </a:p>
      </dsp:txBody>
      <dsp:txXfrm>
        <a:off x="59399" y="203421"/>
        <a:ext cx="8110802" cy="1098002"/>
      </dsp:txXfrm>
    </dsp:sp>
    <dsp:sp modelId="{BF90AEC2-CC06-4199-802E-0A37DBD36095}">
      <dsp:nvSpPr>
        <dsp:cNvPr id="0" name=""/>
        <dsp:cNvSpPr/>
      </dsp:nvSpPr>
      <dsp:spPr>
        <a:xfrm>
          <a:off x="0" y="2356581"/>
          <a:ext cx="8229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3-القراءة الجهرية</a:t>
          </a:r>
          <a:r>
            <a:rPr lang="ar-SA" sz="2800" kern="1200" dirty="0" smtClean="0"/>
            <a:t>: وهي القراءة بصوت مسموع وهدفها التدرب على النطق الصحيح وافهام الآخرين.</a:t>
          </a:r>
          <a:endParaRPr lang="ar-SA" sz="2800" b="1" kern="1200" dirty="0"/>
        </a:p>
      </dsp:txBody>
      <dsp:txXfrm>
        <a:off x="59399" y="2415980"/>
        <a:ext cx="8110802" cy="10980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58EF9F-5B81-41E5-80D3-7DF64C8014D7}">
      <dsp:nvSpPr>
        <dsp:cNvPr id="0" name=""/>
        <dsp:cNvSpPr/>
      </dsp:nvSpPr>
      <dsp:spPr>
        <a:xfrm>
          <a:off x="0" y="0"/>
          <a:ext cx="8229600" cy="18632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1-القراءة السريعة: تختلف من شخص لآخر...</a:t>
          </a:r>
        </a:p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كيف تحسن سرعتك في القراءة؟ </a:t>
          </a:r>
        </a:p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بإتباع عدة خطوات ناقشيها مع زميلاتك.</a:t>
          </a:r>
          <a:endParaRPr lang="ar-SA" sz="2800" kern="1200" dirty="0"/>
        </a:p>
      </dsp:txBody>
      <dsp:txXfrm>
        <a:off x="90955" y="90955"/>
        <a:ext cx="8047690" cy="1681315"/>
      </dsp:txXfrm>
    </dsp:sp>
    <dsp:sp modelId="{BF90AEC2-CC06-4199-802E-0A37DBD36095}">
      <dsp:nvSpPr>
        <dsp:cNvPr id="0" name=""/>
        <dsp:cNvSpPr/>
      </dsp:nvSpPr>
      <dsp:spPr>
        <a:xfrm>
          <a:off x="0" y="2356581"/>
          <a:ext cx="8229600" cy="18632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3-القراءة المتأنية</a:t>
          </a:r>
          <a:r>
            <a:rPr lang="ar-SA" sz="2800" kern="1200" dirty="0" smtClean="0"/>
            <a:t>: </a:t>
          </a:r>
          <a:r>
            <a:rPr lang="ar-SA" sz="2800" b="1" kern="1200" dirty="0" smtClean="0"/>
            <a:t>قراءة واعية فاحصة...</a:t>
          </a:r>
          <a:endParaRPr lang="ar-SA" sz="2800" b="1" kern="1200" dirty="0"/>
        </a:p>
      </dsp:txBody>
      <dsp:txXfrm>
        <a:off x="90955" y="2447536"/>
        <a:ext cx="8047690" cy="16813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58C555-678B-4D61-BC46-51637417F116}">
      <dsp:nvSpPr>
        <dsp:cNvPr id="0" name=""/>
        <dsp:cNvSpPr/>
      </dsp:nvSpPr>
      <dsp:spPr>
        <a:xfrm>
          <a:off x="0" y="0"/>
          <a:ext cx="4525962" cy="452596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0BD25F-1582-4791-BBED-4912559A3FA6}">
      <dsp:nvSpPr>
        <dsp:cNvPr id="0" name=""/>
        <dsp:cNvSpPr/>
      </dsp:nvSpPr>
      <dsp:spPr>
        <a:xfrm>
          <a:off x="2262981" y="0"/>
          <a:ext cx="5966619" cy="45259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lt1"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0" kern="1200" dirty="0" smtClean="0"/>
            <a:t>لغة المادة المقروءة</a:t>
          </a:r>
          <a:endParaRPr lang="ar-SA" sz="3200" b="0" kern="1200" dirty="0"/>
        </a:p>
      </dsp:txBody>
      <dsp:txXfrm>
        <a:off x="2262981" y="0"/>
        <a:ext cx="5966619" cy="724153"/>
      </dsp:txXfrm>
    </dsp:sp>
    <dsp:sp modelId="{2946A3A6-C52C-48B9-8EF0-EBCAB244E23F}">
      <dsp:nvSpPr>
        <dsp:cNvPr id="0" name=""/>
        <dsp:cNvSpPr/>
      </dsp:nvSpPr>
      <dsp:spPr>
        <a:xfrm>
          <a:off x="475226" y="724153"/>
          <a:ext cx="3575509" cy="357550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25B81F-2C2D-4931-B7BF-2E5A7B11FFCC}">
      <dsp:nvSpPr>
        <dsp:cNvPr id="0" name=""/>
        <dsp:cNvSpPr/>
      </dsp:nvSpPr>
      <dsp:spPr>
        <a:xfrm>
          <a:off x="2262981" y="724153"/>
          <a:ext cx="5966619" cy="357550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lt1"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0" kern="1200" dirty="0" smtClean="0"/>
            <a:t>الغرض من القراءة</a:t>
          </a:r>
          <a:endParaRPr lang="ar-SA" sz="3200" b="0" kern="1200" dirty="0"/>
        </a:p>
      </dsp:txBody>
      <dsp:txXfrm>
        <a:off x="2262981" y="724153"/>
        <a:ext cx="5966619" cy="724153"/>
      </dsp:txXfrm>
    </dsp:sp>
    <dsp:sp modelId="{FB2D25FC-91EE-4FE6-A031-6B4F7272160B}">
      <dsp:nvSpPr>
        <dsp:cNvPr id="0" name=""/>
        <dsp:cNvSpPr/>
      </dsp:nvSpPr>
      <dsp:spPr>
        <a:xfrm>
          <a:off x="950452" y="1448307"/>
          <a:ext cx="2625057" cy="262505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3F9DDE-4985-4977-A56E-A4AB4A4779C8}">
      <dsp:nvSpPr>
        <dsp:cNvPr id="0" name=""/>
        <dsp:cNvSpPr/>
      </dsp:nvSpPr>
      <dsp:spPr>
        <a:xfrm>
          <a:off x="2262981" y="1448307"/>
          <a:ext cx="5966619" cy="262505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lt1"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0" kern="1200" dirty="0" smtClean="0"/>
            <a:t>الحالة التعليمية والثقافية للقاريء</a:t>
          </a:r>
          <a:endParaRPr lang="ar-SA" sz="3200" b="0" kern="1200" dirty="0"/>
        </a:p>
      </dsp:txBody>
      <dsp:txXfrm>
        <a:off x="2262981" y="1448307"/>
        <a:ext cx="5966619" cy="724153"/>
      </dsp:txXfrm>
    </dsp:sp>
    <dsp:sp modelId="{4B993BC7-3C3D-43BF-AA1B-B2209AFAE7CA}">
      <dsp:nvSpPr>
        <dsp:cNvPr id="0" name=""/>
        <dsp:cNvSpPr/>
      </dsp:nvSpPr>
      <dsp:spPr>
        <a:xfrm>
          <a:off x="1425678" y="2172461"/>
          <a:ext cx="1674605" cy="167460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C1E72D-353F-4BCB-AA51-14EAC3D4F349}">
      <dsp:nvSpPr>
        <dsp:cNvPr id="0" name=""/>
        <dsp:cNvSpPr/>
      </dsp:nvSpPr>
      <dsp:spPr>
        <a:xfrm>
          <a:off x="2262981" y="2172461"/>
          <a:ext cx="5966619" cy="16746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lt1"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0" kern="1200" dirty="0" smtClean="0"/>
            <a:t>الحالة النفسية</a:t>
          </a:r>
          <a:endParaRPr lang="ar-SA" sz="3200" b="0" kern="1200" dirty="0"/>
        </a:p>
      </dsp:txBody>
      <dsp:txXfrm>
        <a:off x="2262981" y="2172461"/>
        <a:ext cx="5966619" cy="724153"/>
      </dsp:txXfrm>
    </dsp:sp>
    <dsp:sp modelId="{C820176F-34F5-455E-9AE7-BD11BCF693E9}">
      <dsp:nvSpPr>
        <dsp:cNvPr id="0" name=""/>
        <dsp:cNvSpPr/>
      </dsp:nvSpPr>
      <dsp:spPr>
        <a:xfrm>
          <a:off x="1900904" y="2896615"/>
          <a:ext cx="724153" cy="72415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D314FB-84A3-4B0F-B6D6-4DE4D5BFA783}">
      <dsp:nvSpPr>
        <dsp:cNvPr id="0" name=""/>
        <dsp:cNvSpPr/>
      </dsp:nvSpPr>
      <dsp:spPr>
        <a:xfrm>
          <a:off x="2262981" y="2896615"/>
          <a:ext cx="5966619" cy="7241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lt1"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0" kern="1200" dirty="0" smtClean="0"/>
            <a:t>أجواء (بيئة) القراءة المتاحة</a:t>
          </a:r>
          <a:endParaRPr lang="ar-SA" sz="3200" b="0" kern="1200" dirty="0"/>
        </a:p>
      </dsp:txBody>
      <dsp:txXfrm>
        <a:off x="2262981" y="2896615"/>
        <a:ext cx="5966619" cy="724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A3472-5D03-435E-8E45-AC9D4C4B0755}" type="datetimeFigureOut">
              <a:rPr lang="ar-SA" smtClean="0"/>
              <a:t>20/11/36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F697646-2354-4065-AB0F-808C1F7CD4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1139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97646-2354-4065-AB0F-808C1F7CD4A6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9007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1E930E7-A324-4424-A1E8-342C9603BBFC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1E415D0-352C-4BEE-AF86-F6FFE2E9CC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930E7-A324-4424-A1E8-342C9603BBFC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415D0-352C-4BEE-AF86-F6FFE2E9CC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1E930E7-A324-4424-A1E8-342C9603BBFC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E415D0-352C-4BEE-AF86-F6FFE2E9CC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930E7-A324-4424-A1E8-342C9603BBFC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415D0-352C-4BEE-AF86-F6FFE2E9CC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1E930E7-A324-4424-A1E8-342C9603BBFC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1E415D0-352C-4BEE-AF86-F6FFE2E9CC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930E7-A324-4424-A1E8-342C9603BBFC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415D0-352C-4BEE-AF86-F6FFE2E9CC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930E7-A324-4424-A1E8-342C9603BBFC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415D0-352C-4BEE-AF86-F6FFE2E9CC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930E7-A324-4424-A1E8-342C9603BBFC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415D0-352C-4BEE-AF86-F6FFE2E9CC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1E930E7-A324-4424-A1E8-342C9603BBFC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415D0-352C-4BEE-AF86-F6FFE2E9CC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930E7-A324-4424-A1E8-342C9603BBFC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415D0-352C-4BEE-AF86-F6FFE2E9CC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930E7-A324-4424-A1E8-342C9603BBFC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415D0-352C-4BEE-AF86-F6FFE2E9CC3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1E930E7-A324-4424-A1E8-342C9603BBFC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1E415D0-352C-4BEE-AF86-F6FFE2E9CC3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366868" y="764704"/>
            <a:ext cx="5105400" cy="1296144"/>
          </a:xfrm>
        </p:spPr>
        <p:txBody>
          <a:bodyPr/>
          <a:lstStyle/>
          <a:p>
            <a:pPr algn="ctr"/>
            <a:r>
              <a:rPr lang="ar-SA" smtClean="0"/>
              <a:t>الوحدة الثالثة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354442" y="2492896"/>
            <a:ext cx="5114778" cy="2148216"/>
          </a:xfrm>
        </p:spPr>
        <p:txBody>
          <a:bodyPr>
            <a:normAutofit/>
          </a:bodyPr>
          <a:lstStyle/>
          <a:p>
            <a:pPr algn="ctr"/>
            <a:r>
              <a:rPr lang="ar-SA" sz="3200" dirty="0" smtClean="0"/>
              <a:t> (مهارات الاستقبال)</a:t>
            </a:r>
          </a:p>
          <a:p>
            <a:pPr algn="ctr"/>
            <a:r>
              <a:rPr lang="ar-SA" sz="3200" dirty="0" smtClean="0"/>
              <a:t>الانصات ، القراءة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08760"/>
          </a:xfrm>
        </p:spPr>
        <p:txBody>
          <a:bodyPr>
            <a:normAutofit/>
          </a:bodyPr>
          <a:lstStyle/>
          <a:p>
            <a:pPr algn="r"/>
            <a:r>
              <a:rPr lang="ar-SA" dirty="0"/>
              <a:t>عوائق الانصات: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7239000" cy="4826936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1- </a:t>
            </a:r>
            <a:r>
              <a:rPr lang="ar-SA" dirty="0"/>
              <a:t>عوائق </a:t>
            </a:r>
            <a:r>
              <a:rPr lang="ar-SA" dirty="0" smtClean="0"/>
              <a:t>ذهنية.</a:t>
            </a:r>
            <a:r>
              <a:rPr lang="ar-SA" dirty="0"/>
              <a:t/>
            </a:r>
            <a:br>
              <a:rPr lang="ar-SA" dirty="0"/>
            </a:br>
            <a:r>
              <a:rPr lang="ar-SA" dirty="0"/>
              <a:t>2-الانطباع والحكم </a:t>
            </a:r>
            <a:r>
              <a:rPr lang="ar-SA" dirty="0" smtClean="0"/>
              <a:t>السابق.</a:t>
            </a:r>
          </a:p>
          <a:p>
            <a:pPr marL="0" indent="0">
              <a:buNone/>
            </a:pPr>
            <a:r>
              <a:rPr lang="ar-SA" dirty="0" smtClean="0"/>
              <a:t>3-الحالات النفسية.</a:t>
            </a:r>
          </a:p>
          <a:p>
            <a:pPr marL="0" indent="0">
              <a:buNone/>
            </a:pPr>
            <a:r>
              <a:rPr lang="ar-SA" dirty="0" smtClean="0"/>
              <a:t>4- المشوشات البيئية.</a:t>
            </a:r>
          </a:p>
          <a:p>
            <a:pPr marL="0" indent="0">
              <a:buNone/>
            </a:pPr>
            <a:r>
              <a:rPr lang="ar-SA" dirty="0" smtClean="0"/>
              <a:t>5- سماع ما نريد فقط.</a:t>
            </a:r>
          </a:p>
          <a:p>
            <a:pPr marL="0" indent="0">
              <a:buNone/>
            </a:pPr>
            <a:r>
              <a:rPr lang="ar-SA" dirty="0" smtClean="0"/>
              <a:t>6-اختلاف اللهجة أو اللغة بين الطرفين.</a:t>
            </a:r>
            <a:r>
              <a:rPr lang="ar-SA" dirty="0"/>
              <a:t/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81018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ar-SA" sz="3100" b="1" u="sng" dirty="0" smtClean="0"/>
              <a:t>عناصر القراءة</a:t>
            </a:r>
            <a:r>
              <a:rPr lang="ar-SA" dirty="0" smtClean="0"/>
              <a:t>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ar-SA" dirty="0" smtClean="0"/>
          </a:p>
          <a:p>
            <a:pPr marL="566928" indent="-45720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ar-SA" dirty="0" smtClean="0"/>
              <a:t>المعنى الذهني.</a:t>
            </a:r>
          </a:p>
          <a:p>
            <a:pPr marL="566928" indent="-45720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ar-SA" dirty="0" smtClean="0"/>
              <a:t>اللفظ الذي يؤديه.</a:t>
            </a:r>
          </a:p>
          <a:p>
            <a:pPr marL="566928" indent="-45720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ar-SA" dirty="0" smtClean="0"/>
              <a:t>الرمز المكتوب.</a:t>
            </a:r>
          </a:p>
          <a:p>
            <a:pPr marL="566928" indent="-457200" eaLnBrk="1" fontAlgn="auto" hangingPunct="1">
              <a:spcAft>
                <a:spcPts val="0"/>
              </a:spcAft>
              <a:buFontTx/>
              <a:buChar char="-"/>
              <a:defRPr/>
            </a:pPr>
            <a:endParaRPr lang="ar-SA" dirty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ثانياً القراءة: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961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485224"/>
          </a:xfrm>
        </p:spPr>
        <p:txBody>
          <a:bodyPr>
            <a:normAutofit fontScale="90000"/>
          </a:bodyPr>
          <a:lstStyle/>
          <a:p>
            <a:pPr marL="109728" algn="r">
              <a:defRPr/>
            </a:pPr>
            <a:r>
              <a:rPr lang="ar-SA" sz="53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مراحل القراءة</a:t>
            </a:r>
            <a:r>
              <a:rPr lang="ar-SA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  <a:br>
              <a:rPr lang="ar-SA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ar-SA" sz="3600" dirty="0">
                <a:solidFill>
                  <a:schemeClr val="tx1"/>
                </a:solidFill>
              </a:rPr>
              <a:t>1- مرور العين على </a:t>
            </a:r>
            <a:r>
              <a:rPr lang="ar-SA" sz="3600" dirty="0" smtClean="0">
                <a:solidFill>
                  <a:schemeClr val="tx1"/>
                </a:solidFill>
              </a:rPr>
              <a:t>النص المكتوب</a:t>
            </a:r>
            <a:r>
              <a:rPr lang="en-US" sz="3600" dirty="0" smtClean="0">
                <a:solidFill>
                  <a:schemeClr val="tx1"/>
                </a:solidFill>
              </a:rPr>
              <a:t>.</a:t>
            </a:r>
            <a:r>
              <a:rPr lang="ar-SA" sz="3600" dirty="0" smtClean="0">
                <a:solidFill>
                  <a:schemeClr val="tx1"/>
                </a:solidFill>
              </a:rPr>
              <a:t/>
            </a:r>
            <a:br>
              <a:rPr lang="ar-SA" sz="36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ar-SA" sz="3600" dirty="0" smtClean="0">
                <a:solidFill>
                  <a:schemeClr val="tx1"/>
                </a:solidFill>
              </a:rPr>
              <a:t>2-تفسير الكتابة.</a:t>
            </a:r>
            <a:br>
              <a:rPr lang="ar-SA" sz="3600" dirty="0" smtClean="0">
                <a:solidFill>
                  <a:schemeClr val="tx1"/>
                </a:solidFill>
              </a:rPr>
            </a:br>
            <a:r>
              <a:rPr lang="ar-SA" sz="3600" dirty="0" smtClean="0">
                <a:solidFill>
                  <a:schemeClr val="tx1"/>
                </a:solidFill>
              </a:rPr>
              <a:t/>
            </a:r>
            <a:br>
              <a:rPr lang="ar-SA" sz="3600" dirty="0" smtClean="0">
                <a:solidFill>
                  <a:schemeClr val="tx1"/>
                </a:solidFill>
              </a:rPr>
            </a:br>
            <a:r>
              <a:rPr lang="ar-SA" sz="3600" dirty="0" smtClean="0">
                <a:solidFill>
                  <a:schemeClr val="tx1"/>
                </a:solidFill>
              </a:rPr>
              <a:t>3-استنتاج المعاني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25252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765144"/>
          </a:xfrm>
        </p:spPr>
        <p:txBody>
          <a:bodyPr>
            <a:normAutofit/>
          </a:bodyPr>
          <a:lstStyle/>
          <a:p>
            <a:pPr algn="r"/>
            <a:r>
              <a:rPr lang="ar-SA" dirty="0" smtClean="0">
                <a:solidFill>
                  <a:schemeClr val="accent5">
                    <a:lumMod val="75000"/>
                  </a:schemeClr>
                </a:solidFill>
              </a:rPr>
              <a:t>سمات القراءة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b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sz="2800" dirty="0" smtClean="0">
                <a:solidFill>
                  <a:schemeClr val="tx1"/>
                </a:solidFill>
              </a:rPr>
              <a:t>1-تتيح العناية بتحليل الرسالة.</a:t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/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>2-مجردة من مؤثرات الصوت.</a:t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/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>3-ثبات الرسالة.</a:t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/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>4-تحتاج لتعلم.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456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0514223"/>
              </p:ext>
            </p:extLst>
          </p:nvPr>
        </p:nvGraphicFramePr>
        <p:xfrm>
          <a:off x="23564" y="1484784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20728"/>
          </a:xfrm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أساليب القراءة</a:t>
            </a:r>
            <a:br>
              <a:rPr lang="ar-SA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أولاً: وفقاً للهدف: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46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3650982"/>
              </p:ext>
            </p:extLst>
          </p:nvPr>
        </p:nvGraphicFramePr>
        <p:xfrm>
          <a:off x="467544" y="1844824"/>
          <a:ext cx="7128792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</a:rPr>
              <a:t>إستراتيجية الخطوات الخمس (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SQ3R</a:t>
            </a:r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</a:rPr>
              <a:t>) للقراءة الدراسية</a:t>
            </a:r>
            <a:endParaRPr lang="ar-SA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632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524784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b="0" dirty="0" smtClean="0"/>
              <a:t>ثانياً : وفقا لاستعمال الصوت:</a:t>
            </a:r>
            <a:br>
              <a:rPr lang="ar-SA" b="0" dirty="0" smtClean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graphicFrame>
        <p:nvGraphicFramePr>
          <p:cNvPr id="3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878745"/>
              </p:ext>
            </p:extLst>
          </p:nvPr>
        </p:nvGraphicFramePr>
        <p:xfrm>
          <a:off x="0" y="1268760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9521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524784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b="0" dirty="0" smtClean="0"/>
              <a:t>ثالثاً : وفقا لسرعة القراءة</a:t>
            </a:r>
            <a:br>
              <a:rPr lang="ar-SA" b="0" dirty="0" smtClean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graphicFrame>
        <p:nvGraphicFramePr>
          <p:cNvPr id="3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3197999"/>
              </p:ext>
            </p:extLst>
          </p:nvPr>
        </p:nvGraphicFramePr>
        <p:xfrm>
          <a:off x="0" y="1268760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2575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528664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العوامل المؤثرة على القراءة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27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مشتتات الانتباه في القراءة: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2800" b="1" dirty="0"/>
              <a:t>1</a:t>
            </a:r>
            <a:r>
              <a:rPr lang="ar-SA" sz="2800" b="1" dirty="0" smtClean="0"/>
              <a:t>- مشتتات تتعلق بمحيط القراءة.</a:t>
            </a:r>
          </a:p>
          <a:p>
            <a:endParaRPr lang="ar-SA" dirty="0"/>
          </a:p>
          <a:p>
            <a:pPr marL="0" indent="0">
              <a:buNone/>
            </a:pPr>
            <a:r>
              <a:rPr lang="ar-SA" sz="3200" b="1" dirty="0"/>
              <a:t>2</a:t>
            </a:r>
            <a:r>
              <a:rPr lang="ar-SA" sz="3200" b="1" dirty="0" smtClean="0"/>
              <a:t>- مشتتات شخصية.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4192855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1772816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أولاً:مهارات الانصات </a:t>
            </a:r>
            <a:br>
              <a:rPr lang="ar-SA" dirty="0" smtClean="0"/>
            </a:br>
            <a:r>
              <a:rPr lang="ar-SA" dirty="0" smtClean="0"/>
              <a:t>أهمية الانصات: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43492" y="1772816"/>
            <a:ext cx="6777317" cy="4059813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r" rtl="1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r" rtl="1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r" rtl="1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r" rtl="1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r" rtl="1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r" rtl="1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r" rtl="1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r" rtl="1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ar-SA" dirty="0" smtClean="0"/>
              <a:t>انه من أهم مقومات التعلم.</a:t>
            </a:r>
          </a:p>
          <a:p>
            <a:r>
              <a:rPr lang="ar-SA" dirty="0" smtClean="0"/>
              <a:t>انه من الاولويات التي يحرص عليها الموظف الناجح.</a:t>
            </a:r>
          </a:p>
          <a:p>
            <a:r>
              <a:rPr lang="ar-SA" dirty="0" smtClean="0"/>
              <a:t>تقول الدراسات ان الانسان يمضي نصف وقته الاتصالي منصتاً.</a:t>
            </a:r>
          </a:p>
          <a:p>
            <a:r>
              <a:rPr lang="ar-SA" dirty="0" smtClean="0"/>
              <a:t>يساعد الانصات الجيد على تكوين البيئة الاسرية الآمنة.</a:t>
            </a:r>
          </a:p>
          <a:p>
            <a:r>
              <a:rPr lang="ar-SA" dirty="0" smtClean="0"/>
              <a:t>الانصات الجيد يساعد في بناء العلاقات بالآخرين.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19198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7211144" cy="4320480"/>
          </a:xfrm>
        </p:spPr>
        <p:txBody>
          <a:bodyPr>
            <a:normAutofit/>
          </a:bodyPr>
          <a:lstStyle/>
          <a:p>
            <a:pPr algn="r"/>
            <a:r>
              <a:rPr lang="ar-SA" sz="4000" dirty="0" smtClean="0">
                <a:solidFill>
                  <a:srgbClr val="002060"/>
                </a:solidFill>
              </a:rPr>
              <a:t>القراءة والمحتوى الالكتروني</a:t>
            </a:r>
            <a:br>
              <a:rPr lang="ar-SA" sz="4000" dirty="0" smtClean="0">
                <a:solidFill>
                  <a:srgbClr val="002060"/>
                </a:solidFill>
              </a:rPr>
            </a:br>
            <a:r>
              <a:rPr lang="ar-SA" sz="2800" dirty="0" smtClean="0">
                <a:solidFill>
                  <a:srgbClr val="002060"/>
                </a:solidFill>
              </a:rPr>
              <a:t> </a:t>
            </a:r>
            <a:r>
              <a:rPr lang="ar-SA" sz="3600" dirty="0" smtClean="0">
                <a:solidFill>
                  <a:srgbClr val="002060"/>
                </a:solidFill>
              </a:rPr>
              <a:t/>
            </a:r>
            <a:br>
              <a:rPr lang="ar-SA" sz="3600" dirty="0" smtClean="0">
                <a:solidFill>
                  <a:srgbClr val="002060"/>
                </a:solidFill>
              </a:rPr>
            </a:br>
            <a:r>
              <a:rPr lang="ar-SA" sz="3600" dirty="0" smtClean="0">
                <a:solidFill>
                  <a:srgbClr val="002060"/>
                </a:solidFill>
              </a:rPr>
              <a:t/>
            </a:r>
            <a:br>
              <a:rPr lang="ar-SA" sz="3600" dirty="0" smtClean="0">
                <a:solidFill>
                  <a:srgbClr val="002060"/>
                </a:solidFill>
              </a:rPr>
            </a:br>
            <a:r>
              <a:rPr lang="ar-SA" sz="3600" dirty="0" smtClean="0">
                <a:solidFill>
                  <a:srgbClr val="002060"/>
                </a:solidFill>
              </a:rPr>
              <a:t/>
            </a:r>
            <a:br>
              <a:rPr lang="ar-SA" sz="3600" dirty="0" smtClean="0">
                <a:solidFill>
                  <a:srgbClr val="002060"/>
                </a:solidFill>
              </a:rPr>
            </a:br>
            <a:r>
              <a:rPr lang="ar-SA" sz="5400" dirty="0" smtClean="0">
                <a:solidFill>
                  <a:srgbClr val="002060"/>
                </a:solidFill>
              </a:rPr>
              <a:t/>
            </a:r>
            <a:br>
              <a:rPr lang="ar-SA" sz="5400" dirty="0" smtClean="0">
                <a:solidFill>
                  <a:srgbClr val="002060"/>
                </a:solidFill>
              </a:rPr>
            </a:br>
            <a:endParaRPr lang="ar-SA" sz="5400" dirty="0">
              <a:solidFill>
                <a:srgbClr val="002060"/>
              </a:solidFill>
            </a:endParaRPr>
          </a:p>
        </p:txBody>
      </p:sp>
      <p:sp>
        <p:nvSpPr>
          <p:cNvPr id="7" name="Bevel 6"/>
          <p:cNvSpPr/>
          <p:nvPr/>
        </p:nvSpPr>
        <p:spPr>
          <a:xfrm>
            <a:off x="3923928" y="2845351"/>
            <a:ext cx="1612354" cy="1224483"/>
          </a:xfrm>
          <a:prstGeom prst="beve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صور المحتوى الالكتروني</a:t>
            </a:r>
            <a:endParaRPr lang="ar-SA" b="1" dirty="0"/>
          </a:p>
        </p:txBody>
      </p:sp>
      <p:sp>
        <p:nvSpPr>
          <p:cNvPr id="9" name="Frame 8"/>
          <p:cNvSpPr/>
          <p:nvPr/>
        </p:nvSpPr>
        <p:spPr>
          <a:xfrm>
            <a:off x="5800846" y="2543193"/>
            <a:ext cx="143545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0" name="Frame 9"/>
          <p:cNvSpPr/>
          <p:nvPr/>
        </p:nvSpPr>
        <p:spPr>
          <a:xfrm>
            <a:off x="2195736" y="2564904"/>
            <a:ext cx="1548172" cy="94182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1" name="Frame 10"/>
          <p:cNvSpPr/>
          <p:nvPr/>
        </p:nvSpPr>
        <p:spPr>
          <a:xfrm>
            <a:off x="2195736" y="3686919"/>
            <a:ext cx="1548172" cy="86409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الرسائل النصية</a:t>
            </a:r>
            <a:r>
              <a:rPr lang="en-US" b="1" dirty="0" err="1" smtClean="0">
                <a:solidFill>
                  <a:schemeClr val="tx1"/>
                </a:solidFill>
              </a:rPr>
              <a:t>sms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2" name="Frame 11"/>
          <p:cNvSpPr/>
          <p:nvPr/>
        </p:nvSpPr>
        <p:spPr>
          <a:xfrm>
            <a:off x="5800847" y="3802520"/>
            <a:ext cx="1507457" cy="9361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3" name="Frame 12"/>
          <p:cNvSpPr/>
          <p:nvPr/>
        </p:nvSpPr>
        <p:spPr>
          <a:xfrm>
            <a:off x="3909839" y="4738624"/>
            <a:ext cx="1626443" cy="85820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8144" y="2564904"/>
            <a:ext cx="108954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مواقع الانترنت</a:t>
            </a:r>
            <a:endParaRPr lang="ar-SA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868143" y="3933056"/>
            <a:ext cx="130085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البريد الالكتروني</a:t>
            </a:r>
            <a:endParaRPr lang="ar-SA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23610" y="2708920"/>
            <a:ext cx="1279517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b="1" dirty="0" smtClean="0"/>
              <a:t>الكتب </a:t>
            </a:r>
          </a:p>
          <a:p>
            <a:r>
              <a:rPr lang="ar-SA" b="1" dirty="0" smtClean="0"/>
              <a:t>الالكترونية</a:t>
            </a:r>
            <a:endParaRPr lang="ar-SA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909839" y="4869160"/>
            <a:ext cx="145424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مواقع التواصل</a:t>
            </a:r>
            <a:endParaRPr lang="ar-SA" b="1" dirty="0"/>
          </a:p>
        </p:txBody>
      </p:sp>
      <p:cxnSp>
        <p:nvCxnSpPr>
          <p:cNvPr id="20" name="Straight Arrow Connector 19"/>
          <p:cNvCxnSpPr>
            <a:endCxn id="9" idx="1"/>
          </p:cNvCxnSpPr>
          <p:nvPr/>
        </p:nvCxnSpPr>
        <p:spPr>
          <a:xfrm>
            <a:off x="5536282" y="3000393"/>
            <a:ext cx="2645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536282" y="4069834"/>
            <a:ext cx="2645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3743908" y="3211235"/>
            <a:ext cx="1659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3743908" y="3933056"/>
            <a:ext cx="1659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7" idx="2"/>
          </p:cNvCxnSpPr>
          <p:nvPr/>
        </p:nvCxnSpPr>
        <p:spPr>
          <a:xfrm flipH="1">
            <a:off x="4723060" y="4069834"/>
            <a:ext cx="7045" cy="5833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9641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242048" cy="1872208"/>
          </a:xfrm>
        </p:spPr>
        <p:txBody>
          <a:bodyPr>
            <a:normAutofit/>
          </a:bodyPr>
          <a:lstStyle/>
          <a:p>
            <a:pPr algn="r"/>
            <a:r>
              <a:rPr lang="ar-SA" dirty="0" smtClean="0">
                <a:solidFill>
                  <a:srgbClr val="7030A0"/>
                </a:solidFill>
              </a:rPr>
              <a:t>التعامل مع المحتوى الالكتروني</a:t>
            </a:r>
            <a:r>
              <a:rPr lang="ar-SA" sz="3200" dirty="0" smtClean="0">
                <a:solidFill>
                  <a:schemeClr val="tx1"/>
                </a:solidFill>
              </a:rPr>
              <a:t/>
            </a:r>
            <a:br>
              <a:rPr lang="ar-SA" sz="3200" dirty="0" smtClean="0">
                <a:solidFill>
                  <a:schemeClr val="tx1"/>
                </a:solidFill>
              </a:rPr>
            </a:br>
            <a:r>
              <a:rPr lang="ar-SA" sz="3200" dirty="0" smtClean="0">
                <a:solidFill>
                  <a:schemeClr val="tx1"/>
                </a:solidFill>
              </a:rPr>
              <a:t>هناك جانبان:</a:t>
            </a:r>
            <a:r>
              <a:rPr lang="ar-SA" sz="3200" dirty="0" smtClean="0">
                <a:solidFill>
                  <a:schemeClr val="tx1"/>
                </a:solidFill>
              </a:rPr>
              <a:t/>
            </a:r>
            <a:br>
              <a:rPr lang="ar-SA" sz="3200" dirty="0" smtClean="0">
                <a:solidFill>
                  <a:schemeClr val="tx1"/>
                </a:solidFill>
              </a:rPr>
            </a:br>
            <a:endParaRPr lang="ar-SA" sz="32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38833" y="1772816"/>
            <a:ext cx="6513487" cy="3528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الجانب القيمي وله مجموعة من التوصيات</a:t>
            </a:r>
            <a:r>
              <a:rPr lang="ar-SA" dirty="0" smtClean="0"/>
              <a:t>:</a:t>
            </a:r>
          </a:p>
          <a:p>
            <a:r>
              <a:rPr lang="ar-SA" dirty="0" smtClean="0"/>
              <a:t>1-تأكد من صحة المعلومات وسلامة النصوص.</a:t>
            </a:r>
          </a:p>
          <a:p>
            <a:r>
              <a:rPr lang="ar-SA" dirty="0" smtClean="0"/>
              <a:t>2-اختر من الرسائل التي تقرأها الرسائل ذات الهدف</a:t>
            </a:r>
          </a:p>
          <a:p>
            <a:r>
              <a:rPr lang="ar-SA" dirty="0" smtClean="0"/>
              <a:t>3-لا تنقل المحتوى الذي يتعرض للآخرين ويتعدى على ذواتهم بالهمز واللمز.</a:t>
            </a:r>
          </a:p>
          <a:p>
            <a:r>
              <a:rPr lang="ar-SA" dirty="0" smtClean="0"/>
              <a:t>4-تكثر الشائعات ويتفنن الناس في بنائها, لذا لاتستعجل في نقلهاحتى تتأكد من صحتها مصدرها الذي نسبت اليه.</a:t>
            </a:r>
          </a:p>
          <a:p>
            <a:r>
              <a:rPr lang="ar-SA" dirty="0" smtClean="0"/>
              <a:t>5-أي معلومات متداولة تمس أمن الوطن واحذر أن تكون من عوامل الهدم وتنقلها بل ابلغ عنها المختصين.</a:t>
            </a:r>
          </a:p>
          <a:p>
            <a:r>
              <a:rPr lang="ar-SA" dirty="0" smtClean="0"/>
              <a:t>6-ماتنقله وتختاره يعبر عن شخصيتك,كالذي تكتبه فراجع نفسك كثيرا قبل ارسالها للآخرين.</a:t>
            </a: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Rounded Rectangle 3"/>
          <p:cNvSpPr/>
          <p:nvPr/>
        </p:nvSpPr>
        <p:spPr>
          <a:xfrm>
            <a:off x="938833" y="5445224"/>
            <a:ext cx="640871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الجانب الفني وله مجموعة من التوصيات</a:t>
            </a:r>
            <a:r>
              <a:rPr lang="ar-SA" dirty="0" smtClean="0"/>
              <a:t>:</a:t>
            </a:r>
          </a:p>
          <a:p>
            <a:r>
              <a:rPr lang="ar-SA" dirty="0" smtClean="0"/>
              <a:t>و تتلخص في التدريب على طريقة التعامل مع الصفحة الالكترونية من حيث استعراض الصفحات وتحريك الشاشة والتحكم في الخطوط و التنسيق ...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481478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توصيات للقراءة الالكترونية الفعالة: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استخدام طريقة عرض مناسبة.</a:t>
            </a:r>
          </a:p>
          <a:p>
            <a:r>
              <a:rPr lang="ar-SA" dirty="0" smtClean="0"/>
              <a:t>استخدام خط مناسب.</a:t>
            </a:r>
          </a:p>
          <a:p>
            <a:r>
              <a:rPr lang="ar-SA" dirty="0" smtClean="0"/>
              <a:t>استخدام القراءة التصفحية.</a:t>
            </a:r>
          </a:p>
          <a:p>
            <a:r>
              <a:rPr lang="ar-SA" dirty="0" smtClean="0"/>
              <a:t>في البريد الالكتروني افرز البريد مستخدماً عنوان الرسالة ، والكاتب .</a:t>
            </a:r>
          </a:p>
          <a:p>
            <a:r>
              <a:rPr lang="ar-SA" dirty="0" smtClean="0"/>
              <a:t>تعلم مصطلحات الانترنت واختصاراته.</a:t>
            </a:r>
          </a:p>
          <a:p>
            <a:r>
              <a:rPr lang="ar-SA" dirty="0" smtClean="0"/>
              <a:t>استخدام شاشة مناسبة.</a:t>
            </a:r>
          </a:p>
          <a:p>
            <a:r>
              <a:rPr lang="ar-SA" dirty="0" smtClean="0"/>
              <a:t>ابعاد النظر عن الشاشة كل 15دقيقة.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53684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4306887"/>
          </a:xfrm>
        </p:spPr>
        <p:txBody>
          <a:bodyPr/>
          <a:lstStyle/>
          <a:p>
            <a:pPr algn="ctr">
              <a:defRPr/>
            </a:pPr>
            <a:r>
              <a:rPr lang="ar-SA" dirty="0" smtClean="0">
                <a:solidFill>
                  <a:schemeClr val="tx1"/>
                </a:solidFill>
              </a:rPr>
              <a:t>تتقدم ثلاث طالبات لقراءة مقطع لزميلاتهن ثم تحدد الطالبات الألقاء الأفضل لايصال الفكرة من خلال توظيف الصوت.</a:t>
            </a:r>
            <a:br>
              <a:rPr lang="ar-SA" dirty="0" smtClean="0">
                <a:solidFill>
                  <a:schemeClr val="tx1"/>
                </a:solidFill>
              </a:rPr>
            </a:b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8268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685024"/>
          </a:xfrm>
        </p:spPr>
        <p:txBody>
          <a:bodyPr>
            <a:normAutofit/>
          </a:bodyPr>
          <a:lstStyle/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3384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69313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(</a:t>
            </a:r>
            <a:r>
              <a:rPr lang="ar-SA" dirty="0"/>
              <a:t>السماع, الأستماع والأنصات)</a:t>
            </a:r>
            <a:br>
              <a:rPr lang="ar-SA" dirty="0"/>
            </a:br>
            <a:r>
              <a:rPr lang="ar-SA" dirty="0"/>
              <a:t>برأيك هل هناك فرق بينها أم هي مجرد مرادفات لبعضها ؟ </a:t>
            </a:r>
            <a:r>
              <a:rPr lang="ar-SA" u="sng" dirty="0"/>
              <a:t>ناقشي مع زميلاتك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74910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42048" cy="2088232"/>
          </a:xfrm>
        </p:spPr>
        <p:txBody>
          <a:bodyPr>
            <a:normAutofit fontScale="90000"/>
          </a:bodyPr>
          <a:lstStyle/>
          <a:p>
            <a:pPr algn="r" fontAlgn="t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ماهو </a:t>
            </a:r>
            <a:r>
              <a:rPr lang="ar-SA" dirty="0"/>
              <a:t>الفرق بين السماع والأستماع </a:t>
            </a:r>
            <a:r>
              <a:rPr lang="ar-SA" dirty="0" smtClean="0"/>
              <a:t>والأنصات؟</a:t>
            </a:r>
            <a:br>
              <a:rPr lang="ar-SA" dirty="0" smtClean="0"/>
            </a:br>
            <a:r>
              <a:rPr lang="ar-SA" b="0" dirty="0"/>
              <a:t/>
            </a:r>
            <a:br>
              <a:rPr lang="ar-SA" b="0" dirty="0"/>
            </a:b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6778625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53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14348" y="1357298"/>
            <a:ext cx="71287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5400" b="1" dirty="0" smtClean="0">
                <a:solidFill>
                  <a:schemeClr val="bg2">
                    <a:lumMod val="5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الإنصات</a:t>
            </a:r>
            <a:r>
              <a:rPr lang="ar-SA" sz="3600" b="1" dirty="0" smtClean="0">
                <a:latin typeface="Simplified Arabic" pitchFamily="18" charset="-78"/>
                <a:cs typeface="Simplified Arabic" pitchFamily="18" charset="-78"/>
              </a:rPr>
              <a:t> </a:t>
            </a:r>
          </a:p>
          <a:p>
            <a:r>
              <a:rPr lang="ar-SA" sz="3600" dirty="0" smtClean="0">
                <a:latin typeface="Simplified Arabic" pitchFamily="18" charset="-78"/>
                <a:cs typeface="Simplified Arabic" pitchFamily="18" charset="-78"/>
              </a:rPr>
              <a:t>هو الاستماع للرسائل اللفظية والتنبه للتعبيرات اللغوية والحركات الجسدية، وإدراكها، وتفهمها والاستجابة لها .</a:t>
            </a:r>
          </a:p>
          <a:p>
            <a:endParaRPr lang="ar-SA" sz="3600" dirty="0" smtClean="0">
              <a:latin typeface="Simplified Arabic" pitchFamily="18" charset="-78"/>
              <a:cs typeface="Simplified Arabic" pitchFamily="18" charset="-78"/>
            </a:endParaRPr>
          </a:p>
          <a:p>
            <a:endParaRPr lang="ar-SA" sz="3600" dirty="0"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981168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من واقع تجربتك في الحياة: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هل تعتقدين بوجود </a:t>
            </a:r>
            <a:r>
              <a:rPr lang="ar-SA" dirty="0" smtClean="0"/>
              <a:t>مهارات </a:t>
            </a:r>
            <a:r>
              <a:rPr lang="ar-SA" dirty="0"/>
              <a:t>للأنصات؟ </a:t>
            </a:r>
            <a:br>
              <a:rPr lang="ar-SA" dirty="0"/>
            </a:br>
            <a:r>
              <a:rPr lang="ar-SA" dirty="0"/>
              <a:t>ناقشيها مع زميلاتك.</a:t>
            </a:r>
            <a:br>
              <a:rPr lang="ar-SA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23552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682987324"/>
              </p:ext>
            </p:extLst>
          </p:nvPr>
        </p:nvGraphicFramePr>
        <p:xfrm>
          <a:off x="899592" y="188640"/>
          <a:ext cx="727280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129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7239000" cy="5904656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ar-SA" sz="4400" dirty="0">
                <a:solidFill>
                  <a:schemeClr val="bg2">
                    <a:lumMod val="50000"/>
                  </a:schemeClr>
                </a:solidFill>
              </a:rPr>
              <a:t>شرح نموذج تطبيقي من سيرة الرسول صلى الله عليه وسلم  لمهارة الأنصات</a:t>
            </a:r>
            <a:br>
              <a:rPr lang="ar-SA" sz="4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ar-SA" sz="4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SA" sz="4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685024"/>
          </a:xfrm>
        </p:spPr>
        <p:txBody>
          <a:bodyPr>
            <a:normAutofit/>
          </a:bodyPr>
          <a:lstStyle/>
          <a:p>
            <a:pPr algn="ctr"/>
            <a:r>
              <a:rPr lang="ar-SA" sz="4800" dirty="0"/>
              <a:t>من خلال العرض </a:t>
            </a:r>
            <a:r>
              <a:rPr lang="ar-SA" sz="4800" dirty="0" smtClean="0"/>
              <a:t>السابق </a:t>
            </a:r>
            <a:r>
              <a:rPr lang="ar-SA" sz="4800" dirty="0"/>
              <a:t/>
            </a:r>
            <a:br>
              <a:rPr lang="ar-SA" sz="4800" dirty="0"/>
            </a:br>
            <a:r>
              <a:rPr lang="ar-SA" sz="4800" dirty="0"/>
              <a:t>هل تستطيعين استنتاج عوائق  عملية الانصات؟</a:t>
            </a:r>
          </a:p>
        </p:txBody>
      </p:sp>
    </p:spTree>
    <p:extLst>
      <p:ext uri="{BB962C8B-B14F-4D97-AF65-F5344CB8AC3E}">
        <p14:creationId xmlns:p14="http://schemas.microsoft.com/office/powerpoint/2010/main" val="21488777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B2DD17AFC1B7478A4B8147BFF72CF7" ma:contentTypeVersion="0" ma:contentTypeDescription="Create a new document." ma:contentTypeScope="" ma:versionID="1d274aa9582c7a901aadc10d17f7549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8B0118-A0D0-49D2-834C-F6F07D16F8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3CC4EC-7F7B-41EB-AAC7-1E899DAB76EB}">
  <ds:schemaRefs>
    <ds:schemaRef ds:uri="http://purl.org/dc/dcmitype/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511997E-1EEE-4C81-9242-DD428F2910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642</TotalTime>
  <Words>490</Words>
  <Application>Microsoft Office PowerPoint</Application>
  <PresentationFormat>On-screen Show (4:3)</PresentationFormat>
  <Paragraphs>98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وافر</vt:lpstr>
      <vt:lpstr>الوحدة الثالثة</vt:lpstr>
      <vt:lpstr>  أولاً:مهارات الانصات  أهمية الانصات: </vt:lpstr>
      <vt:lpstr>(السماع, الأستماع والأنصات) برأيك هل هناك فرق بينها أم هي مجرد مرادفات لبعضها ؟ ناقشي مع زميلاتك </vt:lpstr>
      <vt:lpstr> ماهو الفرق بين السماع والأستماع والأنصات؟  </vt:lpstr>
      <vt:lpstr>PowerPoint Presentation</vt:lpstr>
      <vt:lpstr>من واقع تجربتك في الحياة:  هل تعتقدين بوجود مهارات للأنصات؟  ناقشيها مع زميلاتك. </vt:lpstr>
      <vt:lpstr>PowerPoint Presentation</vt:lpstr>
      <vt:lpstr>  شرح نموذج تطبيقي من سيرة الرسول صلى الله عليه وسلم  لمهارة الأنصات     </vt:lpstr>
      <vt:lpstr>من خلال العرض السابق  هل تستطيعين استنتاج عوائق  عملية الانصات؟</vt:lpstr>
      <vt:lpstr>عوائق الانصات: </vt:lpstr>
      <vt:lpstr>ثانياً القراءة:</vt:lpstr>
      <vt:lpstr>مراحل القراءة:  1- مرور العين على النص المكتوب.  2-تفسير الكتابة.  3-استنتاج المعاني  </vt:lpstr>
      <vt:lpstr>سمات القراءة:  1-تتيح العناية بتحليل الرسالة.  2-مجردة من مؤثرات الصوت.  3-ثبات الرسالة.  4-تحتاج لتعلم.</vt:lpstr>
      <vt:lpstr>أساليب القراءة أولاً: وفقاً للهدف:</vt:lpstr>
      <vt:lpstr>إستراتيجية الخطوات الخمس (SQ3R) للقراءة الدراسية</vt:lpstr>
      <vt:lpstr>    ثانياً : وفقا لاستعمال الصوت:  </vt:lpstr>
      <vt:lpstr>    ثالثاً : وفقا لسرعة القراءة  </vt:lpstr>
      <vt:lpstr>العوامل المؤثرة على القراءة</vt:lpstr>
      <vt:lpstr>مشتتات الانتباه في القراءة:</vt:lpstr>
      <vt:lpstr>القراءة والمحتوى الالكتروني      </vt:lpstr>
      <vt:lpstr>التعامل مع المحتوى الالكتروني هناك جانبان: </vt:lpstr>
      <vt:lpstr>توصيات للقراءة الالكترونية الفعالة:</vt:lpstr>
      <vt:lpstr>تتقدم ثلاث طالبات لقراءة مقطع لزميلاتهن ثم تحدد الطالبات الألقاء الأفضل لايصال الفكرة من خلال توظيف الصوت.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help</cp:lastModifiedBy>
  <cp:revision>89</cp:revision>
  <cp:lastPrinted>2014-10-16T09:05:41Z</cp:lastPrinted>
  <dcterms:created xsi:type="dcterms:W3CDTF">2011-06-26T14:35:09Z</dcterms:created>
  <dcterms:modified xsi:type="dcterms:W3CDTF">2015-09-03T15:17:19Z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0x010100CAB2DD17AFC1B7478A4B8147BFF72CF7</vt:lpwstr>
  </property>
</Properties>
</file>