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5313F7-9BF6-4D1F-8141-BBD962696E54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060C465-D7FF-42A0-AE41-406D60FF0312}">
      <dgm:prSet phldrT="[نص]"/>
      <dgm:spPr/>
      <dgm:t>
        <a:bodyPr/>
        <a:lstStyle/>
        <a:p>
          <a:pPr rtl="1"/>
          <a:r>
            <a:rPr lang="ar-SA" dirty="0" smtClean="0"/>
            <a:t>السماع</a:t>
          </a:r>
          <a:endParaRPr lang="ar-SA" dirty="0"/>
        </a:p>
      </dgm:t>
    </dgm:pt>
    <dgm:pt modelId="{3D6B2F6C-B840-42D7-B7D3-C314727AE34D}" type="parTrans" cxnId="{8BAE67BF-F84B-4E9A-B527-BD3860A78DF0}">
      <dgm:prSet/>
      <dgm:spPr/>
      <dgm:t>
        <a:bodyPr/>
        <a:lstStyle/>
        <a:p>
          <a:pPr rtl="1"/>
          <a:endParaRPr lang="ar-SA"/>
        </a:p>
      </dgm:t>
    </dgm:pt>
    <dgm:pt modelId="{C27C8FE9-77B0-46B3-A6A4-ABFBD41B2336}" type="sibTrans" cxnId="{8BAE67BF-F84B-4E9A-B527-BD3860A78DF0}">
      <dgm:prSet/>
      <dgm:spPr/>
      <dgm:t>
        <a:bodyPr/>
        <a:lstStyle/>
        <a:p>
          <a:pPr rtl="1"/>
          <a:endParaRPr lang="ar-SA"/>
        </a:p>
      </dgm:t>
    </dgm:pt>
    <dgm:pt modelId="{48B8B2B8-76FB-40D9-B539-719AEBD6BFCA}">
      <dgm:prSet phldrT="[نص]" custT="1"/>
      <dgm:spPr/>
      <dgm:t>
        <a:bodyPr/>
        <a:lstStyle/>
        <a:p>
          <a:pPr rtl="1"/>
          <a:r>
            <a:rPr lang="ar-SA" sz="2400" dirty="0" smtClean="0"/>
            <a:t>وظيفة فسيولوجية يشمل استقبال الرسالة</a:t>
          </a:r>
          <a:endParaRPr lang="ar-SA" sz="2400" dirty="0"/>
        </a:p>
      </dgm:t>
    </dgm:pt>
    <dgm:pt modelId="{9437BE99-2658-46B1-A2F8-A57DEDF213B2}" type="parTrans" cxnId="{8274695B-8E5F-4C4A-9DD9-470B05EF391B}">
      <dgm:prSet/>
      <dgm:spPr/>
      <dgm:t>
        <a:bodyPr/>
        <a:lstStyle/>
        <a:p>
          <a:pPr rtl="1"/>
          <a:endParaRPr lang="ar-SA"/>
        </a:p>
      </dgm:t>
    </dgm:pt>
    <dgm:pt modelId="{4B865DA0-48AB-4EBE-AD2B-7CF30FD5FDB1}" type="sibTrans" cxnId="{8274695B-8E5F-4C4A-9DD9-470B05EF391B}">
      <dgm:prSet/>
      <dgm:spPr/>
      <dgm:t>
        <a:bodyPr/>
        <a:lstStyle/>
        <a:p>
          <a:pPr rtl="1"/>
          <a:endParaRPr lang="ar-SA"/>
        </a:p>
      </dgm:t>
    </dgm:pt>
    <dgm:pt modelId="{F4DEB5FA-AF65-41BD-B338-36F4F2188D72}">
      <dgm:prSet phldrT="[نص]" custT="1"/>
      <dgm:spPr/>
      <dgm:t>
        <a:bodyPr/>
        <a:lstStyle/>
        <a:p>
          <a:pPr rtl="1"/>
          <a:r>
            <a:rPr lang="ar-SA" sz="2400" dirty="0" smtClean="0"/>
            <a:t>الخطوة الاولى من خطوات الإنصات </a:t>
          </a:r>
          <a:endParaRPr lang="ar-SA" sz="2400" dirty="0"/>
        </a:p>
      </dgm:t>
    </dgm:pt>
    <dgm:pt modelId="{AA14CC64-FDF3-49C7-B2A5-E1A67FBDCFFD}" type="parTrans" cxnId="{C9DFB1B9-83FD-4156-B750-200CAA4F6CBD}">
      <dgm:prSet/>
      <dgm:spPr/>
      <dgm:t>
        <a:bodyPr/>
        <a:lstStyle/>
        <a:p>
          <a:pPr rtl="1"/>
          <a:endParaRPr lang="ar-SA"/>
        </a:p>
      </dgm:t>
    </dgm:pt>
    <dgm:pt modelId="{158DD7D3-A349-4B3B-8CCE-4A60AE891917}" type="sibTrans" cxnId="{C9DFB1B9-83FD-4156-B750-200CAA4F6CBD}">
      <dgm:prSet/>
      <dgm:spPr/>
      <dgm:t>
        <a:bodyPr/>
        <a:lstStyle/>
        <a:p>
          <a:pPr rtl="1"/>
          <a:endParaRPr lang="ar-SA"/>
        </a:p>
      </dgm:t>
    </dgm:pt>
    <dgm:pt modelId="{94A8AEA7-0D5C-4986-8F93-9547F233C812}">
      <dgm:prSet phldrT="[نص]"/>
      <dgm:spPr/>
      <dgm:t>
        <a:bodyPr/>
        <a:lstStyle/>
        <a:p>
          <a:pPr rtl="1"/>
          <a:r>
            <a:rPr lang="ar-SA" dirty="0" smtClean="0"/>
            <a:t>الإنصات</a:t>
          </a:r>
          <a:endParaRPr lang="ar-SA" dirty="0"/>
        </a:p>
      </dgm:t>
    </dgm:pt>
    <dgm:pt modelId="{ADDB513E-BFA1-4583-9CBE-BC5D166A1028}" type="parTrans" cxnId="{8E7E7442-9FFA-4ADF-B718-D3FC3E164C77}">
      <dgm:prSet/>
      <dgm:spPr/>
      <dgm:t>
        <a:bodyPr/>
        <a:lstStyle/>
        <a:p>
          <a:pPr rtl="1"/>
          <a:endParaRPr lang="ar-SA"/>
        </a:p>
      </dgm:t>
    </dgm:pt>
    <dgm:pt modelId="{85205BD2-DBB5-4880-B1D4-58AFC8247DD3}" type="sibTrans" cxnId="{8E7E7442-9FFA-4ADF-B718-D3FC3E164C77}">
      <dgm:prSet/>
      <dgm:spPr/>
      <dgm:t>
        <a:bodyPr/>
        <a:lstStyle/>
        <a:p>
          <a:pPr rtl="1"/>
          <a:endParaRPr lang="ar-SA"/>
        </a:p>
      </dgm:t>
    </dgm:pt>
    <dgm:pt modelId="{C0DAE737-302D-476C-9F88-84DADE7E375A}">
      <dgm:prSet phldrT="[نص]" custT="1"/>
      <dgm:spPr/>
      <dgm:t>
        <a:bodyPr/>
        <a:lstStyle/>
        <a:p>
          <a:pPr rtl="1"/>
          <a:r>
            <a:rPr lang="ar-SA" sz="2400" dirty="0" smtClean="0"/>
            <a:t>وظيفة عقلية تعني فهم الرسالة </a:t>
          </a:r>
          <a:endParaRPr lang="ar-SA" sz="2400" dirty="0"/>
        </a:p>
      </dgm:t>
    </dgm:pt>
    <dgm:pt modelId="{BC20AAB6-BCE6-4862-9122-F3E99C510391}" type="parTrans" cxnId="{8D3896B1-62B0-40F0-94E3-93FC93106643}">
      <dgm:prSet/>
      <dgm:spPr/>
      <dgm:t>
        <a:bodyPr/>
        <a:lstStyle/>
        <a:p>
          <a:pPr rtl="1"/>
          <a:endParaRPr lang="ar-SA"/>
        </a:p>
      </dgm:t>
    </dgm:pt>
    <dgm:pt modelId="{88A882E6-3A89-486E-A00D-C8F5EA980CF9}" type="sibTrans" cxnId="{8D3896B1-62B0-40F0-94E3-93FC93106643}">
      <dgm:prSet/>
      <dgm:spPr/>
      <dgm:t>
        <a:bodyPr/>
        <a:lstStyle/>
        <a:p>
          <a:pPr rtl="1"/>
          <a:endParaRPr lang="ar-SA"/>
        </a:p>
      </dgm:t>
    </dgm:pt>
    <dgm:pt modelId="{DE768DAD-0F81-412B-9FAE-70DBF243D1A8}">
      <dgm:prSet phldrT="[نص]" custT="1"/>
      <dgm:spPr/>
      <dgm:t>
        <a:bodyPr/>
        <a:lstStyle/>
        <a:p>
          <a:pPr rtl="1"/>
          <a:r>
            <a:rPr lang="ar-SA" sz="2400" dirty="0" smtClean="0"/>
            <a:t>عمل يتطلب إرادة وجهد و استجابة</a:t>
          </a:r>
          <a:endParaRPr lang="ar-SA" sz="2400" dirty="0"/>
        </a:p>
      </dgm:t>
    </dgm:pt>
    <dgm:pt modelId="{8B6B6C81-A613-499F-83F4-AE3858CA4584}" type="parTrans" cxnId="{B306C494-CD68-4B81-A8A5-6B9F7E0A41D7}">
      <dgm:prSet/>
      <dgm:spPr/>
      <dgm:t>
        <a:bodyPr/>
        <a:lstStyle/>
        <a:p>
          <a:pPr rtl="1"/>
          <a:endParaRPr lang="ar-SA"/>
        </a:p>
      </dgm:t>
    </dgm:pt>
    <dgm:pt modelId="{FDA38AA1-FBB1-44D3-952C-63BF5AF0BDCD}" type="sibTrans" cxnId="{B306C494-CD68-4B81-A8A5-6B9F7E0A41D7}">
      <dgm:prSet/>
      <dgm:spPr/>
      <dgm:t>
        <a:bodyPr/>
        <a:lstStyle/>
        <a:p>
          <a:pPr rtl="1"/>
          <a:endParaRPr lang="ar-SA"/>
        </a:p>
      </dgm:t>
    </dgm:pt>
    <dgm:pt modelId="{610EF46F-5F4F-4A06-AA3C-1B2F05546D74}">
      <dgm:prSet phldrT="[نص]" custT="1"/>
      <dgm:spPr/>
      <dgm:t>
        <a:bodyPr/>
        <a:lstStyle/>
        <a:p>
          <a:pPr rtl="1"/>
          <a:r>
            <a:rPr lang="ar-SA" sz="2400" dirty="0" smtClean="0"/>
            <a:t>لا يتطلب إرادة وجهد</a:t>
          </a:r>
          <a:endParaRPr lang="ar-SA" sz="2400" dirty="0"/>
        </a:p>
      </dgm:t>
    </dgm:pt>
    <dgm:pt modelId="{68CD20D9-8276-48FC-BD56-D1CC0CAE625F}" type="parTrans" cxnId="{927EE345-EB01-49AB-9426-3537641C6D9D}">
      <dgm:prSet/>
      <dgm:spPr/>
    </dgm:pt>
    <dgm:pt modelId="{1C760F93-7B42-48A8-844C-41EF024E9207}" type="sibTrans" cxnId="{927EE345-EB01-49AB-9426-3537641C6D9D}">
      <dgm:prSet/>
      <dgm:spPr/>
    </dgm:pt>
    <dgm:pt modelId="{BB1EBF9E-64EA-4C53-864A-7D1B36336874}">
      <dgm:prSet phldrT="[نص]" custT="1"/>
      <dgm:spPr/>
      <dgm:t>
        <a:bodyPr/>
        <a:lstStyle/>
        <a:p>
          <a:pPr rtl="1"/>
          <a:r>
            <a:rPr lang="ar-SA" sz="2400" dirty="0" smtClean="0"/>
            <a:t>لا يتطلب التنبه و التقويم </a:t>
          </a:r>
          <a:r>
            <a:rPr lang="ar-SA" sz="2400" dirty="0" err="1" smtClean="0"/>
            <a:t>للعبارات .</a:t>
          </a:r>
          <a:r>
            <a:rPr lang="ar-SA" sz="2400" dirty="0" smtClean="0"/>
            <a:t> </a:t>
          </a:r>
          <a:endParaRPr lang="ar-SA" sz="2400" dirty="0"/>
        </a:p>
      </dgm:t>
    </dgm:pt>
    <dgm:pt modelId="{5C866918-9DB3-48C1-9415-0995D5C3AA9F}" type="parTrans" cxnId="{34947859-175C-49A5-B4EC-A57570B3FC4F}">
      <dgm:prSet/>
      <dgm:spPr/>
    </dgm:pt>
    <dgm:pt modelId="{0662E45C-9BD5-4169-B2F5-FA9F8CDE686F}" type="sibTrans" cxnId="{34947859-175C-49A5-B4EC-A57570B3FC4F}">
      <dgm:prSet/>
      <dgm:spPr/>
    </dgm:pt>
    <dgm:pt modelId="{7B83C5EB-EE7F-4509-91D2-68733A628F70}">
      <dgm:prSet phldrT="[نص]" custT="1"/>
      <dgm:spPr/>
      <dgm:t>
        <a:bodyPr/>
        <a:lstStyle/>
        <a:p>
          <a:pPr rtl="1"/>
          <a:r>
            <a:rPr lang="ar-SA" sz="2400" dirty="0" smtClean="0"/>
            <a:t>يتطلب التنبه و التقويم للعبارات </a:t>
          </a:r>
          <a:endParaRPr lang="ar-SA" sz="2400" dirty="0"/>
        </a:p>
      </dgm:t>
    </dgm:pt>
    <dgm:pt modelId="{CDE91E5C-5DB4-4C6A-BF1F-5BC5D652FB09}" type="parTrans" cxnId="{8671E4A4-288A-4956-8F56-9E09154D21D2}">
      <dgm:prSet/>
      <dgm:spPr/>
    </dgm:pt>
    <dgm:pt modelId="{6C9E16D6-973B-46DB-B510-AC26AE83B5D5}" type="sibTrans" cxnId="{8671E4A4-288A-4956-8F56-9E09154D21D2}">
      <dgm:prSet/>
      <dgm:spPr/>
    </dgm:pt>
    <dgm:pt modelId="{98C4DFC1-A8EE-4ED8-AA35-ED37044A9B3B}">
      <dgm:prSet phldrT="[نص]" custT="1"/>
      <dgm:spPr/>
      <dgm:t>
        <a:bodyPr/>
        <a:lstStyle/>
        <a:p>
          <a:pPr rtl="1"/>
          <a:r>
            <a:rPr lang="ar-SA" sz="2400" dirty="0" smtClean="0"/>
            <a:t>يتطلب الانتباه للحركات و الإشارات </a:t>
          </a:r>
          <a:endParaRPr lang="ar-SA" sz="2400" dirty="0"/>
        </a:p>
      </dgm:t>
    </dgm:pt>
    <dgm:pt modelId="{9AA64D40-B692-4457-B1FC-327D2219BB5F}" type="parTrans" cxnId="{B4D283C2-C062-4EAA-B47A-2EE839D39D87}">
      <dgm:prSet/>
      <dgm:spPr/>
    </dgm:pt>
    <dgm:pt modelId="{C1326F7D-BEA1-4A2E-96C4-82884B1AD842}" type="sibTrans" cxnId="{B4D283C2-C062-4EAA-B47A-2EE839D39D87}">
      <dgm:prSet/>
      <dgm:spPr/>
    </dgm:pt>
    <dgm:pt modelId="{C0498AB7-3CE0-45D9-84AA-525A12369219}" type="pres">
      <dgm:prSet presAssocID="{6D5313F7-9BF6-4D1F-8141-BBD962696E5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107E2C7-AE0B-4CDC-B27B-B4917DE3D3B6}" type="pres">
      <dgm:prSet presAssocID="{4060C465-D7FF-42A0-AE41-406D60FF0312}" presName="linNode" presStyleCnt="0"/>
      <dgm:spPr/>
    </dgm:pt>
    <dgm:pt modelId="{0E9C1A84-11A6-472E-BA6A-CD7006936192}" type="pres">
      <dgm:prSet presAssocID="{4060C465-D7FF-42A0-AE41-406D60FF031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9076FA-A607-4CAF-908F-5CE15C07804F}" type="pres">
      <dgm:prSet presAssocID="{4060C465-D7FF-42A0-AE41-406D60FF031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3089C1-C02C-4012-9F8D-6ED5456EE000}" type="pres">
      <dgm:prSet presAssocID="{C27C8FE9-77B0-46B3-A6A4-ABFBD41B2336}" presName="spacing" presStyleCnt="0"/>
      <dgm:spPr/>
    </dgm:pt>
    <dgm:pt modelId="{A5FA4C32-97D8-43C5-9815-70481C8F76F5}" type="pres">
      <dgm:prSet presAssocID="{94A8AEA7-0D5C-4986-8F93-9547F233C812}" presName="linNode" presStyleCnt="0"/>
      <dgm:spPr/>
    </dgm:pt>
    <dgm:pt modelId="{83EC4B2E-38E6-4C3E-AC45-FF3155A61280}" type="pres">
      <dgm:prSet presAssocID="{94A8AEA7-0D5C-4986-8F93-9547F233C81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BC5920-4BCA-41E5-BDD7-568438E3740B}" type="pres">
      <dgm:prSet presAssocID="{94A8AEA7-0D5C-4986-8F93-9547F233C81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7E7442-9FFA-4ADF-B718-D3FC3E164C77}" srcId="{6D5313F7-9BF6-4D1F-8141-BBD962696E54}" destId="{94A8AEA7-0D5C-4986-8F93-9547F233C812}" srcOrd="1" destOrd="0" parTransId="{ADDB513E-BFA1-4583-9CBE-BC5D166A1028}" sibTransId="{85205BD2-DBB5-4880-B1D4-58AFC8247DD3}"/>
    <dgm:cxn modelId="{8BAE67BF-F84B-4E9A-B527-BD3860A78DF0}" srcId="{6D5313F7-9BF6-4D1F-8141-BBD962696E54}" destId="{4060C465-D7FF-42A0-AE41-406D60FF0312}" srcOrd="0" destOrd="0" parTransId="{3D6B2F6C-B840-42D7-B7D3-C314727AE34D}" sibTransId="{C27C8FE9-77B0-46B3-A6A4-ABFBD41B2336}"/>
    <dgm:cxn modelId="{B4D283C2-C062-4EAA-B47A-2EE839D39D87}" srcId="{94A8AEA7-0D5C-4986-8F93-9547F233C812}" destId="{98C4DFC1-A8EE-4ED8-AA35-ED37044A9B3B}" srcOrd="3" destOrd="0" parTransId="{9AA64D40-B692-4457-B1FC-327D2219BB5F}" sibTransId="{C1326F7D-BEA1-4A2E-96C4-82884B1AD842}"/>
    <dgm:cxn modelId="{722B3C97-2864-41D7-932D-39AC2970D304}" type="presOf" srcId="{BB1EBF9E-64EA-4C53-864A-7D1B36336874}" destId="{6F9076FA-A607-4CAF-908F-5CE15C07804F}" srcOrd="0" destOrd="3" presId="urn:microsoft.com/office/officeart/2005/8/layout/vList6"/>
    <dgm:cxn modelId="{06FCE46F-888A-4CFD-9E80-3FAA2E6E148E}" type="presOf" srcId="{DE768DAD-0F81-412B-9FAE-70DBF243D1A8}" destId="{E0BC5920-4BCA-41E5-BDD7-568438E3740B}" srcOrd="0" destOrd="1" presId="urn:microsoft.com/office/officeart/2005/8/layout/vList6"/>
    <dgm:cxn modelId="{7B735AD1-A7AF-4B3E-AB58-CC9542128198}" type="presOf" srcId="{48B8B2B8-76FB-40D9-B539-719AEBD6BFCA}" destId="{6F9076FA-A607-4CAF-908F-5CE15C07804F}" srcOrd="0" destOrd="0" presId="urn:microsoft.com/office/officeart/2005/8/layout/vList6"/>
    <dgm:cxn modelId="{927EE345-EB01-49AB-9426-3537641C6D9D}" srcId="{4060C465-D7FF-42A0-AE41-406D60FF0312}" destId="{610EF46F-5F4F-4A06-AA3C-1B2F05546D74}" srcOrd="2" destOrd="0" parTransId="{68CD20D9-8276-48FC-BD56-D1CC0CAE625F}" sibTransId="{1C760F93-7B42-48A8-844C-41EF024E9207}"/>
    <dgm:cxn modelId="{C9DFB1B9-83FD-4156-B750-200CAA4F6CBD}" srcId="{4060C465-D7FF-42A0-AE41-406D60FF0312}" destId="{F4DEB5FA-AF65-41BD-B338-36F4F2188D72}" srcOrd="1" destOrd="0" parTransId="{AA14CC64-FDF3-49C7-B2A5-E1A67FBDCFFD}" sibTransId="{158DD7D3-A349-4B3B-8CCE-4A60AE891917}"/>
    <dgm:cxn modelId="{0EF2E15A-049C-484F-9B88-26C9120DF020}" type="presOf" srcId="{94A8AEA7-0D5C-4986-8F93-9547F233C812}" destId="{83EC4B2E-38E6-4C3E-AC45-FF3155A61280}" srcOrd="0" destOrd="0" presId="urn:microsoft.com/office/officeart/2005/8/layout/vList6"/>
    <dgm:cxn modelId="{8671E4A4-288A-4956-8F56-9E09154D21D2}" srcId="{94A8AEA7-0D5C-4986-8F93-9547F233C812}" destId="{7B83C5EB-EE7F-4509-91D2-68733A628F70}" srcOrd="2" destOrd="0" parTransId="{CDE91E5C-5DB4-4C6A-BF1F-5BC5D652FB09}" sibTransId="{6C9E16D6-973B-46DB-B510-AC26AE83B5D5}"/>
    <dgm:cxn modelId="{A7EBA7C7-12AA-4064-986C-E6D672E7F2E8}" type="presOf" srcId="{F4DEB5FA-AF65-41BD-B338-36F4F2188D72}" destId="{6F9076FA-A607-4CAF-908F-5CE15C07804F}" srcOrd="0" destOrd="1" presId="urn:microsoft.com/office/officeart/2005/8/layout/vList6"/>
    <dgm:cxn modelId="{B306C494-CD68-4B81-A8A5-6B9F7E0A41D7}" srcId="{94A8AEA7-0D5C-4986-8F93-9547F233C812}" destId="{DE768DAD-0F81-412B-9FAE-70DBF243D1A8}" srcOrd="1" destOrd="0" parTransId="{8B6B6C81-A613-499F-83F4-AE3858CA4584}" sibTransId="{FDA38AA1-FBB1-44D3-952C-63BF5AF0BDCD}"/>
    <dgm:cxn modelId="{34947859-175C-49A5-B4EC-A57570B3FC4F}" srcId="{4060C465-D7FF-42A0-AE41-406D60FF0312}" destId="{BB1EBF9E-64EA-4C53-864A-7D1B36336874}" srcOrd="3" destOrd="0" parTransId="{5C866918-9DB3-48C1-9415-0995D5C3AA9F}" sibTransId="{0662E45C-9BD5-4169-B2F5-FA9F8CDE686F}"/>
    <dgm:cxn modelId="{F44EC17C-4EF2-437B-AC37-20719F54243C}" type="presOf" srcId="{6D5313F7-9BF6-4D1F-8141-BBD962696E54}" destId="{C0498AB7-3CE0-45D9-84AA-525A12369219}" srcOrd="0" destOrd="0" presId="urn:microsoft.com/office/officeart/2005/8/layout/vList6"/>
    <dgm:cxn modelId="{8274695B-8E5F-4C4A-9DD9-470B05EF391B}" srcId="{4060C465-D7FF-42A0-AE41-406D60FF0312}" destId="{48B8B2B8-76FB-40D9-B539-719AEBD6BFCA}" srcOrd="0" destOrd="0" parTransId="{9437BE99-2658-46B1-A2F8-A57DEDF213B2}" sibTransId="{4B865DA0-48AB-4EBE-AD2B-7CF30FD5FDB1}"/>
    <dgm:cxn modelId="{8D3896B1-62B0-40F0-94E3-93FC93106643}" srcId="{94A8AEA7-0D5C-4986-8F93-9547F233C812}" destId="{C0DAE737-302D-476C-9F88-84DADE7E375A}" srcOrd="0" destOrd="0" parTransId="{BC20AAB6-BCE6-4862-9122-F3E99C510391}" sibTransId="{88A882E6-3A89-486E-A00D-C8F5EA980CF9}"/>
    <dgm:cxn modelId="{10E703D5-D4BF-4160-B796-692234B35669}" type="presOf" srcId="{4060C465-D7FF-42A0-AE41-406D60FF0312}" destId="{0E9C1A84-11A6-472E-BA6A-CD7006936192}" srcOrd="0" destOrd="0" presId="urn:microsoft.com/office/officeart/2005/8/layout/vList6"/>
    <dgm:cxn modelId="{4EAB7F9C-49B3-4FF8-B88B-BB43E3CF25E8}" type="presOf" srcId="{7B83C5EB-EE7F-4509-91D2-68733A628F70}" destId="{E0BC5920-4BCA-41E5-BDD7-568438E3740B}" srcOrd="0" destOrd="2" presId="urn:microsoft.com/office/officeart/2005/8/layout/vList6"/>
    <dgm:cxn modelId="{7A2ABCDE-6A1B-4C96-A252-B90913A89114}" type="presOf" srcId="{610EF46F-5F4F-4A06-AA3C-1B2F05546D74}" destId="{6F9076FA-A607-4CAF-908F-5CE15C07804F}" srcOrd="0" destOrd="2" presId="urn:microsoft.com/office/officeart/2005/8/layout/vList6"/>
    <dgm:cxn modelId="{360C843D-C047-41F9-ABEF-E32D846CAEE0}" type="presOf" srcId="{C0DAE737-302D-476C-9F88-84DADE7E375A}" destId="{E0BC5920-4BCA-41E5-BDD7-568438E3740B}" srcOrd="0" destOrd="0" presId="urn:microsoft.com/office/officeart/2005/8/layout/vList6"/>
    <dgm:cxn modelId="{AD627506-3F9B-43DB-84A9-A9A92394E46B}" type="presOf" srcId="{98C4DFC1-A8EE-4ED8-AA35-ED37044A9B3B}" destId="{E0BC5920-4BCA-41E5-BDD7-568438E3740B}" srcOrd="0" destOrd="3" presId="urn:microsoft.com/office/officeart/2005/8/layout/vList6"/>
    <dgm:cxn modelId="{59F263E1-9F9F-4CC5-A908-311907D5B032}" type="presParOf" srcId="{C0498AB7-3CE0-45D9-84AA-525A12369219}" destId="{E107E2C7-AE0B-4CDC-B27B-B4917DE3D3B6}" srcOrd="0" destOrd="0" presId="urn:microsoft.com/office/officeart/2005/8/layout/vList6"/>
    <dgm:cxn modelId="{B80EB688-FB9A-47FB-8CB2-6F291457192F}" type="presParOf" srcId="{E107E2C7-AE0B-4CDC-B27B-B4917DE3D3B6}" destId="{0E9C1A84-11A6-472E-BA6A-CD7006936192}" srcOrd="0" destOrd="0" presId="urn:microsoft.com/office/officeart/2005/8/layout/vList6"/>
    <dgm:cxn modelId="{8BD38AD3-5BB2-4C50-B94C-A2326E3F99C0}" type="presParOf" srcId="{E107E2C7-AE0B-4CDC-B27B-B4917DE3D3B6}" destId="{6F9076FA-A607-4CAF-908F-5CE15C07804F}" srcOrd="1" destOrd="0" presId="urn:microsoft.com/office/officeart/2005/8/layout/vList6"/>
    <dgm:cxn modelId="{9B4C7EF7-959E-4033-8894-37CA0D6132B8}" type="presParOf" srcId="{C0498AB7-3CE0-45D9-84AA-525A12369219}" destId="{BF3089C1-C02C-4012-9F8D-6ED5456EE000}" srcOrd="1" destOrd="0" presId="urn:microsoft.com/office/officeart/2005/8/layout/vList6"/>
    <dgm:cxn modelId="{97B0215F-944C-45B4-8D2C-3046C7ECBB0A}" type="presParOf" srcId="{C0498AB7-3CE0-45D9-84AA-525A12369219}" destId="{A5FA4C32-97D8-43C5-9815-70481C8F76F5}" srcOrd="2" destOrd="0" presId="urn:microsoft.com/office/officeart/2005/8/layout/vList6"/>
    <dgm:cxn modelId="{F9B14F15-6EE1-497A-84DC-DE8FCB5FB5C1}" type="presParOf" srcId="{A5FA4C32-97D8-43C5-9815-70481C8F76F5}" destId="{83EC4B2E-38E6-4C3E-AC45-FF3155A61280}" srcOrd="0" destOrd="0" presId="urn:microsoft.com/office/officeart/2005/8/layout/vList6"/>
    <dgm:cxn modelId="{95E51A6F-47C4-40CF-8C23-4AE115BB2521}" type="presParOf" srcId="{A5FA4C32-97D8-43C5-9815-70481C8F76F5}" destId="{E0BC5920-4BCA-41E5-BDD7-568438E3740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E542BA-66F8-45A9-AE19-35E1F3E046C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15DB182-FA29-4C29-ADCD-73B81890C10C}">
      <dgm:prSet phldrT="[نص]" custT="1"/>
      <dgm:spPr/>
      <dgm:t>
        <a:bodyPr/>
        <a:lstStyle/>
        <a:p>
          <a:pPr rtl="1"/>
          <a:r>
            <a:rPr lang="ar-SA" sz="4200" dirty="0" smtClean="0"/>
            <a:t> </a:t>
          </a:r>
          <a:r>
            <a:rPr lang="ar-SA" sz="2400" dirty="0" smtClean="0"/>
            <a:t>1- التجاهل التام لما يقوله المتحدث </a:t>
          </a:r>
          <a:endParaRPr lang="ar-SA" sz="4200" dirty="0"/>
        </a:p>
      </dgm:t>
    </dgm:pt>
    <dgm:pt modelId="{9B7C3535-0EA9-433D-A9AF-1A4AC4ABEF86}" type="parTrans" cxnId="{31959EED-1ADC-4E3F-8AD9-C3D619C94B5A}">
      <dgm:prSet/>
      <dgm:spPr/>
      <dgm:t>
        <a:bodyPr/>
        <a:lstStyle/>
        <a:p>
          <a:pPr rtl="1"/>
          <a:endParaRPr lang="ar-SA"/>
        </a:p>
      </dgm:t>
    </dgm:pt>
    <dgm:pt modelId="{0369F9A9-47CD-4006-A3B0-31A1B5AAB45F}" type="sibTrans" cxnId="{31959EED-1ADC-4E3F-8AD9-C3D619C94B5A}">
      <dgm:prSet/>
      <dgm:spPr/>
      <dgm:t>
        <a:bodyPr/>
        <a:lstStyle/>
        <a:p>
          <a:pPr rtl="1"/>
          <a:endParaRPr lang="ar-SA"/>
        </a:p>
      </dgm:t>
    </dgm:pt>
    <dgm:pt modelId="{4FD33C4E-8FC3-4534-9621-49E2D9ABF560}">
      <dgm:prSet phldrT="[نص]" custT="1"/>
      <dgm:spPr/>
      <dgm:t>
        <a:bodyPr/>
        <a:lstStyle/>
        <a:p>
          <a:pPr rtl="1"/>
          <a:r>
            <a:rPr lang="ar-SA" sz="2400" dirty="0" smtClean="0"/>
            <a:t>2- التظاهر فقط بالإصغاء مع الايماء بالرأس  </a:t>
          </a:r>
          <a:endParaRPr lang="ar-SA" sz="2400" dirty="0"/>
        </a:p>
      </dgm:t>
    </dgm:pt>
    <dgm:pt modelId="{433A8535-179F-4A1E-94D6-5890E14331AD}" type="parTrans" cxnId="{77DBE3DF-9E16-420A-BE49-0B4FE62C44F9}">
      <dgm:prSet/>
      <dgm:spPr/>
      <dgm:t>
        <a:bodyPr/>
        <a:lstStyle/>
        <a:p>
          <a:pPr rtl="1"/>
          <a:endParaRPr lang="ar-SA"/>
        </a:p>
      </dgm:t>
    </dgm:pt>
    <dgm:pt modelId="{9D3F93BC-F478-415C-93A6-998E5FAE53A2}" type="sibTrans" cxnId="{77DBE3DF-9E16-420A-BE49-0B4FE62C44F9}">
      <dgm:prSet/>
      <dgm:spPr/>
      <dgm:t>
        <a:bodyPr/>
        <a:lstStyle/>
        <a:p>
          <a:pPr rtl="1"/>
          <a:endParaRPr lang="ar-SA"/>
        </a:p>
      </dgm:t>
    </dgm:pt>
    <dgm:pt modelId="{D9AFC8AD-4532-4BFB-B911-ABF7F1D48F66}">
      <dgm:prSet phldrT="[نص]" custT="1"/>
      <dgm:spPr/>
      <dgm:t>
        <a:bodyPr/>
        <a:lstStyle/>
        <a:p>
          <a:pPr rtl="1"/>
          <a:r>
            <a:rPr lang="ar-SA" sz="2400" dirty="0" smtClean="0"/>
            <a:t>3- الاستماع الشكلي فقط للكلمات دون فهم الموضوع </a:t>
          </a:r>
          <a:endParaRPr lang="ar-SA" sz="2400" dirty="0"/>
        </a:p>
      </dgm:t>
    </dgm:pt>
    <dgm:pt modelId="{1032DE7D-9243-440A-A2FF-67FE1B3811DC}" type="parTrans" cxnId="{994893B8-5D53-4E16-BFF7-B173B80394D8}">
      <dgm:prSet/>
      <dgm:spPr/>
      <dgm:t>
        <a:bodyPr/>
        <a:lstStyle/>
        <a:p>
          <a:pPr rtl="1"/>
          <a:endParaRPr lang="ar-SA"/>
        </a:p>
      </dgm:t>
    </dgm:pt>
    <dgm:pt modelId="{B2FA7B89-A32D-4E6B-89F4-E78246B64046}" type="sibTrans" cxnId="{994893B8-5D53-4E16-BFF7-B173B80394D8}">
      <dgm:prSet/>
      <dgm:spPr/>
      <dgm:t>
        <a:bodyPr/>
        <a:lstStyle/>
        <a:p>
          <a:pPr rtl="1"/>
          <a:endParaRPr lang="ar-SA"/>
        </a:p>
      </dgm:t>
    </dgm:pt>
    <dgm:pt modelId="{140F4B67-B703-4769-9FFB-245866C6EBD6}" type="pres">
      <dgm:prSet presAssocID="{47E542BA-66F8-45A9-AE19-35E1F3E046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DD94104-009C-47AB-B077-A38C78DADDA2}" type="pres">
      <dgm:prSet presAssocID="{47E542BA-66F8-45A9-AE19-35E1F3E046C8}" presName="dummyMaxCanvas" presStyleCnt="0">
        <dgm:presLayoutVars/>
      </dgm:prSet>
      <dgm:spPr/>
    </dgm:pt>
    <dgm:pt modelId="{132F900A-31FD-49B2-A8A1-2A58376E28A9}" type="pres">
      <dgm:prSet presAssocID="{47E542BA-66F8-45A9-AE19-35E1F3E046C8}" presName="ThreeNodes_1" presStyleLbl="node1" presStyleIdx="0" presStyleCnt="3" custScaleX="109469" custScaleY="1128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3D15F5-04FE-4337-9A2E-825C6B47C7F9}" type="pres">
      <dgm:prSet presAssocID="{47E542BA-66F8-45A9-AE19-35E1F3E046C8}" presName="ThreeNodes_2" presStyleLbl="node1" presStyleIdx="1" presStyleCnt="3" custScaleX="112913" custLinFactNeighborX="-179" custLinFactNeighborY="48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3A7957-4AF7-4E59-BAE9-A865C27E239C}" type="pres">
      <dgm:prSet presAssocID="{47E542BA-66F8-45A9-AE19-35E1F3E046C8}" presName="ThreeNodes_3" presStyleLbl="node1" presStyleIdx="2" presStyleCnt="3" custScaleX="1124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2414E9-F52A-4BE8-987D-5326782FC876}" type="pres">
      <dgm:prSet presAssocID="{47E542BA-66F8-45A9-AE19-35E1F3E046C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2E65A5-327E-4BAB-BEA9-13686EF6E4EA}" type="pres">
      <dgm:prSet presAssocID="{47E542BA-66F8-45A9-AE19-35E1F3E046C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039D83-5D0E-49BD-A99A-98947649E42A}" type="pres">
      <dgm:prSet presAssocID="{47E542BA-66F8-45A9-AE19-35E1F3E046C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0296E1-D22C-4C53-B9D2-792D6BBA4E62}" type="pres">
      <dgm:prSet presAssocID="{47E542BA-66F8-45A9-AE19-35E1F3E046C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615455-EA12-40A1-852E-A144B8BBAD1F}" type="pres">
      <dgm:prSet presAssocID="{47E542BA-66F8-45A9-AE19-35E1F3E046C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F63094-2FD1-4A77-8379-CEF7528166C8}" type="presOf" srcId="{D9AFC8AD-4532-4BFB-B911-ABF7F1D48F66}" destId="{C7615455-EA12-40A1-852E-A144B8BBAD1F}" srcOrd="1" destOrd="0" presId="urn:microsoft.com/office/officeart/2005/8/layout/vProcess5"/>
    <dgm:cxn modelId="{35626B2D-4907-4533-A7ED-34E106EC3DD6}" type="presOf" srcId="{0369F9A9-47CD-4006-A3B0-31A1B5AAB45F}" destId="{6B2414E9-F52A-4BE8-987D-5326782FC876}" srcOrd="0" destOrd="0" presId="urn:microsoft.com/office/officeart/2005/8/layout/vProcess5"/>
    <dgm:cxn modelId="{95E7E017-F0C4-4AF7-B624-ECF3AEEE9EF2}" type="presOf" srcId="{9D3F93BC-F478-415C-93A6-998E5FAE53A2}" destId="{AD2E65A5-327E-4BAB-BEA9-13686EF6E4EA}" srcOrd="0" destOrd="0" presId="urn:microsoft.com/office/officeart/2005/8/layout/vProcess5"/>
    <dgm:cxn modelId="{CF49C85B-1088-4F2B-B854-10AA275490A3}" type="presOf" srcId="{E15DB182-FA29-4C29-ADCD-73B81890C10C}" destId="{132F900A-31FD-49B2-A8A1-2A58376E28A9}" srcOrd="0" destOrd="0" presId="urn:microsoft.com/office/officeart/2005/8/layout/vProcess5"/>
    <dgm:cxn modelId="{845D51F7-5708-4746-BF37-3C96B8529170}" type="presOf" srcId="{47E542BA-66F8-45A9-AE19-35E1F3E046C8}" destId="{140F4B67-B703-4769-9FFB-245866C6EBD6}" srcOrd="0" destOrd="0" presId="urn:microsoft.com/office/officeart/2005/8/layout/vProcess5"/>
    <dgm:cxn modelId="{77DBE3DF-9E16-420A-BE49-0B4FE62C44F9}" srcId="{47E542BA-66F8-45A9-AE19-35E1F3E046C8}" destId="{4FD33C4E-8FC3-4534-9621-49E2D9ABF560}" srcOrd="1" destOrd="0" parTransId="{433A8535-179F-4A1E-94D6-5890E14331AD}" sibTransId="{9D3F93BC-F478-415C-93A6-998E5FAE53A2}"/>
    <dgm:cxn modelId="{31959EED-1ADC-4E3F-8AD9-C3D619C94B5A}" srcId="{47E542BA-66F8-45A9-AE19-35E1F3E046C8}" destId="{E15DB182-FA29-4C29-ADCD-73B81890C10C}" srcOrd="0" destOrd="0" parTransId="{9B7C3535-0EA9-433D-A9AF-1A4AC4ABEF86}" sibTransId="{0369F9A9-47CD-4006-A3B0-31A1B5AAB45F}"/>
    <dgm:cxn modelId="{6209C6D7-BC6F-4233-9BB6-053D67E66696}" type="presOf" srcId="{4FD33C4E-8FC3-4534-9621-49E2D9ABF560}" destId="{810296E1-D22C-4C53-B9D2-792D6BBA4E62}" srcOrd="1" destOrd="0" presId="urn:microsoft.com/office/officeart/2005/8/layout/vProcess5"/>
    <dgm:cxn modelId="{190D6953-8B28-4CB8-96AF-F72B21C795F2}" type="presOf" srcId="{E15DB182-FA29-4C29-ADCD-73B81890C10C}" destId="{07039D83-5D0E-49BD-A99A-98947649E42A}" srcOrd="1" destOrd="0" presId="urn:microsoft.com/office/officeart/2005/8/layout/vProcess5"/>
    <dgm:cxn modelId="{9868A883-E0A9-4338-8630-047C962697C9}" type="presOf" srcId="{D9AFC8AD-4532-4BFB-B911-ABF7F1D48F66}" destId="{0D3A7957-4AF7-4E59-BAE9-A865C27E239C}" srcOrd="0" destOrd="0" presId="urn:microsoft.com/office/officeart/2005/8/layout/vProcess5"/>
    <dgm:cxn modelId="{82F7E902-2F5A-4E45-8923-290008F71B16}" type="presOf" srcId="{4FD33C4E-8FC3-4534-9621-49E2D9ABF560}" destId="{B03D15F5-04FE-4337-9A2E-825C6B47C7F9}" srcOrd="0" destOrd="0" presId="urn:microsoft.com/office/officeart/2005/8/layout/vProcess5"/>
    <dgm:cxn modelId="{994893B8-5D53-4E16-BFF7-B173B80394D8}" srcId="{47E542BA-66F8-45A9-AE19-35E1F3E046C8}" destId="{D9AFC8AD-4532-4BFB-B911-ABF7F1D48F66}" srcOrd="2" destOrd="0" parTransId="{1032DE7D-9243-440A-A2FF-67FE1B3811DC}" sibTransId="{B2FA7B89-A32D-4E6B-89F4-E78246B64046}"/>
    <dgm:cxn modelId="{72EF2B0F-4FE5-48BD-B0E8-FA4AA70EEA45}" type="presParOf" srcId="{140F4B67-B703-4769-9FFB-245866C6EBD6}" destId="{EDD94104-009C-47AB-B077-A38C78DADDA2}" srcOrd="0" destOrd="0" presId="urn:microsoft.com/office/officeart/2005/8/layout/vProcess5"/>
    <dgm:cxn modelId="{96D44B45-243C-4098-A0D9-0D0EB1988087}" type="presParOf" srcId="{140F4B67-B703-4769-9FFB-245866C6EBD6}" destId="{132F900A-31FD-49B2-A8A1-2A58376E28A9}" srcOrd="1" destOrd="0" presId="urn:microsoft.com/office/officeart/2005/8/layout/vProcess5"/>
    <dgm:cxn modelId="{BAB9BCC0-1703-48C5-8983-6A280086CEA6}" type="presParOf" srcId="{140F4B67-B703-4769-9FFB-245866C6EBD6}" destId="{B03D15F5-04FE-4337-9A2E-825C6B47C7F9}" srcOrd="2" destOrd="0" presId="urn:microsoft.com/office/officeart/2005/8/layout/vProcess5"/>
    <dgm:cxn modelId="{9A34269B-1618-465D-AFBF-466797586693}" type="presParOf" srcId="{140F4B67-B703-4769-9FFB-245866C6EBD6}" destId="{0D3A7957-4AF7-4E59-BAE9-A865C27E239C}" srcOrd="3" destOrd="0" presId="urn:microsoft.com/office/officeart/2005/8/layout/vProcess5"/>
    <dgm:cxn modelId="{5375A9CD-7CF2-477C-B00B-427BE34A1FF9}" type="presParOf" srcId="{140F4B67-B703-4769-9FFB-245866C6EBD6}" destId="{6B2414E9-F52A-4BE8-987D-5326782FC876}" srcOrd="4" destOrd="0" presId="urn:microsoft.com/office/officeart/2005/8/layout/vProcess5"/>
    <dgm:cxn modelId="{EBE18090-F86A-4ACD-A852-23E211132081}" type="presParOf" srcId="{140F4B67-B703-4769-9FFB-245866C6EBD6}" destId="{AD2E65A5-327E-4BAB-BEA9-13686EF6E4EA}" srcOrd="5" destOrd="0" presId="urn:microsoft.com/office/officeart/2005/8/layout/vProcess5"/>
    <dgm:cxn modelId="{E6940D67-0CD4-4A4B-999E-07AD79B46C5B}" type="presParOf" srcId="{140F4B67-B703-4769-9FFB-245866C6EBD6}" destId="{07039D83-5D0E-49BD-A99A-98947649E42A}" srcOrd="6" destOrd="0" presId="urn:microsoft.com/office/officeart/2005/8/layout/vProcess5"/>
    <dgm:cxn modelId="{8B351CC0-3F0B-4C0E-AF68-650B4885FB51}" type="presParOf" srcId="{140F4B67-B703-4769-9FFB-245866C6EBD6}" destId="{810296E1-D22C-4C53-B9D2-792D6BBA4E62}" srcOrd="7" destOrd="0" presId="urn:microsoft.com/office/officeart/2005/8/layout/vProcess5"/>
    <dgm:cxn modelId="{E1E93096-9DC8-4887-A79B-B27218BD500E}" type="presParOf" srcId="{140F4B67-B703-4769-9FFB-245866C6EBD6}" destId="{C7615455-EA12-40A1-852E-A144B8BBAD1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8BC287-1177-49AA-8E2E-73AF6AC0050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1588A9A-71B1-4B1A-9EFF-3FA24C244FF8}">
      <dgm:prSet phldrT="[نص]" custT="1"/>
      <dgm:spPr/>
      <dgm:t>
        <a:bodyPr/>
        <a:lstStyle/>
        <a:p>
          <a:pPr rtl="1"/>
          <a:r>
            <a:rPr lang="ar-SA" sz="2400" dirty="0" smtClean="0"/>
            <a:t>4- الاستماع الانتقائي بأن تنتقي من الحديث اجزاء تهمك وتهمل </a:t>
          </a:r>
          <a:r>
            <a:rPr lang="ar-SA" sz="2400" dirty="0" err="1" smtClean="0"/>
            <a:t>ماعداها</a:t>
          </a:r>
          <a:endParaRPr lang="ar-SA" sz="2400" dirty="0"/>
        </a:p>
      </dgm:t>
    </dgm:pt>
    <dgm:pt modelId="{CDFFADEB-7EC8-4F03-B951-E1860F054E23}" type="parTrans" cxnId="{A98DA8F8-8ECD-464D-A33A-AB60AAD97D55}">
      <dgm:prSet/>
      <dgm:spPr/>
      <dgm:t>
        <a:bodyPr/>
        <a:lstStyle/>
        <a:p>
          <a:pPr rtl="1"/>
          <a:endParaRPr lang="ar-SA"/>
        </a:p>
      </dgm:t>
    </dgm:pt>
    <dgm:pt modelId="{FD1F32AA-5D2B-4C3B-B9F3-71A49A6C7EB6}" type="sibTrans" cxnId="{A98DA8F8-8ECD-464D-A33A-AB60AAD97D55}">
      <dgm:prSet/>
      <dgm:spPr/>
      <dgm:t>
        <a:bodyPr/>
        <a:lstStyle/>
        <a:p>
          <a:pPr rtl="1"/>
          <a:endParaRPr lang="ar-SA"/>
        </a:p>
      </dgm:t>
    </dgm:pt>
    <dgm:pt modelId="{3AB71716-0BA4-4937-BCDD-B8FC9CF60BE6}">
      <dgm:prSet phldrT="[نص]" custT="1"/>
      <dgm:spPr/>
      <dgm:t>
        <a:bodyPr/>
        <a:lstStyle/>
        <a:p>
          <a:pPr rtl="1"/>
          <a:r>
            <a:rPr lang="ar-SA" sz="2400" dirty="0" smtClean="0"/>
            <a:t>5- الاستماع المتفهم بما يقوله المتحدث </a:t>
          </a:r>
          <a:r>
            <a:rPr lang="ar-SA" sz="2400" dirty="0" err="1" smtClean="0"/>
            <a:t>للإستفاده</a:t>
          </a:r>
          <a:r>
            <a:rPr lang="ar-SA" sz="2400" dirty="0" smtClean="0"/>
            <a:t> منه</a:t>
          </a:r>
          <a:endParaRPr lang="ar-SA" sz="2400" dirty="0"/>
        </a:p>
      </dgm:t>
    </dgm:pt>
    <dgm:pt modelId="{478B5C19-494F-452C-B80A-EA50207C5527}" type="parTrans" cxnId="{1ABCFC2C-F484-4037-8E9F-D13602A46CC4}">
      <dgm:prSet/>
      <dgm:spPr/>
      <dgm:t>
        <a:bodyPr/>
        <a:lstStyle/>
        <a:p>
          <a:pPr rtl="1"/>
          <a:endParaRPr lang="ar-SA"/>
        </a:p>
      </dgm:t>
    </dgm:pt>
    <dgm:pt modelId="{E5EDD6B8-B302-4D5B-9224-1570243A6B54}" type="sibTrans" cxnId="{1ABCFC2C-F484-4037-8E9F-D13602A46CC4}">
      <dgm:prSet/>
      <dgm:spPr/>
      <dgm:t>
        <a:bodyPr/>
        <a:lstStyle/>
        <a:p>
          <a:pPr rtl="1"/>
          <a:endParaRPr lang="ar-SA"/>
        </a:p>
      </dgm:t>
    </dgm:pt>
    <dgm:pt modelId="{AD676FC5-CCB9-4388-AC91-AC4D8CCAE45C}">
      <dgm:prSet phldrT="[نص]" custT="1"/>
      <dgm:spPr/>
      <dgm:t>
        <a:bodyPr/>
        <a:lstStyle/>
        <a:p>
          <a:pPr rtl="1"/>
          <a:r>
            <a:rPr lang="ar-SA" sz="2400" dirty="0" smtClean="0"/>
            <a:t>6- الاستماع المتعاطف ان تستمع للمتحدث وتتعاطف معه لمحبته او لقربة </a:t>
          </a:r>
          <a:endParaRPr lang="ar-SA" sz="2400" dirty="0"/>
        </a:p>
      </dgm:t>
    </dgm:pt>
    <dgm:pt modelId="{CD742739-C809-47B4-B14D-41A46E3AA1DE}" type="parTrans" cxnId="{44844E5F-BEEA-403E-88A9-AB247DB98BCD}">
      <dgm:prSet/>
      <dgm:spPr/>
      <dgm:t>
        <a:bodyPr/>
        <a:lstStyle/>
        <a:p>
          <a:pPr rtl="1"/>
          <a:endParaRPr lang="ar-SA"/>
        </a:p>
      </dgm:t>
    </dgm:pt>
    <dgm:pt modelId="{3D88E82C-4C32-413F-A7D9-9C97E5F235B5}" type="sibTrans" cxnId="{44844E5F-BEEA-403E-88A9-AB247DB98BCD}">
      <dgm:prSet/>
      <dgm:spPr/>
      <dgm:t>
        <a:bodyPr/>
        <a:lstStyle/>
        <a:p>
          <a:pPr rtl="1"/>
          <a:endParaRPr lang="ar-SA"/>
        </a:p>
      </dgm:t>
    </dgm:pt>
    <dgm:pt modelId="{66E7F34C-E8BD-4B17-94D6-54C92318CF9A}" type="pres">
      <dgm:prSet presAssocID="{948BC287-1177-49AA-8E2E-73AF6AC0050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933BD27-6C69-497A-B77A-7B0BDE383679}" type="pres">
      <dgm:prSet presAssocID="{948BC287-1177-49AA-8E2E-73AF6AC00504}" presName="dummyMaxCanvas" presStyleCnt="0">
        <dgm:presLayoutVars/>
      </dgm:prSet>
      <dgm:spPr/>
    </dgm:pt>
    <dgm:pt modelId="{0350EE43-170A-4A2B-AAA7-766C3927EDB0}" type="pres">
      <dgm:prSet presAssocID="{948BC287-1177-49AA-8E2E-73AF6AC00504}" presName="ThreeNodes_1" presStyleLbl="node1" presStyleIdx="0" presStyleCnt="3" custScaleX="1176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BEB966-5965-4CA7-8FB5-515A95D59543}" type="pres">
      <dgm:prSet presAssocID="{948BC287-1177-49AA-8E2E-73AF6AC00504}" presName="ThreeNodes_2" presStyleLbl="node1" presStyleIdx="1" presStyleCnt="3" custScaleX="1176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2ED77A-FC54-4439-A2A3-7140603E4261}" type="pres">
      <dgm:prSet presAssocID="{948BC287-1177-49AA-8E2E-73AF6AC00504}" presName="ThreeNodes_3" presStyleLbl="node1" presStyleIdx="2" presStyleCnt="3" custScaleX="1176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FC2417-FA35-430D-8EAA-8DE77DE7737F}" type="pres">
      <dgm:prSet presAssocID="{948BC287-1177-49AA-8E2E-73AF6AC0050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CF3C61-557C-4D95-805A-1A82A44231E3}" type="pres">
      <dgm:prSet presAssocID="{948BC287-1177-49AA-8E2E-73AF6AC0050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D2E5AC-86A6-4F5B-8DD2-6A70E5D4D122}" type="pres">
      <dgm:prSet presAssocID="{948BC287-1177-49AA-8E2E-73AF6AC0050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C1BB26-6BDE-4D05-9D47-80D1874FC8C1}" type="pres">
      <dgm:prSet presAssocID="{948BC287-1177-49AA-8E2E-73AF6AC0050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D4594D-D8CF-4622-BD99-38A3B3645298}" type="pres">
      <dgm:prSet presAssocID="{948BC287-1177-49AA-8E2E-73AF6AC0050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65E8BE0-717E-4228-80FC-FFA5DCF8A563}" type="presOf" srcId="{3AB71716-0BA4-4937-BCDD-B8FC9CF60BE6}" destId="{FFC1BB26-6BDE-4D05-9D47-80D1874FC8C1}" srcOrd="1" destOrd="0" presId="urn:microsoft.com/office/officeart/2005/8/layout/vProcess5"/>
    <dgm:cxn modelId="{527E1B2E-84C1-4A5C-A00D-EA0AF8BBD7F9}" type="presOf" srcId="{AD676FC5-CCB9-4388-AC91-AC4D8CCAE45C}" destId="{A3D4594D-D8CF-4622-BD99-38A3B3645298}" srcOrd="1" destOrd="0" presId="urn:microsoft.com/office/officeart/2005/8/layout/vProcess5"/>
    <dgm:cxn modelId="{A98DA8F8-8ECD-464D-A33A-AB60AAD97D55}" srcId="{948BC287-1177-49AA-8E2E-73AF6AC00504}" destId="{31588A9A-71B1-4B1A-9EFF-3FA24C244FF8}" srcOrd="0" destOrd="0" parTransId="{CDFFADEB-7EC8-4F03-B951-E1860F054E23}" sibTransId="{FD1F32AA-5D2B-4C3B-B9F3-71A49A6C7EB6}"/>
    <dgm:cxn modelId="{4847F238-DF93-48D9-8D85-2FC8FE6056EA}" type="presOf" srcId="{31588A9A-71B1-4B1A-9EFF-3FA24C244FF8}" destId="{C8D2E5AC-86A6-4F5B-8DD2-6A70E5D4D122}" srcOrd="1" destOrd="0" presId="urn:microsoft.com/office/officeart/2005/8/layout/vProcess5"/>
    <dgm:cxn modelId="{B46AE32F-6636-442B-AEE8-7BD3BBC66C7D}" type="presOf" srcId="{AD676FC5-CCB9-4388-AC91-AC4D8CCAE45C}" destId="{282ED77A-FC54-4439-A2A3-7140603E4261}" srcOrd="0" destOrd="0" presId="urn:microsoft.com/office/officeart/2005/8/layout/vProcess5"/>
    <dgm:cxn modelId="{E8D1FA3E-E394-43C3-9BF4-5427DD1D2F2C}" type="presOf" srcId="{E5EDD6B8-B302-4D5B-9224-1570243A6B54}" destId="{D9CF3C61-557C-4D95-805A-1A82A44231E3}" srcOrd="0" destOrd="0" presId="urn:microsoft.com/office/officeart/2005/8/layout/vProcess5"/>
    <dgm:cxn modelId="{A860D728-424F-438B-8F8F-2D67B1A1B38C}" type="presOf" srcId="{31588A9A-71B1-4B1A-9EFF-3FA24C244FF8}" destId="{0350EE43-170A-4A2B-AAA7-766C3927EDB0}" srcOrd="0" destOrd="0" presId="urn:microsoft.com/office/officeart/2005/8/layout/vProcess5"/>
    <dgm:cxn modelId="{98B6AA85-E8D9-4FAF-847A-D0E537186AE1}" type="presOf" srcId="{FD1F32AA-5D2B-4C3B-B9F3-71A49A6C7EB6}" destId="{AFFC2417-FA35-430D-8EAA-8DE77DE7737F}" srcOrd="0" destOrd="0" presId="urn:microsoft.com/office/officeart/2005/8/layout/vProcess5"/>
    <dgm:cxn modelId="{372586FF-815C-495D-ADE0-BBF3842EC5ED}" type="presOf" srcId="{948BC287-1177-49AA-8E2E-73AF6AC00504}" destId="{66E7F34C-E8BD-4B17-94D6-54C92318CF9A}" srcOrd="0" destOrd="0" presId="urn:microsoft.com/office/officeart/2005/8/layout/vProcess5"/>
    <dgm:cxn modelId="{42722EDD-19F3-47CC-BAE7-93D6B965ADCD}" type="presOf" srcId="{3AB71716-0BA4-4937-BCDD-B8FC9CF60BE6}" destId="{20BEB966-5965-4CA7-8FB5-515A95D59543}" srcOrd="0" destOrd="0" presId="urn:microsoft.com/office/officeart/2005/8/layout/vProcess5"/>
    <dgm:cxn modelId="{44844E5F-BEEA-403E-88A9-AB247DB98BCD}" srcId="{948BC287-1177-49AA-8E2E-73AF6AC00504}" destId="{AD676FC5-CCB9-4388-AC91-AC4D8CCAE45C}" srcOrd="2" destOrd="0" parTransId="{CD742739-C809-47B4-B14D-41A46E3AA1DE}" sibTransId="{3D88E82C-4C32-413F-A7D9-9C97E5F235B5}"/>
    <dgm:cxn modelId="{1ABCFC2C-F484-4037-8E9F-D13602A46CC4}" srcId="{948BC287-1177-49AA-8E2E-73AF6AC00504}" destId="{3AB71716-0BA4-4937-BCDD-B8FC9CF60BE6}" srcOrd="1" destOrd="0" parTransId="{478B5C19-494F-452C-B80A-EA50207C5527}" sibTransId="{E5EDD6B8-B302-4D5B-9224-1570243A6B54}"/>
    <dgm:cxn modelId="{4938802C-7DF8-4035-84B4-964824D8CBCD}" type="presParOf" srcId="{66E7F34C-E8BD-4B17-94D6-54C92318CF9A}" destId="{C933BD27-6C69-497A-B77A-7B0BDE383679}" srcOrd="0" destOrd="0" presId="urn:microsoft.com/office/officeart/2005/8/layout/vProcess5"/>
    <dgm:cxn modelId="{96E645E2-2331-4CBB-8D19-FA1820B60F09}" type="presParOf" srcId="{66E7F34C-E8BD-4B17-94D6-54C92318CF9A}" destId="{0350EE43-170A-4A2B-AAA7-766C3927EDB0}" srcOrd="1" destOrd="0" presId="urn:microsoft.com/office/officeart/2005/8/layout/vProcess5"/>
    <dgm:cxn modelId="{5A60B846-990D-4748-A1E3-0053C32F1FA0}" type="presParOf" srcId="{66E7F34C-E8BD-4B17-94D6-54C92318CF9A}" destId="{20BEB966-5965-4CA7-8FB5-515A95D59543}" srcOrd="2" destOrd="0" presId="urn:microsoft.com/office/officeart/2005/8/layout/vProcess5"/>
    <dgm:cxn modelId="{7668B327-1728-4D95-AF80-95D423A87604}" type="presParOf" srcId="{66E7F34C-E8BD-4B17-94D6-54C92318CF9A}" destId="{282ED77A-FC54-4439-A2A3-7140603E4261}" srcOrd="3" destOrd="0" presId="urn:microsoft.com/office/officeart/2005/8/layout/vProcess5"/>
    <dgm:cxn modelId="{D054625F-F633-4E86-B109-43BC75909717}" type="presParOf" srcId="{66E7F34C-E8BD-4B17-94D6-54C92318CF9A}" destId="{AFFC2417-FA35-430D-8EAA-8DE77DE7737F}" srcOrd="4" destOrd="0" presId="urn:microsoft.com/office/officeart/2005/8/layout/vProcess5"/>
    <dgm:cxn modelId="{2BE8D961-EDDC-4F14-B392-85A845E7A47A}" type="presParOf" srcId="{66E7F34C-E8BD-4B17-94D6-54C92318CF9A}" destId="{D9CF3C61-557C-4D95-805A-1A82A44231E3}" srcOrd="5" destOrd="0" presId="urn:microsoft.com/office/officeart/2005/8/layout/vProcess5"/>
    <dgm:cxn modelId="{0FDE555E-B12C-4C07-BD2B-0A3AF4F4D3E5}" type="presParOf" srcId="{66E7F34C-E8BD-4B17-94D6-54C92318CF9A}" destId="{C8D2E5AC-86A6-4F5B-8DD2-6A70E5D4D122}" srcOrd="6" destOrd="0" presId="urn:microsoft.com/office/officeart/2005/8/layout/vProcess5"/>
    <dgm:cxn modelId="{080C714E-E1A9-4856-9782-FB03B8F074D4}" type="presParOf" srcId="{66E7F34C-E8BD-4B17-94D6-54C92318CF9A}" destId="{FFC1BB26-6BDE-4D05-9D47-80D1874FC8C1}" srcOrd="7" destOrd="0" presId="urn:microsoft.com/office/officeart/2005/8/layout/vProcess5"/>
    <dgm:cxn modelId="{D586BF3B-A8AE-4DCF-86B6-1682D76CF6F8}" type="presParOf" srcId="{66E7F34C-E8BD-4B17-94D6-54C92318CF9A}" destId="{A3D4594D-D8CF-4622-BD99-38A3B364529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EEDE4C-C084-4AB0-92BD-E16A5123ABF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F8003F-46FC-4A3D-886D-AFB37BB9F402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94225D62-D5F4-499A-8222-AC0D0D799C37}" type="parTrans" cxnId="{B527988D-D706-4F21-833F-346B92774AF8}">
      <dgm:prSet/>
      <dgm:spPr/>
      <dgm:t>
        <a:bodyPr/>
        <a:lstStyle/>
        <a:p>
          <a:pPr rtl="1"/>
          <a:endParaRPr lang="ar-SA"/>
        </a:p>
      </dgm:t>
    </dgm:pt>
    <dgm:pt modelId="{FCB4B263-3C39-44AB-ACF5-4F1BFF785F63}" type="sibTrans" cxnId="{B527988D-D706-4F21-833F-346B92774AF8}">
      <dgm:prSet/>
      <dgm:spPr/>
      <dgm:t>
        <a:bodyPr/>
        <a:lstStyle/>
        <a:p>
          <a:pPr rtl="1"/>
          <a:endParaRPr lang="ar-SA"/>
        </a:p>
      </dgm:t>
    </dgm:pt>
    <dgm:pt modelId="{468ED7F1-4DED-4FE8-A4B1-F87596B73D9C}">
      <dgm:prSet phldrT="[نص]"/>
      <dgm:spPr/>
      <dgm:t>
        <a:bodyPr/>
        <a:lstStyle/>
        <a:p>
          <a:pPr rtl="1"/>
          <a:r>
            <a:rPr lang="ar-SA" dirty="0" smtClean="0"/>
            <a:t>العوائق الذهنيــــة </a:t>
          </a:r>
          <a:endParaRPr lang="ar-SA" dirty="0"/>
        </a:p>
      </dgm:t>
    </dgm:pt>
    <dgm:pt modelId="{073D8715-7BED-4880-A3ED-C29D7A6C25CC}" type="parTrans" cxnId="{C74A5B87-B50D-4DA4-B2BF-BF48EAB05BC3}">
      <dgm:prSet/>
      <dgm:spPr/>
      <dgm:t>
        <a:bodyPr/>
        <a:lstStyle/>
        <a:p>
          <a:pPr rtl="1"/>
          <a:endParaRPr lang="ar-SA"/>
        </a:p>
      </dgm:t>
    </dgm:pt>
    <dgm:pt modelId="{8F6ECEEA-F18B-4F3D-92EA-DA376F7FEFE9}" type="sibTrans" cxnId="{C74A5B87-B50D-4DA4-B2BF-BF48EAB05BC3}">
      <dgm:prSet/>
      <dgm:spPr/>
      <dgm:t>
        <a:bodyPr/>
        <a:lstStyle/>
        <a:p>
          <a:pPr rtl="1"/>
          <a:endParaRPr lang="ar-SA"/>
        </a:p>
      </dgm:t>
    </dgm:pt>
    <dgm:pt modelId="{1C86328C-C835-42DF-814E-815A83048C24}">
      <dgm:prSet phldrT="[نص]" phldr="1"/>
      <dgm:spPr/>
      <dgm:t>
        <a:bodyPr/>
        <a:lstStyle/>
        <a:p>
          <a:pPr rtl="1"/>
          <a:endParaRPr lang="ar-SA"/>
        </a:p>
      </dgm:t>
    </dgm:pt>
    <dgm:pt modelId="{0773BD81-C57F-4509-933B-55983CC832CB}" type="parTrans" cxnId="{F5A33663-9F02-437A-BC9F-92A51AC615E8}">
      <dgm:prSet/>
      <dgm:spPr/>
      <dgm:t>
        <a:bodyPr/>
        <a:lstStyle/>
        <a:p>
          <a:pPr rtl="1"/>
          <a:endParaRPr lang="ar-SA"/>
        </a:p>
      </dgm:t>
    </dgm:pt>
    <dgm:pt modelId="{2512D2DF-2640-44B0-AB27-B04ACCE21DBB}" type="sibTrans" cxnId="{F5A33663-9F02-437A-BC9F-92A51AC615E8}">
      <dgm:prSet/>
      <dgm:spPr/>
      <dgm:t>
        <a:bodyPr/>
        <a:lstStyle/>
        <a:p>
          <a:pPr rtl="1"/>
          <a:endParaRPr lang="ar-SA"/>
        </a:p>
      </dgm:t>
    </dgm:pt>
    <dgm:pt modelId="{82E9D8DF-886C-4B4E-AA8C-1C41F74FCDE7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127F55C6-61F5-445E-A773-8ABA00AB480E}" type="parTrans" cxnId="{2EF7009B-0F1E-4B53-BC02-DD959792A544}">
      <dgm:prSet/>
      <dgm:spPr/>
      <dgm:t>
        <a:bodyPr/>
        <a:lstStyle/>
        <a:p>
          <a:pPr rtl="1"/>
          <a:endParaRPr lang="ar-SA"/>
        </a:p>
      </dgm:t>
    </dgm:pt>
    <dgm:pt modelId="{83E8FBD0-7C6B-44A4-A504-404A9DBAC95D}" type="sibTrans" cxnId="{2EF7009B-0F1E-4B53-BC02-DD959792A544}">
      <dgm:prSet/>
      <dgm:spPr/>
      <dgm:t>
        <a:bodyPr/>
        <a:lstStyle/>
        <a:p>
          <a:pPr rtl="1"/>
          <a:endParaRPr lang="ar-SA"/>
        </a:p>
      </dgm:t>
    </dgm:pt>
    <dgm:pt modelId="{6FBE5664-59BA-4724-9D12-4F7BB2AEEA5B}">
      <dgm:prSet phldrT="[نص]"/>
      <dgm:spPr/>
      <dgm:t>
        <a:bodyPr/>
        <a:lstStyle/>
        <a:p>
          <a:pPr rtl="1"/>
          <a:r>
            <a:rPr lang="ar-SA" dirty="0" err="1" smtClean="0"/>
            <a:t>الإنطباع</a:t>
          </a:r>
          <a:r>
            <a:rPr lang="ar-SA" dirty="0" smtClean="0"/>
            <a:t> و الحكم السابق</a:t>
          </a:r>
          <a:endParaRPr lang="ar-SA" dirty="0"/>
        </a:p>
      </dgm:t>
    </dgm:pt>
    <dgm:pt modelId="{7E05CC9B-A14D-493C-80AF-FBDFD3139B12}" type="parTrans" cxnId="{71DA72C6-756B-4CF9-B513-ED642114B6CB}">
      <dgm:prSet/>
      <dgm:spPr/>
      <dgm:t>
        <a:bodyPr/>
        <a:lstStyle/>
        <a:p>
          <a:pPr rtl="1"/>
          <a:endParaRPr lang="ar-SA"/>
        </a:p>
      </dgm:t>
    </dgm:pt>
    <dgm:pt modelId="{285D6B5C-FE55-421F-A782-2DCB28BD1B45}" type="sibTrans" cxnId="{71DA72C6-756B-4CF9-B513-ED642114B6CB}">
      <dgm:prSet/>
      <dgm:spPr/>
      <dgm:t>
        <a:bodyPr/>
        <a:lstStyle/>
        <a:p>
          <a:pPr rtl="1"/>
          <a:endParaRPr lang="ar-SA"/>
        </a:p>
      </dgm:t>
    </dgm:pt>
    <dgm:pt modelId="{4076628C-D450-461D-94F2-1F0B73493606}">
      <dgm:prSet phldrT="[نص]" phldr="1"/>
      <dgm:spPr/>
      <dgm:t>
        <a:bodyPr/>
        <a:lstStyle/>
        <a:p>
          <a:pPr rtl="1"/>
          <a:endParaRPr lang="ar-SA"/>
        </a:p>
      </dgm:t>
    </dgm:pt>
    <dgm:pt modelId="{D33CBC2B-A0F6-499F-BFB5-F83A614CF8F8}" type="parTrans" cxnId="{F1A6A4AE-55EF-4C7A-9992-BE7438B2AC16}">
      <dgm:prSet/>
      <dgm:spPr/>
      <dgm:t>
        <a:bodyPr/>
        <a:lstStyle/>
        <a:p>
          <a:pPr rtl="1"/>
          <a:endParaRPr lang="ar-SA"/>
        </a:p>
      </dgm:t>
    </dgm:pt>
    <dgm:pt modelId="{6359DC00-3366-463E-9E1F-8AD1E6DE9A09}" type="sibTrans" cxnId="{F1A6A4AE-55EF-4C7A-9992-BE7438B2AC16}">
      <dgm:prSet/>
      <dgm:spPr/>
      <dgm:t>
        <a:bodyPr/>
        <a:lstStyle/>
        <a:p>
          <a:pPr rtl="1"/>
          <a:endParaRPr lang="ar-SA"/>
        </a:p>
      </dgm:t>
    </dgm:pt>
    <dgm:pt modelId="{03D8C585-BFD6-48A6-A8CE-9B6CBCCF556E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B168F1C8-F161-4559-92CE-A8F272EF2688}" type="parTrans" cxnId="{A79268BE-8515-4A35-8C97-128E497C4DE2}">
      <dgm:prSet/>
      <dgm:spPr/>
      <dgm:t>
        <a:bodyPr/>
        <a:lstStyle/>
        <a:p>
          <a:pPr rtl="1"/>
          <a:endParaRPr lang="ar-SA"/>
        </a:p>
      </dgm:t>
    </dgm:pt>
    <dgm:pt modelId="{D772EE25-B71D-4D8A-80AB-46929F60E920}" type="sibTrans" cxnId="{A79268BE-8515-4A35-8C97-128E497C4DE2}">
      <dgm:prSet/>
      <dgm:spPr/>
      <dgm:t>
        <a:bodyPr/>
        <a:lstStyle/>
        <a:p>
          <a:pPr rtl="1"/>
          <a:endParaRPr lang="ar-SA"/>
        </a:p>
      </dgm:t>
    </dgm:pt>
    <dgm:pt modelId="{ADEDF401-460E-4B41-933E-B1F38D015422}">
      <dgm:prSet phldrT="[نص]"/>
      <dgm:spPr/>
      <dgm:t>
        <a:bodyPr/>
        <a:lstStyle/>
        <a:p>
          <a:pPr rtl="1"/>
          <a:r>
            <a:rPr lang="ar-SA" dirty="0" smtClean="0"/>
            <a:t>الحالات النفسية</a:t>
          </a:r>
          <a:endParaRPr lang="ar-SA" dirty="0"/>
        </a:p>
      </dgm:t>
    </dgm:pt>
    <dgm:pt modelId="{65157B37-DE4F-4D9C-AAC9-155BD2A8B225}" type="parTrans" cxnId="{EEBB3DBC-1CC4-4F05-ABF6-90B346910F30}">
      <dgm:prSet/>
      <dgm:spPr/>
      <dgm:t>
        <a:bodyPr/>
        <a:lstStyle/>
        <a:p>
          <a:pPr rtl="1"/>
          <a:endParaRPr lang="ar-SA"/>
        </a:p>
      </dgm:t>
    </dgm:pt>
    <dgm:pt modelId="{2482B901-B93B-4BF9-AB55-FF4C72DF65DF}" type="sibTrans" cxnId="{EEBB3DBC-1CC4-4F05-ABF6-90B346910F30}">
      <dgm:prSet/>
      <dgm:spPr/>
      <dgm:t>
        <a:bodyPr/>
        <a:lstStyle/>
        <a:p>
          <a:pPr rtl="1"/>
          <a:endParaRPr lang="ar-SA"/>
        </a:p>
      </dgm:t>
    </dgm:pt>
    <dgm:pt modelId="{31F6E5D6-F065-4FFF-92CB-6B660E975E06}">
      <dgm:prSet phldrT="[نص]" phldr="1"/>
      <dgm:spPr/>
      <dgm:t>
        <a:bodyPr/>
        <a:lstStyle/>
        <a:p>
          <a:pPr rtl="1"/>
          <a:endParaRPr lang="ar-SA"/>
        </a:p>
      </dgm:t>
    </dgm:pt>
    <dgm:pt modelId="{5296A70F-802D-466D-9E65-1B12DDF38AAD}" type="parTrans" cxnId="{1D788877-2BC0-411A-9B37-B10223823BCB}">
      <dgm:prSet/>
      <dgm:spPr/>
      <dgm:t>
        <a:bodyPr/>
        <a:lstStyle/>
        <a:p>
          <a:pPr rtl="1"/>
          <a:endParaRPr lang="ar-SA"/>
        </a:p>
      </dgm:t>
    </dgm:pt>
    <dgm:pt modelId="{71D43801-9548-4FB6-B848-ED7D59067D88}" type="sibTrans" cxnId="{1D788877-2BC0-411A-9B37-B10223823BCB}">
      <dgm:prSet/>
      <dgm:spPr/>
      <dgm:t>
        <a:bodyPr/>
        <a:lstStyle/>
        <a:p>
          <a:pPr rtl="1"/>
          <a:endParaRPr lang="ar-SA"/>
        </a:p>
      </dgm:t>
    </dgm:pt>
    <dgm:pt modelId="{C0B2250D-0981-451E-921E-80DCD63E53B4}" type="pres">
      <dgm:prSet presAssocID="{9AEEDE4C-C084-4AB0-92BD-E16A5123ABF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11EB35-299F-4B91-BC89-CD9291D5899E}" type="pres">
      <dgm:prSet presAssocID="{75F8003F-46FC-4A3D-886D-AFB37BB9F402}" presName="composite" presStyleCnt="0"/>
      <dgm:spPr/>
    </dgm:pt>
    <dgm:pt modelId="{6C410BF3-BACA-42AE-AF40-400F940F6AF5}" type="pres">
      <dgm:prSet presAssocID="{75F8003F-46FC-4A3D-886D-AFB37BB9F40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32BCBE-D415-443D-B7B9-761ED1355545}" type="pres">
      <dgm:prSet presAssocID="{75F8003F-46FC-4A3D-886D-AFB37BB9F40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C241A6-B232-400C-9BDD-B95F24BBD68B}" type="pres">
      <dgm:prSet presAssocID="{FCB4B263-3C39-44AB-ACF5-4F1BFF785F63}" presName="sp" presStyleCnt="0"/>
      <dgm:spPr/>
    </dgm:pt>
    <dgm:pt modelId="{3B4187BD-EC89-449D-91DF-583E92D0D5D5}" type="pres">
      <dgm:prSet presAssocID="{82E9D8DF-886C-4B4E-AA8C-1C41F74FCDE7}" presName="composite" presStyleCnt="0"/>
      <dgm:spPr/>
    </dgm:pt>
    <dgm:pt modelId="{A8523800-9B3D-4993-B6AB-A47B76E20AF2}" type="pres">
      <dgm:prSet presAssocID="{82E9D8DF-886C-4B4E-AA8C-1C41F74FCD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66BC4D-73D7-4EF8-839D-6941992282AB}" type="pres">
      <dgm:prSet presAssocID="{82E9D8DF-886C-4B4E-AA8C-1C41F74FCDE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068F8-58FB-4571-976A-EB4FC46117F5}" type="pres">
      <dgm:prSet presAssocID="{83E8FBD0-7C6B-44A4-A504-404A9DBAC95D}" presName="sp" presStyleCnt="0"/>
      <dgm:spPr/>
    </dgm:pt>
    <dgm:pt modelId="{DF29E9EE-89AE-48ED-AC8A-35A6D3790F26}" type="pres">
      <dgm:prSet presAssocID="{03D8C585-BFD6-48A6-A8CE-9B6CBCCF556E}" presName="composite" presStyleCnt="0"/>
      <dgm:spPr/>
    </dgm:pt>
    <dgm:pt modelId="{45B96B68-DFDB-4667-AECB-3C096B54E635}" type="pres">
      <dgm:prSet presAssocID="{03D8C585-BFD6-48A6-A8CE-9B6CBCCF556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B0CFB5-B912-4D2D-B333-2A7283906DAD}" type="pres">
      <dgm:prSet presAssocID="{03D8C585-BFD6-48A6-A8CE-9B6CBCCF556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20FCB2-01ED-43EE-85C4-6B635B4438FA}" type="presOf" srcId="{4076628C-D450-461D-94F2-1F0B73493606}" destId="{3A66BC4D-73D7-4EF8-839D-6941992282AB}" srcOrd="0" destOrd="1" presId="urn:microsoft.com/office/officeart/2005/8/layout/chevron2"/>
    <dgm:cxn modelId="{1D788877-2BC0-411A-9B37-B10223823BCB}" srcId="{03D8C585-BFD6-48A6-A8CE-9B6CBCCF556E}" destId="{31F6E5D6-F065-4FFF-92CB-6B660E975E06}" srcOrd="1" destOrd="0" parTransId="{5296A70F-802D-466D-9E65-1B12DDF38AAD}" sibTransId="{71D43801-9548-4FB6-B848-ED7D59067D88}"/>
    <dgm:cxn modelId="{2EF7009B-0F1E-4B53-BC02-DD959792A544}" srcId="{9AEEDE4C-C084-4AB0-92BD-E16A5123ABF8}" destId="{82E9D8DF-886C-4B4E-AA8C-1C41F74FCDE7}" srcOrd="1" destOrd="0" parTransId="{127F55C6-61F5-445E-A773-8ABA00AB480E}" sibTransId="{83E8FBD0-7C6B-44A4-A504-404A9DBAC95D}"/>
    <dgm:cxn modelId="{F1A6A4AE-55EF-4C7A-9992-BE7438B2AC16}" srcId="{82E9D8DF-886C-4B4E-AA8C-1C41F74FCDE7}" destId="{4076628C-D450-461D-94F2-1F0B73493606}" srcOrd="1" destOrd="0" parTransId="{D33CBC2B-A0F6-499F-BFB5-F83A614CF8F8}" sibTransId="{6359DC00-3366-463E-9E1F-8AD1E6DE9A09}"/>
    <dgm:cxn modelId="{1040207D-1383-4250-A902-94FB06F79DCA}" type="presOf" srcId="{31F6E5D6-F065-4FFF-92CB-6B660E975E06}" destId="{79B0CFB5-B912-4D2D-B333-2A7283906DAD}" srcOrd="0" destOrd="1" presId="urn:microsoft.com/office/officeart/2005/8/layout/chevron2"/>
    <dgm:cxn modelId="{9FCE545C-CBBF-4A86-8E51-32FA8717380A}" type="presOf" srcId="{468ED7F1-4DED-4FE8-A4B1-F87596B73D9C}" destId="{2B32BCBE-D415-443D-B7B9-761ED1355545}" srcOrd="0" destOrd="0" presId="urn:microsoft.com/office/officeart/2005/8/layout/chevron2"/>
    <dgm:cxn modelId="{A79268BE-8515-4A35-8C97-128E497C4DE2}" srcId="{9AEEDE4C-C084-4AB0-92BD-E16A5123ABF8}" destId="{03D8C585-BFD6-48A6-A8CE-9B6CBCCF556E}" srcOrd="2" destOrd="0" parTransId="{B168F1C8-F161-4559-92CE-A8F272EF2688}" sibTransId="{D772EE25-B71D-4D8A-80AB-46929F60E920}"/>
    <dgm:cxn modelId="{B527988D-D706-4F21-833F-346B92774AF8}" srcId="{9AEEDE4C-C084-4AB0-92BD-E16A5123ABF8}" destId="{75F8003F-46FC-4A3D-886D-AFB37BB9F402}" srcOrd="0" destOrd="0" parTransId="{94225D62-D5F4-499A-8222-AC0D0D799C37}" sibTransId="{FCB4B263-3C39-44AB-ACF5-4F1BFF785F63}"/>
    <dgm:cxn modelId="{15A337A9-393B-44A9-913E-D4CCFE007531}" type="presOf" srcId="{9AEEDE4C-C084-4AB0-92BD-E16A5123ABF8}" destId="{C0B2250D-0981-451E-921E-80DCD63E53B4}" srcOrd="0" destOrd="0" presId="urn:microsoft.com/office/officeart/2005/8/layout/chevron2"/>
    <dgm:cxn modelId="{FBFA062F-9E98-46B7-A1E1-94BFAB3EC277}" type="presOf" srcId="{75F8003F-46FC-4A3D-886D-AFB37BB9F402}" destId="{6C410BF3-BACA-42AE-AF40-400F940F6AF5}" srcOrd="0" destOrd="0" presId="urn:microsoft.com/office/officeart/2005/8/layout/chevron2"/>
    <dgm:cxn modelId="{76F613E8-B283-497C-BEF5-58ADD527C1C7}" type="presOf" srcId="{03D8C585-BFD6-48A6-A8CE-9B6CBCCF556E}" destId="{45B96B68-DFDB-4667-AECB-3C096B54E635}" srcOrd="0" destOrd="0" presId="urn:microsoft.com/office/officeart/2005/8/layout/chevron2"/>
    <dgm:cxn modelId="{71DA72C6-756B-4CF9-B513-ED642114B6CB}" srcId="{82E9D8DF-886C-4B4E-AA8C-1C41F74FCDE7}" destId="{6FBE5664-59BA-4724-9D12-4F7BB2AEEA5B}" srcOrd="0" destOrd="0" parTransId="{7E05CC9B-A14D-493C-80AF-FBDFD3139B12}" sibTransId="{285D6B5C-FE55-421F-A782-2DCB28BD1B45}"/>
    <dgm:cxn modelId="{EEBB3DBC-1CC4-4F05-ABF6-90B346910F30}" srcId="{03D8C585-BFD6-48A6-A8CE-9B6CBCCF556E}" destId="{ADEDF401-460E-4B41-933E-B1F38D015422}" srcOrd="0" destOrd="0" parTransId="{65157B37-DE4F-4D9C-AAC9-155BD2A8B225}" sibTransId="{2482B901-B93B-4BF9-AB55-FF4C72DF65DF}"/>
    <dgm:cxn modelId="{3EC24E55-F871-4921-A9D4-02139F7BE6BC}" type="presOf" srcId="{82E9D8DF-886C-4B4E-AA8C-1C41F74FCDE7}" destId="{A8523800-9B3D-4993-B6AB-A47B76E20AF2}" srcOrd="0" destOrd="0" presId="urn:microsoft.com/office/officeart/2005/8/layout/chevron2"/>
    <dgm:cxn modelId="{C74A5B87-B50D-4DA4-B2BF-BF48EAB05BC3}" srcId="{75F8003F-46FC-4A3D-886D-AFB37BB9F402}" destId="{468ED7F1-4DED-4FE8-A4B1-F87596B73D9C}" srcOrd="0" destOrd="0" parTransId="{073D8715-7BED-4880-A3ED-C29D7A6C25CC}" sibTransId="{8F6ECEEA-F18B-4F3D-92EA-DA376F7FEFE9}"/>
    <dgm:cxn modelId="{E105E8A7-E318-4ABC-BE30-6575A014938A}" type="presOf" srcId="{1C86328C-C835-42DF-814E-815A83048C24}" destId="{2B32BCBE-D415-443D-B7B9-761ED1355545}" srcOrd="0" destOrd="1" presId="urn:microsoft.com/office/officeart/2005/8/layout/chevron2"/>
    <dgm:cxn modelId="{F5A33663-9F02-437A-BC9F-92A51AC615E8}" srcId="{75F8003F-46FC-4A3D-886D-AFB37BB9F402}" destId="{1C86328C-C835-42DF-814E-815A83048C24}" srcOrd="1" destOrd="0" parTransId="{0773BD81-C57F-4509-933B-55983CC832CB}" sibTransId="{2512D2DF-2640-44B0-AB27-B04ACCE21DBB}"/>
    <dgm:cxn modelId="{81BA715C-5DFD-4FDE-AF1C-6FC2892A0A0C}" type="presOf" srcId="{6FBE5664-59BA-4724-9D12-4F7BB2AEEA5B}" destId="{3A66BC4D-73D7-4EF8-839D-6941992282AB}" srcOrd="0" destOrd="0" presId="urn:microsoft.com/office/officeart/2005/8/layout/chevron2"/>
    <dgm:cxn modelId="{AC4EE7FC-3E7F-40DE-8143-7A3B40519F38}" type="presOf" srcId="{ADEDF401-460E-4B41-933E-B1F38D015422}" destId="{79B0CFB5-B912-4D2D-B333-2A7283906DAD}" srcOrd="0" destOrd="0" presId="urn:microsoft.com/office/officeart/2005/8/layout/chevron2"/>
    <dgm:cxn modelId="{10E1776A-39AD-4288-8DA7-283358E4E8AE}" type="presParOf" srcId="{C0B2250D-0981-451E-921E-80DCD63E53B4}" destId="{D711EB35-299F-4B91-BC89-CD9291D5899E}" srcOrd="0" destOrd="0" presId="urn:microsoft.com/office/officeart/2005/8/layout/chevron2"/>
    <dgm:cxn modelId="{CBA61521-F813-4DE6-9894-60E7DE2E9A74}" type="presParOf" srcId="{D711EB35-299F-4B91-BC89-CD9291D5899E}" destId="{6C410BF3-BACA-42AE-AF40-400F940F6AF5}" srcOrd="0" destOrd="0" presId="urn:microsoft.com/office/officeart/2005/8/layout/chevron2"/>
    <dgm:cxn modelId="{5E322C72-E71F-4398-B285-6A94D1E98825}" type="presParOf" srcId="{D711EB35-299F-4B91-BC89-CD9291D5899E}" destId="{2B32BCBE-D415-443D-B7B9-761ED1355545}" srcOrd="1" destOrd="0" presId="urn:microsoft.com/office/officeart/2005/8/layout/chevron2"/>
    <dgm:cxn modelId="{8921AAAA-7099-4983-83AD-4B4C5377E8FB}" type="presParOf" srcId="{C0B2250D-0981-451E-921E-80DCD63E53B4}" destId="{42C241A6-B232-400C-9BDD-B95F24BBD68B}" srcOrd="1" destOrd="0" presId="urn:microsoft.com/office/officeart/2005/8/layout/chevron2"/>
    <dgm:cxn modelId="{292DADA6-A7A5-49FF-97C1-0B07FF4148BB}" type="presParOf" srcId="{C0B2250D-0981-451E-921E-80DCD63E53B4}" destId="{3B4187BD-EC89-449D-91DF-583E92D0D5D5}" srcOrd="2" destOrd="0" presId="urn:microsoft.com/office/officeart/2005/8/layout/chevron2"/>
    <dgm:cxn modelId="{3E577223-0EC0-4E07-8856-5C3D4E56CD96}" type="presParOf" srcId="{3B4187BD-EC89-449D-91DF-583E92D0D5D5}" destId="{A8523800-9B3D-4993-B6AB-A47B76E20AF2}" srcOrd="0" destOrd="0" presId="urn:microsoft.com/office/officeart/2005/8/layout/chevron2"/>
    <dgm:cxn modelId="{E69729DB-B9E4-4A76-B35C-766966C5373C}" type="presParOf" srcId="{3B4187BD-EC89-449D-91DF-583E92D0D5D5}" destId="{3A66BC4D-73D7-4EF8-839D-6941992282AB}" srcOrd="1" destOrd="0" presId="urn:microsoft.com/office/officeart/2005/8/layout/chevron2"/>
    <dgm:cxn modelId="{D6B3A4CB-D98D-46FB-A5E7-5862786C57FE}" type="presParOf" srcId="{C0B2250D-0981-451E-921E-80DCD63E53B4}" destId="{8FB068F8-58FB-4571-976A-EB4FC46117F5}" srcOrd="3" destOrd="0" presId="urn:microsoft.com/office/officeart/2005/8/layout/chevron2"/>
    <dgm:cxn modelId="{10BE0FB9-654F-40CA-AB33-427835A18D99}" type="presParOf" srcId="{C0B2250D-0981-451E-921E-80DCD63E53B4}" destId="{DF29E9EE-89AE-48ED-AC8A-35A6D3790F26}" srcOrd="4" destOrd="0" presId="urn:microsoft.com/office/officeart/2005/8/layout/chevron2"/>
    <dgm:cxn modelId="{CF3E1791-64E0-4E47-ACA8-5E6F82D910DF}" type="presParOf" srcId="{DF29E9EE-89AE-48ED-AC8A-35A6D3790F26}" destId="{45B96B68-DFDB-4667-AECB-3C096B54E635}" srcOrd="0" destOrd="0" presId="urn:microsoft.com/office/officeart/2005/8/layout/chevron2"/>
    <dgm:cxn modelId="{BF28B9AF-A89A-4F1E-9B57-7D3E6419F99F}" type="presParOf" srcId="{DF29E9EE-89AE-48ED-AC8A-35A6D3790F26}" destId="{79B0CFB5-B912-4D2D-B333-2A7283906D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73B951-4ECF-4590-91A8-6C3308ECA70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7A7896C-F2D0-4CD7-8ED9-B92648058977}">
      <dgm:prSet phldrT="[نص]"/>
      <dgm:spPr/>
      <dgm:t>
        <a:bodyPr/>
        <a:lstStyle/>
        <a:p>
          <a:pPr rtl="1"/>
          <a:r>
            <a:rPr lang="ar-SA" dirty="0" smtClean="0"/>
            <a:t>4</a:t>
          </a:r>
          <a:endParaRPr lang="ar-SA" dirty="0"/>
        </a:p>
      </dgm:t>
    </dgm:pt>
    <dgm:pt modelId="{1C1CE42C-F32E-43D9-A855-F0D3E59E9140}" type="parTrans" cxnId="{96718E4F-44C5-4AE1-A7BE-78FCF6C1D144}">
      <dgm:prSet/>
      <dgm:spPr/>
      <dgm:t>
        <a:bodyPr/>
        <a:lstStyle/>
        <a:p>
          <a:pPr rtl="1"/>
          <a:endParaRPr lang="ar-SA"/>
        </a:p>
      </dgm:t>
    </dgm:pt>
    <dgm:pt modelId="{9CEACBBD-EB5C-47B8-8276-B3C067E5C9D8}" type="sibTrans" cxnId="{96718E4F-44C5-4AE1-A7BE-78FCF6C1D144}">
      <dgm:prSet/>
      <dgm:spPr/>
      <dgm:t>
        <a:bodyPr/>
        <a:lstStyle/>
        <a:p>
          <a:pPr rtl="1"/>
          <a:endParaRPr lang="ar-SA"/>
        </a:p>
      </dgm:t>
    </dgm:pt>
    <dgm:pt modelId="{066BB688-9956-4FE5-A320-8BD479FC8EF6}">
      <dgm:prSet phldrT="[نص]"/>
      <dgm:spPr/>
      <dgm:t>
        <a:bodyPr/>
        <a:lstStyle/>
        <a:p>
          <a:pPr rtl="1"/>
          <a:r>
            <a:rPr lang="ar-SA" dirty="0" smtClean="0"/>
            <a:t>المشوشات البيئيــــة</a:t>
          </a:r>
          <a:endParaRPr lang="ar-SA" dirty="0"/>
        </a:p>
      </dgm:t>
    </dgm:pt>
    <dgm:pt modelId="{3706E525-DA2B-4589-92A9-6FE00DC8391E}" type="parTrans" cxnId="{A056D2A9-0785-4D6E-84B4-1EE488294CC0}">
      <dgm:prSet/>
      <dgm:spPr/>
      <dgm:t>
        <a:bodyPr/>
        <a:lstStyle/>
        <a:p>
          <a:pPr rtl="1"/>
          <a:endParaRPr lang="ar-SA"/>
        </a:p>
      </dgm:t>
    </dgm:pt>
    <dgm:pt modelId="{D892EDCF-7DE5-4B75-B6F1-0A5139F3B115}" type="sibTrans" cxnId="{A056D2A9-0785-4D6E-84B4-1EE488294CC0}">
      <dgm:prSet/>
      <dgm:spPr/>
      <dgm:t>
        <a:bodyPr/>
        <a:lstStyle/>
        <a:p>
          <a:pPr rtl="1"/>
          <a:endParaRPr lang="ar-SA"/>
        </a:p>
      </dgm:t>
    </dgm:pt>
    <dgm:pt modelId="{1344A0B2-120B-4AAA-9124-466D71199E2B}">
      <dgm:prSet phldrT="[نص]" phldr="1"/>
      <dgm:spPr/>
      <dgm:t>
        <a:bodyPr/>
        <a:lstStyle/>
        <a:p>
          <a:pPr rtl="1"/>
          <a:endParaRPr lang="ar-SA"/>
        </a:p>
      </dgm:t>
    </dgm:pt>
    <dgm:pt modelId="{31F34A04-A6B5-442E-87AD-ADCAF681AF55}" type="parTrans" cxnId="{8FC286AA-8B55-4633-B691-829F4599E541}">
      <dgm:prSet/>
      <dgm:spPr/>
      <dgm:t>
        <a:bodyPr/>
        <a:lstStyle/>
        <a:p>
          <a:pPr rtl="1"/>
          <a:endParaRPr lang="ar-SA"/>
        </a:p>
      </dgm:t>
    </dgm:pt>
    <dgm:pt modelId="{47C39688-8D44-4F71-A896-8ECE33044CB8}" type="sibTrans" cxnId="{8FC286AA-8B55-4633-B691-829F4599E541}">
      <dgm:prSet/>
      <dgm:spPr/>
      <dgm:t>
        <a:bodyPr/>
        <a:lstStyle/>
        <a:p>
          <a:pPr rtl="1"/>
          <a:endParaRPr lang="ar-SA"/>
        </a:p>
      </dgm:t>
    </dgm:pt>
    <dgm:pt modelId="{879BC3CA-F72C-4E53-88F5-CDF81B4AA7CB}">
      <dgm:prSet phldrT="[نص]"/>
      <dgm:spPr/>
      <dgm:t>
        <a:bodyPr/>
        <a:lstStyle/>
        <a:p>
          <a:pPr rtl="1"/>
          <a:r>
            <a:rPr lang="ar-SA" dirty="0" smtClean="0"/>
            <a:t>5</a:t>
          </a:r>
          <a:endParaRPr lang="ar-SA" dirty="0"/>
        </a:p>
      </dgm:t>
    </dgm:pt>
    <dgm:pt modelId="{97FBD97F-DF98-4CD2-BF07-352C5C7B0499}" type="parTrans" cxnId="{56DAFFDA-5E47-40FF-889F-32C88E5EFA63}">
      <dgm:prSet/>
      <dgm:spPr/>
      <dgm:t>
        <a:bodyPr/>
        <a:lstStyle/>
        <a:p>
          <a:pPr rtl="1"/>
          <a:endParaRPr lang="ar-SA"/>
        </a:p>
      </dgm:t>
    </dgm:pt>
    <dgm:pt modelId="{9AE4005A-632B-4FE4-9089-52FCE42A2BB5}" type="sibTrans" cxnId="{56DAFFDA-5E47-40FF-889F-32C88E5EFA63}">
      <dgm:prSet/>
      <dgm:spPr/>
      <dgm:t>
        <a:bodyPr/>
        <a:lstStyle/>
        <a:p>
          <a:pPr rtl="1"/>
          <a:endParaRPr lang="ar-SA"/>
        </a:p>
      </dgm:t>
    </dgm:pt>
    <dgm:pt modelId="{B3A5B3CC-C985-4D0A-85A8-C39FA59B8442}">
      <dgm:prSet phldrT="[نص]"/>
      <dgm:spPr/>
      <dgm:t>
        <a:bodyPr/>
        <a:lstStyle/>
        <a:p>
          <a:pPr rtl="1"/>
          <a:r>
            <a:rPr lang="ar-SA" dirty="0" smtClean="0"/>
            <a:t>سماع ما نريد او نحب سماعه فقط</a:t>
          </a:r>
          <a:endParaRPr lang="ar-SA" dirty="0"/>
        </a:p>
      </dgm:t>
    </dgm:pt>
    <dgm:pt modelId="{5D0C96EA-2D44-4852-90C4-4CA16776DAC1}" type="parTrans" cxnId="{660CFC1C-45A6-4768-B8B0-BB2DDC34384E}">
      <dgm:prSet/>
      <dgm:spPr/>
      <dgm:t>
        <a:bodyPr/>
        <a:lstStyle/>
        <a:p>
          <a:pPr rtl="1"/>
          <a:endParaRPr lang="ar-SA"/>
        </a:p>
      </dgm:t>
    </dgm:pt>
    <dgm:pt modelId="{D1EDC7A7-0965-4067-AE47-55FD3FB9EFFB}" type="sibTrans" cxnId="{660CFC1C-45A6-4768-B8B0-BB2DDC34384E}">
      <dgm:prSet/>
      <dgm:spPr/>
      <dgm:t>
        <a:bodyPr/>
        <a:lstStyle/>
        <a:p>
          <a:pPr rtl="1"/>
          <a:endParaRPr lang="ar-SA"/>
        </a:p>
      </dgm:t>
    </dgm:pt>
    <dgm:pt modelId="{D1E65245-5C91-4B31-A8DB-21445E82E129}">
      <dgm:prSet phldrT="[نص]" phldr="1"/>
      <dgm:spPr/>
      <dgm:t>
        <a:bodyPr/>
        <a:lstStyle/>
        <a:p>
          <a:pPr rtl="1"/>
          <a:endParaRPr lang="ar-SA"/>
        </a:p>
      </dgm:t>
    </dgm:pt>
    <dgm:pt modelId="{6D85FD23-36D9-4D38-A102-5C81CC3753AF}" type="parTrans" cxnId="{AFB1AF04-F2CA-4C2F-A1AA-0AB7E0CF8A37}">
      <dgm:prSet/>
      <dgm:spPr/>
      <dgm:t>
        <a:bodyPr/>
        <a:lstStyle/>
        <a:p>
          <a:pPr rtl="1"/>
          <a:endParaRPr lang="ar-SA"/>
        </a:p>
      </dgm:t>
    </dgm:pt>
    <dgm:pt modelId="{830E530B-A3C1-40F6-AF13-B0CEC31535C1}" type="sibTrans" cxnId="{AFB1AF04-F2CA-4C2F-A1AA-0AB7E0CF8A37}">
      <dgm:prSet/>
      <dgm:spPr/>
      <dgm:t>
        <a:bodyPr/>
        <a:lstStyle/>
        <a:p>
          <a:pPr rtl="1"/>
          <a:endParaRPr lang="ar-SA"/>
        </a:p>
      </dgm:t>
    </dgm:pt>
    <dgm:pt modelId="{BB2F3317-1FB0-41E3-9C36-FE680ED56C3D}">
      <dgm:prSet phldrT="[نص]"/>
      <dgm:spPr/>
      <dgm:t>
        <a:bodyPr/>
        <a:lstStyle/>
        <a:p>
          <a:pPr rtl="1"/>
          <a:r>
            <a:rPr lang="ar-SA" dirty="0" smtClean="0"/>
            <a:t>6</a:t>
          </a:r>
          <a:endParaRPr lang="ar-SA" dirty="0"/>
        </a:p>
      </dgm:t>
    </dgm:pt>
    <dgm:pt modelId="{52D14536-026C-4DFA-9C93-5B07A4AA008D}" type="parTrans" cxnId="{2FA9A242-8FA4-4FA6-8B74-01689E8095C1}">
      <dgm:prSet/>
      <dgm:spPr/>
      <dgm:t>
        <a:bodyPr/>
        <a:lstStyle/>
        <a:p>
          <a:pPr rtl="1"/>
          <a:endParaRPr lang="ar-SA"/>
        </a:p>
      </dgm:t>
    </dgm:pt>
    <dgm:pt modelId="{2B1305C4-7E65-4027-B0D3-189A428D73CB}" type="sibTrans" cxnId="{2FA9A242-8FA4-4FA6-8B74-01689E8095C1}">
      <dgm:prSet/>
      <dgm:spPr/>
      <dgm:t>
        <a:bodyPr/>
        <a:lstStyle/>
        <a:p>
          <a:pPr rtl="1"/>
          <a:endParaRPr lang="ar-SA"/>
        </a:p>
      </dgm:t>
    </dgm:pt>
    <dgm:pt modelId="{C17363CD-1B27-4D29-AEAE-4C6D57020782}">
      <dgm:prSet phldrT="[نص]"/>
      <dgm:spPr/>
      <dgm:t>
        <a:bodyPr/>
        <a:lstStyle/>
        <a:p>
          <a:pPr rtl="1"/>
          <a:r>
            <a:rPr lang="ar-SA" dirty="0" smtClean="0"/>
            <a:t>اختلاف اللهجة او اللغة بين الطرفين</a:t>
          </a:r>
          <a:endParaRPr lang="ar-SA" dirty="0"/>
        </a:p>
      </dgm:t>
    </dgm:pt>
    <dgm:pt modelId="{C31B0B29-4214-43D2-9C20-4C7AAA2A84CD}" type="parTrans" cxnId="{88E3EF9A-9AD7-4392-933E-B76C270B36B5}">
      <dgm:prSet/>
      <dgm:spPr/>
      <dgm:t>
        <a:bodyPr/>
        <a:lstStyle/>
        <a:p>
          <a:pPr rtl="1"/>
          <a:endParaRPr lang="ar-SA"/>
        </a:p>
      </dgm:t>
    </dgm:pt>
    <dgm:pt modelId="{06658763-7F17-4F99-ACA2-B289C309710D}" type="sibTrans" cxnId="{88E3EF9A-9AD7-4392-933E-B76C270B36B5}">
      <dgm:prSet/>
      <dgm:spPr/>
      <dgm:t>
        <a:bodyPr/>
        <a:lstStyle/>
        <a:p>
          <a:pPr rtl="1"/>
          <a:endParaRPr lang="ar-SA"/>
        </a:p>
      </dgm:t>
    </dgm:pt>
    <dgm:pt modelId="{92749596-9B95-4557-A200-D60085826F97}">
      <dgm:prSet phldrT="[نص]" phldr="1"/>
      <dgm:spPr/>
      <dgm:t>
        <a:bodyPr/>
        <a:lstStyle/>
        <a:p>
          <a:pPr rtl="1"/>
          <a:endParaRPr lang="ar-SA"/>
        </a:p>
      </dgm:t>
    </dgm:pt>
    <dgm:pt modelId="{45315EB0-7FEF-4CA6-B753-01AA296BB186}" type="parTrans" cxnId="{22D62ED2-CF4F-483E-BCCE-FBA9D4A148F1}">
      <dgm:prSet/>
      <dgm:spPr/>
      <dgm:t>
        <a:bodyPr/>
        <a:lstStyle/>
        <a:p>
          <a:pPr rtl="1"/>
          <a:endParaRPr lang="ar-SA"/>
        </a:p>
      </dgm:t>
    </dgm:pt>
    <dgm:pt modelId="{21A034D8-66B1-4A0F-9E23-EA1E87BDF5EF}" type="sibTrans" cxnId="{22D62ED2-CF4F-483E-BCCE-FBA9D4A148F1}">
      <dgm:prSet/>
      <dgm:spPr/>
      <dgm:t>
        <a:bodyPr/>
        <a:lstStyle/>
        <a:p>
          <a:pPr rtl="1"/>
          <a:endParaRPr lang="ar-SA"/>
        </a:p>
      </dgm:t>
    </dgm:pt>
    <dgm:pt modelId="{D2342FDA-9CCB-42DF-A5C0-800ECA1F058B}" type="pres">
      <dgm:prSet presAssocID="{C973B951-4ECF-4590-91A8-6C3308ECA70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96A8A1-7E39-4E58-939C-53E4E507A7A9}" type="pres">
      <dgm:prSet presAssocID="{B7A7896C-F2D0-4CD7-8ED9-B92648058977}" presName="composite" presStyleCnt="0"/>
      <dgm:spPr/>
    </dgm:pt>
    <dgm:pt modelId="{5282CC5D-8230-41C3-B824-567DC3539109}" type="pres">
      <dgm:prSet presAssocID="{B7A7896C-F2D0-4CD7-8ED9-B9264805897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275B10-38C6-4744-BA3B-0ED8E54B2BEB}" type="pres">
      <dgm:prSet presAssocID="{B7A7896C-F2D0-4CD7-8ED9-B9264805897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881917-E446-4791-9164-B6E5CB56E311}" type="pres">
      <dgm:prSet presAssocID="{9CEACBBD-EB5C-47B8-8276-B3C067E5C9D8}" presName="sp" presStyleCnt="0"/>
      <dgm:spPr/>
    </dgm:pt>
    <dgm:pt modelId="{9B594BEE-CE4C-4CC1-82C3-44A353DAB7EA}" type="pres">
      <dgm:prSet presAssocID="{879BC3CA-F72C-4E53-88F5-CDF81B4AA7CB}" presName="composite" presStyleCnt="0"/>
      <dgm:spPr/>
    </dgm:pt>
    <dgm:pt modelId="{2D5E2F25-C5A5-4D87-A3AC-2BB2263E6436}" type="pres">
      <dgm:prSet presAssocID="{879BC3CA-F72C-4E53-88F5-CDF81B4AA7C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D91CB5-88BA-4452-9B0A-E5E37FF4B807}" type="pres">
      <dgm:prSet presAssocID="{879BC3CA-F72C-4E53-88F5-CDF81B4AA7C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980DD7-CA79-486B-A472-F2E41653C9F3}" type="pres">
      <dgm:prSet presAssocID="{9AE4005A-632B-4FE4-9089-52FCE42A2BB5}" presName="sp" presStyleCnt="0"/>
      <dgm:spPr/>
    </dgm:pt>
    <dgm:pt modelId="{250D2571-A1F0-417D-B5C3-EC7D7F5A4B8E}" type="pres">
      <dgm:prSet presAssocID="{BB2F3317-1FB0-41E3-9C36-FE680ED56C3D}" presName="composite" presStyleCnt="0"/>
      <dgm:spPr/>
    </dgm:pt>
    <dgm:pt modelId="{116A160C-A5D0-446A-9B4D-803DA37B617C}" type="pres">
      <dgm:prSet presAssocID="{BB2F3317-1FB0-41E3-9C36-FE680ED56C3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3311D9-694D-4AA8-8C3C-CA388E1CA6BE}" type="pres">
      <dgm:prSet presAssocID="{BB2F3317-1FB0-41E3-9C36-FE680ED56C3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319186-EFB9-4DDD-BB49-E8DA55612432}" type="presOf" srcId="{066BB688-9956-4FE5-A320-8BD479FC8EF6}" destId="{F1275B10-38C6-4744-BA3B-0ED8E54B2BEB}" srcOrd="0" destOrd="0" presId="urn:microsoft.com/office/officeart/2005/8/layout/chevron2"/>
    <dgm:cxn modelId="{D0351ED9-C8A2-4925-BA91-930B653E67FA}" type="presOf" srcId="{92749596-9B95-4557-A200-D60085826F97}" destId="{283311D9-694D-4AA8-8C3C-CA388E1CA6BE}" srcOrd="0" destOrd="1" presId="urn:microsoft.com/office/officeart/2005/8/layout/chevron2"/>
    <dgm:cxn modelId="{42B12546-34C3-4891-88CB-B33764713E69}" type="presOf" srcId="{B7A7896C-F2D0-4CD7-8ED9-B92648058977}" destId="{5282CC5D-8230-41C3-B824-567DC3539109}" srcOrd="0" destOrd="0" presId="urn:microsoft.com/office/officeart/2005/8/layout/chevron2"/>
    <dgm:cxn modelId="{660CFC1C-45A6-4768-B8B0-BB2DDC34384E}" srcId="{879BC3CA-F72C-4E53-88F5-CDF81B4AA7CB}" destId="{B3A5B3CC-C985-4D0A-85A8-C39FA59B8442}" srcOrd="0" destOrd="0" parTransId="{5D0C96EA-2D44-4852-90C4-4CA16776DAC1}" sibTransId="{D1EDC7A7-0965-4067-AE47-55FD3FB9EFFB}"/>
    <dgm:cxn modelId="{98D15ED6-371A-456A-9757-EC33F103B2DB}" type="presOf" srcId="{BB2F3317-1FB0-41E3-9C36-FE680ED56C3D}" destId="{116A160C-A5D0-446A-9B4D-803DA37B617C}" srcOrd="0" destOrd="0" presId="urn:microsoft.com/office/officeart/2005/8/layout/chevron2"/>
    <dgm:cxn modelId="{51A17284-0056-454E-BA77-20AF84197871}" type="presOf" srcId="{C17363CD-1B27-4D29-AEAE-4C6D57020782}" destId="{283311D9-694D-4AA8-8C3C-CA388E1CA6BE}" srcOrd="0" destOrd="0" presId="urn:microsoft.com/office/officeart/2005/8/layout/chevron2"/>
    <dgm:cxn modelId="{1A461C46-0F94-4E8C-B353-0F800B4F6215}" type="presOf" srcId="{1344A0B2-120B-4AAA-9124-466D71199E2B}" destId="{F1275B10-38C6-4744-BA3B-0ED8E54B2BEB}" srcOrd="0" destOrd="1" presId="urn:microsoft.com/office/officeart/2005/8/layout/chevron2"/>
    <dgm:cxn modelId="{A056D2A9-0785-4D6E-84B4-1EE488294CC0}" srcId="{B7A7896C-F2D0-4CD7-8ED9-B92648058977}" destId="{066BB688-9956-4FE5-A320-8BD479FC8EF6}" srcOrd="0" destOrd="0" parTransId="{3706E525-DA2B-4589-92A9-6FE00DC8391E}" sibTransId="{D892EDCF-7DE5-4B75-B6F1-0A5139F3B115}"/>
    <dgm:cxn modelId="{9F649890-6155-4F62-BED7-D3927C13CE92}" type="presOf" srcId="{879BC3CA-F72C-4E53-88F5-CDF81B4AA7CB}" destId="{2D5E2F25-C5A5-4D87-A3AC-2BB2263E6436}" srcOrd="0" destOrd="0" presId="urn:microsoft.com/office/officeart/2005/8/layout/chevron2"/>
    <dgm:cxn modelId="{FED3DC05-B22F-4E4A-B251-ED6E0566F755}" type="presOf" srcId="{B3A5B3CC-C985-4D0A-85A8-C39FA59B8442}" destId="{7FD91CB5-88BA-4452-9B0A-E5E37FF4B807}" srcOrd="0" destOrd="0" presId="urn:microsoft.com/office/officeart/2005/8/layout/chevron2"/>
    <dgm:cxn modelId="{B8496A9E-D30A-4AD7-B6F7-0125AA35933C}" type="presOf" srcId="{C973B951-4ECF-4590-91A8-6C3308ECA704}" destId="{D2342FDA-9CCB-42DF-A5C0-800ECA1F058B}" srcOrd="0" destOrd="0" presId="urn:microsoft.com/office/officeart/2005/8/layout/chevron2"/>
    <dgm:cxn modelId="{22D62ED2-CF4F-483E-BCCE-FBA9D4A148F1}" srcId="{BB2F3317-1FB0-41E3-9C36-FE680ED56C3D}" destId="{92749596-9B95-4557-A200-D60085826F97}" srcOrd="1" destOrd="0" parTransId="{45315EB0-7FEF-4CA6-B753-01AA296BB186}" sibTransId="{21A034D8-66B1-4A0F-9E23-EA1E87BDF5EF}"/>
    <dgm:cxn modelId="{D6E14498-3840-41A1-91CE-D9CC8EF54CB3}" type="presOf" srcId="{D1E65245-5C91-4B31-A8DB-21445E82E129}" destId="{7FD91CB5-88BA-4452-9B0A-E5E37FF4B807}" srcOrd="0" destOrd="1" presId="urn:microsoft.com/office/officeart/2005/8/layout/chevron2"/>
    <dgm:cxn modelId="{2FA9A242-8FA4-4FA6-8B74-01689E8095C1}" srcId="{C973B951-4ECF-4590-91A8-6C3308ECA704}" destId="{BB2F3317-1FB0-41E3-9C36-FE680ED56C3D}" srcOrd="2" destOrd="0" parTransId="{52D14536-026C-4DFA-9C93-5B07A4AA008D}" sibTransId="{2B1305C4-7E65-4027-B0D3-189A428D73CB}"/>
    <dgm:cxn modelId="{96718E4F-44C5-4AE1-A7BE-78FCF6C1D144}" srcId="{C973B951-4ECF-4590-91A8-6C3308ECA704}" destId="{B7A7896C-F2D0-4CD7-8ED9-B92648058977}" srcOrd="0" destOrd="0" parTransId="{1C1CE42C-F32E-43D9-A855-F0D3E59E9140}" sibTransId="{9CEACBBD-EB5C-47B8-8276-B3C067E5C9D8}"/>
    <dgm:cxn modelId="{56DAFFDA-5E47-40FF-889F-32C88E5EFA63}" srcId="{C973B951-4ECF-4590-91A8-6C3308ECA704}" destId="{879BC3CA-F72C-4E53-88F5-CDF81B4AA7CB}" srcOrd="1" destOrd="0" parTransId="{97FBD97F-DF98-4CD2-BF07-352C5C7B0499}" sibTransId="{9AE4005A-632B-4FE4-9089-52FCE42A2BB5}"/>
    <dgm:cxn modelId="{AFB1AF04-F2CA-4C2F-A1AA-0AB7E0CF8A37}" srcId="{879BC3CA-F72C-4E53-88F5-CDF81B4AA7CB}" destId="{D1E65245-5C91-4B31-A8DB-21445E82E129}" srcOrd="1" destOrd="0" parTransId="{6D85FD23-36D9-4D38-A102-5C81CC3753AF}" sibTransId="{830E530B-A3C1-40F6-AF13-B0CEC31535C1}"/>
    <dgm:cxn modelId="{88E3EF9A-9AD7-4392-933E-B76C270B36B5}" srcId="{BB2F3317-1FB0-41E3-9C36-FE680ED56C3D}" destId="{C17363CD-1B27-4D29-AEAE-4C6D57020782}" srcOrd="0" destOrd="0" parTransId="{C31B0B29-4214-43D2-9C20-4C7AAA2A84CD}" sibTransId="{06658763-7F17-4F99-ACA2-B289C309710D}"/>
    <dgm:cxn modelId="{8FC286AA-8B55-4633-B691-829F4599E541}" srcId="{B7A7896C-F2D0-4CD7-8ED9-B92648058977}" destId="{1344A0B2-120B-4AAA-9124-466D71199E2B}" srcOrd="1" destOrd="0" parTransId="{31F34A04-A6B5-442E-87AD-ADCAF681AF55}" sibTransId="{47C39688-8D44-4F71-A896-8ECE33044CB8}"/>
    <dgm:cxn modelId="{E6F66FF4-5331-4310-B1DE-920C9E565CC5}" type="presParOf" srcId="{D2342FDA-9CCB-42DF-A5C0-800ECA1F058B}" destId="{A396A8A1-7E39-4E58-939C-53E4E507A7A9}" srcOrd="0" destOrd="0" presId="urn:microsoft.com/office/officeart/2005/8/layout/chevron2"/>
    <dgm:cxn modelId="{AEE37B32-9138-40E2-A2E9-6C02F8332811}" type="presParOf" srcId="{A396A8A1-7E39-4E58-939C-53E4E507A7A9}" destId="{5282CC5D-8230-41C3-B824-567DC3539109}" srcOrd="0" destOrd="0" presId="urn:microsoft.com/office/officeart/2005/8/layout/chevron2"/>
    <dgm:cxn modelId="{A35E9DD5-90AA-48E3-A23E-AC4DF48A435F}" type="presParOf" srcId="{A396A8A1-7E39-4E58-939C-53E4E507A7A9}" destId="{F1275B10-38C6-4744-BA3B-0ED8E54B2BEB}" srcOrd="1" destOrd="0" presId="urn:microsoft.com/office/officeart/2005/8/layout/chevron2"/>
    <dgm:cxn modelId="{8D7C6F54-D645-43C3-8D22-C8A53D26BA80}" type="presParOf" srcId="{D2342FDA-9CCB-42DF-A5C0-800ECA1F058B}" destId="{77881917-E446-4791-9164-B6E5CB56E311}" srcOrd="1" destOrd="0" presId="urn:microsoft.com/office/officeart/2005/8/layout/chevron2"/>
    <dgm:cxn modelId="{556DDF79-E47E-44A3-BDAE-01DF7DC99A79}" type="presParOf" srcId="{D2342FDA-9CCB-42DF-A5C0-800ECA1F058B}" destId="{9B594BEE-CE4C-4CC1-82C3-44A353DAB7EA}" srcOrd="2" destOrd="0" presId="urn:microsoft.com/office/officeart/2005/8/layout/chevron2"/>
    <dgm:cxn modelId="{F2E9ED4D-5AC0-4B1D-877A-02B4115CE4E2}" type="presParOf" srcId="{9B594BEE-CE4C-4CC1-82C3-44A353DAB7EA}" destId="{2D5E2F25-C5A5-4D87-A3AC-2BB2263E6436}" srcOrd="0" destOrd="0" presId="urn:microsoft.com/office/officeart/2005/8/layout/chevron2"/>
    <dgm:cxn modelId="{95B38C0D-437A-4E92-B516-8873C1214CA9}" type="presParOf" srcId="{9B594BEE-CE4C-4CC1-82C3-44A353DAB7EA}" destId="{7FD91CB5-88BA-4452-9B0A-E5E37FF4B807}" srcOrd="1" destOrd="0" presId="urn:microsoft.com/office/officeart/2005/8/layout/chevron2"/>
    <dgm:cxn modelId="{3F1AA0DC-95AC-4701-A069-C2471FE09283}" type="presParOf" srcId="{D2342FDA-9CCB-42DF-A5C0-800ECA1F058B}" destId="{3F980DD7-CA79-486B-A472-F2E41653C9F3}" srcOrd="3" destOrd="0" presId="urn:microsoft.com/office/officeart/2005/8/layout/chevron2"/>
    <dgm:cxn modelId="{9263AEFF-0792-4AB1-96D1-96C78BCF9955}" type="presParOf" srcId="{D2342FDA-9CCB-42DF-A5C0-800ECA1F058B}" destId="{250D2571-A1F0-417D-B5C3-EC7D7F5A4B8E}" srcOrd="4" destOrd="0" presId="urn:microsoft.com/office/officeart/2005/8/layout/chevron2"/>
    <dgm:cxn modelId="{BF0962F5-3B6F-4186-934A-F39FDD4D6A8D}" type="presParOf" srcId="{250D2571-A1F0-417D-B5C3-EC7D7F5A4B8E}" destId="{116A160C-A5D0-446A-9B4D-803DA37B617C}" srcOrd="0" destOrd="0" presId="urn:microsoft.com/office/officeart/2005/8/layout/chevron2"/>
    <dgm:cxn modelId="{5AE9048E-7DEF-437D-84B4-E3D33A27221F}" type="presParOf" srcId="{250D2571-A1F0-417D-B5C3-EC7D7F5A4B8E}" destId="{283311D9-694D-4AA8-8C3C-CA388E1CA6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95979B-2273-49F2-84B2-581B8589F06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0C223A-0A34-4510-81D2-16F1EAE84DBD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C70DD903-F94A-4BFD-983E-3A5C0D951364}" type="parTrans" cxnId="{4383DA8B-FC33-43BC-B95E-32397F7D1FCD}">
      <dgm:prSet/>
      <dgm:spPr/>
      <dgm:t>
        <a:bodyPr/>
        <a:lstStyle/>
        <a:p>
          <a:pPr rtl="1"/>
          <a:endParaRPr lang="ar-SA"/>
        </a:p>
      </dgm:t>
    </dgm:pt>
    <dgm:pt modelId="{1C31BA60-319E-4618-8301-C0A16758A0B4}" type="sibTrans" cxnId="{4383DA8B-FC33-43BC-B95E-32397F7D1FCD}">
      <dgm:prSet/>
      <dgm:spPr/>
      <dgm:t>
        <a:bodyPr/>
        <a:lstStyle/>
        <a:p>
          <a:pPr rtl="1"/>
          <a:endParaRPr lang="ar-SA"/>
        </a:p>
      </dgm:t>
    </dgm:pt>
    <dgm:pt modelId="{6FFFA4BF-DA62-42F7-9AC0-E8A8FF0ED962}">
      <dgm:prSet phldrT="[نص]"/>
      <dgm:spPr/>
      <dgm:t>
        <a:bodyPr/>
        <a:lstStyle/>
        <a:p>
          <a:pPr rtl="1"/>
          <a:r>
            <a:rPr lang="ar-SA" dirty="0" smtClean="0"/>
            <a:t>المعنى الذهني</a:t>
          </a:r>
          <a:endParaRPr lang="ar-SA" dirty="0"/>
        </a:p>
      </dgm:t>
    </dgm:pt>
    <dgm:pt modelId="{B78DF667-5318-43A8-90EA-21BFC204435C}" type="parTrans" cxnId="{1A7F29A0-E65D-4F77-8C30-E0B536074AFB}">
      <dgm:prSet/>
      <dgm:spPr/>
      <dgm:t>
        <a:bodyPr/>
        <a:lstStyle/>
        <a:p>
          <a:pPr rtl="1"/>
          <a:endParaRPr lang="ar-SA"/>
        </a:p>
      </dgm:t>
    </dgm:pt>
    <dgm:pt modelId="{782952A0-C704-4459-BFA5-7274E17C311D}" type="sibTrans" cxnId="{1A7F29A0-E65D-4F77-8C30-E0B536074AFB}">
      <dgm:prSet/>
      <dgm:spPr/>
      <dgm:t>
        <a:bodyPr/>
        <a:lstStyle/>
        <a:p>
          <a:pPr rtl="1"/>
          <a:endParaRPr lang="ar-SA"/>
        </a:p>
      </dgm:t>
    </dgm:pt>
    <dgm:pt modelId="{4E3113B1-EB69-41A1-8EA7-1B5AAC2CE8C5}">
      <dgm:prSet phldrT="[نص]" phldr="1"/>
      <dgm:spPr/>
      <dgm:t>
        <a:bodyPr/>
        <a:lstStyle/>
        <a:p>
          <a:pPr rtl="1"/>
          <a:endParaRPr lang="ar-SA"/>
        </a:p>
      </dgm:t>
    </dgm:pt>
    <dgm:pt modelId="{AC8ED419-3601-4F85-8740-91D6091F40B9}" type="parTrans" cxnId="{0D9E46DD-2F16-4B10-86F0-3B17EFFE4040}">
      <dgm:prSet/>
      <dgm:spPr/>
      <dgm:t>
        <a:bodyPr/>
        <a:lstStyle/>
        <a:p>
          <a:pPr rtl="1"/>
          <a:endParaRPr lang="ar-SA"/>
        </a:p>
      </dgm:t>
    </dgm:pt>
    <dgm:pt modelId="{136C3E86-50D5-45B9-8482-E926B26D07A3}" type="sibTrans" cxnId="{0D9E46DD-2F16-4B10-86F0-3B17EFFE4040}">
      <dgm:prSet/>
      <dgm:spPr/>
      <dgm:t>
        <a:bodyPr/>
        <a:lstStyle/>
        <a:p>
          <a:pPr rtl="1"/>
          <a:endParaRPr lang="ar-SA"/>
        </a:p>
      </dgm:t>
    </dgm:pt>
    <dgm:pt modelId="{9FE5954F-E50A-474A-8DB1-17BBE150752A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D4623B57-322C-4CAC-83B0-F19DCB9B7BA2}" type="parTrans" cxnId="{2466D2EA-AB3A-496F-92C6-99C6C9A5EBAD}">
      <dgm:prSet/>
      <dgm:spPr/>
      <dgm:t>
        <a:bodyPr/>
        <a:lstStyle/>
        <a:p>
          <a:pPr rtl="1"/>
          <a:endParaRPr lang="ar-SA"/>
        </a:p>
      </dgm:t>
    </dgm:pt>
    <dgm:pt modelId="{D9A02D9F-77C9-4F59-9F49-61C4DBA4758E}" type="sibTrans" cxnId="{2466D2EA-AB3A-496F-92C6-99C6C9A5EBAD}">
      <dgm:prSet/>
      <dgm:spPr/>
      <dgm:t>
        <a:bodyPr/>
        <a:lstStyle/>
        <a:p>
          <a:pPr rtl="1"/>
          <a:endParaRPr lang="ar-SA"/>
        </a:p>
      </dgm:t>
    </dgm:pt>
    <dgm:pt modelId="{F4367D6F-7C28-40CD-9EE2-7CABA3DCA22E}">
      <dgm:prSet phldrT="[نص]"/>
      <dgm:spPr/>
      <dgm:t>
        <a:bodyPr/>
        <a:lstStyle/>
        <a:p>
          <a:pPr rtl="1"/>
          <a:r>
            <a:rPr lang="ar-SA" dirty="0" smtClean="0"/>
            <a:t>اللفظ الذي يؤديه</a:t>
          </a:r>
          <a:endParaRPr lang="ar-SA" dirty="0"/>
        </a:p>
      </dgm:t>
    </dgm:pt>
    <dgm:pt modelId="{45B7046B-7DCF-45E9-A005-3D1805B798F5}" type="parTrans" cxnId="{5C97D86C-B3BF-45B4-9230-78745BD5E596}">
      <dgm:prSet/>
      <dgm:spPr/>
      <dgm:t>
        <a:bodyPr/>
        <a:lstStyle/>
        <a:p>
          <a:pPr rtl="1"/>
          <a:endParaRPr lang="ar-SA"/>
        </a:p>
      </dgm:t>
    </dgm:pt>
    <dgm:pt modelId="{2DD8EF9A-3107-46F8-B6D4-2946F3937669}" type="sibTrans" cxnId="{5C97D86C-B3BF-45B4-9230-78745BD5E596}">
      <dgm:prSet/>
      <dgm:spPr/>
      <dgm:t>
        <a:bodyPr/>
        <a:lstStyle/>
        <a:p>
          <a:pPr rtl="1"/>
          <a:endParaRPr lang="ar-SA"/>
        </a:p>
      </dgm:t>
    </dgm:pt>
    <dgm:pt modelId="{599F6926-C54D-4F9A-99E0-6A30E23AA6B6}">
      <dgm:prSet phldrT="[نص]" phldr="1"/>
      <dgm:spPr/>
      <dgm:t>
        <a:bodyPr/>
        <a:lstStyle/>
        <a:p>
          <a:pPr rtl="1"/>
          <a:endParaRPr lang="ar-SA"/>
        </a:p>
      </dgm:t>
    </dgm:pt>
    <dgm:pt modelId="{63098D17-9481-4FAA-8826-375281462403}" type="parTrans" cxnId="{C38E4DBB-C0BD-4DFA-AAA5-A7384256E6EC}">
      <dgm:prSet/>
      <dgm:spPr/>
      <dgm:t>
        <a:bodyPr/>
        <a:lstStyle/>
        <a:p>
          <a:pPr rtl="1"/>
          <a:endParaRPr lang="ar-SA"/>
        </a:p>
      </dgm:t>
    </dgm:pt>
    <dgm:pt modelId="{10B36A21-94C5-4C7E-A66A-9CF94AF45F46}" type="sibTrans" cxnId="{C38E4DBB-C0BD-4DFA-AAA5-A7384256E6EC}">
      <dgm:prSet/>
      <dgm:spPr/>
      <dgm:t>
        <a:bodyPr/>
        <a:lstStyle/>
        <a:p>
          <a:pPr rtl="1"/>
          <a:endParaRPr lang="ar-SA"/>
        </a:p>
      </dgm:t>
    </dgm:pt>
    <dgm:pt modelId="{A20B5EB4-C7D9-45C0-A8A4-DBCC072AE594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77F805D3-7111-48CF-850A-83A5FAC986DC}" type="parTrans" cxnId="{0E4F2534-AA45-4A41-9A0B-55E7F85A5A9F}">
      <dgm:prSet/>
      <dgm:spPr/>
      <dgm:t>
        <a:bodyPr/>
        <a:lstStyle/>
        <a:p>
          <a:pPr rtl="1"/>
          <a:endParaRPr lang="ar-SA"/>
        </a:p>
      </dgm:t>
    </dgm:pt>
    <dgm:pt modelId="{8B77DE88-74F5-45D4-BDB3-362DBA907FD1}" type="sibTrans" cxnId="{0E4F2534-AA45-4A41-9A0B-55E7F85A5A9F}">
      <dgm:prSet/>
      <dgm:spPr/>
      <dgm:t>
        <a:bodyPr/>
        <a:lstStyle/>
        <a:p>
          <a:pPr rtl="1"/>
          <a:endParaRPr lang="ar-SA"/>
        </a:p>
      </dgm:t>
    </dgm:pt>
    <dgm:pt modelId="{D81866B3-2C9C-4FF3-8FD0-4C16F1A7D518}">
      <dgm:prSet phldrT="[نص]"/>
      <dgm:spPr/>
      <dgm:t>
        <a:bodyPr/>
        <a:lstStyle/>
        <a:p>
          <a:pPr rtl="1"/>
          <a:r>
            <a:rPr lang="ar-SA" dirty="0" smtClean="0"/>
            <a:t>الرمز المكتوب</a:t>
          </a:r>
          <a:endParaRPr lang="ar-SA" dirty="0"/>
        </a:p>
      </dgm:t>
    </dgm:pt>
    <dgm:pt modelId="{39098EE1-D47C-419F-BC9F-E3D0A38C48C7}" type="parTrans" cxnId="{410BF71C-AA87-4F1D-A4BA-F88E55283B8F}">
      <dgm:prSet/>
      <dgm:spPr/>
      <dgm:t>
        <a:bodyPr/>
        <a:lstStyle/>
        <a:p>
          <a:pPr rtl="1"/>
          <a:endParaRPr lang="ar-SA"/>
        </a:p>
      </dgm:t>
    </dgm:pt>
    <dgm:pt modelId="{90B7DC3B-1396-4292-985C-7BA03CA27369}" type="sibTrans" cxnId="{410BF71C-AA87-4F1D-A4BA-F88E55283B8F}">
      <dgm:prSet/>
      <dgm:spPr/>
      <dgm:t>
        <a:bodyPr/>
        <a:lstStyle/>
        <a:p>
          <a:pPr rtl="1"/>
          <a:endParaRPr lang="ar-SA"/>
        </a:p>
      </dgm:t>
    </dgm:pt>
    <dgm:pt modelId="{A6C04499-AC67-42DA-BC50-D40F7139C6ED}">
      <dgm:prSet phldrT="[نص]" phldr="1"/>
      <dgm:spPr/>
      <dgm:t>
        <a:bodyPr/>
        <a:lstStyle/>
        <a:p>
          <a:pPr rtl="1"/>
          <a:endParaRPr lang="ar-SA"/>
        </a:p>
      </dgm:t>
    </dgm:pt>
    <dgm:pt modelId="{F2A83A17-7E8D-4655-9F7D-977A12BFD316}" type="parTrans" cxnId="{1D2D3A05-C6C1-4480-A119-2F71EB65CF41}">
      <dgm:prSet/>
      <dgm:spPr/>
      <dgm:t>
        <a:bodyPr/>
        <a:lstStyle/>
        <a:p>
          <a:pPr rtl="1"/>
          <a:endParaRPr lang="ar-SA"/>
        </a:p>
      </dgm:t>
    </dgm:pt>
    <dgm:pt modelId="{AC3C5581-A298-4C33-8FAE-3997ED386211}" type="sibTrans" cxnId="{1D2D3A05-C6C1-4480-A119-2F71EB65CF41}">
      <dgm:prSet/>
      <dgm:spPr/>
      <dgm:t>
        <a:bodyPr/>
        <a:lstStyle/>
        <a:p>
          <a:pPr rtl="1"/>
          <a:endParaRPr lang="ar-SA"/>
        </a:p>
      </dgm:t>
    </dgm:pt>
    <dgm:pt modelId="{9E69FF2F-DB2C-4CD4-840C-6845F5B9C00B}" type="pres">
      <dgm:prSet presAssocID="{6B95979B-2273-49F2-84B2-581B8589F0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DB418F0-59D5-4C94-9D10-22281776009C}" type="pres">
      <dgm:prSet presAssocID="{6B95979B-2273-49F2-84B2-581B8589F068}" presName="tSp" presStyleCnt="0"/>
      <dgm:spPr/>
    </dgm:pt>
    <dgm:pt modelId="{8D20826B-E8ED-4C1B-ABCE-8A0FC03DE845}" type="pres">
      <dgm:prSet presAssocID="{6B95979B-2273-49F2-84B2-581B8589F068}" presName="bSp" presStyleCnt="0"/>
      <dgm:spPr/>
    </dgm:pt>
    <dgm:pt modelId="{E40DCA10-0C69-48D0-870B-00E739F8738A}" type="pres">
      <dgm:prSet presAssocID="{6B95979B-2273-49F2-84B2-581B8589F068}" presName="process" presStyleCnt="0"/>
      <dgm:spPr/>
    </dgm:pt>
    <dgm:pt modelId="{70041C7D-276A-4ED9-9A2A-E7F9FA42C2A8}" type="pres">
      <dgm:prSet presAssocID="{1A0C223A-0A34-4510-81D2-16F1EAE84DBD}" presName="composite1" presStyleCnt="0"/>
      <dgm:spPr/>
    </dgm:pt>
    <dgm:pt modelId="{246388D8-0C90-4B97-BB03-A8648AD5D183}" type="pres">
      <dgm:prSet presAssocID="{1A0C223A-0A34-4510-81D2-16F1EAE84DBD}" presName="dummyNode1" presStyleLbl="node1" presStyleIdx="0" presStyleCnt="3"/>
      <dgm:spPr/>
    </dgm:pt>
    <dgm:pt modelId="{7D4FEC93-939E-4E4C-A660-4F84C1916C2F}" type="pres">
      <dgm:prSet presAssocID="{1A0C223A-0A34-4510-81D2-16F1EAE84DBD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A70CC6-02D5-4B29-BDF6-636C93D9D0FA}" type="pres">
      <dgm:prSet presAssocID="{1A0C223A-0A34-4510-81D2-16F1EAE84DBD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68E049-10E9-4CE6-914D-4AA250CF3394}" type="pres">
      <dgm:prSet presAssocID="{1A0C223A-0A34-4510-81D2-16F1EAE84DB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A362EA-3D6C-4C4E-9C16-E2AD13FF5B74}" type="pres">
      <dgm:prSet presAssocID="{1A0C223A-0A34-4510-81D2-16F1EAE84DBD}" presName="connSite1" presStyleCnt="0"/>
      <dgm:spPr/>
    </dgm:pt>
    <dgm:pt modelId="{4954CA32-3D7D-40DB-B96F-AB8CA785C605}" type="pres">
      <dgm:prSet presAssocID="{1C31BA60-319E-4618-8301-C0A16758A0B4}" presName="Name9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0156D538-D3D7-4AAB-9F6E-B7A5C17348B3}" type="pres">
      <dgm:prSet presAssocID="{9FE5954F-E50A-474A-8DB1-17BBE150752A}" presName="composite2" presStyleCnt="0"/>
      <dgm:spPr/>
    </dgm:pt>
    <dgm:pt modelId="{7ACFFA11-EE28-4B14-9ACB-7E537A23D95D}" type="pres">
      <dgm:prSet presAssocID="{9FE5954F-E50A-474A-8DB1-17BBE150752A}" presName="dummyNode2" presStyleLbl="node1" presStyleIdx="0" presStyleCnt="3"/>
      <dgm:spPr/>
    </dgm:pt>
    <dgm:pt modelId="{493091ED-4D2D-4133-AA13-9C2A449FDBE0}" type="pres">
      <dgm:prSet presAssocID="{9FE5954F-E50A-474A-8DB1-17BBE150752A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F07A2A-EE9A-475D-83CC-20FEC19996DA}" type="pres">
      <dgm:prSet presAssocID="{9FE5954F-E50A-474A-8DB1-17BBE150752A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0AEF43-598C-4D97-865B-A425686D89D3}" type="pres">
      <dgm:prSet presAssocID="{9FE5954F-E50A-474A-8DB1-17BBE150752A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8AE2C3-6A86-49BF-94B0-FB2E5B3815FA}" type="pres">
      <dgm:prSet presAssocID="{9FE5954F-E50A-474A-8DB1-17BBE150752A}" presName="connSite2" presStyleCnt="0"/>
      <dgm:spPr/>
    </dgm:pt>
    <dgm:pt modelId="{05D2B9BE-01ED-42B5-B8FC-1BBBE3481351}" type="pres">
      <dgm:prSet presAssocID="{D9A02D9F-77C9-4F59-9F49-61C4DBA4758E}" presName="Name18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BC070B1A-FC70-4325-824E-DACD099D020C}" type="pres">
      <dgm:prSet presAssocID="{A20B5EB4-C7D9-45C0-A8A4-DBCC072AE594}" presName="composite1" presStyleCnt="0"/>
      <dgm:spPr/>
    </dgm:pt>
    <dgm:pt modelId="{82E473BE-B44A-46C8-BDA9-F2A330BF5894}" type="pres">
      <dgm:prSet presAssocID="{A20B5EB4-C7D9-45C0-A8A4-DBCC072AE594}" presName="dummyNode1" presStyleLbl="node1" presStyleIdx="1" presStyleCnt="3"/>
      <dgm:spPr/>
    </dgm:pt>
    <dgm:pt modelId="{9E53047F-A122-4D69-8F20-B860DCF3A6BE}" type="pres">
      <dgm:prSet presAssocID="{A20B5EB4-C7D9-45C0-A8A4-DBCC072AE59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4219F3-7A49-4CB6-8DED-C814FF83ED6E}" type="pres">
      <dgm:prSet presAssocID="{A20B5EB4-C7D9-45C0-A8A4-DBCC072AE59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4B644D-30AA-4F46-8DDE-965E9B900750}" type="pres">
      <dgm:prSet presAssocID="{A20B5EB4-C7D9-45C0-A8A4-DBCC072AE59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962F07-F8FF-4313-81C3-E6ABC6F602A7}" type="pres">
      <dgm:prSet presAssocID="{A20B5EB4-C7D9-45C0-A8A4-DBCC072AE594}" presName="connSite1" presStyleCnt="0"/>
      <dgm:spPr/>
    </dgm:pt>
  </dgm:ptLst>
  <dgm:cxnLst>
    <dgm:cxn modelId="{012B4F43-DA00-4E4F-BEBF-1B72DF6F77B0}" type="presOf" srcId="{4E3113B1-EB69-41A1-8EA7-1B5AAC2CE8C5}" destId="{C9A70CC6-02D5-4B29-BDF6-636C93D9D0FA}" srcOrd="1" destOrd="1" presId="urn:microsoft.com/office/officeart/2005/8/layout/hProcess4"/>
    <dgm:cxn modelId="{2466D2EA-AB3A-496F-92C6-99C6C9A5EBAD}" srcId="{6B95979B-2273-49F2-84B2-581B8589F068}" destId="{9FE5954F-E50A-474A-8DB1-17BBE150752A}" srcOrd="1" destOrd="0" parTransId="{D4623B57-322C-4CAC-83B0-F19DCB9B7BA2}" sibTransId="{D9A02D9F-77C9-4F59-9F49-61C4DBA4758E}"/>
    <dgm:cxn modelId="{1D2D3A05-C6C1-4480-A119-2F71EB65CF41}" srcId="{A20B5EB4-C7D9-45C0-A8A4-DBCC072AE594}" destId="{A6C04499-AC67-42DA-BC50-D40F7139C6ED}" srcOrd="1" destOrd="0" parTransId="{F2A83A17-7E8D-4655-9F7D-977A12BFD316}" sibTransId="{AC3C5581-A298-4C33-8FAE-3997ED386211}"/>
    <dgm:cxn modelId="{1A7F29A0-E65D-4F77-8C30-E0B536074AFB}" srcId="{1A0C223A-0A34-4510-81D2-16F1EAE84DBD}" destId="{6FFFA4BF-DA62-42F7-9AC0-E8A8FF0ED962}" srcOrd="0" destOrd="0" parTransId="{B78DF667-5318-43A8-90EA-21BFC204435C}" sibTransId="{782952A0-C704-4459-BFA5-7274E17C311D}"/>
    <dgm:cxn modelId="{4383DA8B-FC33-43BC-B95E-32397F7D1FCD}" srcId="{6B95979B-2273-49F2-84B2-581B8589F068}" destId="{1A0C223A-0A34-4510-81D2-16F1EAE84DBD}" srcOrd="0" destOrd="0" parTransId="{C70DD903-F94A-4BFD-983E-3A5C0D951364}" sibTransId="{1C31BA60-319E-4618-8301-C0A16758A0B4}"/>
    <dgm:cxn modelId="{E7DBD41E-E370-4805-8992-168E308D7084}" type="presOf" srcId="{A6C04499-AC67-42DA-BC50-D40F7139C6ED}" destId="{9E53047F-A122-4D69-8F20-B860DCF3A6BE}" srcOrd="0" destOrd="1" presId="urn:microsoft.com/office/officeart/2005/8/layout/hProcess4"/>
    <dgm:cxn modelId="{6F5573B5-7E1E-4F12-80BB-4EC7AC2F531C}" type="presOf" srcId="{D9A02D9F-77C9-4F59-9F49-61C4DBA4758E}" destId="{05D2B9BE-01ED-42B5-B8FC-1BBBE3481351}" srcOrd="0" destOrd="0" presId="urn:microsoft.com/office/officeart/2005/8/layout/hProcess4"/>
    <dgm:cxn modelId="{B572A7FF-C82B-41A1-9760-5B891DF9850E}" type="presOf" srcId="{599F6926-C54D-4F9A-99E0-6A30E23AA6B6}" destId="{493091ED-4D2D-4133-AA13-9C2A449FDBE0}" srcOrd="0" destOrd="1" presId="urn:microsoft.com/office/officeart/2005/8/layout/hProcess4"/>
    <dgm:cxn modelId="{E0AB7762-5CD7-4381-89DA-41DD2684A870}" type="presOf" srcId="{6FFFA4BF-DA62-42F7-9AC0-E8A8FF0ED962}" destId="{C9A70CC6-02D5-4B29-BDF6-636C93D9D0FA}" srcOrd="1" destOrd="0" presId="urn:microsoft.com/office/officeart/2005/8/layout/hProcess4"/>
    <dgm:cxn modelId="{27ED560A-B78E-4C52-B218-F0E4E6799C00}" type="presOf" srcId="{F4367D6F-7C28-40CD-9EE2-7CABA3DCA22E}" destId="{493091ED-4D2D-4133-AA13-9C2A449FDBE0}" srcOrd="0" destOrd="0" presId="urn:microsoft.com/office/officeart/2005/8/layout/hProcess4"/>
    <dgm:cxn modelId="{A09800E3-635F-4CAB-B928-5C2BB072D613}" type="presOf" srcId="{D81866B3-2C9C-4FF3-8FD0-4C16F1A7D518}" destId="{9E53047F-A122-4D69-8F20-B860DCF3A6BE}" srcOrd="0" destOrd="0" presId="urn:microsoft.com/office/officeart/2005/8/layout/hProcess4"/>
    <dgm:cxn modelId="{0E4F2534-AA45-4A41-9A0B-55E7F85A5A9F}" srcId="{6B95979B-2273-49F2-84B2-581B8589F068}" destId="{A20B5EB4-C7D9-45C0-A8A4-DBCC072AE594}" srcOrd="2" destOrd="0" parTransId="{77F805D3-7111-48CF-850A-83A5FAC986DC}" sibTransId="{8B77DE88-74F5-45D4-BDB3-362DBA907FD1}"/>
    <dgm:cxn modelId="{410BF71C-AA87-4F1D-A4BA-F88E55283B8F}" srcId="{A20B5EB4-C7D9-45C0-A8A4-DBCC072AE594}" destId="{D81866B3-2C9C-4FF3-8FD0-4C16F1A7D518}" srcOrd="0" destOrd="0" parTransId="{39098EE1-D47C-419F-BC9F-E3D0A38C48C7}" sibTransId="{90B7DC3B-1396-4292-985C-7BA03CA27369}"/>
    <dgm:cxn modelId="{5C97D86C-B3BF-45B4-9230-78745BD5E596}" srcId="{9FE5954F-E50A-474A-8DB1-17BBE150752A}" destId="{F4367D6F-7C28-40CD-9EE2-7CABA3DCA22E}" srcOrd="0" destOrd="0" parTransId="{45B7046B-7DCF-45E9-A005-3D1805B798F5}" sibTransId="{2DD8EF9A-3107-46F8-B6D4-2946F3937669}"/>
    <dgm:cxn modelId="{0D9E46DD-2F16-4B10-86F0-3B17EFFE4040}" srcId="{1A0C223A-0A34-4510-81D2-16F1EAE84DBD}" destId="{4E3113B1-EB69-41A1-8EA7-1B5AAC2CE8C5}" srcOrd="1" destOrd="0" parTransId="{AC8ED419-3601-4F85-8740-91D6091F40B9}" sibTransId="{136C3E86-50D5-45B9-8482-E926B26D07A3}"/>
    <dgm:cxn modelId="{E0C3478D-86C1-4209-847D-E0A9BF02736F}" type="presOf" srcId="{6B95979B-2273-49F2-84B2-581B8589F068}" destId="{9E69FF2F-DB2C-4CD4-840C-6845F5B9C00B}" srcOrd="0" destOrd="0" presId="urn:microsoft.com/office/officeart/2005/8/layout/hProcess4"/>
    <dgm:cxn modelId="{4D033219-3BAC-4847-8C0E-BF8DECA99A59}" type="presOf" srcId="{D81866B3-2C9C-4FF3-8FD0-4C16F1A7D518}" destId="{5C4219F3-7A49-4CB6-8DED-C814FF83ED6E}" srcOrd="1" destOrd="0" presId="urn:microsoft.com/office/officeart/2005/8/layout/hProcess4"/>
    <dgm:cxn modelId="{E0197A9F-3E3D-490A-A99D-4C8B5F52D548}" type="presOf" srcId="{A20B5EB4-C7D9-45C0-A8A4-DBCC072AE594}" destId="{714B644D-30AA-4F46-8DDE-965E9B900750}" srcOrd="0" destOrd="0" presId="urn:microsoft.com/office/officeart/2005/8/layout/hProcess4"/>
    <dgm:cxn modelId="{AB527F06-F899-42A7-BE69-2C08AE0E1331}" type="presOf" srcId="{1C31BA60-319E-4618-8301-C0A16758A0B4}" destId="{4954CA32-3D7D-40DB-B96F-AB8CA785C605}" srcOrd="0" destOrd="0" presId="urn:microsoft.com/office/officeart/2005/8/layout/hProcess4"/>
    <dgm:cxn modelId="{1CDFE3BE-8D44-4611-9105-0E7FAB9C1B18}" type="presOf" srcId="{F4367D6F-7C28-40CD-9EE2-7CABA3DCA22E}" destId="{E4F07A2A-EE9A-475D-83CC-20FEC19996DA}" srcOrd="1" destOrd="0" presId="urn:microsoft.com/office/officeart/2005/8/layout/hProcess4"/>
    <dgm:cxn modelId="{C38E4DBB-C0BD-4DFA-AAA5-A7384256E6EC}" srcId="{9FE5954F-E50A-474A-8DB1-17BBE150752A}" destId="{599F6926-C54D-4F9A-99E0-6A30E23AA6B6}" srcOrd="1" destOrd="0" parTransId="{63098D17-9481-4FAA-8826-375281462403}" sibTransId="{10B36A21-94C5-4C7E-A66A-9CF94AF45F46}"/>
    <dgm:cxn modelId="{DDE1C005-282C-41CE-8302-6792B213DA57}" type="presOf" srcId="{6FFFA4BF-DA62-42F7-9AC0-E8A8FF0ED962}" destId="{7D4FEC93-939E-4E4C-A660-4F84C1916C2F}" srcOrd="0" destOrd="0" presId="urn:microsoft.com/office/officeart/2005/8/layout/hProcess4"/>
    <dgm:cxn modelId="{BAF03008-9579-4713-BF35-A19EFC364931}" type="presOf" srcId="{4E3113B1-EB69-41A1-8EA7-1B5AAC2CE8C5}" destId="{7D4FEC93-939E-4E4C-A660-4F84C1916C2F}" srcOrd="0" destOrd="1" presId="urn:microsoft.com/office/officeart/2005/8/layout/hProcess4"/>
    <dgm:cxn modelId="{3A49035C-903F-4340-AC2D-4B19E4F2828A}" type="presOf" srcId="{A6C04499-AC67-42DA-BC50-D40F7139C6ED}" destId="{5C4219F3-7A49-4CB6-8DED-C814FF83ED6E}" srcOrd="1" destOrd="1" presId="urn:microsoft.com/office/officeart/2005/8/layout/hProcess4"/>
    <dgm:cxn modelId="{225B5628-CD49-4CEE-8B9A-7DF4BFB3494A}" type="presOf" srcId="{1A0C223A-0A34-4510-81D2-16F1EAE84DBD}" destId="{DF68E049-10E9-4CE6-914D-4AA250CF3394}" srcOrd="0" destOrd="0" presId="urn:microsoft.com/office/officeart/2005/8/layout/hProcess4"/>
    <dgm:cxn modelId="{1672D01F-EB48-47BC-95E4-407445E9E0EB}" type="presOf" srcId="{9FE5954F-E50A-474A-8DB1-17BBE150752A}" destId="{AB0AEF43-598C-4D97-865B-A425686D89D3}" srcOrd="0" destOrd="0" presId="urn:microsoft.com/office/officeart/2005/8/layout/hProcess4"/>
    <dgm:cxn modelId="{61EF8EAF-C974-4A13-A3F9-A9BF45CB10DD}" type="presOf" srcId="{599F6926-C54D-4F9A-99E0-6A30E23AA6B6}" destId="{E4F07A2A-EE9A-475D-83CC-20FEC19996DA}" srcOrd="1" destOrd="1" presId="urn:microsoft.com/office/officeart/2005/8/layout/hProcess4"/>
    <dgm:cxn modelId="{DF5253AF-5D51-43C6-AA0D-57F7D27DD2E0}" type="presParOf" srcId="{9E69FF2F-DB2C-4CD4-840C-6845F5B9C00B}" destId="{6DB418F0-59D5-4C94-9D10-22281776009C}" srcOrd="0" destOrd="0" presId="urn:microsoft.com/office/officeart/2005/8/layout/hProcess4"/>
    <dgm:cxn modelId="{DA8EA64D-8433-423E-B3C3-2FF88ED55121}" type="presParOf" srcId="{9E69FF2F-DB2C-4CD4-840C-6845F5B9C00B}" destId="{8D20826B-E8ED-4C1B-ABCE-8A0FC03DE845}" srcOrd="1" destOrd="0" presId="urn:microsoft.com/office/officeart/2005/8/layout/hProcess4"/>
    <dgm:cxn modelId="{F4A52960-55CA-4F75-BC0D-34C99B35EB77}" type="presParOf" srcId="{9E69FF2F-DB2C-4CD4-840C-6845F5B9C00B}" destId="{E40DCA10-0C69-48D0-870B-00E739F8738A}" srcOrd="2" destOrd="0" presId="urn:microsoft.com/office/officeart/2005/8/layout/hProcess4"/>
    <dgm:cxn modelId="{0944714F-73B8-443B-AACB-70ECA85723A6}" type="presParOf" srcId="{E40DCA10-0C69-48D0-870B-00E739F8738A}" destId="{70041C7D-276A-4ED9-9A2A-E7F9FA42C2A8}" srcOrd="0" destOrd="0" presId="urn:microsoft.com/office/officeart/2005/8/layout/hProcess4"/>
    <dgm:cxn modelId="{D4D88C99-4124-43D0-8E4A-2A01B9FC32D2}" type="presParOf" srcId="{70041C7D-276A-4ED9-9A2A-E7F9FA42C2A8}" destId="{246388D8-0C90-4B97-BB03-A8648AD5D183}" srcOrd="0" destOrd="0" presId="urn:microsoft.com/office/officeart/2005/8/layout/hProcess4"/>
    <dgm:cxn modelId="{C716E1A0-B875-4EF4-9121-FEF4A7B7E8A0}" type="presParOf" srcId="{70041C7D-276A-4ED9-9A2A-E7F9FA42C2A8}" destId="{7D4FEC93-939E-4E4C-A660-4F84C1916C2F}" srcOrd="1" destOrd="0" presId="urn:microsoft.com/office/officeart/2005/8/layout/hProcess4"/>
    <dgm:cxn modelId="{F698D1B8-BD27-4347-941A-E5B9916DB9E7}" type="presParOf" srcId="{70041C7D-276A-4ED9-9A2A-E7F9FA42C2A8}" destId="{C9A70CC6-02D5-4B29-BDF6-636C93D9D0FA}" srcOrd="2" destOrd="0" presId="urn:microsoft.com/office/officeart/2005/8/layout/hProcess4"/>
    <dgm:cxn modelId="{67F18B32-949F-4DFD-87EE-F97A99C24E27}" type="presParOf" srcId="{70041C7D-276A-4ED9-9A2A-E7F9FA42C2A8}" destId="{DF68E049-10E9-4CE6-914D-4AA250CF3394}" srcOrd="3" destOrd="0" presId="urn:microsoft.com/office/officeart/2005/8/layout/hProcess4"/>
    <dgm:cxn modelId="{A76C77DF-1B32-4209-86D1-36D1A92EEA41}" type="presParOf" srcId="{70041C7D-276A-4ED9-9A2A-E7F9FA42C2A8}" destId="{F6A362EA-3D6C-4C4E-9C16-E2AD13FF5B74}" srcOrd="4" destOrd="0" presId="urn:microsoft.com/office/officeart/2005/8/layout/hProcess4"/>
    <dgm:cxn modelId="{3F35885E-FD52-4592-8D47-400DD69622BC}" type="presParOf" srcId="{E40DCA10-0C69-48D0-870B-00E739F8738A}" destId="{4954CA32-3D7D-40DB-B96F-AB8CA785C605}" srcOrd="1" destOrd="0" presId="urn:microsoft.com/office/officeart/2005/8/layout/hProcess4"/>
    <dgm:cxn modelId="{16331BEE-D9C4-4AA2-8F27-C2057EDE0814}" type="presParOf" srcId="{E40DCA10-0C69-48D0-870B-00E739F8738A}" destId="{0156D538-D3D7-4AAB-9F6E-B7A5C17348B3}" srcOrd="2" destOrd="0" presId="urn:microsoft.com/office/officeart/2005/8/layout/hProcess4"/>
    <dgm:cxn modelId="{53EEC1B4-7DD7-4FD7-AAF3-FC60D16DDC81}" type="presParOf" srcId="{0156D538-D3D7-4AAB-9F6E-B7A5C17348B3}" destId="{7ACFFA11-EE28-4B14-9ACB-7E537A23D95D}" srcOrd="0" destOrd="0" presId="urn:microsoft.com/office/officeart/2005/8/layout/hProcess4"/>
    <dgm:cxn modelId="{61059414-D6F2-48F1-A56D-012FCBFA881E}" type="presParOf" srcId="{0156D538-D3D7-4AAB-9F6E-B7A5C17348B3}" destId="{493091ED-4D2D-4133-AA13-9C2A449FDBE0}" srcOrd="1" destOrd="0" presId="urn:microsoft.com/office/officeart/2005/8/layout/hProcess4"/>
    <dgm:cxn modelId="{9A644F4B-5EFC-40F3-A8D2-8661FD0E9141}" type="presParOf" srcId="{0156D538-D3D7-4AAB-9F6E-B7A5C17348B3}" destId="{E4F07A2A-EE9A-475D-83CC-20FEC19996DA}" srcOrd="2" destOrd="0" presId="urn:microsoft.com/office/officeart/2005/8/layout/hProcess4"/>
    <dgm:cxn modelId="{AC42611E-831B-4EF6-A98E-215CBE5EDCC0}" type="presParOf" srcId="{0156D538-D3D7-4AAB-9F6E-B7A5C17348B3}" destId="{AB0AEF43-598C-4D97-865B-A425686D89D3}" srcOrd="3" destOrd="0" presId="urn:microsoft.com/office/officeart/2005/8/layout/hProcess4"/>
    <dgm:cxn modelId="{30821F4E-4188-4AA3-998C-BFD93ADBADF1}" type="presParOf" srcId="{0156D538-D3D7-4AAB-9F6E-B7A5C17348B3}" destId="{068AE2C3-6A86-49BF-94B0-FB2E5B3815FA}" srcOrd="4" destOrd="0" presId="urn:microsoft.com/office/officeart/2005/8/layout/hProcess4"/>
    <dgm:cxn modelId="{15DB5B81-5073-4020-98FE-0DAD6C51ADC4}" type="presParOf" srcId="{E40DCA10-0C69-48D0-870B-00E739F8738A}" destId="{05D2B9BE-01ED-42B5-B8FC-1BBBE3481351}" srcOrd="3" destOrd="0" presId="urn:microsoft.com/office/officeart/2005/8/layout/hProcess4"/>
    <dgm:cxn modelId="{0C089F53-31BB-454F-9B32-2E620A012C67}" type="presParOf" srcId="{E40DCA10-0C69-48D0-870B-00E739F8738A}" destId="{BC070B1A-FC70-4325-824E-DACD099D020C}" srcOrd="4" destOrd="0" presId="urn:microsoft.com/office/officeart/2005/8/layout/hProcess4"/>
    <dgm:cxn modelId="{5E88E010-1CA5-4351-9BF0-D2104CC50F6C}" type="presParOf" srcId="{BC070B1A-FC70-4325-824E-DACD099D020C}" destId="{82E473BE-B44A-46C8-BDA9-F2A330BF5894}" srcOrd="0" destOrd="0" presId="urn:microsoft.com/office/officeart/2005/8/layout/hProcess4"/>
    <dgm:cxn modelId="{74940230-0F6E-4B7B-885F-2B24D4DE2768}" type="presParOf" srcId="{BC070B1A-FC70-4325-824E-DACD099D020C}" destId="{9E53047F-A122-4D69-8F20-B860DCF3A6BE}" srcOrd="1" destOrd="0" presId="urn:microsoft.com/office/officeart/2005/8/layout/hProcess4"/>
    <dgm:cxn modelId="{5F31BC98-DD59-4515-A399-DA7C526FEA10}" type="presParOf" srcId="{BC070B1A-FC70-4325-824E-DACD099D020C}" destId="{5C4219F3-7A49-4CB6-8DED-C814FF83ED6E}" srcOrd="2" destOrd="0" presId="urn:microsoft.com/office/officeart/2005/8/layout/hProcess4"/>
    <dgm:cxn modelId="{2F9676E8-0BC0-4E2A-BCB9-BC6CA7547048}" type="presParOf" srcId="{BC070B1A-FC70-4325-824E-DACD099D020C}" destId="{714B644D-30AA-4F46-8DDE-965E9B900750}" srcOrd="3" destOrd="0" presId="urn:microsoft.com/office/officeart/2005/8/layout/hProcess4"/>
    <dgm:cxn modelId="{466D3063-24F6-45FD-94CB-F287C283A05B}" type="presParOf" srcId="{BC070B1A-FC70-4325-824E-DACD099D020C}" destId="{39962F07-F8FF-4313-81C3-E6ABC6F602A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53CE73-7E73-4E49-AFEC-837BDE96396E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786BD0F-73B6-4290-AECB-0F44837CE09F}">
      <dgm:prSet phldrT="[نص]" custT="1"/>
      <dgm:spPr/>
      <dgm:t>
        <a:bodyPr/>
        <a:lstStyle/>
        <a:p>
          <a:pPr rtl="1"/>
          <a:r>
            <a:rPr lang="ar-SA" sz="2800" dirty="0" smtClean="0"/>
            <a:t>1- مرور العين على النص المكتوب</a:t>
          </a:r>
          <a:endParaRPr lang="ar-SA" sz="2800" dirty="0"/>
        </a:p>
      </dgm:t>
    </dgm:pt>
    <dgm:pt modelId="{014794C8-B3F6-4042-B52C-EA27D504C3AC}" type="parTrans" cxnId="{A4EFD02D-4CDE-4BEE-BC0F-DD976270F0B7}">
      <dgm:prSet/>
      <dgm:spPr/>
      <dgm:t>
        <a:bodyPr/>
        <a:lstStyle/>
        <a:p>
          <a:pPr rtl="1"/>
          <a:endParaRPr lang="ar-SA"/>
        </a:p>
      </dgm:t>
    </dgm:pt>
    <dgm:pt modelId="{51EC95B3-5B40-4926-B48F-97E400205857}" type="sibTrans" cxnId="{A4EFD02D-4CDE-4BEE-BC0F-DD976270F0B7}">
      <dgm:prSet/>
      <dgm:spPr/>
      <dgm:t>
        <a:bodyPr/>
        <a:lstStyle/>
        <a:p>
          <a:pPr rtl="1"/>
          <a:endParaRPr lang="ar-SA"/>
        </a:p>
      </dgm:t>
    </dgm:pt>
    <dgm:pt modelId="{A2D1CEB6-5B37-48E2-A558-2B55BCF1C099}">
      <dgm:prSet phldrT="[نص]" custT="1"/>
      <dgm:spPr/>
      <dgm:t>
        <a:bodyPr/>
        <a:lstStyle/>
        <a:p>
          <a:pPr rtl="1"/>
          <a:r>
            <a:rPr lang="ar-SA" sz="2800" dirty="0" smtClean="0"/>
            <a:t>2- تفسير الكتابة</a:t>
          </a:r>
          <a:endParaRPr lang="ar-SA" sz="2800" dirty="0"/>
        </a:p>
      </dgm:t>
    </dgm:pt>
    <dgm:pt modelId="{6AAAB75C-2313-4B72-A9CE-24817F2B73D7}" type="parTrans" cxnId="{528CDF46-6108-4BC7-B6B1-C0D72BC7BDBD}">
      <dgm:prSet/>
      <dgm:spPr/>
      <dgm:t>
        <a:bodyPr/>
        <a:lstStyle/>
        <a:p>
          <a:pPr rtl="1"/>
          <a:endParaRPr lang="ar-SA"/>
        </a:p>
      </dgm:t>
    </dgm:pt>
    <dgm:pt modelId="{69CEBBEF-3DAE-451E-B56A-23D030D869AC}" type="sibTrans" cxnId="{528CDF46-6108-4BC7-B6B1-C0D72BC7BDBD}">
      <dgm:prSet/>
      <dgm:spPr/>
      <dgm:t>
        <a:bodyPr/>
        <a:lstStyle/>
        <a:p>
          <a:pPr rtl="1"/>
          <a:endParaRPr lang="ar-SA"/>
        </a:p>
      </dgm:t>
    </dgm:pt>
    <dgm:pt modelId="{5861D179-8637-41C1-81A5-9AE2150CAAC4}">
      <dgm:prSet phldrT="[نص]" custT="1"/>
      <dgm:spPr/>
      <dgm:t>
        <a:bodyPr/>
        <a:lstStyle/>
        <a:p>
          <a:pPr rtl="1"/>
          <a:r>
            <a:rPr lang="ar-SA" sz="2800" smtClean="0"/>
            <a:t>3- استنتاج المعاني </a:t>
          </a:r>
          <a:endParaRPr lang="ar-SA" sz="2800"/>
        </a:p>
      </dgm:t>
    </dgm:pt>
    <dgm:pt modelId="{B63E47D9-2D8D-4F5C-9CD0-85D2B6DC69B6}" type="parTrans" cxnId="{068F4C50-1E1A-460C-93FF-C2D85F5D0DEC}">
      <dgm:prSet/>
      <dgm:spPr/>
      <dgm:t>
        <a:bodyPr/>
        <a:lstStyle/>
        <a:p>
          <a:pPr rtl="1"/>
          <a:endParaRPr lang="ar-SA"/>
        </a:p>
      </dgm:t>
    </dgm:pt>
    <dgm:pt modelId="{BF437493-C89D-40C0-8ACC-8334B6B4DD4E}" type="sibTrans" cxnId="{068F4C50-1E1A-460C-93FF-C2D85F5D0DEC}">
      <dgm:prSet/>
      <dgm:spPr/>
      <dgm:t>
        <a:bodyPr/>
        <a:lstStyle/>
        <a:p>
          <a:pPr rtl="1"/>
          <a:endParaRPr lang="ar-SA"/>
        </a:p>
      </dgm:t>
    </dgm:pt>
    <dgm:pt modelId="{AA116B5C-9BCF-4BB0-8E7B-D07022DC8C6A}" type="pres">
      <dgm:prSet presAssocID="{C053CE73-7E73-4E49-AFEC-837BDE96396E}" presName="compositeShape" presStyleCnt="0">
        <dgm:presLayoutVars>
          <dgm:dir/>
          <dgm:resizeHandles/>
        </dgm:presLayoutVars>
      </dgm:prSet>
      <dgm:spPr/>
    </dgm:pt>
    <dgm:pt modelId="{1BC53B52-437C-4E52-8F6C-958BBF23E23E}" type="pres">
      <dgm:prSet presAssocID="{C053CE73-7E73-4E49-AFEC-837BDE96396E}" presName="pyramid" presStyleLbl="node1" presStyleIdx="0" presStyleCnt="1"/>
      <dgm:spPr/>
    </dgm:pt>
    <dgm:pt modelId="{82D114F0-178B-4449-9C1F-32A5E80C3D8A}" type="pres">
      <dgm:prSet presAssocID="{C053CE73-7E73-4E49-AFEC-837BDE96396E}" presName="theList" presStyleCnt="0"/>
      <dgm:spPr/>
    </dgm:pt>
    <dgm:pt modelId="{2BE5E7C9-11AF-46D4-8A53-3E8281250D4F}" type="pres">
      <dgm:prSet presAssocID="{B786BD0F-73B6-4290-AECB-0F44837CE09F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26B439-EF14-488E-816D-48BD03BF5D91}" type="pres">
      <dgm:prSet presAssocID="{B786BD0F-73B6-4290-AECB-0F44837CE09F}" presName="aSpace" presStyleCnt="0"/>
      <dgm:spPr/>
    </dgm:pt>
    <dgm:pt modelId="{541EA91B-E31E-4622-A1F1-D6B5DBC5D141}" type="pres">
      <dgm:prSet presAssocID="{A2D1CEB6-5B37-48E2-A558-2B55BCF1C09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0E1CFF-E42F-40A0-861B-CC2B586394BF}" type="pres">
      <dgm:prSet presAssocID="{A2D1CEB6-5B37-48E2-A558-2B55BCF1C099}" presName="aSpace" presStyleCnt="0"/>
      <dgm:spPr/>
    </dgm:pt>
    <dgm:pt modelId="{343A1C40-A8BE-4A32-B7C0-C33B523F8577}" type="pres">
      <dgm:prSet presAssocID="{5861D179-8637-41C1-81A5-9AE2150CAAC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F4A068-8E22-4F8C-BE1B-643D285519CB}" type="pres">
      <dgm:prSet presAssocID="{5861D179-8637-41C1-81A5-9AE2150CAAC4}" presName="aSpace" presStyleCnt="0"/>
      <dgm:spPr/>
    </dgm:pt>
  </dgm:ptLst>
  <dgm:cxnLst>
    <dgm:cxn modelId="{A4EFD02D-4CDE-4BEE-BC0F-DD976270F0B7}" srcId="{C053CE73-7E73-4E49-AFEC-837BDE96396E}" destId="{B786BD0F-73B6-4290-AECB-0F44837CE09F}" srcOrd="0" destOrd="0" parTransId="{014794C8-B3F6-4042-B52C-EA27D504C3AC}" sibTransId="{51EC95B3-5B40-4926-B48F-97E400205857}"/>
    <dgm:cxn modelId="{528CDF46-6108-4BC7-B6B1-C0D72BC7BDBD}" srcId="{C053CE73-7E73-4E49-AFEC-837BDE96396E}" destId="{A2D1CEB6-5B37-48E2-A558-2B55BCF1C099}" srcOrd="1" destOrd="0" parTransId="{6AAAB75C-2313-4B72-A9CE-24817F2B73D7}" sibTransId="{69CEBBEF-3DAE-451E-B56A-23D030D869AC}"/>
    <dgm:cxn modelId="{6F1B20D4-D289-4FB3-B9A9-3814A9E76B4C}" type="presOf" srcId="{5861D179-8637-41C1-81A5-9AE2150CAAC4}" destId="{343A1C40-A8BE-4A32-B7C0-C33B523F8577}" srcOrd="0" destOrd="0" presId="urn:microsoft.com/office/officeart/2005/8/layout/pyramid2"/>
    <dgm:cxn modelId="{FDF371C4-5060-4CFF-9EC1-B3DE4010BCCF}" type="presOf" srcId="{A2D1CEB6-5B37-48E2-A558-2B55BCF1C099}" destId="{541EA91B-E31E-4622-A1F1-D6B5DBC5D141}" srcOrd="0" destOrd="0" presId="urn:microsoft.com/office/officeart/2005/8/layout/pyramid2"/>
    <dgm:cxn modelId="{068F4C50-1E1A-460C-93FF-C2D85F5D0DEC}" srcId="{C053CE73-7E73-4E49-AFEC-837BDE96396E}" destId="{5861D179-8637-41C1-81A5-9AE2150CAAC4}" srcOrd="2" destOrd="0" parTransId="{B63E47D9-2D8D-4F5C-9CD0-85D2B6DC69B6}" sibTransId="{BF437493-C89D-40C0-8ACC-8334B6B4DD4E}"/>
    <dgm:cxn modelId="{8B38CAFD-7672-4DB1-9D5C-294443230592}" type="presOf" srcId="{B786BD0F-73B6-4290-AECB-0F44837CE09F}" destId="{2BE5E7C9-11AF-46D4-8A53-3E8281250D4F}" srcOrd="0" destOrd="0" presId="urn:microsoft.com/office/officeart/2005/8/layout/pyramid2"/>
    <dgm:cxn modelId="{31FBDB4A-2B4E-417B-9E5A-C3E895A7EB5F}" type="presOf" srcId="{C053CE73-7E73-4E49-AFEC-837BDE96396E}" destId="{AA116B5C-9BCF-4BB0-8E7B-D07022DC8C6A}" srcOrd="0" destOrd="0" presId="urn:microsoft.com/office/officeart/2005/8/layout/pyramid2"/>
    <dgm:cxn modelId="{56CB0351-7F33-4CC7-96E6-AFFC4BD2C79E}" type="presParOf" srcId="{AA116B5C-9BCF-4BB0-8E7B-D07022DC8C6A}" destId="{1BC53B52-437C-4E52-8F6C-958BBF23E23E}" srcOrd="0" destOrd="0" presId="urn:microsoft.com/office/officeart/2005/8/layout/pyramid2"/>
    <dgm:cxn modelId="{DE59F216-D7D3-4A2D-A1E0-AE4EAA9C8A1B}" type="presParOf" srcId="{AA116B5C-9BCF-4BB0-8E7B-D07022DC8C6A}" destId="{82D114F0-178B-4449-9C1F-32A5E80C3D8A}" srcOrd="1" destOrd="0" presId="urn:microsoft.com/office/officeart/2005/8/layout/pyramid2"/>
    <dgm:cxn modelId="{B50A9DAE-F64F-4CE5-8C2A-1394D9D4B692}" type="presParOf" srcId="{82D114F0-178B-4449-9C1F-32A5E80C3D8A}" destId="{2BE5E7C9-11AF-46D4-8A53-3E8281250D4F}" srcOrd="0" destOrd="0" presId="urn:microsoft.com/office/officeart/2005/8/layout/pyramid2"/>
    <dgm:cxn modelId="{77617D0C-733B-4FD0-A981-E9B9D18994E4}" type="presParOf" srcId="{82D114F0-178B-4449-9C1F-32A5E80C3D8A}" destId="{AA26B439-EF14-488E-816D-48BD03BF5D91}" srcOrd="1" destOrd="0" presId="urn:microsoft.com/office/officeart/2005/8/layout/pyramid2"/>
    <dgm:cxn modelId="{523D533B-F72C-41F9-A88E-C8BDACF1A765}" type="presParOf" srcId="{82D114F0-178B-4449-9C1F-32A5E80C3D8A}" destId="{541EA91B-E31E-4622-A1F1-D6B5DBC5D141}" srcOrd="2" destOrd="0" presId="urn:microsoft.com/office/officeart/2005/8/layout/pyramid2"/>
    <dgm:cxn modelId="{BC479195-E137-45CE-8355-7CDD0686BEC5}" type="presParOf" srcId="{82D114F0-178B-4449-9C1F-32A5E80C3D8A}" destId="{AB0E1CFF-E42F-40A0-861B-CC2B586394BF}" srcOrd="3" destOrd="0" presId="urn:microsoft.com/office/officeart/2005/8/layout/pyramid2"/>
    <dgm:cxn modelId="{044B6B3B-EBA3-4F28-BC60-C026569113D1}" type="presParOf" srcId="{82D114F0-178B-4449-9C1F-32A5E80C3D8A}" destId="{343A1C40-A8BE-4A32-B7C0-C33B523F8577}" srcOrd="4" destOrd="0" presId="urn:microsoft.com/office/officeart/2005/8/layout/pyramid2"/>
    <dgm:cxn modelId="{EB0D84CE-70B3-4821-B7DC-6EDCBA6A2504}" type="presParOf" srcId="{82D114F0-178B-4449-9C1F-32A5E80C3D8A}" destId="{B0F4A068-8E22-4F8C-BE1B-643D285519C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6B0FC77-9AFF-48E2-BF7E-51491AE2EDBB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5D06C81-55E7-4A25-B667-C3E7999300F9}">
      <dgm:prSet phldrT="[نص]" custT="1"/>
      <dgm:spPr/>
      <dgm:t>
        <a:bodyPr/>
        <a:lstStyle/>
        <a:p>
          <a:pPr rtl="1"/>
          <a:r>
            <a:rPr lang="ar-SA" sz="3200" dirty="0" smtClean="0"/>
            <a:t>2- اساليب القراءة وفقاً لسرعة القراءة</a:t>
          </a:r>
          <a:endParaRPr lang="ar-SA" sz="3200" dirty="0"/>
        </a:p>
      </dgm:t>
    </dgm:pt>
    <dgm:pt modelId="{6B53B4DF-B372-41DE-9529-F05411CFC56C}" type="parTrans" cxnId="{ACA9419C-FAD3-4424-9F2F-5BEAF3AC25E7}">
      <dgm:prSet/>
      <dgm:spPr/>
      <dgm:t>
        <a:bodyPr/>
        <a:lstStyle/>
        <a:p>
          <a:pPr rtl="1"/>
          <a:endParaRPr lang="ar-SA"/>
        </a:p>
      </dgm:t>
    </dgm:pt>
    <dgm:pt modelId="{05FB5EFC-7ACA-4665-8C81-83A6AC8D7021}" type="sibTrans" cxnId="{ACA9419C-FAD3-4424-9F2F-5BEAF3AC25E7}">
      <dgm:prSet/>
      <dgm:spPr/>
      <dgm:t>
        <a:bodyPr/>
        <a:lstStyle/>
        <a:p>
          <a:pPr rtl="1"/>
          <a:endParaRPr lang="ar-SA"/>
        </a:p>
      </dgm:t>
    </dgm:pt>
    <dgm:pt modelId="{5A9AC370-F0F6-4CE6-B5FE-C700226D35A7}">
      <dgm:prSet phldrT="[نص]" custT="1"/>
      <dgm:spPr/>
      <dgm:t>
        <a:bodyPr/>
        <a:lstStyle/>
        <a:p>
          <a:pPr rtl="1"/>
          <a:r>
            <a:rPr lang="ar-SA" sz="3200" dirty="0" smtClean="0"/>
            <a:t>1- اساليب القراءة وفقاً للهدف من القراءة</a:t>
          </a:r>
          <a:endParaRPr lang="ar-SA" sz="3200" dirty="0"/>
        </a:p>
      </dgm:t>
    </dgm:pt>
    <dgm:pt modelId="{FD0D3490-6844-4710-B02B-9E58100B2803}" type="parTrans" cxnId="{1ECC4D04-FCEB-4510-BCAD-DA2DFDC9A3D7}">
      <dgm:prSet/>
      <dgm:spPr/>
      <dgm:t>
        <a:bodyPr/>
        <a:lstStyle/>
        <a:p>
          <a:pPr rtl="1"/>
          <a:endParaRPr lang="ar-SA"/>
        </a:p>
      </dgm:t>
    </dgm:pt>
    <dgm:pt modelId="{3DEA2702-4C66-42A0-8889-2ADB7DD4132B}" type="sibTrans" cxnId="{1ECC4D04-FCEB-4510-BCAD-DA2DFDC9A3D7}">
      <dgm:prSet/>
      <dgm:spPr/>
      <dgm:t>
        <a:bodyPr/>
        <a:lstStyle/>
        <a:p>
          <a:pPr rtl="1"/>
          <a:endParaRPr lang="ar-SA"/>
        </a:p>
      </dgm:t>
    </dgm:pt>
    <dgm:pt modelId="{49CE8905-3562-4526-9860-4FCDE02EDC49}" type="pres">
      <dgm:prSet presAssocID="{06B0FC77-9AFF-48E2-BF7E-51491AE2EDB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53967F4-CBD6-456D-A5B2-2D55EA7E887C}" type="pres">
      <dgm:prSet presAssocID="{06B0FC77-9AFF-48E2-BF7E-51491AE2EDBB}" presName="ribbon" presStyleLbl="node1" presStyleIdx="0" presStyleCnt="1"/>
      <dgm:spPr/>
    </dgm:pt>
    <dgm:pt modelId="{A744FE4B-7036-4D20-A85E-5C3F0281E754}" type="pres">
      <dgm:prSet presAssocID="{06B0FC77-9AFF-48E2-BF7E-51491AE2EDBB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CDD6C3-9DDB-4D63-B7AC-08B59904A70F}" type="pres">
      <dgm:prSet presAssocID="{06B0FC77-9AFF-48E2-BF7E-51491AE2EDB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ECC4D04-FCEB-4510-BCAD-DA2DFDC9A3D7}" srcId="{06B0FC77-9AFF-48E2-BF7E-51491AE2EDBB}" destId="{5A9AC370-F0F6-4CE6-B5FE-C700226D35A7}" srcOrd="1" destOrd="0" parTransId="{FD0D3490-6844-4710-B02B-9E58100B2803}" sibTransId="{3DEA2702-4C66-42A0-8889-2ADB7DD4132B}"/>
    <dgm:cxn modelId="{ACA9419C-FAD3-4424-9F2F-5BEAF3AC25E7}" srcId="{06B0FC77-9AFF-48E2-BF7E-51491AE2EDBB}" destId="{C5D06C81-55E7-4A25-B667-C3E7999300F9}" srcOrd="0" destOrd="0" parTransId="{6B53B4DF-B372-41DE-9529-F05411CFC56C}" sibTransId="{05FB5EFC-7ACA-4665-8C81-83A6AC8D7021}"/>
    <dgm:cxn modelId="{F031408C-D0CB-453F-8137-807347EE6DCF}" type="presOf" srcId="{5A9AC370-F0F6-4CE6-B5FE-C700226D35A7}" destId="{B9CDD6C3-9DDB-4D63-B7AC-08B59904A70F}" srcOrd="0" destOrd="0" presId="urn:microsoft.com/office/officeart/2005/8/layout/arrow6"/>
    <dgm:cxn modelId="{F42088F6-0DC5-483E-91F9-86DCF43948AE}" type="presOf" srcId="{06B0FC77-9AFF-48E2-BF7E-51491AE2EDBB}" destId="{49CE8905-3562-4526-9860-4FCDE02EDC49}" srcOrd="0" destOrd="0" presId="urn:microsoft.com/office/officeart/2005/8/layout/arrow6"/>
    <dgm:cxn modelId="{C51DAF5C-E511-4EA8-B405-1F825655A5D3}" type="presOf" srcId="{C5D06C81-55E7-4A25-B667-C3E7999300F9}" destId="{A744FE4B-7036-4D20-A85E-5C3F0281E754}" srcOrd="0" destOrd="0" presId="urn:microsoft.com/office/officeart/2005/8/layout/arrow6"/>
    <dgm:cxn modelId="{B8BB9F69-C7A6-47C3-94C5-0C4222824E4C}" type="presParOf" srcId="{49CE8905-3562-4526-9860-4FCDE02EDC49}" destId="{753967F4-CBD6-456D-A5B2-2D55EA7E887C}" srcOrd="0" destOrd="0" presId="urn:microsoft.com/office/officeart/2005/8/layout/arrow6"/>
    <dgm:cxn modelId="{A553CA4C-98F9-4A6B-81F2-930C58619958}" type="presParOf" srcId="{49CE8905-3562-4526-9860-4FCDE02EDC49}" destId="{A744FE4B-7036-4D20-A85E-5C3F0281E754}" srcOrd="1" destOrd="0" presId="urn:microsoft.com/office/officeart/2005/8/layout/arrow6"/>
    <dgm:cxn modelId="{0035D913-77B1-441B-8B80-52CF69BD40CA}" type="presParOf" srcId="{49CE8905-3562-4526-9860-4FCDE02EDC49}" destId="{B9CDD6C3-9DDB-4D63-B7AC-08B59904A70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C3A2FD9-3A38-4EA2-9452-D8F569D5F9F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53AE7D5-3634-459B-AAD8-277BA05F219E}">
      <dgm:prSet phldrT="[نص]" custT="1"/>
      <dgm:spPr/>
      <dgm:t>
        <a:bodyPr/>
        <a:lstStyle/>
        <a:p>
          <a:pPr rtl="1"/>
          <a:r>
            <a:rPr lang="ar-SA" sz="2800" dirty="0" smtClean="0"/>
            <a:t>الخطوة الثالثة</a:t>
          </a:r>
        </a:p>
        <a:p>
          <a:pPr rtl="1"/>
          <a:r>
            <a:rPr lang="ar-SA" sz="5400" dirty="0" smtClean="0"/>
            <a:t>اقرأ</a:t>
          </a:r>
          <a:endParaRPr lang="ar-SA" sz="5400" dirty="0"/>
        </a:p>
      </dgm:t>
    </dgm:pt>
    <dgm:pt modelId="{0E8788F3-4A8F-43BE-B359-0F548F91CC98}" type="parTrans" cxnId="{8371B7FE-109A-4A70-A509-AD51BB781940}">
      <dgm:prSet/>
      <dgm:spPr/>
      <dgm:t>
        <a:bodyPr/>
        <a:lstStyle/>
        <a:p>
          <a:pPr rtl="1"/>
          <a:endParaRPr lang="ar-SA"/>
        </a:p>
      </dgm:t>
    </dgm:pt>
    <dgm:pt modelId="{B3083A3A-76E9-4F0D-A203-C909F8EE3A53}" type="sibTrans" cxnId="{8371B7FE-109A-4A70-A509-AD51BB781940}">
      <dgm:prSet/>
      <dgm:spPr/>
      <dgm:t>
        <a:bodyPr/>
        <a:lstStyle/>
        <a:p>
          <a:pPr rtl="1"/>
          <a:endParaRPr lang="ar-SA"/>
        </a:p>
      </dgm:t>
    </dgm:pt>
    <dgm:pt modelId="{1CB7C90A-C08A-4BA2-AAAB-CC071B7B0ABB}">
      <dgm:prSet phldrT="[نص]" custT="1"/>
      <dgm:spPr/>
      <dgm:t>
        <a:bodyPr/>
        <a:lstStyle/>
        <a:p>
          <a:pPr rtl="1"/>
          <a:r>
            <a:rPr lang="ar-SA" sz="2800" dirty="0" smtClean="0"/>
            <a:t>الخطوة الثانية</a:t>
          </a:r>
        </a:p>
        <a:p>
          <a:pPr rtl="1"/>
          <a:r>
            <a:rPr lang="ar-SA" sz="5400" dirty="0" smtClean="0"/>
            <a:t>اسأل</a:t>
          </a:r>
          <a:endParaRPr lang="ar-SA" sz="5400" dirty="0"/>
        </a:p>
      </dgm:t>
    </dgm:pt>
    <dgm:pt modelId="{F06C7C89-3B63-4401-803F-6AD0BFC54A12}" type="parTrans" cxnId="{132B00CD-5451-4C99-9038-9B918979BA73}">
      <dgm:prSet/>
      <dgm:spPr/>
      <dgm:t>
        <a:bodyPr/>
        <a:lstStyle/>
        <a:p>
          <a:pPr rtl="1"/>
          <a:endParaRPr lang="ar-SA"/>
        </a:p>
      </dgm:t>
    </dgm:pt>
    <dgm:pt modelId="{12352E8D-E28C-47C5-8E5F-7A4D25B044FB}" type="sibTrans" cxnId="{132B00CD-5451-4C99-9038-9B918979BA73}">
      <dgm:prSet/>
      <dgm:spPr/>
      <dgm:t>
        <a:bodyPr/>
        <a:lstStyle/>
        <a:p>
          <a:pPr rtl="1"/>
          <a:endParaRPr lang="ar-SA"/>
        </a:p>
      </dgm:t>
    </dgm:pt>
    <dgm:pt modelId="{D49C5F68-384F-4877-93E4-55D835206A6F}">
      <dgm:prSet phldrT="[نص]" custT="1"/>
      <dgm:spPr/>
      <dgm:t>
        <a:bodyPr/>
        <a:lstStyle/>
        <a:p>
          <a:pPr rtl="1"/>
          <a:r>
            <a:rPr lang="ar-SA" sz="2800" dirty="0" smtClean="0"/>
            <a:t>الخطوة الاولى</a:t>
          </a:r>
        </a:p>
        <a:p>
          <a:pPr rtl="1"/>
          <a:r>
            <a:rPr lang="ar-SA" sz="5400" dirty="0" smtClean="0"/>
            <a:t>استطلع</a:t>
          </a:r>
          <a:endParaRPr lang="ar-SA" sz="5400" dirty="0"/>
        </a:p>
      </dgm:t>
    </dgm:pt>
    <dgm:pt modelId="{1E150E5E-6025-4065-825A-8E9A325AC879}" type="parTrans" cxnId="{F39824E5-BF69-4E28-BF9B-775BB6434904}">
      <dgm:prSet/>
      <dgm:spPr/>
      <dgm:t>
        <a:bodyPr/>
        <a:lstStyle/>
        <a:p>
          <a:pPr rtl="1"/>
          <a:endParaRPr lang="ar-SA"/>
        </a:p>
      </dgm:t>
    </dgm:pt>
    <dgm:pt modelId="{F8CE1A94-CE35-4071-B9C8-6AC8173E1049}" type="sibTrans" cxnId="{F39824E5-BF69-4E28-BF9B-775BB6434904}">
      <dgm:prSet/>
      <dgm:spPr/>
      <dgm:t>
        <a:bodyPr/>
        <a:lstStyle/>
        <a:p>
          <a:pPr rtl="1"/>
          <a:endParaRPr lang="ar-SA"/>
        </a:p>
      </dgm:t>
    </dgm:pt>
    <dgm:pt modelId="{EA0C0AF2-C4E4-4B9C-8AE3-563912E1705F}">
      <dgm:prSet phldrT="[نص]" custT="1"/>
      <dgm:spPr/>
      <dgm:t>
        <a:bodyPr/>
        <a:lstStyle/>
        <a:p>
          <a:pPr rtl="1"/>
          <a:r>
            <a:rPr lang="ar-SA" sz="2800" dirty="0" smtClean="0"/>
            <a:t>الخطوة الخامسة</a:t>
          </a:r>
        </a:p>
        <a:p>
          <a:pPr rtl="1"/>
          <a:r>
            <a:rPr lang="ar-SA" sz="5400" dirty="0" smtClean="0"/>
            <a:t>اراجع</a:t>
          </a:r>
          <a:endParaRPr lang="ar-SA" sz="5400" dirty="0"/>
        </a:p>
      </dgm:t>
    </dgm:pt>
    <dgm:pt modelId="{6C63FE5D-D750-4A66-BBA4-24C70490B954}" type="parTrans" cxnId="{FCBB6489-4E9E-492A-9211-F7A30D9EAD73}">
      <dgm:prSet/>
      <dgm:spPr/>
      <dgm:t>
        <a:bodyPr/>
        <a:lstStyle/>
        <a:p>
          <a:pPr rtl="1"/>
          <a:endParaRPr lang="ar-SA"/>
        </a:p>
      </dgm:t>
    </dgm:pt>
    <dgm:pt modelId="{00042518-FACC-40F4-BF9D-3B71A0EA80FF}" type="sibTrans" cxnId="{FCBB6489-4E9E-492A-9211-F7A30D9EAD73}">
      <dgm:prSet/>
      <dgm:spPr/>
      <dgm:t>
        <a:bodyPr/>
        <a:lstStyle/>
        <a:p>
          <a:pPr rtl="1"/>
          <a:endParaRPr lang="ar-SA"/>
        </a:p>
      </dgm:t>
    </dgm:pt>
    <dgm:pt modelId="{4722BCDF-202D-4B6B-9EFB-7C848BC153F4}">
      <dgm:prSet phldrT="[نص]" custT="1"/>
      <dgm:spPr/>
      <dgm:t>
        <a:bodyPr/>
        <a:lstStyle/>
        <a:p>
          <a:pPr rtl="1"/>
          <a:r>
            <a:rPr lang="ar-SA" sz="2800" dirty="0" smtClean="0"/>
            <a:t>الخطوة الرابعة</a:t>
          </a:r>
        </a:p>
        <a:p>
          <a:pPr rtl="1"/>
          <a:r>
            <a:rPr lang="ar-SA" sz="5400" dirty="0" smtClean="0"/>
            <a:t>استذكر</a:t>
          </a:r>
          <a:endParaRPr lang="ar-SA" sz="5400" dirty="0"/>
        </a:p>
      </dgm:t>
    </dgm:pt>
    <dgm:pt modelId="{3206EE63-4411-4581-A088-AC2374304BA2}" type="parTrans" cxnId="{66CB9073-5A29-40BB-B9F5-EC188AE0B73B}">
      <dgm:prSet/>
      <dgm:spPr/>
      <dgm:t>
        <a:bodyPr/>
        <a:lstStyle/>
        <a:p>
          <a:pPr rtl="1"/>
          <a:endParaRPr lang="ar-SA"/>
        </a:p>
      </dgm:t>
    </dgm:pt>
    <dgm:pt modelId="{98D279BE-4800-4BD1-87B1-24C9BC63B5F5}" type="sibTrans" cxnId="{66CB9073-5A29-40BB-B9F5-EC188AE0B73B}">
      <dgm:prSet/>
      <dgm:spPr/>
      <dgm:t>
        <a:bodyPr/>
        <a:lstStyle/>
        <a:p>
          <a:pPr rtl="1"/>
          <a:endParaRPr lang="ar-SA"/>
        </a:p>
      </dgm:t>
    </dgm:pt>
    <dgm:pt modelId="{CA2BFB19-EBAC-4AEB-B7D9-4DACD76FAE15}" type="pres">
      <dgm:prSet presAssocID="{5C3A2FD9-3A38-4EA2-9452-D8F569D5F9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064B77-967C-4BC2-95BE-B5DED33AFCF7}" type="pres">
      <dgm:prSet presAssocID="{E53AE7D5-3634-459B-AAD8-277BA05F219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D66B09-5506-499D-917E-99946BB213D8}" type="pres">
      <dgm:prSet presAssocID="{B3083A3A-76E9-4F0D-A203-C909F8EE3A53}" presName="sibTrans" presStyleCnt="0"/>
      <dgm:spPr/>
    </dgm:pt>
    <dgm:pt modelId="{9A3E2EBF-5466-4E0F-95B9-ADB3DF167245}" type="pres">
      <dgm:prSet presAssocID="{1CB7C90A-C08A-4BA2-AAAB-CC071B7B0AB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606F95-72BB-4764-AC02-51ED97959E31}" type="pres">
      <dgm:prSet presAssocID="{12352E8D-E28C-47C5-8E5F-7A4D25B044FB}" presName="sibTrans" presStyleCnt="0"/>
      <dgm:spPr/>
    </dgm:pt>
    <dgm:pt modelId="{54ED569C-FEEF-4621-AF20-2105E0A8D99B}" type="pres">
      <dgm:prSet presAssocID="{D49C5F68-384F-4877-93E4-55D835206A6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FFE283-A5A6-4F60-AEE2-1117B2B42F46}" type="pres">
      <dgm:prSet presAssocID="{F8CE1A94-CE35-4071-B9C8-6AC8173E1049}" presName="sibTrans" presStyleCnt="0"/>
      <dgm:spPr/>
    </dgm:pt>
    <dgm:pt modelId="{7351593E-2B86-4D7D-BF41-CCEF64E48AB7}" type="pres">
      <dgm:prSet presAssocID="{EA0C0AF2-C4E4-4B9C-8AE3-563912E1705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17A1F2-5830-42FA-A578-CBE4756BAED5}" type="pres">
      <dgm:prSet presAssocID="{00042518-FACC-40F4-BF9D-3B71A0EA80FF}" presName="sibTrans" presStyleCnt="0"/>
      <dgm:spPr/>
    </dgm:pt>
    <dgm:pt modelId="{B78DF788-535E-4882-BB50-8EFDD11AC06D}" type="pres">
      <dgm:prSet presAssocID="{4722BCDF-202D-4B6B-9EFB-7C848BC153F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CBB6489-4E9E-492A-9211-F7A30D9EAD73}" srcId="{5C3A2FD9-3A38-4EA2-9452-D8F569D5F9FB}" destId="{EA0C0AF2-C4E4-4B9C-8AE3-563912E1705F}" srcOrd="3" destOrd="0" parTransId="{6C63FE5D-D750-4A66-BBA4-24C70490B954}" sibTransId="{00042518-FACC-40F4-BF9D-3B71A0EA80FF}"/>
    <dgm:cxn modelId="{132B00CD-5451-4C99-9038-9B918979BA73}" srcId="{5C3A2FD9-3A38-4EA2-9452-D8F569D5F9FB}" destId="{1CB7C90A-C08A-4BA2-AAAB-CC071B7B0ABB}" srcOrd="1" destOrd="0" parTransId="{F06C7C89-3B63-4401-803F-6AD0BFC54A12}" sibTransId="{12352E8D-E28C-47C5-8E5F-7A4D25B044FB}"/>
    <dgm:cxn modelId="{AA09D5A9-31E7-4296-94A6-268156424173}" type="presOf" srcId="{D49C5F68-384F-4877-93E4-55D835206A6F}" destId="{54ED569C-FEEF-4621-AF20-2105E0A8D99B}" srcOrd="0" destOrd="0" presId="urn:microsoft.com/office/officeart/2005/8/layout/default"/>
    <dgm:cxn modelId="{CBC5FB48-AE73-49D9-B9F6-EEEFAA66C93A}" type="presOf" srcId="{5C3A2FD9-3A38-4EA2-9452-D8F569D5F9FB}" destId="{CA2BFB19-EBAC-4AEB-B7D9-4DACD76FAE15}" srcOrd="0" destOrd="0" presId="urn:microsoft.com/office/officeart/2005/8/layout/default"/>
    <dgm:cxn modelId="{F39824E5-BF69-4E28-BF9B-775BB6434904}" srcId="{5C3A2FD9-3A38-4EA2-9452-D8F569D5F9FB}" destId="{D49C5F68-384F-4877-93E4-55D835206A6F}" srcOrd="2" destOrd="0" parTransId="{1E150E5E-6025-4065-825A-8E9A325AC879}" sibTransId="{F8CE1A94-CE35-4071-B9C8-6AC8173E1049}"/>
    <dgm:cxn modelId="{141543A7-7A1F-46BB-99E4-32B419A5868F}" type="presOf" srcId="{1CB7C90A-C08A-4BA2-AAAB-CC071B7B0ABB}" destId="{9A3E2EBF-5466-4E0F-95B9-ADB3DF167245}" srcOrd="0" destOrd="0" presId="urn:microsoft.com/office/officeart/2005/8/layout/default"/>
    <dgm:cxn modelId="{B092B174-9582-4061-9502-3160952905D8}" type="presOf" srcId="{EA0C0AF2-C4E4-4B9C-8AE3-563912E1705F}" destId="{7351593E-2B86-4D7D-BF41-CCEF64E48AB7}" srcOrd="0" destOrd="0" presId="urn:microsoft.com/office/officeart/2005/8/layout/default"/>
    <dgm:cxn modelId="{0D22D637-AFF2-472E-AA1E-DD7E4F17ECE4}" type="presOf" srcId="{E53AE7D5-3634-459B-AAD8-277BA05F219E}" destId="{BB064B77-967C-4BC2-95BE-B5DED33AFCF7}" srcOrd="0" destOrd="0" presId="urn:microsoft.com/office/officeart/2005/8/layout/default"/>
    <dgm:cxn modelId="{8371B7FE-109A-4A70-A509-AD51BB781940}" srcId="{5C3A2FD9-3A38-4EA2-9452-D8F569D5F9FB}" destId="{E53AE7D5-3634-459B-AAD8-277BA05F219E}" srcOrd="0" destOrd="0" parTransId="{0E8788F3-4A8F-43BE-B359-0F548F91CC98}" sibTransId="{B3083A3A-76E9-4F0D-A203-C909F8EE3A53}"/>
    <dgm:cxn modelId="{66CB9073-5A29-40BB-B9F5-EC188AE0B73B}" srcId="{5C3A2FD9-3A38-4EA2-9452-D8F569D5F9FB}" destId="{4722BCDF-202D-4B6B-9EFB-7C848BC153F4}" srcOrd="4" destOrd="0" parTransId="{3206EE63-4411-4581-A088-AC2374304BA2}" sibTransId="{98D279BE-4800-4BD1-87B1-24C9BC63B5F5}"/>
    <dgm:cxn modelId="{19ACBAB9-A555-40BD-B3A4-E1032B8E0CA8}" type="presOf" srcId="{4722BCDF-202D-4B6B-9EFB-7C848BC153F4}" destId="{B78DF788-535E-4882-BB50-8EFDD11AC06D}" srcOrd="0" destOrd="0" presId="urn:microsoft.com/office/officeart/2005/8/layout/default"/>
    <dgm:cxn modelId="{76C5500B-FDF2-40DC-AA2E-1CCEA46A1A4A}" type="presParOf" srcId="{CA2BFB19-EBAC-4AEB-B7D9-4DACD76FAE15}" destId="{BB064B77-967C-4BC2-95BE-B5DED33AFCF7}" srcOrd="0" destOrd="0" presId="urn:microsoft.com/office/officeart/2005/8/layout/default"/>
    <dgm:cxn modelId="{5BBE1298-2FE3-4EAF-AB62-21B8188ECEF1}" type="presParOf" srcId="{CA2BFB19-EBAC-4AEB-B7D9-4DACD76FAE15}" destId="{72D66B09-5506-499D-917E-99946BB213D8}" srcOrd="1" destOrd="0" presId="urn:microsoft.com/office/officeart/2005/8/layout/default"/>
    <dgm:cxn modelId="{C98B9409-15DB-45F6-9CBE-034A61E0B4BB}" type="presParOf" srcId="{CA2BFB19-EBAC-4AEB-B7D9-4DACD76FAE15}" destId="{9A3E2EBF-5466-4E0F-95B9-ADB3DF167245}" srcOrd="2" destOrd="0" presId="urn:microsoft.com/office/officeart/2005/8/layout/default"/>
    <dgm:cxn modelId="{96083413-34E0-42BA-A8C4-0FC3ABB410D6}" type="presParOf" srcId="{CA2BFB19-EBAC-4AEB-B7D9-4DACD76FAE15}" destId="{B4606F95-72BB-4764-AC02-51ED97959E31}" srcOrd="3" destOrd="0" presId="urn:microsoft.com/office/officeart/2005/8/layout/default"/>
    <dgm:cxn modelId="{33DD844C-E618-4B3F-8666-5FAC72FBDBE0}" type="presParOf" srcId="{CA2BFB19-EBAC-4AEB-B7D9-4DACD76FAE15}" destId="{54ED569C-FEEF-4621-AF20-2105E0A8D99B}" srcOrd="4" destOrd="0" presId="urn:microsoft.com/office/officeart/2005/8/layout/default"/>
    <dgm:cxn modelId="{7ACBBEDC-802A-4744-8988-A5A4C6CEB942}" type="presParOf" srcId="{CA2BFB19-EBAC-4AEB-B7D9-4DACD76FAE15}" destId="{58FFE283-A5A6-4F60-AEE2-1117B2B42F46}" srcOrd="5" destOrd="0" presId="urn:microsoft.com/office/officeart/2005/8/layout/default"/>
    <dgm:cxn modelId="{AB9BDF1C-3CFA-4E17-A44F-444C4E7F1F8A}" type="presParOf" srcId="{CA2BFB19-EBAC-4AEB-B7D9-4DACD76FAE15}" destId="{7351593E-2B86-4D7D-BF41-CCEF64E48AB7}" srcOrd="6" destOrd="0" presId="urn:microsoft.com/office/officeart/2005/8/layout/default"/>
    <dgm:cxn modelId="{457FF54E-1C02-4C60-AD78-AFFFBB29BD63}" type="presParOf" srcId="{CA2BFB19-EBAC-4AEB-B7D9-4DACD76FAE15}" destId="{5417A1F2-5830-42FA-A578-CBE4756BAED5}" srcOrd="7" destOrd="0" presId="urn:microsoft.com/office/officeart/2005/8/layout/default"/>
    <dgm:cxn modelId="{81951A91-F6C6-4335-BC24-BE5256E53EF2}" type="presParOf" srcId="{CA2BFB19-EBAC-4AEB-B7D9-4DACD76FAE15}" destId="{B78DF788-535E-4882-BB50-8EFDD11AC06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9076FA-A607-4CAF-908F-5CE15C07804F}">
      <dsp:nvSpPr>
        <dsp:cNvPr id="0" name=""/>
        <dsp:cNvSpPr/>
      </dsp:nvSpPr>
      <dsp:spPr>
        <a:xfrm>
          <a:off x="2987040" y="594"/>
          <a:ext cx="4480560" cy="23202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وظيفة فسيولوجية يشمل استقبال الرسالة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الخطوة الاولى من خطوات الإنصات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لا يتطلب إرادة وجهد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لا يتطلب التنبه و التقويم </a:t>
          </a:r>
          <a:r>
            <a:rPr lang="ar-SA" sz="2400" kern="1200" dirty="0" err="1" smtClean="0"/>
            <a:t>للعبارات .</a:t>
          </a:r>
          <a:r>
            <a:rPr lang="ar-SA" sz="2400" kern="1200" dirty="0" smtClean="0"/>
            <a:t> </a:t>
          </a:r>
          <a:endParaRPr lang="ar-SA" sz="2400" kern="1200" dirty="0"/>
        </a:p>
      </dsp:txBody>
      <dsp:txXfrm>
        <a:off x="2987040" y="594"/>
        <a:ext cx="4480560" cy="2320207"/>
      </dsp:txXfrm>
    </dsp:sp>
    <dsp:sp modelId="{0E9C1A84-11A6-472E-BA6A-CD7006936192}">
      <dsp:nvSpPr>
        <dsp:cNvPr id="0" name=""/>
        <dsp:cNvSpPr/>
      </dsp:nvSpPr>
      <dsp:spPr>
        <a:xfrm>
          <a:off x="0" y="594"/>
          <a:ext cx="2987040" cy="2320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السماع</a:t>
          </a:r>
          <a:endParaRPr lang="ar-SA" sz="6200" kern="1200" dirty="0"/>
        </a:p>
      </dsp:txBody>
      <dsp:txXfrm>
        <a:off x="0" y="594"/>
        <a:ext cx="2987040" cy="2320207"/>
      </dsp:txXfrm>
    </dsp:sp>
    <dsp:sp modelId="{E0BC5920-4BCA-41E5-BDD7-568438E3740B}">
      <dsp:nvSpPr>
        <dsp:cNvPr id="0" name=""/>
        <dsp:cNvSpPr/>
      </dsp:nvSpPr>
      <dsp:spPr>
        <a:xfrm>
          <a:off x="2987040" y="2552822"/>
          <a:ext cx="4480560" cy="23202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وظيفة عقلية تعني فهم الرسالة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عمل يتطلب إرادة وجهد و استجابة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يتطلب التنبه و التقويم للعبارات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يتطلب الانتباه للحركات و الإشارات </a:t>
          </a:r>
          <a:endParaRPr lang="ar-SA" sz="2400" kern="1200" dirty="0"/>
        </a:p>
      </dsp:txBody>
      <dsp:txXfrm>
        <a:off x="2987040" y="2552822"/>
        <a:ext cx="4480560" cy="2320207"/>
      </dsp:txXfrm>
    </dsp:sp>
    <dsp:sp modelId="{83EC4B2E-38E6-4C3E-AC45-FF3155A61280}">
      <dsp:nvSpPr>
        <dsp:cNvPr id="0" name=""/>
        <dsp:cNvSpPr/>
      </dsp:nvSpPr>
      <dsp:spPr>
        <a:xfrm>
          <a:off x="0" y="2552822"/>
          <a:ext cx="2987040" cy="2320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الإنصات</a:t>
          </a:r>
          <a:endParaRPr lang="ar-SA" sz="6200" kern="1200" dirty="0"/>
        </a:p>
      </dsp:txBody>
      <dsp:txXfrm>
        <a:off x="0" y="2552822"/>
        <a:ext cx="2987040" cy="23202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2F900A-31FD-49B2-A8A1-2A58376E28A9}">
      <dsp:nvSpPr>
        <dsp:cNvPr id="0" name=""/>
        <dsp:cNvSpPr/>
      </dsp:nvSpPr>
      <dsp:spPr>
        <a:xfrm>
          <a:off x="-275427" y="-26659"/>
          <a:ext cx="5494202" cy="936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/>
            <a:t> </a:t>
          </a:r>
          <a:r>
            <a:rPr lang="ar-SA" sz="2400" kern="1200" dirty="0" smtClean="0"/>
            <a:t>1- التجاهل التام لما يقوله المتحدث </a:t>
          </a:r>
          <a:endParaRPr lang="ar-SA" sz="4200" kern="1200" dirty="0"/>
        </a:p>
      </dsp:txBody>
      <dsp:txXfrm>
        <a:off x="-275427" y="-26659"/>
        <a:ext cx="4567574" cy="936107"/>
      </dsp:txXfrm>
    </dsp:sp>
    <dsp:sp modelId="{B03D15F5-04FE-4337-9A2E-825C6B47C7F9}">
      <dsp:nvSpPr>
        <dsp:cNvPr id="0" name=""/>
        <dsp:cNvSpPr/>
      </dsp:nvSpPr>
      <dsp:spPr>
        <a:xfrm>
          <a:off x="72010" y="1034770"/>
          <a:ext cx="5667055" cy="829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 التظاهر فقط بالإصغاء مع الايماء بالرأس  </a:t>
          </a:r>
          <a:endParaRPr lang="ar-SA" sz="2400" kern="1200" dirty="0"/>
        </a:p>
      </dsp:txBody>
      <dsp:txXfrm>
        <a:off x="72010" y="1034770"/>
        <a:ext cx="4558243" cy="829470"/>
      </dsp:txXfrm>
    </dsp:sp>
    <dsp:sp modelId="{0D3A7957-4AF7-4E59-BAE9-A865C27E239C}">
      <dsp:nvSpPr>
        <dsp:cNvPr id="0" name=""/>
        <dsp:cNvSpPr/>
      </dsp:nvSpPr>
      <dsp:spPr>
        <a:xfrm>
          <a:off x="534659" y="1962091"/>
          <a:ext cx="5645423" cy="829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3- الاستماع الشكلي فقط للكلمات دون فهم الموضوع </a:t>
          </a:r>
          <a:endParaRPr lang="ar-SA" sz="2400" kern="1200" dirty="0"/>
        </a:p>
      </dsp:txBody>
      <dsp:txXfrm>
        <a:off x="534659" y="1962091"/>
        <a:ext cx="4540844" cy="829470"/>
      </dsp:txXfrm>
    </dsp:sp>
    <dsp:sp modelId="{6B2414E9-F52A-4BE8-987D-5326782FC876}">
      <dsp:nvSpPr>
        <dsp:cNvPr id="0" name=""/>
        <dsp:cNvSpPr/>
      </dsp:nvSpPr>
      <dsp:spPr>
        <a:xfrm>
          <a:off x="4441996" y="655674"/>
          <a:ext cx="539156" cy="5391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4441996" y="655674"/>
        <a:ext cx="539156" cy="539156"/>
      </dsp:txXfrm>
    </dsp:sp>
    <dsp:sp modelId="{AD2E65A5-327E-4BAB-BEA9-13686EF6E4EA}">
      <dsp:nvSpPr>
        <dsp:cNvPr id="0" name=""/>
        <dsp:cNvSpPr/>
      </dsp:nvSpPr>
      <dsp:spPr>
        <a:xfrm>
          <a:off x="4884845" y="1617860"/>
          <a:ext cx="539156" cy="5391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/>
        </a:p>
      </dsp:txBody>
      <dsp:txXfrm>
        <a:off x="4884845" y="1617860"/>
        <a:ext cx="539156" cy="53915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50EE43-170A-4A2B-AAA7-766C3927EDB0}">
      <dsp:nvSpPr>
        <dsp:cNvPr id="0" name=""/>
        <dsp:cNvSpPr/>
      </dsp:nvSpPr>
      <dsp:spPr>
        <a:xfrm>
          <a:off x="-423020" y="0"/>
          <a:ext cx="5640285" cy="955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4- الاستماع الانتقائي بأن تنتقي من الحديث اجزاء تهمك وتهمل </a:t>
          </a:r>
          <a:r>
            <a:rPr lang="ar-SA" sz="2400" kern="1200" dirty="0" err="1" smtClean="0"/>
            <a:t>ماعداها</a:t>
          </a:r>
          <a:endParaRPr lang="ar-SA" sz="2400" kern="1200" dirty="0"/>
        </a:p>
      </dsp:txBody>
      <dsp:txXfrm>
        <a:off x="-423020" y="0"/>
        <a:ext cx="4493437" cy="955238"/>
      </dsp:txXfrm>
    </dsp:sp>
    <dsp:sp modelId="{20BEB966-5965-4CA7-8FB5-515A95D59543}">
      <dsp:nvSpPr>
        <dsp:cNvPr id="0" name=""/>
        <dsp:cNvSpPr/>
      </dsp:nvSpPr>
      <dsp:spPr>
        <a:xfrm>
          <a:off x="1" y="1114444"/>
          <a:ext cx="5640285" cy="955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5- الاستماع المتفهم بما يقوله المتحدث </a:t>
          </a:r>
          <a:r>
            <a:rPr lang="ar-SA" sz="2400" kern="1200" dirty="0" err="1" smtClean="0"/>
            <a:t>للإستفاده</a:t>
          </a:r>
          <a:r>
            <a:rPr lang="ar-SA" sz="2400" kern="1200" dirty="0" smtClean="0"/>
            <a:t> منه</a:t>
          </a:r>
          <a:endParaRPr lang="ar-SA" sz="2400" kern="1200" dirty="0"/>
        </a:p>
      </dsp:txBody>
      <dsp:txXfrm>
        <a:off x="1" y="1114444"/>
        <a:ext cx="4412136" cy="955238"/>
      </dsp:txXfrm>
    </dsp:sp>
    <dsp:sp modelId="{282ED77A-FC54-4439-A2A3-7140603E4261}">
      <dsp:nvSpPr>
        <dsp:cNvPr id="0" name=""/>
        <dsp:cNvSpPr/>
      </dsp:nvSpPr>
      <dsp:spPr>
        <a:xfrm>
          <a:off x="423023" y="2228889"/>
          <a:ext cx="5640285" cy="955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6- الاستماع المتعاطف ان تستمع للمتحدث وتتعاطف معه لمحبته او لقربة </a:t>
          </a:r>
          <a:endParaRPr lang="ar-SA" sz="2400" kern="1200" dirty="0"/>
        </a:p>
      </dsp:txBody>
      <dsp:txXfrm>
        <a:off x="423023" y="2228889"/>
        <a:ext cx="4412136" cy="955238"/>
      </dsp:txXfrm>
    </dsp:sp>
    <dsp:sp modelId="{AFFC2417-FA35-430D-8EAA-8DE77DE7737F}">
      <dsp:nvSpPr>
        <dsp:cNvPr id="0" name=""/>
        <dsp:cNvSpPr/>
      </dsp:nvSpPr>
      <dsp:spPr>
        <a:xfrm>
          <a:off x="4173339" y="724389"/>
          <a:ext cx="620904" cy="62090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900" kern="1200"/>
        </a:p>
      </dsp:txBody>
      <dsp:txXfrm>
        <a:off x="4173339" y="724389"/>
        <a:ext cx="620904" cy="620904"/>
      </dsp:txXfrm>
    </dsp:sp>
    <dsp:sp modelId="{D9CF3C61-557C-4D95-805A-1A82A44231E3}">
      <dsp:nvSpPr>
        <dsp:cNvPr id="0" name=""/>
        <dsp:cNvSpPr/>
      </dsp:nvSpPr>
      <dsp:spPr>
        <a:xfrm>
          <a:off x="4596361" y="1832465"/>
          <a:ext cx="620904" cy="62090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900" kern="1200"/>
        </a:p>
      </dsp:txBody>
      <dsp:txXfrm>
        <a:off x="4596361" y="1832465"/>
        <a:ext cx="620904" cy="62090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410BF3-BACA-42AE-AF40-400F940F6AF5}">
      <dsp:nvSpPr>
        <dsp:cNvPr id="0" name=""/>
        <dsp:cNvSpPr/>
      </dsp:nvSpPr>
      <dsp:spPr>
        <a:xfrm rot="5400000">
          <a:off x="-274476" y="277725"/>
          <a:ext cx="1829840" cy="12808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1</a:t>
          </a:r>
          <a:endParaRPr lang="ar-SA" sz="3800" kern="1200" dirty="0"/>
        </a:p>
      </dsp:txBody>
      <dsp:txXfrm rot="5400000">
        <a:off x="-274476" y="277725"/>
        <a:ext cx="1829840" cy="1280888"/>
      </dsp:txXfrm>
    </dsp:sp>
    <dsp:sp modelId="{2B32BCBE-D415-443D-B7B9-761ED1355545}">
      <dsp:nvSpPr>
        <dsp:cNvPr id="0" name=""/>
        <dsp:cNvSpPr/>
      </dsp:nvSpPr>
      <dsp:spPr>
        <a:xfrm rot="5400000">
          <a:off x="4160546" y="-2876408"/>
          <a:ext cx="1189396" cy="69487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smtClean="0"/>
            <a:t>العوائق الذهنيــــة </a:t>
          </a:r>
          <a:endParaRPr lang="ar-SA" sz="3600" kern="1200" dirty="0"/>
        </a:p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600" kern="1200"/>
        </a:p>
      </dsp:txBody>
      <dsp:txXfrm rot="5400000">
        <a:off x="4160546" y="-2876408"/>
        <a:ext cx="1189396" cy="6948711"/>
      </dsp:txXfrm>
    </dsp:sp>
    <dsp:sp modelId="{A8523800-9B3D-4993-B6AB-A47B76E20AF2}">
      <dsp:nvSpPr>
        <dsp:cNvPr id="0" name=""/>
        <dsp:cNvSpPr/>
      </dsp:nvSpPr>
      <dsp:spPr>
        <a:xfrm rot="5400000">
          <a:off x="-274476" y="1915839"/>
          <a:ext cx="1829840" cy="12808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2</a:t>
          </a:r>
          <a:endParaRPr lang="ar-SA" sz="3800" kern="1200" dirty="0"/>
        </a:p>
      </dsp:txBody>
      <dsp:txXfrm rot="5400000">
        <a:off x="-274476" y="1915839"/>
        <a:ext cx="1829840" cy="1280888"/>
      </dsp:txXfrm>
    </dsp:sp>
    <dsp:sp modelId="{3A66BC4D-73D7-4EF8-839D-6941992282AB}">
      <dsp:nvSpPr>
        <dsp:cNvPr id="0" name=""/>
        <dsp:cNvSpPr/>
      </dsp:nvSpPr>
      <dsp:spPr>
        <a:xfrm rot="5400000">
          <a:off x="4160546" y="-1238293"/>
          <a:ext cx="1189396" cy="69487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err="1" smtClean="0"/>
            <a:t>الإنطباع</a:t>
          </a:r>
          <a:r>
            <a:rPr lang="ar-SA" sz="3600" kern="1200" dirty="0" smtClean="0"/>
            <a:t> و الحكم السابق</a:t>
          </a:r>
          <a:endParaRPr lang="ar-SA" sz="3600" kern="1200" dirty="0"/>
        </a:p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600" kern="1200"/>
        </a:p>
      </dsp:txBody>
      <dsp:txXfrm rot="5400000">
        <a:off x="4160546" y="-1238293"/>
        <a:ext cx="1189396" cy="6948711"/>
      </dsp:txXfrm>
    </dsp:sp>
    <dsp:sp modelId="{45B96B68-DFDB-4667-AECB-3C096B54E635}">
      <dsp:nvSpPr>
        <dsp:cNvPr id="0" name=""/>
        <dsp:cNvSpPr/>
      </dsp:nvSpPr>
      <dsp:spPr>
        <a:xfrm rot="5400000">
          <a:off x="-274476" y="3553954"/>
          <a:ext cx="1829840" cy="12808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3</a:t>
          </a:r>
          <a:endParaRPr lang="ar-SA" sz="3800" kern="1200" dirty="0"/>
        </a:p>
      </dsp:txBody>
      <dsp:txXfrm rot="5400000">
        <a:off x="-274476" y="3553954"/>
        <a:ext cx="1829840" cy="1280888"/>
      </dsp:txXfrm>
    </dsp:sp>
    <dsp:sp modelId="{79B0CFB5-B912-4D2D-B333-2A7283906DAD}">
      <dsp:nvSpPr>
        <dsp:cNvPr id="0" name=""/>
        <dsp:cNvSpPr/>
      </dsp:nvSpPr>
      <dsp:spPr>
        <a:xfrm rot="5400000">
          <a:off x="4160546" y="399820"/>
          <a:ext cx="1189396" cy="69487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smtClean="0"/>
            <a:t>الحالات النفسية</a:t>
          </a:r>
          <a:endParaRPr lang="ar-SA" sz="3600" kern="1200" dirty="0"/>
        </a:p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600" kern="1200"/>
        </a:p>
      </dsp:txBody>
      <dsp:txXfrm rot="5400000">
        <a:off x="4160546" y="399820"/>
        <a:ext cx="1189396" cy="694871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82CC5D-8230-41C3-B824-567DC3539109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4</a:t>
          </a:r>
          <a:endParaRPr lang="ar-SA" sz="3600" kern="1200" dirty="0"/>
        </a:p>
      </dsp:txBody>
      <dsp:txXfrm rot="5400000">
        <a:off x="-262718" y="264852"/>
        <a:ext cx="1751458" cy="1226021"/>
      </dsp:txXfrm>
    </dsp:sp>
    <dsp:sp modelId="{F1275B10-38C6-4744-BA3B-0ED8E54B2BEB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400" kern="1200" dirty="0" smtClean="0"/>
            <a:t>المشوشات البيئيــــة</a:t>
          </a:r>
          <a:endParaRPr lang="ar-SA" sz="3400" kern="1200" dirty="0"/>
        </a:p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400" kern="1200"/>
        </a:p>
      </dsp:txBody>
      <dsp:txXfrm rot="5400000">
        <a:off x="3777586" y="-2549431"/>
        <a:ext cx="1138448" cy="6241578"/>
      </dsp:txXfrm>
    </dsp:sp>
    <dsp:sp modelId="{2D5E2F25-C5A5-4D87-A3AC-2BB2263E6436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5</a:t>
          </a:r>
          <a:endParaRPr lang="ar-SA" sz="3600" kern="1200" dirty="0"/>
        </a:p>
      </dsp:txBody>
      <dsp:txXfrm rot="5400000">
        <a:off x="-262718" y="1823801"/>
        <a:ext cx="1751458" cy="1226021"/>
      </dsp:txXfrm>
    </dsp:sp>
    <dsp:sp modelId="{7FD91CB5-88BA-4452-9B0A-E5E37FF4B807}">
      <dsp:nvSpPr>
        <dsp:cNvPr id="0" name=""/>
        <dsp:cNvSpPr/>
      </dsp:nvSpPr>
      <dsp:spPr>
        <a:xfrm rot="5400000">
          <a:off x="3777586" y="-99048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400" kern="1200" dirty="0" smtClean="0"/>
            <a:t>سماع ما نريد او نحب سماعه فقط</a:t>
          </a:r>
          <a:endParaRPr lang="ar-SA" sz="3400" kern="1200" dirty="0"/>
        </a:p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400" kern="1200"/>
        </a:p>
      </dsp:txBody>
      <dsp:txXfrm rot="5400000">
        <a:off x="3777586" y="-990482"/>
        <a:ext cx="1138448" cy="6241578"/>
      </dsp:txXfrm>
    </dsp:sp>
    <dsp:sp modelId="{116A160C-A5D0-446A-9B4D-803DA37B617C}">
      <dsp:nvSpPr>
        <dsp:cNvPr id="0" name=""/>
        <dsp:cNvSpPr/>
      </dsp:nvSpPr>
      <dsp:spPr>
        <a:xfrm rot="5400000">
          <a:off x="-262718" y="3382750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6</a:t>
          </a:r>
          <a:endParaRPr lang="ar-SA" sz="3600" kern="1200" dirty="0"/>
        </a:p>
      </dsp:txBody>
      <dsp:txXfrm rot="5400000">
        <a:off x="-262718" y="3382750"/>
        <a:ext cx="1751458" cy="1226021"/>
      </dsp:txXfrm>
    </dsp:sp>
    <dsp:sp modelId="{283311D9-694D-4AA8-8C3C-CA388E1CA6BE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400" kern="1200" dirty="0" smtClean="0"/>
            <a:t>اختلاف اللهجة او اللغة بين الطرفين</a:t>
          </a:r>
          <a:endParaRPr lang="ar-SA" sz="3400" kern="1200" dirty="0"/>
        </a:p>
        <a:p>
          <a:pPr marL="285750" lvl="1" indent="-285750" algn="r" defTabSz="1511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400" kern="1200"/>
        </a:p>
      </dsp:txBody>
      <dsp:txXfrm rot="5400000">
        <a:off x="3777586" y="568466"/>
        <a:ext cx="1138448" cy="624157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4FEC93-939E-4E4C-A660-4F84C1916C2F}">
      <dsp:nvSpPr>
        <dsp:cNvPr id="0" name=""/>
        <dsp:cNvSpPr/>
      </dsp:nvSpPr>
      <dsp:spPr>
        <a:xfrm>
          <a:off x="2096" y="1579763"/>
          <a:ext cx="2078221" cy="171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المعنى الذهني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700" kern="1200"/>
        </a:p>
      </dsp:txBody>
      <dsp:txXfrm>
        <a:off x="2096" y="1579763"/>
        <a:ext cx="2078221" cy="1346791"/>
      </dsp:txXfrm>
    </dsp:sp>
    <dsp:sp modelId="{4954CA32-3D7D-40DB-B96F-AB8CA785C605}">
      <dsp:nvSpPr>
        <dsp:cNvPr id="0" name=""/>
        <dsp:cNvSpPr/>
      </dsp:nvSpPr>
      <dsp:spPr>
        <a:xfrm>
          <a:off x="1193069" y="2070857"/>
          <a:ext cx="2169499" cy="2169499"/>
        </a:xfrm>
        <a:prstGeom prst="leftCircularArrow">
          <a:avLst>
            <a:gd name="adj1" fmla="val 2594"/>
            <a:gd name="adj2" fmla="val 315084"/>
            <a:gd name="adj3" fmla="val 2090595"/>
            <a:gd name="adj4" fmla="val 9024489"/>
            <a:gd name="adj5" fmla="val 30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68E049-10E9-4CE6-914D-4AA250CF3394}">
      <dsp:nvSpPr>
        <dsp:cNvPr id="0" name=""/>
        <dsp:cNvSpPr/>
      </dsp:nvSpPr>
      <dsp:spPr>
        <a:xfrm>
          <a:off x="463922" y="2926554"/>
          <a:ext cx="1847307" cy="7346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1</a:t>
          </a:r>
          <a:endParaRPr lang="ar-SA" sz="4400" kern="1200" dirty="0"/>
        </a:p>
      </dsp:txBody>
      <dsp:txXfrm>
        <a:off x="463922" y="2926554"/>
        <a:ext cx="1847307" cy="734613"/>
      </dsp:txXfrm>
    </dsp:sp>
    <dsp:sp modelId="{493091ED-4D2D-4133-AA13-9C2A449FDBE0}">
      <dsp:nvSpPr>
        <dsp:cNvPr id="0" name=""/>
        <dsp:cNvSpPr/>
      </dsp:nvSpPr>
      <dsp:spPr>
        <a:xfrm>
          <a:off x="2579232" y="1579763"/>
          <a:ext cx="2078221" cy="171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اللفظ الذي يؤديه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700" kern="1200"/>
        </a:p>
      </dsp:txBody>
      <dsp:txXfrm>
        <a:off x="2579232" y="1947070"/>
        <a:ext cx="2078221" cy="1346791"/>
      </dsp:txXfrm>
    </dsp:sp>
    <dsp:sp modelId="{05D2B9BE-01ED-42B5-B8FC-1BBBE3481351}">
      <dsp:nvSpPr>
        <dsp:cNvPr id="0" name=""/>
        <dsp:cNvSpPr/>
      </dsp:nvSpPr>
      <dsp:spPr>
        <a:xfrm>
          <a:off x="3752888" y="566059"/>
          <a:ext cx="2435049" cy="2435049"/>
        </a:xfrm>
        <a:prstGeom prst="circularArrow">
          <a:avLst>
            <a:gd name="adj1" fmla="val 2311"/>
            <a:gd name="adj2" fmla="val 278890"/>
            <a:gd name="adj3" fmla="val 19545599"/>
            <a:gd name="adj4" fmla="val 12575511"/>
            <a:gd name="adj5" fmla="val 269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AEF43-598C-4D97-865B-A425686D89D3}">
      <dsp:nvSpPr>
        <dsp:cNvPr id="0" name=""/>
        <dsp:cNvSpPr/>
      </dsp:nvSpPr>
      <dsp:spPr>
        <a:xfrm>
          <a:off x="3041059" y="1212457"/>
          <a:ext cx="1847307" cy="7346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2</a:t>
          </a:r>
          <a:endParaRPr lang="ar-SA" sz="4400" kern="1200" dirty="0"/>
        </a:p>
      </dsp:txBody>
      <dsp:txXfrm>
        <a:off x="3041059" y="1212457"/>
        <a:ext cx="1847307" cy="734613"/>
      </dsp:txXfrm>
    </dsp:sp>
    <dsp:sp modelId="{9E53047F-A122-4D69-8F20-B860DCF3A6BE}">
      <dsp:nvSpPr>
        <dsp:cNvPr id="0" name=""/>
        <dsp:cNvSpPr/>
      </dsp:nvSpPr>
      <dsp:spPr>
        <a:xfrm>
          <a:off x="5156369" y="1579763"/>
          <a:ext cx="2078221" cy="171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الرمز المكتوب</a:t>
          </a:r>
          <a:endParaRPr lang="ar-SA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700" kern="1200"/>
        </a:p>
      </dsp:txBody>
      <dsp:txXfrm>
        <a:off x="5156369" y="1579763"/>
        <a:ext cx="2078221" cy="1346791"/>
      </dsp:txXfrm>
    </dsp:sp>
    <dsp:sp modelId="{714B644D-30AA-4F46-8DDE-965E9B900750}">
      <dsp:nvSpPr>
        <dsp:cNvPr id="0" name=""/>
        <dsp:cNvSpPr/>
      </dsp:nvSpPr>
      <dsp:spPr>
        <a:xfrm>
          <a:off x="5618196" y="2926554"/>
          <a:ext cx="1847307" cy="7346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3</a:t>
          </a:r>
          <a:endParaRPr lang="ar-SA" sz="4400" kern="1200" dirty="0"/>
        </a:p>
      </dsp:txBody>
      <dsp:txXfrm>
        <a:off x="5618196" y="2926554"/>
        <a:ext cx="1847307" cy="73461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C53B52-437C-4E52-8F6C-958BBF23E23E}">
      <dsp:nvSpPr>
        <dsp:cNvPr id="0" name=""/>
        <dsp:cNvSpPr/>
      </dsp:nvSpPr>
      <dsp:spPr>
        <a:xfrm>
          <a:off x="931465" y="0"/>
          <a:ext cx="4873625" cy="48736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5E7C9-11AF-46D4-8A53-3E8281250D4F}">
      <dsp:nvSpPr>
        <dsp:cNvPr id="0" name=""/>
        <dsp:cNvSpPr/>
      </dsp:nvSpPr>
      <dsp:spPr>
        <a:xfrm>
          <a:off x="3368278" y="489980"/>
          <a:ext cx="3167856" cy="11536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1- مرور العين على النص المكتوب</a:t>
          </a:r>
          <a:endParaRPr lang="ar-SA" sz="2800" kern="1200" dirty="0"/>
        </a:p>
      </dsp:txBody>
      <dsp:txXfrm>
        <a:off x="3368278" y="489980"/>
        <a:ext cx="3167856" cy="1153678"/>
      </dsp:txXfrm>
    </dsp:sp>
    <dsp:sp modelId="{541EA91B-E31E-4622-A1F1-D6B5DBC5D141}">
      <dsp:nvSpPr>
        <dsp:cNvPr id="0" name=""/>
        <dsp:cNvSpPr/>
      </dsp:nvSpPr>
      <dsp:spPr>
        <a:xfrm>
          <a:off x="3368278" y="1787868"/>
          <a:ext cx="3167856" cy="11536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2- تفسير الكتابة</a:t>
          </a:r>
          <a:endParaRPr lang="ar-SA" sz="2800" kern="1200" dirty="0"/>
        </a:p>
      </dsp:txBody>
      <dsp:txXfrm>
        <a:off x="3368278" y="1787868"/>
        <a:ext cx="3167856" cy="1153678"/>
      </dsp:txXfrm>
    </dsp:sp>
    <dsp:sp modelId="{343A1C40-A8BE-4A32-B7C0-C33B523F8577}">
      <dsp:nvSpPr>
        <dsp:cNvPr id="0" name=""/>
        <dsp:cNvSpPr/>
      </dsp:nvSpPr>
      <dsp:spPr>
        <a:xfrm>
          <a:off x="3368278" y="3085756"/>
          <a:ext cx="3167856" cy="11536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3- استنتاج المعاني </a:t>
          </a:r>
          <a:endParaRPr lang="ar-SA" sz="2800" kern="1200"/>
        </a:p>
      </dsp:txBody>
      <dsp:txXfrm>
        <a:off x="3368278" y="3085756"/>
        <a:ext cx="3167856" cy="115367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3967F4-CBD6-456D-A5B2-2D55EA7E887C}">
      <dsp:nvSpPr>
        <dsp:cNvPr id="0" name=""/>
        <dsp:cNvSpPr/>
      </dsp:nvSpPr>
      <dsp:spPr>
        <a:xfrm>
          <a:off x="0" y="943292"/>
          <a:ext cx="7467600" cy="298704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4FE4B-7036-4D20-A85E-5C3F0281E754}">
      <dsp:nvSpPr>
        <dsp:cNvPr id="0" name=""/>
        <dsp:cNvSpPr/>
      </dsp:nvSpPr>
      <dsp:spPr>
        <a:xfrm>
          <a:off x="896112" y="1466024"/>
          <a:ext cx="2464308" cy="1463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2- اساليب القراءة وفقاً لسرعة القراءة</a:t>
          </a:r>
          <a:endParaRPr lang="ar-SA" sz="3200" kern="1200" dirty="0"/>
        </a:p>
      </dsp:txBody>
      <dsp:txXfrm>
        <a:off x="896112" y="1466024"/>
        <a:ext cx="2464308" cy="1463649"/>
      </dsp:txXfrm>
    </dsp:sp>
    <dsp:sp modelId="{B9CDD6C3-9DDB-4D63-B7AC-08B59904A70F}">
      <dsp:nvSpPr>
        <dsp:cNvPr id="0" name=""/>
        <dsp:cNvSpPr/>
      </dsp:nvSpPr>
      <dsp:spPr>
        <a:xfrm>
          <a:off x="3733800" y="1943950"/>
          <a:ext cx="2912364" cy="1463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1- اساليب القراءة وفقاً للهدف من القراءة</a:t>
          </a:r>
          <a:endParaRPr lang="ar-SA" sz="3200" kern="1200" dirty="0"/>
        </a:p>
      </dsp:txBody>
      <dsp:txXfrm>
        <a:off x="3733800" y="1943950"/>
        <a:ext cx="2912364" cy="146364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064B77-967C-4BC2-95BE-B5DED33AFCF7}">
      <dsp:nvSpPr>
        <dsp:cNvPr id="0" name=""/>
        <dsp:cNvSpPr/>
      </dsp:nvSpPr>
      <dsp:spPr>
        <a:xfrm>
          <a:off x="1176292" y="1091"/>
          <a:ext cx="2435721" cy="1461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الخطوة الثالثة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اقرأ</a:t>
          </a:r>
          <a:endParaRPr lang="ar-SA" sz="5400" kern="1200" dirty="0"/>
        </a:p>
      </dsp:txBody>
      <dsp:txXfrm>
        <a:off x="1176292" y="1091"/>
        <a:ext cx="2435721" cy="1461432"/>
      </dsp:txXfrm>
    </dsp:sp>
    <dsp:sp modelId="{9A3E2EBF-5466-4E0F-95B9-ADB3DF167245}">
      <dsp:nvSpPr>
        <dsp:cNvPr id="0" name=""/>
        <dsp:cNvSpPr/>
      </dsp:nvSpPr>
      <dsp:spPr>
        <a:xfrm>
          <a:off x="3855586" y="1091"/>
          <a:ext cx="2435721" cy="1461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الخطوة الثانية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اسأل</a:t>
          </a:r>
          <a:endParaRPr lang="ar-SA" sz="5400" kern="1200" dirty="0"/>
        </a:p>
      </dsp:txBody>
      <dsp:txXfrm>
        <a:off x="3855586" y="1091"/>
        <a:ext cx="2435721" cy="1461432"/>
      </dsp:txXfrm>
    </dsp:sp>
    <dsp:sp modelId="{54ED569C-FEEF-4621-AF20-2105E0A8D99B}">
      <dsp:nvSpPr>
        <dsp:cNvPr id="0" name=""/>
        <dsp:cNvSpPr/>
      </dsp:nvSpPr>
      <dsp:spPr>
        <a:xfrm>
          <a:off x="1176292" y="1706096"/>
          <a:ext cx="2435721" cy="1461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الخطوة الاولى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استطلع</a:t>
          </a:r>
          <a:endParaRPr lang="ar-SA" sz="5400" kern="1200" dirty="0"/>
        </a:p>
      </dsp:txBody>
      <dsp:txXfrm>
        <a:off x="1176292" y="1706096"/>
        <a:ext cx="2435721" cy="1461432"/>
      </dsp:txXfrm>
    </dsp:sp>
    <dsp:sp modelId="{7351593E-2B86-4D7D-BF41-CCEF64E48AB7}">
      <dsp:nvSpPr>
        <dsp:cNvPr id="0" name=""/>
        <dsp:cNvSpPr/>
      </dsp:nvSpPr>
      <dsp:spPr>
        <a:xfrm>
          <a:off x="3855586" y="1706096"/>
          <a:ext cx="2435721" cy="1461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الخطوة الخامسة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اراجع</a:t>
          </a:r>
          <a:endParaRPr lang="ar-SA" sz="5400" kern="1200" dirty="0"/>
        </a:p>
      </dsp:txBody>
      <dsp:txXfrm>
        <a:off x="3855586" y="1706096"/>
        <a:ext cx="2435721" cy="1461432"/>
      </dsp:txXfrm>
    </dsp:sp>
    <dsp:sp modelId="{B78DF788-535E-4882-BB50-8EFDD11AC06D}">
      <dsp:nvSpPr>
        <dsp:cNvPr id="0" name=""/>
        <dsp:cNvSpPr/>
      </dsp:nvSpPr>
      <dsp:spPr>
        <a:xfrm>
          <a:off x="2515939" y="3411100"/>
          <a:ext cx="2435721" cy="1461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الخطوة الرابعة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استذكر</a:t>
          </a:r>
          <a:endParaRPr lang="ar-SA" sz="5400" kern="1200" dirty="0"/>
        </a:p>
      </dsp:txBody>
      <dsp:txXfrm>
        <a:off x="2515939" y="3411100"/>
        <a:ext cx="2435721" cy="1461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2283DBF-CFAA-4804-9464-33415B301710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CD63AAB-68A3-42F8-8E38-65C32417B8C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63AAB-68A3-42F8-8E38-65C32417B8C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2833F3-CB45-4513-8CC4-1867DC438ACC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DB6A9D-887F-4AE7-BEFA-0FA1E3380FD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الثانية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مهارات الاستقبال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المهارات المطلوبة للإنصات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5- احذر من بعض الاعمال التي تؤدي الى اثارة المتحدث او دفعة الى إنهاء </a:t>
            </a:r>
            <a:r>
              <a:rPr lang="ar-SA" dirty="0" err="1" smtClean="0"/>
              <a:t>الحديث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6- أدّ الاستجابة </a:t>
            </a:r>
            <a:r>
              <a:rPr lang="ar-SA" dirty="0" err="1" smtClean="0"/>
              <a:t>المناسبة </a:t>
            </a:r>
            <a:r>
              <a:rPr lang="ar-SA" dirty="0" smtClean="0"/>
              <a:t>, أثناء الحديث </a:t>
            </a:r>
            <a:r>
              <a:rPr lang="ar-SA" dirty="0" err="1" smtClean="0"/>
              <a:t>وبعده 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نموذج تطبيقي من سيرة الرسول صلى الله عليه وسلم لمهارة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4400" dirty="0" smtClean="0"/>
              <a:t>                </a:t>
            </a:r>
            <a:r>
              <a:rPr lang="ar-SA" sz="5400" dirty="0" smtClean="0"/>
              <a:t>الإنــصـــات </a:t>
            </a:r>
            <a:endParaRPr lang="ar-SA" sz="5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عوائق الإنصات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412776"/>
          <a:ext cx="82296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عوائق الانصات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مهارات القراءة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</a:p>
          <a:p>
            <a:pPr>
              <a:buFontTx/>
              <a:buChar char="-"/>
            </a:pPr>
            <a:r>
              <a:rPr lang="ar-SA" dirty="0" smtClean="0"/>
              <a:t>يعتمد </a:t>
            </a:r>
            <a:r>
              <a:rPr lang="ar-SA" dirty="0" err="1" smtClean="0"/>
              <a:t>الإتصال</a:t>
            </a:r>
            <a:r>
              <a:rPr lang="ar-SA" dirty="0" smtClean="0"/>
              <a:t> المكتوب على ركنين </a:t>
            </a:r>
            <a:r>
              <a:rPr lang="ar-SA" dirty="0" err="1" smtClean="0"/>
              <a:t>رئيسين: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              1- الكتابة لإرسال المكتوب</a:t>
            </a:r>
          </a:p>
          <a:p>
            <a:pPr>
              <a:buNone/>
            </a:pPr>
            <a:r>
              <a:rPr lang="ar-SA" dirty="0" smtClean="0"/>
              <a:t>              2- القراءة </a:t>
            </a:r>
            <a:r>
              <a:rPr lang="ar-SA" dirty="0" err="1" smtClean="0"/>
              <a:t>لإستقبال</a:t>
            </a:r>
            <a:r>
              <a:rPr lang="ar-SA" dirty="0" smtClean="0"/>
              <a:t> الرسائل المكتوبة</a:t>
            </a:r>
          </a:p>
          <a:p>
            <a:pPr>
              <a:buFontTx/>
              <a:buChar char="-"/>
            </a:pPr>
            <a:r>
              <a:rPr lang="ar-SA" dirty="0" smtClean="0"/>
              <a:t>أول شي نزل في القرآن الكريم قوله </a:t>
            </a:r>
            <a:r>
              <a:rPr lang="ar-SA" dirty="0" err="1" smtClean="0"/>
              <a:t>تعالى: </a:t>
            </a:r>
            <a:r>
              <a:rPr lang="ar-SA" dirty="0" smtClean="0"/>
              <a:t>( </a:t>
            </a:r>
            <a:r>
              <a:rPr lang="ar-SA" dirty="0" err="1" smtClean="0"/>
              <a:t>إ</a:t>
            </a:r>
            <a:r>
              <a:rPr lang="ar-SA" smtClean="0"/>
              <a:t>قرأ</a:t>
            </a:r>
            <a:r>
              <a:rPr lang="ar-SA" dirty="0" smtClean="0"/>
              <a:t> 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القراءة مهارة من مهارات الاتصال ووسيلة من وسائل التعلم وتحصيل </a:t>
            </a:r>
            <a:r>
              <a:rPr lang="ar-SA" dirty="0" err="1" smtClean="0"/>
              <a:t>المعرفة 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الوصول الى الرسالة المقروءة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17898816">
            <a:off x="-1775901" y="2540145"/>
            <a:ext cx="8229600" cy="1143000"/>
          </a:xfrm>
        </p:spPr>
        <p:txBody>
          <a:bodyPr/>
          <a:lstStyle/>
          <a:p>
            <a:r>
              <a:rPr lang="ar-SA" dirty="0" smtClean="0"/>
              <a:t>مراحل القراءة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سمات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انها تتيح العناية بتحليل الرسالة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ان المادة المقروءة مجردة من مؤثرات </a:t>
            </a:r>
            <a:r>
              <a:rPr lang="ar-SA" sz="2800" dirty="0" err="1" smtClean="0"/>
              <a:t>الصوت </a:t>
            </a:r>
            <a:r>
              <a:rPr lang="ar-SA" sz="2800" dirty="0" smtClean="0"/>
              <a:t>, او الأداء الصوتي.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ثبات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انها تحتاج الى تعلم فنحن نشاهد </a:t>
            </a:r>
            <a:r>
              <a:rPr lang="ar-SA" sz="2800" dirty="0" err="1" smtClean="0"/>
              <a:t>بعيوننا </a:t>
            </a:r>
            <a:r>
              <a:rPr lang="ar-SA" sz="2800" dirty="0" smtClean="0"/>
              <a:t>, ولكننا نقرأ من عقولنا.</a:t>
            </a:r>
            <a:endParaRPr lang="ar-SA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أساليب القراءة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اساليب القراءة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اولاً: اساليب القراءة وفقاً للهدف من </a:t>
            </a:r>
            <a:r>
              <a:rPr lang="ar-SA" dirty="0" err="1" smtClean="0"/>
              <a:t>القراءة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1- القراءة </a:t>
            </a:r>
            <a:r>
              <a:rPr lang="ar-SA" dirty="0" err="1" smtClean="0"/>
              <a:t>الإستكشافية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هي اسلوب يستعمل في طلب معلومة يريدها </a:t>
            </a:r>
            <a:r>
              <a:rPr lang="ar-SA" dirty="0" err="1" smtClean="0"/>
              <a:t>القارئ </a:t>
            </a:r>
            <a:r>
              <a:rPr lang="ar-SA" dirty="0" smtClean="0"/>
              <a:t>, فلا ينظر الى </a:t>
            </a:r>
            <a:r>
              <a:rPr lang="ar-SA" dirty="0" err="1" smtClean="0"/>
              <a:t>سواها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2- القراءة </a:t>
            </a:r>
            <a:r>
              <a:rPr lang="ar-SA" dirty="0" err="1" smtClean="0"/>
              <a:t>التصفحية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 تستعمل للحصول على الصورة او الفكرة العامة </a:t>
            </a:r>
            <a:r>
              <a:rPr lang="ar-SA" dirty="0" err="1" smtClean="0"/>
              <a:t>للنص .</a:t>
            </a:r>
            <a:endParaRPr lang="ar-SA" dirty="0" smtClean="0"/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العناصر التي سنتعرف عليها في هذه </a:t>
            </a:r>
            <a:r>
              <a:rPr lang="ar-SA" dirty="0" err="1" smtClean="0"/>
              <a:t>الوحده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r>
              <a:rPr lang="ar-SA" dirty="0" smtClean="0"/>
              <a:t>مهارات الإنصات </a:t>
            </a:r>
          </a:p>
          <a:p>
            <a:r>
              <a:rPr lang="ar-SA" dirty="0" smtClean="0"/>
              <a:t>مفهوم السماع و الاستماع و الانصات </a:t>
            </a:r>
          </a:p>
          <a:p>
            <a:r>
              <a:rPr lang="ar-SA" dirty="0" smtClean="0"/>
              <a:t>عوائق الانصات</a:t>
            </a:r>
          </a:p>
          <a:p>
            <a:r>
              <a:rPr lang="ar-SA" dirty="0" smtClean="0"/>
              <a:t>مهارات القراءة </a:t>
            </a:r>
          </a:p>
          <a:p>
            <a:r>
              <a:rPr lang="ar-SA" dirty="0" smtClean="0"/>
              <a:t>سمات القراءة </a:t>
            </a:r>
          </a:p>
          <a:p>
            <a:r>
              <a:rPr lang="ar-SA" dirty="0" smtClean="0"/>
              <a:t>العوامل التي تؤثر في القراءة </a:t>
            </a:r>
          </a:p>
          <a:p>
            <a:r>
              <a:rPr lang="ar-SA" dirty="0" smtClean="0"/>
              <a:t>أساليب القراءة </a:t>
            </a:r>
          </a:p>
          <a:p>
            <a:r>
              <a:rPr lang="ar-SA" dirty="0" smtClean="0"/>
              <a:t>توصيات للقراءة الإلكترونية</a:t>
            </a:r>
          </a:p>
          <a:p>
            <a:r>
              <a:rPr lang="ar-SA" dirty="0" smtClean="0"/>
              <a:t>مشتتات </a:t>
            </a:r>
            <a:r>
              <a:rPr lang="ar-SA" dirty="0" err="1" smtClean="0"/>
              <a:t>الإنتباه</a:t>
            </a:r>
            <a:r>
              <a:rPr lang="ar-SA" dirty="0" smtClean="0"/>
              <a:t> في القراءة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اساليب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     3- القراءة </a:t>
            </a:r>
            <a:r>
              <a:rPr lang="ar-SA" dirty="0" err="1" smtClean="0"/>
              <a:t>الدراسية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-هي من اهم انواع </a:t>
            </a:r>
            <a:r>
              <a:rPr lang="ar-SA" dirty="0" err="1" smtClean="0"/>
              <a:t>القراءة </a:t>
            </a:r>
            <a:r>
              <a:rPr lang="ar-SA" dirty="0" smtClean="0"/>
              <a:t>, فهي لا تهدف الى تكوين فكرة عامة او البحث عن معلومة معينة </a:t>
            </a:r>
            <a:r>
              <a:rPr lang="ar-SA" dirty="0" err="1" smtClean="0"/>
              <a:t>فحسب </a:t>
            </a:r>
            <a:r>
              <a:rPr lang="ar-SA" dirty="0" smtClean="0"/>
              <a:t>, بل الى فهم محتوى الكتاب </a:t>
            </a:r>
            <a:r>
              <a:rPr lang="ar-SA" dirty="0" err="1" smtClean="0"/>
              <a:t>واستيعابه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4- القراءة </a:t>
            </a:r>
            <a:r>
              <a:rPr lang="ar-SA" dirty="0" err="1" smtClean="0"/>
              <a:t>النقدية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 هي قراءة واعية تُحلل عمل </a:t>
            </a:r>
            <a:r>
              <a:rPr lang="ar-SA" dirty="0" err="1" smtClean="0"/>
              <a:t>الكاتب </a:t>
            </a:r>
            <a:r>
              <a:rPr lang="ar-SA" dirty="0" smtClean="0"/>
              <a:t>, وتحكم في الافكار </a:t>
            </a:r>
            <a:r>
              <a:rPr lang="ar-SA" dirty="0" err="1" smtClean="0"/>
              <a:t>والإستنتاجات</a:t>
            </a:r>
            <a:r>
              <a:rPr lang="ar-SA" dirty="0" smtClean="0"/>
              <a:t> و الأدلة وتوافق المعلومات </a:t>
            </a:r>
            <a:r>
              <a:rPr lang="ar-SA" dirty="0" err="1" smtClean="0"/>
              <a:t>وصحتها .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اسلوب الخطوات الخمس للقراءة الدراسية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اساليب القراءة وفقاً لسرعة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تختلف سرعة القراءة ونسبة </a:t>
            </a:r>
            <a:r>
              <a:rPr lang="ar-SA" dirty="0" err="1" smtClean="0"/>
              <a:t>الإستيعاب</a:t>
            </a:r>
            <a:r>
              <a:rPr lang="ar-SA" dirty="0" smtClean="0"/>
              <a:t> من شخص إلى آخر, حسب التدريب و الخبرة و </a:t>
            </a:r>
            <a:r>
              <a:rPr lang="ar-SA" dirty="0" err="1" smtClean="0"/>
              <a:t>الممارسة .</a:t>
            </a:r>
            <a:endParaRPr lang="ar-SA" dirty="0" smtClean="0"/>
          </a:p>
          <a:p>
            <a:pPr>
              <a:buFontTx/>
              <a:buChar char="-"/>
            </a:pPr>
            <a:endParaRPr lang="ar-SA" smtClean="0"/>
          </a:p>
          <a:p>
            <a:pPr>
              <a:buFontTx/>
              <a:buChar char="-"/>
            </a:pPr>
            <a:r>
              <a:rPr lang="ar-SA" smtClean="0"/>
              <a:t>القراءة </a:t>
            </a:r>
            <a:r>
              <a:rPr lang="ar-SA" dirty="0" smtClean="0"/>
              <a:t>السريعة لا تستعمل لمعرفة التفاصيل </a:t>
            </a:r>
            <a:r>
              <a:rPr lang="ar-SA" dirty="0" err="1" smtClean="0"/>
              <a:t>الدقيقة </a:t>
            </a:r>
            <a:r>
              <a:rPr lang="ar-SA" dirty="0" smtClean="0"/>
              <a:t>, ولكنها مفيدة جداً في فهم السياق </a:t>
            </a:r>
            <a:r>
              <a:rPr lang="ar-SA" dirty="0" err="1" smtClean="0"/>
              <a:t>العام </a:t>
            </a:r>
            <a:r>
              <a:rPr lang="ar-SA" dirty="0" smtClean="0"/>
              <a:t>, وتسلسل </a:t>
            </a:r>
            <a:r>
              <a:rPr lang="ar-SA" dirty="0" err="1" smtClean="0"/>
              <a:t>النص </a:t>
            </a:r>
            <a:r>
              <a:rPr lang="ar-SA" dirty="0" smtClean="0"/>
              <a:t>, والمعنى الإجمالي له.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لتحسين سرعة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كيف تحسن سرعتك في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القراءة ؟</a:t>
            </a: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 smtClean="0"/>
              <a:t>القراءة جملة </a:t>
            </a:r>
            <a:r>
              <a:rPr lang="ar-SA" dirty="0" err="1" smtClean="0"/>
              <a:t>جملة </a:t>
            </a:r>
            <a:r>
              <a:rPr lang="ar-SA" dirty="0" smtClean="0"/>
              <a:t>, وليس كلمة كلمة أي التركيز في المعنى </a:t>
            </a:r>
            <a:r>
              <a:rPr lang="ar-SA" dirty="0" err="1" smtClean="0"/>
              <a:t>التام </a:t>
            </a:r>
            <a:r>
              <a:rPr lang="ar-SA" dirty="0" smtClean="0"/>
              <a:t>, وعدم التوقف في </a:t>
            </a:r>
            <a:r>
              <a:rPr lang="ar-SA" dirty="0" err="1" smtClean="0"/>
              <a:t>الكلمات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القراءة السريعة ليست </a:t>
            </a:r>
            <a:r>
              <a:rPr lang="ar-SA" dirty="0" err="1" smtClean="0"/>
              <a:t>للحفظ </a:t>
            </a:r>
            <a:r>
              <a:rPr lang="ar-SA" dirty="0" smtClean="0"/>
              <a:t>؛ فلا ترفع صوتك بالقراءة او تحرك </a:t>
            </a:r>
            <a:r>
              <a:rPr lang="ar-SA" dirty="0" err="1" smtClean="0"/>
              <a:t>شفتيك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قلل أخطاء حركة </a:t>
            </a:r>
            <a:r>
              <a:rPr lang="ar-SA" dirty="0" err="1" smtClean="0"/>
              <a:t>العين </a:t>
            </a:r>
            <a:r>
              <a:rPr lang="ar-SA" dirty="0" smtClean="0"/>
              <a:t>؛ </a:t>
            </a:r>
            <a:r>
              <a:rPr lang="ar-SA" dirty="0" err="1" smtClean="0"/>
              <a:t>مثل </a:t>
            </a:r>
            <a:r>
              <a:rPr lang="ar-SA" dirty="0" smtClean="0"/>
              <a:t>: الوقف على سطر او تضييع موضع </a:t>
            </a:r>
            <a:r>
              <a:rPr lang="ar-SA" dirty="0" err="1" smtClean="0"/>
              <a:t>القراءة </a:t>
            </a:r>
            <a:r>
              <a:rPr lang="ar-SA" dirty="0" smtClean="0"/>
              <a:t>, ويمكنك عمل ذلك باستعمال مؤشر او بطاقة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خطوات لتحسين سرعة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68952" cy="4525963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حرك اصبعك على النص اسرع قليلاً من سرعة قراءة </a:t>
            </a:r>
            <a:r>
              <a:rPr lang="ar-SA" sz="2800" dirty="0" err="1" smtClean="0"/>
              <a:t>العين </a:t>
            </a:r>
            <a:r>
              <a:rPr lang="ar-SA" sz="2800" dirty="0" smtClean="0"/>
              <a:t>, وبوضع </a:t>
            </a:r>
            <a:r>
              <a:rPr lang="ar-SA" sz="2800" dirty="0" err="1" smtClean="0"/>
              <a:t>مريح .</a:t>
            </a:r>
            <a:endParaRPr lang="ar-SA" sz="2800" dirty="0" smtClean="0"/>
          </a:p>
          <a:p>
            <a:r>
              <a:rPr lang="ar-SA" sz="2800" dirty="0" smtClean="0"/>
              <a:t>وسّع مجال رؤية العين على </a:t>
            </a:r>
            <a:r>
              <a:rPr lang="ar-SA" sz="2800" dirty="0" err="1" smtClean="0"/>
              <a:t>الصفحة </a:t>
            </a:r>
            <a:r>
              <a:rPr lang="ar-SA" sz="2800" dirty="0" smtClean="0"/>
              <a:t>, واجعل التركيز أثناء النظر في منتصف </a:t>
            </a:r>
            <a:r>
              <a:rPr lang="ar-SA" sz="2800" dirty="0" err="1" smtClean="0"/>
              <a:t>الصفحة .</a:t>
            </a:r>
            <a:endParaRPr lang="ar-SA" sz="2800" dirty="0" smtClean="0"/>
          </a:p>
          <a:p>
            <a:r>
              <a:rPr lang="ar-SA" sz="2800" dirty="0" smtClean="0"/>
              <a:t>قلل من توقف العين على </a:t>
            </a:r>
            <a:r>
              <a:rPr lang="ar-SA" sz="2800" dirty="0" err="1" smtClean="0"/>
              <a:t>الكلمات </a:t>
            </a:r>
            <a:r>
              <a:rPr lang="ar-SA" sz="2800" dirty="0" smtClean="0"/>
              <a:t>, واستمر في القراءة قدر </a:t>
            </a:r>
            <a:r>
              <a:rPr lang="ar-SA" sz="2800" dirty="0" err="1" smtClean="0"/>
              <a:t>الامكان .</a:t>
            </a:r>
            <a:r>
              <a:rPr lang="ar-SA" sz="2800" dirty="0" smtClean="0"/>
              <a:t> </a:t>
            </a:r>
          </a:p>
          <a:p>
            <a:r>
              <a:rPr lang="ar-SA" sz="2800" dirty="0" smtClean="0"/>
              <a:t>حدد زمناً لإنهاء </a:t>
            </a:r>
            <a:r>
              <a:rPr lang="ar-SA" sz="2800" dirty="0" err="1" smtClean="0"/>
              <a:t>القراءة </a:t>
            </a:r>
            <a:r>
              <a:rPr lang="ar-SA" sz="2800" dirty="0" smtClean="0"/>
              <a:t>؛ فإن ذلك يستحث على </a:t>
            </a:r>
            <a:r>
              <a:rPr lang="ar-SA" sz="2800" dirty="0" err="1" smtClean="0"/>
              <a:t>الانهاء .</a:t>
            </a:r>
            <a:endParaRPr lang="ar-SA" sz="2800" dirty="0" smtClean="0"/>
          </a:p>
          <a:p>
            <a:r>
              <a:rPr lang="ar-SA" sz="2800" dirty="0" smtClean="0"/>
              <a:t>لا تتوقف عند الكلمات </a:t>
            </a:r>
            <a:r>
              <a:rPr lang="ar-SA" sz="2800" dirty="0" err="1" smtClean="0"/>
              <a:t>المعتادة </a:t>
            </a:r>
            <a:r>
              <a:rPr lang="ar-SA" sz="2800" dirty="0" smtClean="0"/>
              <a:t>( </a:t>
            </a:r>
            <a:r>
              <a:rPr lang="ar-SA" sz="2800" dirty="0" err="1" smtClean="0"/>
              <a:t>مثل </a:t>
            </a:r>
            <a:r>
              <a:rPr lang="ar-SA" sz="2800" dirty="0" smtClean="0"/>
              <a:t>, </a:t>
            </a:r>
            <a:r>
              <a:rPr lang="ar-SA" sz="2800" dirty="0" err="1" smtClean="0"/>
              <a:t>لكن ) .</a:t>
            </a:r>
            <a:endParaRPr lang="ar-SA" sz="2800" dirty="0" smtClean="0"/>
          </a:p>
          <a:p>
            <a:r>
              <a:rPr lang="ar-SA" sz="2800" dirty="0" smtClean="0"/>
              <a:t>تدرب على توقع النص التالي لما تقرأ.</a:t>
            </a:r>
          </a:p>
          <a:p>
            <a:r>
              <a:rPr lang="ar-SA" sz="2800" dirty="0" smtClean="0"/>
              <a:t>اقرأ ثم </a:t>
            </a:r>
            <a:r>
              <a:rPr lang="ar-SA" sz="2800" dirty="0" err="1" smtClean="0"/>
              <a:t>اقرأ </a:t>
            </a:r>
            <a:r>
              <a:rPr lang="ar-SA" sz="2800" dirty="0" smtClean="0"/>
              <a:t>, فكثرة القراءة وممارستها هي افضل سبيل لتسريع القراءة</a:t>
            </a:r>
            <a:endParaRPr lang="ar-SA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القراءة المتأنية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هي قراءة واعية فاحصة تتسم بالتؤدة </a:t>
            </a:r>
            <a:r>
              <a:rPr lang="ar-SA" dirty="0" err="1" smtClean="0"/>
              <a:t>والأناء</a:t>
            </a:r>
            <a:r>
              <a:rPr lang="ar-SA" dirty="0" smtClean="0"/>
              <a:t> وإعمال </a:t>
            </a:r>
            <a:r>
              <a:rPr lang="ar-SA" dirty="0" err="1" smtClean="0"/>
              <a:t>العقل </a:t>
            </a:r>
            <a:r>
              <a:rPr lang="ar-SA" dirty="0" smtClean="0"/>
              <a:t>, حتى يتمكن القراء من الفهم واستيعاب المادة </a:t>
            </a:r>
            <a:r>
              <a:rPr lang="ar-SA" dirty="0" err="1" smtClean="0"/>
              <a:t>المقروءة .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تؤثر في القراءة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لغة المادة المقروءة.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الغرض من </a:t>
            </a:r>
            <a:r>
              <a:rPr lang="ar-SA" dirty="0" err="1" smtClean="0"/>
              <a:t>القراءة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الحالة التعليمية والثقافية للقارئ.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r>
              <a:rPr lang="ar-SA" dirty="0" smtClean="0"/>
              <a:t>الحالة النفسية </a:t>
            </a:r>
            <a:r>
              <a:rPr lang="ar-SA" dirty="0" err="1" smtClean="0"/>
              <a:t>للقارئ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البيئة.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مُشتتات الانتباه في القراءة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من اكبر مشكلات القراءة ضعف التركيز </a:t>
            </a:r>
          </a:p>
          <a:p>
            <a:r>
              <a:rPr lang="ar-SA" dirty="0" smtClean="0"/>
              <a:t>هناك كثير من الأسباب التي تشتت الذهن </a:t>
            </a:r>
            <a:r>
              <a:rPr lang="ar-SA" dirty="0" err="1" smtClean="0"/>
              <a:t>هي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1- مُشتتات تتعلق بمحيط </a:t>
            </a:r>
            <a:r>
              <a:rPr lang="ar-SA" dirty="0" err="1" smtClean="0"/>
              <a:t>القراءة .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كالضجيج </a:t>
            </a:r>
            <a:r>
              <a:rPr lang="ar-SA" dirty="0" smtClean="0"/>
              <a:t>, الجلوس غير </a:t>
            </a:r>
            <a:r>
              <a:rPr lang="ar-SA" dirty="0" err="1" smtClean="0"/>
              <a:t>المريح </a:t>
            </a:r>
            <a:r>
              <a:rPr lang="ar-SA" dirty="0" smtClean="0"/>
              <a:t>, الطباعة غير </a:t>
            </a:r>
            <a:r>
              <a:rPr lang="ar-SA" dirty="0" err="1" smtClean="0"/>
              <a:t>واضحة </a:t>
            </a:r>
            <a:r>
              <a:rPr lang="ar-SA" dirty="0" smtClean="0"/>
              <a:t>, الاضاءة غير </a:t>
            </a:r>
            <a:r>
              <a:rPr lang="ar-SA" dirty="0" err="1" smtClean="0"/>
              <a:t>مناسبة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2- مشتتات </a:t>
            </a:r>
            <a:r>
              <a:rPr lang="ar-SA" dirty="0" err="1" smtClean="0"/>
              <a:t>شخصية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وهي المتعلقة بنفسية القارئ او </a:t>
            </a:r>
            <a:r>
              <a:rPr lang="ar-SA" dirty="0" err="1" smtClean="0"/>
              <a:t>ذهنيته</a:t>
            </a:r>
            <a:r>
              <a:rPr lang="ar-SA" dirty="0" smtClean="0"/>
              <a:t> كأن يسرح بفكره في اثناء </a:t>
            </a:r>
            <a:r>
              <a:rPr lang="ar-SA" dirty="0" err="1" smtClean="0"/>
              <a:t>القراءة </a:t>
            </a:r>
            <a:r>
              <a:rPr lang="ar-SA" dirty="0" smtClean="0"/>
              <a:t>, ويستطرد في فكرة جانبية من </a:t>
            </a:r>
            <a:r>
              <a:rPr lang="ar-SA" dirty="0" err="1" smtClean="0"/>
              <a:t>النص </a:t>
            </a:r>
            <a:r>
              <a:rPr lang="ar-SA" dirty="0" smtClean="0"/>
              <a:t>, او ان يكون منشغل البال في قضية </a:t>
            </a:r>
            <a:r>
              <a:rPr lang="ar-SA" dirty="0" err="1" smtClean="0"/>
              <a:t>ما </a:t>
            </a:r>
            <a:r>
              <a:rPr lang="ar-SA" dirty="0" smtClean="0"/>
              <a:t>؛ مما يحول دون جمع القلب والعقل على </a:t>
            </a:r>
            <a:r>
              <a:rPr lang="ar-SA" dirty="0" err="1" smtClean="0"/>
              <a:t>القراءة .</a:t>
            </a:r>
            <a:endParaRPr lang="ar-SA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تكتسب التركيز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الجلوس في مكان جيد الإضاءة وهادئ ومريح </a:t>
            </a:r>
            <a:r>
              <a:rPr lang="ar-SA" dirty="0" err="1" smtClean="0"/>
              <a:t>للقراءة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اختيار الأوقات المناسبة للقراءة التي تشعر فيها بالحيوية </a:t>
            </a:r>
            <a:r>
              <a:rPr lang="ar-SA" dirty="0" err="1" smtClean="0"/>
              <a:t>والنشاط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استخدام القلم للتدوين </a:t>
            </a:r>
            <a:r>
              <a:rPr lang="ar-SA" dirty="0" err="1" smtClean="0"/>
              <a:t>وإستخلاص</a:t>
            </a:r>
            <a:r>
              <a:rPr lang="ar-SA" dirty="0" smtClean="0"/>
              <a:t> </a:t>
            </a:r>
            <a:r>
              <a:rPr lang="ar-SA" dirty="0" err="1" smtClean="0"/>
              <a:t>الأفكار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حدد اهدافاً </a:t>
            </a:r>
            <a:r>
              <a:rPr lang="ar-SA" dirty="0" err="1" smtClean="0"/>
              <a:t>للقراءة </a:t>
            </a:r>
            <a:r>
              <a:rPr lang="ar-SA" dirty="0" smtClean="0"/>
              <a:t>, وحاول الوصول </a:t>
            </a:r>
            <a:r>
              <a:rPr lang="ar-SA" dirty="0" err="1" smtClean="0"/>
              <a:t>إليها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توصيات للقراءة الإلكترونية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328592"/>
          </a:xfrm>
        </p:spPr>
        <p:txBody>
          <a:bodyPr/>
          <a:lstStyle/>
          <a:p>
            <a:r>
              <a:rPr lang="ar-SA" dirty="0" smtClean="0"/>
              <a:t>اصبحت الكتب الإلكترونية وصفحات الانترنت جزءاً من القراءة </a:t>
            </a:r>
            <a:r>
              <a:rPr lang="ar-SA" dirty="0" err="1" smtClean="0"/>
              <a:t>اليومية </a:t>
            </a:r>
            <a:r>
              <a:rPr lang="ar-SA" dirty="0" smtClean="0"/>
              <a:t>, والإنترنت مصدر ضخم للمعلومات المكتوبة التي يختلف التعامل معها عن التعامل مع الكتابة على </a:t>
            </a:r>
            <a:r>
              <a:rPr lang="ar-SA" dirty="0" err="1" smtClean="0"/>
              <a:t>الأوراق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 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        فما الفرق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بينهما ؟</a:t>
            </a: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800" dirty="0" smtClean="0"/>
              <a:t>تختلف الكتب الإلكترونية في صياغتها عن الكتب </a:t>
            </a:r>
            <a:r>
              <a:rPr lang="ar-SA" sz="2800" dirty="0" err="1" smtClean="0"/>
              <a:t>الورقية </a:t>
            </a:r>
            <a:r>
              <a:rPr lang="ar-SA" sz="2800" dirty="0" smtClean="0"/>
              <a:t>, من </a:t>
            </a:r>
            <a:r>
              <a:rPr lang="ar-SA" sz="2800" dirty="0" err="1" smtClean="0"/>
              <a:t>حيث :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1- استعراض </a:t>
            </a:r>
            <a:r>
              <a:rPr lang="ar-SA" sz="2800" dirty="0" err="1" smtClean="0"/>
              <a:t>الصفحات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تحريك الشاشة للوصول من اول الصفحة الى </a:t>
            </a:r>
            <a:r>
              <a:rPr lang="ar-SA" sz="2800" dirty="0" err="1" smtClean="0"/>
              <a:t>آخرها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التحكم في الخطوط والأحجام </a:t>
            </a:r>
            <a:r>
              <a:rPr lang="ar-SA" sz="2800" dirty="0" err="1" smtClean="0"/>
              <a:t>والتنسيق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طول النظر الى الشاشة يضر </a:t>
            </a:r>
            <a:r>
              <a:rPr lang="ar-SA" sz="2800" dirty="0" err="1" smtClean="0"/>
              <a:t>بالعين .</a:t>
            </a:r>
            <a:endParaRPr lang="ar-SA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اولاً: مهارات الانصات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يعتمد الاتصال الفعال بصورة اساسية على مهارة </a:t>
            </a:r>
            <a:r>
              <a:rPr lang="ar-SA" dirty="0" err="1" smtClean="0"/>
              <a:t>الانصات ,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وهي المهارة التي يفتقد الكثير منا التعامل معها </a:t>
            </a:r>
            <a:r>
              <a:rPr lang="ar-SA" dirty="0" err="1" smtClean="0"/>
              <a:t>بحرفية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قد جاء في القران الامر </a:t>
            </a:r>
            <a:r>
              <a:rPr lang="ar-SA" dirty="0" err="1" smtClean="0"/>
              <a:t>بالانصات</a:t>
            </a:r>
            <a:r>
              <a:rPr lang="ar-SA" dirty="0" smtClean="0"/>
              <a:t> , قال </a:t>
            </a:r>
            <a:r>
              <a:rPr lang="ar-SA" dirty="0" err="1" smtClean="0"/>
              <a:t>تعالى :</a:t>
            </a:r>
            <a:r>
              <a:rPr lang="ar-SA" dirty="0" err="1"/>
              <a:t> </a:t>
            </a:r>
            <a:r>
              <a:rPr lang="ar-SA" dirty="0" smtClean="0"/>
              <a:t>( وإذا قرئ القرءان فاستمعوا له وأنصتوا لعلكم </a:t>
            </a:r>
            <a:r>
              <a:rPr lang="ar-SA" dirty="0" err="1" smtClean="0"/>
              <a:t>ترحمون </a:t>
            </a:r>
            <a:r>
              <a:rPr lang="ar-SA" dirty="0" smtClean="0"/>
              <a:t>) </a:t>
            </a:r>
            <a:r>
              <a:rPr lang="ar-SA" sz="2400" dirty="0" err="1" smtClean="0"/>
              <a:t>الاعراف </a:t>
            </a:r>
            <a:r>
              <a:rPr lang="ar-SA" sz="2400" smtClean="0"/>
              <a:t>: 204</a:t>
            </a:r>
          </a:p>
          <a:p>
            <a:pPr>
              <a:buNone/>
            </a:pPr>
            <a:endParaRPr lang="ar-SA" sz="2400" dirty="0" smtClean="0"/>
          </a:p>
          <a:p>
            <a:r>
              <a:rPr lang="ar-SA" dirty="0" smtClean="0"/>
              <a:t>يجب الحرص على اكتساب مهارات </a:t>
            </a:r>
            <a:r>
              <a:rPr lang="ar-SA" dirty="0" err="1" smtClean="0"/>
              <a:t>الانصات 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نصائح للقراءة الإلكترونية الفعالة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sz="2800" dirty="0" smtClean="0"/>
              <a:t>1- استخدم طريقة عرض القراءة التي توفرها المتصفحات ومعالجات النصوص لرؤية </a:t>
            </a:r>
            <a:r>
              <a:rPr lang="ar-SA" sz="2800" dirty="0" err="1" smtClean="0"/>
              <a:t>اشمل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استخدم خطاً يتناسب مع عرض اكبر قدر من الصفحة بدون إزعاج </a:t>
            </a:r>
            <a:r>
              <a:rPr lang="ar-SA" sz="2800" dirty="0" err="1" smtClean="0"/>
              <a:t>للبصر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استخدام القراءة </a:t>
            </a:r>
            <a:r>
              <a:rPr lang="ar-SA" sz="2800" dirty="0" err="1" smtClean="0"/>
              <a:t>التصفحية</a:t>
            </a:r>
            <a:r>
              <a:rPr lang="ar-SA" sz="2800" dirty="0" smtClean="0"/>
              <a:t> لمعرفة الكاتب وموضوع الكتابة و </a:t>
            </a:r>
            <a:r>
              <a:rPr lang="ar-SA" sz="2800" dirty="0" err="1" smtClean="0"/>
              <a:t>المحتوى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في البريد الإلكتروني: افرز بريدك مستخدماً عنوان </a:t>
            </a:r>
            <a:r>
              <a:rPr lang="ar-SA" sz="2800" dirty="0" err="1" smtClean="0"/>
              <a:t>الرسالة </a:t>
            </a:r>
            <a:r>
              <a:rPr lang="ar-SA" sz="2800" dirty="0" smtClean="0"/>
              <a:t>, </a:t>
            </a:r>
            <a:r>
              <a:rPr lang="ar-SA" sz="2800" dirty="0" err="1" smtClean="0"/>
              <a:t>والكاتب </a:t>
            </a:r>
            <a:r>
              <a:rPr lang="ar-SA" sz="2800" dirty="0" smtClean="0"/>
              <a:t>؛ لتحديد اولويات </a:t>
            </a:r>
            <a:r>
              <a:rPr lang="ar-SA" sz="2800" dirty="0" err="1" smtClean="0"/>
              <a:t>القراءة </a:t>
            </a:r>
            <a:r>
              <a:rPr lang="ar-SA" sz="2800" dirty="0" smtClean="0"/>
              <a:t>, و اولويات </a:t>
            </a:r>
            <a:r>
              <a:rPr lang="ar-SA" dirty="0" err="1" smtClean="0"/>
              <a:t>الرد 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نصائح للقراءة الإلكترونية الفعالة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5- تعلم مصطلحات الإنترنت </a:t>
            </a:r>
            <a:r>
              <a:rPr lang="ar-SA" sz="2800" dirty="0" err="1" smtClean="0"/>
              <a:t>واختصاراته </a:t>
            </a:r>
            <a:r>
              <a:rPr lang="ar-SA" sz="2800" dirty="0" smtClean="0"/>
              <a:t>؛ </a:t>
            </a:r>
            <a:r>
              <a:rPr lang="ar-SA" sz="2800" dirty="0" err="1" smtClean="0"/>
              <a:t>مثل </a:t>
            </a:r>
            <a:r>
              <a:rPr lang="ar-SA" sz="2800" dirty="0" smtClean="0"/>
              <a:t>: استخدام الأرقام الانجليزية بدلاً من بعض الحروف </a:t>
            </a:r>
            <a:r>
              <a:rPr lang="ar-SA" sz="2800" dirty="0" err="1" smtClean="0"/>
              <a:t>العربية </a:t>
            </a:r>
            <a:r>
              <a:rPr lang="ar-SA" sz="2800" dirty="0" smtClean="0"/>
              <a:t>, وبعض الاختصارات المتعارف عليها في لغة </a:t>
            </a:r>
            <a:r>
              <a:rPr lang="ar-SA" sz="2800" dirty="0" err="1" smtClean="0"/>
              <a:t>الإنترنت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استخدام شاشة بإشعاع ملائم </a:t>
            </a:r>
            <a:r>
              <a:rPr lang="ar-SA" sz="2800" dirty="0" err="1" smtClean="0"/>
              <a:t>للعين </a:t>
            </a:r>
            <a:r>
              <a:rPr lang="ar-SA" sz="2800" dirty="0" smtClean="0"/>
              <a:t>, وليس له اضرار </a:t>
            </a:r>
            <a:r>
              <a:rPr lang="ar-SA" sz="2800" dirty="0" err="1" smtClean="0"/>
              <a:t>طبية </a:t>
            </a:r>
            <a:r>
              <a:rPr lang="ar-SA" sz="2800" dirty="0" smtClean="0"/>
              <a:t>, او استخدام المنقي </a:t>
            </a:r>
            <a:r>
              <a:rPr lang="ar-SA" sz="2800" dirty="0" err="1" smtClean="0"/>
              <a:t>المرشح .</a:t>
            </a:r>
            <a:endParaRPr lang="ar-SA" sz="280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7- ينصح بإبعاد النظر عن الشاشة كل </a:t>
            </a:r>
            <a:r>
              <a:rPr lang="ar-SA" sz="2800" dirty="0" err="1" smtClean="0"/>
              <a:t>15دقيقة</a:t>
            </a:r>
            <a:r>
              <a:rPr lang="ar-SA" sz="2800" dirty="0" smtClean="0"/>
              <a:t> لثوان </a:t>
            </a:r>
            <a:r>
              <a:rPr lang="ar-SA" sz="2800" dirty="0" err="1" smtClean="0"/>
              <a:t>معدودة </a:t>
            </a:r>
            <a:r>
              <a:rPr lang="ar-SA" sz="2800" dirty="0" smtClean="0"/>
              <a:t>, حتى لا تصاب العين </a:t>
            </a:r>
            <a:r>
              <a:rPr lang="ar-SA" sz="2800" dirty="0" err="1" smtClean="0"/>
              <a:t>بالإعياء .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اهمية الإنصات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ان الانصات الجيد لدى </a:t>
            </a:r>
            <a:r>
              <a:rPr lang="ar-SA" sz="2800" dirty="0" err="1" smtClean="0"/>
              <a:t>الطالب </a:t>
            </a:r>
            <a:r>
              <a:rPr lang="ar-SA" sz="2800" dirty="0" smtClean="0"/>
              <a:t>, وكيفية استقباله لرسائل  المعلم في المدرسة او المحاضر في </a:t>
            </a:r>
            <a:r>
              <a:rPr lang="ar-SA" sz="2800" dirty="0" err="1" smtClean="0"/>
              <a:t>الجامعة </a:t>
            </a:r>
            <a:r>
              <a:rPr lang="ar-SA" sz="2800" dirty="0" smtClean="0"/>
              <a:t>؛ من اهم مقومات </a:t>
            </a:r>
            <a:r>
              <a:rPr lang="ar-SA" sz="2800" dirty="0" err="1" smtClean="0"/>
              <a:t>التعلم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يتخذ الانصات اشكالاً مختلفة في المؤسسات وبيئات </a:t>
            </a:r>
            <a:r>
              <a:rPr lang="ar-SA" sz="2800" dirty="0" err="1" smtClean="0"/>
              <a:t>الاعمال </a:t>
            </a:r>
            <a:r>
              <a:rPr lang="ar-SA" sz="2800" dirty="0" smtClean="0"/>
              <a:t>؛ </a:t>
            </a:r>
            <a:r>
              <a:rPr lang="ar-SA" sz="2800" dirty="0" err="1" smtClean="0"/>
              <a:t>مثل : </a:t>
            </a:r>
            <a:r>
              <a:rPr lang="ar-SA" sz="2800" dirty="0" smtClean="0"/>
              <a:t>( المقابلات و </a:t>
            </a:r>
            <a:r>
              <a:rPr lang="ar-SA" sz="2800" dirty="0" err="1" smtClean="0"/>
              <a:t>الاجتماعات </a:t>
            </a:r>
            <a:r>
              <a:rPr lang="ar-SA" sz="2800" dirty="0" smtClean="0"/>
              <a:t>) وهذا يجعل اكتساب مهارة الانصات من الاولويات التي يحرص عليها </a:t>
            </a:r>
            <a:r>
              <a:rPr lang="ar-SA" sz="2800" dirty="0" err="1" smtClean="0"/>
              <a:t>الموظف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تقول الدراسات إن المديرين يقضون من 65-90% من وقت عملهم في الانصات </a:t>
            </a:r>
            <a:r>
              <a:rPr lang="ar-SA" sz="2800" dirty="0" err="1" smtClean="0"/>
              <a:t>للآخرين </a:t>
            </a:r>
            <a:r>
              <a:rPr lang="ar-SA" sz="2800" dirty="0" smtClean="0"/>
              <a:t>, ويقضي الانسان نصف وقته الاتصالي منصتاً الى </a:t>
            </a:r>
            <a:r>
              <a:rPr lang="ar-SA" sz="2800" dirty="0" err="1" smtClean="0"/>
              <a:t>الآخرين </a:t>
            </a:r>
            <a:r>
              <a:rPr lang="ar-SA" sz="2800" dirty="0" smtClean="0"/>
              <a:t>, ويقضي نصفه الآخر في الكتابة و </a:t>
            </a:r>
            <a:r>
              <a:rPr lang="ar-SA" sz="2800" dirty="0" err="1" smtClean="0"/>
              <a:t>التحدث .</a:t>
            </a:r>
            <a:endParaRPr lang="ar-SA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يعين الإنصات الجيد على تكوين البيئة الأسرية </a:t>
            </a:r>
            <a:r>
              <a:rPr lang="ar-SA" dirty="0" err="1" smtClean="0"/>
              <a:t>الآمنة </a:t>
            </a:r>
            <a:r>
              <a:rPr lang="ar-SA" dirty="0" smtClean="0"/>
              <a:t>, فالإنصات أساسي في تربية </a:t>
            </a:r>
            <a:r>
              <a:rPr lang="ar-SA" dirty="0" err="1" smtClean="0"/>
              <a:t>الابناء </a:t>
            </a:r>
            <a:r>
              <a:rPr lang="ar-SA" dirty="0" smtClean="0"/>
              <a:t>, ومهم في استقرار العلاقة بين </a:t>
            </a:r>
            <a:r>
              <a:rPr lang="ar-SA" dirty="0" err="1" smtClean="0"/>
              <a:t>الزوجين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يعتمد الانسان في بداية حياته على الإنصات للآخرين للتواصل و التعلم وتلقي الرسائل و </a:t>
            </a:r>
            <a:r>
              <a:rPr lang="ar-SA" dirty="0" err="1" smtClean="0"/>
              <a:t>التنبيهات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إن بناء العلاقات يعتمد بشكل كبير على إجادة الانصات للطرف </a:t>
            </a:r>
            <a:r>
              <a:rPr lang="ar-SA" dirty="0" err="1" smtClean="0"/>
              <a:t>الآخر </a:t>
            </a:r>
            <a:r>
              <a:rPr lang="ar-SA" dirty="0" smtClean="0"/>
              <a:t>, اذ ان الانصات يعبر عن احترام الطرف الآخر و الاهتمام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السماع و </a:t>
            </a:r>
            <a:r>
              <a:rPr lang="ar-SA" dirty="0" err="1" smtClean="0"/>
              <a:t>الإستماع</a:t>
            </a:r>
            <a:r>
              <a:rPr lang="ar-SA" dirty="0" smtClean="0"/>
              <a:t> و الإنصات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السماع او السمع يتعلق بوظيفة الإذن في تلقي المثيرات الصوتية في حدود القدرة السمعية </a:t>
            </a:r>
            <a:r>
              <a:rPr lang="ar-SA" dirty="0" err="1" smtClean="0"/>
              <a:t>للانسان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الاستماع </a:t>
            </a:r>
            <a:r>
              <a:rPr lang="ar-SA" dirty="0" err="1" smtClean="0"/>
              <a:t>فهو </a:t>
            </a:r>
            <a:r>
              <a:rPr lang="ar-SA" dirty="0" smtClean="0"/>
              <a:t>: السماع و الانتباه والفهم والتقويم و الاستجابة للرسائل المنطوقة وغير </a:t>
            </a:r>
            <a:r>
              <a:rPr lang="ar-SA" dirty="0" err="1" smtClean="0"/>
              <a:t>المنطوقة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الانصات </a:t>
            </a:r>
            <a:r>
              <a:rPr lang="ar-SA" dirty="0" err="1" smtClean="0"/>
              <a:t>هو </a:t>
            </a:r>
            <a:r>
              <a:rPr lang="ar-SA" dirty="0" smtClean="0"/>
              <a:t>: الاستماع للرسائل اللفظية و التنبه الى التعبيرات اللغوية و الحركات </a:t>
            </a:r>
            <a:r>
              <a:rPr lang="ar-SA" dirty="0" err="1" smtClean="0"/>
              <a:t>الجسدية </a:t>
            </a:r>
            <a:r>
              <a:rPr lang="ar-SA" dirty="0" smtClean="0"/>
              <a:t>, مع ادراك </a:t>
            </a:r>
            <a:r>
              <a:rPr lang="ar-SA" dirty="0" err="1" smtClean="0"/>
              <a:t>المعاني </a:t>
            </a:r>
            <a:r>
              <a:rPr lang="ar-SA" dirty="0" smtClean="0"/>
              <a:t>, و </a:t>
            </a:r>
            <a:r>
              <a:rPr lang="ar-SA" dirty="0" err="1" smtClean="0"/>
              <a:t>الخلوص</a:t>
            </a:r>
            <a:r>
              <a:rPr lang="ar-SA" dirty="0" smtClean="0"/>
              <a:t> الى مراد </a:t>
            </a:r>
            <a:r>
              <a:rPr lang="ar-SA" dirty="0" err="1" smtClean="0"/>
              <a:t>المتحدث </a:t>
            </a:r>
            <a:r>
              <a:rPr lang="ar-SA" dirty="0" smtClean="0"/>
              <a:t>, و الاستجابة الملائمة </a:t>
            </a:r>
            <a:r>
              <a:rPr lang="ar-SA" dirty="0" err="1" smtClean="0"/>
              <a:t>لرسالته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الاختلاف بين الاستماع و الانصات هو اختلاف في الدرجة و </a:t>
            </a:r>
            <a:r>
              <a:rPr lang="ar-SA" dirty="0" err="1" smtClean="0"/>
              <a:t>المدى </a:t>
            </a:r>
            <a:r>
              <a:rPr lang="ar-SA" dirty="0" smtClean="0"/>
              <a:t>, مدى </a:t>
            </a:r>
            <a:r>
              <a:rPr lang="ar-SA" dirty="0" err="1" smtClean="0"/>
              <a:t>السماع </a:t>
            </a:r>
            <a:r>
              <a:rPr lang="ar-SA" dirty="0" smtClean="0"/>
              <a:t>, ومدى الانتباه و </a:t>
            </a:r>
            <a:r>
              <a:rPr lang="ar-SA" dirty="0" err="1" smtClean="0"/>
              <a:t>الفهم </a:t>
            </a:r>
            <a:r>
              <a:rPr lang="ar-SA" dirty="0" smtClean="0"/>
              <a:t>, </a:t>
            </a:r>
            <a:r>
              <a:rPr lang="ar-SA" dirty="0" err="1" smtClean="0"/>
              <a:t>فالانصات</a:t>
            </a:r>
            <a:r>
              <a:rPr lang="ar-SA" dirty="0" smtClean="0"/>
              <a:t> اعلى درجة من </a:t>
            </a:r>
            <a:r>
              <a:rPr lang="ar-SA" dirty="0" err="1" smtClean="0"/>
              <a:t>الاستماع </a:t>
            </a:r>
            <a:r>
              <a:rPr lang="ar-SA" dirty="0" smtClean="0"/>
              <a:t>, إنه استماع بالعقل و </a:t>
            </a:r>
            <a:r>
              <a:rPr lang="ar-SA" dirty="0" err="1" smtClean="0"/>
              <a:t>القلب </a:t>
            </a:r>
            <a:r>
              <a:rPr lang="ar-SA" dirty="0" smtClean="0"/>
              <a:t>, و الروح و </a:t>
            </a:r>
            <a:r>
              <a:rPr lang="ar-SA" dirty="0" err="1" smtClean="0"/>
              <a:t>الجسد 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4261861">
            <a:off x="3703358" y="2542126"/>
            <a:ext cx="8229600" cy="1143000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ar-SA" dirty="0" smtClean="0"/>
              <a:t>مستويات تحدد موقفنا من المتحدث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67544" y="476672"/>
          <a:ext cx="5904656" cy="2764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763688" y="3284984"/>
          <a:ext cx="5640288" cy="3184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المهارات المطلوبة للإنصات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1- </a:t>
            </a:r>
            <a:r>
              <a:rPr lang="ar-SA" dirty="0" err="1" smtClean="0"/>
              <a:t>إسّتعد</a:t>
            </a:r>
            <a:r>
              <a:rPr lang="ar-SA" dirty="0" smtClean="0"/>
              <a:t> للإنصات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err="1" smtClean="0"/>
              <a:t>إسّتمع</a:t>
            </a:r>
            <a:r>
              <a:rPr lang="ar-SA" dirty="0" smtClean="0"/>
              <a:t> بانتباه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فسّر مضمون الرسالة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قـــــوّم الرسالة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514</TotalTime>
  <Words>1357</Words>
  <Application>Microsoft Office PowerPoint</Application>
  <PresentationFormat>عرض على الشاشة (3:4)‏</PresentationFormat>
  <Paragraphs>212</Paragraphs>
  <Slides>31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مشربية</vt:lpstr>
      <vt:lpstr>الوحدة الثانية</vt:lpstr>
      <vt:lpstr>العناصر التي سنتعرف عليها في هذه الوحده :</vt:lpstr>
      <vt:lpstr>اولاً: مهارات الانصات</vt:lpstr>
      <vt:lpstr>اهمية الإنصات</vt:lpstr>
      <vt:lpstr>الشريحة 5</vt:lpstr>
      <vt:lpstr>مفهوم السماع و الإستماع و الإنصات </vt:lpstr>
      <vt:lpstr>الشريحة 7</vt:lpstr>
      <vt:lpstr>6مستويات تحدد موقفنا من المتحدث</vt:lpstr>
      <vt:lpstr>المهارات المطلوبة للإنصات</vt:lpstr>
      <vt:lpstr>تابع المهارات المطلوبة للإنصات </vt:lpstr>
      <vt:lpstr>الشريحة 11</vt:lpstr>
      <vt:lpstr>عوائق الإنصات</vt:lpstr>
      <vt:lpstr>تابع عوائق الانصات</vt:lpstr>
      <vt:lpstr>ثانياً: مهارات القراءة </vt:lpstr>
      <vt:lpstr>عناصر الوصول الى الرسالة المقروءة</vt:lpstr>
      <vt:lpstr>مراحل القراءة</vt:lpstr>
      <vt:lpstr>سمات القراءة</vt:lpstr>
      <vt:lpstr>أساليب القراءة</vt:lpstr>
      <vt:lpstr>اساليب القراءة </vt:lpstr>
      <vt:lpstr>تابع اساليب القراءة</vt:lpstr>
      <vt:lpstr>اسلوب الخطوات الخمس للقراءة الدراسية</vt:lpstr>
      <vt:lpstr>ثانياً: اساليب القراءة وفقاً لسرعة القراءة</vt:lpstr>
      <vt:lpstr>خطوات لتحسين سرعة القراءة</vt:lpstr>
      <vt:lpstr>تابع خطوات لتحسين سرعة القراءة</vt:lpstr>
      <vt:lpstr>القراءة المتأنية </vt:lpstr>
      <vt:lpstr>العوامل التي تؤثر في القراءة </vt:lpstr>
      <vt:lpstr>مُشتتات الانتباه في القراءة </vt:lpstr>
      <vt:lpstr>كيف تكتسب التركيز </vt:lpstr>
      <vt:lpstr>توصيات للقراءة الإلكترونية </vt:lpstr>
      <vt:lpstr>نصائح للقراءة الإلكترونية الفعالة </vt:lpstr>
      <vt:lpstr>تابع نصائح للقراءة الإلكترونية الفعالة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الثانية</dc:title>
  <dc:creator>user</dc:creator>
  <cp:lastModifiedBy>user</cp:lastModifiedBy>
  <cp:revision>54</cp:revision>
  <dcterms:created xsi:type="dcterms:W3CDTF">2013-05-25T16:00:06Z</dcterms:created>
  <dcterms:modified xsi:type="dcterms:W3CDTF">2013-08-26T19:52:22Z</dcterms:modified>
</cp:coreProperties>
</file>