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9" r:id="rId2"/>
    <p:sldId id="317" r:id="rId3"/>
    <p:sldId id="258" r:id="rId4"/>
    <p:sldId id="318" r:id="rId5"/>
    <p:sldId id="319" r:id="rId6"/>
    <p:sldId id="320" r:id="rId7"/>
    <p:sldId id="268" r:id="rId8"/>
    <p:sldId id="269" r:id="rId9"/>
    <p:sldId id="321" r:id="rId10"/>
    <p:sldId id="322" r:id="rId11"/>
    <p:sldId id="270" r:id="rId12"/>
    <p:sldId id="323" r:id="rId13"/>
    <p:sldId id="324" r:id="rId14"/>
    <p:sldId id="325" r:id="rId15"/>
    <p:sldId id="326" r:id="rId16"/>
    <p:sldId id="327" r:id="rId17"/>
    <p:sldId id="271" r:id="rId18"/>
    <p:sldId id="329" r:id="rId19"/>
    <p:sldId id="330" r:id="rId20"/>
    <p:sldId id="331" r:id="rId21"/>
    <p:sldId id="332" r:id="rId22"/>
    <p:sldId id="333" r:id="rId23"/>
    <p:sldId id="272" r:id="rId24"/>
    <p:sldId id="334" r:id="rId25"/>
    <p:sldId id="294" r:id="rId26"/>
    <p:sldId id="335" r:id="rId27"/>
    <p:sldId id="295" r:id="rId28"/>
    <p:sldId id="336" r:id="rId29"/>
    <p:sldId id="296" r:id="rId30"/>
    <p:sldId id="337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171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1A6AA8-A04B-4104-9AE2-BD48D340E27F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23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E0BF79-FAC6-4A96-8DE1-F7B82E2E1652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93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FF5DD9-2C52-442D-92E2-8072C0C3D7CD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810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309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D3D6FB-79CC-4683-A046-BBE785BA1BED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744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12B3E8-48F1-4B23-8498-D8A04A81EC9C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75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B90D90-AA62-404D-A741-635B4370F9CB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7002E4-6836-46D1-9DBB-3C27C0DD3A89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62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F131DD-A141-4471-BCF9-C6073EDD7E20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362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36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10/3/2017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060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r" defTabSz="914400" rtl="1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1236372"/>
            <a:ext cx="9068586" cy="4250027"/>
          </a:xfrm>
        </p:spPr>
        <p:txBody>
          <a:bodyPr/>
          <a:lstStyle/>
          <a:p>
            <a:r>
              <a:rPr lang="ar-SA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بسم الله الرحمن الرحيم</a:t>
            </a: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b="1" dirty="0" smtClean="0">
                <a:latin typeface="Arial" panose="020B0604020202020204" pitchFamily="34" charset="0"/>
                <a:cs typeface="Arial" panose="020B0604020202020204" pitchFamily="34" charset="0"/>
              </a:rPr>
              <a:t>المبادئ الاعتقادية العامة للنظام الاقتصادي الإسلامي</a:t>
            </a:r>
            <a:endParaRPr lang="ar-S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النظام الاقتصادي الإسلامي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9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المحور الثاني</a:t>
            </a:r>
            <a:endParaRPr lang="ar-SA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المراد بمبادئ النظام الاقتصادي الإسلامي</a:t>
            </a:r>
          </a:p>
        </p:txBody>
      </p:sp>
    </p:spTree>
    <p:extLst>
      <p:ext uri="{BB962C8B-B14F-4D97-AF65-F5344CB8AC3E}">
        <p14:creationId xmlns:p14="http://schemas.microsoft.com/office/powerpoint/2010/main" val="25981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211964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المحور الثالث</a:t>
            </a:r>
            <a:endParaRPr lang="ar-SA" sz="96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77285"/>
            <a:ext cx="10058400" cy="4533363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7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أبرز المبادئ الاعتقادية </a:t>
            </a:r>
            <a:r>
              <a:rPr lang="ar-SA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العامة التي يقوم عليها النظام الاقتصادي الإسلامي</a:t>
            </a:r>
            <a:endParaRPr lang="ar-SA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44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386366"/>
            <a:ext cx="10082011" cy="130076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المحور الثالث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-1-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المال مال الله عزوجل</a:t>
            </a:r>
          </a:p>
        </p:txBody>
      </p:sp>
    </p:spTree>
    <p:extLst>
      <p:ext uri="{BB962C8B-B14F-4D97-AF65-F5344CB8AC3E}">
        <p14:creationId xmlns:p14="http://schemas.microsoft.com/office/powerpoint/2010/main" val="26286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386366"/>
            <a:ext cx="10082011" cy="130076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المحور الثالث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-2-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الإنسان مستخلف في الأرض والأموال</a:t>
            </a:r>
          </a:p>
        </p:txBody>
      </p:sp>
    </p:spTree>
    <p:extLst>
      <p:ext uri="{BB962C8B-B14F-4D97-AF65-F5344CB8AC3E}">
        <p14:creationId xmlns:p14="http://schemas.microsoft.com/office/powerpoint/2010/main" val="203988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386366"/>
            <a:ext cx="10082011" cy="130076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المحور الثالث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-3-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كفاية الخيرات لحاجات البشر</a:t>
            </a:r>
          </a:p>
        </p:txBody>
      </p:sp>
    </p:spTree>
    <p:extLst>
      <p:ext uri="{BB962C8B-B14F-4D97-AF65-F5344CB8AC3E}">
        <p14:creationId xmlns:p14="http://schemas.microsoft.com/office/powerpoint/2010/main" val="423527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386366"/>
            <a:ext cx="10082011" cy="130076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المحور الثالث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-4-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المال وسيلة لطاعة الله</a:t>
            </a:r>
          </a:p>
        </p:txBody>
      </p:sp>
    </p:spTree>
    <p:extLst>
      <p:ext uri="{BB962C8B-B14F-4D97-AF65-F5344CB8AC3E}">
        <p14:creationId xmlns:p14="http://schemas.microsoft.com/office/powerpoint/2010/main" val="11079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386366"/>
            <a:ext cx="10082011" cy="130076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المحور الثالث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01" y="2086377"/>
            <a:ext cx="10792496" cy="3992451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-5-</a:t>
            </a: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الإيمان بالقضاء والقدر</a:t>
            </a:r>
          </a:p>
        </p:txBody>
      </p:sp>
    </p:spTree>
    <p:extLst>
      <p:ext uri="{BB962C8B-B14F-4D97-AF65-F5344CB8AC3E}">
        <p14:creationId xmlns:p14="http://schemas.microsoft.com/office/powerpoint/2010/main" val="318560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أولاً : المال مال الله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8" y="1700011"/>
            <a:ext cx="11306723" cy="4675031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القاعدة الأولى</a:t>
            </a:r>
          </a:p>
          <a:p>
            <a:pPr marL="0" indent="0" algn="ctr">
              <a:buNone/>
            </a:pPr>
            <a:r>
              <a:rPr lang="ar-SA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الله عزوجل هو المالك الحقيقي للمال وملكية الإنسان للمال تابعة لملكية الله</a:t>
            </a:r>
          </a:p>
        </p:txBody>
      </p:sp>
    </p:spTree>
    <p:extLst>
      <p:ext uri="{BB962C8B-B14F-4D97-AF65-F5344CB8AC3E}">
        <p14:creationId xmlns:p14="http://schemas.microsoft.com/office/powerpoint/2010/main" val="22319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أولاً : المال مال الله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8" y="1700011"/>
            <a:ext cx="11306723" cy="4675031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القيم والأحكام المترتبة على الإيمان بالقاعدة الأولى</a:t>
            </a:r>
          </a:p>
        </p:txBody>
      </p:sp>
    </p:spTree>
    <p:extLst>
      <p:ext uri="{BB962C8B-B14F-4D97-AF65-F5344CB8AC3E}">
        <p14:creationId xmlns:p14="http://schemas.microsoft.com/office/powerpoint/2010/main" val="232887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أولاً : المال مال الله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8" y="1700011"/>
            <a:ext cx="11306723" cy="4675031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القاعدة الثانية</a:t>
            </a: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أن الله عزوجل هو واهب الأرزاق</a:t>
            </a:r>
          </a:p>
        </p:txBody>
      </p:sp>
    </p:spTree>
    <p:extLst>
      <p:ext uri="{BB962C8B-B14F-4D97-AF65-F5344CB8AC3E}">
        <p14:creationId xmlns:p14="http://schemas.microsoft.com/office/powerpoint/2010/main" val="116434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8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يتوقع أن تكوني قادرة على :</a:t>
            </a:r>
            <a:endParaRPr lang="ar-SA" sz="8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36920"/>
            <a:ext cx="10058400" cy="4335091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&lt; إدراك العلاقة بين العقيدة الإسلامية والنظام الاقتصادي الإسلامي</a:t>
            </a:r>
          </a:p>
          <a:p>
            <a:pPr marL="0" indent="0">
              <a:buNone/>
            </a:pPr>
            <a:r>
              <a:rPr lang="ar-SA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&lt; معرفة أبرز المبادئ الاعتقادية العامة للنظام الاقتصادي الإسلامي</a:t>
            </a:r>
          </a:p>
          <a:p>
            <a:pPr marL="0" indent="0">
              <a:buNone/>
            </a:pPr>
            <a:r>
              <a:rPr lang="ar-SA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&lt; الإلمام بما يترتب على هذه المبادئ من قيم وأحكام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393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أولاً : المال مال الله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8" y="1700011"/>
            <a:ext cx="11306723" cy="4675031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القيم والأحكام المترتبة على الإيمان بالقاعدة الثانية</a:t>
            </a:r>
          </a:p>
        </p:txBody>
      </p:sp>
    </p:spTree>
    <p:extLst>
      <p:ext uri="{BB962C8B-B14F-4D97-AF65-F5344CB8AC3E}">
        <p14:creationId xmlns:p14="http://schemas.microsoft.com/office/powerpoint/2010/main" val="146063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أولاً : المال مال الله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8" y="1700011"/>
            <a:ext cx="11306723" cy="4675031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القاعدة الثالثة</a:t>
            </a: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تسخير المنافع للإنسان</a:t>
            </a:r>
          </a:p>
        </p:txBody>
      </p:sp>
    </p:spTree>
    <p:extLst>
      <p:ext uri="{BB962C8B-B14F-4D97-AF65-F5344CB8AC3E}">
        <p14:creationId xmlns:p14="http://schemas.microsoft.com/office/powerpoint/2010/main" val="194009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07962"/>
            <a:ext cx="10082011" cy="1292049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أولاً : المال مال الله</a:t>
            </a:r>
            <a:endParaRPr lang="ar-SA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8" y="1700011"/>
            <a:ext cx="11306723" cy="4675031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القيم والأحكام المترتبة على الإيمان بالقاعدة الثالثة</a:t>
            </a:r>
          </a:p>
        </p:txBody>
      </p:sp>
    </p:spTree>
    <p:extLst>
      <p:ext uri="{BB962C8B-B14F-4D97-AF65-F5344CB8AC3E}">
        <p14:creationId xmlns:p14="http://schemas.microsoft.com/office/powerpoint/2010/main" val="18432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385" y="478302"/>
            <a:ext cx="10775852" cy="153337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ثانياً : الإنسان مستخلف في الأرض والأموال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385" y="2250831"/>
            <a:ext cx="10642902" cy="3441631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المراد بالمبدأ</a:t>
            </a:r>
            <a:endParaRPr lang="ar-SA" sz="4800" b="1" dirty="0" smtClean="0">
              <a:cs typeface="Akhbar MT" pitchFamily="2" charset="-78"/>
            </a:endParaRPr>
          </a:p>
          <a:p>
            <a:pPr marL="0" indent="0">
              <a:buNone/>
            </a:pPr>
            <a:endParaRPr lang="ar-SA" sz="4800" b="1" dirty="0" smtClean="0">
              <a:cs typeface="Akhbar MT" pitchFamily="2" charset="-78"/>
            </a:endParaRPr>
          </a:p>
          <a:p>
            <a:pPr marL="0" indent="0">
              <a:buNone/>
            </a:pPr>
            <a:endParaRPr lang="ar-SA" sz="4800" b="1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50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385" y="478302"/>
            <a:ext cx="10775852" cy="153337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ثانياً : الإنسان مستخلف في الأرض والأموال</a:t>
            </a:r>
            <a:endParaRPr lang="ar-SA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385" y="2250831"/>
            <a:ext cx="10642902" cy="3441631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كيف نؤدي حق </a:t>
            </a: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الاستخلاف؟</a:t>
            </a:r>
            <a:endParaRPr lang="ar-SA" sz="4800" b="1" dirty="0" smtClean="0">
              <a:cs typeface="Akhbar MT" pitchFamily="2" charset="-78"/>
            </a:endParaRPr>
          </a:p>
          <a:p>
            <a:pPr marL="0" indent="0">
              <a:buNone/>
            </a:pPr>
            <a:endParaRPr lang="ar-SA" sz="4800" b="1" dirty="0" smtClean="0">
              <a:cs typeface="Akhbar MT" pitchFamily="2" charset="-78"/>
            </a:endParaRPr>
          </a:p>
          <a:p>
            <a:pPr marL="0" indent="0">
              <a:buNone/>
            </a:pPr>
            <a:endParaRPr lang="ar-SA" sz="4800" b="1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55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385" y="478302"/>
            <a:ext cx="10775852" cy="153337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ثالثاً: كفاية الخيرات لحاجات البشر</a:t>
            </a:r>
            <a:endParaRPr lang="ar-SA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67" y="2250831"/>
            <a:ext cx="11254154" cy="3621935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المراد بالمبدأ</a:t>
            </a:r>
            <a:endParaRPr lang="ar-SA" sz="4800" b="1" dirty="0" smtClean="0">
              <a:cs typeface="Akhbar MT" pitchFamily="2" charset="-78"/>
            </a:endParaRPr>
          </a:p>
          <a:p>
            <a:pPr marL="0" indent="0">
              <a:buNone/>
            </a:pPr>
            <a:endParaRPr lang="ar-SA" sz="4800" b="1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340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385" y="478302"/>
            <a:ext cx="10775852" cy="153337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ثالثاً: كفاية الخيرات لحاجات البشر</a:t>
            </a:r>
            <a:endParaRPr lang="ar-SA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67" y="2250831"/>
            <a:ext cx="11254154" cy="3621935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أسباب انتشار الفقر والمجاعات في بعض الدول؟ </a:t>
            </a:r>
            <a:endParaRPr lang="ar-SA" sz="4800" b="1" dirty="0" smtClean="0">
              <a:cs typeface="Akhbar MT" pitchFamily="2" charset="-78"/>
            </a:endParaRPr>
          </a:p>
          <a:p>
            <a:pPr marL="0" indent="0">
              <a:buNone/>
            </a:pPr>
            <a:endParaRPr lang="ar-SA" sz="4800" b="1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973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385" y="478302"/>
            <a:ext cx="10775852" cy="153337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رابعاً : المال وسيلة لطاعة الله عزوجل</a:t>
            </a:r>
            <a:endParaRPr lang="ar-SA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67" y="2250831"/>
            <a:ext cx="11254154" cy="3596177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المراد بالمبدأ</a:t>
            </a:r>
            <a:endParaRPr lang="ar-SA" sz="4800" b="1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9622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385" y="478302"/>
            <a:ext cx="10775852" cy="153337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رابعاً : المال وسيلة لطاعة الله عزوجل</a:t>
            </a:r>
            <a:endParaRPr lang="ar-SA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67" y="2250831"/>
            <a:ext cx="11254154" cy="3596177"/>
          </a:xfrm>
          <a:pattFill prst="pct5">
            <a:fgClr>
              <a:schemeClr val="tx2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القيم والأحكام المترتبة على هذا المبدأ</a:t>
            </a:r>
            <a:endParaRPr lang="ar-SA" sz="4800" b="1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4603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78302"/>
            <a:ext cx="10082011" cy="136456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خامساً: الإيمان بالقضاء والقدر</a:t>
            </a:r>
            <a:endParaRPr lang="ar-SA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065" y="2150772"/>
            <a:ext cx="10908405" cy="3863662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المراد بالمبدأ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91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25770"/>
            <a:ext cx="10058400" cy="454624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العلاقة بين العقيدة الإسلامية والنظام الاقتصادي الإسلامي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71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189" y="478302"/>
            <a:ext cx="10082011" cy="136456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خامساً: الإيمان بالقضاء والقدر</a:t>
            </a:r>
            <a:endParaRPr lang="ar-SA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065" y="2150772"/>
            <a:ext cx="10908405" cy="3863662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4000" b="1" dirty="0" smtClean="0">
              <a:solidFill>
                <a:srgbClr val="7030A0"/>
              </a:solidFill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القيم والأحكام المترتبة 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ar-SA" sz="9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على </a:t>
            </a:r>
            <a:r>
              <a:rPr lang="ar-SA" sz="9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هذا المبدأ</a:t>
            </a: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60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25770"/>
            <a:ext cx="10058400" cy="454624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التعريف بالمبادئ</a:t>
            </a:r>
          </a:p>
        </p:txBody>
      </p:sp>
    </p:spTree>
    <p:extLst>
      <p:ext uri="{BB962C8B-B14F-4D97-AF65-F5344CB8AC3E}">
        <p14:creationId xmlns:p14="http://schemas.microsoft.com/office/powerpoint/2010/main" val="348131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25770"/>
            <a:ext cx="10058400" cy="454624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أبرز المبادئ الاعتقادية العامة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6164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160448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محاور المحاضرة :</a:t>
            </a:r>
            <a:endParaRPr lang="ar-SA" sz="9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25770"/>
            <a:ext cx="10058400" cy="454624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أهم الآثار المترتبة على هذه المبادئ</a:t>
            </a:r>
          </a:p>
          <a:p>
            <a:pPr marL="0" indent="0" algn="ctr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125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0"/>
            <a:ext cx="10058400" cy="1559693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المحور الأول </a:t>
            </a:r>
            <a:endParaRPr lang="ar-SA" sz="9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3346"/>
            <a:ext cx="10058400" cy="410836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العلاقة بين العقيدة الإسلامية والنظام الاقتصادي الإسلامي</a:t>
            </a:r>
            <a:endParaRPr lang="ar-SA" sz="9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sz="12800" dirty="0" smtClean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319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المحور الثاني</a:t>
            </a:r>
            <a:endParaRPr lang="ar-SA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بالمبادئ</a:t>
            </a:r>
          </a:p>
        </p:txBody>
      </p:sp>
    </p:spTree>
    <p:extLst>
      <p:ext uri="{BB962C8B-B14F-4D97-AF65-F5344CB8AC3E}">
        <p14:creationId xmlns:p14="http://schemas.microsoft.com/office/powerpoint/2010/main" val="22371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65321"/>
            <a:ext cx="10058400" cy="1371600"/>
          </a:xfrm>
        </p:spPr>
        <p:txBody>
          <a:bodyPr>
            <a:noAutofit/>
          </a:bodyPr>
          <a:lstStyle/>
          <a:p>
            <a:pPr algn="r"/>
            <a:r>
              <a:rPr lang="ar-SA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المحور الثاني</a:t>
            </a:r>
            <a:endParaRPr lang="ar-SA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7892"/>
            <a:ext cx="10058400" cy="40439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4400" dirty="0" smtClean="0">
              <a:cs typeface="Akhbar MT" pitchFamily="2" charset="-78"/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تعريف (المبدأ) لغة</a:t>
            </a:r>
          </a:p>
        </p:txBody>
      </p:sp>
    </p:spTree>
    <p:extLst>
      <p:ext uri="{BB962C8B-B14F-4D97-AF65-F5344CB8AC3E}">
        <p14:creationId xmlns:p14="http://schemas.microsoft.com/office/powerpoint/2010/main" val="163042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2730</TotalTime>
  <Words>315</Words>
  <Application>Microsoft Office PowerPoint</Application>
  <PresentationFormat>Widescreen</PresentationFormat>
  <Paragraphs>98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Akhbar MT</vt:lpstr>
      <vt:lpstr>Andalus</vt:lpstr>
      <vt:lpstr>Arial</vt:lpstr>
      <vt:lpstr>Century Gothic</vt:lpstr>
      <vt:lpstr>Tahoma</vt:lpstr>
      <vt:lpstr>Times New Roman</vt:lpstr>
      <vt:lpstr>Savon</vt:lpstr>
      <vt:lpstr>بسم الله الرحمن الرحيم  المبادئ الاعتقادية العامة للنظام الاقتصادي الإسلامي</vt:lpstr>
      <vt:lpstr>يتوقع أن تكوني قادرة على :</vt:lpstr>
      <vt:lpstr>محاور المحاضرة :</vt:lpstr>
      <vt:lpstr>محاور المحاضرة :</vt:lpstr>
      <vt:lpstr>محاور المحاضرة :</vt:lpstr>
      <vt:lpstr>محاور المحاضرة :</vt:lpstr>
      <vt:lpstr>المحور الأول </vt:lpstr>
      <vt:lpstr>المحور الثاني</vt:lpstr>
      <vt:lpstr>المحور الثاني</vt:lpstr>
      <vt:lpstr>المحور الثاني</vt:lpstr>
      <vt:lpstr>المحور الثالث</vt:lpstr>
      <vt:lpstr>المحور الثالث</vt:lpstr>
      <vt:lpstr>المحور الثالث</vt:lpstr>
      <vt:lpstr>المحور الثالث</vt:lpstr>
      <vt:lpstr>المحور الثالث</vt:lpstr>
      <vt:lpstr>المحور الثالث</vt:lpstr>
      <vt:lpstr>أولاً : المال مال الله</vt:lpstr>
      <vt:lpstr>أولاً : المال مال الله</vt:lpstr>
      <vt:lpstr>أولاً : المال مال الله</vt:lpstr>
      <vt:lpstr>أولاً : المال مال الله</vt:lpstr>
      <vt:lpstr>أولاً : المال مال الله</vt:lpstr>
      <vt:lpstr>أولاً : المال مال الله</vt:lpstr>
      <vt:lpstr>ثانياً : الإنسان مستخلف في الأرض والأموال</vt:lpstr>
      <vt:lpstr>ثانياً : الإنسان مستخلف في الأرض والأموال</vt:lpstr>
      <vt:lpstr>ثالثاً: كفاية الخيرات لحاجات البشر</vt:lpstr>
      <vt:lpstr>ثالثاً: كفاية الخيرات لحاجات البشر</vt:lpstr>
      <vt:lpstr>رابعاً : المال وسيلة لطاعة الله عزوجل</vt:lpstr>
      <vt:lpstr>رابعاً : المال وسيلة لطاعة الله عزوجل</vt:lpstr>
      <vt:lpstr>خامساً: الإيمان بالقضاء والقدر</vt:lpstr>
      <vt:lpstr>خامساً: الإيمان بالقضاء والقدر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  مقدمة المقرر وأهدافه ومفرداته</dc:title>
  <dc:creator>dell</dc:creator>
  <cp:lastModifiedBy>dell</cp:lastModifiedBy>
  <cp:revision>85</cp:revision>
  <dcterms:created xsi:type="dcterms:W3CDTF">2015-01-31T14:07:16Z</dcterms:created>
  <dcterms:modified xsi:type="dcterms:W3CDTF">2017-10-02T19:41:25Z</dcterms:modified>
</cp:coreProperties>
</file>