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4"/>
  </p:sldMasterIdLst>
  <p:notesMasterIdLst>
    <p:notesMasterId r:id="rId30"/>
  </p:notesMasterIdLst>
  <p:sldIdLst>
    <p:sldId id="285" r:id="rId5"/>
    <p:sldId id="359" r:id="rId6"/>
    <p:sldId id="335" r:id="rId7"/>
    <p:sldId id="336" r:id="rId8"/>
    <p:sldId id="337" r:id="rId9"/>
    <p:sldId id="326" r:id="rId10"/>
    <p:sldId id="339" r:id="rId11"/>
    <p:sldId id="328" r:id="rId12"/>
    <p:sldId id="329" r:id="rId13"/>
    <p:sldId id="343" r:id="rId14"/>
    <p:sldId id="342" r:id="rId15"/>
    <p:sldId id="344" r:id="rId16"/>
    <p:sldId id="350" r:id="rId17"/>
    <p:sldId id="351" r:id="rId18"/>
    <p:sldId id="345" r:id="rId19"/>
    <p:sldId id="361" r:id="rId20"/>
    <p:sldId id="354" r:id="rId21"/>
    <p:sldId id="362" r:id="rId22"/>
    <p:sldId id="347" r:id="rId23"/>
    <p:sldId id="355" r:id="rId24"/>
    <p:sldId id="363" r:id="rId25"/>
    <p:sldId id="364" r:id="rId26"/>
    <p:sldId id="358" r:id="rId27"/>
    <p:sldId id="349" r:id="rId28"/>
    <p:sldId id="340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88" autoAdjust="0"/>
    <p:restoredTop sz="95737" autoAdjust="0"/>
  </p:normalViewPr>
  <p:slideViewPr>
    <p:cSldViewPr>
      <p:cViewPr>
        <p:scale>
          <a:sx n="63" d="100"/>
          <a:sy n="63" d="100"/>
        </p:scale>
        <p:origin x="-1287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B3EF00-45FA-440F-9FA6-4F1C1429A13C}" type="doc">
      <dgm:prSet loTypeId="urn:microsoft.com/office/officeart/2005/8/layout/radial1" loCatId="relationship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pPr rtl="1"/>
          <a:endParaRPr lang="ar-SA"/>
        </a:p>
      </dgm:t>
    </dgm:pt>
    <dgm:pt modelId="{0E91543D-AF25-4CFB-AA79-CFE3E3023FD9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rgbClr val="FFC000"/>
              </a:solidFill>
            </a:rPr>
            <a:t>المهارات المطلوبة  للإنصات</a:t>
          </a:r>
          <a:endParaRPr lang="ar-SA" sz="2800" dirty="0">
            <a:solidFill>
              <a:srgbClr val="FFC000"/>
            </a:solidFill>
          </a:endParaRPr>
        </a:p>
      </dgm:t>
    </dgm:pt>
    <dgm:pt modelId="{80F61B9F-6EF9-4C97-AF6C-92CE88F58138}" type="parTrans" cxnId="{F139379A-6722-4D65-8FEB-532F8B07F649}">
      <dgm:prSet/>
      <dgm:spPr/>
      <dgm:t>
        <a:bodyPr/>
        <a:lstStyle/>
        <a:p>
          <a:pPr rtl="1"/>
          <a:endParaRPr lang="ar-SA"/>
        </a:p>
      </dgm:t>
    </dgm:pt>
    <dgm:pt modelId="{38019AA8-E4A6-4585-80FA-40941B584C8A}" type="sibTrans" cxnId="{F139379A-6722-4D65-8FEB-532F8B07F649}">
      <dgm:prSet/>
      <dgm:spPr/>
      <dgm:t>
        <a:bodyPr/>
        <a:lstStyle/>
        <a:p>
          <a:pPr rtl="1"/>
          <a:endParaRPr lang="ar-SA"/>
        </a:p>
      </dgm:t>
    </dgm:pt>
    <dgm:pt modelId="{37564C3A-5F4E-4E8A-9C3D-C43795736629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>
                  <a:lumMod val="95000"/>
                </a:schemeClr>
              </a:solidFill>
            </a:rPr>
            <a:t>استعد للانصات</a:t>
          </a:r>
          <a:endParaRPr lang="ar-SA" sz="2400" dirty="0">
            <a:solidFill>
              <a:schemeClr val="tx1">
                <a:lumMod val="95000"/>
              </a:schemeClr>
            </a:solidFill>
          </a:endParaRPr>
        </a:p>
      </dgm:t>
    </dgm:pt>
    <dgm:pt modelId="{07BA9500-D0BB-499D-BA7C-2D09C210EB20}" type="parTrans" cxnId="{8B3F1EE5-6575-4FB1-AC48-D2ACC59D28B0}">
      <dgm:prSet/>
      <dgm:spPr/>
      <dgm:t>
        <a:bodyPr/>
        <a:lstStyle/>
        <a:p>
          <a:pPr rtl="1"/>
          <a:endParaRPr lang="ar-SA" dirty="0"/>
        </a:p>
      </dgm:t>
    </dgm:pt>
    <dgm:pt modelId="{D38470A8-2265-48F8-99A7-FF95B2080A0F}" type="sibTrans" cxnId="{8B3F1EE5-6575-4FB1-AC48-D2ACC59D28B0}">
      <dgm:prSet/>
      <dgm:spPr/>
      <dgm:t>
        <a:bodyPr/>
        <a:lstStyle/>
        <a:p>
          <a:pPr rtl="1"/>
          <a:endParaRPr lang="ar-SA"/>
        </a:p>
      </dgm:t>
    </dgm:pt>
    <dgm:pt modelId="{E35730F0-8203-4745-A6AA-831A098F68A3}">
      <dgm:prSet phldrT="[نص]" custT="1"/>
      <dgm:spPr/>
      <dgm:t>
        <a:bodyPr/>
        <a:lstStyle/>
        <a:p>
          <a:pPr rtl="1"/>
          <a:r>
            <a:rPr lang="ar-SA" sz="2800" dirty="0" smtClean="0">
              <a:solidFill>
                <a:schemeClr val="tx1">
                  <a:lumMod val="95000"/>
                </a:schemeClr>
              </a:solidFill>
            </a:rPr>
            <a:t>استمع بانتباه</a:t>
          </a:r>
          <a:endParaRPr lang="ar-SA" sz="2800" dirty="0">
            <a:solidFill>
              <a:schemeClr val="tx1">
                <a:lumMod val="95000"/>
              </a:schemeClr>
            </a:solidFill>
          </a:endParaRPr>
        </a:p>
      </dgm:t>
    </dgm:pt>
    <dgm:pt modelId="{2BA83122-63A7-46B2-9718-D62BA246345B}" type="parTrans" cxnId="{F2254D74-1EC0-42DE-A6C9-F5ECC11FE95B}">
      <dgm:prSet/>
      <dgm:spPr/>
      <dgm:t>
        <a:bodyPr/>
        <a:lstStyle/>
        <a:p>
          <a:pPr rtl="1"/>
          <a:endParaRPr lang="ar-SA" dirty="0"/>
        </a:p>
      </dgm:t>
    </dgm:pt>
    <dgm:pt modelId="{80F3B548-0AC8-4B7B-883A-F7256ACDA4B9}" type="sibTrans" cxnId="{F2254D74-1EC0-42DE-A6C9-F5ECC11FE95B}">
      <dgm:prSet/>
      <dgm:spPr/>
      <dgm:t>
        <a:bodyPr/>
        <a:lstStyle/>
        <a:p>
          <a:pPr rtl="1"/>
          <a:endParaRPr lang="ar-SA"/>
        </a:p>
      </dgm:t>
    </dgm:pt>
    <dgm:pt modelId="{9FF23B4B-EA53-4607-A6D1-769F2D55B4EC}">
      <dgm:prSet phldrT="[نص]" custT="1"/>
      <dgm:spPr/>
      <dgm:t>
        <a:bodyPr/>
        <a:lstStyle/>
        <a:p>
          <a:pPr rtl="1"/>
          <a:r>
            <a:rPr lang="ar-SA" sz="2800" dirty="0" smtClean="0">
              <a:solidFill>
                <a:schemeClr val="tx1">
                  <a:lumMod val="95000"/>
                </a:schemeClr>
              </a:solidFill>
            </a:rPr>
            <a:t>فسر مضمون الرسالة</a:t>
          </a:r>
          <a:endParaRPr lang="ar-SA" sz="2800" dirty="0">
            <a:solidFill>
              <a:schemeClr val="tx1">
                <a:lumMod val="95000"/>
              </a:schemeClr>
            </a:solidFill>
          </a:endParaRPr>
        </a:p>
      </dgm:t>
    </dgm:pt>
    <dgm:pt modelId="{306BB7E1-5785-479B-A8F4-7DE5AA11B587}" type="parTrans" cxnId="{FA3543FA-6549-4785-B6A2-1252C133D1AF}">
      <dgm:prSet/>
      <dgm:spPr/>
      <dgm:t>
        <a:bodyPr/>
        <a:lstStyle/>
        <a:p>
          <a:pPr rtl="1"/>
          <a:endParaRPr lang="ar-SA" dirty="0"/>
        </a:p>
      </dgm:t>
    </dgm:pt>
    <dgm:pt modelId="{70347837-5ACD-4252-992A-F330E3909364}" type="sibTrans" cxnId="{FA3543FA-6549-4785-B6A2-1252C133D1AF}">
      <dgm:prSet/>
      <dgm:spPr/>
      <dgm:t>
        <a:bodyPr/>
        <a:lstStyle/>
        <a:p>
          <a:pPr rtl="1"/>
          <a:endParaRPr lang="ar-SA"/>
        </a:p>
      </dgm:t>
    </dgm:pt>
    <dgm:pt modelId="{327C9443-E9F2-4770-B34A-7D692E5EAA61}">
      <dgm:prSet phldrT="[نص]" custT="1"/>
      <dgm:spPr/>
      <dgm:t>
        <a:bodyPr/>
        <a:lstStyle/>
        <a:p>
          <a:pPr rtl="1"/>
          <a:r>
            <a:rPr lang="ar-SA" sz="2800" dirty="0" smtClean="0">
              <a:solidFill>
                <a:schemeClr val="tx1">
                  <a:lumMod val="95000"/>
                </a:schemeClr>
              </a:solidFill>
            </a:rPr>
            <a:t>قوم الرسالة</a:t>
          </a:r>
          <a:endParaRPr lang="ar-SA" sz="2800" dirty="0">
            <a:solidFill>
              <a:schemeClr val="tx1">
                <a:lumMod val="95000"/>
              </a:schemeClr>
            </a:solidFill>
          </a:endParaRPr>
        </a:p>
      </dgm:t>
    </dgm:pt>
    <dgm:pt modelId="{03FED3EA-87FA-40A6-AA3A-0CC8F728055E}" type="sibTrans" cxnId="{93873AE9-49BD-40CA-9129-D000DF86A222}">
      <dgm:prSet/>
      <dgm:spPr/>
      <dgm:t>
        <a:bodyPr/>
        <a:lstStyle/>
        <a:p>
          <a:pPr rtl="1"/>
          <a:endParaRPr lang="ar-SA"/>
        </a:p>
      </dgm:t>
    </dgm:pt>
    <dgm:pt modelId="{9544BA44-27E0-4DE6-9C81-F6EF9E0F75FB}" type="parTrans" cxnId="{93873AE9-49BD-40CA-9129-D000DF86A222}">
      <dgm:prSet/>
      <dgm:spPr/>
      <dgm:t>
        <a:bodyPr/>
        <a:lstStyle/>
        <a:p>
          <a:pPr rtl="1"/>
          <a:endParaRPr lang="ar-SA" dirty="0"/>
        </a:p>
      </dgm:t>
    </dgm:pt>
    <dgm:pt modelId="{73A5FC48-3B68-4288-8104-76E1F222CE55}">
      <dgm:prSet phldrT="[نص]" custT="1"/>
      <dgm:spPr/>
      <dgm:t>
        <a:bodyPr/>
        <a:lstStyle/>
        <a:p>
          <a:pPr rtl="1"/>
          <a:r>
            <a:rPr lang="ar-SA" sz="2800" dirty="0" smtClean="0">
              <a:solidFill>
                <a:schemeClr val="tx1">
                  <a:lumMod val="95000"/>
                </a:schemeClr>
              </a:solidFill>
            </a:rPr>
            <a:t>أد الاستجابة المناسبة</a:t>
          </a:r>
          <a:endParaRPr lang="ar-SA" sz="2800" dirty="0">
            <a:solidFill>
              <a:schemeClr val="tx1">
                <a:lumMod val="95000"/>
              </a:schemeClr>
            </a:solidFill>
          </a:endParaRPr>
        </a:p>
      </dgm:t>
    </dgm:pt>
    <dgm:pt modelId="{91F9D048-9793-4B4E-A334-12EFC23BFE8D}" type="sibTrans" cxnId="{28719714-1BF6-4717-B963-68C2425AFDE1}">
      <dgm:prSet/>
      <dgm:spPr/>
      <dgm:t>
        <a:bodyPr/>
        <a:lstStyle/>
        <a:p>
          <a:pPr rtl="1"/>
          <a:endParaRPr lang="ar-SA"/>
        </a:p>
      </dgm:t>
    </dgm:pt>
    <dgm:pt modelId="{D9E229D1-BB84-4359-A681-CD31E1EC8F61}" type="parTrans" cxnId="{28719714-1BF6-4717-B963-68C2425AFDE1}">
      <dgm:prSet/>
      <dgm:spPr/>
      <dgm:t>
        <a:bodyPr/>
        <a:lstStyle/>
        <a:p>
          <a:pPr rtl="1"/>
          <a:endParaRPr lang="ar-SA" dirty="0"/>
        </a:p>
      </dgm:t>
    </dgm:pt>
    <dgm:pt modelId="{77660AF8-33BC-480A-AA0D-F2FFBD568CDC}" type="pres">
      <dgm:prSet presAssocID="{E3B3EF00-45FA-440F-9FA6-4F1C1429A13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5FE2994-8626-4B32-A3DA-F5307EBB09B8}" type="pres">
      <dgm:prSet presAssocID="{0E91543D-AF25-4CFB-AA79-CFE3E3023FD9}" presName="centerShape" presStyleLbl="node0" presStyleIdx="0" presStyleCnt="1" custScaleX="128154"/>
      <dgm:spPr/>
      <dgm:t>
        <a:bodyPr/>
        <a:lstStyle/>
        <a:p>
          <a:pPr rtl="1"/>
          <a:endParaRPr lang="ar-SA"/>
        </a:p>
      </dgm:t>
    </dgm:pt>
    <dgm:pt modelId="{450931DC-D53A-446A-8327-45FB4A55056B}" type="pres">
      <dgm:prSet presAssocID="{07BA9500-D0BB-499D-BA7C-2D09C210EB20}" presName="Name9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80B467F8-8505-4668-8A60-6C5388D96338}" type="pres">
      <dgm:prSet presAssocID="{07BA9500-D0BB-499D-BA7C-2D09C210EB20}" presName="connTx" presStyleLbl="parChTrans1D2" presStyleIdx="0" presStyleCnt="5"/>
      <dgm:spPr/>
      <dgm:t>
        <a:bodyPr/>
        <a:lstStyle/>
        <a:p>
          <a:pPr rtl="1"/>
          <a:endParaRPr lang="ar-SA"/>
        </a:p>
      </dgm:t>
    </dgm:pt>
    <dgm:pt modelId="{F05D4B65-E1D8-4491-858D-48D549C3B47A}" type="pres">
      <dgm:prSet presAssocID="{37564C3A-5F4E-4E8A-9C3D-C43795736629}" presName="node" presStyleLbl="node1" presStyleIdx="0" presStyleCnt="5" custScaleX="152162" custRadScaleRad="101093" custRadScaleInc="-7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394142-1449-49E3-811B-08D052CEF69B}" type="pres">
      <dgm:prSet presAssocID="{2BA83122-63A7-46B2-9718-D62BA246345B}" presName="Name9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EAF86A97-C5AD-468E-9C0B-7F6175E27E4F}" type="pres">
      <dgm:prSet presAssocID="{2BA83122-63A7-46B2-9718-D62BA246345B}" presName="connTx" presStyleLbl="parChTrans1D2" presStyleIdx="1" presStyleCnt="5"/>
      <dgm:spPr/>
      <dgm:t>
        <a:bodyPr/>
        <a:lstStyle/>
        <a:p>
          <a:pPr rtl="1"/>
          <a:endParaRPr lang="ar-SA"/>
        </a:p>
      </dgm:t>
    </dgm:pt>
    <dgm:pt modelId="{7A84222D-6DC7-45F9-A7EF-941534E1188E}" type="pres">
      <dgm:prSet presAssocID="{E35730F0-8203-4745-A6AA-831A098F68A3}" presName="node" presStyleLbl="node1" presStyleIdx="1" presStyleCnt="5" custScaleX="129201" custRadScaleRad="137542" custRadScaleInc="40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E958DB-D1CE-45A0-9C6F-6DD30DB8FE42}" type="pres">
      <dgm:prSet presAssocID="{306BB7E1-5785-479B-A8F4-7DE5AA11B587}" presName="Name9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1413E479-E4A1-491D-88DC-20589D3F83C8}" type="pres">
      <dgm:prSet presAssocID="{306BB7E1-5785-479B-A8F4-7DE5AA11B587}" presName="connTx" presStyleLbl="parChTrans1D2" presStyleIdx="2" presStyleCnt="5"/>
      <dgm:spPr/>
      <dgm:t>
        <a:bodyPr/>
        <a:lstStyle/>
        <a:p>
          <a:pPr rtl="1"/>
          <a:endParaRPr lang="ar-SA"/>
        </a:p>
      </dgm:t>
    </dgm:pt>
    <dgm:pt modelId="{89991D46-CD4A-4E5B-927B-2DA1EFDE2DD5}" type="pres">
      <dgm:prSet presAssocID="{9FF23B4B-EA53-4607-A6D1-769F2D55B4EC}" presName="node" presStyleLbl="node1" presStyleIdx="2" presStyleCnt="5" custScaleX="132475" custRadScaleRad="141628" custRadScaleInc="230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D4173A-7A52-4DC7-9840-34DB0BCCA56F}" type="pres">
      <dgm:prSet presAssocID="{9544BA44-27E0-4DE6-9C81-F6EF9E0F75FB}" presName="Name9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BA2C80C0-0D03-4150-B35A-51A7E64C6D5D}" type="pres">
      <dgm:prSet presAssocID="{9544BA44-27E0-4DE6-9C81-F6EF9E0F75FB}" presName="connTx" presStyleLbl="parChTrans1D2" presStyleIdx="3" presStyleCnt="5"/>
      <dgm:spPr/>
      <dgm:t>
        <a:bodyPr/>
        <a:lstStyle/>
        <a:p>
          <a:pPr rtl="1"/>
          <a:endParaRPr lang="ar-SA"/>
        </a:p>
      </dgm:t>
    </dgm:pt>
    <dgm:pt modelId="{5BDEF5CF-27D0-4F48-948A-CB725FC164B9}" type="pres">
      <dgm:prSet presAssocID="{327C9443-E9F2-4770-B34A-7D692E5EAA61}" presName="node" presStyleLbl="node1" presStyleIdx="3" presStyleCnt="5" custScaleX="1360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322DC3-52CD-4F1B-9FBF-D109D2CD40C8}" type="pres">
      <dgm:prSet presAssocID="{D9E229D1-BB84-4359-A681-CD31E1EC8F61}" presName="Name9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8F1B5235-4E63-4CF0-A021-0B827FE94345}" type="pres">
      <dgm:prSet presAssocID="{D9E229D1-BB84-4359-A681-CD31E1EC8F61}" presName="connTx" presStyleLbl="parChTrans1D2" presStyleIdx="4" presStyleCnt="5"/>
      <dgm:spPr/>
      <dgm:t>
        <a:bodyPr/>
        <a:lstStyle/>
        <a:p>
          <a:pPr rtl="1"/>
          <a:endParaRPr lang="ar-SA"/>
        </a:p>
      </dgm:t>
    </dgm:pt>
    <dgm:pt modelId="{44F220BB-0B60-4456-B45D-E7998D2CAA0F}" type="pres">
      <dgm:prSet presAssocID="{73A5FC48-3B68-4288-8104-76E1F222CE55}" presName="node" presStyleLbl="node1" presStyleIdx="4" presStyleCnt="5" custScaleX="124199" custRadScaleRad="131513" custRadScaleInc="-1435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2254D74-1EC0-42DE-A6C9-F5ECC11FE95B}" srcId="{0E91543D-AF25-4CFB-AA79-CFE3E3023FD9}" destId="{E35730F0-8203-4745-A6AA-831A098F68A3}" srcOrd="1" destOrd="0" parTransId="{2BA83122-63A7-46B2-9718-D62BA246345B}" sibTransId="{80F3B548-0AC8-4B7B-883A-F7256ACDA4B9}"/>
    <dgm:cxn modelId="{3D54DB45-A94A-4C55-992F-1BCF9678025E}" type="presOf" srcId="{9544BA44-27E0-4DE6-9C81-F6EF9E0F75FB}" destId="{71D4173A-7A52-4DC7-9840-34DB0BCCA56F}" srcOrd="0" destOrd="0" presId="urn:microsoft.com/office/officeart/2005/8/layout/radial1"/>
    <dgm:cxn modelId="{6D7A4F1E-9452-49CF-A295-BA9D48A792B4}" type="presOf" srcId="{327C9443-E9F2-4770-B34A-7D692E5EAA61}" destId="{5BDEF5CF-27D0-4F48-948A-CB725FC164B9}" srcOrd="0" destOrd="0" presId="urn:microsoft.com/office/officeart/2005/8/layout/radial1"/>
    <dgm:cxn modelId="{F139379A-6722-4D65-8FEB-532F8B07F649}" srcId="{E3B3EF00-45FA-440F-9FA6-4F1C1429A13C}" destId="{0E91543D-AF25-4CFB-AA79-CFE3E3023FD9}" srcOrd="0" destOrd="0" parTransId="{80F61B9F-6EF9-4C97-AF6C-92CE88F58138}" sibTransId="{38019AA8-E4A6-4585-80FA-40941B584C8A}"/>
    <dgm:cxn modelId="{55BB99CD-1E02-466F-9E39-A1BDED9F7C7F}" type="presOf" srcId="{306BB7E1-5785-479B-A8F4-7DE5AA11B587}" destId="{ADE958DB-D1CE-45A0-9C6F-6DD30DB8FE42}" srcOrd="0" destOrd="0" presId="urn:microsoft.com/office/officeart/2005/8/layout/radial1"/>
    <dgm:cxn modelId="{C8A9D521-DD6A-4134-B4DE-9128313F0AD4}" type="presOf" srcId="{2BA83122-63A7-46B2-9718-D62BA246345B}" destId="{FC394142-1449-49E3-811B-08D052CEF69B}" srcOrd="0" destOrd="0" presId="urn:microsoft.com/office/officeart/2005/8/layout/radial1"/>
    <dgm:cxn modelId="{387253F1-EE85-4D79-9478-E0D81DFB9373}" type="presOf" srcId="{2BA83122-63A7-46B2-9718-D62BA246345B}" destId="{EAF86A97-C5AD-468E-9C0B-7F6175E27E4F}" srcOrd="1" destOrd="0" presId="urn:microsoft.com/office/officeart/2005/8/layout/radial1"/>
    <dgm:cxn modelId="{22684400-0D71-4DA4-8F34-2E2782D325F6}" type="presOf" srcId="{D9E229D1-BB84-4359-A681-CD31E1EC8F61}" destId="{29322DC3-52CD-4F1B-9FBF-D109D2CD40C8}" srcOrd="0" destOrd="0" presId="urn:microsoft.com/office/officeart/2005/8/layout/radial1"/>
    <dgm:cxn modelId="{D579A841-C4D7-4CF4-B54F-FB88F6D35755}" type="presOf" srcId="{D9E229D1-BB84-4359-A681-CD31E1EC8F61}" destId="{8F1B5235-4E63-4CF0-A021-0B827FE94345}" srcOrd="1" destOrd="0" presId="urn:microsoft.com/office/officeart/2005/8/layout/radial1"/>
    <dgm:cxn modelId="{28719714-1BF6-4717-B963-68C2425AFDE1}" srcId="{0E91543D-AF25-4CFB-AA79-CFE3E3023FD9}" destId="{73A5FC48-3B68-4288-8104-76E1F222CE55}" srcOrd="4" destOrd="0" parTransId="{D9E229D1-BB84-4359-A681-CD31E1EC8F61}" sibTransId="{91F9D048-9793-4B4E-A334-12EFC23BFE8D}"/>
    <dgm:cxn modelId="{8B3F1EE5-6575-4FB1-AC48-D2ACC59D28B0}" srcId="{0E91543D-AF25-4CFB-AA79-CFE3E3023FD9}" destId="{37564C3A-5F4E-4E8A-9C3D-C43795736629}" srcOrd="0" destOrd="0" parTransId="{07BA9500-D0BB-499D-BA7C-2D09C210EB20}" sibTransId="{D38470A8-2265-48F8-99A7-FF95B2080A0F}"/>
    <dgm:cxn modelId="{FB66FF67-BB2C-4B8D-9B1A-791B2E4005A8}" type="presOf" srcId="{9FF23B4B-EA53-4607-A6D1-769F2D55B4EC}" destId="{89991D46-CD4A-4E5B-927B-2DA1EFDE2DD5}" srcOrd="0" destOrd="0" presId="urn:microsoft.com/office/officeart/2005/8/layout/radial1"/>
    <dgm:cxn modelId="{5B9329CE-6060-4BEE-B665-E4CBA5C55B88}" type="presOf" srcId="{37564C3A-5F4E-4E8A-9C3D-C43795736629}" destId="{F05D4B65-E1D8-4491-858D-48D549C3B47A}" srcOrd="0" destOrd="0" presId="urn:microsoft.com/office/officeart/2005/8/layout/radial1"/>
    <dgm:cxn modelId="{A3C8128A-F214-49F5-B5E6-425A92DEC118}" type="presOf" srcId="{73A5FC48-3B68-4288-8104-76E1F222CE55}" destId="{44F220BB-0B60-4456-B45D-E7998D2CAA0F}" srcOrd="0" destOrd="0" presId="urn:microsoft.com/office/officeart/2005/8/layout/radial1"/>
    <dgm:cxn modelId="{70E8D042-7505-454C-BF3E-312B693D1D91}" type="presOf" srcId="{07BA9500-D0BB-499D-BA7C-2D09C210EB20}" destId="{450931DC-D53A-446A-8327-45FB4A55056B}" srcOrd="0" destOrd="0" presId="urn:microsoft.com/office/officeart/2005/8/layout/radial1"/>
    <dgm:cxn modelId="{CB4A80DA-F1D7-48A5-A1FD-F1220FA09C53}" type="presOf" srcId="{07BA9500-D0BB-499D-BA7C-2D09C210EB20}" destId="{80B467F8-8505-4668-8A60-6C5388D96338}" srcOrd="1" destOrd="0" presId="urn:microsoft.com/office/officeart/2005/8/layout/radial1"/>
    <dgm:cxn modelId="{59338A9D-26C8-4B15-AE95-04460D8DA95D}" type="presOf" srcId="{E3B3EF00-45FA-440F-9FA6-4F1C1429A13C}" destId="{77660AF8-33BC-480A-AA0D-F2FFBD568CDC}" srcOrd="0" destOrd="0" presId="urn:microsoft.com/office/officeart/2005/8/layout/radial1"/>
    <dgm:cxn modelId="{169E5CD2-14A4-43E7-AA68-8FC4E1F0C3B6}" type="presOf" srcId="{0E91543D-AF25-4CFB-AA79-CFE3E3023FD9}" destId="{25FE2994-8626-4B32-A3DA-F5307EBB09B8}" srcOrd="0" destOrd="0" presId="urn:microsoft.com/office/officeart/2005/8/layout/radial1"/>
    <dgm:cxn modelId="{7CEFB35B-FC60-4481-82A5-45963DCF63A2}" type="presOf" srcId="{9544BA44-27E0-4DE6-9C81-F6EF9E0F75FB}" destId="{BA2C80C0-0D03-4150-B35A-51A7E64C6D5D}" srcOrd="1" destOrd="0" presId="urn:microsoft.com/office/officeart/2005/8/layout/radial1"/>
    <dgm:cxn modelId="{FA3543FA-6549-4785-B6A2-1252C133D1AF}" srcId="{0E91543D-AF25-4CFB-AA79-CFE3E3023FD9}" destId="{9FF23B4B-EA53-4607-A6D1-769F2D55B4EC}" srcOrd="2" destOrd="0" parTransId="{306BB7E1-5785-479B-A8F4-7DE5AA11B587}" sibTransId="{70347837-5ACD-4252-992A-F330E3909364}"/>
    <dgm:cxn modelId="{93873AE9-49BD-40CA-9129-D000DF86A222}" srcId="{0E91543D-AF25-4CFB-AA79-CFE3E3023FD9}" destId="{327C9443-E9F2-4770-B34A-7D692E5EAA61}" srcOrd="3" destOrd="0" parTransId="{9544BA44-27E0-4DE6-9C81-F6EF9E0F75FB}" sibTransId="{03FED3EA-87FA-40A6-AA3A-0CC8F728055E}"/>
    <dgm:cxn modelId="{D4E09606-5758-4E0A-855E-20DAF9923F46}" type="presOf" srcId="{306BB7E1-5785-479B-A8F4-7DE5AA11B587}" destId="{1413E479-E4A1-491D-88DC-20589D3F83C8}" srcOrd="1" destOrd="0" presId="urn:microsoft.com/office/officeart/2005/8/layout/radial1"/>
    <dgm:cxn modelId="{815CE838-C0AB-4899-AB2D-96795FFED50A}" type="presOf" srcId="{E35730F0-8203-4745-A6AA-831A098F68A3}" destId="{7A84222D-6DC7-45F9-A7EF-941534E1188E}" srcOrd="0" destOrd="0" presId="urn:microsoft.com/office/officeart/2005/8/layout/radial1"/>
    <dgm:cxn modelId="{F0CF28E9-75D7-458F-977E-21F749D995B8}" type="presParOf" srcId="{77660AF8-33BC-480A-AA0D-F2FFBD568CDC}" destId="{25FE2994-8626-4B32-A3DA-F5307EBB09B8}" srcOrd="0" destOrd="0" presId="urn:microsoft.com/office/officeart/2005/8/layout/radial1"/>
    <dgm:cxn modelId="{B33DD166-9113-4BA5-AF56-35BBFDE6E72B}" type="presParOf" srcId="{77660AF8-33BC-480A-AA0D-F2FFBD568CDC}" destId="{450931DC-D53A-446A-8327-45FB4A55056B}" srcOrd="1" destOrd="0" presId="urn:microsoft.com/office/officeart/2005/8/layout/radial1"/>
    <dgm:cxn modelId="{D3ECC6A8-2E71-42AE-A2F6-26C279E6E3B3}" type="presParOf" srcId="{450931DC-D53A-446A-8327-45FB4A55056B}" destId="{80B467F8-8505-4668-8A60-6C5388D96338}" srcOrd="0" destOrd="0" presId="urn:microsoft.com/office/officeart/2005/8/layout/radial1"/>
    <dgm:cxn modelId="{AD41AE7D-E305-4236-BDA6-C92C0CC783CA}" type="presParOf" srcId="{77660AF8-33BC-480A-AA0D-F2FFBD568CDC}" destId="{F05D4B65-E1D8-4491-858D-48D549C3B47A}" srcOrd="2" destOrd="0" presId="urn:microsoft.com/office/officeart/2005/8/layout/radial1"/>
    <dgm:cxn modelId="{D4FED22D-2CA5-4E62-9523-E6E60CD9224D}" type="presParOf" srcId="{77660AF8-33BC-480A-AA0D-F2FFBD568CDC}" destId="{FC394142-1449-49E3-811B-08D052CEF69B}" srcOrd="3" destOrd="0" presId="urn:microsoft.com/office/officeart/2005/8/layout/radial1"/>
    <dgm:cxn modelId="{61CBF9FA-35BE-4627-9938-70A931D929C9}" type="presParOf" srcId="{FC394142-1449-49E3-811B-08D052CEF69B}" destId="{EAF86A97-C5AD-468E-9C0B-7F6175E27E4F}" srcOrd="0" destOrd="0" presId="urn:microsoft.com/office/officeart/2005/8/layout/radial1"/>
    <dgm:cxn modelId="{0850DA78-C058-4425-B41E-0012E0432F1E}" type="presParOf" srcId="{77660AF8-33BC-480A-AA0D-F2FFBD568CDC}" destId="{7A84222D-6DC7-45F9-A7EF-941534E1188E}" srcOrd="4" destOrd="0" presId="urn:microsoft.com/office/officeart/2005/8/layout/radial1"/>
    <dgm:cxn modelId="{F2527F03-0824-4840-9B12-9E61AD74401A}" type="presParOf" srcId="{77660AF8-33BC-480A-AA0D-F2FFBD568CDC}" destId="{ADE958DB-D1CE-45A0-9C6F-6DD30DB8FE42}" srcOrd="5" destOrd="0" presId="urn:microsoft.com/office/officeart/2005/8/layout/radial1"/>
    <dgm:cxn modelId="{72F27861-1B7F-4552-9F23-3F8DEFAD1CF6}" type="presParOf" srcId="{ADE958DB-D1CE-45A0-9C6F-6DD30DB8FE42}" destId="{1413E479-E4A1-491D-88DC-20589D3F83C8}" srcOrd="0" destOrd="0" presId="urn:microsoft.com/office/officeart/2005/8/layout/radial1"/>
    <dgm:cxn modelId="{E366D82F-1018-4AF0-9668-5E35B1456C71}" type="presParOf" srcId="{77660AF8-33BC-480A-AA0D-F2FFBD568CDC}" destId="{89991D46-CD4A-4E5B-927B-2DA1EFDE2DD5}" srcOrd="6" destOrd="0" presId="urn:microsoft.com/office/officeart/2005/8/layout/radial1"/>
    <dgm:cxn modelId="{93BCEE93-5FA5-4A97-B895-19719A25D856}" type="presParOf" srcId="{77660AF8-33BC-480A-AA0D-F2FFBD568CDC}" destId="{71D4173A-7A52-4DC7-9840-34DB0BCCA56F}" srcOrd="7" destOrd="0" presId="urn:microsoft.com/office/officeart/2005/8/layout/radial1"/>
    <dgm:cxn modelId="{35B8A1B4-CC57-4E3B-8AB6-27267398741A}" type="presParOf" srcId="{71D4173A-7A52-4DC7-9840-34DB0BCCA56F}" destId="{BA2C80C0-0D03-4150-B35A-51A7E64C6D5D}" srcOrd="0" destOrd="0" presId="urn:microsoft.com/office/officeart/2005/8/layout/radial1"/>
    <dgm:cxn modelId="{4DCDE189-0FA1-44DA-9A63-7F65895C30DB}" type="presParOf" srcId="{77660AF8-33BC-480A-AA0D-F2FFBD568CDC}" destId="{5BDEF5CF-27D0-4F48-948A-CB725FC164B9}" srcOrd="8" destOrd="0" presId="urn:microsoft.com/office/officeart/2005/8/layout/radial1"/>
    <dgm:cxn modelId="{5F662103-8166-42A5-ABE2-540E150602E0}" type="presParOf" srcId="{77660AF8-33BC-480A-AA0D-F2FFBD568CDC}" destId="{29322DC3-52CD-4F1B-9FBF-D109D2CD40C8}" srcOrd="9" destOrd="0" presId="urn:microsoft.com/office/officeart/2005/8/layout/radial1"/>
    <dgm:cxn modelId="{C9D73D2B-41AD-4C30-9DB9-A0582E83DA58}" type="presParOf" srcId="{29322DC3-52CD-4F1B-9FBF-D109D2CD40C8}" destId="{8F1B5235-4E63-4CF0-A021-0B827FE94345}" srcOrd="0" destOrd="0" presId="urn:microsoft.com/office/officeart/2005/8/layout/radial1"/>
    <dgm:cxn modelId="{09C7709B-3C32-4677-BD10-6B5DA6197EB0}" type="presParOf" srcId="{77660AF8-33BC-480A-AA0D-F2FFBD568CDC}" destId="{44F220BB-0B60-4456-B45D-E7998D2CAA0F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4D967E-2294-4664-BB5D-0B8695BF76AC}" type="doc">
      <dgm:prSet loTypeId="urn:microsoft.com/office/officeart/2005/8/layout/cycle6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FDA2EFBC-DBC1-4DED-BE7A-787B0C72C007}">
      <dgm:prSet phldrT="[نص]" custT="1"/>
      <dgm:spPr/>
      <dgm:t>
        <a:bodyPr/>
        <a:lstStyle/>
        <a:p>
          <a:pPr rtl="1"/>
          <a:r>
            <a:rPr lang="ar-SA" sz="2400" dirty="0" smtClean="0"/>
            <a:t>عوائق ذهنية.</a:t>
          </a:r>
          <a:endParaRPr lang="ar-SA" sz="2400" dirty="0"/>
        </a:p>
      </dgm:t>
    </dgm:pt>
    <dgm:pt modelId="{4CCF33BC-87B4-410A-87CF-A7642F5443D0}" type="parTrans" cxnId="{52AB176A-D0E0-42FB-B580-92966CA0468A}">
      <dgm:prSet/>
      <dgm:spPr/>
      <dgm:t>
        <a:bodyPr/>
        <a:lstStyle/>
        <a:p>
          <a:pPr rtl="1"/>
          <a:endParaRPr lang="ar-SA"/>
        </a:p>
      </dgm:t>
    </dgm:pt>
    <dgm:pt modelId="{82A0643B-698B-4259-938E-32445601ADED}" type="sibTrans" cxnId="{52AB176A-D0E0-42FB-B580-92966CA0468A}">
      <dgm:prSet/>
      <dgm:spPr/>
      <dgm:t>
        <a:bodyPr/>
        <a:lstStyle/>
        <a:p>
          <a:pPr rtl="1"/>
          <a:endParaRPr lang="ar-SA"/>
        </a:p>
      </dgm:t>
    </dgm:pt>
    <dgm:pt modelId="{98372A8D-A98A-447E-AD56-964454A03615}">
      <dgm:prSet custT="1"/>
      <dgm:spPr/>
      <dgm:t>
        <a:bodyPr/>
        <a:lstStyle/>
        <a:p>
          <a:pPr rtl="1"/>
          <a:r>
            <a:rPr lang="ar-SA" sz="2400" dirty="0" smtClean="0"/>
            <a:t>الحالات النفسية.</a:t>
          </a:r>
        </a:p>
      </dgm:t>
    </dgm:pt>
    <dgm:pt modelId="{AC65A2B1-AAD3-47C0-A6D9-13B872830FDB}" type="parTrans" cxnId="{8BBEF5ED-FC36-42B5-A71C-46F24D858C54}">
      <dgm:prSet/>
      <dgm:spPr/>
      <dgm:t>
        <a:bodyPr/>
        <a:lstStyle/>
        <a:p>
          <a:pPr rtl="1"/>
          <a:endParaRPr lang="ar-SA"/>
        </a:p>
      </dgm:t>
    </dgm:pt>
    <dgm:pt modelId="{6ACCA0BF-E044-42EC-9668-C53EC699960C}" type="sibTrans" cxnId="{8BBEF5ED-FC36-42B5-A71C-46F24D858C54}">
      <dgm:prSet/>
      <dgm:spPr/>
      <dgm:t>
        <a:bodyPr/>
        <a:lstStyle/>
        <a:p>
          <a:pPr rtl="1"/>
          <a:endParaRPr lang="ar-SA"/>
        </a:p>
      </dgm:t>
    </dgm:pt>
    <dgm:pt modelId="{61230C05-1611-4EBC-90A3-BC81DD960EC3}">
      <dgm:prSet custT="1"/>
      <dgm:spPr/>
      <dgm:t>
        <a:bodyPr/>
        <a:lstStyle/>
        <a:p>
          <a:pPr rtl="1"/>
          <a:r>
            <a:rPr lang="ar-SA" sz="2400" dirty="0" smtClean="0"/>
            <a:t>سماع ما نريد فقط.</a:t>
          </a:r>
        </a:p>
      </dgm:t>
    </dgm:pt>
    <dgm:pt modelId="{EDA8206A-C00E-4CC7-AB06-80964ED62E89}" type="parTrans" cxnId="{169712E1-C921-4B75-9739-C30533ACE0D2}">
      <dgm:prSet/>
      <dgm:spPr/>
      <dgm:t>
        <a:bodyPr/>
        <a:lstStyle/>
        <a:p>
          <a:pPr rtl="1"/>
          <a:endParaRPr lang="ar-SA"/>
        </a:p>
      </dgm:t>
    </dgm:pt>
    <dgm:pt modelId="{2A87AE9D-2F69-4F60-BA14-164CEC1AF92F}" type="sibTrans" cxnId="{169712E1-C921-4B75-9739-C30533ACE0D2}">
      <dgm:prSet/>
      <dgm:spPr/>
      <dgm:t>
        <a:bodyPr/>
        <a:lstStyle/>
        <a:p>
          <a:pPr rtl="1"/>
          <a:endParaRPr lang="ar-SA"/>
        </a:p>
      </dgm:t>
    </dgm:pt>
    <dgm:pt modelId="{18CC5471-0156-4647-B8F7-5D230F4E6ACB}">
      <dgm:prSet custT="1"/>
      <dgm:spPr/>
      <dgm:t>
        <a:bodyPr/>
        <a:lstStyle/>
        <a:p>
          <a:pPr rtl="1"/>
          <a:r>
            <a:rPr lang="ar-SA" sz="2400" dirty="0" smtClean="0"/>
            <a:t> المشوشات البيئية.</a:t>
          </a:r>
        </a:p>
      </dgm:t>
    </dgm:pt>
    <dgm:pt modelId="{2D957CA3-2CB5-4E8A-AADE-B23874C3C5B0}" type="parTrans" cxnId="{5A30CF41-F08C-4AD0-81B5-07C70947CF96}">
      <dgm:prSet/>
      <dgm:spPr/>
      <dgm:t>
        <a:bodyPr/>
        <a:lstStyle/>
        <a:p>
          <a:pPr rtl="1"/>
          <a:endParaRPr lang="ar-SA"/>
        </a:p>
      </dgm:t>
    </dgm:pt>
    <dgm:pt modelId="{7423CF4A-4952-4E5A-A732-8E08C7132C4E}" type="sibTrans" cxnId="{5A30CF41-F08C-4AD0-81B5-07C70947CF96}">
      <dgm:prSet/>
      <dgm:spPr/>
      <dgm:t>
        <a:bodyPr/>
        <a:lstStyle/>
        <a:p>
          <a:pPr rtl="1"/>
          <a:endParaRPr lang="ar-SA"/>
        </a:p>
      </dgm:t>
    </dgm:pt>
    <dgm:pt modelId="{AD209B0F-CB24-40C5-A9A6-C83CAA87EF36}">
      <dgm:prSet phldrT="[نص]" custT="1"/>
      <dgm:spPr/>
      <dgm:t>
        <a:bodyPr/>
        <a:lstStyle/>
        <a:p>
          <a:pPr rtl="1"/>
          <a:r>
            <a:rPr lang="ar-SA" sz="2400" dirty="0" smtClean="0"/>
            <a:t>الانطباع والحكم السابق.</a:t>
          </a:r>
          <a:endParaRPr lang="ar-SA" sz="2400" dirty="0"/>
        </a:p>
      </dgm:t>
    </dgm:pt>
    <dgm:pt modelId="{D9FD3171-F812-41B9-A3BC-B1EC61F5F393}" type="parTrans" cxnId="{84A4FFD4-6CA6-4BD2-BE9D-57F36D842779}">
      <dgm:prSet/>
      <dgm:spPr/>
      <dgm:t>
        <a:bodyPr/>
        <a:lstStyle/>
        <a:p>
          <a:pPr rtl="1"/>
          <a:endParaRPr lang="ar-SA"/>
        </a:p>
      </dgm:t>
    </dgm:pt>
    <dgm:pt modelId="{ECAB43E9-33EE-4686-8DAE-C1A8F064288A}" type="sibTrans" cxnId="{84A4FFD4-6CA6-4BD2-BE9D-57F36D842779}">
      <dgm:prSet/>
      <dgm:spPr/>
      <dgm:t>
        <a:bodyPr/>
        <a:lstStyle/>
        <a:p>
          <a:pPr rtl="1"/>
          <a:endParaRPr lang="ar-SA"/>
        </a:p>
      </dgm:t>
    </dgm:pt>
    <dgm:pt modelId="{FC6CFA97-D4FF-42EA-A907-329C73566564}" type="pres">
      <dgm:prSet presAssocID="{144D967E-2294-4664-BB5D-0B8695BF76A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40C5B71-9E17-44B5-8383-250C193612ED}" type="pres">
      <dgm:prSet presAssocID="{FDA2EFBC-DBC1-4DED-BE7A-787B0C72C007}" presName="node" presStyleLbl="node1" presStyleIdx="0" presStyleCnt="5" custScaleY="113873" custRadScaleRad="98273" custRadScaleInc="210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D45C34-AAFB-478A-B554-D64636031341}" type="pres">
      <dgm:prSet presAssocID="{FDA2EFBC-DBC1-4DED-BE7A-787B0C72C007}" presName="spNode" presStyleCnt="0"/>
      <dgm:spPr/>
    </dgm:pt>
    <dgm:pt modelId="{46566765-94CE-41ED-928E-81A7BA1FE434}" type="pres">
      <dgm:prSet presAssocID="{82A0643B-698B-4259-938E-32445601ADED}" presName="sibTrans" presStyleLbl="sibTrans1D1" presStyleIdx="0" presStyleCnt="5"/>
      <dgm:spPr/>
      <dgm:t>
        <a:bodyPr/>
        <a:lstStyle/>
        <a:p>
          <a:pPr rtl="1"/>
          <a:endParaRPr lang="ar-SA"/>
        </a:p>
      </dgm:t>
    </dgm:pt>
    <dgm:pt modelId="{09482E30-6080-43D9-BC4C-76C6F04CCE8A}" type="pres">
      <dgm:prSet presAssocID="{AD209B0F-CB24-40C5-A9A6-C83CAA87EF36}" presName="node" presStyleLbl="node1" presStyleIdx="1" presStyleCnt="5" custScaleX="115867" custScaleY="128682" custRadScaleRad="107879" custRadScaleInc="-206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DD15A7-091C-43A3-9EBE-988C20407E4B}" type="pres">
      <dgm:prSet presAssocID="{AD209B0F-CB24-40C5-A9A6-C83CAA87EF36}" presName="spNode" presStyleCnt="0"/>
      <dgm:spPr/>
    </dgm:pt>
    <dgm:pt modelId="{A864521C-C761-420E-8755-83286273C14A}" type="pres">
      <dgm:prSet presAssocID="{ECAB43E9-33EE-4686-8DAE-C1A8F064288A}" presName="sibTrans" presStyleLbl="sibTrans1D1" presStyleIdx="1" presStyleCnt="5"/>
      <dgm:spPr/>
      <dgm:t>
        <a:bodyPr/>
        <a:lstStyle/>
        <a:p>
          <a:pPr rtl="1"/>
          <a:endParaRPr lang="ar-SA"/>
        </a:p>
      </dgm:t>
    </dgm:pt>
    <dgm:pt modelId="{C1064308-62CB-4D9B-81EE-476DC07D6A2C}" type="pres">
      <dgm:prSet presAssocID="{98372A8D-A98A-447E-AD56-964454A03615}" presName="node" presStyleLbl="node1" presStyleIdx="2" presStyleCnt="5" custScaleX="113675" custScaleY="134277" custRadScaleRad="108436" custRadScaleInc="68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2EA659-980C-40FF-ADC0-8C7644319E74}" type="pres">
      <dgm:prSet presAssocID="{98372A8D-A98A-447E-AD56-964454A03615}" presName="spNode" presStyleCnt="0"/>
      <dgm:spPr/>
    </dgm:pt>
    <dgm:pt modelId="{C5B7B999-86C7-4C61-947C-2B484E05DB55}" type="pres">
      <dgm:prSet presAssocID="{6ACCA0BF-E044-42EC-9668-C53EC699960C}" presName="sibTrans" presStyleLbl="sibTrans1D1" presStyleIdx="2" presStyleCnt="5"/>
      <dgm:spPr/>
      <dgm:t>
        <a:bodyPr/>
        <a:lstStyle/>
        <a:p>
          <a:pPr rtl="1"/>
          <a:endParaRPr lang="ar-SA"/>
        </a:p>
      </dgm:t>
    </dgm:pt>
    <dgm:pt modelId="{5BB386E5-0786-4F76-9390-E91F17BE8193}" type="pres">
      <dgm:prSet presAssocID="{18CC5471-0156-4647-B8F7-5D230F4E6AC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E559E2-17B4-420C-B38F-A9DB3E211035}" type="pres">
      <dgm:prSet presAssocID="{18CC5471-0156-4647-B8F7-5D230F4E6ACB}" presName="spNode" presStyleCnt="0"/>
      <dgm:spPr/>
    </dgm:pt>
    <dgm:pt modelId="{6C9A9015-A27C-44AF-87AF-0BF2AE08BEB3}" type="pres">
      <dgm:prSet presAssocID="{7423CF4A-4952-4E5A-A732-8E08C7132C4E}" presName="sibTrans" presStyleLbl="sibTrans1D1" presStyleIdx="3" presStyleCnt="5"/>
      <dgm:spPr/>
      <dgm:t>
        <a:bodyPr/>
        <a:lstStyle/>
        <a:p>
          <a:pPr rtl="1"/>
          <a:endParaRPr lang="ar-SA"/>
        </a:p>
      </dgm:t>
    </dgm:pt>
    <dgm:pt modelId="{7065D558-92A5-4387-8027-D1735FB615B4}" type="pres">
      <dgm:prSet presAssocID="{61230C05-1611-4EBC-90A3-BC81DD960EC3}" presName="node" presStyleLbl="node1" presStyleIdx="4" presStyleCnt="5" custScaleX="109892" custScaleY="125868" custRadScaleRad="108248" custRadScaleInc="-90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8CBB2D-EEFA-460B-8432-7718D59D5B23}" type="pres">
      <dgm:prSet presAssocID="{61230C05-1611-4EBC-90A3-BC81DD960EC3}" presName="spNode" presStyleCnt="0"/>
      <dgm:spPr/>
    </dgm:pt>
    <dgm:pt modelId="{DD289E0E-ED13-4BAD-B435-2C1DDC8FCA30}" type="pres">
      <dgm:prSet presAssocID="{2A87AE9D-2F69-4F60-BA14-164CEC1AF92F}" presName="sibTrans" presStyleLbl="sibTrans1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52AB176A-D0E0-42FB-B580-92966CA0468A}" srcId="{144D967E-2294-4664-BB5D-0B8695BF76AC}" destId="{FDA2EFBC-DBC1-4DED-BE7A-787B0C72C007}" srcOrd="0" destOrd="0" parTransId="{4CCF33BC-87B4-410A-87CF-A7642F5443D0}" sibTransId="{82A0643B-698B-4259-938E-32445601ADED}"/>
    <dgm:cxn modelId="{ADEA4E07-88A0-4966-8696-D2D23D84FD64}" type="presOf" srcId="{6ACCA0BF-E044-42EC-9668-C53EC699960C}" destId="{C5B7B999-86C7-4C61-947C-2B484E05DB55}" srcOrd="0" destOrd="0" presId="urn:microsoft.com/office/officeart/2005/8/layout/cycle6"/>
    <dgm:cxn modelId="{2F3978B3-38F4-4D17-8E70-B9A30FBC4BC7}" type="presOf" srcId="{ECAB43E9-33EE-4686-8DAE-C1A8F064288A}" destId="{A864521C-C761-420E-8755-83286273C14A}" srcOrd="0" destOrd="0" presId="urn:microsoft.com/office/officeart/2005/8/layout/cycle6"/>
    <dgm:cxn modelId="{E4F46C7D-932A-4CE9-81A5-1598D11D900A}" type="presOf" srcId="{144D967E-2294-4664-BB5D-0B8695BF76AC}" destId="{FC6CFA97-D4FF-42EA-A907-329C73566564}" srcOrd="0" destOrd="0" presId="urn:microsoft.com/office/officeart/2005/8/layout/cycle6"/>
    <dgm:cxn modelId="{AE13C681-1898-41D7-A383-C74383D3B924}" type="presOf" srcId="{AD209B0F-CB24-40C5-A9A6-C83CAA87EF36}" destId="{09482E30-6080-43D9-BC4C-76C6F04CCE8A}" srcOrd="0" destOrd="0" presId="urn:microsoft.com/office/officeart/2005/8/layout/cycle6"/>
    <dgm:cxn modelId="{169712E1-C921-4B75-9739-C30533ACE0D2}" srcId="{144D967E-2294-4664-BB5D-0B8695BF76AC}" destId="{61230C05-1611-4EBC-90A3-BC81DD960EC3}" srcOrd="4" destOrd="0" parTransId="{EDA8206A-C00E-4CC7-AB06-80964ED62E89}" sibTransId="{2A87AE9D-2F69-4F60-BA14-164CEC1AF92F}"/>
    <dgm:cxn modelId="{9BAC6B08-C26C-439D-AF35-83869592A57E}" type="presOf" srcId="{82A0643B-698B-4259-938E-32445601ADED}" destId="{46566765-94CE-41ED-928E-81A7BA1FE434}" srcOrd="0" destOrd="0" presId="urn:microsoft.com/office/officeart/2005/8/layout/cycle6"/>
    <dgm:cxn modelId="{EF4EEE48-9E0A-4D0A-9CD6-2A9C08D5C938}" type="presOf" srcId="{2A87AE9D-2F69-4F60-BA14-164CEC1AF92F}" destId="{DD289E0E-ED13-4BAD-B435-2C1DDC8FCA30}" srcOrd="0" destOrd="0" presId="urn:microsoft.com/office/officeart/2005/8/layout/cycle6"/>
    <dgm:cxn modelId="{5A30CF41-F08C-4AD0-81B5-07C70947CF96}" srcId="{144D967E-2294-4664-BB5D-0B8695BF76AC}" destId="{18CC5471-0156-4647-B8F7-5D230F4E6ACB}" srcOrd="3" destOrd="0" parTransId="{2D957CA3-2CB5-4E8A-AADE-B23874C3C5B0}" sibTransId="{7423CF4A-4952-4E5A-A732-8E08C7132C4E}"/>
    <dgm:cxn modelId="{26EFFEBA-B0A7-42B2-8522-2D7C60071805}" type="presOf" srcId="{FDA2EFBC-DBC1-4DED-BE7A-787B0C72C007}" destId="{240C5B71-9E17-44B5-8383-250C193612ED}" srcOrd="0" destOrd="0" presId="urn:microsoft.com/office/officeart/2005/8/layout/cycle6"/>
    <dgm:cxn modelId="{F6260A68-D46C-4B1D-B138-2123FD65C552}" type="presOf" srcId="{98372A8D-A98A-447E-AD56-964454A03615}" destId="{C1064308-62CB-4D9B-81EE-476DC07D6A2C}" srcOrd="0" destOrd="0" presId="urn:microsoft.com/office/officeart/2005/8/layout/cycle6"/>
    <dgm:cxn modelId="{252A8C8B-7D55-43A4-BB52-5FE3CA03D2E3}" type="presOf" srcId="{7423CF4A-4952-4E5A-A732-8E08C7132C4E}" destId="{6C9A9015-A27C-44AF-87AF-0BF2AE08BEB3}" srcOrd="0" destOrd="0" presId="urn:microsoft.com/office/officeart/2005/8/layout/cycle6"/>
    <dgm:cxn modelId="{49666038-55A1-4D89-9460-FBD65E8B428D}" type="presOf" srcId="{18CC5471-0156-4647-B8F7-5D230F4E6ACB}" destId="{5BB386E5-0786-4F76-9390-E91F17BE8193}" srcOrd="0" destOrd="0" presId="urn:microsoft.com/office/officeart/2005/8/layout/cycle6"/>
    <dgm:cxn modelId="{84A4FFD4-6CA6-4BD2-BE9D-57F36D842779}" srcId="{144D967E-2294-4664-BB5D-0B8695BF76AC}" destId="{AD209B0F-CB24-40C5-A9A6-C83CAA87EF36}" srcOrd="1" destOrd="0" parTransId="{D9FD3171-F812-41B9-A3BC-B1EC61F5F393}" sibTransId="{ECAB43E9-33EE-4686-8DAE-C1A8F064288A}"/>
    <dgm:cxn modelId="{D7BF6779-C788-42C0-8B38-79A943CC68E6}" type="presOf" srcId="{61230C05-1611-4EBC-90A3-BC81DD960EC3}" destId="{7065D558-92A5-4387-8027-D1735FB615B4}" srcOrd="0" destOrd="0" presId="urn:microsoft.com/office/officeart/2005/8/layout/cycle6"/>
    <dgm:cxn modelId="{8BBEF5ED-FC36-42B5-A71C-46F24D858C54}" srcId="{144D967E-2294-4664-BB5D-0B8695BF76AC}" destId="{98372A8D-A98A-447E-AD56-964454A03615}" srcOrd="2" destOrd="0" parTransId="{AC65A2B1-AAD3-47C0-A6D9-13B872830FDB}" sibTransId="{6ACCA0BF-E044-42EC-9668-C53EC699960C}"/>
    <dgm:cxn modelId="{5257763F-BE36-49D0-A869-D888DDB90E93}" type="presParOf" srcId="{FC6CFA97-D4FF-42EA-A907-329C73566564}" destId="{240C5B71-9E17-44B5-8383-250C193612ED}" srcOrd="0" destOrd="0" presId="urn:microsoft.com/office/officeart/2005/8/layout/cycle6"/>
    <dgm:cxn modelId="{0BDC2C36-C33F-4FAD-9BD0-55CA8AD1D1CD}" type="presParOf" srcId="{FC6CFA97-D4FF-42EA-A907-329C73566564}" destId="{53D45C34-AAFB-478A-B554-D64636031341}" srcOrd="1" destOrd="0" presId="urn:microsoft.com/office/officeart/2005/8/layout/cycle6"/>
    <dgm:cxn modelId="{70C4BF8C-8ECF-4BEE-8AEA-E1A1F7A48A6A}" type="presParOf" srcId="{FC6CFA97-D4FF-42EA-A907-329C73566564}" destId="{46566765-94CE-41ED-928E-81A7BA1FE434}" srcOrd="2" destOrd="0" presId="urn:microsoft.com/office/officeart/2005/8/layout/cycle6"/>
    <dgm:cxn modelId="{4744DD12-A650-47AE-A1E8-8D517EBE8579}" type="presParOf" srcId="{FC6CFA97-D4FF-42EA-A907-329C73566564}" destId="{09482E30-6080-43D9-BC4C-76C6F04CCE8A}" srcOrd="3" destOrd="0" presId="urn:microsoft.com/office/officeart/2005/8/layout/cycle6"/>
    <dgm:cxn modelId="{75EA1C7A-B466-45DF-B9D1-4942743CD132}" type="presParOf" srcId="{FC6CFA97-D4FF-42EA-A907-329C73566564}" destId="{E6DD15A7-091C-43A3-9EBE-988C20407E4B}" srcOrd="4" destOrd="0" presId="urn:microsoft.com/office/officeart/2005/8/layout/cycle6"/>
    <dgm:cxn modelId="{5C6F536B-8F0C-45BC-8665-409C59F967AD}" type="presParOf" srcId="{FC6CFA97-D4FF-42EA-A907-329C73566564}" destId="{A864521C-C761-420E-8755-83286273C14A}" srcOrd="5" destOrd="0" presId="urn:microsoft.com/office/officeart/2005/8/layout/cycle6"/>
    <dgm:cxn modelId="{D1859799-DFD0-49C7-8C13-53EB0859D7A1}" type="presParOf" srcId="{FC6CFA97-D4FF-42EA-A907-329C73566564}" destId="{C1064308-62CB-4D9B-81EE-476DC07D6A2C}" srcOrd="6" destOrd="0" presId="urn:microsoft.com/office/officeart/2005/8/layout/cycle6"/>
    <dgm:cxn modelId="{7B19B7CD-35F9-4FA1-B2F8-8AFB15BB5E96}" type="presParOf" srcId="{FC6CFA97-D4FF-42EA-A907-329C73566564}" destId="{102EA659-980C-40FF-ADC0-8C7644319E74}" srcOrd="7" destOrd="0" presId="urn:microsoft.com/office/officeart/2005/8/layout/cycle6"/>
    <dgm:cxn modelId="{BD3256A7-E6DA-4CBE-A1DF-285EA8405D54}" type="presParOf" srcId="{FC6CFA97-D4FF-42EA-A907-329C73566564}" destId="{C5B7B999-86C7-4C61-947C-2B484E05DB55}" srcOrd="8" destOrd="0" presId="urn:microsoft.com/office/officeart/2005/8/layout/cycle6"/>
    <dgm:cxn modelId="{1D7D1111-251E-4A08-8ED0-CA47BA41A463}" type="presParOf" srcId="{FC6CFA97-D4FF-42EA-A907-329C73566564}" destId="{5BB386E5-0786-4F76-9390-E91F17BE8193}" srcOrd="9" destOrd="0" presId="urn:microsoft.com/office/officeart/2005/8/layout/cycle6"/>
    <dgm:cxn modelId="{FD4E2FE1-3B5C-47B5-8756-81B5338F08E0}" type="presParOf" srcId="{FC6CFA97-D4FF-42EA-A907-329C73566564}" destId="{1DE559E2-17B4-420C-B38F-A9DB3E211035}" srcOrd="10" destOrd="0" presId="urn:microsoft.com/office/officeart/2005/8/layout/cycle6"/>
    <dgm:cxn modelId="{B0A027C8-CB5D-47EB-B853-B9E21C0FB7BA}" type="presParOf" srcId="{FC6CFA97-D4FF-42EA-A907-329C73566564}" destId="{6C9A9015-A27C-44AF-87AF-0BF2AE08BEB3}" srcOrd="11" destOrd="0" presId="urn:microsoft.com/office/officeart/2005/8/layout/cycle6"/>
    <dgm:cxn modelId="{10085B09-40AC-4C16-9A23-6E9EA792382A}" type="presParOf" srcId="{FC6CFA97-D4FF-42EA-A907-329C73566564}" destId="{7065D558-92A5-4387-8027-D1735FB615B4}" srcOrd="12" destOrd="0" presId="urn:microsoft.com/office/officeart/2005/8/layout/cycle6"/>
    <dgm:cxn modelId="{67F71CBD-FF90-4B7D-B66D-95C1DC107FDC}" type="presParOf" srcId="{FC6CFA97-D4FF-42EA-A907-329C73566564}" destId="{2E8CBB2D-EEFA-460B-8432-7718D59D5B23}" srcOrd="13" destOrd="0" presId="urn:microsoft.com/office/officeart/2005/8/layout/cycle6"/>
    <dgm:cxn modelId="{D5CA6B34-2E1D-4D63-8AEF-0E0085461E7C}" type="presParOf" srcId="{FC6CFA97-D4FF-42EA-A907-329C73566564}" destId="{DD289E0E-ED13-4BAD-B435-2C1DDC8FCA30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B03DD-5583-4725-A45F-255ADB08D607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B4D96E5-9B94-4706-968E-8F34E6A3220D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bg1"/>
              </a:solidFill>
            </a:rPr>
            <a:t>المعنى الذهني.</a:t>
          </a:r>
          <a:endParaRPr lang="ar-SA" sz="2400" b="1" dirty="0">
            <a:solidFill>
              <a:schemeClr val="bg1"/>
            </a:solidFill>
          </a:endParaRPr>
        </a:p>
      </dgm:t>
    </dgm:pt>
    <dgm:pt modelId="{DDDDD1B5-97CE-4B4D-8665-A2A146686909}" type="parTrans" cxnId="{7C29765E-44BC-40C6-8BEF-632D3D30F06B}">
      <dgm:prSet/>
      <dgm:spPr/>
      <dgm:t>
        <a:bodyPr/>
        <a:lstStyle/>
        <a:p>
          <a:pPr rtl="1"/>
          <a:endParaRPr lang="ar-SA"/>
        </a:p>
      </dgm:t>
    </dgm:pt>
    <dgm:pt modelId="{8B7ED1B9-EEA7-4672-89C9-A33BFE4E3B23}" type="sibTrans" cxnId="{7C29765E-44BC-40C6-8BEF-632D3D30F06B}">
      <dgm:prSet/>
      <dgm:spPr/>
      <dgm:t>
        <a:bodyPr/>
        <a:lstStyle/>
        <a:p>
          <a:pPr rtl="1"/>
          <a:endParaRPr lang="ar-SA"/>
        </a:p>
      </dgm:t>
    </dgm:pt>
    <dgm:pt modelId="{3AD3A32C-7709-44A5-955F-B83073A95DE5}">
      <dgm:prSet phldrT="[نص]" custT="1"/>
      <dgm:spPr/>
      <dgm:t>
        <a:bodyPr/>
        <a:lstStyle/>
        <a:p>
          <a:pPr rtl="1"/>
          <a:r>
            <a:rPr lang="ar-SA" sz="2800" b="1" u="none" dirty="0" smtClean="0">
              <a:solidFill>
                <a:srgbClr val="FFFF00"/>
              </a:solidFill>
            </a:rPr>
            <a:t>عناصر القراءة</a:t>
          </a:r>
          <a:endParaRPr lang="ar-SA" sz="2800" u="none" dirty="0">
            <a:solidFill>
              <a:srgbClr val="FFFF00"/>
            </a:solidFill>
          </a:endParaRPr>
        </a:p>
      </dgm:t>
    </dgm:pt>
    <dgm:pt modelId="{F1BA6B58-525D-420E-8443-503E92DD2C89}" type="parTrans" cxnId="{71E87F72-4726-48DD-8BC2-C331446CADB1}">
      <dgm:prSet/>
      <dgm:spPr/>
      <dgm:t>
        <a:bodyPr/>
        <a:lstStyle/>
        <a:p>
          <a:pPr rtl="1"/>
          <a:endParaRPr lang="ar-SA"/>
        </a:p>
      </dgm:t>
    </dgm:pt>
    <dgm:pt modelId="{F6875F0A-0DDB-4CE1-9BD4-5AB388C63A18}" type="sibTrans" cxnId="{71E87F72-4726-48DD-8BC2-C331446CADB1}">
      <dgm:prSet/>
      <dgm:spPr/>
      <dgm:t>
        <a:bodyPr/>
        <a:lstStyle/>
        <a:p>
          <a:pPr rtl="1"/>
          <a:endParaRPr lang="ar-SA"/>
        </a:p>
      </dgm:t>
    </dgm:pt>
    <dgm:pt modelId="{55667277-4BE3-42DA-B1F8-46B28112B69D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bg1"/>
              </a:solidFill>
            </a:rPr>
            <a:t>اللفظ الذي يؤديه.</a:t>
          </a:r>
        </a:p>
      </dgm:t>
    </dgm:pt>
    <dgm:pt modelId="{689C8982-0EBA-42D0-AF53-65341446375E}" type="parTrans" cxnId="{2569F8B1-5B53-48F9-A543-2579CA124AF4}">
      <dgm:prSet/>
      <dgm:spPr/>
      <dgm:t>
        <a:bodyPr/>
        <a:lstStyle/>
        <a:p>
          <a:pPr rtl="1"/>
          <a:endParaRPr lang="ar-SA"/>
        </a:p>
      </dgm:t>
    </dgm:pt>
    <dgm:pt modelId="{5F37FDE6-1EEC-4973-86E7-68ACA8C15875}" type="sibTrans" cxnId="{2569F8B1-5B53-48F9-A543-2579CA124AF4}">
      <dgm:prSet/>
      <dgm:spPr/>
      <dgm:t>
        <a:bodyPr/>
        <a:lstStyle/>
        <a:p>
          <a:pPr rtl="1"/>
          <a:endParaRPr lang="ar-SA"/>
        </a:p>
      </dgm:t>
    </dgm:pt>
    <dgm:pt modelId="{AA5783FB-3669-49DC-9590-C258C7B39049}">
      <dgm:prSet custT="1"/>
      <dgm:spPr/>
      <dgm:t>
        <a:bodyPr/>
        <a:lstStyle/>
        <a:p>
          <a:pPr rtl="1"/>
          <a:r>
            <a:rPr lang="ar-SA" sz="2400" b="1" dirty="0" smtClean="0">
              <a:solidFill>
                <a:schemeClr val="bg1"/>
              </a:solidFill>
            </a:rPr>
            <a:t>الرمز المكتوب</a:t>
          </a:r>
          <a:endParaRPr lang="ar-SA" sz="2400" b="1" dirty="0">
            <a:solidFill>
              <a:schemeClr val="bg1"/>
            </a:solidFill>
          </a:endParaRPr>
        </a:p>
      </dgm:t>
    </dgm:pt>
    <dgm:pt modelId="{FE4E1DE6-E271-4EDC-ABEF-2CBA5C3C655A}" type="parTrans" cxnId="{67EB52A7-8198-4D47-9035-BDF2E214EA3C}">
      <dgm:prSet/>
      <dgm:spPr/>
      <dgm:t>
        <a:bodyPr/>
        <a:lstStyle/>
        <a:p>
          <a:pPr rtl="1"/>
          <a:endParaRPr lang="ar-SA"/>
        </a:p>
      </dgm:t>
    </dgm:pt>
    <dgm:pt modelId="{DD431E82-2D00-4D42-9453-F970324D00CE}" type="sibTrans" cxnId="{67EB52A7-8198-4D47-9035-BDF2E214EA3C}">
      <dgm:prSet/>
      <dgm:spPr/>
      <dgm:t>
        <a:bodyPr/>
        <a:lstStyle/>
        <a:p>
          <a:pPr rtl="1"/>
          <a:endParaRPr lang="ar-SA"/>
        </a:p>
      </dgm:t>
    </dgm:pt>
    <dgm:pt modelId="{FCF24EC8-76E0-46E8-B9B8-B0670FA0B9F6}" type="pres">
      <dgm:prSet presAssocID="{186B03DD-5583-4725-A45F-255ADB08D60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69AB77F-1DC9-49E3-BAA0-E277C54CA951}" type="pres">
      <dgm:prSet presAssocID="{186B03DD-5583-4725-A45F-255ADB08D607}" presName="ellipse" presStyleLbl="trBgShp" presStyleIdx="0" presStyleCnt="1"/>
      <dgm:spPr/>
    </dgm:pt>
    <dgm:pt modelId="{85141CC9-E6F1-4888-8A41-5996AA265D19}" type="pres">
      <dgm:prSet presAssocID="{186B03DD-5583-4725-A45F-255ADB08D607}" presName="arrow1" presStyleLbl="fgShp" presStyleIdx="0" presStyleCnt="1" custLinFactNeighborX="23594" custLinFactNeighborY="209"/>
      <dgm:spPr/>
    </dgm:pt>
    <dgm:pt modelId="{C5368B86-0E43-4050-933B-2E6064A4CB7A}" type="pres">
      <dgm:prSet presAssocID="{186B03DD-5583-4725-A45F-255ADB08D60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A55A4B8-68E5-45D9-83E9-79CA5AFE1F8E}" type="pres">
      <dgm:prSet presAssocID="{55667277-4BE3-42DA-B1F8-46B28112B69D}" presName="item1" presStyleLbl="node1" presStyleIdx="0" presStyleCnt="3" custScaleX="126797" custScaleY="101598" custLinFactNeighborX="484" custLinFactNeighborY="-749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FE57E6-30D7-4D88-8AE7-A6CC8540A68D}" type="pres">
      <dgm:prSet presAssocID="{AA5783FB-3669-49DC-9590-C258C7B39049}" presName="item2" presStyleLbl="node1" presStyleIdx="1" presStyleCnt="3" custScaleX="121315" custLinFactNeighborX="6300" custLinFactNeighborY="-277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FF10CF-ABA6-4A99-9784-346EDAB6F233}" type="pres">
      <dgm:prSet presAssocID="{3AD3A32C-7709-44A5-955F-B83073A95DE5}" presName="item3" presStyleLbl="node1" presStyleIdx="2" presStyleCnt="3" custScaleX="112599" custLinFactNeighborX="19418" custLinFactNeighborY="-3508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DDCB1C-F51F-417E-B0CD-599AC2C259E2}" type="pres">
      <dgm:prSet presAssocID="{186B03DD-5583-4725-A45F-255ADB08D607}" presName="funnel" presStyleLbl="trAlignAcc1" presStyleIdx="0" presStyleCnt="1" custLinFactNeighborX="2760" custLinFactNeighborY="4170"/>
      <dgm:spPr/>
    </dgm:pt>
  </dgm:ptLst>
  <dgm:cxnLst>
    <dgm:cxn modelId="{67EB52A7-8198-4D47-9035-BDF2E214EA3C}" srcId="{186B03DD-5583-4725-A45F-255ADB08D607}" destId="{AA5783FB-3669-49DC-9590-C258C7B39049}" srcOrd="2" destOrd="0" parTransId="{FE4E1DE6-E271-4EDC-ABEF-2CBA5C3C655A}" sibTransId="{DD431E82-2D00-4D42-9453-F970324D00CE}"/>
    <dgm:cxn modelId="{AEC12EFF-62DB-4442-A83F-EAF5AB0A9501}" type="presOf" srcId="{4B4D96E5-9B94-4706-968E-8F34E6A3220D}" destId="{6BFF10CF-ABA6-4A99-9784-346EDAB6F233}" srcOrd="0" destOrd="0" presId="urn:microsoft.com/office/officeart/2005/8/layout/funnel1"/>
    <dgm:cxn modelId="{2569F8B1-5B53-48F9-A543-2579CA124AF4}" srcId="{186B03DD-5583-4725-A45F-255ADB08D607}" destId="{55667277-4BE3-42DA-B1F8-46B28112B69D}" srcOrd="1" destOrd="0" parTransId="{689C8982-0EBA-42D0-AF53-65341446375E}" sibTransId="{5F37FDE6-1EEC-4973-86E7-68ACA8C15875}"/>
    <dgm:cxn modelId="{2E183CDB-44E6-4100-99FD-C619ACD90543}" type="presOf" srcId="{186B03DD-5583-4725-A45F-255ADB08D607}" destId="{FCF24EC8-76E0-46E8-B9B8-B0670FA0B9F6}" srcOrd="0" destOrd="0" presId="urn:microsoft.com/office/officeart/2005/8/layout/funnel1"/>
    <dgm:cxn modelId="{57815FA9-D170-4ED4-98FC-BB2C0B8FC254}" type="presOf" srcId="{55667277-4BE3-42DA-B1F8-46B28112B69D}" destId="{FBFE57E6-30D7-4D88-8AE7-A6CC8540A68D}" srcOrd="0" destOrd="0" presId="urn:microsoft.com/office/officeart/2005/8/layout/funnel1"/>
    <dgm:cxn modelId="{128ECEF4-CBAD-46CA-973F-4C919D669D9D}" type="presOf" srcId="{3AD3A32C-7709-44A5-955F-B83073A95DE5}" destId="{C5368B86-0E43-4050-933B-2E6064A4CB7A}" srcOrd="0" destOrd="0" presId="urn:microsoft.com/office/officeart/2005/8/layout/funnel1"/>
    <dgm:cxn modelId="{7C29765E-44BC-40C6-8BEF-632D3D30F06B}" srcId="{186B03DD-5583-4725-A45F-255ADB08D607}" destId="{4B4D96E5-9B94-4706-968E-8F34E6A3220D}" srcOrd="0" destOrd="0" parTransId="{DDDDD1B5-97CE-4B4D-8665-A2A146686909}" sibTransId="{8B7ED1B9-EEA7-4672-89C9-A33BFE4E3B23}"/>
    <dgm:cxn modelId="{2A05E866-461F-4A0C-870E-1B63A0F7A648}" type="presOf" srcId="{AA5783FB-3669-49DC-9590-C258C7B39049}" destId="{FA55A4B8-68E5-45D9-83E9-79CA5AFE1F8E}" srcOrd="0" destOrd="0" presId="urn:microsoft.com/office/officeart/2005/8/layout/funnel1"/>
    <dgm:cxn modelId="{71E87F72-4726-48DD-8BC2-C331446CADB1}" srcId="{186B03DD-5583-4725-A45F-255ADB08D607}" destId="{3AD3A32C-7709-44A5-955F-B83073A95DE5}" srcOrd="3" destOrd="0" parTransId="{F1BA6B58-525D-420E-8443-503E92DD2C89}" sibTransId="{F6875F0A-0DDB-4CE1-9BD4-5AB388C63A18}"/>
    <dgm:cxn modelId="{D72610A2-EE06-40C2-973C-E44FC5A80EA4}" type="presParOf" srcId="{FCF24EC8-76E0-46E8-B9B8-B0670FA0B9F6}" destId="{369AB77F-1DC9-49E3-BAA0-E277C54CA951}" srcOrd="0" destOrd="0" presId="urn:microsoft.com/office/officeart/2005/8/layout/funnel1"/>
    <dgm:cxn modelId="{702341A4-3515-4E5C-9032-524066B6D86B}" type="presParOf" srcId="{FCF24EC8-76E0-46E8-B9B8-B0670FA0B9F6}" destId="{85141CC9-E6F1-4888-8A41-5996AA265D19}" srcOrd="1" destOrd="0" presId="urn:microsoft.com/office/officeart/2005/8/layout/funnel1"/>
    <dgm:cxn modelId="{BC0F90D3-340B-4F4E-889B-632E535EA8D1}" type="presParOf" srcId="{FCF24EC8-76E0-46E8-B9B8-B0670FA0B9F6}" destId="{C5368B86-0E43-4050-933B-2E6064A4CB7A}" srcOrd="2" destOrd="0" presId="urn:microsoft.com/office/officeart/2005/8/layout/funnel1"/>
    <dgm:cxn modelId="{42DED533-588B-4E07-B494-9D22F77D93D8}" type="presParOf" srcId="{FCF24EC8-76E0-46E8-B9B8-B0670FA0B9F6}" destId="{FA55A4B8-68E5-45D9-83E9-79CA5AFE1F8E}" srcOrd="3" destOrd="0" presId="urn:microsoft.com/office/officeart/2005/8/layout/funnel1"/>
    <dgm:cxn modelId="{06CCA825-823A-452A-8E66-ACF1AB027B86}" type="presParOf" srcId="{FCF24EC8-76E0-46E8-B9B8-B0670FA0B9F6}" destId="{FBFE57E6-30D7-4D88-8AE7-A6CC8540A68D}" srcOrd="4" destOrd="0" presId="urn:microsoft.com/office/officeart/2005/8/layout/funnel1"/>
    <dgm:cxn modelId="{3EFB6638-1A92-429C-BF2E-8906A3A86AB6}" type="presParOf" srcId="{FCF24EC8-76E0-46E8-B9B8-B0670FA0B9F6}" destId="{6BFF10CF-ABA6-4A99-9784-346EDAB6F233}" srcOrd="5" destOrd="0" presId="urn:microsoft.com/office/officeart/2005/8/layout/funnel1"/>
    <dgm:cxn modelId="{13131EBF-B33A-459C-8BA6-7719721508C9}" type="presParOf" srcId="{FCF24EC8-76E0-46E8-B9B8-B0670FA0B9F6}" destId="{A8DDCB1C-F51F-417E-B0CD-599AC2C259E2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5C88B6-C451-4A41-8E40-C2D0D88B73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4E3EE00-1E14-4EE8-993F-38411DC0EC3A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bg2"/>
              </a:solidFill>
            </a:rPr>
            <a:t>1-القراءة الاستكشافية</a:t>
          </a:r>
          <a:r>
            <a:rPr lang="ar-SA" sz="2800" b="0" dirty="0" smtClean="0">
              <a:solidFill>
                <a:schemeClr val="bg2"/>
              </a:solidFill>
            </a:rPr>
            <a:t>: </a:t>
          </a:r>
          <a:r>
            <a:rPr lang="ar-SA" sz="2800" b="0" dirty="0" smtClean="0">
              <a:solidFill>
                <a:schemeClr val="tx1"/>
              </a:solidFill>
            </a:rPr>
            <a:t>وهي</a:t>
          </a:r>
          <a:r>
            <a:rPr lang="ar-SA" sz="2800" b="0" dirty="0" smtClean="0">
              <a:solidFill>
                <a:schemeClr val="bg2"/>
              </a:solidFill>
            </a:rPr>
            <a:t> </a:t>
          </a:r>
          <a:r>
            <a:rPr lang="ar-SA" sz="2800" b="0" dirty="0" smtClean="0"/>
            <a:t>القراءة من أجل الحصول على المعلومة أو التحقق من شيء معين.</a:t>
          </a:r>
          <a:endParaRPr lang="ar-SA" sz="2800" b="0" dirty="0"/>
        </a:p>
      </dgm:t>
    </dgm:pt>
    <dgm:pt modelId="{AB8F193F-0A13-476A-AF6F-5951A88C19DD}" type="parTrans" cxnId="{B7BA005F-69EF-4A02-9C37-BB7A0ABE033B}">
      <dgm:prSet/>
      <dgm:spPr/>
      <dgm:t>
        <a:bodyPr/>
        <a:lstStyle/>
        <a:p>
          <a:pPr rtl="1"/>
          <a:endParaRPr lang="ar-SA"/>
        </a:p>
      </dgm:t>
    </dgm:pt>
    <dgm:pt modelId="{77B34A7E-E399-41AF-BB7F-ABCA97835FAF}" type="sibTrans" cxnId="{B7BA005F-69EF-4A02-9C37-BB7A0ABE033B}">
      <dgm:prSet/>
      <dgm:spPr/>
      <dgm:t>
        <a:bodyPr/>
        <a:lstStyle/>
        <a:p>
          <a:pPr rtl="1"/>
          <a:endParaRPr lang="ar-SA"/>
        </a:p>
      </dgm:t>
    </dgm:pt>
    <dgm:pt modelId="{32FF3590-2EB4-40E3-B8AA-19F05E9B2062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bg1"/>
              </a:solidFill>
            </a:rPr>
            <a:t>2-القراءة التصفحية</a:t>
          </a:r>
          <a:r>
            <a:rPr lang="ar-SA" sz="2800" b="1" dirty="0" smtClean="0"/>
            <a:t>: </a:t>
          </a:r>
          <a:r>
            <a:rPr lang="ar-SA" sz="2800" b="0" dirty="0" smtClean="0"/>
            <a:t>ينصح فيها بقراءة المقدمة،الفهرس،فقرة أو اكثر من أهم الفصول،الخلاصة ان وجدت.</a:t>
          </a:r>
          <a:endParaRPr lang="ar-SA" sz="2800" dirty="0"/>
        </a:p>
      </dgm:t>
    </dgm:pt>
    <dgm:pt modelId="{8FB2139E-F234-4039-920F-F4E8AB04365B}" type="par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27868034-9E82-4871-BAC6-85AED63F5559}" type="sib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F9CA7D50-B37D-48AA-BA9D-2EF80FE106EE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bg1"/>
              </a:solidFill>
            </a:rPr>
            <a:t>3-القراءة الدراسية</a:t>
          </a:r>
          <a:r>
            <a:rPr lang="ar-SA" sz="2800" dirty="0" smtClean="0">
              <a:solidFill>
                <a:schemeClr val="bg1"/>
              </a:solidFill>
            </a:rPr>
            <a:t>: </a:t>
          </a:r>
          <a:r>
            <a:rPr lang="ar-SA" sz="2800" b="0" dirty="0" smtClean="0"/>
            <a:t>القراءة من أجل الدراسة والفهم والتركيز</a:t>
          </a:r>
          <a:r>
            <a:rPr lang="ar-SA" sz="2800" b="0" dirty="0" smtClean="0"/>
            <a:t>.</a:t>
          </a:r>
        </a:p>
      </dgm:t>
    </dgm:pt>
    <dgm:pt modelId="{966CF0D6-7825-4D57-BFC7-272B76DCC4D3}" type="par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A631EAAC-95EE-45D5-823C-8E0E36005617}" type="sib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52C96F68-E79A-4963-AF15-616C4E1EF0DF}">
      <dgm:prSet phldrT="[نص]" custT="1"/>
      <dgm:spPr/>
      <dgm:t>
        <a:bodyPr/>
        <a:lstStyle/>
        <a:p>
          <a:pPr rtl="1"/>
          <a:r>
            <a:rPr lang="ar-SA" sz="2800" b="0" dirty="0" smtClean="0">
              <a:solidFill>
                <a:schemeClr val="bg1"/>
              </a:solidFill>
            </a:rPr>
            <a:t>4-</a:t>
          </a:r>
          <a:r>
            <a:rPr lang="ar-SA" sz="2800" b="1" dirty="0" smtClean="0">
              <a:solidFill>
                <a:schemeClr val="bg1"/>
              </a:solidFill>
            </a:rPr>
            <a:t>القراءة النقدية</a:t>
          </a:r>
          <a:r>
            <a:rPr lang="ar-SA" sz="2800" b="0" dirty="0" smtClean="0">
              <a:solidFill>
                <a:schemeClr val="bg1"/>
              </a:solidFill>
            </a:rPr>
            <a:t>: </a:t>
          </a:r>
          <a:r>
            <a:rPr lang="ar-SA" sz="2800" b="0" dirty="0" smtClean="0"/>
            <a:t>وهي قراءة واعية تحلل عمل الكاتب</a:t>
          </a:r>
          <a:endParaRPr lang="ar-SA" sz="2800" b="0" dirty="0"/>
        </a:p>
      </dgm:t>
    </dgm:pt>
    <dgm:pt modelId="{FFBF4DB3-18E8-4267-999B-8851642BC5ED}" type="parTrans" cxnId="{80995563-0C0E-4FCD-82D0-B35005B6A051}">
      <dgm:prSet/>
      <dgm:spPr/>
      <dgm:t>
        <a:bodyPr/>
        <a:lstStyle/>
        <a:p>
          <a:pPr rtl="1"/>
          <a:endParaRPr lang="ar-SA"/>
        </a:p>
      </dgm:t>
    </dgm:pt>
    <dgm:pt modelId="{0A88960E-C2B2-4798-9BFC-36B00033DDC8}" type="sibTrans" cxnId="{80995563-0C0E-4FCD-82D0-B35005B6A051}">
      <dgm:prSet/>
      <dgm:spPr/>
      <dgm:t>
        <a:bodyPr/>
        <a:lstStyle/>
        <a:p>
          <a:pPr rtl="1"/>
          <a:endParaRPr lang="ar-SA"/>
        </a:p>
      </dgm:t>
    </dgm:pt>
    <dgm:pt modelId="{E0C9608C-BFB6-4B83-9258-870FBAB50EC3}" type="pres">
      <dgm:prSet presAssocID="{5A5C88B6-C451-4A41-8E40-C2D0D88B7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1216E2-8EE9-4274-A5A4-F39A7171A2C9}" type="pres">
      <dgm:prSet presAssocID="{A4E3EE00-1E14-4EE8-993F-38411DC0EC3A}" presName="parentText" presStyleLbl="node1" presStyleIdx="0" presStyleCnt="4" custLinFactNeighborX="126" custLinFactNeighborY="2339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2AD3F7C-3406-450C-9F17-71E9E1A4E871}" type="pres">
      <dgm:prSet presAssocID="{77B34A7E-E399-41AF-BB7F-ABCA97835FAF}" presName="spacer" presStyleCnt="0"/>
      <dgm:spPr/>
    </dgm:pt>
    <dgm:pt modelId="{D458EF9F-5B81-41E5-80D3-7DF64C8014D7}" type="pres">
      <dgm:prSet presAssocID="{32FF3590-2EB4-40E3-B8AA-19F05E9B206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976A52-7A0B-4E5E-91AE-C4F375ECFC7E}" type="pres">
      <dgm:prSet presAssocID="{27868034-9E82-4871-BAC6-85AED63F5559}" presName="spacer" presStyleCnt="0"/>
      <dgm:spPr/>
    </dgm:pt>
    <dgm:pt modelId="{BF90AEC2-CC06-4199-802E-0A37DBD36095}" type="pres">
      <dgm:prSet presAssocID="{F9CA7D50-B37D-48AA-BA9D-2EF80FE106E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0A001E-91CB-486E-9220-5020C74EA602}" type="pres">
      <dgm:prSet presAssocID="{A631EAAC-95EE-45D5-823C-8E0E36005617}" presName="spacer" presStyleCnt="0"/>
      <dgm:spPr/>
    </dgm:pt>
    <dgm:pt modelId="{B05815C0-51F6-4E7F-8A40-188F07051F83}" type="pres">
      <dgm:prSet presAssocID="{52C96F68-E79A-4963-AF15-616C4E1EF0D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5E13458-3614-470B-8FD9-8359EDBD5F06}" type="presOf" srcId="{5A5C88B6-C451-4A41-8E40-C2D0D88B73BB}" destId="{E0C9608C-BFB6-4B83-9258-870FBAB50EC3}" srcOrd="0" destOrd="0" presId="urn:microsoft.com/office/officeart/2005/8/layout/vList2"/>
    <dgm:cxn modelId="{40EBD8C1-A567-42DC-8DF7-FF98FDB05951}" srcId="{5A5C88B6-C451-4A41-8E40-C2D0D88B73BB}" destId="{32FF3590-2EB4-40E3-B8AA-19F05E9B2062}" srcOrd="1" destOrd="0" parTransId="{8FB2139E-F234-4039-920F-F4E8AB04365B}" sibTransId="{27868034-9E82-4871-BAC6-85AED63F5559}"/>
    <dgm:cxn modelId="{705246BE-18F8-418D-BABC-67E37CD6EE48}" type="presOf" srcId="{32FF3590-2EB4-40E3-B8AA-19F05E9B2062}" destId="{D458EF9F-5B81-41E5-80D3-7DF64C8014D7}" srcOrd="0" destOrd="0" presId="urn:microsoft.com/office/officeart/2005/8/layout/vList2"/>
    <dgm:cxn modelId="{A372FE84-B3EC-4F78-B7E8-AF2F22947E4A}" srcId="{5A5C88B6-C451-4A41-8E40-C2D0D88B73BB}" destId="{F9CA7D50-B37D-48AA-BA9D-2EF80FE106EE}" srcOrd="2" destOrd="0" parTransId="{966CF0D6-7825-4D57-BFC7-272B76DCC4D3}" sibTransId="{A631EAAC-95EE-45D5-823C-8E0E36005617}"/>
    <dgm:cxn modelId="{71DF179A-7889-47B1-9516-965A7A2A05E8}" type="presOf" srcId="{A4E3EE00-1E14-4EE8-993F-38411DC0EC3A}" destId="{1E1216E2-8EE9-4274-A5A4-F39A7171A2C9}" srcOrd="0" destOrd="0" presId="urn:microsoft.com/office/officeart/2005/8/layout/vList2"/>
    <dgm:cxn modelId="{9DBF794C-7240-41DF-B58B-64ED1928DF72}" type="presOf" srcId="{52C96F68-E79A-4963-AF15-616C4E1EF0DF}" destId="{B05815C0-51F6-4E7F-8A40-188F07051F83}" srcOrd="0" destOrd="0" presId="urn:microsoft.com/office/officeart/2005/8/layout/vList2"/>
    <dgm:cxn modelId="{FACFBF8C-FCC4-42A9-A3F6-8631D6E4A62C}" type="presOf" srcId="{F9CA7D50-B37D-48AA-BA9D-2EF80FE106EE}" destId="{BF90AEC2-CC06-4199-802E-0A37DBD36095}" srcOrd="0" destOrd="0" presId="urn:microsoft.com/office/officeart/2005/8/layout/vList2"/>
    <dgm:cxn modelId="{B7BA005F-69EF-4A02-9C37-BB7A0ABE033B}" srcId="{5A5C88B6-C451-4A41-8E40-C2D0D88B73BB}" destId="{A4E3EE00-1E14-4EE8-993F-38411DC0EC3A}" srcOrd="0" destOrd="0" parTransId="{AB8F193F-0A13-476A-AF6F-5951A88C19DD}" sibTransId="{77B34A7E-E399-41AF-BB7F-ABCA97835FAF}"/>
    <dgm:cxn modelId="{80995563-0C0E-4FCD-82D0-B35005B6A051}" srcId="{5A5C88B6-C451-4A41-8E40-C2D0D88B73BB}" destId="{52C96F68-E79A-4963-AF15-616C4E1EF0DF}" srcOrd="3" destOrd="0" parTransId="{FFBF4DB3-18E8-4267-999B-8851642BC5ED}" sibTransId="{0A88960E-C2B2-4798-9BFC-36B00033DDC8}"/>
    <dgm:cxn modelId="{6EEC6B89-B5D6-4CFE-9F29-B3FC989A3FCA}" type="presParOf" srcId="{E0C9608C-BFB6-4B83-9258-870FBAB50EC3}" destId="{1E1216E2-8EE9-4274-A5A4-F39A7171A2C9}" srcOrd="0" destOrd="0" presId="urn:microsoft.com/office/officeart/2005/8/layout/vList2"/>
    <dgm:cxn modelId="{7B338F13-828C-4AC1-8AC7-4D9D63EA4D43}" type="presParOf" srcId="{E0C9608C-BFB6-4B83-9258-870FBAB50EC3}" destId="{E2AD3F7C-3406-450C-9F17-71E9E1A4E871}" srcOrd="1" destOrd="0" presId="urn:microsoft.com/office/officeart/2005/8/layout/vList2"/>
    <dgm:cxn modelId="{969A74BE-647D-413A-A374-4236B717D583}" type="presParOf" srcId="{E0C9608C-BFB6-4B83-9258-870FBAB50EC3}" destId="{D458EF9F-5B81-41E5-80D3-7DF64C8014D7}" srcOrd="2" destOrd="0" presId="urn:microsoft.com/office/officeart/2005/8/layout/vList2"/>
    <dgm:cxn modelId="{5B0F2FA3-15E1-4B27-B025-9C1CB140209C}" type="presParOf" srcId="{E0C9608C-BFB6-4B83-9258-870FBAB50EC3}" destId="{FE976A52-7A0B-4E5E-91AE-C4F375ECFC7E}" srcOrd="3" destOrd="0" presId="urn:microsoft.com/office/officeart/2005/8/layout/vList2"/>
    <dgm:cxn modelId="{DB57E680-897F-416C-9A24-B830AAA3B141}" type="presParOf" srcId="{E0C9608C-BFB6-4B83-9258-870FBAB50EC3}" destId="{BF90AEC2-CC06-4199-802E-0A37DBD36095}" srcOrd="4" destOrd="0" presId="urn:microsoft.com/office/officeart/2005/8/layout/vList2"/>
    <dgm:cxn modelId="{5A64F6F6-5DA4-48D5-A7C0-35598D7809B3}" type="presParOf" srcId="{E0C9608C-BFB6-4B83-9258-870FBAB50EC3}" destId="{B70A001E-91CB-486E-9220-5020C74EA602}" srcOrd="5" destOrd="0" presId="urn:microsoft.com/office/officeart/2005/8/layout/vList2"/>
    <dgm:cxn modelId="{C4EC27B6-10B3-46F8-81B9-056CA0AF2115}" type="presParOf" srcId="{E0C9608C-BFB6-4B83-9258-870FBAB50EC3}" destId="{B05815C0-51F6-4E7F-8A40-188F07051F8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BBB38F-A0CB-4336-A67B-2BDDE1574F17}" type="doc">
      <dgm:prSet loTypeId="urn:microsoft.com/office/officeart/2005/8/layout/default#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9726B0F-3374-4AB9-AC50-FD4C04FD3B9F}">
      <dgm:prSet phldrT="[نص]" custT="1"/>
      <dgm:spPr/>
      <dgm:t>
        <a:bodyPr/>
        <a:lstStyle/>
        <a:p>
          <a:pPr rtl="1"/>
          <a:r>
            <a:rPr lang="ar-SA" sz="2600" dirty="0" smtClean="0"/>
            <a:t>3-اقرأ</a:t>
          </a:r>
          <a:endParaRPr lang="en-US" sz="2600" dirty="0" smtClean="0"/>
        </a:p>
        <a:p>
          <a:pPr rtl="1"/>
          <a:r>
            <a:rPr lang="en-US" sz="2400" dirty="0" smtClean="0"/>
            <a:t>Read</a:t>
          </a:r>
          <a:endParaRPr lang="ar-SA" sz="2400" dirty="0"/>
        </a:p>
      </dgm:t>
    </dgm:pt>
    <dgm:pt modelId="{113FB1A5-CD38-42F5-846C-7A98A526AD05}" type="parTrans" cxnId="{125E590B-A61F-4394-8117-DA3E3B756CA6}">
      <dgm:prSet/>
      <dgm:spPr/>
      <dgm:t>
        <a:bodyPr/>
        <a:lstStyle/>
        <a:p>
          <a:pPr rtl="1"/>
          <a:endParaRPr lang="ar-SA"/>
        </a:p>
      </dgm:t>
    </dgm:pt>
    <dgm:pt modelId="{7EFE94A4-A802-4816-A526-E67E1B41C541}" type="sibTrans" cxnId="{125E590B-A61F-4394-8117-DA3E3B756CA6}">
      <dgm:prSet/>
      <dgm:spPr/>
      <dgm:t>
        <a:bodyPr/>
        <a:lstStyle/>
        <a:p>
          <a:pPr rtl="1"/>
          <a:endParaRPr lang="ar-SA"/>
        </a:p>
      </dgm:t>
    </dgm:pt>
    <dgm:pt modelId="{0DDC0FD6-A6B8-44FC-8B21-55A7CBC024BE}">
      <dgm:prSet phldrT="[نص]" custT="1"/>
      <dgm:spPr/>
      <dgm:t>
        <a:bodyPr/>
        <a:lstStyle/>
        <a:p>
          <a:pPr rtl="1"/>
          <a:r>
            <a:rPr lang="ar-SA" sz="2600" dirty="0" smtClean="0"/>
            <a:t>4-استذكر</a:t>
          </a:r>
          <a:endParaRPr lang="en-US" sz="2600" dirty="0" smtClean="0"/>
        </a:p>
        <a:p>
          <a:pPr rtl="1"/>
          <a:r>
            <a:rPr lang="en-US" sz="2400" dirty="0" smtClean="0"/>
            <a:t>Recite</a:t>
          </a:r>
          <a:endParaRPr lang="ar-SA" sz="2400" dirty="0"/>
        </a:p>
      </dgm:t>
    </dgm:pt>
    <dgm:pt modelId="{C3493234-9BEB-46BF-BDAE-64D6F8D0C571}" type="parTrans" cxnId="{CB25931E-80A8-4435-A045-C0A45C01B450}">
      <dgm:prSet/>
      <dgm:spPr/>
      <dgm:t>
        <a:bodyPr/>
        <a:lstStyle/>
        <a:p>
          <a:pPr rtl="1"/>
          <a:endParaRPr lang="ar-SA"/>
        </a:p>
      </dgm:t>
    </dgm:pt>
    <dgm:pt modelId="{63BDEA44-2960-4B10-953F-9873AE1841C0}" type="sibTrans" cxnId="{CB25931E-80A8-4435-A045-C0A45C01B450}">
      <dgm:prSet/>
      <dgm:spPr/>
      <dgm:t>
        <a:bodyPr/>
        <a:lstStyle/>
        <a:p>
          <a:pPr rtl="1"/>
          <a:endParaRPr lang="ar-SA"/>
        </a:p>
      </dgm:t>
    </dgm:pt>
    <dgm:pt modelId="{9B5F44AE-6358-4ABA-B7FB-B4BD5FC2B251}">
      <dgm:prSet phldrT="[نص]" custT="1"/>
      <dgm:spPr/>
      <dgm:t>
        <a:bodyPr/>
        <a:lstStyle/>
        <a:p>
          <a:pPr rtl="1"/>
          <a:r>
            <a:rPr lang="ar-SA" sz="2400" dirty="0" smtClean="0"/>
            <a:t>1-تصفح(استطلع)</a:t>
          </a:r>
        </a:p>
        <a:p>
          <a:pPr rtl="1"/>
          <a:r>
            <a:rPr lang="en-US" sz="2400" dirty="0" smtClean="0"/>
            <a:t>Survey</a:t>
          </a:r>
          <a:r>
            <a:rPr lang="ar-SA" sz="2400" dirty="0" smtClean="0"/>
            <a:t> </a:t>
          </a:r>
          <a:endParaRPr lang="ar-SA" sz="2400" dirty="0"/>
        </a:p>
      </dgm:t>
    </dgm:pt>
    <dgm:pt modelId="{B5DCD451-D975-4994-8617-4367CB017DCC}" type="parTrans" cxnId="{2E45CBD0-E009-4133-B47F-726E967E63C8}">
      <dgm:prSet/>
      <dgm:spPr/>
    </dgm:pt>
    <dgm:pt modelId="{9083155E-4EFF-45F0-BDD5-B4529D4D84CC}" type="sibTrans" cxnId="{2E45CBD0-E009-4133-B47F-726E967E63C8}">
      <dgm:prSet/>
      <dgm:spPr/>
    </dgm:pt>
    <dgm:pt modelId="{0931518C-C9F6-4D3E-9C9E-F5FBB7B38F45}">
      <dgm:prSet phldrT="[نص]" custT="1"/>
      <dgm:spPr/>
      <dgm:t>
        <a:bodyPr/>
        <a:lstStyle/>
        <a:p>
          <a:pPr rtl="1"/>
          <a:r>
            <a:rPr lang="ar-SA" sz="2400" dirty="0" smtClean="0"/>
            <a:t>2-اسأل</a:t>
          </a:r>
          <a:endParaRPr lang="en-US" sz="2400" dirty="0" smtClean="0"/>
        </a:p>
        <a:p>
          <a:pPr rtl="1"/>
          <a:r>
            <a:rPr lang="en-US" sz="2400" dirty="0" smtClean="0"/>
            <a:t>Question</a:t>
          </a:r>
          <a:endParaRPr lang="ar-SA" sz="2400" dirty="0"/>
        </a:p>
      </dgm:t>
    </dgm:pt>
    <dgm:pt modelId="{7BDFD197-B4E3-46CE-99E3-D3012692D81A}" type="parTrans" cxnId="{9A153B42-3A67-49D0-8282-114466F601F9}">
      <dgm:prSet/>
      <dgm:spPr/>
    </dgm:pt>
    <dgm:pt modelId="{B83A1CD9-F796-482B-BEB1-7DAC1FDFE384}" type="sibTrans" cxnId="{9A153B42-3A67-49D0-8282-114466F601F9}">
      <dgm:prSet/>
      <dgm:spPr/>
    </dgm:pt>
    <dgm:pt modelId="{D58279BE-87F1-49F1-8728-13DE915C11C1}">
      <dgm:prSet phldrT="[نص]" custT="1"/>
      <dgm:spPr/>
      <dgm:t>
        <a:bodyPr/>
        <a:lstStyle/>
        <a:p>
          <a:pPr rtl="1"/>
          <a:r>
            <a:rPr lang="ar-SA" sz="2400" dirty="0" smtClean="0"/>
            <a:t>5-راجع</a:t>
          </a:r>
          <a:endParaRPr lang="en-US" sz="2400" dirty="0" smtClean="0"/>
        </a:p>
        <a:p>
          <a:pPr rtl="1"/>
          <a:r>
            <a:rPr lang="en-US" sz="2400" dirty="0" smtClean="0"/>
            <a:t>Review</a:t>
          </a:r>
          <a:endParaRPr lang="ar-SA" sz="2400" dirty="0"/>
        </a:p>
      </dgm:t>
    </dgm:pt>
    <dgm:pt modelId="{366974D8-CE9C-43C8-B1D6-BD71B77A4F8B}" type="parTrans" cxnId="{C8E7300B-680C-49E0-94F4-CE43D1FB9C63}">
      <dgm:prSet/>
      <dgm:spPr/>
    </dgm:pt>
    <dgm:pt modelId="{4B0C1316-6CB0-4E72-AB97-D35E0A1D5D83}" type="sibTrans" cxnId="{C8E7300B-680C-49E0-94F4-CE43D1FB9C63}">
      <dgm:prSet/>
      <dgm:spPr/>
    </dgm:pt>
    <dgm:pt modelId="{13230A66-17E7-4D82-A220-32E111305999}" type="pres">
      <dgm:prSet presAssocID="{FEBBB38F-A0CB-4336-A67B-2BDDE1574F1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64E28E7-DD16-4570-9103-A8B2CDB5AFCC}" type="pres">
      <dgm:prSet presAssocID="{9B5F44AE-6358-4ABA-B7FB-B4BD5FC2B25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BA66B33-E6D1-4F43-82C2-E20938DB9CB9}" type="pres">
      <dgm:prSet presAssocID="{9083155E-4EFF-45F0-BDD5-B4529D4D84CC}" presName="sibTrans" presStyleCnt="0"/>
      <dgm:spPr/>
    </dgm:pt>
    <dgm:pt modelId="{A8D0525F-0F29-4CE4-8563-BCA49F8EC6FB}" type="pres">
      <dgm:prSet presAssocID="{0931518C-C9F6-4D3E-9C9E-F5FBB7B38F4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EEB531-014B-4B54-B821-8342FB807AAD}" type="pres">
      <dgm:prSet presAssocID="{B83A1CD9-F796-482B-BEB1-7DAC1FDFE384}" presName="sibTrans" presStyleCnt="0"/>
      <dgm:spPr/>
    </dgm:pt>
    <dgm:pt modelId="{1B378311-23D6-4838-BB89-D523305D1686}" type="pres">
      <dgm:prSet presAssocID="{B9726B0F-3374-4AB9-AC50-FD4C04FD3B9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88EF1F-A5C9-4958-91FD-A0544242EE39}" type="pres">
      <dgm:prSet presAssocID="{7EFE94A4-A802-4816-A526-E67E1B41C541}" presName="sibTrans" presStyleCnt="0"/>
      <dgm:spPr/>
    </dgm:pt>
    <dgm:pt modelId="{12FBD793-9B0D-48C9-AAD5-C3C968991C73}" type="pres">
      <dgm:prSet presAssocID="{0DDC0FD6-A6B8-44FC-8B21-55A7CBC024B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326E32-D8C5-490E-BE4C-8D844F47FE26}" type="pres">
      <dgm:prSet presAssocID="{63BDEA44-2960-4B10-953F-9873AE1841C0}" presName="sibTrans" presStyleCnt="0"/>
      <dgm:spPr/>
    </dgm:pt>
    <dgm:pt modelId="{BD1EDE21-1351-4B67-9318-EC630E4DCE3B}" type="pres">
      <dgm:prSet presAssocID="{D58279BE-87F1-49F1-8728-13DE915C11C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153B42-3A67-49D0-8282-114466F601F9}" srcId="{FEBBB38F-A0CB-4336-A67B-2BDDE1574F17}" destId="{0931518C-C9F6-4D3E-9C9E-F5FBB7B38F45}" srcOrd="1" destOrd="0" parTransId="{7BDFD197-B4E3-46CE-99E3-D3012692D81A}" sibTransId="{B83A1CD9-F796-482B-BEB1-7DAC1FDFE384}"/>
    <dgm:cxn modelId="{6EC52AB4-3178-45E6-A2FC-D38C52CDF05D}" type="presOf" srcId="{D58279BE-87F1-49F1-8728-13DE915C11C1}" destId="{BD1EDE21-1351-4B67-9318-EC630E4DCE3B}" srcOrd="0" destOrd="0" presId="urn:microsoft.com/office/officeart/2005/8/layout/default#2"/>
    <dgm:cxn modelId="{5D03FD51-7E8E-4E9D-8301-92C7E569991F}" type="presOf" srcId="{0931518C-C9F6-4D3E-9C9E-F5FBB7B38F45}" destId="{A8D0525F-0F29-4CE4-8563-BCA49F8EC6FB}" srcOrd="0" destOrd="0" presId="urn:microsoft.com/office/officeart/2005/8/layout/default#2"/>
    <dgm:cxn modelId="{2E45CBD0-E009-4133-B47F-726E967E63C8}" srcId="{FEBBB38F-A0CB-4336-A67B-2BDDE1574F17}" destId="{9B5F44AE-6358-4ABA-B7FB-B4BD5FC2B251}" srcOrd="0" destOrd="0" parTransId="{B5DCD451-D975-4994-8617-4367CB017DCC}" sibTransId="{9083155E-4EFF-45F0-BDD5-B4529D4D84CC}"/>
    <dgm:cxn modelId="{C8E7300B-680C-49E0-94F4-CE43D1FB9C63}" srcId="{FEBBB38F-A0CB-4336-A67B-2BDDE1574F17}" destId="{D58279BE-87F1-49F1-8728-13DE915C11C1}" srcOrd="4" destOrd="0" parTransId="{366974D8-CE9C-43C8-B1D6-BD71B77A4F8B}" sibTransId="{4B0C1316-6CB0-4E72-AB97-D35E0A1D5D83}"/>
    <dgm:cxn modelId="{125E590B-A61F-4394-8117-DA3E3B756CA6}" srcId="{FEBBB38F-A0CB-4336-A67B-2BDDE1574F17}" destId="{B9726B0F-3374-4AB9-AC50-FD4C04FD3B9F}" srcOrd="2" destOrd="0" parTransId="{113FB1A5-CD38-42F5-846C-7A98A526AD05}" sibTransId="{7EFE94A4-A802-4816-A526-E67E1B41C541}"/>
    <dgm:cxn modelId="{CB25931E-80A8-4435-A045-C0A45C01B450}" srcId="{FEBBB38F-A0CB-4336-A67B-2BDDE1574F17}" destId="{0DDC0FD6-A6B8-44FC-8B21-55A7CBC024BE}" srcOrd="3" destOrd="0" parTransId="{C3493234-9BEB-46BF-BDAE-64D6F8D0C571}" sibTransId="{63BDEA44-2960-4B10-953F-9873AE1841C0}"/>
    <dgm:cxn modelId="{F7C214E7-2BB1-4DAB-AF34-8CA1E5357AF5}" type="presOf" srcId="{0DDC0FD6-A6B8-44FC-8B21-55A7CBC024BE}" destId="{12FBD793-9B0D-48C9-AAD5-C3C968991C73}" srcOrd="0" destOrd="0" presId="urn:microsoft.com/office/officeart/2005/8/layout/default#2"/>
    <dgm:cxn modelId="{FABF1187-D3E1-4DAD-B866-F66CB5AFEFB4}" type="presOf" srcId="{B9726B0F-3374-4AB9-AC50-FD4C04FD3B9F}" destId="{1B378311-23D6-4838-BB89-D523305D1686}" srcOrd="0" destOrd="0" presId="urn:microsoft.com/office/officeart/2005/8/layout/default#2"/>
    <dgm:cxn modelId="{8695350E-6169-4359-A8B2-25A36099D3D6}" type="presOf" srcId="{FEBBB38F-A0CB-4336-A67B-2BDDE1574F17}" destId="{13230A66-17E7-4D82-A220-32E111305999}" srcOrd="0" destOrd="0" presId="urn:microsoft.com/office/officeart/2005/8/layout/default#2"/>
    <dgm:cxn modelId="{21961D13-E3BB-4BF7-A790-D4BC83B53E6D}" type="presOf" srcId="{9B5F44AE-6358-4ABA-B7FB-B4BD5FC2B251}" destId="{564E28E7-DD16-4570-9103-A8B2CDB5AFCC}" srcOrd="0" destOrd="0" presId="urn:microsoft.com/office/officeart/2005/8/layout/default#2"/>
    <dgm:cxn modelId="{A60F0C55-145A-4638-841F-EE80F95175BC}" type="presParOf" srcId="{13230A66-17E7-4D82-A220-32E111305999}" destId="{564E28E7-DD16-4570-9103-A8B2CDB5AFCC}" srcOrd="0" destOrd="0" presId="urn:microsoft.com/office/officeart/2005/8/layout/default#2"/>
    <dgm:cxn modelId="{579A8AA7-0958-4B4E-BD8E-C3AA6C37EDDC}" type="presParOf" srcId="{13230A66-17E7-4D82-A220-32E111305999}" destId="{9BA66B33-E6D1-4F43-82C2-E20938DB9CB9}" srcOrd="1" destOrd="0" presId="urn:microsoft.com/office/officeart/2005/8/layout/default#2"/>
    <dgm:cxn modelId="{E55A4C39-6C2A-407A-AFC7-02F289DC9612}" type="presParOf" srcId="{13230A66-17E7-4D82-A220-32E111305999}" destId="{A8D0525F-0F29-4CE4-8563-BCA49F8EC6FB}" srcOrd="2" destOrd="0" presId="urn:microsoft.com/office/officeart/2005/8/layout/default#2"/>
    <dgm:cxn modelId="{E591D71D-DB68-4D8F-9EFB-82D70AEE2BA8}" type="presParOf" srcId="{13230A66-17E7-4D82-A220-32E111305999}" destId="{8EEEB531-014B-4B54-B821-8342FB807AAD}" srcOrd="3" destOrd="0" presId="urn:microsoft.com/office/officeart/2005/8/layout/default#2"/>
    <dgm:cxn modelId="{5F24CDD3-3794-46E6-8B71-F728130AAB20}" type="presParOf" srcId="{13230A66-17E7-4D82-A220-32E111305999}" destId="{1B378311-23D6-4838-BB89-D523305D1686}" srcOrd="4" destOrd="0" presId="urn:microsoft.com/office/officeart/2005/8/layout/default#2"/>
    <dgm:cxn modelId="{F1B5F004-F775-44D5-BD29-023B085108F3}" type="presParOf" srcId="{13230A66-17E7-4D82-A220-32E111305999}" destId="{A788EF1F-A5C9-4958-91FD-A0544242EE39}" srcOrd="5" destOrd="0" presId="urn:microsoft.com/office/officeart/2005/8/layout/default#2"/>
    <dgm:cxn modelId="{4A72271D-F303-4B32-B54F-C47C4889F3B2}" type="presParOf" srcId="{13230A66-17E7-4D82-A220-32E111305999}" destId="{12FBD793-9B0D-48C9-AAD5-C3C968991C73}" srcOrd="6" destOrd="0" presId="urn:microsoft.com/office/officeart/2005/8/layout/default#2"/>
    <dgm:cxn modelId="{1C9A527C-772E-4C4F-9F0B-B1D599BFAB69}" type="presParOf" srcId="{13230A66-17E7-4D82-A220-32E111305999}" destId="{29326E32-D8C5-490E-BE4C-8D844F47FE26}" srcOrd="7" destOrd="0" presId="urn:microsoft.com/office/officeart/2005/8/layout/default#2"/>
    <dgm:cxn modelId="{E7A522A3-9A89-45CC-BE3F-DBE8B822B426}" type="presParOf" srcId="{13230A66-17E7-4D82-A220-32E111305999}" destId="{BD1EDE21-1351-4B67-9318-EC630E4DCE3B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5C88B6-C451-4A41-8E40-C2D0D88B73B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2FF3590-2EB4-40E3-B8AA-19F05E9B2062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bg1"/>
              </a:solidFill>
            </a:rPr>
            <a:t>1-القراءة السريعة: </a:t>
          </a:r>
          <a:r>
            <a:rPr lang="ar-SA" sz="2800" b="1" dirty="0" smtClean="0"/>
            <a:t>تختلف من شخص لآخر...</a:t>
          </a:r>
        </a:p>
        <a:p>
          <a:pPr rtl="1"/>
          <a:r>
            <a:rPr lang="ar-SA" sz="2800" b="1" dirty="0" smtClean="0">
              <a:solidFill>
                <a:srgbClr val="FFFF00"/>
              </a:solidFill>
            </a:rPr>
            <a:t>كيف تحسن سرعتك في القراءة؟ </a:t>
          </a:r>
        </a:p>
        <a:p>
          <a:pPr rtl="1"/>
          <a:r>
            <a:rPr lang="ar-SA" sz="2800" dirty="0" smtClean="0"/>
            <a:t>بإتباع عدة خطوات ناقشيها مع زميلاتك.</a:t>
          </a:r>
          <a:endParaRPr lang="ar-SA" sz="2800" dirty="0"/>
        </a:p>
      </dgm:t>
    </dgm:pt>
    <dgm:pt modelId="{8FB2139E-F234-4039-920F-F4E8AB04365B}" type="par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27868034-9E82-4871-BAC6-85AED63F5559}" type="sibTrans" cxnId="{40EBD8C1-A567-42DC-8DF7-FF98FDB05951}">
      <dgm:prSet/>
      <dgm:spPr/>
      <dgm:t>
        <a:bodyPr/>
        <a:lstStyle/>
        <a:p>
          <a:pPr rtl="1"/>
          <a:endParaRPr lang="ar-SA"/>
        </a:p>
      </dgm:t>
    </dgm:pt>
    <dgm:pt modelId="{F9CA7D50-B37D-48AA-BA9D-2EF80FE106EE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bg1"/>
              </a:solidFill>
            </a:rPr>
            <a:t>3-القراءة المتأنية</a:t>
          </a:r>
          <a:r>
            <a:rPr lang="ar-SA" sz="2800" dirty="0" smtClean="0">
              <a:solidFill>
                <a:schemeClr val="bg1"/>
              </a:solidFill>
            </a:rPr>
            <a:t>: </a:t>
          </a:r>
          <a:r>
            <a:rPr lang="ar-SA" sz="2800" b="1" dirty="0" smtClean="0"/>
            <a:t>قراءة واعية فاحصة...</a:t>
          </a:r>
          <a:endParaRPr lang="ar-SA" sz="2800" b="1" dirty="0"/>
        </a:p>
      </dgm:t>
    </dgm:pt>
    <dgm:pt modelId="{966CF0D6-7825-4D57-BFC7-272B76DCC4D3}" type="par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A631EAAC-95EE-45D5-823C-8E0E36005617}" type="sibTrans" cxnId="{A372FE84-B3EC-4F78-B7E8-AF2F22947E4A}">
      <dgm:prSet/>
      <dgm:spPr/>
      <dgm:t>
        <a:bodyPr/>
        <a:lstStyle/>
        <a:p>
          <a:pPr rtl="1"/>
          <a:endParaRPr lang="ar-SA"/>
        </a:p>
      </dgm:t>
    </dgm:pt>
    <dgm:pt modelId="{E0C9608C-BFB6-4B83-9258-870FBAB50EC3}" type="pres">
      <dgm:prSet presAssocID="{5A5C88B6-C451-4A41-8E40-C2D0D88B7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58EF9F-5B81-41E5-80D3-7DF64C8014D7}" type="pres">
      <dgm:prSet presAssocID="{32FF3590-2EB4-40E3-B8AA-19F05E9B2062}" presName="parentText" presStyleLbl="node1" presStyleIdx="0" presStyleCnt="2" custLinFactY="-5106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976A52-7A0B-4E5E-91AE-C4F375ECFC7E}" type="pres">
      <dgm:prSet presAssocID="{27868034-9E82-4871-BAC6-85AED63F5559}" presName="spacer" presStyleCnt="0"/>
      <dgm:spPr/>
    </dgm:pt>
    <dgm:pt modelId="{BF90AEC2-CC06-4199-802E-0A37DBD36095}" type="pres">
      <dgm:prSet presAssocID="{F9CA7D50-B37D-48AA-BA9D-2EF80FE106E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0746DD3-6C56-4D1C-BED4-DB064A1B25D1}" type="presOf" srcId="{32FF3590-2EB4-40E3-B8AA-19F05E9B2062}" destId="{D458EF9F-5B81-41E5-80D3-7DF64C8014D7}" srcOrd="0" destOrd="0" presId="urn:microsoft.com/office/officeart/2005/8/layout/vList2"/>
    <dgm:cxn modelId="{40EBD8C1-A567-42DC-8DF7-FF98FDB05951}" srcId="{5A5C88B6-C451-4A41-8E40-C2D0D88B73BB}" destId="{32FF3590-2EB4-40E3-B8AA-19F05E9B2062}" srcOrd="0" destOrd="0" parTransId="{8FB2139E-F234-4039-920F-F4E8AB04365B}" sibTransId="{27868034-9E82-4871-BAC6-85AED63F5559}"/>
    <dgm:cxn modelId="{92C5C575-F6A8-49A5-9C7B-F6C5F995B5A6}" type="presOf" srcId="{5A5C88B6-C451-4A41-8E40-C2D0D88B73BB}" destId="{E0C9608C-BFB6-4B83-9258-870FBAB50EC3}" srcOrd="0" destOrd="0" presId="urn:microsoft.com/office/officeart/2005/8/layout/vList2"/>
    <dgm:cxn modelId="{3609F0BF-3206-4981-BAA5-7599204906AC}" type="presOf" srcId="{F9CA7D50-B37D-48AA-BA9D-2EF80FE106EE}" destId="{BF90AEC2-CC06-4199-802E-0A37DBD36095}" srcOrd="0" destOrd="0" presId="urn:microsoft.com/office/officeart/2005/8/layout/vList2"/>
    <dgm:cxn modelId="{A372FE84-B3EC-4F78-B7E8-AF2F22947E4A}" srcId="{5A5C88B6-C451-4A41-8E40-C2D0D88B73BB}" destId="{F9CA7D50-B37D-48AA-BA9D-2EF80FE106EE}" srcOrd="1" destOrd="0" parTransId="{966CF0D6-7825-4D57-BFC7-272B76DCC4D3}" sibTransId="{A631EAAC-95EE-45D5-823C-8E0E36005617}"/>
    <dgm:cxn modelId="{51DBD338-7547-444E-9EF8-06AC48347968}" type="presParOf" srcId="{E0C9608C-BFB6-4B83-9258-870FBAB50EC3}" destId="{D458EF9F-5B81-41E5-80D3-7DF64C8014D7}" srcOrd="0" destOrd="0" presId="urn:microsoft.com/office/officeart/2005/8/layout/vList2"/>
    <dgm:cxn modelId="{24A2C1BF-7AFB-4147-85DF-2372625ABC58}" type="presParOf" srcId="{E0C9608C-BFB6-4B83-9258-870FBAB50EC3}" destId="{FE976A52-7A0B-4E5E-91AE-C4F375ECFC7E}" srcOrd="1" destOrd="0" presId="urn:microsoft.com/office/officeart/2005/8/layout/vList2"/>
    <dgm:cxn modelId="{CEFEFB06-D5AD-4A52-8C9C-74823231C7BC}" type="presParOf" srcId="{E0C9608C-BFB6-4B83-9258-870FBAB50EC3}" destId="{BF90AEC2-CC06-4199-802E-0A37DBD3609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6435A77-49C7-49AE-B625-228715C736B0}" type="doc">
      <dgm:prSet loTypeId="urn:microsoft.com/office/officeart/2005/8/layout/target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51EC86A-70E0-42B1-975A-D6C2911F49A3}">
      <dgm:prSet custT="1"/>
      <dgm:spPr/>
      <dgm:t>
        <a:bodyPr/>
        <a:lstStyle/>
        <a:p>
          <a:pPr rtl="1"/>
          <a:r>
            <a:rPr lang="ar-SA" sz="3200" b="0" dirty="0" smtClean="0"/>
            <a:t>الغرض من القراءة</a:t>
          </a:r>
          <a:endParaRPr lang="ar-SA" sz="3200" b="0" dirty="0"/>
        </a:p>
      </dgm:t>
    </dgm:pt>
    <dgm:pt modelId="{AD822D70-6337-422E-A09B-F581C8F46437}" type="parTrans" cxnId="{BDE8D463-EB26-4C5E-AAEC-B5D6AE02AFDA}">
      <dgm:prSet/>
      <dgm:spPr/>
      <dgm:t>
        <a:bodyPr/>
        <a:lstStyle/>
        <a:p>
          <a:pPr rtl="1"/>
          <a:endParaRPr lang="ar-SA"/>
        </a:p>
      </dgm:t>
    </dgm:pt>
    <dgm:pt modelId="{53A9E461-8B74-4FB8-A62D-884A8BDDBF8B}" type="sibTrans" cxnId="{BDE8D463-EB26-4C5E-AAEC-B5D6AE02AFDA}">
      <dgm:prSet/>
      <dgm:spPr/>
      <dgm:t>
        <a:bodyPr/>
        <a:lstStyle/>
        <a:p>
          <a:pPr rtl="1"/>
          <a:endParaRPr lang="ar-SA"/>
        </a:p>
      </dgm:t>
    </dgm:pt>
    <dgm:pt modelId="{46FB6B85-FA5D-41FC-A77F-78F8429146CD}">
      <dgm:prSet phldrT="[نص]" custT="1"/>
      <dgm:spPr/>
      <dgm:t>
        <a:bodyPr/>
        <a:lstStyle/>
        <a:p>
          <a:pPr rtl="1"/>
          <a:r>
            <a:rPr lang="ar-SA" sz="3200" b="0" dirty="0" smtClean="0"/>
            <a:t>الحالة النفسية</a:t>
          </a:r>
          <a:endParaRPr lang="ar-SA" sz="3200" b="0" dirty="0"/>
        </a:p>
      </dgm:t>
    </dgm:pt>
    <dgm:pt modelId="{BCC1CD77-0CEA-4E65-B8B0-F96A86C74487}" type="parTrans" cxnId="{935206CA-B683-4705-9FF3-1585A5B2F8EF}">
      <dgm:prSet/>
      <dgm:spPr/>
      <dgm:t>
        <a:bodyPr/>
        <a:lstStyle/>
        <a:p>
          <a:pPr rtl="1"/>
          <a:endParaRPr lang="ar-SA"/>
        </a:p>
      </dgm:t>
    </dgm:pt>
    <dgm:pt modelId="{91857106-C345-409F-9B88-87A9F4D9052E}" type="sibTrans" cxnId="{935206CA-B683-4705-9FF3-1585A5B2F8EF}">
      <dgm:prSet/>
      <dgm:spPr/>
      <dgm:t>
        <a:bodyPr/>
        <a:lstStyle/>
        <a:p>
          <a:pPr rtl="1"/>
          <a:endParaRPr lang="ar-SA"/>
        </a:p>
      </dgm:t>
    </dgm:pt>
    <dgm:pt modelId="{77E2D703-E6BF-4C50-94A1-1D0AF913032B}">
      <dgm:prSet custT="1"/>
      <dgm:spPr/>
      <dgm:t>
        <a:bodyPr/>
        <a:lstStyle/>
        <a:p>
          <a:pPr rtl="1"/>
          <a:r>
            <a:rPr lang="ar-SA" sz="3200" b="0" dirty="0" smtClean="0"/>
            <a:t>لغة المادة المقروءة</a:t>
          </a:r>
          <a:endParaRPr lang="ar-SA" sz="3200" b="0" dirty="0"/>
        </a:p>
      </dgm:t>
    </dgm:pt>
    <dgm:pt modelId="{59C9D54B-0FB7-488F-B815-BF6A14827BED}" type="parTrans" cxnId="{DC9A30DC-2042-4AA6-A90C-37EB5C9691E5}">
      <dgm:prSet/>
      <dgm:spPr/>
      <dgm:t>
        <a:bodyPr/>
        <a:lstStyle/>
        <a:p>
          <a:pPr rtl="1"/>
          <a:endParaRPr lang="ar-SA"/>
        </a:p>
      </dgm:t>
    </dgm:pt>
    <dgm:pt modelId="{DFC31B10-BAB8-4E63-8F0D-B9DAEDBEB6B3}" type="sibTrans" cxnId="{DC9A30DC-2042-4AA6-A90C-37EB5C9691E5}">
      <dgm:prSet/>
      <dgm:spPr/>
      <dgm:t>
        <a:bodyPr/>
        <a:lstStyle/>
        <a:p>
          <a:pPr rtl="1"/>
          <a:endParaRPr lang="ar-SA"/>
        </a:p>
      </dgm:t>
    </dgm:pt>
    <dgm:pt modelId="{3E3FE867-99D3-4BEE-B965-98346632E98A}">
      <dgm:prSet custT="1"/>
      <dgm:spPr/>
      <dgm:t>
        <a:bodyPr/>
        <a:lstStyle/>
        <a:p>
          <a:pPr rtl="1"/>
          <a:r>
            <a:rPr lang="ar-SA" sz="3200" b="0" dirty="0" smtClean="0"/>
            <a:t>الحالة التعليمية والثقافية للقاريء</a:t>
          </a:r>
          <a:endParaRPr lang="ar-SA" sz="3200" b="0" dirty="0"/>
        </a:p>
      </dgm:t>
    </dgm:pt>
    <dgm:pt modelId="{DC4CEC37-479B-41A7-8585-DEDE2B193105}" type="parTrans" cxnId="{0EBF854F-3D5F-4DF9-88B9-2BBF2AED727E}">
      <dgm:prSet/>
      <dgm:spPr/>
      <dgm:t>
        <a:bodyPr/>
        <a:lstStyle/>
        <a:p>
          <a:pPr rtl="1"/>
          <a:endParaRPr lang="ar-SA"/>
        </a:p>
      </dgm:t>
    </dgm:pt>
    <dgm:pt modelId="{48EB2D89-D480-426D-878C-1096DEF675B0}" type="sibTrans" cxnId="{0EBF854F-3D5F-4DF9-88B9-2BBF2AED727E}">
      <dgm:prSet/>
      <dgm:spPr/>
      <dgm:t>
        <a:bodyPr/>
        <a:lstStyle/>
        <a:p>
          <a:pPr rtl="1"/>
          <a:endParaRPr lang="ar-SA"/>
        </a:p>
      </dgm:t>
    </dgm:pt>
    <dgm:pt modelId="{1EFDABCE-2607-4774-B03F-295CDB22F3B6}">
      <dgm:prSet custT="1"/>
      <dgm:spPr/>
      <dgm:t>
        <a:bodyPr/>
        <a:lstStyle/>
        <a:p>
          <a:pPr rtl="1"/>
          <a:r>
            <a:rPr lang="ar-SA" sz="3200" b="0" dirty="0" smtClean="0"/>
            <a:t>أجواء (بيئة) القراءة المتاحة</a:t>
          </a:r>
          <a:endParaRPr lang="ar-SA" sz="3200" b="0" dirty="0"/>
        </a:p>
      </dgm:t>
    </dgm:pt>
    <dgm:pt modelId="{8D117FE5-3F7A-4520-BB1D-DF6047BA43F8}" type="parTrans" cxnId="{28D0A82E-070E-4E78-9788-F8260B4A9C75}">
      <dgm:prSet/>
      <dgm:spPr/>
      <dgm:t>
        <a:bodyPr/>
        <a:lstStyle/>
        <a:p>
          <a:pPr rtl="1"/>
          <a:endParaRPr lang="ar-SA"/>
        </a:p>
      </dgm:t>
    </dgm:pt>
    <dgm:pt modelId="{CED81882-16DF-4F7C-908B-0E27154A91A6}" type="sibTrans" cxnId="{28D0A82E-070E-4E78-9788-F8260B4A9C75}">
      <dgm:prSet/>
      <dgm:spPr/>
      <dgm:t>
        <a:bodyPr/>
        <a:lstStyle/>
        <a:p>
          <a:pPr rtl="1"/>
          <a:endParaRPr lang="ar-SA"/>
        </a:p>
      </dgm:t>
    </dgm:pt>
    <dgm:pt modelId="{0A65271E-F24D-4621-AC35-5C324389457B}" type="pres">
      <dgm:prSet presAssocID="{66435A77-49C7-49AE-B625-228715C736B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58C555-678B-4D61-BC46-51637417F116}" type="pres">
      <dgm:prSet presAssocID="{77E2D703-E6BF-4C50-94A1-1D0AF913032B}" presName="circle1" presStyleLbl="node1" presStyleIdx="0" presStyleCnt="5"/>
      <dgm:spPr/>
    </dgm:pt>
    <dgm:pt modelId="{32381F60-B56C-48EC-ADFA-8A5B688D89FD}" type="pres">
      <dgm:prSet presAssocID="{77E2D703-E6BF-4C50-94A1-1D0AF913032B}" presName="space" presStyleCnt="0"/>
      <dgm:spPr/>
    </dgm:pt>
    <dgm:pt modelId="{B10BD25F-1582-4791-BBED-4912559A3FA6}" type="pres">
      <dgm:prSet presAssocID="{77E2D703-E6BF-4C50-94A1-1D0AF913032B}" presName="rect1" presStyleLbl="alignAcc1" presStyleIdx="0" presStyleCnt="5"/>
      <dgm:spPr/>
      <dgm:t>
        <a:bodyPr/>
        <a:lstStyle/>
        <a:p>
          <a:endParaRPr lang="en-US"/>
        </a:p>
      </dgm:t>
    </dgm:pt>
    <dgm:pt modelId="{F8AD289B-F794-4B7D-96AD-09FF47B92E38}" type="pres">
      <dgm:prSet presAssocID="{751EC86A-70E0-42B1-975A-D6C2911F49A3}" presName="vertSpace2" presStyleLbl="node1" presStyleIdx="0" presStyleCnt="5"/>
      <dgm:spPr/>
    </dgm:pt>
    <dgm:pt modelId="{2946A3A6-C52C-48B9-8EF0-EBCAB244E23F}" type="pres">
      <dgm:prSet presAssocID="{751EC86A-70E0-42B1-975A-D6C2911F49A3}" presName="circle2" presStyleLbl="node1" presStyleIdx="1" presStyleCnt="5"/>
      <dgm:spPr/>
    </dgm:pt>
    <dgm:pt modelId="{E225B81F-2C2D-4931-B7BF-2E5A7B11FFCC}" type="pres">
      <dgm:prSet presAssocID="{751EC86A-70E0-42B1-975A-D6C2911F49A3}" presName="rect2" presStyleLbl="alignAcc1" presStyleIdx="1" presStyleCnt="5"/>
      <dgm:spPr/>
      <dgm:t>
        <a:bodyPr/>
        <a:lstStyle/>
        <a:p>
          <a:endParaRPr lang="en-US"/>
        </a:p>
      </dgm:t>
    </dgm:pt>
    <dgm:pt modelId="{2AD509E4-B20A-4DEF-970A-E6DF478B0F15}" type="pres">
      <dgm:prSet presAssocID="{3E3FE867-99D3-4BEE-B965-98346632E98A}" presName="vertSpace3" presStyleLbl="node1" presStyleIdx="1" presStyleCnt="5"/>
      <dgm:spPr/>
    </dgm:pt>
    <dgm:pt modelId="{FB2D25FC-91EE-4FE6-A031-6B4F7272160B}" type="pres">
      <dgm:prSet presAssocID="{3E3FE867-99D3-4BEE-B965-98346632E98A}" presName="circle3" presStyleLbl="node1" presStyleIdx="2" presStyleCnt="5"/>
      <dgm:spPr/>
    </dgm:pt>
    <dgm:pt modelId="{CA3F9DDE-4985-4977-A56E-A4AB4A4779C8}" type="pres">
      <dgm:prSet presAssocID="{3E3FE867-99D3-4BEE-B965-98346632E98A}" presName="rect3" presStyleLbl="alignAcc1" presStyleIdx="2" presStyleCnt="5"/>
      <dgm:spPr/>
      <dgm:t>
        <a:bodyPr/>
        <a:lstStyle/>
        <a:p>
          <a:endParaRPr lang="en-US"/>
        </a:p>
      </dgm:t>
    </dgm:pt>
    <dgm:pt modelId="{5F9D6793-54A9-4B58-BA81-ABCB894FC0E1}" type="pres">
      <dgm:prSet presAssocID="{46FB6B85-FA5D-41FC-A77F-78F8429146CD}" presName="vertSpace4" presStyleLbl="node1" presStyleIdx="2" presStyleCnt="5"/>
      <dgm:spPr/>
    </dgm:pt>
    <dgm:pt modelId="{4B993BC7-3C3D-43BF-AA1B-B2209AFAE7CA}" type="pres">
      <dgm:prSet presAssocID="{46FB6B85-FA5D-41FC-A77F-78F8429146CD}" presName="circle4" presStyleLbl="node1" presStyleIdx="3" presStyleCnt="5"/>
      <dgm:spPr/>
    </dgm:pt>
    <dgm:pt modelId="{82C1E72D-353F-4BCB-AA51-14EAC3D4F349}" type="pres">
      <dgm:prSet presAssocID="{46FB6B85-FA5D-41FC-A77F-78F8429146CD}" presName="rect4" presStyleLbl="alignAcc1" presStyleIdx="3" presStyleCnt="5"/>
      <dgm:spPr/>
      <dgm:t>
        <a:bodyPr/>
        <a:lstStyle/>
        <a:p>
          <a:endParaRPr lang="en-US"/>
        </a:p>
      </dgm:t>
    </dgm:pt>
    <dgm:pt modelId="{BA237C52-5852-405F-95FF-2C411CDDEDBE}" type="pres">
      <dgm:prSet presAssocID="{1EFDABCE-2607-4774-B03F-295CDB22F3B6}" presName="vertSpace5" presStyleLbl="node1" presStyleIdx="3" presStyleCnt="5"/>
      <dgm:spPr/>
    </dgm:pt>
    <dgm:pt modelId="{C820176F-34F5-455E-9AE7-BD11BCF693E9}" type="pres">
      <dgm:prSet presAssocID="{1EFDABCE-2607-4774-B03F-295CDB22F3B6}" presName="circle5" presStyleLbl="node1" presStyleIdx="4" presStyleCnt="5"/>
      <dgm:spPr/>
    </dgm:pt>
    <dgm:pt modelId="{C4D314FB-84A3-4B0F-B6D6-4DE4D5BFA783}" type="pres">
      <dgm:prSet presAssocID="{1EFDABCE-2607-4774-B03F-295CDB22F3B6}" presName="rect5" presStyleLbl="alignAcc1" presStyleIdx="4" presStyleCnt="5"/>
      <dgm:spPr/>
      <dgm:t>
        <a:bodyPr/>
        <a:lstStyle/>
        <a:p>
          <a:endParaRPr lang="en-US"/>
        </a:p>
      </dgm:t>
    </dgm:pt>
    <dgm:pt modelId="{A27A3810-C65B-44A9-BD01-06C161807CC2}" type="pres">
      <dgm:prSet presAssocID="{77E2D703-E6BF-4C50-94A1-1D0AF913032B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33D71-6406-48A0-A801-FCC750DD0FC3}" type="pres">
      <dgm:prSet presAssocID="{751EC86A-70E0-42B1-975A-D6C2911F49A3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5554B-847C-4934-A2FF-27C2F22FA9F2}" type="pres">
      <dgm:prSet presAssocID="{3E3FE867-99D3-4BEE-B965-98346632E98A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46CF9C-5209-4F75-AE39-006843869E34}" type="pres">
      <dgm:prSet presAssocID="{46FB6B85-FA5D-41FC-A77F-78F8429146CD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69226-A533-4E79-886D-356889FEB0CB}" type="pres">
      <dgm:prSet presAssocID="{1EFDABCE-2607-4774-B03F-295CDB22F3B6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D26E6F-C287-4321-B07E-F7E042B1DF39}" type="presOf" srcId="{77E2D703-E6BF-4C50-94A1-1D0AF913032B}" destId="{A27A3810-C65B-44A9-BD01-06C161807CC2}" srcOrd="1" destOrd="0" presId="urn:microsoft.com/office/officeart/2005/8/layout/target3"/>
    <dgm:cxn modelId="{28D0A82E-070E-4E78-9788-F8260B4A9C75}" srcId="{66435A77-49C7-49AE-B625-228715C736B0}" destId="{1EFDABCE-2607-4774-B03F-295CDB22F3B6}" srcOrd="4" destOrd="0" parTransId="{8D117FE5-3F7A-4520-BB1D-DF6047BA43F8}" sibTransId="{CED81882-16DF-4F7C-908B-0E27154A91A6}"/>
    <dgm:cxn modelId="{468730A8-8335-4986-BF95-CD66E8696EB1}" type="presOf" srcId="{3E3FE867-99D3-4BEE-B965-98346632E98A}" destId="{CA3F9DDE-4985-4977-A56E-A4AB4A4779C8}" srcOrd="0" destOrd="0" presId="urn:microsoft.com/office/officeart/2005/8/layout/target3"/>
    <dgm:cxn modelId="{FF788B7F-EE4C-4767-90AA-CB3B32A65A34}" type="presOf" srcId="{751EC86A-70E0-42B1-975A-D6C2911F49A3}" destId="{07033D71-6406-48A0-A801-FCC750DD0FC3}" srcOrd="1" destOrd="0" presId="urn:microsoft.com/office/officeart/2005/8/layout/target3"/>
    <dgm:cxn modelId="{DC9A30DC-2042-4AA6-A90C-37EB5C9691E5}" srcId="{66435A77-49C7-49AE-B625-228715C736B0}" destId="{77E2D703-E6BF-4C50-94A1-1D0AF913032B}" srcOrd="0" destOrd="0" parTransId="{59C9D54B-0FB7-488F-B815-BF6A14827BED}" sibTransId="{DFC31B10-BAB8-4E63-8F0D-B9DAEDBEB6B3}"/>
    <dgm:cxn modelId="{6D4DD05E-9DE3-4F53-90F8-DB6A4B999282}" type="presOf" srcId="{1EFDABCE-2607-4774-B03F-295CDB22F3B6}" destId="{7EC69226-A533-4E79-886D-356889FEB0CB}" srcOrd="1" destOrd="0" presId="urn:microsoft.com/office/officeart/2005/8/layout/target3"/>
    <dgm:cxn modelId="{D0D1AEF8-4CB1-4682-A341-6CF0F482DF29}" type="presOf" srcId="{46FB6B85-FA5D-41FC-A77F-78F8429146CD}" destId="{82C1E72D-353F-4BCB-AA51-14EAC3D4F349}" srcOrd="0" destOrd="0" presId="urn:microsoft.com/office/officeart/2005/8/layout/target3"/>
    <dgm:cxn modelId="{C67101D3-ED90-46BD-8E40-6C628C06A609}" type="presOf" srcId="{66435A77-49C7-49AE-B625-228715C736B0}" destId="{0A65271E-F24D-4621-AC35-5C324389457B}" srcOrd="0" destOrd="0" presId="urn:microsoft.com/office/officeart/2005/8/layout/target3"/>
    <dgm:cxn modelId="{D2595E4A-A24B-402B-A7C6-27B4202DC8F7}" type="presOf" srcId="{77E2D703-E6BF-4C50-94A1-1D0AF913032B}" destId="{B10BD25F-1582-4791-BBED-4912559A3FA6}" srcOrd="0" destOrd="0" presId="urn:microsoft.com/office/officeart/2005/8/layout/target3"/>
    <dgm:cxn modelId="{935206CA-B683-4705-9FF3-1585A5B2F8EF}" srcId="{66435A77-49C7-49AE-B625-228715C736B0}" destId="{46FB6B85-FA5D-41FC-A77F-78F8429146CD}" srcOrd="3" destOrd="0" parTransId="{BCC1CD77-0CEA-4E65-B8B0-F96A86C74487}" sibTransId="{91857106-C345-409F-9B88-87A9F4D9052E}"/>
    <dgm:cxn modelId="{1EF6B3F6-9111-4BC1-8E66-933F2477468A}" type="presOf" srcId="{3E3FE867-99D3-4BEE-B965-98346632E98A}" destId="{72D5554B-847C-4934-A2FF-27C2F22FA9F2}" srcOrd="1" destOrd="0" presId="urn:microsoft.com/office/officeart/2005/8/layout/target3"/>
    <dgm:cxn modelId="{0EBF854F-3D5F-4DF9-88B9-2BBF2AED727E}" srcId="{66435A77-49C7-49AE-B625-228715C736B0}" destId="{3E3FE867-99D3-4BEE-B965-98346632E98A}" srcOrd="2" destOrd="0" parTransId="{DC4CEC37-479B-41A7-8585-DEDE2B193105}" sibTransId="{48EB2D89-D480-426D-878C-1096DEF675B0}"/>
    <dgm:cxn modelId="{D8944615-C243-484A-B89F-95DC10BDBAC5}" type="presOf" srcId="{46FB6B85-FA5D-41FC-A77F-78F8429146CD}" destId="{1846CF9C-5209-4F75-AE39-006843869E34}" srcOrd="1" destOrd="0" presId="urn:microsoft.com/office/officeart/2005/8/layout/target3"/>
    <dgm:cxn modelId="{BDE8D463-EB26-4C5E-AAEC-B5D6AE02AFDA}" srcId="{66435A77-49C7-49AE-B625-228715C736B0}" destId="{751EC86A-70E0-42B1-975A-D6C2911F49A3}" srcOrd="1" destOrd="0" parTransId="{AD822D70-6337-422E-A09B-F581C8F46437}" sibTransId="{53A9E461-8B74-4FB8-A62D-884A8BDDBF8B}"/>
    <dgm:cxn modelId="{5EEC3525-17B4-4E27-B0D9-EB7B493F136F}" type="presOf" srcId="{751EC86A-70E0-42B1-975A-D6C2911F49A3}" destId="{E225B81F-2C2D-4931-B7BF-2E5A7B11FFCC}" srcOrd="0" destOrd="0" presId="urn:microsoft.com/office/officeart/2005/8/layout/target3"/>
    <dgm:cxn modelId="{C47A8DC8-26D7-419B-9C6E-ED58CF51BDC1}" type="presOf" srcId="{1EFDABCE-2607-4774-B03F-295CDB22F3B6}" destId="{C4D314FB-84A3-4B0F-B6D6-4DE4D5BFA783}" srcOrd="0" destOrd="0" presId="urn:microsoft.com/office/officeart/2005/8/layout/target3"/>
    <dgm:cxn modelId="{0FB1CE25-02A5-42CD-80C0-59DE41552F9C}" type="presParOf" srcId="{0A65271E-F24D-4621-AC35-5C324389457B}" destId="{DB58C555-678B-4D61-BC46-51637417F116}" srcOrd="0" destOrd="0" presId="urn:microsoft.com/office/officeart/2005/8/layout/target3"/>
    <dgm:cxn modelId="{EF6BDD64-F190-4664-BCE6-E94BEDB68BE7}" type="presParOf" srcId="{0A65271E-F24D-4621-AC35-5C324389457B}" destId="{32381F60-B56C-48EC-ADFA-8A5B688D89FD}" srcOrd="1" destOrd="0" presId="urn:microsoft.com/office/officeart/2005/8/layout/target3"/>
    <dgm:cxn modelId="{A6C29330-2702-4B4D-967C-3593C3E87553}" type="presParOf" srcId="{0A65271E-F24D-4621-AC35-5C324389457B}" destId="{B10BD25F-1582-4791-BBED-4912559A3FA6}" srcOrd="2" destOrd="0" presId="urn:microsoft.com/office/officeart/2005/8/layout/target3"/>
    <dgm:cxn modelId="{B21B1E75-BFD3-4E31-B217-DCA4ADB68B8B}" type="presParOf" srcId="{0A65271E-F24D-4621-AC35-5C324389457B}" destId="{F8AD289B-F794-4B7D-96AD-09FF47B92E38}" srcOrd="3" destOrd="0" presId="urn:microsoft.com/office/officeart/2005/8/layout/target3"/>
    <dgm:cxn modelId="{C977BB59-6E49-4C31-959D-46587D8466FB}" type="presParOf" srcId="{0A65271E-F24D-4621-AC35-5C324389457B}" destId="{2946A3A6-C52C-48B9-8EF0-EBCAB244E23F}" srcOrd="4" destOrd="0" presId="urn:microsoft.com/office/officeart/2005/8/layout/target3"/>
    <dgm:cxn modelId="{0E1548DF-69E7-495F-ABA8-D43A5A957BE1}" type="presParOf" srcId="{0A65271E-F24D-4621-AC35-5C324389457B}" destId="{E225B81F-2C2D-4931-B7BF-2E5A7B11FFCC}" srcOrd="5" destOrd="0" presId="urn:microsoft.com/office/officeart/2005/8/layout/target3"/>
    <dgm:cxn modelId="{4B57A729-1B05-4566-AE0F-B196919BA723}" type="presParOf" srcId="{0A65271E-F24D-4621-AC35-5C324389457B}" destId="{2AD509E4-B20A-4DEF-970A-E6DF478B0F15}" srcOrd="6" destOrd="0" presId="urn:microsoft.com/office/officeart/2005/8/layout/target3"/>
    <dgm:cxn modelId="{30532C4C-D0DA-4C80-BCC0-02CC70427AED}" type="presParOf" srcId="{0A65271E-F24D-4621-AC35-5C324389457B}" destId="{FB2D25FC-91EE-4FE6-A031-6B4F7272160B}" srcOrd="7" destOrd="0" presId="urn:microsoft.com/office/officeart/2005/8/layout/target3"/>
    <dgm:cxn modelId="{13ED33D6-53F6-46AC-827A-4F8B016E30F3}" type="presParOf" srcId="{0A65271E-F24D-4621-AC35-5C324389457B}" destId="{CA3F9DDE-4985-4977-A56E-A4AB4A4779C8}" srcOrd="8" destOrd="0" presId="urn:microsoft.com/office/officeart/2005/8/layout/target3"/>
    <dgm:cxn modelId="{3CE5B9B7-3115-43C9-94D7-163C65E83C20}" type="presParOf" srcId="{0A65271E-F24D-4621-AC35-5C324389457B}" destId="{5F9D6793-54A9-4B58-BA81-ABCB894FC0E1}" srcOrd="9" destOrd="0" presId="urn:microsoft.com/office/officeart/2005/8/layout/target3"/>
    <dgm:cxn modelId="{338F9849-C580-406C-9539-FE985D23C12E}" type="presParOf" srcId="{0A65271E-F24D-4621-AC35-5C324389457B}" destId="{4B993BC7-3C3D-43BF-AA1B-B2209AFAE7CA}" srcOrd="10" destOrd="0" presId="urn:microsoft.com/office/officeart/2005/8/layout/target3"/>
    <dgm:cxn modelId="{E1811EF2-A975-4C77-8BBB-D05BCEE55E05}" type="presParOf" srcId="{0A65271E-F24D-4621-AC35-5C324389457B}" destId="{82C1E72D-353F-4BCB-AA51-14EAC3D4F349}" srcOrd="11" destOrd="0" presId="urn:microsoft.com/office/officeart/2005/8/layout/target3"/>
    <dgm:cxn modelId="{99FE96ED-6135-49B8-8890-7E7A102707DC}" type="presParOf" srcId="{0A65271E-F24D-4621-AC35-5C324389457B}" destId="{BA237C52-5852-405F-95FF-2C411CDDEDBE}" srcOrd="12" destOrd="0" presId="urn:microsoft.com/office/officeart/2005/8/layout/target3"/>
    <dgm:cxn modelId="{F0B1E520-77D6-4E5D-B95E-168ECC462A94}" type="presParOf" srcId="{0A65271E-F24D-4621-AC35-5C324389457B}" destId="{C820176F-34F5-455E-9AE7-BD11BCF693E9}" srcOrd="13" destOrd="0" presId="urn:microsoft.com/office/officeart/2005/8/layout/target3"/>
    <dgm:cxn modelId="{2AE3FE01-D55D-4B36-A6C4-A3D9F3B4D737}" type="presParOf" srcId="{0A65271E-F24D-4621-AC35-5C324389457B}" destId="{C4D314FB-84A3-4B0F-B6D6-4DE4D5BFA783}" srcOrd="14" destOrd="0" presId="urn:microsoft.com/office/officeart/2005/8/layout/target3"/>
    <dgm:cxn modelId="{802F43DC-584F-4950-AB63-D8FA4D5838D6}" type="presParOf" srcId="{0A65271E-F24D-4621-AC35-5C324389457B}" destId="{A27A3810-C65B-44A9-BD01-06C161807CC2}" srcOrd="15" destOrd="0" presId="urn:microsoft.com/office/officeart/2005/8/layout/target3"/>
    <dgm:cxn modelId="{753D799C-AC81-4E37-AF1D-5CA717B442BC}" type="presParOf" srcId="{0A65271E-F24D-4621-AC35-5C324389457B}" destId="{07033D71-6406-48A0-A801-FCC750DD0FC3}" srcOrd="16" destOrd="0" presId="urn:microsoft.com/office/officeart/2005/8/layout/target3"/>
    <dgm:cxn modelId="{A532CEEE-3147-4EBC-9D08-CE1B616AC766}" type="presParOf" srcId="{0A65271E-F24D-4621-AC35-5C324389457B}" destId="{72D5554B-847C-4934-A2FF-27C2F22FA9F2}" srcOrd="17" destOrd="0" presId="urn:microsoft.com/office/officeart/2005/8/layout/target3"/>
    <dgm:cxn modelId="{0121DE8A-0A35-494B-B75E-39ADDEE3A787}" type="presParOf" srcId="{0A65271E-F24D-4621-AC35-5C324389457B}" destId="{1846CF9C-5209-4F75-AE39-006843869E34}" srcOrd="18" destOrd="0" presId="urn:microsoft.com/office/officeart/2005/8/layout/target3"/>
    <dgm:cxn modelId="{992A0729-305A-4137-8553-37459E65CDBE}" type="presParOf" srcId="{0A65271E-F24D-4621-AC35-5C324389457B}" destId="{7EC69226-A533-4E79-886D-356889FEB0CB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E2994-8626-4B32-A3DA-F5307EBB09B8}">
      <dsp:nvSpPr>
        <dsp:cNvPr id="0" name=""/>
        <dsp:cNvSpPr/>
      </dsp:nvSpPr>
      <dsp:spPr>
        <a:xfrm>
          <a:off x="3131476" y="2514989"/>
          <a:ext cx="2473747" cy="1930292"/>
        </a:xfrm>
        <a:prstGeom prst="ellipse">
          <a:avLst/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shade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shade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C000"/>
              </a:solidFill>
            </a:rPr>
            <a:t>المهارات المطلوبة  للإنصات</a:t>
          </a:r>
          <a:endParaRPr lang="ar-SA" sz="2800" kern="1200" dirty="0">
            <a:solidFill>
              <a:srgbClr val="FFC000"/>
            </a:solidFill>
          </a:endParaRPr>
        </a:p>
      </dsp:txBody>
      <dsp:txXfrm>
        <a:off x="3493748" y="2797674"/>
        <a:ext cx="1749203" cy="1364922"/>
      </dsp:txXfrm>
    </dsp:sp>
    <dsp:sp modelId="{450931DC-D53A-446A-8327-45FB4A55056B}">
      <dsp:nvSpPr>
        <dsp:cNvPr id="0" name=""/>
        <dsp:cNvSpPr/>
      </dsp:nvSpPr>
      <dsp:spPr>
        <a:xfrm rot="16184020">
          <a:off x="4070147" y="2202866"/>
          <a:ext cx="584714" cy="39550"/>
        </a:xfrm>
        <a:custGeom>
          <a:avLst/>
          <a:gdLst/>
          <a:ahLst/>
          <a:cxnLst/>
          <a:rect l="0" t="0" r="0" b="0"/>
          <a:pathLst>
            <a:path>
              <a:moveTo>
                <a:pt x="0" y="19775"/>
              </a:moveTo>
              <a:lnTo>
                <a:pt x="584714" y="19775"/>
              </a:lnTo>
            </a:path>
          </a:pathLst>
        </a:custGeom>
        <a:noFill/>
        <a:ln w="1587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 rot="10800000">
        <a:off x="4347886" y="2208024"/>
        <a:ext cx="29235" cy="29235"/>
      </dsp:txXfrm>
    </dsp:sp>
    <dsp:sp modelId="{F05D4B65-E1D8-4491-858D-48D549C3B47A}">
      <dsp:nvSpPr>
        <dsp:cNvPr id="0" name=""/>
        <dsp:cNvSpPr/>
      </dsp:nvSpPr>
      <dsp:spPr>
        <a:xfrm>
          <a:off x="2888073" y="0"/>
          <a:ext cx="2937171" cy="193029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>
                  <a:lumMod val="95000"/>
                </a:schemeClr>
              </a:solidFill>
            </a:rPr>
            <a:t>استعد للانصات</a:t>
          </a:r>
          <a:endParaRPr lang="ar-SA" sz="24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3318212" y="282685"/>
        <a:ext cx="2076893" cy="1364922"/>
      </dsp:txXfrm>
    </dsp:sp>
    <dsp:sp modelId="{FC394142-1449-49E3-811B-08D052CEF69B}">
      <dsp:nvSpPr>
        <dsp:cNvPr id="0" name=""/>
        <dsp:cNvSpPr/>
      </dsp:nvSpPr>
      <dsp:spPr>
        <a:xfrm rot="20565099">
          <a:off x="5497272" y="2969565"/>
          <a:ext cx="903710" cy="39550"/>
        </a:xfrm>
        <a:custGeom>
          <a:avLst/>
          <a:gdLst/>
          <a:ahLst/>
          <a:cxnLst/>
          <a:rect l="0" t="0" r="0" b="0"/>
          <a:pathLst>
            <a:path>
              <a:moveTo>
                <a:pt x="0" y="19775"/>
              </a:moveTo>
              <a:lnTo>
                <a:pt x="903710" y="19775"/>
              </a:lnTo>
            </a:path>
          </a:pathLst>
        </a:custGeom>
        <a:noFill/>
        <a:ln w="1587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5926534" y="2966748"/>
        <a:ext cx="45185" cy="45185"/>
      </dsp:txXfrm>
    </dsp:sp>
    <dsp:sp modelId="{7A84222D-6DC7-45F9-A7EF-941534E1188E}">
      <dsp:nvSpPr>
        <dsp:cNvPr id="0" name=""/>
        <dsp:cNvSpPr/>
      </dsp:nvSpPr>
      <dsp:spPr>
        <a:xfrm>
          <a:off x="6291018" y="1530887"/>
          <a:ext cx="2493957" cy="193029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40891"/>
                <a:satOff val="-643"/>
                <a:lumOff val="15914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40891"/>
                <a:satOff val="-643"/>
                <a:lumOff val="15914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40891"/>
                <a:satOff val="-643"/>
                <a:lumOff val="15914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40891"/>
                <a:satOff val="-643"/>
                <a:lumOff val="15914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>
              <a:solidFill>
                <a:schemeClr val="tx1">
                  <a:lumMod val="95000"/>
                </a:schemeClr>
              </a:solidFill>
            </a:rPr>
            <a:t>استمع بانتباه</a:t>
          </a:r>
          <a:endParaRPr lang="ar-SA" sz="28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6656250" y="1813572"/>
        <a:ext cx="1763493" cy="1364922"/>
      </dsp:txXfrm>
    </dsp:sp>
    <dsp:sp modelId="{ADE958DB-D1CE-45A0-9C6F-6DD30DB8FE42}">
      <dsp:nvSpPr>
        <dsp:cNvPr id="0" name=""/>
        <dsp:cNvSpPr/>
      </dsp:nvSpPr>
      <dsp:spPr>
        <a:xfrm rot="2689047">
          <a:off x="5027563" y="4473347"/>
          <a:ext cx="720497" cy="39550"/>
        </a:xfrm>
        <a:custGeom>
          <a:avLst/>
          <a:gdLst/>
          <a:ahLst/>
          <a:cxnLst/>
          <a:rect l="0" t="0" r="0" b="0"/>
          <a:pathLst>
            <a:path>
              <a:moveTo>
                <a:pt x="0" y="19775"/>
              </a:moveTo>
              <a:lnTo>
                <a:pt x="720497" y="19775"/>
              </a:lnTo>
            </a:path>
          </a:pathLst>
        </a:custGeom>
        <a:noFill/>
        <a:ln w="1587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5369799" y="4475110"/>
        <a:ext cx="36024" cy="36024"/>
      </dsp:txXfrm>
    </dsp:sp>
    <dsp:sp modelId="{89991D46-CD4A-4E5B-927B-2DA1EFDE2DD5}">
      <dsp:nvSpPr>
        <dsp:cNvPr id="0" name=""/>
        <dsp:cNvSpPr/>
      </dsp:nvSpPr>
      <dsp:spPr>
        <a:xfrm>
          <a:off x="5138221" y="4550427"/>
          <a:ext cx="2557155" cy="193029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81783"/>
                <a:satOff val="-1286"/>
                <a:lumOff val="31828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81783"/>
                <a:satOff val="-1286"/>
                <a:lumOff val="31828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81783"/>
                <a:satOff val="-1286"/>
                <a:lumOff val="3182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81783"/>
                <a:satOff val="-1286"/>
                <a:lumOff val="3182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>
              <a:solidFill>
                <a:schemeClr val="tx1">
                  <a:lumMod val="95000"/>
                </a:schemeClr>
              </a:solidFill>
            </a:rPr>
            <a:t>فسر مضمون الرسالة</a:t>
          </a:r>
          <a:endParaRPr lang="ar-SA" sz="28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5512708" y="4833112"/>
        <a:ext cx="1808181" cy="1364922"/>
      </dsp:txXfrm>
    </dsp:sp>
    <dsp:sp modelId="{71D4173A-7A52-4DC7-9840-34DB0BCCA56F}">
      <dsp:nvSpPr>
        <dsp:cNvPr id="0" name=""/>
        <dsp:cNvSpPr/>
      </dsp:nvSpPr>
      <dsp:spPr>
        <a:xfrm rot="7560000">
          <a:off x="3424192" y="4470221"/>
          <a:ext cx="420899" cy="39550"/>
        </a:xfrm>
        <a:custGeom>
          <a:avLst/>
          <a:gdLst/>
          <a:ahLst/>
          <a:cxnLst/>
          <a:rect l="0" t="0" r="0" b="0"/>
          <a:pathLst>
            <a:path>
              <a:moveTo>
                <a:pt x="0" y="19775"/>
              </a:moveTo>
              <a:lnTo>
                <a:pt x="420899" y="19775"/>
              </a:lnTo>
            </a:path>
          </a:pathLst>
        </a:custGeom>
        <a:noFill/>
        <a:ln w="1587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 rot="10800000">
        <a:off x="3624119" y="4479474"/>
        <a:ext cx="21044" cy="21044"/>
      </dsp:txXfrm>
    </dsp:sp>
    <dsp:sp modelId="{5BDEF5CF-27D0-4F48-948A-CB725FC164B9}">
      <dsp:nvSpPr>
        <dsp:cNvPr id="0" name=""/>
        <dsp:cNvSpPr/>
      </dsp:nvSpPr>
      <dsp:spPr>
        <a:xfrm>
          <a:off x="1579785" y="4546402"/>
          <a:ext cx="2625313" cy="193029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81783"/>
                <a:satOff val="-1286"/>
                <a:lumOff val="31828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81783"/>
                <a:satOff val="-1286"/>
                <a:lumOff val="31828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81783"/>
                <a:satOff val="-1286"/>
                <a:lumOff val="3182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81783"/>
                <a:satOff val="-1286"/>
                <a:lumOff val="3182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>
              <a:solidFill>
                <a:schemeClr val="tx1">
                  <a:lumMod val="95000"/>
                </a:schemeClr>
              </a:solidFill>
            </a:rPr>
            <a:t>قوم الرسالة</a:t>
          </a:r>
          <a:endParaRPr lang="ar-SA" sz="28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1964253" y="4829087"/>
        <a:ext cx="1856377" cy="1364922"/>
      </dsp:txXfrm>
    </dsp:sp>
    <dsp:sp modelId="{29322DC3-52CD-4F1B-9FBF-D109D2CD40C8}">
      <dsp:nvSpPr>
        <dsp:cNvPr id="0" name=""/>
        <dsp:cNvSpPr/>
      </dsp:nvSpPr>
      <dsp:spPr>
        <a:xfrm rot="11581674">
          <a:off x="2339789" y="3089755"/>
          <a:ext cx="853708" cy="39550"/>
        </a:xfrm>
        <a:custGeom>
          <a:avLst/>
          <a:gdLst/>
          <a:ahLst/>
          <a:cxnLst/>
          <a:rect l="0" t="0" r="0" b="0"/>
          <a:pathLst>
            <a:path>
              <a:moveTo>
                <a:pt x="0" y="19775"/>
              </a:moveTo>
              <a:lnTo>
                <a:pt x="853708" y="19775"/>
              </a:lnTo>
            </a:path>
          </a:pathLst>
        </a:custGeom>
        <a:noFill/>
        <a:ln w="1587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 rot="10800000">
        <a:off x="2745301" y="3088188"/>
        <a:ext cx="42685" cy="42685"/>
      </dsp:txXfrm>
    </dsp:sp>
    <dsp:sp modelId="{44F220BB-0B60-4456-B45D-E7998D2CAA0F}">
      <dsp:nvSpPr>
        <dsp:cNvPr id="0" name=""/>
        <dsp:cNvSpPr/>
      </dsp:nvSpPr>
      <dsp:spPr>
        <a:xfrm>
          <a:off x="0" y="1781592"/>
          <a:ext cx="2397404" cy="1930292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40891"/>
                <a:satOff val="-643"/>
                <a:lumOff val="15914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40891"/>
                <a:satOff val="-643"/>
                <a:lumOff val="15914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40891"/>
                <a:satOff val="-643"/>
                <a:lumOff val="15914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40891"/>
                <a:satOff val="-643"/>
                <a:lumOff val="15914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>
              <a:solidFill>
                <a:schemeClr val="tx1">
                  <a:lumMod val="95000"/>
                </a:schemeClr>
              </a:solidFill>
            </a:rPr>
            <a:t>أد الاستجابة المناسبة</a:t>
          </a:r>
          <a:endParaRPr lang="ar-SA" sz="2800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351092" y="2064277"/>
        <a:ext cx="1695220" cy="13649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0C5B71-9E17-44B5-8383-250C193612ED}">
      <dsp:nvSpPr>
        <dsp:cNvPr id="0" name=""/>
        <dsp:cNvSpPr/>
      </dsp:nvSpPr>
      <dsp:spPr>
        <a:xfrm>
          <a:off x="3331892" y="-63556"/>
          <a:ext cx="1891194" cy="139981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عوائق ذهنية.</a:t>
          </a:r>
          <a:endParaRPr lang="ar-SA" sz="2400" kern="1200" dirty="0"/>
        </a:p>
      </dsp:txBody>
      <dsp:txXfrm>
        <a:off x="3400225" y="4777"/>
        <a:ext cx="1754528" cy="1263147"/>
      </dsp:txXfrm>
    </dsp:sp>
    <dsp:sp modelId="{46566765-94CE-41ED-928E-81A7BA1FE434}">
      <dsp:nvSpPr>
        <dsp:cNvPr id="0" name=""/>
        <dsp:cNvSpPr/>
      </dsp:nvSpPr>
      <dsp:spPr>
        <a:xfrm>
          <a:off x="2233738" y="780172"/>
          <a:ext cx="4917184" cy="4917184"/>
        </a:xfrm>
        <a:custGeom>
          <a:avLst/>
          <a:gdLst/>
          <a:ahLst/>
          <a:cxnLst/>
          <a:rect l="0" t="0" r="0" b="0"/>
          <a:pathLst>
            <a:path>
              <a:moveTo>
                <a:pt x="3001697" y="60736"/>
              </a:moveTo>
              <a:arcTo wR="2458592" hR="2458592" stAng="16965717" swAng="1754182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82E30-6080-43D9-BC4C-76C6F04CCE8A}">
      <dsp:nvSpPr>
        <dsp:cNvPr id="0" name=""/>
        <dsp:cNvSpPr/>
      </dsp:nvSpPr>
      <dsp:spPr>
        <a:xfrm>
          <a:off x="5675916" y="1420117"/>
          <a:ext cx="2191270" cy="158185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الانطباع والحكم السابق.</a:t>
          </a:r>
          <a:endParaRPr lang="ar-SA" sz="2400" kern="1200" dirty="0"/>
        </a:p>
      </dsp:txBody>
      <dsp:txXfrm>
        <a:off x="5753136" y="1497337"/>
        <a:ext cx="2036830" cy="1427417"/>
      </dsp:txXfrm>
    </dsp:sp>
    <dsp:sp modelId="{A864521C-C761-420E-8755-83286273C14A}">
      <dsp:nvSpPr>
        <dsp:cNvPr id="0" name=""/>
        <dsp:cNvSpPr/>
      </dsp:nvSpPr>
      <dsp:spPr>
        <a:xfrm>
          <a:off x="1999892" y="332915"/>
          <a:ext cx="4917184" cy="4917184"/>
        </a:xfrm>
        <a:custGeom>
          <a:avLst/>
          <a:gdLst/>
          <a:ahLst/>
          <a:cxnLst/>
          <a:rect l="0" t="0" r="0" b="0"/>
          <a:pathLst>
            <a:path>
              <a:moveTo>
                <a:pt x="4907017" y="2681943"/>
              </a:moveTo>
              <a:arcTo wR="2458592" hR="2458592" stAng="312734" swAng="1793852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64308-62CB-4D9B-81EE-476DC07D6A2C}">
      <dsp:nvSpPr>
        <dsp:cNvPr id="0" name=""/>
        <dsp:cNvSpPr/>
      </dsp:nvSpPr>
      <dsp:spPr>
        <a:xfrm>
          <a:off x="4686180" y="4216114"/>
          <a:ext cx="2149815" cy="16506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الحالات النفسية.</a:t>
          </a:r>
        </a:p>
      </dsp:txBody>
      <dsp:txXfrm>
        <a:off x="4766757" y="4296691"/>
        <a:ext cx="1988661" cy="1489481"/>
      </dsp:txXfrm>
    </dsp:sp>
    <dsp:sp modelId="{C5B7B999-86C7-4C61-947C-2B484E05DB55}">
      <dsp:nvSpPr>
        <dsp:cNvPr id="0" name=""/>
        <dsp:cNvSpPr/>
      </dsp:nvSpPr>
      <dsp:spPr>
        <a:xfrm>
          <a:off x="1891294" y="615148"/>
          <a:ext cx="4917184" cy="4917184"/>
        </a:xfrm>
        <a:custGeom>
          <a:avLst/>
          <a:gdLst/>
          <a:ahLst/>
          <a:cxnLst/>
          <a:rect l="0" t="0" r="0" b="0"/>
          <a:pathLst>
            <a:path>
              <a:moveTo>
                <a:pt x="2785663" y="4895331"/>
              </a:moveTo>
              <a:arcTo wR="2458592" hR="2458592" stAng="4941310" swAng="128336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B386E5-0786-4F76-9390-E91F17BE8193}">
      <dsp:nvSpPr>
        <dsp:cNvPr id="0" name=""/>
        <dsp:cNvSpPr/>
      </dsp:nvSpPr>
      <dsp:spPr>
        <a:xfrm>
          <a:off x="1865504" y="4426793"/>
          <a:ext cx="1891194" cy="122927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 المشوشات البيئية.</a:t>
          </a:r>
        </a:p>
      </dsp:txBody>
      <dsp:txXfrm>
        <a:off x="1925512" y="4486801"/>
        <a:ext cx="1771178" cy="1109260"/>
      </dsp:txXfrm>
    </dsp:sp>
    <dsp:sp modelId="{6C9A9015-A27C-44AF-87AF-0BF2AE08BEB3}">
      <dsp:nvSpPr>
        <dsp:cNvPr id="0" name=""/>
        <dsp:cNvSpPr/>
      </dsp:nvSpPr>
      <dsp:spPr>
        <a:xfrm>
          <a:off x="1572615" y="308148"/>
          <a:ext cx="4917184" cy="4917184"/>
        </a:xfrm>
        <a:custGeom>
          <a:avLst/>
          <a:gdLst/>
          <a:ahLst/>
          <a:cxnLst/>
          <a:rect l="0" t="0" r="0" b="0"/>
          <a:pathLst>
            <a:path>
              <a:moveTo>
                <a:pt x="635195" y="4107803"/>
              </a:moveTo>
              <a:arcTo wR="2458592" hR="2458592" stAng="8272292" swAng="2040167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65D558-92A5-4387-8027-D1735FB615B4}">
      <dsp:nvSpPr>
        <dsp:cNvPr id="0" name=""/>
        <dsp:cNvSpPr/>
      </dsp:nvSpPr>
      <dsp:spPr>
        <a:xfrm>
          <a:off x="656732" y="1552467"/>
          <a:ext cx="2078271" cy="15472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سماع ما نريد فقط.</a:t>
          </a:r>
        </a:p>
      </dsp:txBody>
      <dsp:txXfrm>
        <a:off x="732263" y="1627998"/>
        <a:ext cx="1927209" cy="1396203"/>
      </dsp:txXfrm>
    </dsp:sp>
    <dsp:sp modelId="{DD289E0E-ED13-4BAD-B435-2C1DDC8FCA30}">
      <dsp:nvSpPr>
        <dsp:cNvPr id="0" name=""/>
        <dsp:cNvSpPr/>
      </dsp:nvSpPr>
      <dsp:spPr>
        <a:xfrm>
          <a:off x="1405520" y="761761"/>
          <a:ext cx="4917184" cy="4917184"/>
        </a:xfrm>
        <a:custGeom>
          <a:avLst/>
          <a:gdLst/>
          <a:ahLst/>
          <a:cxnLst/>
          <a:rect l="0" t="0" r="0" b="0"/>
          <a:pathLst>
            <a:path>
              <a:moveTo>
                <a:pt x="662262" y="779939"/>
              </a:moveTo>
              <a:arcTo wR="2458592" hR="2458592" stAng="13383629" swAng="204570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9AB77F-1DC9-49E3-BAA0-E277C54CA951}">
      <dsp:nvSpPr>
        <dsp:cNvPr id="0" name=""/>
        <dsp:cNvSpPr/>
      </dsp:nvSpPr>
      <dsp:spPr>
        <a:xfrm>
          <a:off x="1404620" y="165099"/>
          <a:ext cx="3276600" cy="113792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141CC9-E6F1-4888-8A41-5996AA265D19}">
      <dsp:nvSpPr>
        <dsp:cNvPr id="0" name=""/>
        <dsp:cNvSpPr/>
      </dsp:nvSpPr>
      <dsp:spPr>
        <a:xfrm>
          <a:off x="2880321" y="2952329"/>
          <a:ext cx="635000" cy="40640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368B86-0E43-4050-933B-2E6064A4CB7A}">
      <dsp:nvSpPr>
        <dsp:cNvPr id="0" name=""/>
        <dsp:cNvSpPr/>
      </dsp:nvSpPr>
      <dsp:spPr>
        <a:xfrm>
          <a:off x="1524000" y="3276600"/>
          <a:ext cx="3048000" cy="76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u="none" kern="1200" dirty="0" smtClean="0">
              <a:solidFill>
                <a:srgbClr val="FFFF00"/>
              </a:solidFill>
            </a:rPr>
            <a:t>عناصر القراءة</a:t>
          </a:r>
          <a:endParaRPr lang="ar-SA" sz="2800" u="none" kern="1200" dirty="0">
            <a:solidFill>
              <a:srgbClr val="FFFF00"/>
            </a:solidFill>
          </a:endParaRPr>
        </a:p>
      </dsp:txBody>
      <dsp:txXfrm>
        <a:off x="1524000" y="3276600"/>
        <a:ext cx="3048000" cy="762000"/>
      </dsp:txXfrm>
    </dsp:sp>
    <dsp:sp modelId="{FA55A4B8-68E5-45D9-83E9-79CA5AFE1F8E}">
      <dsp:nvSpPr>
        <dsp:cNvPr id="0" name=""/>
        <dsp:cNvSpPr/>
      </dsp:nvSpPr>
      <dsp:spPr>
        <a:xfrm>
          <a:off x="2448267" y="1296149"/>
          <a:ext cx="1449289" cy="11612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</a:rPr>
            <a:t>الرمز المكتوب</a:t>
          </a:r>
          <a:endParaRPr lang="ar-SA" sz="2400" b="1" kern="1200" dirty="0">
            <a:solidFill>
              <a:schemeClr val="bg1"/>
            </a:solidFill>
          </a:endParaRPr>
        </a:p>
      </dsp:txBody>
      <dsp:txXfrm>
        <a:off x="2660510" y="1466212"/>
        <a:ext cx="1024803" cy="821139"/>
      </dsp:txXfrm>
    </dsp:sp>
    <dsp:sp modelId="{FBFE57E6-30D7-4D88-8AE7-A6CC8540A68D}">
      <dsp:nvSpPr>
        <dsp:cNvPr id="0" name=""/>
        <dsp:cNvSpPr/>
      </dsp:nvSpPr>
      <dsp:spPr>
        <a:xfrm>
          <a:off x="1728193" y="216023"/>
          <a:ext cx="1386630" cy="1143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</a:rPr>
            <a:t>اللفظ الذي يؤديه.</a:t>
          </a:r>
        </a:p>
      </dsp:txBody>
      <dsp:txXfrm>
        <a:off x="1931260" y="383411"/>
        <a:ext cx="980496" cy="808224"/>
      </dsp:txXfrm>
    </dsp:sp>
    <dsp:sp modelId="{6BFF10CF-ABA6-4A99-9784-346EDAB6F233}">
      <dsp:nvSpPr>
        <dsp:cNvPr id="0" name=""/>
        <dsp:cNvSpPr/>
      </dsp:nvSpPr>
      <dsp:spPr>
        <a:xfrm>
          <a:off x="3096344" y="0"/>
          <a:ext cx="1287006" cy="1143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1"/>
              </a:solidFill>
            </a:rPr>
            <a:t>المعنى الذهني.</a:t>
          </a:r>
          <a:endParaRPr lang="ar-SA" sz="2400" b="1" kern="1200" dirty="0">
            <a:solidFill>
              <a:schemeClr val="bg1"/>
            </a:solidFill>
          </a:endParaRPr>
        </a:p>
      </dsp:txBody>
      <dsp:txXfrm>
        <a:off x="3284822" y="167388"/>
        <a:ext cx="910050" cy="808224"/>
      </dsp:txXfrm>
    </dsp:sp>
    <dsp:sp modelId="{A8DDCB1C-F51F-417E-B0CD-599AC2C259E2}">
      <dsp:nvSpPr>
        <dsp:cNvPr id="0" name=""/>
        <dsp:cNvSpPr/>
      </dsp:nvSpPr>
      <dsp:spPr>
        <a:xfrm>
          <a:off x="1368145" y="144028"/>
          <a:ext cx="3556000" cy="28448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1216E2-8EE9-4274-A5A4-F39A7171A2C9}">
      <dsp:nvSpPr>
        <dsp:cNvPr id="0" name=""/>
        <dsp:cNvSpPr/>
      </dsp:nvSpPr>
      <dsp:spPr>
        <a:xfrm>
          <a:off x="0" y="60190"/>
          <a:ext cx="8784976" cy="1104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2"/>
              </a:solidFill>
            </a:rPr>
            <a:t>1-القراءة الاستكشافية</a:t>
          </a:r>
          <a:r>
            <a:rPr lang="ar-SA" sz="2800" b="0" kern="1200" dirty="0" smtClean="0">
              <a:solidFill>
                <a:schemeClr val="bg2"/>
              </a:solidFill>
            </a:rPr>
            <a:t>: </a:t>
          </a:r>
          <a:r>
            <a:rPr lang="ar-SA" sz="2800" b="0" kern="1200" dirty="0" smtClean="0">
              <a:solidFill>
                <a:schemeClr val="tx1"/>
              </a:solidFill>
            </a:rPr>
            <a:t>وهي</a:t>
          </a:r>
          <a:r>
            <a:rPr lang="ar-SA" sz="2800" b="0" kern="1200" dirty="0" smtClean="0">
              <a:solidFill>
                <a:schemeClr val="bg2"/>
              </a:solidFill>
            </a:rPr>
            <a:t> </a:t>
          </a:r>
          <a:r>
            <a:rPr lang="ar-SA" sz="2800" b="0" kern="1200" dirty="0" smtClean="0"/>
            <a:t>القراءة من أجل الحصول على المعلومة أو التحقق من شيء معين.</a:t>
          </a:r>
          <a:endParaRPr lang="ar-SA" sz="2800" b="0" kern="1200" dirty="0"/>
        </a:p>
      </dsp:txBody>
      <dsp:txXfrm>
        <a:off x="53916" y="114106"/>
        <a:ext cx="8677144" cy="996648"/>
      </dsp:txXfrm>
    </dsp:sp>
    <dsp:sp modelId="{D458EF9F-5B81-41E5-80D3-7DF64C8014D7}">
      <dsp:nvSpPr>
        <dsp:cNvPr id="0" name=""/>
        <dsp:cNvSpPr/>
      </dsp:nvSpPr>
      <dsp:spPr>
        <a:xfrm>
          <a:off x="0" y="1294836"/>
          <a:ext cx="8784976" cy="1104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/>
              </a:solidFill>
            </a:rPr>
            <a:t>2-القراءة التصفحية</a:t>
          </a:r>
          <a:r>
            <a:rPr lang="ar-SA" sz="2800" b="1" kern="1200" dirty="0" smtClean="0"/>
            <a:t>: </a:t>
          </a:r>
          <a:r>
            <a:rPr lang="ar-SA" sz="2800" b="0" kern="1200" dirty="0" smtClean="0"/>
            <a:t>ينصح فيها بقراءة المقدمة،الفهرس،فقرة أو اكثر من أهم الفصول،الخلاصة ان وجدت.</a:t>
          </a:r>
          <a:endParaRPr lang="ar-SA" sz="2800" kern="1200" dirty="0"/>
        </a:p>
      </dsp:txBody>
      <dsp:txXfrm>
        <a:off x="53916" y="1348752"/>
        <a:ext cx="8677144" cy="996648"/>
      </dsp:txXfrm>
    </dsp:sp>
    <dsp:sp modelId="{BF90AEC2-CC06-4199-802E-0A37DBD36095}">
      <dsp:nvSpPr>
        <dsp:cNvPr id="0" name=""/>
        <dsp:cNvSpPr/>
      </dsp:nvSpPr>
      <dsp:spPr>
        <a:xfrm>
          <a:off x="0" y="2569236"/>
          <a:ext cx="8784976" cy="1104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/>
              </a:solidFill>
            </a:rPr>
            <a:t>3-القراءة الدراسية</a:t>
          </a:r>
          <a:r>
            <a:rPr lang="ar-SA" sz="2800" kern="1200" dirty="0" smtClean="0">
              <a:solidFill>
                <a:schemeClr val="bg1"/>
              </a:solidFill>
            </a:rPr>
            <a:t>: </a:t>
          </a:r>
          <a:r>
            <a:rPr lang="ar-SA" sz="2800" b="0" kern="1200" dirty="0" smtClean="0"/>
            <a:t>القراءة من أجل الدراسة والفهم والتركيز</a:t>
          </a:r>
          <a:r>
            <a:rPr lang="ar-SA" sz="2800" b="0" kern="1200" dirty="0" smtClean="0"/>
            <a:t>.</a:t>
          </a:r>
        </a:p>
      </dsp:txBody>
      <dsp:txXfrm>
        <a:off x="53916" y="2623152"/>
        <a:ext cx="8677144" cy="996648"/>
      </dsp:txXfrm>
    </dsp:sp>
    <dsp:sp modelId="{B05815C0-51F6-4E7F-8A40-188F07051F83}">
      <dsp:nvSpPr>
        <dsp:cNvPr id="0" name=""/>
        <dsp:cNvSpPr/>
      </dsp:nvSpPr>
      <dsp:spPr>
        <a:xfrm>
          <a:off x="0" y="3843635"/>
          <a:ext cx="8784976" cy="1104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0" kern="1200" dirty="0" smtClean="0">
              <a:solidFill>
                <a:schemeClr val="bg1"/>
              </a:solidFill>
            </a:rPr>
            <a:t>4-</a:t>
          </a:r>
          <a:r>
            <a:rPr lang="ar-SA" sz="2800" b="1" kern="1200" dirty="0" smtClean="0">
              <a:solidFill>
                <a:schemeClr val="bg1"/>
              </a:solidFill>
            </a:rPr>
            <a:t>القراءة النقدية</a:t>
          </a:r>
          <a:r>
            <a:rPr lang="ar-SA" sz="2800" b="0" kern="1200" dirty="0" smtClean="0">
              <a:solidFill>
                <a:schemeClr val="bg1"/>
              </a:solidFill>
            </a:rPr>
            <a:t>: </a:t>
          </a:r>
          <a:r>
            <a:rPr lang="ar-SA" sz="2800" b="0" kern="1200" dirty="0" smtClean="0"/>
            <a:t>وهي قراءة واعية تحلل عمل الكاتب</a:t>
          </a:r>
          <a:endParaRPr lang="ar-SA" sz="2800" b="0" kern="1200" dirty="0"/>
        </a:p>
      </dsp:txBody>
      <dsp:txXfrm>
        <a:off x="53916" y="3897551"/>
        <a:ext cx="8677144" cy="9966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4E28E7-DD16-4570-9103-A8B2CDB5AFCC}">
      <dsp:nvSpPr>
        <dsp:cNvPr id="0" name=""/>
        <dsp:cNvSpPr/>
      </dsp:nvSpPr>
      <dsp:spPr>
        <a:xfrm>
          <a:off x="0" y="96760"/>
          <a:ext cx="2565285" cy="15391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1-تصفح(استطلع)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Survey</a:t>
          </a:r>
          <a:r>
            <a:rPr lang="ar-SA" sz="2400" kern="1200" dirty="0" smtClean="0"/>
            <a:t> </a:t>
          </a:r>
          <a:endParaRPr lang="ar-SA" sz="2400" kern="1200" dirty="0"/>
        </a:p>
      </dsp:txBody>
      <dsp:txXfrm>
        <a:off x="0" y="96760"/>
        <a:ext cx="2565285" cy="1539171"/>
      </dsp:txXfrm>
    </dsp:sp>
    <dsp:sp modelId="{A8D0525F-0F29-4CE4-8563-BCA49F8EC6FB}">
      <dsp:nvSpPr>
        <dsp:cNvPr id="0" name=""/>
        <dsp:cNvSpPr/>
      </dsp:nvSpPr>
      <dsp:spPr>
        <a:xfrm>
          <a:off x="2821813" y="96760"/>
          <a:ext cx="2565285" cy="15391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2-اسأل</a:t>
          </a:r>
          <a:endParaRPr lang="en-US" sz="2400" kern="1200" dirty="0" smtClean="0"/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Question</a:t>
          </a:r>
          <a:endParaRPr lang="ar-SA" sz="2400" kern="1200" dirty="0"/>
        </a:p>
      </dsp:txBody>
      <dsp:txXfrm>
        <a:off x="2821813" y="96760"/>
        <a:ext cx="2565285" cy="1539171"/>
      </dsp:txXfrm>
    </dsp:sp>
    <dsp:sp modelId="{1B378311-23D6-4838-BB89-D523305D1686}">
      <dsp:nvSpPr>
        <dsp:cNvPr id="0" name=""/>
        <dsp:cNvSpPr/>
      </dsp:nvSpPr>
      <dsp:spPr>
        <a:xfrm>
          <a:off x="5643627" y="96760"/>
          <a:ext cx="2565285" cy="15391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3-اقرأ</a:t>
          </a:r>
          <a:endParaRPr lang="en-US" sz="2600" kern="1200" dirty="0" smtClean="0"/>
        </a:p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Read</a:t>
          </a:r>
          <a:endParaRPr lang="ar-SA" sz="2400" kern="1200" dirty="0"/>
        </a:p>
      </dsp:txBody>
      <dsp:txXfrm>
        <a:off x="5643627" y="96760"/>
        <a:ext cx="2565285" cy="1539171"/>
      </dsp:txXfrm>
    </dsp:sp>
    <dsp:sp modelId="{12FBD793-9B0D-48C9-AAD5-C3C968991C73}">
      <dsp:nvSpPr>
        <dsp:cNvPr id="0" name=""/>
        <dsp:cNvSpPr/>
      </dsp:nvSpPr>
      <dsp:spPr>
        <a:xfrm>
          <a:off x="1410906" y="1892460"/>
          <a:ext cx="2565285" cy="15391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kern="1200" dirty="0" smtClean="0"/>
            <a:t>4-استذكر</a:t>
          </a:r>
          <a:endParaRPr lang="en-US" sz="2600" kern="1200" dirty="0" smtClean="0"/>
        </a:p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Recite</a:t>
          </a:r>
          <a:endParaRPr lang="ar-SA" sz="2400" kern="1200" dirty="0"/>
        </a:p>
      </dsp:txBody>
      <dsp:txXfrm>
        <a:off x="1410906" y="1892460"/>
        <a:ext cx="2565285" cy="1539171"/>
      </dsp:txXfrm>
    </dsp:sp>
    <dsp:sp modelId="{BD1EDE21-1351-4B67-9318-EC630E4DCE3B}">
      <dsp:nvSpPr>
        <dsp:cNvPr id="0" name=""/>
        <dsp:cNvSpPr/>
      </dsp:nvSpPr>
      <dsp:spPr>
        <a:xfrm>
          <a:off x="4232720" y="1892460"/>
          <a:ext cx="2565285" cy="15391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5-راجع</a:t>
          </a:r>
          <a:endParaRPr lang="en-US" sz="2400" kern="1200" dirty="0" smtClean="0"/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Review</a:t>
          </a:r>
          <a:endParaRPr lang="ar-SA" sz="2400" kern="1200" dirty="0"/>
        </a:p>
      </dsp:txBody>
      <dsp:txXfrm>
        <a:off x="4232720" y="1892460"/>
        <a:ext cx="2565285" cy="153917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58EF9F-5B81-41E5-80D3-7DF64C8014D7}">
      <dsp:nvSpPr>
        <dsp:cNvPr id="0" name=""/>
        <dsp:cNvSpPr/>
      </dsp:nvSpPr>
      <dsp:spPr>
        <a:xfrm>
          <a:off x="0" y="0"/>
          <a:ext cx="8424936" cy="1787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/>
              </a:solidFill>
            </a:rPr>
            <a:t>1-القراءة السريعة: </a:t>
          </a:r>
          <a:r>
            <a:rPr lang="ar-SA" sz="2800" b="1" kern="1200" dirty="0" smtClean="0"/>
            <a:t>تختلف من شخص لآخر...</a:t>
          </a:r>
        </a:p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FF00"/>
              </a:solidFill>
            </a:rPr>
            <a:t>كيف تحسن سرعتك في القراءة؟ </a:t>
          </a:r>
        </a:p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بإتباع عدة خطوات ناقشيها مع زميلاتك.</a:t>
          </a:r>
          <a:endParaRPr lang="ar-SA" sz="2800" kern="1200" dirty="0"/>
        </a:p>
      </dsp:txBody>
      <dsp:txXfrm>
        <a:off x="87243" y="87243"/>
        <a:ext cx="8250450" cy="1612689"/>
      </dsp:txXfrm>
    </dsp:sp>
    <dsp:sp modelId="{BF90AEC2-CC06-4199-802E-0A37DBD36095}">
      <dsp:nvSpPr>
        <dsp:cNvPr id="0" name=""/>
        <dsp:cNvSpPr/>
      </dsp:nvSpPr>
      <dsp:spPr>
        <a:xfrm>
          <a:off x="0" y="2356581"/>
          <a:ext cx="8424936" cy="1787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bg1"/>
              </a:solidFill>
            </a:rPr>
            <a:t>3-القراءة المتأنية</a:t>
          </a:r>
          <a:r>
            <a:rPr lang="ar-SA" sz="2800" kern="1200" dirty="0" smtClean="0">
              <a:solidFill>
                <a:schemeClr val="bg1"/>
              </a:solidFill>
            </a:rPr>
            <a:t>: </a:t>
          </a:r>
          <a:r>
            <a:rPr lang="ar-SA" sz="2800" b="1" kern="1200" dirty="0" smtClean="0"/>
            <a:t>قراءة واعية فاحصة...</a:t>
          </a:r>
          <a:endParaRPr lang="ar-SA" sz="2800" b="1" kern="1200" dirty="0"/>
        </a:p>
      </dsp:txBody>
      <dsp:txXfrm>
        <a:off x="87243" y="2443824"/>
        <a:ext cx="8250450" cy="16126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58C555-678B-4D61-BC46-51637417F116}">
      <dsp:nvSpPr>
        <dsp:cNvPr id="0" name=""/>
        <dsp:cNvSpPr/>
      </dsp:nvSpPr>
      <dsp:spPr>
        <a:xfrm>
          <a:off x="0" y="0"/>
          <a:ext cx="4525962" cy="452596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0BD25F-1582-4791-BBED-4912559A3FA6}">
      <dsp:nvSpPr>
        <dsp:cNvPr id="0" name=""/>
        <dsp:cNvSpPr/>
      </dsp:nvSpPr>
      <dsp:spPr>
        <a:xfrm>
          <a:off x="2262981" y="0"/>
          <a:ext cx="5966619" cy="45259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0" kern="1200" dirty="0" smtClean="0"/>
            <a:t>لغة المادة المقروءة</a:t>
          </a:r>
          <a:endParaRPr lang="ar-SA" sz="3200" b="0" kern="1200" dirty="0"/>
        </a:p>
      </dsp:txBody>
      <dsp:txXfrm>
        <a:off x="2262981" y="0"/>
        <a:ext cx="5966619" cy="724153"/>
      </dsp:txXfrm>
    </dsp:sp>
    <dsp:sp modelId="{2946A3A6-C52C-48B9-8EF0-EBCAB244E23F}">
      <dsp:nvSpPr>
        <dsp:cNvPr id="0" name=""/>
        <dsp:cNvSpPr/>
      </dsp:nvSpPr>
      <dsp:spPr>
        <a:xfrm>
          <a:off x="475226" y="724153"/>
          <a:ext cx="3575509" cy="357550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25B81F-2C2D-4931-B7BF-2E5A7B11FFCC}">
      <dsp:nvSpPr>
        <dsp:cNvPr id="0" name=""/>
        <dsp:cNvSpPr/>
      </dsp:nvSpPr>
      <dsp:spPr>
        <a:xfrm>
          <a:off x="2262981" y="724153"/>
          <a:ext cx="5966619" cy="357550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0" kern="1200" dirty="0" smtClean="0"/>
            <a:t>الغرض من القراءة</a:t>
          </a:r>
          <a:endParaRPr lang="ar-SA" sz="3200" b="0" kern="1200" dirty="0"/>
        </a:p>
      </dsp:txBody>
      <dsp:txXfrm>
        <a:off x="2262981" y="724153"/>
        <a:ext cx="5966619" cy="724153"/>
      </dsp:txXfrm>
    </dsp:sp>
    <dsp:sp modelId="{FB2D25FC-91EE-4FE6-A031-6B4F7272160B}">
      <dsp:nvSpPr>
        <dsp:cNvPr id="0" name=""/>
        <dsp:cNvSpPr/>
      </dsp:nvSpPr>
      <dsp:spPr>
        <a:xfrm>
          <a:off x="950452" y="1448307"/>
          <a:ext cx="2625057" cy="262505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3F9DDE-4985-4977-A56E-A4AB4A4779C8}">
      <dsp:nvSpPr>
        <dsp:cNvPr id="0" name=""/>
        <dsp:cNvSpPr/>
      </dsp:nvSpPr>
      <dsp:spPr>
        <a:xfrm>
          <a:off x="2262981" y="1448307"/>
          <a:ext cx="5966619" cy="262505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0" kern="1200" dirty="0" smtClean="0"/>
            <a:t>الحالة التعليمية والثقافية للقاريء</a:t>
          </a:r>
          <a:endParaRPr lang="ar-SA" sz="3200" b="0" kern="1200" dirty="0"/>
        </a:p>
      </dsp:txBody>
      <dsp:txXfrm>
        <a:off x="2262981" y="1448307"/>
        <a:ext cx="5966619" cy="724153"/>
      </dsp:txXfrm>
    </dsp:sp>
    <dsp:sp modelId="{4B993BC7-3C3D-43BF-AA1B-B2209AFAE7CA}">
      <dsp:nvSpPr>
        <dsp:cNvPr id="0" name=""/>
        <dsp:cNvSpPr/>
      </dsp:nvSpPr>
      <dsp:spPr>
        <a:xfrm>
          <a:off x="1425678" y="2172461"/>
          <a:ext cx="1674605" cy="167460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C1E72D-353F-4BCB-AA51-14EAC3D4F349}">
      <dsp:nvSpPr>
        <dsp:cNvPr id="0" name=""/>
        <dsp:cNvSpPr/>
      </dsp:nvSpPr>
      <dsp:spPr>
        <a:xfrm>
          <a:off x="2262981" y="2172461"/>
          <a:ext cx="5966619" cy="16746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0" kern="1200" dirty="0" smtClean="0"/>
            <a:t>الحالة النفسية</a:t>
          </a:r>
          <a:endParaRPr lang="ar-SA" sz="3200" b="0" kern="1200" dirty="0"/>
        </a:p>
      </dsp:txBody>
      <dsp:txXfrm>
        <a:off x="2262981" y="2172461"/>
        <a:ext cx="5966619" cy="724153"/>
      </dsp:txXfrm>
    </dsp:sp>
    <dsp:sp modelId="{C820176F-34F5-455E-9AE7-BD11BCF693E9}">
      <dsp:nvSpPr>
        <dsp:cNvPr id="0" name=""/>
        <dsp:cNvSpPr/>
      </dsp:nvSpPr>
      <dsp:spPr>
        <a:xfrm>
          <a:off x="1900904" y="2896615"/>
          <a:ext cx="724153" cy="72415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D314FB-84A3-4B0F-B6D6-4DE4D5BFA783}">
      <dsp:nvSpPr>
        <dsp:cNvPr id="0" name=""/>
        <dsp:cNvSpPr/>
      </dsp:nvSpPr>
      <dsp:spPr>
        <a:xfrm>
          <a:off x="2262981" y="2896615"/>
          <a:ext cx="5966619" cy="7241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0" kern="1200" dirty="0" smtClean="0"/>
            <a:t>أجواء (بيئة) القراءة المتاحة</a:t>
          </a:r>
          <a:endParaRPr lang="ar-SA" sz="3200" b="0" kern="1200" dirty="0"/>
        </a:p>
      </dsp:txBody>
      <dsp:txXfrm>
        <a:off x="2262981" y="2896615"/>
        <a:ext cx="5966619" cy="724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4A3472-5D03-435E-8E45-AC9D4C4B0755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F697646-2354-4065-AB0F-808C1F7CD4A6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1139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1E930E7-A324-4424-A1E8-342C9603BBFC}" type="datetimeFigureOut">
              <a:rPr lang="ar-SA" smtClean="0"/>
              <a:pPr/>
              <a:t>25/01/1438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1E415D0-352C-4BEE-AF86-F6FFE2E9CC34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1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17160" y="1916832"/>
            <a:ext cx="5105400" cy="1296144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rgbClr val="FFC000"/>
                </a:solidFill>
              </a:rPr>
              <a:t>الوحدة </a:t>
            </a:r>
            <a:r>
              <a:rPr lang="ar-SA" sz="4000" dirty="0" smtClean="0">
                <a:solidFill>
                  <a:srgbClr val="FFC000"/>
                </a:solidFill>
                <a:latin typeface="Aharoni" pitchFamily="2" charset="-79"/>
              </a:rPr>
              <a:t>الثانية</a:t>
            </a:r>
            <a:endParaRPr lang="ar-SA" dirty="0">
              <a:solidFill>
                <a:srgbClr val="FFC000"/>
              </a:solidFill>
              <a:latin typeface="Aharoni" pitchFamily="2" charset="-79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-180528" y="3356992"/>
            <a:ext cx="5114778" cy="2148216"/>
          </a:xfrm>
        </p:spPr>
        <p:txBody>
          <a:bodyPr>
            <a:normAutofit/>
          </a:bodyPr>
          <a:lstStyle/>
          <a:p>
            <a:pPr algn="ctr"/>
            <a:r>
              <a:rPr lang="ar-SA" sz="3200" dirty="0" smtClean="0"/>
              <a:t> </a:t>
            </a:r>
            <a:r>
              <a:rPr lang="ar-SA" sz="3200" b="1" dirty="0" smtClean="0">
                <a:solidFill>
                  <a:srgbClr val="002060"/>
                </a:solidFill>
              </a:rPr>
              <a:t>(مهارات الاستقبال)</a:t>
            </a:r>
          </a:p>
          <a:p>
            <a:pPr algn="ctr"/>
            <a:r>
              <a:rPr lang="ar-SA" sz="3200" b="1" dirty="0" smtClean="0">
                <a:solidFill>
                  <a:srgbClr val="002060"/>
                </a:solidFill>
              </a:rPr>
              <a:t>الانصات ، القراءة</a:t>
            </a:r>
            <a:endParaRPr lang="ar-SA" sz="3200" b="1" dirty="0">
              <a:solidFill>
                <a:srgbClr val="002060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16632"/>
            <a:ext cx="4968552" cy="1783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363272" cy="6349320"/>
          </a:xfrm>
        </p:spPr>
        <p:txBody>
          <a:bodyPr>
            <a:normAutofit/>
          </a:bodyPr>
          <a:lstStyle/>
          <a:p>
            <a:pPr algn="ctr"/>
            <a:endParaRPr lang="ar-SA" sz="4800" dirty="0"/>
          </a:p>
        </p:txBody>
      </p:sp>
      <p:sp>
        <p:nvSpPr>
          <p:cNvPr id="3" name="مخطط انسيابي: شريط مثقب 2"/>
          <p:cNvSpPr/>
          <p:nvPr/>
        </p:nvSpPr>
        <p:spPr>
          <a:xfrm>
            <a:off x="1547664" y="908720"/>
            <a:ext cx="6264696" cy="432048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>
                <a:solidFill>
                  <a:srgbClr val="FF0000"/>
                </a:solidFill>
              </a:rPr>
              <a:t>من خلال العرض السابق </a:t>
            </a:r>
            <a:br>
              <a:rPr lang="ar-SA" sz="3600" b="1" dirty="0">
                <a:solidFill>
                  <a:srgbClr val="FF0000"/>
                </a:solidFill>
              </a:rPr>
            </a:br>
            <a:r>
              <a:rPr lang="ar-SA" sz="3600" b="1" dirty="0">
                <a:solidFill>
                  <a:srgbClr val="FF0000"/>
                </a:solidFill>
              </a:rPr>
              <a:t>هل تستطيعين استنتاج عوائق  عملية الانصات؟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77" y="4869159"/>
            <a:ext cx="1081087" cy="174804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753" y="188640"/>
            <a:ext cx="1081087" cy="1748041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889" y="4886711"/>
            <a:ext cx="1081087" cy="1748041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33" y="188640"/>
            <a:ext cx="1081087" cy="174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87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852936"/>
            <a:ext cx="7239000" cy="1308760"/>
          </a:xfrm>
        </p:spPr>
        <p:txBody>
          <a:bodyPr>
            <a:normAutofit/>
          </a:bodyPr>
          <a:lstStyle/>
          <a:p>
            <a:pPr algn="r"/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7239000" cy="4826936"/>
          </a:xfrm>
        </p:spPr>
        <p:txBody>
          <a:bodyPr/>
          <a:lstStyle/>
          <a:p>
            <a:pPr marL="0" indent="0">
              <a:buNone/>
            </a:pP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703070387"/>
              </p:ext>
            </p:extLst>
          </p:nvPr>
        </p:nvGraphicFramePr>
        <p:xfrm>
          <a:off x="395536" y="836712"/>
          <a:ext cx="856895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صورة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780928"/>
            <a:ext cx="2516868" cy="1786508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1763688" y="260648"/>
            <a:ext cx="56886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>
                <a:solidFill>
                  <a:srgbClr val="FFC000"/>
                </a:solidFill>
              </a:rPr>
              <a:t>عوائق الانصات</a:t>
            </a:r>
          </a:p>
        </p:txBody>
      </p:sp>
    </p:spTree>
    <p:extLst>
      <p:ext uri="{BB962C8B-B14F-4D97-AF65-F5344CB8AC3E}">
        <p14:creationId xmlns:p14="http://schemas.microsoft.com/office/powerpoint/2010/main" val="3381018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0C5B71-9E17-44B5-8383-250C193612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240C5B71-9E17-44B5-8383-250C193612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566765-94CE-41ED-928E-81A7BA1FE4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46566765-94CE-41ED-928E-81A7BA1FE4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9482E30-6080-43D9-BC4C-76C6F04CCE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09482E30-6080-43D9-BC4C-76C6F04CCE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64521C-C761-420E-8755-83286273C1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A864521C-C761-420E-8755-83286273C1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064308-62CB-4D9B-81EE-476DC07D6A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C1064308-62CB-4D9B-81EE-476DC07D6A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B7B999-86C7-4C61-947C-2B484E05DB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C5B7B999-86C7-4C61-947C-2B484E05DB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B386E5-0786-4F76-9390-E91F17BE81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5BB386E5-0786-4F76-9390-E91F17BE81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9A9015-A27C-44AF-87AF-0BF2AE08BE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6C9A9015-A27C-44AF-87AF-0BF2AE08BE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65D558-92A5-4387-8027-D1735FB615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7065D558-92A5-4387-8027-D1735FB615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289E0E-ED13-4BAD-B435-2C1DDC8FCA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DD289E0E-ED13-4BAD-B435-2C1DDC8FCA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40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ثانياً: القراءة</a:t>
            </a:r>
            <a:endParaRPr lang="ar-SA" sz="4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ar-SA" dirty="0" smtClean="0">
              <a:solidFill>
                <a:srgbClr val="FF0000"/>
              </a:solidFill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699419604"/>
              </p:ext>
            </p:extLst>
          </p:nvPr>
        </p:nvGraphicFramePr>
        <p:xfrm>
          <a:off x="1475656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196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91264" cy="6309320"/>
          </a:xfrm>
        </p:spPr>
        <p:txBody>
          <a:bodyPr>
            <a:normAutofit fontScale="90000"/>
          </a:bodyPr>
          <a:lstStyle/>
          <a:p>
            <a:pPr marL="109728" algn="r">
              <a:defRPr/>
            </a:pPr>
            <a:r>
              <a:rPr lang="ar-SA" sz="4800" dirty="0" smtClean="0">
                <a:solidFill>
                  <a:srgbClr val="FFFF00"/>
                </a:solidFill>
              </a:rPr>
              <a:t>مراحل القراءة</a:t>
            </a:r>
            <a:r>
              <a:rPr lang="ar-SA" sz="3200" dirty="0" smtClean="0">
                <a:solidFill>
                  <a:srgbClr val="FFFF00"/>
                </a:solidFill>
              </a:rPr>
              <a:t>:</a:t>
            </a:r>
            <a:br>
              <a:rPr lang="ar-SA" sz="3200" dirty="0" smtClean="0">
                <a:solidFill>
                  <a:srgbClr val="FFFF00"/>
                </a:solidFill>
              </a:rPr>
            </a:br>
            <a:r>
              <a:rPr lang="ar-SA" sz="3200" dirty="0" smtClean="0">
                <a:solidFill>
                  <a:srgbClr val="FFFF00"/>
                </a:solidFill>
              </a:rPr>
              <a:t/>
            </a:r>
            <a:br>
              <a:rPr lang="ar-SA" sz="3200" dirty="0" smtClean="0">
                <a:solidFill>
                  <a:srgbClr val="FFFF00"/>
                </a:solidFill>
              </a:rPr>
            </a:br>
            <a:r>
              <a:rPr lang="ar-SA" sz="3200" dirty="0">
                <a:solidFill>
                  <a:schemeClr val="tx1"/>
                </a:solidFill>
              </a:rPr>
              <a:t>1- مرور العين على النص المكتوب</a:t>
            </a:r>
            <a:r>
              <a:rPr lang="en-US" sz="3200" dirty="0">
                <a:solidFill>
                  <a:schemeClr val="tx1"/>
                </a:solidFill>
              </a:rPr>
              <a:t>.</a:t>
            </a:r>
            <a:r>
              <a:rPr lang="ar-SA" sz="3200" dirty="0">
                <a:solidFill>
                  <a:schemeClr val="tx1"/>
                </a:solidFill>
              </a:rPr>
              <a:t/>
            </a:r>
            <a:br>
              <a:rPr lang="ar-SA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ar-SA" sz="3200" dirty="0">
                <a:solidFill>
                  <a:schemeClr val="tx1"/>
                </a:solidFill>
              </a:rPr>
              <a:t>2-تفسير الكتابة.</a:t>
            </a:r>
            <a:br>
              <a:rPr lang="ar-SA" sz="3200" dirty="0">
                <a:solidFill>
                  <a:schemeClr val="tx1"/>
                </a:solidFill>
              </a:rPr>
            </a:br>
            <a:r>
              <a:rPr lang="ar-SA" sz="3200" dirty="0">
                <a:solidFill>
                  <a:schemeClr val="tx1"/>
                </a:solidFill>
              </a:rPr>
              <a:t/>
            </a:r>
            <a:br>
              <a:rPr lang="ar-SA" sz="3200" dirty="0">
                <a:solidFill>
                  <a:schemeClr val="tx1"/>
                </a:solidFill>
              </a:rPr>
            </a:br>
            <a:r>
              <a:rPr lang="ar-SA" sz="3200" dirty="0">
                <a:solidFill>
                  <a:schemeClr val="tx1"/>
                </a:solidFill>
              </a:rPr>
              <a:t>3-استنتاج المعاني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ar-SA" sz="3200" dirty="0"/>
              <a:t/>
            </a:r>
            <a:br>
              <a:rPr lang="ar-SA" sz="3200" dirty="0"/>
            </a:br>
            <a:r>
              <a:rPr lang="en-US" sz="3200" dirty="0" smtClean="0">
                <a:solidFill>
                  <a:srgbClr val="FFFF00"/>
                </a:solidFill>
              </a:rPr>
              <a:t/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>
                <a:solidFill>
                  <a:srgbClr val="FFFF00"/>
                </a:solidFill>
              </a:rPr>
              <a:t/>
            </a:r>
            <a:br>
              <a:rPr lang="en-US" sz="3200" dirty="0">
                <a:solidFill>
                  <a:srgbClr val="FFFF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16832"/>
            <a:ext cx="2520280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252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291264" cy="4765144"/>
          </a:xfrm>
        </p:spPr>
        <p:txBody>
          <a:bodyPr>
            <a:normAutofit/>
          </a:bodyPr>
          <a:lstStyle/>
          <a:p>
            <a:pPr algn="r"/>
            <a:r>
              <a:rPr lang="ar-SA" dirty="0" smtClean="0">
                <a:solidFill>
                  <a:srgbClr val="FFFF00"/>
                </a:solidFill>
              </a:rPr>
              <a:t>سمات القراءة: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sz="2800" dirty="0" smtClean="0">
                <a:solidFill>
                  <a:schemeClr val="tx1"/>
                </a:solidFill>
              </a:rPr>
              <a:t>1-تتيح العناية بتحليل الرسالة.</a:t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/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>2-مجردة من مؤثرات الصوت.</a:t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/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>3-ثبات الرسالة.</a:t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/>
            </a:r>
            <a:br>
              <a:rPr lang="ar-SA" sz="2800" dirty="0" smtClean="0">
                <a:solidFill>
                  <a:schemeClr val="tx1"/>
                </a:solidFill>
              </a:rPr>
            </a:br>
            <a:r>
              <a:rPr lang="ar-SA" sz="2800" dirty="0" smtClean="0">
                <a:solidFill>
                  <a:schemeClr val="tx1"/>
                </a:solidFill>
              </a:rPr>
              <a:t>4-تحتاج لتعلم.</a:t>
            </a: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48880"/>
            <a:ext cx="302433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45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8435280" cy="102072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+mn-cs"/>
              </a:rPr>
              <a:t>أساليب القراءة</a:t>
            </a:r>
            <a:br>
              <a:rPr lang="ar-SA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+mn-cs"/>
              </a:rPr>
            </a:br>
            <a:r>
              <a:rPr lang="ar-SA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cs typeface="+mn-cs"/>
              </a:rPr>
              <a:t>أولاً: وفقاً للهدف</a:t>
            </a:r>
            <a:endParaRPr lang="ar-SA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cs typeface="+mn-cs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885192"/>
              </p:ext>
            </p:extLst>
          </p:nvPr>
        </p:nvGraphicFramePr>
        <p:xfrm>
          <a:off x="179512" y="1508448"/>
          <a:ext cx="878497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546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1216E2-8EE9-4274-A5A4-F39A7171A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1E1216E2-8EE9-4274-A5A4-F39A7171A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58EF9F-5B81-41E5-80D3-7DF64C80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D458EF9F-5B81-41E5-80D3-7DF64C8014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90AEC2-CC06-4199-802E-0A37DBD360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BF90AEC2-CC06-4199-802E-0A37DBD360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5815C0-51F6-4E7F-8A40-188F07051F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B05815C0-51F6-4E7F-8A40-188F07051F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3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إستراتيجية الخطوات الخمس (</a:t>
            </a:r>
            <a:r>
              <a:rPr lang="en-US" sz="3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SQ3R</a:t>
            </a:r>
            <a:r>
              <a:rPr lang="ar-SA" sz="32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 للقراءة الدراسية</a:t>
            </a:r>
            <a:endParaRPr lang="ar-SA" sz="32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6254553"/>
              </p:ext>
            </p:extLst>
          </p:nvPr>
        </p:nvGraphicFramePr>
        <p:xfrm>
          <a:off x="467544" y="1844824"/>
          <a:ext cx="8208912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182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4E28E7-DD16-4570-9103-A8B2CDB5A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564E28E7-DD16-4570-9103-A8B2CDB5AF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D0525F-0F29-4CE4-8563-BCA49F8EC6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A8D0525F-0F29-4CE4-8563-BCA49F8EC6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378311-23D6-4838-BB89-D523305D16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1B378311-23D6-4838-BB89-D523305D16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FBD793-9B0D-48C9-AAD5-C3C968991C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12FBD793-9B0D-48C9-AAD5-C3C968991C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1EDE21-1351-4B67-9318-EC630E4DCE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BD1EDE21-1351-4B67-9318-EC630E4DCE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859216" cy="1524784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</a:rPr>
              <a:t>ثانياً : وفقا لسرعة القراءة</a:t>
            </a:r>
            <a:r>
              <a:rPr lang="ar-SA" b="0" dirty="0" smtClean="0"/>
              <a:t/>
            </a:r>
            <a:br>
              <a:rPr lang="ar-SA" b="0" dirty="0" smtClean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graphicFrame>
        <p:nvGraphicFramePr>
          <p:cNvPr id="3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1221101"/>
              </p:ext>
            </p:extLst>
          </p:nvPr>
        </p:nvGraphicFramePr>
        <p:xfrm>
          <a:off x="323528" y="1268760"/>
          <a:ext cx="8424936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257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458EF9F-5B81-41E5-80D3-7DF64C80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D458EF9F-5B81-41E5-80D3-7DF64C8014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F90AEC2-CC06-4199-802E-0A37DBD360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BF90AEC2-CC06-4199-802E-0A37DBD360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</a:rPr>
              <a:t>ثانياً : وفقا </a:t>
            </a:r>
            <a:r>
              <a:rPr lang="ar-SA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</a:rPr>
              <a:t>لاستعمال الصوت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59532" y="2535412"/>
            <a:ext cx="8424936" cy="1787175"/>
            <a:chOff x="0" y="0"/>
            <a:chExt cx="8424936" cy="1787175"/>
          </a:xfrm>
        </p:grpSpPr>
        <p:sp>
          <p:nvSpPr>
            <p:cNvPr id="4" name="Rounded Rectangle 3"/>
            <p:cNvSpPr/>
            <p:nvPr/>
          </p:nvSpPr>
          <p:spPr>
            <a:xfrm>
              <a:off x="0" y="0"/>
              <a:ext cx="8424936" cy="178717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Rounded Rectangle 4"/>
            <p:cNvSpPr/>
            <p:nvPr/>
          </p:nvSpPr>
          <p:spPr>
            <a:xfrm>
              <a:off x="87243" y="87243"/>
              <a:ext cx="8250450" cy="16126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b="1" kern="1200" dirty="0" smtClean="0">
                  <a:solidFill>
                    <a:schemeClr val="bg1"/>
                  </a:solidFill>
                </a:rPr>
                <a:t>١- القراءة الصامتة</a:t>
              </a:r>
            </a:p>
            <a:p>
              <a:pPr lvl="0" algn="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b="1" dirty="0" smtClean="0">
                  <a:solidFill>
                    <a:schemeClr val="bg1"/>
                  </a:solidFill>
                </a:rPr>
                <a:t>٢-  القراءة الجهرية</a:t>
              </a:r>
              <a:endParaRPr lang="ar-SA" sz="2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61690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</a:rPr>
              <a:t>العوامل المؤثرة على القراءة</a:t>
            </a:r>
            <a:endParaRPr lang="ar-SA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28664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527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B58C555-678B-4D61-BC46-51637417F1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DB58C555-678B-4D61-BC46-51637417F1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0BD25F-1582-4791-BBED-4912559A3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graphicEl>
                                              <a:dgm id="{B10BD25F-1582-4791-BBED-4912559A3F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46A3A6-C52C-48B9-8EF0-EBCAB244E2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2946A3A6-C52C-48B9-8EF0-EBCAB244E2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25B81F-2C2D-4931-B7BF-2E5A7B11F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E225B81F-2C2D-4931-B7BF-2E5A7B11FF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2D25FC-91EE-4FE6-A031-6B4F727216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FB2D25FC-91EE-4FE6-A031-6B4F727216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3F9DDE-4985-4977-A56E-A4AB4A4779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CA3F9DDE-4985-4977-A56E-A4AB4A4779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993BC7-3C3D-43BF-AA1B-B2209AFAE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4B993BC7-3C3D-43BF-AA1B-B2209AFAE7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C1E72D-353F-4BCB-AA51-14EAC3D4F3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82C1E72D-353F-4BCB-AA51-14EAC3D4F3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20176F-34F5-455E-9AE7-BD11BCF693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C820176F-34F5-455E-9AE7-BD11BCF693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D314FB-84A3-4B0F-B6D6-4DE4D5BFA7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">
                                            <p:graphicEl>
                                              <a:dgm id="{C4D314FB-84A3-4B0F-B6D6-4DE4D5BFA7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239000" cy="588680"/>
          </a:xfrm>
        </p:spPr>
        <p:txBody>
          <a:bodyPr>
            <a:noAutofit/>
          </a:bodyPr>
          <a:lstStyle/>
          <a:p>
            <a:pPr algn="ctr"/>
            <a:r>
              <a:rPr lang="ar-SA" sz="5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المحتويات</a:t>
            </a:r>
            <a:endParaRPr lang="ar-SA" sz="54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b="1" dirty="0" smtClean="0"/>
              <a:t>مهارات الانصات</a:t>
            </a:r>
          </a:p>
          <a:p>
            <a:r>
              <a:rPr lang="ar-SA" sz="2800" b="1" dirty="0" smtClean="0"/>
              <a:t>مفهوم السماع والاستماع والإنصات</a:t>
            </a:r>
          </a:p>
          <a:p>
            <a:r>
              <a:rPr lang="ar-SA" sz="2800" b="1" dirty="0" smtClean="0"/>
              <a:t>عوائق الإنصات</a:t>
            </a:r>
          </a:p>
          <a:p>
            <a:r>
              <a:rPr lang="ar-SA" sz="2800" b="1" dirty="0" smtClean="0"/>
              <a:t>مهارات القراءة</a:t>
            </a:r>
          </a:p>
          <a:p>
            <a:r>
              <a:rPr lang="ar-SA" sz="2800" b="1" dirty="0" smtClean="0"/>
              <a:t>العوامل التي تؤثر بالقراءة</a:t>
            </a:r>
          </a:p>
          <a:p>
            <a:r>
              <a:rPr lang="ar-SA" sz="2800" b="1" dirty="0" smtClean="0"/>
              <a:t>أساليب القراءة</a:t>
            </a:r>
          </a:p>
          <a:p>
            <a:r>
              <a:rPr lang="ar-SA" sz="2800" b="1" dirty="0" smtClean="0"/>
              <a:t>توصيات للقراءة الإلكترونية</a:t>
            </a:r>
          </a:p>
          <a:p>
            <a:r>
              <a:rPr lang="ar-SA" sz="2800" b="1" dirty="0" smtClean="0"/>
              <a:t>مشتتات الانتباه في القراءة</a:t>
            </a:r>
            <a:endParaRPr lang="ar-SA" sz="28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653136"/>
            <a:ext cx="2047875" cy="192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5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مشتتات الانتباه في القراءة</a:t>
            </a:r>
            <a:endParaRPr lang="ar-SA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dirty="0">
                <a:solidFill>
                  <a:schemeClr val="tx1"/>
                </a:solidFill>
              </a:rPr>
              <a:t>1</a:t>
            </a:r>
            <a:r>
              <a:rPr lang="ar-SA" sz="2800" b="1" dirty="0" smtClean="0">
                <a:solidFill>
                  <a:schemeClr val="tx1"/>
                </a:solidFill>
              </a:rPr>
              <a:t>- مشتتات تتعلق بمحيط القراءة.</a:t>
            </a:r>
          </a:p>
          <a:p>
            <a:endParaRPr lang="ar-SA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ar-SA" sz="3200" b="1" dirty="0">
                <a:solidFill>
                  <a:schemeClr val="tx1"/>
                </a:solidFill>
              </a:rPr>
              <a:t>2</a:t>
            </a:r>
            <a:r>
              <a:rPr lang="ar-SA" sz="3200" b="1" dirty="0" smtClean="0">
                <a:solidFill>
                  <a:schemeClr val="tx1"/>
                </a:solidFill>
              </a:rPr>
              <a:t>- مشتتات شخصية.</a:t>
            </a:r>
            <a:endParaRPr lang="ar-SA" sz="3200" b="1" dirty="0">
              <a:solidFill>
                <a:schemeClr val="tx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429000"/>
            <a:ext cx="4824536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85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5400" dirty="0" smtClean="0">
                <a:solidFill>
                  <a:srgbClr val="C00000"/>
                </a:solidFill>
              </a:rPr>
              <a:t>القراء و المحتوى الإلكتروني</a:t>
            </a:r>
            <a:endParaRPr lang="en-US" sz="5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/>
              <a:t>مواقع الإنترنت</a:t>
            </a:r>
          </a:p>
          <a:p>
            <a:r>
              <a:rPr lang="ar-SA" sz="4400" dirty="0" smtClean="0"/>
              <a:t>الكتب الالكترونية</a:t>
            </a:r>
          </a:p>
          <a:p>
            <a:r>
              <a:rPr lang="ar-SA" sz="4400" dirty="0" smtClean="0"/>
              <a:t>مواقع التواصل الاجتماعي</a:t>
            </a:r>
          </a:p>
          <a:p>
            <a:r>
              <a:rPr lang="ar-SA" sz="4400" dirty="0" smtClean="0"/>
              <a:t>الرسائل النصية الهاتفية</a:t>
            </a:r>
          </a:p>
          <a:p>
            <a:r>
              <a:rPr lang="ar-SA" sz="4400" dirty="0" smtClean="0"/>
              <a:t>البريد الإلكتروني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5371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</a:rPr>
              <a:t>التعامل مع المحتوى الالكتروني له جانبان:</a:t>
            </a:r>
            <a:endParaRPr lang="ar-SA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3600" dirty="0" smtClean="0">
                <a:solidFill>
                  <a:srgbClr val="FF0000"/>
                </a:solidFill>
              </a:rPr>
              <a:t>جانب قيمي أخلاقي:</a:t>
            </a:r>
            <a:endParaRPr lang="ar-SA" sz="3600" dirty="0" smtClean="0">
              <a:solidFill>
                <a:srgbClr val="FF0000"/>
              </a:solidFill>
            </a:endParaRPr>
          </a:p>
          <a:p>
            <a:r>
              <a:rPr lang="ar-SA" sz="2800" dirty="0" smtClean="0">
                <a:solidFill>
                  <a:schemeClr val="tx1"/>
                </a:solidFill>
              </a:rPr>
              <a:t>التأكد من صحة المعلومات و سلامة النصوص.</a:t>
            </a:r>
            <a:endParaRPr lang="ar-SA" sz="2800" dirty="0" smtClean="0">
              <a:solidFill>
                <a:schemeClr val="tx1"/>
              </a:solidFill>
            </a:endParaRPr>
          </a:p>
          <a:p>
            <a:r>
              <a:rPr lang="ar-SA" sz="2800" dirty="0" smtClean="0">
                <a:solidFill>
                  <a:schemeClr val="tx1"/>
                </a:solidFill>
              </a:rPr>
              <a:t>قراءة الرسائل ذات الهدف و لا تنقل الغير مفيد منها.</a:t>
            </a:r>
            <a:endParaRPr lang="ar-SA" sz="2800" dirty="0" smtClean="0">
              <a:solidFill>
                <a:schemeClr val="tx1"/>
              </a:solidFill>
            </a:endParaRPr>
          </a:p>
          <a:p>
            <a:r>
              <a:rPr lang="ar-SA" sz="2800" dirty="0" smtClean="0">
                <a:solidFill>
                  <a:schemeClr val="tx1"/>
                </a:solidFill>
              </a:rPr>
              <a:t>لاتنقل المحتوى الذي يتعرض للآخرين.</a:t>
            </a:r>
            <a:endParaRPr lang="ar-SA" sz="2800" dirty="0" smtClean="0">
              <a:solidFill>
                <a:schemeClr val="tx1"/>
              </a:solidFill>
            </a:endParaRPr>
          </a:p>
          <a:p>
            <a:r>
              <a:rPr lang="ar-SA" sz="2800" dirty="0" smtClean="0">
                <a:solidFill>
                  <a:schemeClr val="tx1"/>
                </a:solidFill>
              </a:rPr>
              <a:t>لاتنقل الشائعات.</a:t>
            </a:r>
            <a:endParaRPr lang="ar-SA" sz="2800" dirty="0" smtClean="0">
              <a:solidFill>
                <a:schemeClr val="tx1"/>
              </a:solidFill>
            </a:endParaRPr>
          </a:p>
          <a:p>
            <a:r>
              <a:rPr lang="ar-SA" sz="2800" dirty="0" smtClean="0">
                <a:solidFill>
                  <a:schemeClr val="tx1"/>
                </a:solidFill>
              </a:rPr>
              <a:t>أي معلومة تمس أمن الوطن، احذر أن تكون من عوامل الهدم و تنقلها</a:t>
            </a:r>
            <a:endParaRPr lang="ar-SA" sz="2800" dirty="0" smtClean="0">
              <a:solidFill>
                <a:schemeClr val="tx1"/>
              </a:solidFill>
            </a:endParaRPr>
          </a:p>
          <a:p>
            <a:r>
              <a:rPr lang="ar-SA" sz="2800" dirty="0" smtClean="0">
                <a:solidFill>
                  <a:schemeClr val="tx1"/>
                </a:solidFill>
              </a:rPr>
              <a:t>ماتنقله و تختاره يعبر عن شخصيتك.</a:t>
            </a:r>
          </a:p>
          <a:p>
            <a:pPr marL="0" indent="0">
              <a:buNone/>
            </a:pPr>
            <a:r>
              <a:rPr lang="ar-SA" sz="3600" dirty="0" smtClean="0">
                <a:solidFill>
                  <a:srgbClr val="FF0000"/>
                </a:solidFill>
              </a:rPr>
              <a:t>جانب فني </a:t>
            </a:r>
          </a:p>
          <a:p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</a:rPr>
              <a:t>توصيات للقراءة الالكترونية الفعالة:</a:t>
            </a:r>
            <a:endParaRPr lang="ar-SA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solidFill>
                  <a:schemeClr val="tx1"/>
                </a:solidFill>
              </a:rPr>
              <a:t>استخدام طريقة عرض مناسبة.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استخدام خط مناسب.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استخدام القراءة التصفحية.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في البريد الالكتروني افرز البريد مستخدماً عنوان الرسالة ، والكاتب .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تعلم مصطلحات الانترنت واختصاراته.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استخدام شاشة مناسبة.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ابعاد النظر عن الشاشة كل 15دقيقة.</a:t>
            </a: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2875"/>
            <a:ext cx="2085975" cy="191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68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420" y="1196752"/>
            <a:ext cx="7571184" cy="4306887"/>
          </a:xfrm>
        </p:spPr>
        <p:txBody>
          <a:bodyPr/>
          <a:lstStyle/>
          <a:p>
            <a:pPr algn="ctr">
              <a:defRPr/>
            </a:pPr>
            <a:r>
              <a:rPr lang="ar-SA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تتقدم ثلاث طالبات لقراءة مقطع لزميلاتهن ثم تحدد الطالبات الألقاء الأفضل لايصال الفكرة من خلال توظيف الصوت.</a:t>
            </a:r>
            <a:r>
              <a:rPr lang="ar-SA" dirty="0" smtClean="0">
                <a:solidFill>
                  <a:srgbClr val="002060"/>
                </a:solidFill>
              </a:rPr>
              <a:t/>
            </a:r>
            <a:br>
              <a:rPr lang="ar-SA" dirty="0" smtClean="0">
                <a:solidFill>
                  <a:srgbClr val="002060"/>
                </a:solidFill>
              </a:rPr>
            </a:br>
            <a:endParaRPr lang="ar-SA" dirty="0">
              <a:solidFill>
                <a:srgbClr val="002060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88640"/>
            <a:ext cx="324036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82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685024"/>
          </a:xfrm>
        </p:spPr>
        <p:txBody>
          <a:bodyPr>
            <a:normAutofit/>
          </a:bodyPr>
          <a:lstStyle/>
          <a:p>
            <a:pPr algn="ctr"/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20688"/>
            <a:ext cx="7560840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84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2195736" y="260648"/>
            <a:ext cx="4176464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960" y="116632"/>
            <a:ext cx="8610200" cy="2304256"/>
          </a:xfrm>
        </p:spPr>
        <p:txBody>
          <a:bodyPr>
            <a:normAutofit fontScale="90000"/>
          </a:bodyPr>
          <a:lstStyle/>
          <a:p>
            <a:pPr algn="r"/>
            <a:r>
              <a:rPr lang="ar-SA" sz="4000" dirty="0">
                <a:solidFill>
                  <a:srgbClr val="FFFF00"/>
                </a:solidFill>
              </a:rPr>
              <a:t> </a:t>
            </a:r>
            <a:r>
              <a:rPr lang="ar-SA" sz="4000" dirty="0" smtClean="0">
                <a:solidFill>
                  <a:srgbClr val="FFFF00"/>
                </a:solidFill>
              </a:rPr>
              <a:t>                      أولاً: مهارات الانصات </a:t>
            </a:r>
            <a:br>
              <a:rPr lang="ar-SA" sz="4000" dirty="0" smtClean="0">
                <a:solidFill>
                  <a:srgbClr val="FFFF00"/>
                </a:solidFill>
              </a:rPr>
            </a:br>
            <a:r>
              <a:rPr lang="ar-SA" dirty="0"/>
              <a:t/>
            </a:r>
            <a:br>
              <a:rPr lang="ar-SA" dirty="0"/>
            </a:br>
            <a:r>
              <a:rPr lang="ar-SA" u="sng" dirty="0" smtClean="0">
                <a:solidFill>
                  <a:srgbClr val="FF0000"/>
                </a:solidFill>
              </a:rPr>
              <a:t>أهمية الانصات: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67544" y="2060848"/>
            <a:ext cx="8208912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r" rtl="1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r" rtl="1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r" rtl="1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r" rtl="1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r" rtl="1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r" rtl="1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r" rtl="1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r" rtl="1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انه من أهم مقومات التعلم.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يعد أمراً اساسياً في معظم الوظائف.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تقول الدراسات ان الانسان يمضي نصف وقته الاتصالي منصتاً.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يساعد الانصات الجيد على تكوين البيئة الاسرية الآمنة.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يعتمد الانسان عليه في بداية حياته.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الانصات الجيد يساعد في بناء العلاقات بالآخرين.</a:t>
            </a:r>
          </a:p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97" y="116632"/>
            <a:ext cx="1595184" cy="129614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7424"/>
            <a:ext cx="1590675" cy="115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19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429000"/>
            <a:ext cx="8424936" cy="3096344"/>
          </a:xfrm>
        </p:spPr>
        <p:txBody>
          <a:bodyPr>
            <a:normAutofit/>
          </a:bodyPr>
          <a:lstStyle/>
          <a:p>
            <a:pPr algn="ctr"/>
            <a:r>
              <a:rPr lang="ar-SA" sz="4000" dirty="0" smtClean="0">
                <a:solidFill>
                  <a:schemeClr val="bg1"/>
                </a:solidFill>
              </a:rPr>
              <a:t>(</a:t>
            </a:r>
            <a:r>
              <a:rPr lang="ar-SA" sz="4000" dirty="0">
                <a:solidFill>
                  <a:schemeClr val="bg1"/>
                </a:solidFill>
              </a:rPr>
              <a:t>السماع, </a:t>
            </a:r>
            <a:r>
              <a:rPr lang="ar-SA" sz="4000" dirty="0" smtClean="0">
                <a:solidFill>
                  <a:schemeClr val="bg1"/>
                </a:solidFill>
              </a:rPr>
              <a:t>الاستماع والإنصات)</a:t>
            </a:r>
            <a:br>
              <a:rPr lang="ar-SA" sz="4000" dirty="0" smtClean="0">
                <a:solidFill>
                  <a:schemeClr val="bg1"/>
                </a:solidFill>
              </a:rPr>
            </a:br>
            <a:r>
              <a:rPr lang="ar-SA" sz="4000" dirty="0">
                <a:solidFill>
                  <a:schemeClr val="bg1"/>
                </a:solidFill>
              </a:rPr>
              <a:t/>
            </a:r>
            <a:br>
              <a:rPr lang="ar-SA" sz="4000" dirty="0">
                <a:solidFill>
                  <a:schemeClr val="bg1"/>
                </a:solidFill>
              </a:rPr>
            </a:br>
            <a:r>
              <a:rPr lang="ar-SA" dirty="0">
                <a:solidFill>
                  <a:srgbClr val="FF0000"/>
                </a:solidFill>
              </a:rPr>
              <a:t>برأيك هل هناك فرق بينها أم هي مجرد مرادفات لبعضها ؟ </a:t>
            </a:r>
            <a:r>
              <a:rPr lang="ar-SA" u="sng" dirty="0">
                <a:solidFill>
                  <a:srgbClr val="00B0F0"/>
                </a:solidFill>
              </a:rPr>
              <a:t>ناقشي مع زميلاتك</a:t>
            </a:r>
            <a:r>
              <a:rPr lang="ar-SA" dirty="0">
                <a:solidFill>
                  <a:srgbClr val="00B0F0"/>
                </a:solidFill>
              </a:rPr>
              <a:t/>
            </a:r>
            <a:br>
              <a:rPr lang="ar-SA" dirty="0">
                <a:solidFill>
                  <a:srgbClr val="00B0F0"/>
                </a:solidFill>
              </a:rPr>
            </a:br>
            <a:endParaRPr lang="ar-SA" dirty="0">
              <a:solidFill>
                <a:srgbClr val="00B0F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688"/>
            <a:ext cx="4968552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1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t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424936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467544" y="476672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600" b="1" dirty="0" err="1">
                <a:solidFill>
                  <a:srgbClr val="FF0000"/>
                </a:solidFill>
              </a:rPr>
              <a:t>ماهو</a:t>
            </a:r>
            <a:r>
              <a:rPr lang="ar-SA" sz="3600" b="1" dirty="0">
                <a:solidFill>
                  <a:srgbClr val="FF0000"/>
                </a:solidFill>
              </a:rPr>
              <a:t> الفرق بين السماع </a:t>
            </a:r>
            <a:r>
              <a:rPr lang="ar-SA" sz="3600" b="1" dirty="0" err="1">
                <a:solidFill>
                  <a:srgbClr val="FF0000"/>
                </a:solidFill>
              </a:rPr>
              <a:t>والأستماع</a:t>
            </a:r>
            <a:r>
              <a:rPr lang="ar-SA" sz="3600" b="1" dirty="0">
                <a:solidFill>
                  <a:srgbClr val="FF0000"/>
                </a:solidFill>
              </a:rPr>
              <a:t> </a:t>
            </a:r>
            <a:r>
              <a:rPr lang="ar-SA" sz="3600" b="1" dirty="0" err="1">
                <a:solidFill>
                  <a:srgbClr val="FF0000"/>
                </a:solidFill>
              </a:rPr>
              <a:t>والأنصات</a:t>
            </a:r>
            <a:r>
              <a:rPr lang="ar-SA" sz="3600" b="1" dirty="0">
                <a:solidFill>
                  <a:srgbClr val="FF0000"/>
                </a:solidFill>
              </a:rPr>
              <a:t>؟</a:t>
            </a:r>
            <a:br>
              <a:rPr lang="ar-SA" sz="3600" b="1" dirty="0">
                <a:solidFill>
                  <a:srgbClr val="FF0000"/>
                </a:solidFill>
              </a:rPr>
            </a:br>
            <a:r>
              <a:rPr lang="ar-SA" dirty="0">
                <a:solidFill>
                  <a:srgbClr val="FF0000"/>
                </a:solidFill>
              </a:rPr>
              <a:t/>
            </a:r>
            <a:br>
              <a:rPr lang="ar-SA" dirty="0">
                <a:solidFill>
                  <a:srgbClr val="FF0000"/>
                </a:solidFill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6053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611560" y="267544"/>
            <a:ext cx="7848872" cy="43855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الإنصات </a:t>
            </a:r>
            <a:r>
              <a:rPr lang="ar-SA" sz="3600" b="1" dirty="0" smtClean="0">
                <a:solidFill>
                  <a:srgbClr val="FF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</a:p>
          <a:p>
            <a:pPr algn="ctr"/>
            <a:endParaRPr lang="ar-SA" sz="3600" b="1" dirty="0">
              <a:solidFill>
                <a:srgbClr val="FF0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ctr"/>
            <a:r>
              <a:rPr lang="ar-SA" sz="3600" dirty="0"/>
              <a:t>الإستماع للرسائل اللفظية و التنبه إلى التعبيرات الغوية و الحركات الجسدية مع إدراك المعاني، و الخلوص إلى مراد المتحدث و الاستجابة الملائمة لرسالته</a:t>
            </a:r>
            <a:endParaRPr lang="en-US" sz="36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604" y="4941168"/>
            <a:ext cx="5832648" cy="1743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242048" cy="4981168"/>
          </a:xfrm>
        </p:spPr>
        <p:txBody>
          <a:bodyPr>
            <a:normAutofit/>
          </a:bodyPr>
          <a:lstStyle/>
          <a:p>
            <a:pPr algn="ctr"/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3140968"/>
            <a:ext cx="8964488" cy="3456384"/>
          </a:xfrm>
          <a:prstGeom prst="rect">
            <a:avLst/>
          </a:prstGeom>
        </p:spPr>
      </p:pic>
      <p:sp>
        <p:nvSpPr>
          <p:cNvPr id="4" name="وسيلة شرح على شكل سحابة 3"/>
          <p:cNvSpPr/>
          <p:nvPr/>
        </p:nvSpPr>
        <p:spPr>
          <a:xfrm>
            <a:off x="179512" y="254576"/>
            <a:ext cx="8712967" cy="28803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3200" dirty="0" smtClean="0"/>
          </a:p>
          <a:p>
            <a:pPr algn="ctr"/>
            <a:r>
              <a:rPr lang="ar-SA" sz="3600" b="1" dirty="0" smtClean="0">
                <a:solidFill>
                  <a:srgbClr val="FFFF00"/>
                </a:solidFill>
              </a:rPr>
              <a:t>من </a:t>
            </a:r>
            <a:r>
              <a:rPr lang="ar-SA" sz="3600" b="1" dirty="0">
                <a:solidFill>
                  <a:srgbClr val="FFFF00"/>
                </a:solidFill>
              </a:rPr>
              <a:t>واقع تجربتك في </a:t>
            </a:r>
            <a:r>
              <a:rPr lang="ar-SA" sz="3600" b="1" dirty="0" smtClean="0">
                <a:solidFill>
                  <a:srgbClr val="FFFF00"/>
                </a:solidFill>
              </a:rPr>
              <a:t>الحياة</a:t>
            </a:r>
            <a:r>
              <a:rPr lang="ar-SA" sz="3200" dirty="0"/>
              <a:t/>
            </a:r>
            <a:br>
              <a:rPr lang="ar-SA" sz="3200" dirty="0"/>
            </a:br>
            <a:r>
              <a:rPr lang="ar-SA" sz="3200" dirty="0"/>
              <a:t/>
            </a:r>
            <a:br>
              <a:rPr lang="ar-SA" sz="3200" dirty="0"/>
            </a:br>
            <a:r>
              <a:rPr lang="ar-SA" sz="32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>هل تعتقدين بوجود مهارات </a:t>
            </a:r>
            <a:r>
              <a:rPr lang="ar-SA" sz="3200" b="1" dirty="0" smtClean="0">
                <a:solidFill>
                  <a:schemeClr val="bg2">
                    <a:lumMod val="90000"/>
                    <a:lumOff val="10000"/>
                  </a:schemeClr>
                </a:solidFill>
              </a:rPr>
              <a:t>للإنصات؟ </a:t>
            </a:r>
            <a:r>
              <a:rPr lang="ar-SA" sz="32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/>
            </a:r>
            <a:br>
              <a:rPr lang="ar-SA" sz="32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</a:br>
            <a:r>
              <a:rPr lang="ar-SA" sz="2800" b="1" dirty="0">
                <a:solidFill>
                  <a:schemeClr val="tx1">
                    <a:lumMod val="95000"/>
                  </a:schemeClr>
                </a:solidFill>
              </a:rPr>
              <a:t>ناقشيها مع زميلاتك.</a:t>
            </a:r>
            <a:r>
              <a:rPr lang="ar-SA" sz="32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  <a:t/>
            </a:r>
            <a:br>
              <a:rPr lang="ar-SA" sz="3200" b="1" dirty="0">
                <a:solidFill>
                  <a:schemeClr val="bg2">
                    <a:lumMod val="90000"/>
                    <a:lumOff val="10000"/>
                  </a:schemeClr>
                </a:solidFill>
              </a:rPr>
            </a:br>
            <a:endParaRPr lang="ar-SA" sz="3200" b="1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1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780414933"/>
              </p:ext>
            </p:extLst>
          </p:nvPr>
        </p:nvGraphicFramePr>
        <p:xfrm>
          <a:off x="179512" y="188640"/>
          <a:ext cx="878497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FE2994-8626-4B32-A3DA-F5307EBB09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25FE2994-8626-4B32-A3DA-F5307EBB09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0931DC-D53A-446A-8327-45FB4A5505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450931DC-D53A-446A-8327-45FB4A5505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5D4B65-E1D8-4491-858D-48D549C3B4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F05D4B65-E1D8-4491-858D-48D549C3B4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394142-1449-49E3-811B-08D052CEF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FC394142-1449-49E3-811B-08D052CEF6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84222D-6DC7-45F9-A7EF-941534E118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7A84222D-6DC7-45F9-A7EF-941534E118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E958DB-D1CE-45A0-9C6F-6DD30DB8FE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ADE958DB-D1CE-45A0-9C6F-6DD30DB8FE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991D46-CD4A-4E5B-927B-2DA1EFDE2D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89991D46-CD4A-4E5B-927B-2DA1EFDE2D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D4173A-7A52-4DC7-9840-34DB0BCCA5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71D4173A-7A52-4DC7-9840-34DB0BCCA5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DEF5CF-27D0-4F48-948A-CB725FC164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5BDEF5CF-27D0-4F48-948A-CB725FC164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322DC3-52CD-4F1B-9FBF-D109D2CD40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29322DC3-52CD-4F1B-9FBF-D109D2CD40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4F220BB-0B60-4456-B45D-E7998D2CAA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44F220BB-0B60-4456-B45D-E7998D2CAA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39000" cy="5904656"/>
          </a:xfrm>
        </p:spPr>
        <p:txBody>
          <a:bodyPr>
            <a:normAutofit/>
          </a:bodyPr>
          <a:lstStyle/>
          <a:p>
            <a:pPr algn="ctr"/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44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ar-SA" dirty="0"/>
          </a:p>
        </p:txBody>
      </p:sp>
      <p:sp>
        <p:nvSpPr>
          <p:cNvPr id="2" name="انفجار 2 1"/>
          <p:cNvSpPr/>
          <p:nvPr/>
        </p:nvSpPr>
        <p:spPr>
          <a:xfrm>
            <a:off x="28560" y="332656"/>
            <a:ext cx="8712968" cy="633670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>
                <a:solidFill>
                  <a:schemeClr val="accent5"/>
                </a:solidFill>
              </a:rPr>
              <a:t>شرح نموذج تطبيقي من سيرة الرسول صلى الله عليه وسلم  لمهارة </a:t>
            </a:r>
            <a:r>
              <a:rPr lang="ar-SA" sz="2800" b="1" dirty="0" smtClean="0">
                <a:solidFill>
                  <a:schemeClr val="accent5"/>
                </a:solidFill>
              </a:rPr>
              <a:t>الإنصات</a:t>
            </a:r>
            <a:r>
              <a:rPr lang="ar-SA" sz="2800" b="1" dirty="0">
                <a:solidFill>
                  <a:schemeClr val="accent5"/>
                </a:solidFill>
              </a:rPr>
              <a:t/>
            </a:r>
            <a:br>
              <a:rPr lang="ar-SA" sz="2800" b="1" dirty="0">
                <a:solidFill>
                  <a:schemeClr val="accent5"/>
                </a:solidFill>
              </a:rPr>
            </a:br>
            <a:endParaRPr lang="ar-SA" sz="28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</p:bldLst>
  </p:timing>
</p:sld>
</file>

<file path=ppt/theme/theme1.xml><?xml version="1.0" encoding="utf-8"?>
<a:theme xmlns:a="http://schemas.openxmlformats.org/drawingml/2006/main" name="غماء">
  <a:themeElements>
    <a:clrScheme name="غماء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غماء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B2DD17AFC1B7478A4B8147BFF72CF7" ma:contentTypeVersion="0" ma:contentTypeDescription="Create a new document." ma:contentTypeScope="" ma:versionID="1d274aa9582c7a901aadc10d17f7549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11997E-1EEE-4C81-9242-DD428F2910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E3CC4EC-7F7B-41EB-AAC7-1E899DAB76EB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A8B0118-A0D0-49D2-834C-F6F07D16F8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883</TotalTime>
  <Words>488</Words>
  <Application>Microsoft Office PowerPoint</Application>
  <PresentationFormat>On-screen Show (4:3)</PresentationFormat>
  <Paragraphs>109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غماء</vt:lpstr>
      <vt:lpstr>الوحدة الثانية</vt:lpstr>
      <vt:lpstr>المحتويات</vt:lpstr>
      <vt:lpstr>                       أولاً: مهارات الانصات   أهمية الانصات: </vt:lpstr>
      <vt:lpstr>(السماع, الاستماع والإنصات)  برأيك هل هناك فرق بينها أم هي مجرد مرادفات لبعضها ؟ ناقشي مع زميلاتك </vt:lpstr>
      <vt:lpstr>        </vt:lpstr>
      <vt:lpstr>PowerPoint Presentation</vt:lpstr>
      <vt:lpstr>PowerPoint Presentation</vt:lpstr>
      <vt:lpstr>PowerPoint Presentation</vt:lpstr>
      <vt:lpstr>      </vt:lpstr>
      <vt:lpstr>PowerPoint Presentation</vt:lpstr>
      <vt:lpstr> </vt:lpstr>
      <vt:lpstr>ثانياً: القراءة</vt:lpstr>
      <vt:lpstr>مراحل القراءة:  1- مرور العين على النص المكتوب.  2-تفسير الكتابة.  3-استنتاج المعاني     </vt:lpstr>
      <vt:lpstr>سمات القراءة:  1-تتيح العناية بتحليل الرسالة.  2-مجردة من مؤثرات الصوت.  3-ثبات الرسالة.  4-تحتاج لتعلم.</vt:lpstr>
      <vt:lpstr>أساليب القراءة أولاً: وفقاً للهدف</vt:lpstr>
      <vt:lpstr>إستراتيجية الخطوات الخمس (SQ3R) للقراءة الدراسية</vt:lpstr>
      <vt:lpstr>    ثانياً : وفقا لسرعة القراءة  </vt:lpstr>
      <vt:lpstr>ثانياً : وفقا لاستعمال الصوت</vt:lpstr>
      <vt:lpstr>العوامل المؤثرة على القراءة</vt:lpstr>
      <vt:lpstr>مشتتات الانتباه في القراءة</vt:lpstr>
      <vt:lpstr>القراء و المحتوى الإلكتروني</vt:lpstr>
      <vt:lpstr>التعامل مع المحتوى الالكتروني له جانبان:</vt:lpstr>
      <vt:lpstr>توصيات للقراءة الالكترونية الفعالة:</vt:lpstr>
      <vt:lpstr>تتقدم ثلاث طالبات لقراءة مقطع لزميلاتهن ثم تحدد الطالبات الألقاء الأفضل لايصال الفكرة من خلال توظيف الصوت.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Sultan H. Binsaeed</cp:lastModifiedBy>
  <cp:revision>104</cp:revision>
  <dcterms:created xsi:type="dcterms:W3CDTF">2011-06-26T14:35:09Z</dcterms:created>
  <dcterms:modified xsi:type="dcterms:W3CDTF">2016-10-26T07:10:08Z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0x010100CAB2DD17AFC1B7478A4B8147BFF72CF7</vt:lpwstr>
  </property>
</Properties>
</file>