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94" r:id="rId2"/>
    <p:sldId id="298" r:id="rId3"/>
    <p:sldId id="258" r:id="rId4"/>
    <p:sldId id="259" r:id="rId5"/>
    <p:sldId id="273" r:id="rId6"/>
    <p:sldId id="279" r:id="rId7"/>
    <p:sldId id="260" r:id="rId8"/>
    <p:sldId id="261" r:id="rId9"/>
    <p:sldId id="262" r:id="rId10"/>
    <p:sldId id="263" r:id="rId11"/>
    <p:sldId id="264" r:id="rId12"/>
    <p:sldId id="280" r:id="rId13"/>
    <p:sldId id="265" r:id="rId14"/>
    <p:sldId id="266" r:id="rId15"/>
    <p:sldId id="267" r:id="rId16"/>
    <p:sldId id="299" r:id="rId17"/>
    <p:sldId id="268" r:id="rId18"/>
    <p:sldId id="290" r:id="rId19"/>
    <p:sldId id="291" r:id="rId20"/>
    <p:sldId id="269" r:id="rId21"/>
    <p:sldId id="271" r:id="rId22"/>
    <p:sldId id="27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4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-57" y="-31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2264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48517D-2549-4958-8C41-5EFDEED9CC0C}" type="doc">
      <dgm:prSet loTypeId="urn:microsoft.com/office/officeart/2005/8/layout/hList1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FD211D0-D9EB-4D21-8559-DC9232EBC56E}">
      <dgm:prSet phldrT="[Text]"/>
      <dgm:spPr/>
      <dgm:t>
        <a:bodyPr/>
        <a:lstStyle/>
        <a:p>
          <a:r>
            <a:rPr lang="ar-SA" dirty="0" smtClean="0"/>
            <a:t>الذات المثالية</a:t>
          </a:r>
          <a:endParaRPr lang="en-US" dirty="0"/>
        </a:p>
      </dgm:t>
    </dgm:pt>
    <dgm:pt modelId="{E6DD4349-0C2D-4657-A9F1-0D7C0D9E1EA7}" type="parTrans" cxnId="{657ED2DD-D081-4B36-9850-B5781428F6C6}">
      <dgm:prSet/>
      <dgm:spPr/>
      <dgm:t>
        <a:bodyPr/>
        <a:lstStyle/>
        <a:p>
          <a:endParaRPr lang="en-US"/>
        </a:p>
      </dgm:t>
    </dgm:pt>
    <dgm:pt modelId="{62FB30B0-E63E-4157-B71F-04152838B0A7}" type="sibTrans" cxnId="{657ED2DD-D081-4B36-9850-B5781428F6C6}">
      <dgm:prSet/>
      <dgm:spPr/>
      <dgm:t>
        <a:bodyPr/>
        <a:lstStyle/>
        <a:p>
          <a:endParaRPr lang="en-US"/>
        </a:p>
      </dgm:t>
    </dgm:pt>
    <dgm:pt modelId="{5AE8456B-7BEA-41BD-B2F3-4AABF1CD1951}">
      <dgm:prSet phldrT="[Text]"/>
      <dgm:spPr/>
      <dgm:t>
        <a:bodyPr/>
        <a:lstStyle/>
        <a:p>
          <a:pPr algn="ctr" rtl="1"/>
          <a:r>
            <a:rPr lang="ar-SA" dirty="0" smtClean="0"/>
            <a:t>الذات التي يتصور الفرد مستقبله عليها و يرغب ان يكون فيه. </a:t>
          </a:r>
          <a:endParaRPr lang="en-US" dirty="0"/>
        </a:p>
      </dgm:t>
    </dgm:pt>
    <dgm:pt modelId="{FA510F10-6A67-4469-9481-A5F2FB54CB2B}" type="parTrans" cxnId="{E139E013-EF49-4A26-9476-841176CB3F00}">
      <dgm:prSet/>
      <dgm:spPr/>
      <dgm:t>
        <a:bodyPr/>
        <a:lstStyle/>
        <a:p>
          <a:endParaRPr lang="en-US"/>
        </a:p>
      </dgm:t>
    </dgm:pt>
    <dgm:pt modelId="{A797BCE4-F3D7-48EB-B599-A72AA59DA8CC}" type="sibTrans" cxnId="{E139E013-EF49-4A26-9476-841176CB3F00}">
      <dgm:prSet/>
      <dgm:spPr/>
      <dgm:t>
        <a:bodyPr/>
        <a:lstStyle/>
        <a:p>
          <a:endParaRPr lang="en-US"/>
        </a:p>
      </dgm:t>
    </dgm:pt>
    <dgm:pt modelId="{76A267EF-1EB6-4852-B785-4E1C12E8F798}">
      <dgm:prSet phldrT="[Text]"/>
      <dgm:spPr/>
      <dgm:t>
        <a:bodyPr/>
        <a:lstStyle/>
        <a:p>
          <a:r>
            <a:rPr lang="ar-SA" dirty="0" smtClean="0"/>
            <a:t>الذات الحقيقة</a:t>
          </a:r>
          <a:endParaRPr lang="en-US" dirty="0"/>
        </a:p>
      </dgm:t>
    </dgm:pt>
    <dgm:pt modelId="{42B793DA-1D19-4FA9-B7F0-5C2B08396049}" type="parTrans" cxnId="{826F036B-CFA2-42CF-BE37-5BB3849A4548}">
      <dgm:prSet/>
      <dgm:spPr/>
      <dgm:t>
        <a:bodyPr/>
        <a:lstStyle/>
        <a:p>
          <a:endParaRPr lang="en-US"/>
        </a:p>
      </dgm:t>
    </dgm:pt>
    <dgm:pt modelId="{E7303554-438F-4979-92AC-D18A95F88EFC}" type="sibTrans" cxnId="{826F036B-CFA2-42CF-BE37-5BB3849A4548}">
      <dgm:prSet/>
      <dgm:spPr/>
      <dgm:t>
        <a:bodyPr/>
        <a:lstStyle/>
        <a:p>
          <a:endParaRPr lang="en-US"/>
        </a:p>
      </dgm:t>
    </dgm:pt>
    <dgm:pt modelId="{9F6C39E8-50F1-4BC9-9188-D473604F31C0}">
      <dgm:prSet phldrT="[Text]"/>
      <dgm:spPr/>
      <dgm:t>
        <a:bodyPr/>
        <a:lstStyle/>
        <a:p>
          <a:pPr algn="ctr" rtl="1"/>
          <a:r>
            <a:rPr lang="ar-SA" dirty="0" smtClean="0"/>
            <a:t>الصورة الحقيقية التي يرى الفرد بها نفسه </a:t>
          </a:r>
          <a:endParaRPr lang="en-US" dirty="0"/>
        </a:p>
      </dgm:t>
    </dgm:pt>
    <dgm:pt modelId="{99AE49B7-59E2-4797-9FD8-29109B718B22}" type="parTrans" cxnId="{4A706D4E-AD6E-4A37-8DAC-27964EC747E3}">
      <dgm:prSet/>
      <dgm:spPr/>
      <dgm:t>
        <a:bodyPr/>
        <a:lstStyle/>
        <a:p>
          <a:endParaRPr lang="en-US"/>
        </a:p>
      </dgm:t>
    </dgm:pt>
    <dgm:pt modelId="{8642BC56-05A7-4DBD-9C14-F8575A5AB41C}" type="sibTrans" cxnId="{4A706D4E-AD6E-4A37-8DAC-27964EC747E3}">
      <dgm:prSet/>
      <dgm:spPr/>
      <dgm:t>
        <a:bodyPr/>
        <a:lstStyle/>
        <a:p>
          <a:endParaRPr lang="en-US"/>
        </a:p>
      </dgm:t>
    </dgm:pt>
    <dgm:pt modelId="{1965B166-8714-4804-BA4D-C5E54F1A3F54}">
      <dgm:prSet phldrT="[Text]"/>
      <dgm:spPr/>
      <dgm:t>
        <a:bodyPr/>
        <a:lstStyle/>
        <a:p>
          <a:pPr algn="ctr" rtl="1"/>
          <a:r>
            <a:rPr lang="ar-SA" dirty="0" smtClean="0"/>
            <a:t>الذات العامة</a:t>
          </a:r>
          <a:endParaRPr lang="en-US" dirty="0"/>
        </a:p>
      </dgm:t>
    </dgm:pt>
    <dgm:pt modelId="{D8D7DC40-FEB9-4FAC-ABF8-974CF241D796}" type="parTrans" cxnId="{B9BF620E-6D5D-4BE6-9643-3174C294D2BC}">
      <dgm:prSet/>
      <dgm:spPr/>
      <dgm:t>
        <a:bodyPr/>
        <a:lstStyle/>
        <a:p>
          <a:endParaRPr lang="en-US"/>
        </a:p>
      </dgm:t>
    </dgm:pt>
    <dgm:pt modelId="{E40743FF-C3F8-46B1-A606-4A1809789109}" type="sibTrans" cxnId="{B9BF620E-6D5D-4BE6-9643-3174C294D2BC}">
      <dgm:prSet/>
      <dgm:spPr/>
      <dgm:t>
        <a:bodyPr/>
        <a:lstStyle/>
        <a:p>
          <a:endParaRPr lang="en-US"/>
        </a:p>
      </dgm:t>
    </dgm:pt>
    <dgm:pt modelId="{3534DA4E-77DF-467D-988E-6019B839EB58}">
      <dgm:prSet phldrT="[Text]"/>
      <dgm:spPr/>
      <dgm:t>
        <a:bodyPr/>
        <a:lstStyle/>
        <a:p>
          <a:pPr algn="ctr" rtl="1"/>
          <a:r>
            <a:rPr lang="ar-SA" dirty="0" smtClean="0"/>
            <a:t>هي الذات التي نسمح للآخرين بمعرفتها عنا و في الغالب لا تعبر عن الذات الحقيقية.</a:t>
          </a:r>
          <a:endParaRPr lang="en-US" dirty="0"/>
        </a:p>
      </dgm:t>
    </dgm:pt>
    <dgm:pt modelId="{3C2CECC4-B04A-4F5E-AD83-C07DB351DEDF}" type="parTrans" cxnId="{79F841D6-935E-4524-BEF4-79824D542D6C}">
      <dgm:prSet/>
      <dgm:spPr/>
      <dgm:t>
        <a:bodyPr/>
        <a:lstStyle/>
        <a:p>
          <a:endParaRPr lang="en-US"/>
        </a:p>
      </dgm:t>
    </dgm:pt>
    <dgm:pt modelId="{FE66EC8D-316C-4B43-B3B2-F2F127F87463}" type="sibTrans" cxnId="{79F841D6-935E-4524-BEF4-79824D542D6C}">
      <dgm:prSet/>
      <dgm:spPr/>
      <dgm:t>
        <a:bodyPr/>
        <a:lstStyle/>
        <a:p>
          <a:endParaRPr lang="en-US"/>
        </a:p>
      </dgm:t>
    </dgm:pt>
    <dgm:pt modelId="{D5D21ACF-66C5-49E2-8CDE-F3374E3A12CA}" type="pres">
      <dgm:prSet presAssocID="{5E48517D-2549-4958-8C41-5EFDEED9CC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6BBF53-82EB-4352-B668-F4006194AE5D}" type="pres">
      <dgm:prSet presAssocID="{6FD211D0-D9EB-4D21-8559-DC9232EBC56E}" presName="composite" presStyleCnt="0"/>
      <dgm:spPr/>
      <dgm:t>
        <a:bodyPr/>
        <a:lstStyle/>
        <a:p>
          <a:endParaRPr lang="en-US"/>
        </a:p>
      </dgm:t>
    </dgm:pt>
    <dgm:pt modelId="{A0E6566D-BD26-4AF5-BCF0-36C46F395EB9}" type="pres">
      <dgm:prSet presAssocID="{6FD211D0-D9EB-4D21-8559-DC9232EBC56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BEFC4E-15DD-41FC-817B-42360C493309}" type="pres">
      <dgm:prSet presAssocID="{6FD211D0-D9EB-4D21-8559-DC9232EBC56E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BFDBEC-E456-44B6-9E9D-DD7F82DFB301}" type="pres">
      <dgm:prSet presAssocID="{62FB30B0-E63E-4157-B71F-04152838B0A7}" presName="space" presStyleCnt="0"/>
      <dgm:spPr/>
      <dgm:t>
        <a:bodyPr/>
        <a:lstStyle/>
        <a:p>
          <a:endParaRPr lang="en-US"/>
        </a:p>
      </dgm:t>
    </dgm:pt>
    <dgm:pt modelId="{365CD6BA-B435-4DD6-8B5A-5D74A581941D}" type="pres">
      <dgm:prSet presAssocID="{76A267EF-1EB6-4852-B785-4E1C12E8F798}" presName="composite" presStyleCnt="0"/>
      <dgm:spPr/>
      <dgm:t>
        <a:bodyPr/>
        <a:lstStyle/>
        <a:p>
          <a:endParaRPr lang="en-US"/>
        </a:p>
      </dgm:t>
    </dgm:pt>
    <dgm:pt modelId="{C0C06A1F-78DC-41C6-A5E5-47355EC56FA9}" type="pres">
      <dgm:prSet presAssocID="{76A267EF-1EB6-4852-B785-4E1C12E8F79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6E8AD8-D0D3-4094-BC24-00DFC7D8464F}" type="pres">
      <dgm:prSet presAssocID="{76A267EF-1EB6-4852-B785-4E1C12E8F798}" presName="desTx" presStyleLbl="alignAccFollowNode1" presStyleIdx="1" presStyleCnt="3" custLinFactNeighborY="-22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BD375-790C-4D1E-9C2E-B374427AFE0B}" type="pres">
      <dgm:prSet presAssocID="{E7303554-438F-4979-92AC-D18A95F88EFC}" presName="space" presStyleCnt="0"/>
      <dgm:spPr/>
      <dgm:t>
        <a:bodyPr/>
        <a:lstStyle/>
        <a:p>
          <a:endParaRPr lang="en-US"/>
        </a:p>
      </dgm:t>
    </dgm:pt>
    <dgm:pt modelId="{461A7A96-EC36-448B-9C4B-938BB48F51CF}" type="pres">
      <dgm:prSet presAssocID="{1965B166-8714-4804-BA4D-C5E54F1A3F54}" presName="composite" presStyleCnt="0"/>
      <dgm:spPr/>
      <dgm:t>
        <a:bodyPr/>
        <a:lstStyle/>
        <a:p>
          <a:endParaRPr lang="en-US"/>
        </a:p>
      </dgm:t>
    </dgm:pt>
    <dgm:pt modelId="{58FDEF0E-A2FA-4089-813C-5190D5D39768}" type="pres">
      <dgm:prSet presAssocID="{1965B166-8714-4804-BA4D-C5E54F1A3F5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54E6B1-76B8-4694-B394-548439DC7E05}" type="pres">
      <dgm:prSet presAssocID="{1965B166-8714-4804-BA4D-C5E54F1A3F54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6E280C-C371-42A2-87BA-F2FF7FFF13C6}" type="presOf" srcId="{3534DA4E-77DF-467D-988E-6019B839EB58}" destId="{1D54E6B1-76B8-4694-B394-548439DC7E05}" srcOrd="0" destOrd="0" presId="urn:microsoft.com/office/officeart/2005/8/layout/hList1"/>
    <dgm:cxn modelId="{B9BF620E-6D5D-4BE6-9643-3174C294D2BC}" srcId="{5E48517D-2549-4958-8C41-5EFDEED9CC0C}" destId="{1965B166-8714-4804-BA4D-C5E54F1A3F54}" srcOrd="2" destOrd="0" parTransId="{D8D7DC40-FEB9-4FAC-ABF8-974CF241D796}" sibTransId="{E40743FF-C3F8-46B1-A606-4A1809789109}"/>
    <dgm:cxn modelId="{4F67A42C-BC8F-4E76-BAEC-1E2AF82BA780}" type="presOf" srcId="{76A267EF-1EB6-4852-B785-4E1C12E8F798}" destId="{C0C06A1F-78DC-41C6-A5E5-47355EC56FA9}" srcOrd="0" destOrd="0" presId="urn:microsoft.com/office/officeart/2005/8/layout/hList1"/>
    <dgm:cxn modelId="{D09E1664-D162-40E4-98A8-55000AC95698}" type="presOf" srcId="{6FD211D0-D9EB-4D21-8559-DC9232EBC56E}" destId="{A0E6566D-BD26-4AF5-BCF0-36C46F395EB9}" srcOrd="0" destOrd="0" presId="urn:microsoft.com/office/officeart/2005/8/layout/hList1"/>
    <dgm:cxn modelId="{657ED2DD-D081-4B36-9850-B5781428F6C6}" srcId="{5E48517D-2549-4958-8C41-5EFDEED9CC0C}" destId="{6FD211D0-D9EB-4D21-8559-DC9232EBC56E}" srcOrd="0" destOrd="0" parTransId="{E6DD4349-0C2D-4657-A9F1-0D7C0D9E1EA7}" sibTransId="{62FB30B0-E63E-4157-B71F-04152838B0A7}"/>
    <dgm:cxn modelId="{4A706D4E-AD6E-4A37-8DAC-27964EC747E3}" srcId="{76A267EF-1EB6-4852-B785-4E1C12E8F798}" destId="{9F6C39E8-50F1-4BC9-9188-D473604F31C0}" srcOrd="0" destOrd="0" parTransId="{99AE49B7-59E2-4797-9FD8-29109B718B22}" sibTransId="{8642BC56-05A7-4DBD-9C14-F8575A5AB41C}"/>
    <dgm:cxn modelId="{E139E013-EF49-4A26-9476-841176CB3F00}" srcId="{6FD211D0-D9EB-4D21-8559-DC9232EBC56E}" destId="{5AE8456B-7BEA-41BD-B2F3-4AABF1CD1951}" srcOrd="0" destOrd="0" parTransId="{FA510F10-6A67-4469-9481-A5F2FB54CB2B}" sibTransId="{A797BCE4-F3D7-48EB-B599-A72AA59DA8CC}"/>
    <dgm:cxn modelId="{826F036B-CFA2-42CF-BE37-5BB3849A4548}" srcId="{5E48517D-2549-4958-8C41-5EFDEED9CC0C}" destId="{76A267EF-1EB6-4852-B785-4E1C12E8F798}" srcOrd="1" destOrd="0" parTransId="{42B793DA-1D19-4FA9-B7F0-5C2B08396049}" sibTransId="{E7303554-438F-4979-92AC-D18A95F88EFC}"/>
    <dgm:cxn modelId="{FAF97ECB-3DAA-4CEE-823E-291AD7C21CBD}" type="presOf" srcId="{9F6C39E8-50F1-4BC9-9188-D473604F31C0}" destId="{596E8AD8-D0D3-4094-BC24-00DFC7D8464F}" srcOrd="0" destOrd="0" presId="urn:microsoft.com/office/officeart/2005/8/layout/hList1"/>
    <dgm:cxn modelId="{79F841D6-935E-4524-BEF4-79824D542D6C}" srcId="{1965B166-8714-4804-BA4D-C5E54F1A3F54}" destId="{3534DA4E-77DF-467D-988E-6019B839EB58}" srcOrd="0" destOrd="0" parTransId="{3C2CECC4-B04A-4F5E-AD83-C07DB351DEDF}" sibTransId="{FE66EC8D-316C-4B43-B3B2-F2F127F87463}"/>
    <dgm:cxn modelId="{C2823A0D-5FCA-4A90-903E-3E6E03E77E9F}" type="presOf" srcId="{1965B166-8714-4804-BA4D-C5E54F1A3F54}" destId="{58FDEF0E-A2FA-4089-813C-5190D5D39768}" srcOrd="0" destOrd="0" presId="urn:microsoft.com/office/officeart/2005/8/layout/hList1"/>
    <dgm:cxn modelId="{94BD0D0D-A4E5-47B9-A84C-58B4A8B8E9FF}" type="presOf" srcId="{5AE8456B-7BEA-41BD-B2F3-4AABF1CD1951}" destId="{90BEFC4E-15DD-41FC-817B-42360C493309}" srcOrd="0" destOrd="0" presId="urn:microsoft.com/office/officeart/2005/8/layout/hList1"/>
    <dgm:cxn modelId="{756F094F-ADCD-4AA4-919D-20FCBA1A7DBA}" type="presOf" srcId="{5E48517D-2549-4958-8C41-5EFDEED9CC0C}" destId="{D5D21ACF-66C5-49E2-8CDE-F3374E3A12CA}" srcOrd="0" destOrd="0" presId="urn:microsoft.com/office/officeart/2005/8/layout/hList1"/>
    <dgm:cxn modelId="{43E7C8EA-A6FF-45B5-B4FB-D818A2C0F3A6}" type="presParOf" srcId="{D5D21ACF-66C5-49E2-8CDE-F3374E3A12CA}" destId="{806BBF53-82EB-4352-B668-F4006194AE5D}" srcOrd="0" destOrd="0" presId="urn:microsoft.com/office/officeart/2005/8/layout/hList1"/>
    <dgm:cxn modelId="{778C8D42-600B-4CBE-AA42-D1CF641863D5}" type="presParOf" srcId="{806BBF53-82EB-4352-B668-F4006194AE5D}" destId="{A0E6566D-BD26-4AF5-BCF0-36C46F395EB9}" srcOrd="0" destOrd="0" presId="urn:microsoft.com/office/officeart/2005/8/layout/hList1"/>
    <dgm:cxn modelId="{C52CB4D7-D6D2-4793-819A-7B469B5269F7}" type="presParOf" srcId="{806BBF53-82EB-4352-B668-F4006194AE5D}" destId="{90BEFC4E-15DD-41FC-817B-42360C493309}" srcOrd="1" destOrd="0" presId="urn:microsoft.com/office/officeart/2005/8/layout/hList1"/>
    <dgm:cxn modelId="{27E457FA-B780-4BAB-A8D5-F44317AD7194}" type="presParOf" srcId="{D5D21ACF-66C5-49E2-8CDE-F3374E3A12CA}" destId="{1CBFDBEC-E456-44B6-9E9D-DD7F82DFB301}" srcOrd="1" destOrd="0" presId="urn:microsoft.com/office/officeart/2005/8/layout/hList1"/>
    <dgm:cxn modelId="{AA1A3681-9D0B-42A3-92F9-02E00E47DB61}" type="presParOf" srcId="{D5D21ACF-66C5-49E2-8CDE-F3374E3A12CA}" destId="{365CD6BA-B435-4DD6-8B5A-5D74A581941D}" srcOrd="2" destOrd="0" presId="urn:microsoft.com/office/officeart/2005/8/layout/hList1"/>
    <dgm:cxn modelId="{BBAF987A-CDC9-4595-867C-5C00861B996D}" type="presParOf" srcId="{365CD6BA-B435-4DD6-8B5A-5D74A581941D}" destId="{C0C06A1F-78DC-41C6-A5E5-47355EC56FA9}" srcOrd="0" destOrd="0" presId="urn:microsoft.com/office/officeart/2005/8/layout/hList1"/>
    <dgm:cxn modelId="{AFED3CD0-67FF-4ABA-8881-96A694954B4F}" type="presParOf" srcId="{365CD6BA-B435-4DD6-8B5A-5D74A581941D}" destId="{596E8AD8-D0D3-4094-BC24-00DFC7D8464F}" srcOrd="1" destOrd="0" presId="urn:microsoft.com/office/officeart/2005/8/layout/hList1"/>
    <dgm:cxn modelId="{4626AA9C-EB38-4186-B8D0-407652D11EF1}" type="presParOf" srcId="{D5D21ACF-66C5-49E2-8CDE-F3374E3A12CA}" destId="{78ABD375-790C-4D1E-9C2E-B374427AFE0B}" srcOrd="3" destOrd="0" presId="urn:microsoft.com/office/officeart/2005/8/layout/hList1"/>
    <dgm:cxn modelId="{C7A72F95-07E0-42B5-A1B6-F4A9991A74CE}" type="presParOf" srcId="{D5D21ACF-66C5-49E2-8CDE-F3374E3A12CA}" destId="{461A7A96-EC36-448B-9C4B-938BB48F51CF}" srcOrd="4" destOrd="0" presId="urn:microsoft.com/office/officeart/2005/8/layout/hList1"/>
    <dgm:cxn modelId="{4EB5B337-45E2-47FD-8C7A-4F5D0D92C0E6}" type="presParOf" srcId="{461A7A96-EC36-448B-9C4B-938BB48F51CF}" destId="{58FDEF0E-A2FA-4089-813C-5190D5D39768}" srcOrd="0" destOrd="0" presId="urn:microsoft.com/office/officeart/2005/8/layout/hList1"/>
    <dgm:cxn modelId="{D17C4D93-FD7B-4ED3-9F05-A50BA2FEE76E}" type="presParOf" srcId="{461A7A96-EC36-448B-9C4B-938BB48F51CF}" destId="{1D54E6B1-76B8-4694-B394-548439DC7E0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AE71B94-3C5A-4A36-97E5-7BCAC855F4AA}" type="doc">
      <dgm:prSet loTypeId="urn:microsoft.com/office/officeart/2008/layout/HorizontalMultiLevelHierarchy" loCatId="hierarchy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62A1528-E4B8-4ECA-BA01-1F2400DED5CD}" type="asst">
      <dgm:prSet phldrT="[Text]" custT="1"/>
      <dgm:spPr/>
      <dgm:t>
        <a:bodyPr/>
        <a:lstStyle/>
        <a:p>
          <a:r>
            <a:rPr lang="ar-SA" sz="3200" b="1" dirty="0" smtClean="0"/>
            <a:t>تطوير الذات و تنميتها</a:t>
          </a:r>
          <a:endParaRPr lang="en-US" sz="3200" b="1" dirty="0"/>
        </a:p>
      </dgm:t>
    </dgm:pt>
    <dgm:pt modelId="{B58D5200-B88C-4AF7-B02B-DEE45CCCE090}" type="parTrans" cxnId="{9F67608A-BCE6-4708-9A86-834CC08751E2}">
      <dgm:prSet/>
      <dgm:spPr/>
      <dgm:t>
        <a:bodyPr/>
        <a:lstStyle/>
        <a:p>
          <a:endParaRPr lang="en-US" b="1"/>
        </a:p>
      </dgm:t>
    </dgm:pt>
    <dgm:pt modelId="{8B5D7EEA-5599-45FD-8D72-334C0213E281}" type="sibTrans" cxnId="{9F67608A-BCE6-4708-9A86-834CC08751E2}">
      <dgm:prSet/>
      <dgm:spPr/>
      <dgm:t>
        <a:bodyPr/>
        <a:lstStyle/>
        <a:p>
          <a:endParaRPr lang="en-US" b="1"/>
        </a:p>
      </dgm:t>
    </dgm:pt>
    <dgm:pt modelId="{2D35CF31-2AD5-4D37-AF5F-570239E361B9}">
      <dgm:prSet custT="1"/>
      <dgm:spPr/>
      <dgm:t>
        <a:bodyPr/>
        <a:lstStyle/>
        <a:p>
          <a:r>
            <a:rPr lang="ar-SA" sz="3200" b="1" dirty="0" smtClean="0"/>
            <a:t>الثقة </a:t>
          </a:r>
          <a:r>
            <a:rPr lang="ar-SA" sz="3200" b="1" dirty="0" smtClean="0"/>
            <a:t>بالنفس</a:t>
          </a:r>
          <a:endParaRPr lang="en-US" sz="3200" b="1" dirty="0"/>
        </a:p>
      </dgm:t>
    </dgm:pt>
    <dgm:pt modelId="{872A444C-FC14-43F6-8E4C-C1D2FCE5B126}" type="parTrans" cxnId="{01C61A78-BAAF-4E8E-9353-C477B79EE3DB}">
      <dgm:prSet/>
      <dgm:spPr/>
      <dgm:t>
        <a:bodyPr/>
        <a:lstStyle/>
        <a:p>
          <a:endParaRPr lang="en-US" b="1"/>
        </a:p>
      </dgm:t>
    </dgm:pt>
    <dgm:pt modelId="{135487FB-66FB-4AD1-8EA6-AD693B292A93}" type="sibTrans" cxnId="{01C61A78-BAAF-4E8E-9353-C477B79EE3DB}">
      <dgm:prSet/>
      <dgm:spPr/>
      <dgm:t>
        <a:bodyPr/>
        <a:lstStyle/>
        <a:p>
          <a:endParaRPr lang="en-US" b="1"/>
        </a:p>
      </dgm:t>
    </dgm:pt>
    <dgm:pt modelId="{1DB9082F-7352-4697-A805-B97ACD736FAA}">
      <dgm:prSet custT="1"/>
      <dgm:spPr/>
      <dgm:t>
        <a:bodyPr/>
        <a:lstStyle/>
        <a:p>
          <a:r>
            <a:rPr lang="ar-SA" sz="3200" b="1" dirty="0" smtClean="0"/>
            <a:t>تجنب تحقير الذات</a:t>
          </a:r>
          <a:endParaRPr lang="en-US" sz="3200" b="1" dirty="0"/>
        </a:p>
      </dgm:t>
    </dgm:pt>
    <dgm:pt modelId="{1E14AAB2-31A4-44EA-B425-089E45815171}" type="parTrans" cxnId="{7069AE58-03F2-427D-B618-BA516C01F68B}">
      <dgm:prSet/>
      <dgm:spPr/>
      <dgm:t>
        <a:bodyPr/>
        <a:lstStyle/>
        <a:p>
          <a:endParaRPr lang="en-US" b="1"/>
        </a:p>
      </dgm:t>
    </dgm:pt>
    <dgm:pt modelId="{0819B4E5-DDA8-49A4-AA82-190520FCA49B}" type="sibTrans" cxnId="{7069AE58-03F2-427D-B618-BA516C01F68B}">
      <dgm:prSet/>
      <dgm:spPr/>
      <dgm:t>
        <a:bodyPr/>
        <a:lstStyle/>
        <a:p>
          <a:endParaRPr lang="en-US" b="1"/>
        </a:p>
      </dgm:t>
    </dgm:pt>
    <dgm:pt modelId="{931C366C-501F-4448-B744-A6942C9CDB41}">
      <dgm:prSet phldrT="[Text]" custT="1"/>
      <dgm:spPr/>
      <dgm:t>
        <a:bodyPr/>
        <a:lstStyle/>
        <a:p>
          <a:r>
            <a:rPr lang="ar-SA" sz="2400" b="1" dirty="0" smtClean="0"/>
            <a:t>ادراك جوانب القصور و </a:t>
          </a:r>
          <a:r>
            <a:rPr lang="ar-SA" sz="2400" b="1" dirty="0" smtClean="0"/>
            <a:t>تحويلها الى </a:t>
          </a:r>
          <a:r>
            <a:rPr lang="ar-SA" sz="2400" b="1" dirty="0" smtClean="0"/>
            <a:t>جوانب ايجابية</a:t>
          </a:r>
          <a:endParaRPr lang="en-US" sz="2400" b="1" dirty="0"/>
        </a:p>
      </dgm:t>
    </dgm:pt>
    <dgm:pt modelId="{94F2219F-B2B4-4D3E-BC48-C85E07E04053}" type="parTrans" cxnId="{A37B1065-D4A7-4B26-A914-D1EDD931F57F}">
      <dgm:prSet/>
      <dgm:spPr/>
      <dgm:t>
        <a:bodyPr/>
        <a:lstStyle/>
        <a:p>
          <a:endParaRPr lang="en-US" b="1"/>
        </a:p>
      </dgm:t>
    </dgm:pt>
    <dgm:pt modelId="{5B6F1F23-7016-48D0-800D-CD9745FF123F}" type="sibTrans" cxnId="{A37B1065-D4A7-4B26-A914-D1EDD931F57F}">
      <dgm:prSet/>
      <dgm:spPr/>
      <dgm:t>
        <a:bodyPr/>
        <a:lstStyle/>
        <a:p>
          <a:endParaRPr lang="en-US" b="1"/>
        </a:p>
      </dgm:t>
    </dgm:pt>
    <dgm:pt modelId="{AE9AFA84-8633-4BDC-9B7A-B577B0F63C3C}">
      <dgm:prSet phldrT="[Text]" custT="1"/>
      <dgm:spPr/>
      <dgm:t>
        <a:bodyPr/>
        <a:lstStyle/>
        <a:p>
          <a:r>
            <a:rPr lang="ar-SA" sz="3200" b="1" dirty="0" smtClean="0"/>
            <a:t>قبول الذات</a:t>
          </a:r>
          <a:endParaRPr lang="en-US" sz="3200" b="1" dirty="0"/>
        </a:p>
      </dgm:t>
    </dgm:pt>
    <dgm:pt modelId="{97D79E49-80FA-491E-9AED-62D7C5E2D82C}" type="parTrans" cxnId="{9FB43CA8-B3AE-44E0-AEDA-856749A32AE1}">
      <dgm:prSet/>
      <dgm:spPr/>
      <dgm:t>
        <a:bodyPr/>
        <a:lstStyle/>
        <a:p>
          <a:endParaRPr lang="en-US" b="1"/>
        </a:p>
      </dgm:t>
    </dgm:pt>
    <dgm:pt modelId="{E19387D0-523A-40CF-B21E-2C4725E6F48C}" type="sibTrans" cxnId="{9FB43CA8-B3AE-44E0-AEDA-856749A32AE1}">
      <dgm:prSet/>
      <dgm:spPr/>
      <dgm:t>
        <a:bodyPr/>
        <a:lstStyle/>
        <a:p>
          <a:endParaRPr lang="en-US" b="1"/>
        </a:p>
      </dgm:t>
    </dgm:pt>
    <dgm:pt modelId="{8719FACA-44DE-4DC6-A306-FA9A38410ECE}" type="pres">
      <dgm:prSet presAssocID="{3AE71B94-3C5A-4A36-97E5-7BCAC855F4A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EAAF87-8403-4DC8-BF95-7016703F423F}" type="pres">
      <dgm:prSet presAssocID="{062A1528-E4B8-4ECA-BA01-1F2400DED5CD}" presName="root1" presStyleCnt="0"/>
      <dgm:spPr/>
      <dgm:t>
        <a:bodyPr/>
        <a:lstStyle/>
        <a:p>
          <a:endParaRPr lang="en-US"/>
        </a:p>
      </dgm:t>
    </dgm:pt>
    <dgm:pt modelId="{0D09FBFF-2A4C-4BEF-B2BB-19DB69723F89}" type="pres">
      <dgm:prSet presAssocID="{062A1528-E4B8-4ECA-BA01-1F2400DED5C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6126ED-8738-4421-A64F-F2CDF0955C62}" type="pres">
      <dgm:prSet presAssocID="{062A1528-E4B8-4ECA-BA01-1F2400DED5CD}" presName="level2hierChild" presStyleCnt="0"/>
      <dgm:spPr/>
      <dgm:t>
        <a:bodyPr/>
        <a:lstStyle/>
        <a:p>
          <a:endParaRPr lang="en-US"/>
        </a:p>
      </dgm:t>
    </dgm:pt>
    <dgm:pt modelId="{D7247AC7-DB53-4833-9F88-0C5D294D9EC2}" type="pres">
      <dgm:prSet presAssocID="{872A444C-FC14-43F6-8E4C-C1D2FCE5B126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C20A2E73-4A42-40C1-B16C-2C74A2067F0F}" type="pres">
      <dgm:prSet presAssocID="{872A444C-FC14-43F6-8E4C-C1D2FCE5B126}" presName="connTx" presStyleLbl="parChTrans1D2" presStyleIdx="0" presStyleCnt="4"/>
      <dgm:spPr/>
      <dgm:t>
        <a:bodyPr/>
        <a:lstStyle/>
        <a:p>
          <a:endParaRPr lang="en-US"/>
        </a:p>
      </dgm:t>
    </dgm:pt>
    <dgm:pt modelId="{7656272B-356D-4F40-8D38-D048A6737B08}" type="pres">
      <dgm:prSet presAssocID="{2D35CF31-2AD5-4D37-AF5F-570239E361B9}" presName="root2" presStyleCnt="0"/>
      <dgm:spPr/>
      <dgm:t>
        <a:bodyPr/>
        <a:lstStyle/>
        <a:p>
          <a:endParaRPr lang="en-US"/>
        </a:p>
      </dgm:t>
    </dgm:pt>
    <dgm:pt modelId="{44781B08-5718-4584-A812-4FA7942EDCC0}" type="pres">
      <dgm:prSet presAssocID="{2D35CF31-2AD5-4D37-AF5F-570239E361B9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682F93-FDB8-4497-A506-D5DBE580E09D}" type="pres">
      <dgm:prSet presAssocID="{2D35CF31-2AD5-4D37-AF5F-570239E361B9}" presName="level3hierChild" presStyleCnt="0"/>
      <dgm:spPr/>
      <dgm:t>
        <a:bodyPr/>
        <a:lstStyle/>
        <a:p>
          <a:endParaRPr lang="en-US"/>
        </a:p>
      </dgm:t>
    </dgm:pt>
    <dgm:pt modelId="{82AED665-07ED-41D0-ACDE-54AE7E758FF9}" type="pres">
      <dgm:prSet presAssocID="{1E14AAB2-31A4-44EA-B425-089E45815171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AD871382-2A11-46D0-9F07-B4DC3138444F}" type="pres">
      <dgm:prSet presAssocID="{1E14AAB2-31A4-44EA-B425-089E45815171}" presName="connTx" presStyleLbl="parChTrans1D2" presStyleIdx="1" presStyleCnt="4"/>
      <dgm:spPr/>
      <dgm:t>
        <a:bodyPr/>
        <a:lstStyle/>
        <a:p>
          <a:endParaRPr lang="en-US"/>
        </a:p>
      </dgm:t>
    </dgm:pt>
    <dgm:pt modelId="{1D748C92-1C2A-4B0E-B43E-63CDFFD43498}" type="pres">
      <dgm:prSet presAssocID="{1DB9082F-7352-4697-A805-B97ACD736FAA}" presName="root2" presStyleCnt="0"/>
      <dgm:spPr/>
      <dgm:t>
        <a:bodyPr/>
        <a:lstStyle/>
        <a:p>
          <a:endParaRPr lang="en-US"/>
        </a:p>
      </dgm:t>
    </dgm:pt>
    <dgm:pt modelId="{8F2A1C1D-9247-4F5A-8ECD-B009CF1CFA89}" type="pres">
      <dgm:prSet presAssocID="{1DB9082F-7352-4697-A805-B97ACD736FAA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487E9E-F03F-4D28-860F-A7F9017F0E18}" type="pres">
      <dgm:prSet presAssocID="{1DB9082F-7352-4697-A805-B97ACD736FAA}" presName="level3hierChild" presStyleCnt="0"/>
      <dgm:spPr/>
      <dgm:t>
        <a:bodyPr/>
        <a:lstStyle/>
        <a:p>
          <a:endParaRPr lang="en-US"/>
        </a:p>
      </dgm:t>
    </dgm:pt>
    <dgm:pt modelId="{99B22948-9595-431E-8B89-E69ECA15FD92}" type="pres">
      <dgm:prSet presAssocID="{97D79E49-80FA-491E-9AED-62D7C5E2D82C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D272D1C8-6B97-4AC2-A931-7518DB33D387}" type="pres">
      <dgm:prSet presAssocID="{97D79E49-80FA-491E-9AED-62D7C5E2D82C}" presName="connTx" presStyleLbl="parChTrans1D2" presStyleIdx="2" presStyleCnt="4"/>
      <dgm:spPr/>
      <dgm:t>
        <a:bodyPr/>
        <a:lstStyle/>
        <a:p>
          <a:endParaRPr lang="en-US"/>
        </a:p>
      </dgm:t>
    </dgm:pt>
    <dgm:pt modelId="{97C81B2D-17DF-42EA-B525-70E65FA3B5D1}" type="pres">
      <dgm:prSet presAssocID="{AE9AFA84-8633-4BDC-9B7A-B577B0F63C3C}" presName="root2" presStyleCnt="0"/>
      <dgm:spPr/>
      <dgm:t>
        <a:bodyPr/>
        <a:lstStyle/>
        <a:p>
          <a:endParaRPr lang="en-US"/>
        </a:p>
      </dgm:t>
    </dgm:pt>
    <dgm:pt modelId="{80FA9AC0-275F-4D08-8840-C7EBAEF86CE9}" type="pres">
      <dgm:prSet presAssocID="{AE9AFA84-8633-4BDC-9B7A-B577B0F63C3C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BFACC2-33AD-4D18-8280-3E3C5874EB04}" type="pres">
      <dgm:prSet presAssocID="{AE9AFA84-8633-4BDC-9B7A-B577B0F63C3C}" presName="level3hierChild" presStyleCnt="0"/>
      <dgm:spPr/>
      <dgm:t>
        <a:bodyPr/>
        <a:lstStyle/>
        <a:p>
          <a:endParaRPr lang="en-US"/>
        </a:p>
      </dgm:t>
    </dgm:pt>
    <dgm:pt modelId="{80C35376-58CA-45C1-96E9-BE5EE9208102}" type="pres">
      <dgm:prSet presAssocID="{94F2219F-B2B4-4D3E-BC48-C85E07E04053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606E4EE7-F012-446D-9B53-31EBCEC3DA49}" type="pres">
      <dgm:prSet presAssocID="{94F2219F-B2B4-4D3E-BC48-C85E07E04053}" presName="connTx" presStyleLbl="parChTrans1D2" presStyleIdx="3" presStyleCnt="4"/>
      <dgm:spPr/>
      <dgm:t>
        <a:bodyPr/>
        <a:lstStyle/>
        <a:p>
          <a:endParaRPr lang="en-US"/>
        </a:p>
      </dgm:t>
    </dgm:pt>
    <dgm:pt modelId="{2E08282B-C918-403C-9F76-5DAF39DCDE56}" type="pres">
      <dgm:prSet presAssocID="{931C366C-501F-4448-B744-A6942C9CDB41}" presName="root2" presStyleCnt="0"/>
      <dgm:spPr/>
      <dgm:t>
        <a:bodyPr/>
        <a:lstStyle/>
        <a:p>
          <a:endParaRPr lang="en-US"/>
        </a:p>
      </dgm:t>
    </dgm:pt>
    <dgm:pt modelId="{51DB4367-7587-4793-8EC7-01E1C2E96E75}" type="pres">
      <dgm:prSet presAssocID="{931C366C-501F-4448-B744-A6942C9CDB41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722B7F-6647-4ED0-90AF-26285EB1231F}" type="pres">
      <dgm:prSet presAssocID="{931C366C-501F-4448-B744-A6942C9CDB41}" presName="level3hierChild" presStyleCnt="0"/>
      <dgm:spPr/>
      <dgm:t>
        <a:bodyPr/>
        <a:lstStyle/>
        <a:p>
          <a:endParaRPr lang="en-US"/>
        </a:p>
      </dgm:t>
    </dgm:pt>
  </dgm:ptLst>
  <dgm:cxnLst>
    <dgm:cxn modelId="{9FB43CA8-B3AE-44E0-AEDA-856749A32AE1}" srcId="{062A1528-E4B8-4ECA-BA01-1F2400DED5CD}" destId="{AE9AFA84-8633-4BDC-9B7A-B577B0F63C3C}" srcOrd="2" destOrd="0" parTransId="{97D79E49-80FA-491E-9AED-62D7C5E2D82C}" sibTransId="{E19387D0-523A-40CF-B21E-2C4725E6F48C}"/>
    <dgm:cxn modelId="{63EB29CE-89F5-41F5-9F84-C62BFE990C1A}" type="presOf" srcId="{97D79E49-80FA-491E-9AED-62D7C5E2D82C}" destId="{99B22948-9595-431E-8B89-E69ECA15FD92}" srcOrd="0" destOrd="0" presId="urn:microsoft.com/office/officeart/2008/layout/HorizontalMultiLevelHierarchy"/>
    <dgm:cxn modelId="{123FEBF8-CCDE-4840-BD7A-80CAB391E98B}" type="presOf" srcId="{1DB9082F-7352-4697-A805-B97ACD736FAA}" destId="{8F2A1C1D-9247-4F5A-8ECD-B009CF1CFA89}" srcOrd="0" destOrd="0" presId="urn:microsoft.com/office/officeart/2008/layout/HorizontalMultiLevelHierarchy"/>
    <dgm:cxn modelId="{BF06FDDC-912E-4036-87EC-DF8A1D0B9B97}" type="presOf" srcId="{2D35CF31-2AD5-4D37-AF5F-570239E361B9}" destId="{44781B08-5718-4584-A812-4FA7942EDCC0}" srcOrd="0" destOrd="0" presId="urn:microsoft.com/office/officeart/2008/layout/HorizontalMultiLevelHierarchy"/>
    <dgm:cxn modelId="{A52D4E9A-CCBF-42F1-A395-0C405BC89DB8}" type="presOf" srcId="{3AE71B94-3C5A-4A36-97E5-7BCAC855F4AA}" destId="{8719FACA-44DE-4DC6-A306-FA9A38410ECE}" srcOrd="0" destOrd="0" presId="urn:microsoft.com/office/officeart/2008/layout/HorizontalMultiLevelHierarchy"/>
    <dgm:cxn modelId="{D94227EE-B791-4A74-A5DF-ADFADE4847B1}" type="presOf" srcId="{94F2219F-B2B4-4D3E-BC48-C85E07E04053}" destId="{606E4EE7-F012-446D-9B53-31EBCEC3DA49}" srcOrd="1" destOrd="0" presId="urn:microsoft.com/office/officeart/2008/layout/HorizontalMultiLevelHierarchy"/>
    <dgm:cxn modelId="{F2E29871-EAA1-4BF3-B715-F486136446AD}" type="presOf" srcId="{1E14AAB2-31A4-44EA-B425-089E45815171}" destId="{AD871382-2A11-46D0-9F07-B4DC3138444F}" srcOrd="1" destOrd="0" presId="urn:microsoft.com/office/officeart/2008/layout/HorizontalMultiLevelHierarchy"/>
    <dgm:cxn modelId="{C08D491B-5094-4794-9404-2EFCBF4D5F2D}" type="presOf" srcId="{872A444C-FC14-43F6-8E4C-C1D2FCE5B126}" destId="{C20A2E73-4A42-40C1-B16C-2C74A2067F0F}" srcOrd="1" destOrd="0" presId="urn:microsoft.com/office/officeart/2008/layout/HorizontalMultiLevelHierarchy"/>
    <dgm:cxn modelId="{EB76BEE0-0207-4F1D-87EC-EB8904BFE85A}" type="presOf" srcId="{1E14AAB2-31A4-44EA-B425-089E45815171}" destId="{82AED665-07ED-41D0-ACDE-54AE7E758FF9}" srcOrd="0" destOrd="0" presId="urn:microsoft.com/office/officeart/2008/layout/HorizontalMultiLevelHierarchy"/>
    <dgm:cxn modelId="{CA4717A1-15E0-492B-80BB-27ACF723FE21}" type="presOf" srcId="{94F2219F-B2B4-4D3E-BC48-C85E07E04053}" destId="{80C35376-58CA-45C1-96E9-BE5EE9208102}" srcOrd="0" destOrd="0" presId="urn:microsoft.com/office/officeart/2008/layout/HorizontalMultiLevelHierarchy"/>
    <dgm:cxn modelId="{809A0160-CF1D-424B-ADD9-EB53BE068EB4}" type="presOf" srcId="{97D79E49-80FA-491E-9AED-62D7C5E2D82C}" destId="{D272D1C8-6B97-4AC2-A931-7518DB33D387}" srcOrd="1" destOrd="0" presId="urn:microsoft.com/office/officeart/2008/layout/HorizontalMultiLevelHierarchy"/>
    <dgm:cxn modelId="{A37B1065-D4A7-4B26-A914-D1EDD931F57F}" srcId="{062A1528-E4B8-4ECA-BA01-1F2400DED5CD}" destId="{931C366C-501F-4448-B744-A6942C9CDB41}" srcOrd="3" destOrd="0" parTransId="{94F2219F-B2B4-4D3E-BC48-C85E07E04053}" sibTransId="{5B6F1F23-7016-48D0-800D-CD9745FF123F}"/>
    <dgm:cxn modelId="{9F67608A-BCE6-4708-9A86-834CC08751E2}" srcId="{3AE71B94-3C5A-4A36-97E5-7BCAC855F4AA}" destId="{062A1528-E4B8-4ECA-BA01-1F2400DED5CD}" srcOrd="0" destOrd="0" parTransId="{B58D5200-B88C-4AF7-B02B-DEE45CCCE090}" sibTransId="{8B5D7EEA-5599-45FD-8D72-334C0213E281}"/>
    <dgm:cxn modelId="{8F038B6E-C285-468E-9638-E2EA493DE87D}" type="presOf" srcId="{872A444C-FC14-43F6-8E4C-C1D2FCE5B126}" destId="{D7247AC7-DB53-4833-9F88-0C5D294D9EC2}" srcOrd="0" destOrd="0" presId="urn:microsoft.com/office/officeart/2008/layout/HorizontalMultiLevelHierarchy"/>
    <dgm:cxn modelId="{01C61A78-BAAF-4E8E-9353-C477B79EE3DB}" srcId="{062A1528-E4B8-4ECA-BA01-1F2400DED5CD}" destId="{2D35CF31-2AD5-4D37-AF5F-570239E361B9}" srcOrd="0" destOrd="0" parTransId="{872A444C-FC14-43F6-8E4C-C1D2FCE5B126}" sibTransId="{135487FB-66FB-4AD1-8EA6-AD693B292A93}"/>
    <dgm:cxn modelId="{874B57D9-B1C3-49E7-AEF5-4461A2527543}" type="presOf" srcId="{931C366C-501F-4448-B744-A6942C9CDB41}" destId="{51DB4367-7587-4793-8EC7-01E1C2E96E75}" srcOrd="0" destOrd="0" presId="urn:microsoft.com/office/officeart/2008/layout/HorizontalMultiLevelHierarchy"/>
    <dgm:cxn modelId="{7069AE58-03F2-427D-B618-BA516C01F68B}" srcId="{062A1528-E4B8-4ECA-BA01-1F2400DED5CD}" destId="{1DB9082F-7352-4697-A805-B97ACD736FAA}" srcOrd="1" destOrd="0" parTransId="{1E14AAB2-31A4-44EA-B425-089E45815171}" sibTransId="{0819B4E5-DDA8-49A4-AA82-190520FCA49B}"/>
    <dgm:cxn modelId="{8B43AE9D-479F-4290-9ACA-316D4694F2BA}" type="presOf" srcId="{062A1528-E4B8-4ECA-BA01-1F2400DED5CD}" destId="{0D09FBFF-2A4C-4BEF-B2BB-19DB69723F89}" srcOrd="0" destOrd="0" presId="urn:microsoft.com/office/officeart/2008/layout/HorizontalMultiLevelHierarchy"/>
    <dgm:cxn modelId="{3170D440-D587-46DE-A49C-4C15956B7375}" type="presOf" srcId="{AE9AFA84-8633-4BDC-9B7A-B577B0F63C3C}" destId="{80FA9AC0-275F-4D08-8840-C7EBAEF86CE9}" srcOrd="0" destOrd="0" presId="urn:microsoft.com/office/officeart/2008/layout/HorizontalMultiLevelHierarchy"/>
    <dgm:cxn modelId="{64E09546-4452-494B-88F2-C4BD3D8EFBCF}" type="presParOf" srcId="{8719FACA-44DE-4DC6-A306-FA9A38410ECE}" destId="{F2EAAF87-8403-4DC8-BF95-7016703F423F}" srcOrd="0" destOrd="0" presId="urn:microsoft.com/office/officeart/2008/layout/HorizontalMultiLevelHierarchy"/>
    <dgm:cxn modelId="{0A392D60-D356-42A2-8725-629BCC0DA9E4}" type="presParOf" srcId="{F2EAAF87-8403-4DC8-BF95-7016703F423F}" destId="{0D09FBFF-2A4C-4BEF-B2BB-19DB69723F89}" srcOrd="0" destOrd="0" presId="urn:microsoft.com/office/officeart/2008/layout/HorizontalMultiLevelHierarchy"/>
    <dgm:cxn modelId="{2FB9037F-F0CE-4373-A3BD-D5713FEE6CF3}" type="presParOf" srcId="{F2EAAF87-8403-4DC8-BF95-7016703F423F}" destId="{6E6126ED-8738-4421-A64F-F2CDF0955C62}" srcOrd="1" destOrd="0" presId="urn:microsoft.com/office/officeart/2008/layout/HorizontalMultiLevelHierarchy"/>
    <dgm:cxn modelId="{4AA3FB16-08BD-41D1-A9B0-E914E4161E92}" type="presParOf" srcId="{6E6126ED-8738-4421-A64F-F2CDF0955C62}" destId="{D7247AC7-DB53-4833-9F88-0C5D294D9EC2}" srcOrd="0" destOrd="0" presId="urn:microsoft.com/office/officeart/2008/layout/HorizontalMultiLevelHierarchy"/>
    <dgm:cxn modelId="{8F26EEE2-D4D7-4DB8-B404-D8AED7376DBF}" type="presParOf" srcId="{D7247AC7-DB53-4833-9F88-0C5D294D9EC2}" destId="{C20A2E73-4A42-40C1-B16C-2C74A2067F0F}" srcOrd="0" destOrd="0" presId="urn:microsoft.com/office/officeart/2008/layout/HorizontalMultiLevelHierarchy"/>
    <dgm:cxn modelId="{75EEB78C-EA6A-4176-955E-1484DC62C00B}" type="presParOf" srcId="{6E6126ED-8738-4421-A64F-F2CDF0955C62}" destId="{7656272B-356D-4F40-8D38-D048A6737B08}" srcOrd="1" destOrd="0" presId="urn:microsoft.com/office/officeart/2008/layout/HorizontalMultiLevelHierarchy"/>
    <dgm:cxn modelId="{A277D6FD-D75F-4F02-A48F-E7E6B4942B76}" type="presParOf" srcId="{7656272B-356D-4F40-8D38-D048A6737B08}" destId="{44781B08-5718-4584-A812-4FA7942EDCC0}" srcOrd="0" destOrd="0" presId="urn:microsoft.com/office/officeart/2008/layout/HorizontalMultiLevelHierarchy"/>
    <dgm:cxn modelId="{DC39FB42-703B-4EDA-BED7-DA39E346FAFF}" type="presParOf" srcId="{7656272B-356D-4F40-8D38-D048A6737B08}" destId="{13682F93-FDB8-4497-A506-D5DBE580E09D}" srcOrd="1" destOrd="0" presId="urn:microsoft.com/office/officeart/2008/layout/HorizontalMultiLevelHierarchy"/>
    <dgm:cxn modelId="{32E79F1F-F8E7-4792-BB9A-D8D7C0829910}" type="presParOf" srcId="{6E6126ED-8738-4421-A64F-F2CDF0955C62}" destId="{82AED665-07ED-41D0-ACDE-54AE7E758FF9}" srcOrd="2" destOrd="0" presId="urn:microsoft.com/office/officeart/2008/layout/HorizontalMultiLevelHierarchy"/>
    <dgm:cxn modelId="{EE2307B3-7E77-4813-A793-69487B7A9CB5}" type="presParOf" srcId="{82AED665-07ED-41D0-ACDE-54AE7E758FF9}" destId="{AD871382-2A11-46D0-9F07-B4DC3138444F}" srcOrd="0" destOrd="0" presId="urn:microsoft.com/office/officeart/2008/layout/HorizontalMultiLevelHierarchy"/>
    <dgm:cxn modelId="{64DB945B-E929-4366-925A-5CEAA23F2272}" type="presParOf" srcId="{6E6126ED-8738-4421-A64F-F2CDF0955C62}" destId="{1D748C92-1C2A-4B0E-B43E-63CDFFD43498}" srcOrd="3" destOrd="0" presId="urn:microsoft.com/office/officeart/2008/layout/HorizontalMultiLevelHierarchy"/>
    <dgm:cxn modelId="{0BD8A09B-B997-4A15-99C0-70B7A1E45A05}" type="presParOf" srcId="{1D748C92-1C2A-4B0E-B43E-63CDFFD43498}" destId="{8F2A1C1D-9247-4F5A-8ECD-B009CF1CFA89}" srcOrd="0" destOrd="0" presId="urn:microsoft.com/office/officeart/2008/layout/HorizontalMultiLevelHierarchy"/>
    <dgm:cxn modelId="{ED86D884-DD11-47FC-B673-D9206CFD6D9D}" type="presParOf" srcId="{1D748C92-1C2A-4B0E-B43E-63CDFFD43498}" destId="{D0487E9E-F03F-4D28-860F-A7F9017F0E18}" srcOrd="1" destOrd="0" presId="urn:microsoft.com/office/officeart/2008/layout/HorizontalMultiLevelHierarchy"/>
    <dgm:cxn modelId="{B0EB1AFE-2120-43D8-8B1F-6DDB921B87D3}" type="presParOf" srcId="{6E6126ED-8738-4421-A64F-F2CDF0955C62}" destId="{99B22948-9595-431E-8B89-E69ECA15FD92}" srcOrd="4" destOrd="0" presId="urn:microsoft.com/office/officeart/2008/layout/HorizontalMultiLevelHierarchy"/>
    <dgm:cxn modelId="{16D8EF86-7545-41CC-9B99-276811E7590A}" type="presParOf" srcId="{99B22948-9595-431E-8B89-E69ECA15FD92}" destId="{D272D1C8-6B97-4AC2-A931-7518DB33D387}" srcOrd="0" destOrd="0" presId="urn:microsoft.com/office/officeart/2008/layout/HorizontalMultiLevelHierarchy"/>
    <dgm:cxn modelId="{FCB32F89-82BD-4B91-89A8-B28C03A1129C}" type="presParOf" srcId="{6E6126ED-8738-4421-A64F-F2CDF0955C62}" destId="{97C81B2D-17DF-42EA-B525-70E65FA3B5D1}" srcOrd="5" destOrd="0" presId="urn:microsoft.com/office/officeart/2008/layout/HorizontalMultiLevelHierarchy"/>
    <dgm:cxn modelId="{81DBFE8C-4837-448F-8ADE-9DBF8FEBE2D1}" type="presParOf" srcId="{97C81B2D-17DF-42EA-B525-70E65FA3B5D1}" destId="{80FA9AC0-275F-4D08-8840-C7EBAEF86CE9}" srcOrd="0" destOrd="0" presId="urn:microsoft.com/office/officeart/2008/layout/HorizontalMultiLevelHierarchy"/>
    <dgm:cxn modelId="{0382EDDF-24AD-47B8-978C-C9107C3C8405}" type="presParOf" srcId="{97C81B2D-17DF-42EA-B525-70E65FA3B5D1}" destId="{BFBFACC2-33AD-4D18-8280-3E3C5874EB04}" srcOrd="1" destOrd="0" presId="urn:microsoft.com/office/officeart/2008/layout/HorizontalMultiLevelHierarchy"/>
    <dgm:cxn modelId="{1D26120A-2A2F-43F4-A621-8F1F6831C46F}" type="presParOf" srcId="{6E6126ED-8738-4421-A64F-F2CDF0955C62}" destId="{80C35376-58CA-45C1-96E9-BE5EE9208102}" srcOrd="6" destOrd="0" presId="urn:microsoft.com/office/officeart/2008/layout/HorizontalMultiLevelHierarchy"/>
    <dgm:cxn modelId="{36807E33-5A3F-40B7-B24E-5F6236E81100}" type="presParOf" srcId="{80C35376-58CA-45C1-96E9-BE5EE9208102}" destId="{606E4EE7-F012-446D-9B53-31EBCEC3DA49}" srcOrd="0" destOrd="0" presId="urn:microsoft.com/office/officeart/2008/layout/HorizontalMultiLevelHierarchy"/>
    <dgm:cxn modelId="{8D422195-4E8B-496E-88B9-60CAA3C958FF}" type="presParOf" srcId="{6E6126ED-8738-4421-A64F-F2CDF0955C62}" destId="{2E08282B-C918-403C-9F76-5DAF39DCDE56}" srcOrd="7" destOrd="0" presId="urn:microsoft.com/office/officeart/2008/layout/HorizontalMultiLevelHierarchy"/>
    <dgm:cxn modelId="{9725FAE4-5861-4BDE-BA8C-2CD82F0F9A0F}" type="presParOf" srcId="{2E08282B-C918-403C-9F76-5DAF39DCDE56}" destId="{51DB4367-7587-4793-8EC7-01E1C2E96E75}" srcOrd="0" destOrd="0" presId="urn:microsoft.com/office/officeart/2008/layout/HorizontalMultiLevelHierarchy"/>
    <dgm:cxn modelId="{5BDF9853-087F-4678-A8F7-D5E4800AFFA1}" type="presParOf" srcId="{2E08282B-C918-403C-9F76-5DAF39DCDE56}" destId="{7F722B7F-6647-4ED0-90AF-26285EB1231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48517D-2549-4958-8C41-5EFDEED9CC0C}" type="doc">
      <dgm:prSet loTypeId="urn:microsoft.com/office/officeart/2005/8/layout/hList1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FD211D0-D9EB-4D21-8559-DC9232EBC56E}">
      <dgm:prSet phldrT="[Text]"/>
      <dgm:spPr/>
      <dgm:t>
        <a:bodyPr/>
        <a:lstStyle/>
        <a:p>
          <a:r>
            <a:rPr lang="ar-SA" dirty="0" smtClean="0"/>
            <a:t>الذات المثالية</a:t>
          </a:r>
          <a:endParaRPr lang="en-US" dirty="0"/>
        </a:p>
      </dgm:t>
    </dgm:pt>
    <dgm:pt modelId="{E6DD4349-0C2D-4657-A9F1-0D7C0D9E1EA7}" type="parTrans" cxnId="{657ED2DD-D081-4B36-9850-B5781428F6C6}">
      <dgm:prSet/>
      <dgm:spPr/>
      <dgm:t>
        <a:bodyPr/>
        <a:lstStyle/>
        <a:p>
          <a:endParaRPr lang="en-US"/>
        </a:p>
      </dgm:t>
    </dgm:pt>
    <dgm:pt modelId="{62FB30B0-E63E-4157-B71F-04152838B0A7}" type="sibTrans" cxnId="{657ED2DD-D081-4B36-9850-B5781428F6C6}">
      <dgm:prSet/>
      <dgm:spPr/>
      <dgm:t>
        <a:bodyPr/>
        <a:lstStyle/>
        <a:p>
          <a:endParaRPr lang="en-US"/>
        </a:p>
      </dgm:t>
    </dgm:pt>
    <dgm:pt modelId="{5AE8456B-7BEA-41BD-B2F3-4AABF1CD1951}">
      <dgm:prSet phldrT="[Text]"/>
      <dgm:spPr/>
      <dgm:t>
        <a:bodyPr/>
        <a:lstStyle/>
        <a:p>
          <a:pPr algn="ctr" rtl="1"/>
          <a:endParaRPr lang="en-US" dirty="0"/>
        </a:p>
      </dgm:t>
    </dgm:pt>
    <dgm:pt modelId="{FA510F10-6A67-4469-9481-A5F2FB54CB2B}" type="parTrans" cxnId="{E139E013-EF49-4A26-9476-841176CB3F00}">
      <dgm:prSet/>
      <dgm:spPr/>
      <dgm:t>
        <a:bodyPr/>
        <a:lstStyle/>
        <a:p>
          <a:endParaRPr lang="en-US"/>
        </a:p>
      </dgm:t>
    </dgm:pt>
    <dgm:pt modelId="{A797BCE4-F3D7-48EB-B599-A72AA59DA8CC}" type="sibTrans" cxnId="{E139E013-EF49-4A26-9476-841176CB3F00}">
      <dgm:prSet/>
      <dgm:spPr/>
      <dgm:t>
        <a:bodyPr/>
        <a:lstStyle/>
        <a:p>
          <a:endParaRPr lang="en-US"/>
        </a:p>
      </dgm:t>
    </dgm:pt>
    <dgm:pt modelId="{76A267EF-1EB6-4852-B785-4E1C12E8F798}">
      <dgm:prSet phldrT="[Text]"/>
      <dgm:spPr/>
      <dgm:t>
        <a:bodyPr/>
        <a:lstStyle/>
        <a:p>
          <a:r>
            <a:rPr lang="ar-SA" dirty="0" smtClean="0"/>
            <a:t>الذات الحقيقة</a:t>
          </a:r>
          <a:endParaRPr lang="en-US" dirty="0"/>
        </a:p>
      </dgm:t>
    </dgm:pt>
    <dgm:pt modelId="{42B793DA-1D19-4FA9-B7F0-5C2B08396049}" type="parTrans" cxnId="{826F036B-CFA2-42CF-BE37-5BB3849A4548}">
      <dgm:prSet/>
      <dgm:spPr/>
      <dgm:t>
        <a:bodyPr/>
        <a:lstStyle/>
        <a:p>
          <a:endParaRPr lang="en-US"/>
        </a:p>
      </dgm:t>
    </dgm:pt>
    <dgm:pt modelId="{E7303554-438F-4979-92AC-D18A95F88EFC}" type="sibTrans" cxnId="{826F036B-CFA2-42CF-BE37-5BB3849A4548}">
      <dgm:prSet/>
      <dgm:spPr/>
      <dgm:t>
        <a:bodyPr/>
        <a:lstStyle/>
        <a:p>
          <a:endParaRPr lang="en-US"/>
        </a:p>
      </dgm:t>
    </dgm:pt>
    <dgm:pt modelId="{9F6C39E8-50F1-4BC9-9188-D473604F31C0}">
      <dgm:prSet phldrT="[Text]"/>
      <dgm:spPr/>
      <dgm:t>
        <a:bodyPr/>
        <a:lstStyle/>
        <a:p>
          <a:pPr algn="ctr" rtl="1"/>
          <a:endParaRPr lang="en-US" dirty="0"/>
        </a:p>
      </dgm:t>
    </dgm:pt>
    <dgm:pt modelId="{99AE49B7-59E2-4797-9FD8-29109B718B22}" type="parTrans" cxnId="{4A706D4E-AD6E-4A37-8DAC-27964EC747E3}">
      <dgm:prSet/>
      <dgm:spPr/>
      <dgm:t>
        <a:bodyPr/>
        <a:lstStyle/>
        <a:p>
          <a:endParaRPr lang="en-US"/>
        </a:p>
      </dgm:t>
    </dgm:pt>
    <dgm:pt modelId="{8642BC56-05A7-4DBD-9C14-F8575A5AB41C}" type="sibTrans" cxnId="{4A706D4E-AD6E-4A37-8DAC-27964EC747E3}">
      <dgm:prSet/>
      <dgm:spPr/>
      <dgm:t>
        <a:bodyPr/>
        <a:lstStyle/>
        <a:p>
          <a:endParaRPr lang="en-US"/>
        </a:p>
      </dgm:t>
    </dgm:pt>
    <dgm:pt modelId="{1965B166-8714-4804-BA4D-C5E54F1A3F54}">
      <dgm:prSet phldrT="[Text]"/>
      <dgm:spPr/>
      <dgm:t>
        <a:bodyPr/>
        <a:lstStyle/>
        <a:p>
          <a:pPr algn="ctr" rtl="1"/>
          <a:r>
            <a:rPr lang="ar-SA" dirty="0" smtClean="0"/>
            <a:t>الذات العامة</a:t>
          </a:r>
          <a:endParaRPr lang="en-US" dirty="0"/>
        </a:p>
      </dgm:t>
    </dgm:pt>
    <dgm:pt modelId="{D8D7DC40-FEB9-4FAC-ABF8-974CF241D796}" type="parTrans" cxnId="{B9BF620E-6D5D-4BE6-9643-3174C294D2BC}">
      <dgm:prSet/>
      <dgm:spPr/>
      <dgm:t>
        <a:bodyPr/>
        <a:lstStyle/>
        <a:p>
          <a:endParaRPr lang="en-US"/>
        </a:p>
      </dgm:t>
    </dgm:pt>
    <dgm:pt modelId="{E40743FF-C3F8-46B1-A606-4A1809789109}" type="sibTrans" cxnId="{B9BF620E-6D5D-4BE6-9643-3174C294D2BC}">
      <dgm:prSet/>
      <dgm:spPr/>
      <dgm:t>
        <a:bodyPr/>
        <a:lstStyle/>
        <a:p>
          <a:endParaRPr lang="en-US"/>
        </a:p>
      </dgm:t>
    </dgm:pt>
    <dgm:pt modelId="{3534DA4E-77DF-467D-988E-6019B839EB58}">
      <dgm:prSet phldrT="[Text]"/>
      <dgm:spPr/>
      <dgm:t>
        <a:bodyPr/>
        <a:lstStyle/>
        <a:p>
          <a:pPr algn="ctr" rtl="1"/>
          <a:endParaRPr lang="en-US" dirty="0"/>
        </a:p>
      </dgm:t>
    </dgm:pt>
    <dgm:pt modelId="{3C2CECC4-B04A-4F5E-AD83-C07DB351DEDF}" type="parTrans" cxnId="{79F841D6-935E-4524-BEF4-79824D542D6C}">
      <dgm:prSet/>
      <dgm:spPr/>
      <dgm:t>
        <a:bodyPr/>
        <a:lstStyle/>
        <a:p>
          <a:endParaRPr lang="en-US"/>
        </a:p>
      </dgm:t>
    </dgm:pt>
    <dgm:pt modelId="{FE66EC8D-316C-4B43-B3B2-F2F127F87463}" type="sibTrans" cxnId="{79F841D6-935E-4524-BEF4-79824D542D6C}">
      <dgm:prSet/>
      <dgm:spPr/>
      <dgm:t>
        <a:bodyPr/>
        <a:lstStyle/>
        <a:p>
          <a:endParaRPr lang="en-US"/>
        </a:p>
      </dgm:t>
    </dgm:pt>
    <dgm:pt modelId="{D5D21ACF-66C5-49E2-8CDE-F3374E3A12CA}" type="pres">
      <dgm:prSet presAssocID="{5E48517D-2549-4958-8C41-5EFDEED9CC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6BBF53-82EB-4352-B668-F4006194AE5D}" type="pres">
      <dgm:prSet presAssocID="{6FD211D0-D9EB-4D21-8559-DC9232EBC56E}" presName="composite" presStyleCnt="0"/>
      <dgm:spPr/>
      <dgm:t>
        <a:bodyPr/>
        <a:lstStyle/>
        <a:p>
          <a:endParaRPr lang="en-US"/>
        </a:p>
      </dgm:t>
    </dgm:pt>
    <dgm:pt modelId="{A0E6566D-BD26-4AF5-BCF0-36C46F395EB9}" type="pres">
      <dgm:prSet presAssocID="{6FD211D0-D9EB-4D21-8559-DC9232EBC56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BEFC4E-15DD-41FC-817B-42360C493309}" type="pres">
      <dgm:prSet presAssocID="{6FD211D0-D9EB-4D21-8559-DC9232EBC56E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BFDBEC-E456-44B6-9E9D-DD7F82DFB301}" type="pres">
      <dgm:prSet presAssocID="{62FB30B0-E63E-4157-B71F-04152838B0A7}" presName="space" presStyleCnt="0"/>
      <dgm:spPr/>
      <dgm:t>
        <a:bodyPr/>
        <a:lstStyle/>
        <a:p>
          <a:endParaRPr lang="en-US"/>
        </a:p>
      </dgm:t>
    </dgm:pt>
    <dgm:pt modelId="{365CD6BA-B435-4DD6-8B5A-5D74A581941D}" type="pres">
      <dgm:prSet presAssocID="{76A267EF-1EB6-4852-B785-4E1C12E8F798}" presName="composite" presStyleCnt="0"/>
      <dgm:spPr/>
      <dgm:t>
        <a:bodyPr/>
        <a:lstStyle/>
        <a:p>
          <a:endParaRPr lang="en-US"/>
        </a:p>
      </dgm:t>
    </dgm:pt>
    <dgm:pt modelId="{C0C06A1F-78DC-41C6-A5E5-47355EC56FA9}" type="pres">
      <dgm:prSet presAssocID="{76A267EF-1EB6-4852-B785-4E1C12E8F798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6E8AD8-D0D3-4094-BC24-00DFC7D8464F}" type="pres">
      <dgm:prSet presAssocID="{76A267EF-1EB6-4852-B785-4E1C12E8F798}" presName="desTx" presStyleLbl="alignAccFollowNode1" presStyleIdx="1" presStyleCnt="3" custLinFactNeighborY="-22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BD375-790C-4D1E-9C2E-B374427AFE0B}" type="pres">
      <dgm:prSet presAssocID="{E7303554-438F-4979-92AC-D18A95F88EFC}" presName="space" presStyleCnt="0"/>
      <dgm:spPr/>
      <dgm:t>
        <a:bodyPr/>
        <a:lstStyle/>
        <a:p>
          <a:endParaRPr lang="en-US"/>
        </a:p>
      </dgm:t>
    </dgm:pt>
    <dgm:pt modelId="{461A7A96-EC36-448B-9C4B-938BB48F51CF}" type="pres">
      <dgm:prSet presAssocID="{1965B166-8714-4804-BA4D-C5E54F1A3F54}" presName="composite" presStyleCnt="0"/>
      <dgm:spPr/>
      <dgm:t>
        <a:bodyPr/>
        <a:lstStyle/>
        <a:p>
          <a:endParaRPr lang="en-US"/>
        </a:p>
      </dgm:t>
    </dgm:pt>
    <dgm:pt modelId="{58FDEF0E-A2FA-4089-813C-5190D5D39768}" type="pres">
      <dgm:prSet presAssocID="{1965B166-8714-4804-BA4D-C5E54F1A3F5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54E6B1-76B8-4694-B394-548439DC7E05}" type="pres">
      <dgm:prSet presAssocID="{1965B166-8714-4804-BA4D-C5E54F1A3F54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BF620E-6D5D-4BE6-9643-3174C294D2BC}" srcId="{5E48517D-2549-4958-8C41-5EFDEED9CC0C}" destId="{1965B166-8714-4804-BA4D-C5E54F1A3F54}" srcOrd="2" destOrd="0" parTransId="{D8D7DC40-FEB9-4FAC-ABF8-974CF241D796}" sibTransId="{E40743FF-C3F8-46B1-A606-4A1809789109}"/>
    <dgm:cxn modelId="{A3FC9830-92B2-4042-B233-9BE79F2CECB0}" type="presOf" srcId="{3534DA4E-77DF-467D-988E-6019B839EB58}" destId="{1D54E6B1-76B8-4694-B394-548439DC7E05}" srcOrd="0" destOrd="0" presId="urn:microsoft.com/office/officeart/2005/8/layout/hList1"/>
    <dgm:cxn modelId="{556FA30C-04F9-4FA4-81FE-BFF69E2106B5}" type="presOf" srcId="{1965B166-8714-4804-BA4D-C5E54F1A3F54}" destId="{58FDEF0E-A2FA-4089-813C-5190D5D39768}" srcOrd="0" destOrd="0" presId="urn:microsoft.com/office/officeart/2005/8/layout/hList1"/>
    <dgm:cxn modelId="{078EC4ED-26A0-4655-A785-40F099E6C870}" type="presOf" srcId="{76A267EF-1EB6-4852-B785-4E1C12E8F798}" destId="{C0C06A1F-78DC-41C6-A5E5-47355EC56FA9}" srcOrd="0" destOrd="0" presId="urn:microsoft.com/office/officeart/2005/8/layout/hList1"/>
    <dgm:cxn modelId="{657ED2DD-D081-4B36-9850-B5781428F6C6}" srcId="{5E48517D-2549-4958-8C41-5EFDEED9CC0C}" destId="{6FD211D0-D9EB-4D21-8559-DC9232EBC56E}" srcOrd="0" destOrd="0" parTransId="{E6DD4349-0C2D-4657-A9F1-0D7C0D9E1EA7}" sibTransId="{62FB30B0-E63E-4157-B71F-04152838B0A7}"/>
    <dgm:cxn modelId="{4A706D4E-AD6E-4A37-8DAC-27964EC747E3}" srcId="{76A267EF-1EB6-4852-B785-4E1C12E8F798}" destId="{9F6C39E8-50F1-4BC9-9188-D473604F31C0}" srcOrd="0" destOrd="0" parTransId="{99AE49B7-59E2-4797-9FD8-29109B718B22}" sibTransId="{8642BC56-05A7-4DBD-9C14-F8575A5AB41C}"/>
    <dgm:cxn modelId="{E139E013-EF49-4A26-9476-841176CB3F00}" srcId="{6FD211D0-D9EB-4D21-8559-DC9232EBC56E}" destId="{5AE8456B-7BEA-41BD-B2F3-4AABF1CD1951}" srcOrd="0" destOrd="0" parTransId="{FA510F10-6A67-4469-9481-A5F2FB54CB2B}" sibTransId="{A797BCE4-F3D7-48EB-B599-A72AA59DA8CC}"/>
    <dgm:cxn modelId="{826F036B-CFA2-42CF-BE37-5BB3849A4548}" srcId="{5E48517D-2549-4958-8C41-5EFDEED9CC0C}" destId="{76A267EF-1EB6-4852-B785-4E1C12E8F798}" srcOrd="1" destOrd="0" parTransId="{42B793DA-1D19-4FA9-B7F0-5C2B08396049}" sibTransId="{E7303554-438F-4979-92AC-D18A95F88EFC}"/>
    <dgm:cxn modelId="{79F841D6-935E-4524-BEF4-79824D542D6C}" srcId="{1965B166-8714-4804-BA4D-C5E54F1A3F54}" destId="{3534DA4E-77DF-467D-988E-6019B839EB58}" srcOrd="0" destOrd="0" parTransId="{3C2CECC4-B04A-4F5E-AD83-C07DB351DEDF}" sibTransId="{FE66EC8D-316C-4B43-B3B2-F2F127F87463}"/>
    <dgm:cxn modelId="{7265A908-3CFC-464A-87A2-777498C082A5}" type="presOf" srcId="{5AE8456B-7BEA-41BD-B2F3-4AABF1CD1951}" destId="{90BEFC4E-15DD-41FC-817B-42360C493309}" srcOrd="0" destOrd="0" presId="urn:microsoft.com/office/officeart/2005/8/layout/hList1"/>
    <dgm:cxn modelId="{4206AE90-E210-4C23-8278-910D259C85FE}" type="presOf" srcId="{5E48517D-2549-4958-8C41-5EFDEED9CC0C}" destId="{D5D21ACF-66C5-49E2-8CDE-F3374E3A12CA}" srcOrd="0" destOrd="0" presId="urn:microsoft.com/office/officeart/2005/8/layout/hList1"/>
    <dgm:cxn modelId="{CE3C413C-9D21-42D4-BEDA-22D9A5E57321}" type="presOf" srcId="{6FD211D0-D9EB-4D21-8559-DC9232EBC56E}" destId="{A0E6566D-BD26-4AF5-BCF0-36C46F395EB9}" srcOrd="0" destOrd="0" presId="urn:microsoft.com/office/officeart/2005/8/layout/hList1"/>
    <dgm:cxn modelId="{B107CD95-B944-4FE6-BA0B-E2947C56EECE}" type="presOf" srcId="{9F6C39E8-50F1-4BC9-9188-D473604F31C0}" destId="{596E8AD8-D0D3-4094-BC24-00DFC7D8464F}" srcOrd="0" destOrd="0" presId="urn:microsoft.com/office/officeart/2005/8/layout/hList1"/>
    <dgm:cxn modelId="{BCAB9486-D452-492F-B77B-D87D06A6CE4F}" type="presParOf" srcId="{D5D21ACF-66C5-49E2-8CDE-F3374E3A12CA}" destId="{806BBF53-82EB-4352-B668-F4006194AE5D}" srcOrd="0" destOrd="0" presId="urn:microsoft.com/office/officeart/2005/8/layout/hList1"/>
    <dgm:cxn modelId="{52E92A63-AB25-4AFC-AFF3-9CB3F44BA1BD}" type="presParOf" srcId="{806BBF53-82EB-4352-B668-F4006194AE5D}" destId="{A0E6566D-BD26-4AF5-BCF0-36C46F395EB9}" srcOrd="0" destOrd="0" presId="urn:microsoft.com/office/officeart/2005/8/layout/hList1"/>
    <dgm:cxn modelId="{3381B1A6-D7DA-4936-95B6-290FE6CCC1C8}" type="presParOf" srcId="{806BBF53-82EB-4352-B668-F4006194AE5D}" destId="{90BEFC4E-15DD-41FC-817B-42360C493309}" srcOrd="1" destOrd="0" presId="urn:microsoft.com/office/officeart/2005/8/layout/hList1"/>
    <dgm:cxn modelId="{CD9B2B71-D6FC-4808-80DC-73C196A1B2F4}" type="presParOf" srcId="{D5D21ACF-66C5-49E2-8CDE-F3374E3A12CA}" destId="{1CBFDBEC-E456-44B6-9E9D-DD7F82DFB301}" srcOrd="1" destOrd="0" presId="urn:microsoft.com/office/officeart/2005/8/layout/hList1"/>
    <dgm:cxn modelId="{553D3F8A-99BF-4163-9BE5-A8C71C046BB5}" type="presParOf" srcId="{D5D21ACF-66C5-49E2-8CDE-F3374E3A12CA}" destId="{365CD6BA-B435-4DD6-8B5A-5D74A581941D}" srcOrd="2" destOrd="0" presId="urn:microsoft.com/office/officeart/2005/8/layout/hList1"/>
    <dgm:cxn modelId="{29C9E1F0-8B83-4BB7-A603-AC9575465BF1}" type="presParOf" srcId="{365CD6BA-B435-4DD6-8B5A-5D74A581941D}" destId="{C0C06A1F-78DC-41C6-A5E5-47355EC56FA9}" srcOrd="0" destOrd="0" presId="urn:microsoft.com/office/officeart/2005/8/layout/hList1"/>
    <dgm:cxn modelId="{193DCD13-9D82-42CD-A59D-AE6C5CD7D1FB}" type="presParOf" srcId="{365CD6BA-B435-4DD6-8B5A-5D74A581941D}" destId="{596E8AD8-D0D3-4094-BC24-00DFC7D8464F}" srcOrd="1" destOrd="0" presId="urn:microsoft.com/office/officeart/2005/8/layout/hList1"/>
    <dgm:cxn modelId="{FCA3ACBD-7D71-4AE3-A7E7-C4D90D4A8068}" type="presParOf" srcId="{D5D21ACF-66C5-49E2-8CDE-F3374E3A12CA}" destId="{78ABD375-790C-4D1E-9C2E-B374427AFE0B}" srcOrd="3" destOrd="0" presId="urn:microsoft.com/office/officeart/2005/8/layout/hList1"/>
    <dgm:cxn modelId="{55AED577-0961-4AF1-AA5D-8805BF78C81F}" type="presParOf" srcId="{D5D21ACF-66C5-49E2-8CDE-F3374E3A12CA}" destId="{461A7A96-EC36-448B-9C4B-938BB48F51CF}" srcOrd="4" destOrd="0" presId="urn:microsoft.com/office/officeart/2005/8/layout/hList1"/>
    <dgm:cxn modelId="{2A4A70D1-B41F-43E7-A724-F28B5FC857D1}" type="presParOf" srcId="{461A7A96-EC36-448B-9C4B-938BB48F51CF}" destId="{58FDEF0E-A2FA-4089-813C-5190D5D39768}" srcOrd="0" destOrd="0" presId="urn:microsoft.com/office/officeart/2005/8/layout/hList1"/>
    <dgm:cxn modelId="{EB61B41D-7DB7-40B9-B8B1-CC6727A385F3}" type="presParOf" srcId="{461A7A96-EC36-448B-9C4B-938BB48F51CF}" destId="{1D54E6B1-76B8-4694-B394-548439DC7E0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D6D34A-FF45-4B55-944D-0AD7496A91D4}" type="doc">
      <dgm:prSet loTypeId="urn:microsoft.com/office/officeart/2005/8/layout/hProcess9" loCatId="process" qsTypeId="urn:microsoft.com/office/officeart/2005/8/quickstyle/3d3" qsCatId="3D" csTypeId="urn:microsoft.com/office/officeart/2005/8/colors/colorful2" csCatId="colorful" phldr="1"/>
      <dgm:spPr/>
    </dgm:pt>
    <dgm:pt modelId="{F322699B-92B2-4762-87FF-331BA31985C5}">
      <dgm:prSet phldrT="[Text]" custT="1"/>
      <dgm:spPr/>
      <dgm:t>
        <a:bodyPr/>
        <a:lstStyle/>
        <a:p>
          <a:r>
            <a:rPr lang="ar-SA" sz="3300" dirty="0" smtClean="0"/>
            <a:t>الحديث مع الذات</a:t>
          </a:r>
        </a:p>
        <a:p>
          <a:r>
            <a:rPr lang="ar-SA" sz="2400" dirty="0" smtClean="0"/>
            <a:t>إيجابي*</a:t>
          </a:r>
        </a:p>
        <a:p>
          <a:r>
            <a:rPr lang="ar-SA" sz="2400" dirty="0" smtClean="0"/>
            <a:t>سلبي*</a:t>
          </a:r>
          <a:r>
            <a:rPr lang="ar-SA" sz="3300" dirty="0" smtClean="0"/>
            <a:t> </a:t>
          </a:r>
          <a:endParaRPr lang="en-US" sz="3300" dirty="0"/>
        </a:p>
      </dgm:t>
    </dgm:pt>
    <dgm:pt modelId="{341F54CF-11FA-4984-9558-94A7CF2304F0}" type="parTrans" cxnId="{BEFFFE10-6DC2-4B63-9332-53AE1B4F4A09}">
      <dgm:prSet/>
      <dgm:spPr/>
      <dgm:t>
        <a:bodyPr/>
        <a:lstStyle/>
        <a:p>
          <a:endParaRPr lang="en-US"/>
        </a:p>
      </dgm:t>
    </dgm:pt>
    <dgm:pt modelId="{A989F592-3544-4830-BD79-84440D553D75}" type="sibTrans" cxnId="{BEFFFE10-6DC2-4B63-9332-53AE1B4F4A09}">
      <dgm:prSet/>
      <dgm:spPr/>
      <dgm:t>
        <a:bodyPr/>
        <a:lstStyle/>
        <a:p>
          <a:endParaRPr lang="en-US"/>
        </a:p>
      </dgm:t>
    </dgm:pt>
    <dgm:pt modelId="{1E031A64-0CD8-4BB4-9078-E51C0A459797}">
      <dgm:prSet phldrT="[Text]" custT="1"/>
      <dgm:spPr/>
      <dgm:t>
        <a:bodyPr/>
        <a:lstStyle/>
        <a:p>
          <a:r>
            <a:rPr lang="ar-SA" sz="3300" dirty="0" smtClean="0"/>
            <a:t> مراجعة الذات</a:t>
          </a:r>
        </a:p>
        <a:p>
          <a:r>
            <a:rPr lang="ar-SA" sz="2400" dirty="0" smtClean="0"/>
            <a:t>لوم*</a:t>
          </a:r>
        </a:p>
        <a:p>
          <a:r>
            <a:rPr lang="ar-SA" sz="2400" dirty="0" smtClean="0"/>
            <a:t>النقد* </a:t>
          </a:r>
          <a:endParaRPr lang="en-US" sz="2400" dirty="0"/>
        </a:p>
      </dgm:t>
    </dgm:pt>
    <dgm:pt modelId="{9D167A66-DFB4-4461-9462-13A16AC5E8D2}" type="parTrans" cxnId="{79FC5D08-9534-4F29-94F3-9991733006E2}">
      <dgm:prSet/>
      <dgm:spPr/>
      <dgm:t>
        <a:bodyPr/>
        <a:lstStyle/>
        <a:p>
          <a:endParaRPr lang="en-US"/>
        </a:p>
      </dgm:t>
    </dgm:pt>
    <dgm:pt modelId="{FAA0BC6D-FB9A-4EA9-9983-1E942BB81F24}" type="sibTrans" cxnId="{79FC5D08-9534-4F29-94F3-9991733006E2}">
      <dgm:prSet/>
      <dgm:spPr/>
      <dgm:t>
        <a:bodyPr/>
        <a:lstStyle/>
        <a:p>
          <a:endParaRPr lang="en-US"/>
        </a:p>
      </dgm:t>
    </dgm:pt>
    <dgm:pt modelId="{C1F4B43F-7E2D-49E1-8438-0553A29E80EF}">
      <dgm:prSet phldrT="[Text]" custT="1"/>
      <dgm:spPr/>
      <dgm:t>
        <a:bodyPr/>
        <a:lstStyle/>
        <a:p>
          <a:r>
            <a:rPr lang="ar-SA" sz="3300" dirty="0" smtClean="0"/>
            <a:t> تعزيز </a:t>
          </a:r>
          <a:r>
            <a:rPr lang="ar-SA" sz="3300" dirty="0" smtClean="0"/>
            <a:t>الذات</a:t>
          </a:r>
          <a:endParaRPr lang="ar-SA" sz="3300" dirty="0" smtClean="0"/>
        </a:p>
      </dgm:t>
    </dgm:pt>
    <dgm:pt modelId="{C5CF7C58-40A1-4932-9AEC-69A28B3B7F41}" type="parTrans" cxnId="{E760E604-A868-47D0-9AE7-2BDFB65C8FD6}">
      <dgm:prSet/>
      <dgm:spPr/>
      <dgm:t>
        <a:bodyPr/>
        <a:lstStyle/>
        <a:p>
          <a:endParaRPr lang="en-US"/>
        </a:p>
      </dgm:t>
    </dgm:pt>
    <dgm:pt modelId="{7A678582-8741-448A-A7AC-76E07E7D0F46}" type="sibTrans" cxnId="{E760E604-A868-47D0-9AE7-2BDFB65C8FD6}">
      <dgm:prSet/>
      <dgm:spPr/>
      <dgm:t>
        <a:bodyPr/>
        <a:lstStyle/>
        <a:p>
          <a:endParaRPr lang="en-US"/>
        </a:p>
      </dgm:t>
    </dgm:pt>
    <dgm:pt modelId="{04855B30-72C8-4267-883E-347273E974B6}" type="pres">
      <dgm:prSet presAssocID="{08D6D34A-FF45-4B55-944D-0AD7496A91D4}" presName="CompostProcess" presStyleCnt="0">
        <dgm:presLayoutVars>
          <dgm:dir/>
          <dgm:resizeHandles val="exact"/>
        </dgm:presLayoutVars>
      </dgm:prSet>
      <dgm:spPr/>
    </dgm:pt>
    <dgm:pt modelId="{4188BB7C-4FE6-4CBB-82A1-C16E6B97FCDD}" type="pres">
      <dgm:prSet presAssocID="{08D6D34A-FF45-4B55-944D-0AD7496A91D4}" presName="arrow" presStyleLbl="bgShp" presStyleIdx="0" presStyleCnt="1"/>
      <dgm:spPr/>
    </dgm:pt>
    <dgm:pt modelId="{A3EAC695-AF65-4BEE-9932-E95CAF02F263}" type="pres">
      <dgm:prSet presAssocID="{08D6D34A-FF45-4B55-944D-0AD7496A91D4}" presName="linearProcess" presStyleCnt="0"/>
      <dgm:spPr/>
    </dgm:pt>
    <dgm:pt modelId="{FFF98659-7990-4AA1-9EC4-AFAEAC4113C0}" type="pres">
      <dgm:prSet presAssocID="{F322699B-92B2-4762-87FF-331BA31985C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C119C4-6252-4C40-BEA9-DA79DF7A8A52}" type="pres">
      <dgm:prSet presAssocID="{A989F592-3544-4830-BD79-84440D553D75}" presName="sibTrans" presStyleCnt="0"/>
      <dgm:spPr/>
    </dgm:pt>
    <dgm:pt modelId="{E03E367A-C519-4554-A3F8-180DC5E73A2E}" type="pres">
      <dgm:prSet presAssocID="{1E031A64-0CD8-4BB4-9078-E51C0A45979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CBE2E3-B328-4229-8581-E9EFFB25D853}" type="pres">
      <dgm:prSet presAssocID="{FAA0BC6D-FB9A-4EA9-9983-1E942BB81F24}" presName="sibTrans" presStyleCnt="0"/>
      <dgm:spPr/>
    </dgm:pt>
    <dgm:pt modelId="{648B45BA-7FFC-4843-A966-39DC93527674}" type="pres">
      <dgm:prSet presAssocID="{C1F4B43F-7E2D-49E1-8438-0553A29E80E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821104-3552-4B1A-B54A-FC6EC4D09D10}" type="presOf" srcId="{C1F4B43F-7E2D-49E1-8438-0553A29E80EF}" destId="{648B45BA-7FFC-4843-A966-39DC93527674}" srcOrd="0" destOrd="0" presId="urn:microsoft.com/office/officeart/2005/8/layout/hProcess9"/>
    <dgm:cxn modelId="{8BA3D2D0-E610-44EA-971E-73E3F3CEAE08}" type="presOf" srcId="{1E031A64-0CD8-4BB4-9078-E51C0A459797}" destId="{E03E367A-C519-4554-A3F8-180DC5E73A2E}" srcOrd="0" destOrd="0" presId="urn:microsoft.com/office/officeart/2005/8/layout/hProcess9"/>
    <dgm:cxn modelId="{C1F64DBB-5F17-43DF-9CE6-29C9792B9D3F}" type="presOf" srcId="{F322699B-92B2-4762-87FF-331BA31985C5}" destId="{FFF98659-7990-4AA1-9EC4-AFAEAC4113C0}" srcOrd="0" destOrd="0" presId="urn:microsoft.com/office/officeart/2005/8/layout/hProcess9"/>
    <dgm:cxn modelId="{153433E3-382E-4839-ACCC-E7A0EF4CF203}" type="presOf" srcId="{08D6D34A-FF45-4B55-944D-0AD7496A91D4}" destId="{04855B30-72C8-4267-883E-347273E974B6}" srcOrd="0" destOrd="0" presId="urn:microsoft.com/office/officeart/2005/8/layout/hProcess9"/>
    <dgm:cxn modelId="{E760E604-A868-47D0-9AE7-2BDFB65C8FD6}" srcId="{08D6D34A-FF45-4B55-944D-0AD7496A91D4}" destId="{C1F4B43F-7E2D-49E1-8438-0553A29E80EF}" srcOrd="2" destOrd="0" parTransId="{C5CF7C58-40A1-4932-9AEC-69A28B3B7F41}" sibTransId="{7A678582-8741-448A-A7AC-76E07E7D0F46}"/>
    <dgm:cxn modelId="{BEFFFE10-6DC2-4B63-9332-53AE1B4F4A09}" srcId="{08D6D34A-FF45-4B55-944D-0AD7496A91D4}" destId="{F322699B-92B2-4762-87FF-331BA31985C5}" srcOrd="0" destOrd="0" parTransId="{341F54CF-11FA-4984-9558-94A7CF2304F0}" sibTransId="{A989F592-3544-4830-BD79-84440D553D75}"/>
    <dgm:cxn modelId="{79FC5D08-9534-4F29-94F3-9991733006E2}" srcId="{08D6D34A-FF45-4B55-944D-0AD7496A91D4}" destId="{1E031A64-0CD8-4BB4-9078-E51C0A459797}" srcOrd="1" destOrd="0" parTransId="{9D167A66-DFB4-4461-9462-13A16AC5E8D2}" sibTransId="{FAA0BC6D-FB9A-4EA9-9983-1E942BB81F24}"/>
    <dgm:cxn modelId="{7471B3D2-B355-4A3F-80E2-CAF322E2B2B1}" type="presParOf" srcId="{04855B30-72C8-4267-883E-347273E974B6}" destId="{4188BB7C-4FE6-4CBB-82A1-C16E6B97FCDD}" srcOrd="0" destOrd="0" presId="urn:microsoft.com/office/officeart/2005/8/layout/hProcess9"/>
    <dgm:cxn modelId="{59CC8576-F184-4DB6-A7A8-4BE34874B2F7}" type="presParOf" srcId="{04855B30-72C8-4267-883E-347273E974B6}" destId="{A3EAC695-AF65-4BEE-9932-E95CAF02F263}" srcOrd="1" destOrd="0" presId="urn:microsoft.com/office/officeart/2005/8/layout/hProcess9"/>
    <dgm:cxn modelId="{D76DDBBF-C4E1-491B-8C9A-EB88710573D2}" type="presParOf" srcId="{A3EAC695-AF65-4BEE-9932-E95CAF02F263}" destId="{FFF98659-7990-4AA1-9EC4-AFAEAC4113C0}" srcOrd="0" destOrd="0" presId="urn:microsoft.com/office/officeart/2005/8/layout/hProcess9"/>
    <dgm:cxn modelId="{923870C0-891B-4D62-849F-38A484F0B2FD}" type="presParOf" srcId="{A3EAC695-AF65-4BEE-9932-E95CAF02F263}" destId="{48C119C4-6252-4C40-BEA9-DA79DF7A8A52}" srcOrd="1" destOrd="0" presId="urn:microsoft.com/office/officeart/2005/8/layout/hProcess9"/>
    <dgm:cxn modelId="{0C77EFA0-732F-421F-88E8-60892B4A05D9}" type="presParOf" srcId="{A3EAC695-AF65-4BEE-9932-E95CAF02F263}" destId="{E03E367A-C519-4554-A3F8-180DC5E73A2E}" srcOrd="2" destOrd="0" presId="urn:microsoft.com/office/officeart/2005/8/layout/hProcess9"/>
    <dgm:cxn modelId="{8D94CF3F-64A1-4A9F-B6F9-E543767C6440}" type="presParOf" srcId="{A3EAC695-AF65-4BEE-9932-E95CAF02F263}" destId="{60CBE2E3-B328-4229-8581-E9EFFB25D853}" srcOrd="3" destOrd="0" presId="urn:microsoft.com/office/officeart/2005/8/layout/hProcess9"/>
    <dgm:cxn modelId="{D38F4119-3284-4BAD-B464-93E53B729D88}" type="presParOf" srcId="{A3EAC695-AF65-4BEE-9932-E95CAF02F263}" destId="{648B45BA-7FFC-4843-A966-39DC9352767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F5A24E-7C3C-49E6-9B07-2779AD10F64C}" type="doc">
      <dgm:prSet loTypeId="urn:microsoft.com/office/officeart/2005/8/layout/bProcess3" loCatId="process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FE80031-91FB-4B53-8406-1F5458F0DB0E}">
      <dgm:prSet phldrT="[Text]"/>
      <dgm:spPr/>
      <dgm:t>
        <a:bodyPr/>
        <a:lstStyle/>
        <a:p>
          <a:r>
            <a:rPr lang="ar-SA" dirty="0" smtClean="0"/>
            <a:t>اكتشاف </a:t>
          </a:r>
          <a:r>
            <a:rPr lang="ar-SA" dirty="0" smtClean="0"/>
            <a:t>الذات</a:t>
          </a:r>
        </a:p>
        <a:p>
          <a:r>
            <a:rPr lang="ar-SA" dirty="0" smtClean="0"/>
            <a:t>١</a:t>
          </a:r>
          <a:endParaRPr lang="en-US" dirty="0"/>
        </a:p>
      </dgm:t>
    </dgm:pt>
    <dgm:pt modelId="{B10C8432-89BF-4474-ABCC-3BEECEA779BA}" type="parTrans" cxnId="{EA35E3B4-B917-48E5-A5EE-22F30DD78FF3}">
      <dgm:prSet/>
      <dgm:spPr/>
      <dgm:t>
        <a:bodyPr/>
        <a:lstStyle/>
        <a:p>
          <a:endParaRPr lang="en-US"/>
        </a:p>
      </dgm:t>
    </dgm:pt>
    <dgm:pt modelId="{014A54A7-F257-4D7C-8B0B-860B1E03AE15}" type="sibTrans" cxnId="{EA35E3B4-B917-48E5-A5EE-22F30DD78FF3}">
      <dgm:prSet/>
      <dgm:spPr/>
      <dgm:t>
        <a:bodyPr/>
        <a:lstStyle/>
        <a:p>
          <a:endParaRPr lang="en-US"/>
        </a:p>
      </dgm:t>
    </dgm:pt>
    <dgm:pt modelId="{A673E0BF-FEFD-425B-97E1-4B7BCB31CFE9}">
      <dgm:prSet phldrT="[Text]"/>
      <dgm:spPr/>
      <dgm:t>
        <a:bodyPr/>
        <a:lstStyle/>
        <a:p>
          <a:r>
            <a:rPr lang="ar-SA" dirty="0" smtClean="0"/>
            <a:t>تقدير </a:t>
          </a:r>
          <a:r>
            <a:rPr lang="ar-SA" dirty="0" smtClean="0"/>
            <a:t>الذات </a:t>
          </a:r>
          <a:r>
            <a:rPr lang="ar-SA" dirty="0" smtClean="0"/>
            <a:t>   ٢</a:t>
          </a:r>
        </a:p>
      </dgm:t>
    </dgm:pt>
    <dgm:pt modelId="{3D82F04F-DA1E-4662-93C6-BEE4CE38904F}" type="parTrans" cxnId="{C719254E-1556-46DF-993D-51D3232C7961}">
      <dgm:prSet/>
      <dgm:spPr/>
      <dgm:t>
        <a:bodyPr/>
        <a:lstStyle/>
        <a:p>
          <a:endParaRPr lang="en-US"/>
        </a:p>
      </dgm:t>
    </dgm:pt>
    <dgm:pt modelId="{56BDE09E-7700-4027-984B-10A2697AF47C}" type="sibTrans" cxnId="{C719254E-1556-46DF-993D-51D3232C7961}">
      <dgm:prSet/>
      <dgm:spPr/>
      <dgm:t>
        <a:bodyPr/>
        <a:lstStyle/>
        <a:p>
          <a:endParaRPr lang="en-US"/>
        </a:p>
      </dgm:t>
    </dgm:pt>
    <dgm:pt modelId="{6477E3FA-5C10-46BF-AC7A-994E884E27BB}">
      <dgm:prSet phldrT="[Text]"/>
      <dgm:spPr/>
      <dgm:t>
        <a:bodyPr/>
        <a:lstStyle/>
        <a:p>
          <a:r>
            <a:rPr lang="ar-SA" dirty="0" smtClean="0"/>
            <a:t>توجيه </a:t>
          </a:r>
          <a:r>
            <a:rPr lang="ar-SA" dirty="0" smtClean="0"/>
            <a:t>الذات</a:t>
          </a:r>
        </a:p>
        <a:p>
          <a:r>
            <a:rPr lang="ar-SA" dirty="0" smtClean="0"/>
            <a:t>٣ </a:t>
          </a:r>
          <a:endParaRPr lang="en-US" dirty="0"/>
        </a:p>
      </dgm:t>
    </dgm:pt>
    <dgm:pt modelId="{BBC74044-19F7-4C14-BF68-E68DFF4517C1}" type="parTrans" cxnId="{293D161F-9271-444C-8B44-7626DC0B7FD7}">
      <dgm:prSet/>
      <dgm:spPr/>
      <dgm:t>
        <a:bodyPr/>
        <a:lstStyle/>
        <a:p>
          <a:endParaRPr lang="en-US"/>
        </a:p>
      </dgm:t>
    </dgm:pt>
    <dgm:pt modelId="{9035F601-DE79-49A0-A851-E67BFEBE7208}" type="sibTrans" cxnId="{293D161F-9271-444C-8B44-7626DC0B7FD7}">
      <dgm:prSet/>
      <dgm:spPr/>
      <dgm:t>
        <a:bodyPr/>
        <a:lstStyle/>
        <a:p>
          <a:endParaRPr lang="en-US" b="1"/>
        </a:p>
      </dgm:t>
    </dgm:pt>
    <dgm:pt modelId="{6C144CA8-08E6-4C3A-8369-7D8A736FCD34}">
      <dgm:prSet phldrT="[Text]"/>
      <dgm:spPr/>
      <dgm:t>
        <a:bodyPr/>
        <a:lstStyle/>
        <a:p>
          <a:r>
            <a:rPr lang="ar-SA" smtClean="0"/>
            <a:t>إدارة </a:t>
          </a:r>
          <a:r>
            <a:rPr lang="ar-SA" smtClean="0"/>
            <a:t>الذات      ٤</a:t>
          </a:r>
          <a:endParaRPr lang="en-US" dirty="0"/>
        </a:p>
      </dgm:t>
    </dgm:pt>
    <dgm:pt modelId="{6952924E-28D9-475E-B242-9540408AC092}" type="parTrans" cxnId="{5CFB6EC4-B225-4BAE-9AEC-DFA29FF69C1C}">
      <dgm:prSet/>
      <dgm:spPr/>
      <dgm:t>
        <a:bodyPr/>
        <a:lstStyle/>
        <a:p>
          <a:endParaRPr lang="en-US"/>
        </a:p>
      </dgm:t>
    </dgm:pt>
    <dgm:pt modelId="{6638F9A3-7312-42CF-A8EF-F1F6AF003611}" type="sibTrans" cxnId="{5CFB6EC4-B225-4BAE-9AEC-DFA29FF69C1C}">
      <dgm:prSet/>
      <dgm:spPr/>
      <dgm:t>
        <a:bodyPr/>
        <a:lstStyle/>
        <a:p>
          <a:endParaRPr lang="en-US"/>
        </a:p>
      </dgm:t>
    </dgm:pt>
    <dgm:pt modelId="{411D1499-B719-4DEF-85B5-A718B5B0B856}">
      <dgm:prSet phldrT="[Text]"/>
      <dgm:spPr/>
      <dgm:t>
        <a:bodyPr/>
        <a:lstStyle/>
        <a:p>
          <a:r>
            <a:rPr lang="ar-SA" dirty="0" smtClean="0"/>
            <a:t>تطوير الذات   ٥</a:t>
          </a:r>
          <a:endParaRPr lang="en-US" dirty="0"/>
        </a:p>
      </dgm:t>
    </dgm:pt>
    <dgm:pt modelId="{5F3AB890-CCFD-424F-85C2-D10DA57E47FD}" type="parTrans" cxnId="{F79C596E-86FF-4F73-B888-9480DC435860}">
      <dgm:prSet/>
      <dgm:spPr/>
      <dgm:t>
        <a:bodyPr/>
        <a:lstStyle/>
        <a:p>
          <a:endParaRPr lang="en-US"/>
        </a:p>
      </dgm:t>
    </dgm:pt>
    <dgm:pt modelId="{A7023F1A-0278-48E9-B2E0-66F55A0FB026}" type="sibTrans" cxnId="{F79C596E-86FF-4F73-B888-9480DC435860}">
      <dgm:prSet/>
      <dgm:spPr/>
      <dgm:t>
        <a:bodyPr/>
        <a:lstStyle/>
        <a:p>
          <a:endParaRPr lang="en-US"/>
        </a:p>
      </dgm:t>
    </dgm:pt>
    <dgm:pt modelId="{AFCAB472-6D16-4088-9F4E-A3BFC0C0F2A9}" type="pres">
      <dgm:prSet presAssocID="{1BF5A24E-7C3C-49E6-9B07-2779AD10F64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E6D7CF-EC0B-49D5-BB89-B5294F0E8AC9}" type="pres">
      <dgm:prSet presAssocID="{FFE80031-91FB-4B53-8406-1F5458F0DB0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C5DA7D-6280-413F-A5C0-7B12B6FA9E9A}" type="pres">
      <dgm:prSet presAssocID="{014A54A7-F257-4D7C-8B0B-860B1E03AE15}" presName="sibTrans" presStyleLbl="sibTrans1D1" presStyleIdx="0" presStyleCnt="4"/>
      <dgm:spPr/>
      <dgm:t>
        <a:bodyPr/>
        <a:lstStyle/>
        <a:p>
          <a:endParaRPr lang="en-US"/>
        </a:p>
      </dgm:t>
    </dgm:pt>
    <dgm:pt modelId="{037A5178-CA1E-4960-93C8-C279D5361D16}" type="pres">
      <dgm:prSet presAssocID="{014A54A7-F257-4D7C-8B0B-860B1E03AE15}" presName="connectorText" presStyleLbl="sibTrans1D1" presStyleIdx="0" presStyleCnt="4"/>
      <dgm:spPr/>
      <dgm:t>
        <a:bodyPr/>
        <a:lstStyle/>
        <a:p>
          <a:endParaRPr lang="en-US"/>
        </a:p>
      </dgm:t>
    </dgm:pt>
    <dgm:pt modelId="{774D3E32-FA28-45A2-9730-6B8B8909EB1A}" type="pres">
      <dgm:prSet presAssocID="{A673E0BF-FEFD-425B-97E1-4B7BCB31CFE9}" presName="node" presStyleLbl="node1" presStyleIdx="1" presStyleCnt="5" custLinFactNeighborX="-2012" custLinFactNeighborY="-231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21E2CB-C63F-4DBE-B7BB-2B057B090FEB}" type="pres">
      <dgm:prSet presAssocID="{56BDE09E-7700-4027-984B-10A2697AF47C}" presName="sibTrans" presStyleLbl="sibTrans1D1" presStyleIdx="1" presStyleCnt="4"/>
      <dgm:spPr/>
      <dgm:t>
        <a:bodyPr/>
        <a:lstStyle/>
        <a:p>
          <a:endParaRPr lang="en-US"/>
        </a:p>
      </dgm:t>
    </dgm:pt>
    <dgm:pt modelId="{8B9EC502-E6F1-4CE3-BB62-F2962620E3E6}" type="pres">
      <dgm:prSet presAssocID="{56BDE09E-7700-4027-984B-10A2697AF47C}" presName="connectorText" presStyleLbl="sibTrans1D1" presStyleIdx="1" presStyleCnt="4"/>
      <dgm:spPr/>
      <dgm:t>
        <a:bodyPr/>
        <a:lstStyle/>
        <a:p>
          <a:endParaRPr lang="en-US"/>
        </a:p>
      </dgm:t>
    </dgm:pt>
    <dgm:pt modelId="{9015397F-587D-47B7-8DC5-9A56A57F06E3}" type="pres">
      <dgm:prSet presAssocID="{6477E3FA-5C10-46BF-AC7A-994E884E27B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99CA03-59FB-4AD5-860E-C0A32D2A7D73}" type="pres">
      <dgm:prSet presAssocID="{9035F601-DE79-49A0-A851-E67BFEBE7208}" presName="sibTrans" presStyleLbl="sibTrans1D1" presStyleIdx="2" presStyleCnt="4"/>
      <dgm:spPr/>
      <dgm:t>
        <a:bodyPr/>
        <a:lstStyle/>
        <a:p>
          <a:endParaRPr lang="en-US"/>
        </a:p>
      </dgm:t>
    </dgm:pt>
    <dgm:pt modelId="{E9A3256B-5BD3-4B62-9A09-F803C2E5F652}" type="pres">
      <dgm:prSet presAssocID="{9035F601-DE79-49A0-A851-E67BFEBE7208}" presName="connectorText" presStyleLbl="sibTrans1D1" presStyleIdx="2" presStyleCnt="4"/>
      <dgm:spPr/>
      <dgm:t>
        <a:bodyPr/>
        <a:lstStyle/>
        <a:p>
          <a:endParaRPr lang="en-US"/>
        </a:p>
      </dgm:t>
    </dgm:pt>
    <dgm:pt modelId="{48715AC3-A966-4B23-95AE-E366DF2F8FCC}" type="pres">
      <dgm:prSet presAssocID="{6C144CA8-08E6-4C3A-8369-7D8A736FCD3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7A41E5-F69D-4E61-8182-8C09A1A41FB1}" type="pres">
      <dgm:prSet presAssocID="{6638F9A3-7312-42CF-A8EF-F1F6AF003611}" presName="sibTrans" presStyleLbl="sibTrans1D1" presStyleIdx="3" presStyleCnt="4"/>
      <dgm:spPr/>
      <dgm:t>
        <a:bodyPr/>
        <a:lstStyle/>
        <a:p>
          <a:endParaRPr lang="en-US"/>
        </a:p>
      </dgm:t>
    </dgm:pt>
    <dgm:pt modelId="{4E2261E4-B4A6-42D7-BFCB-CCE8A24ED09E}" type="pres">
      <dgm:prSet presAssocID="{6638F9A3-7312-42CF-A8EF-F1F6AF003611}" presName="connectorText" presStyleLbl="sibTrans1D1" presStyleIdx="3" presStyleCnt="4"/>
      <dgm:spPr/>
      <dgm:t>
        <a:bodyPr/>
        <a:lstStyle/>
        <a:p>
          <a:endParaRPr lang="en-US"/>
        </a:p>
      </dgm:t>
    </dgm:pt>
    <dgm:pt modelId="{E2F0D37B-5BBF-4DBF-A4D4-BEEF534DD36C}" type="pres">
      <dgm:prSet presAssocID="{411D1499-B719-4DEF-85B5-A718B5B0B85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19053F-E839-4FB1-92FB-95B5539B6E3E}" type="presOf" srcId="{6638F9A3-7312-42CF-A8EF-F1F6AF003611}" destId="{DE7A41E5-F69D-4E61-8182-8C09A1A41FB1}" srcOrd="0" destOrd="0" presId="urn:microsoft.com/office/officeart/2005/8/layout/bProcess3"/>
    <dgm:cxn modelId="{EA35E3B4-B917-48E5-A5EE-22F30DD78FF3}" srcId="{1BF5A24E-7C3C-49E6-9B07-2779AD10F64C}" destId="{FFE80031-91FB-4B53-8406-1F5458F0DB0E}" srcOrd="0" destOrd="0" parTransId="{B10C8432-89BF-4474-ABCC-3BEECEA779BA}" sibTransId="{014A54A7-F257-4D7C-8B0B-860B1E03AE15}"/>
    <dgm:cxn modelId="{180A62DC-B4AE-4F5C-892D-D544A23664BE}" type="presOf" srcId="{014A54A7-F257-4D7C-8B0B-860B1E03AE15}" destId="{037A5178-CA1E-4960-93C8-C279D5361D16}" srcOrd="1" destOrd="0" presId="urn:microsoft.com/office/officeart/2005/8/layout/bProcess3"/>
    <dgm:cxn modelId="{954AAC83-837E-417C-8D5D-2EE896A17024}" type="presOf" srcId="{9035F601-DE79-49A0-A851-E67BFEBE7208}" destId="{C299CA03-59FB-4AD5-860E-C0A32D2A7D73}" srcOrd="0" destOrd="0" presId="urn:microsoft.com/office/officeart/2005/8/layout/bProcess3"/>
    <dgm:cxn modelId="{EE6DAA8F-1B0E-4110-B949-56C783C95468}" type="presOf" srcId="{6477E3FA-5C10-46BF-AC7A-994E884E27BB}" destId="{9015397F-587D-47B7-8DC5-9A56A57F06E3}" srcOrd="0" destOrd="0" presId="urn:microsoft.com/office/officeart/2005/8/layout/bProcess3"/>
    <dgm:cxn modelId="{C719254E-1556-46DF-993D-51D3232C7961}" srcId="{1BF5A24E-7C3C-49E6-9B07-2779AD10F64C}" destId="{A673E0BF-FEFD-425B-97E1-4B7BCB31CFE9}" srcOrd="1" destOrd="0" parTransId="{3D82F04F-DA1E-4662-93C6-BEE4CE38904F}" sibTransId="{56BDE09E-7700-4027-984B-10A2697AF47C}"/>
    <dgm:cxn modelId="{FC33FDBA-4B51-41F4-86A1-A833A1AEAE0A}" type="presOf" srcId="{56BDE09E-7700-4027-984B-10A2697AF47C}" destId="{8B9EC502-E6F1-4CE3-BB62-F2962620E3E6}" srcOrd="1" destOrd="0" presId="urn:microsoft.com/office/officeart/2005/8/layout/bProcess3"/>
    <dgm:cxn modelId="{A860F811-F6CC-4FCF-9B07-EFA9FF448943}" type="presOf" srcId="{1BF5A24E-7C3C-49E6-9B07-2779AD10F64C}" destId="{AFCAB472-6D16-4088-9F4E-A3BFC0C0F2A9}" srcOrd="0" destOrd="0" presId="urn:microsoft.com/office/officeart/2005/8/layout/bProcess3"/>
    <dgm:cxn modelId="{DB9E933E-BEF3-4910-9631-D81B3FB3E9E6}" type="presOf" srcId="{9035F601-DE79-49A0-A851-E67BFEBE7208}" destId="{E9A3256B-5BD3-4B62-9A09-F803C2E5F652}" srcOrd="1" destOrd="0" presId="urn:microsoft.com/office/officeart/2005/8/layout/bProcess3"/>
    <dgm:cxn modelId="{242E28FB-CB82-4F7A-A8C8-E7A8B1A2E1F5}" type="presOf" srcId="{411D1499-B719-4DEF-85B5-A718B5B0B856}" destId="{E2F0D37B-5BBF-4DBF-A4D4-BEEF534DD36C}" srcOrd="0" destOrd="0" presId="urn:microsoft.com/office/officeart/2005/8/layout/bProcess3"/>
    <dgm:cxn modelId="{17E86932-82E2-4CDF-AFBA-98BD276ED65B}" type="presOf" srcId="{014A54A7-F257-4D7C-8B0B-860B1E03AE15}" destId="{18C5DA7D-6280-413F-A5C0-7B12B6FA9E9A}" srcOrd="0" destOrd="0" presId="urn:microsoft.com/office/officeart/2005/8/layout/bProcess3"/>
    <dgm:cxn modelId="{5CFB6EC4-B225-4BAE-9AEC-DFA29FF69C1C}" srcId="{1BF5A24E-7C3C-49E6-9B07-2779AD10F64C}" destId="{6C144CA8-08E6-4C3A-8369-7D8A736FCD34}" srcOrd="3" destOrd="0" parTransId="{6952924E-28D9-475E-B242-9540408AC092}" sibTransId="{6638F9A3-7312-42CF-A8EF-F1F6AF003611}"/>
    <dgm:cxn modelId="{B266B678-1952-442C-8DF9-25C785902E3A}" type="presOf" srcId="{A673E0BF-FEFD-425B-97E1-4B7BCB31CFE9}" destId="{774D3E32-FA28-45A2-9730-6B8B8909EB1A}" srcOrd="0" destOrd="0" presId="urn:microsoft.com/office/officeart/2005/8/layout/bProcess3"/>
    <dgm:cxn modelId="{293D161F-9271-444C-8B44-7626DC0B7FD7}" srcId="{1BF5A24E-7C3C-49E6-9B07-2779AD10F64C}" destId="{6477E3FA-5C10-46BF-AC7A-994E884E27BB}" srcOrd="2" destOrd="0" parTransId="{BBC74044-19F7-4C14-BF68-E68DFF4517C1}" sibTransId="{9035F601-DE79-49A0-A851-E67BFEBE7208}"/>
    <dgm:cxn modelId="{19E9CF67-80E2-45A3-8E9F-5B4C52C59A25}" type="presOf" srcId="{6638F9A3-7312-42CF-A8EF-F1F6AF003611}" destId="{4E2261E4-B4A6-42D7-BFCB-CCE8A24ED09E}" srcOrd="1" destOrd="0" presId="urn:microsoft.com/office/officeart/2005/8/layout/bProcess3"/>
    <dgm:cxn modelId="{67BB979B-5B46-42C5-8382-CAD3058F9B20}" type="presOf" srcId="{56BDE09E-7700-4027-984B-10A2697AF47C}" destId="{6721E2CB-C63F-4DBE-B7BB-2B057B090FEB}" srcOrd="0" destOrd="0" presId="urn:microsoft.com/office/officeart/2005/8/layout/bProcess3"/>
    <dgm:cxn modelId="{47E47E1D-1017-4CFC-A03B-5588EB01A6AA}" type="presOf" srcId="{FFE80031-91FB-4B53-8406-1F5458F0DB0E}" destId="{E1E6D7CF-EC0B-49D5-BB89-B5294F0E8AC9}" srcOrd="0" destOrd="0" presId="urn:microsoft.com/office/officeart/2005/8/layout/bProcess3"/>
    <dgm:cxn modelId="{07F88563-A402-4131-B4CF-120E1999154C}" type="presOf" srcId="{6C144CA8-08E6-4C3A-8369-7D8A736FCD34}" destId="{48715AC3-A966-4B23-95AE-E366DF2F8FCC}" srcOrd="0" destOrd="0" presId="urn:microsoft.com/office/officeart/2005/8/layout/bProcess3"/>
    <dgm:cxn modelId="{F79C596E-86FF-4F73-B888-9480DC435860}" srcId="{1BF5A24E-7C3C-49E6-9B07-2779AD10F64C}" destId="{411D1499-B719-4DEF-85B5-A718B5B0B856}" srcOrd="4" destOrd="0" parTransId="{5F3AB890-CCFD-424F-85C2-D10DA57E47FD}" sibTransId="{A7023F1A-0278-48E9-B2E0-66F55A0FB026}"/>
    <dgm:cxn modelId="{A0051713-5252-4CF4-99A9-EE6DB691F102}" type="presParOf" srcId="{AFCAB472-6D16-4088-9F4E-A3BFC0C0F2A9}" destId="{E1E6D7CF-EC0B-49D5-BB89-B5294F0E8AC9}" srcOrd="0" destOrd="0" presId="urn:microsoft.com/office/officeart/2005/8/layout/bProcess3"/>
    <dgm:cxn modelId="{2486BC19-EFB8-41EC-9850-65457303736F}" type="presParOf" srcId="{AFCAB472-6D16-4088-9F4E-A3BFC0C0F2A9}" destId="{18C5DA7D-6280-413F-A5C0-7B12B6FA9E9A}" srcOrd="1" destOrd="0" presId="urn:microsoft.com/office/officeart/2005/8/layout/bProcess3"/>
    <dgm:cxn modelId="{C83749E8-812B-4D37-83F9-FCE392C1B231}" type="presParOf" srcId="{18C5DA7D-6280-413F-A5C0-7B12B6FA9E9A}" destId="{037A5178-CA1E-4960-93C8-C279D5361D16}" srcOrd="0" destOrd="0" presId="urn:microsoft.com/office/officeart/2005/8/layout/bProcess3"/>
    <dgm:cxn modelId="{3F3708FE-3A02-44F6-BA7A-463C000540E6}" type="presParOf" srcId="{AFCAB472-6D16-4088-9F4E-A3BFC0C0F2A9}" destId="{774D3E32-FA28-45A2-9730-6B8B8909EB1A}" srcOrd="2" destOrd="0" presId="urn:microsoft.com/office/officeart/2005/8/layout/bProcess3"/>
    <dgm:cxn modelId="{1EAEFB29-CBDF-4384-AD6E-05D71A14424C}" type="presParOf" srcId="{AFCAB472-6D16-4088-9F4E-A3BFC0C0F2A9}" destId="{6721E2CB-C63F-4DBE-B7BB-2B057B090FEB}" srcOrd="3" destOrd="0" presId="urn:microsoft.com/office/officeart/2005/8/layout/bProcess3"/>
    <dgm:cxn modelId="{778B8951-FC24-4033-A22A-752F9E46ADB3}" type="presParOf" srcId="{6721E2CB-C63F-4DBE-B7BB-2B057B090FEB}" destId="{8B9EC502-E6F1-4CE3-BB62-F2962620E3E6}" srcOrd="0" destOrd="0" presId="urn:microsoft.com/office/officeart/2005/8/layout/bProcess3"/>
    <dgm:cxn modelId="{35ADFE7C-61CF-41C9-9BFA-0B65807AF65A}" type="presParOf" srcId="{AFCAB472-6D16-4088-9F4E-A3BFC0C0F2A9}" destId="{9015397F-587D-47B7-8DC5-9A56A57F06E3}" srcOrd="4" destOrd="0" presId="urn:microsoft.com/office/officeart/2005/8/layout/bProcess3"/>
    <dgm:cxn modelId="{EA8A2E51-5756-43E5-83F9-4C39222F50AA}" type="presParOf" srcId="{AFCAB472-6D16-4088-9F4E-A3BFC0C0F2A9}" destId="{C299CA03-59FB-4AD5-860E-C0A32D2A7D73}" srcOrd="5" destOrd="0" presId="urn:microsoft.com/office/officeart/2005/8/layout/bProcess3"/>
    <dgm:cxn modelId="{5BF1CC94-1444-49B7-A6D9-AEC3320A1DB3}" type="presParOf" srcId="{C299CA03-59FB-4AD5-860E-C0A32D2A7D73}" destId="{E9A3256B-5BD3-4B62-9A09-F803C2E5F652}" srcOrd="0" destOrd="0" presId="urn:microsoft.com/office/officeart/2005/8/layout/bProcess3"/>
    <dgm:cxn modelId="{1B23429D-5373-4F15-948B-2403651D53F1}" type="presParOf" srcId="{AFCAB472-6D16-4088-9F4E-A3BFC0C0F2A9}" destId="{48715AC3-A966-4B23-95AE-E366DF2F8FCC}" srcOrd="6" destOrd="0" presId="urn:microsoft.com/office/officeart/2005/8/layout/bProcess3"/>
    <dgm:cxn modelId="{FF8F4B6E-A306-487D-B566-437D6275D369}" type="presParOf" srcId="{AFCAB472-6D16-4088-9F4E-A3BFC0C0F2A9}" destId="{DE7A41E5-F69D-4E61-8182-8C09A1A41FB1}" srcOrd="7" destOrd="0" presId="urn:microsoft.com/office/officeart/2005/8/layout/bProcess3"/>
    <dgm:cxn modelId="{A5CDD74B-B7AD-4E31-917D-577A6F00C412}" type="presParOf" srcId="{DE7A41E5-F69D-4E61-8182-8C09A1A41FB1}" destId="{4E2261E4-B4A6-42D7-BFCB-CCE8A24ED09E}" srcOrd="0" destOrd="0" presId="urn:microsoft.com/office/officeart/2005/8/layout/bProcess3"/>
    <dgm:cxn modelId="{FF810EA5-7581-46AC-868D-A25AEB7FEB00}" type="presParOf" srcId="{AFCAB472-6D16-4088-9F4E-A3BFC0C0F2A9}" destId="{E2F0D37B-5BBF-4DBF-A4D4-BEEF534DD36C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923AFA-E831-4A7A-8423-D0C68EA81296}" type="doc">
      <dgm:prSet loTypeId="urn:microsoft.com/office/officeart/2005/8/layout/matrix2" loCatId="matrix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308FA7D-5CF3-4E76-82B3-537298FD7668}">
      <dgm:prSet phldrT="[Text]" custT="1"/>
      <dgm:spPr/>
      <dgm:t>
        <a:bodyPr/>
        <a:lstStyle/>
        <a:p>
          <a:r>
            <a:rPr lang="ar-SA" sz="3400" dirty="0" smtClean="0"/>
            <a:t>الذات </a:t>
          </a:r>
          <a:r>
            <a:rPr lang="ar-SA" sz="3400" dirty="0" smtClean="0"/>
            <a:t>المخفية </a:t>
          </a:r>
          <a:r>
            <a:rPr lang="ar-SA" sz="2000" dirty="0" smtClean="0"/>
            <a:t>(الأسرار)</a:t>
          </a:r>
          <a:endParaRPr lang="en-US" sz="2000" dirty="0"/>
        </a:p>
      </dgm:t>
    </dgm:pt>
    <dgm:pt modelId="{3F715D9B-6C67-44EE-8039-4A7341223D20}" type="parTrans" cxnId="{ACE06345-6F4C-47A4-925B-298F95B006B4}">
      <dgm:prSet/>
      <dgm:spPr/>
      <dgm:t>
        <a:bodyPr/>
        <a:lstStyle/>
        <a:p>
          <a:endParaRPr lang="en-US"/>
        </a:p>
      </dgm:t>
    </dgm:pt>
    <dgm:pt modelId="{08975C7C-340C-4D42-B225-60BFECF249D0}" type="sibTrans" cxnId="{ACE06345-6F4C-47A4-925B-298F95B006B4}">
      <dgm:prSet/>
      <dgm:spPr/>
      <dgm:t>
        <a:bodyPr/>
        <a:lstStyle/>
        <a:p>
          <a:endParaRPr lang="en-US"/>
        </a:p>
      </dgm:t>
    </dgm:pt>
    <dgm:pt modelId="{76D921C5-D3D1-4E02-B103-557106886A9B}">
      <dgm:prSet phldrT="[Text]" custT="1"/>
      <dgm:spPr/>
      <dgm:t>
        <a:bodyPr/>
        <a:lstStyle/>
        <a:p>
          <a:r>
            <a:rPr lang="ar-SA" sz="2700" dirty="0" smtClean="0"/>
            <a:t>الذات </a:t>
          </a:r>
          <a:r>
            <a:rPr lang="ar-SA" sz="2700" dirty="0" smtClean="0"/>
            <a:t>المكشوفة</a:t>
          </a:r>
        </a:p>
        <a:p>
          <a:r>
            <a:rPr lang="ar-SA" sz="2700" dirty="0" smtClean="0"/>
            <a:t> </a:t>
          </a:r>
          <a:r>
            <a:rPr lang="ar-SA" sz="2000" dirty="0" smtClean="0"/>
            <a:t>(الذات الواعية) </a:t>
          </a:r>
          <a:endParaRPr lang="en-US" sz="2000" dirty="0"/>
        </a:p>
      </dgm:t>
    </dgm:pt>
    <dgm:pt modelId="{BD55F717-4CC1-446B-9C05-BCB08B1B50BA}" type="parTrans" cxnId="{B2FF5925-D946-4938-B2CA-25F6A4690D45}">
      <dgm:prSet/>
      <dgm:spPr/>
      <dgm:t>
        <a:bodyPr/>
        <a:lstStyle/>
        <a:p>
          <a:endParaRPr lang="en-US"/>
        </a:p>
      </dgm:t>
    </dgm:pt>
    <dgm:pt modelId="{959BB547-9014-4CE0-A15A-5D4F39E078F2}" type="sibTrans" cxnId="{B2FF5925-D946-4938-B2CA-25F6A4690D45}">
      <dgm:prSet/>
      <dgm:spPr/>
      <dgm:t>
        <a:bodyPr/>
        <a:lstStyle/>
        <a:p>
          <a:endParaRPr lang="en-US"/>
        </a:p>
      </dgm:t>
    </dgm:pt>
    <dgm:pt modelId="{3081DF15-CAC0-47F7-86D2-96727FC3B040}">
      <dgm:prSet phldrT="[Text]"/>
      <dgm:spPr/>
      <dgm:t>
        <a:bodyPr/>
        <a:lstStyle/>
        <a:p>
          <a:r>
            <a:rPr lang="ar-SA" dirty="0" smtClean="0"/>
            <a:t>الذات المجهولة </a:t>
          </a:r>
          <a:endParaRPr lang="en-US" dirty="0"/>
        </a:p>
      </dgm:t>
    </dgm:pt>
    <dgm:pt modelId="{AAB79612-6CC2-4C4B-8F7E-436121409F7B}" type="parTrans" cxnId="{728A3511-F79A-4A0C-B0A9-9EE23B11119D}">
      <dgm:prSet/>
      <dgm:spPr/>
      <dgm:t>
        <a:bodyPr/>
        <a:lstStyle/>
        <a:p>
          <a:endParaRPr lang="en-US"/>
        </a:p>
      </dgm:t>
    </dgm:pt>
    <dgm:pt modelId="{B3EE9BF6-737E-40B2-B61C-BD71B017D075}" type="sibTrans" cxnId="{728A3511-F79A-4A0C-B0A9-9EE23B11119D}">
      <dgm:prSet/>
      <dgm:spPr/>
      <dgm:t>
        <a:bodyPr/>
        <a:lstStyle/>
        <a:p>
          <a:endParaRPr lang="en-US"/>
        </a:p>
      </dgm:t>
    </dgm:pt>
    <dgm:pt modelId="{3395879F-C130-4500-812A-B00BE4C27E03}">
      <dgm:prSet phldrT="[Text]"/>
      <dgm:spPr/>
      <dgm:t>
        <a:bodyPr/>
        <a:lstStyle/>
        <a:p>
          <a:r>
            <a:rPr lang="ar-SA" dirty="0" smtClean="0"/>
            <a:t>الذات العمياء</a:t>
          </a:r>
          <a:endParaRPr lang="en-US" dirty="0"/>
        </a:p>
      </dgm:t>
    </dgm:pt>
    <dgm:pt modelId="{A0B59536-7831-483C-A62F-3DB240046C78}" type="parTrans" cxnId="{9415A013-BA06-40D9-88A0-E67E5FF7AB7B}">
      <dgm:prSet/>
      <dgm:spPr/>
      <dgm:t>
        <a:bodyPr/>
        <a:lstStyle/>
        <a:p>
          <a:endParaRPr lang="en-US"/>
        </a:p>
      </dgm:t>
    </dgm:pt>
    <dgm:pt modelId="{A7E58315-D0A4-4025-AAB4-3E88C769EB33}" type="sibTrans" cxnId="{9415A013-BA06-40D9-88A0-E67E5FF7AB7B}">
      <dgm:prSet/>
      <dgm:spPr/>
      <dgm:t>
        <a:bodyPr/>
        <a:lstStyle/>
        <a:p>
          <a:endParaRPr lang="en-US"/>
        </a:p>
      </dgm:t>
    </dgm:pt>
    <dgm:pt modelId="{3FB08EC6-05FE-4E90-939C-95C56CD9B790}" type="pres">
      <dgm:prSet presAssocID="{93923AFA-E831-4A7A-8423-D0C68EA8129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16AC79-4B7D-42C2-B9F5-3349201A59D3}" type="pres">
      <dgm:prSet presAssocID="{93923AFA-E831-4A7A-8423-D0C68EA81296}" presName="axisShape" presStyleLbl="bgShp" presStyleIdx="0" presStyleCnt="1"/>
      <dgm:spPr/>
      <dgm:t>
        <a:bodyPr/>
        <a:lstStyle/>
        <a:p>
          <a:endParaRPr lang="en-US"/>
        </a:p>
      </dgm:t>
    </dgm:pt>
    <dgm:pt modelId="{D3F9DCFA-F758-4922-A55C-5DCC0D3DD26F}" type="pres">
      <dgm:prSet presAssocID="{93923AFA-E831-4A7A-8423-D0C68EA81296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17A1EA-0F8A-4C1C-99EA-0758B346EDD4}" type="pres">
      <dgm:prSet presAssocID="{93923AFA-E831-4A7A-8423-D0C68EA81296}" presName="rect2" presStyleLbl="node1" presStyleIdx="1" presStyleCnt="4" custLinFactNeighborX="0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F63E75-F36E-47B3-AB1D-159FD8BBBC41}" type="pres">
      <dgm:prSet presAssocID="{93923AFA-E831-4A7A-8423-D0C68EA81296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5C932-CC16-4514-A596-B43C27E526E1}" type="pres">
      <dgm:prSet presAssocID="{93923AFA-E831-4A7A-8423-D0C68EA81296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E06345-6F4C-47A4-925B-298F95B006B4}" srcId="{93923AFA-E831-4A7A-8423-D0C68EA81296}" destId="{5308FA7D-5CF3-4E76-82B3-537298FD7668}" srcOrd="0" destOrd="0" parTransId="{3F715D9B-6C67-44EE-8039-4A7341223D20}" sibTransId="{08975C7C-340C-4D42-B225-60BFECF249D0}"/>
    <dgm:cxn modelId="{728A3511-F79A-4A0C-B0A9-9EE23B11119D}" srcId="{93923AFA-E831-4A7A-8423-D0C68EA81296}" destId="{3081DF15-CAC0-47F7-86D2-96727FC3B040}" srcOrd="2" destOrd="0" parTransId="{AAB79612-6CC2-4C4B-8F7E-436121409F7B}" sibTransId="{B3EE9BF6-737E-40B2-B61C-BD71B017D075}"/>
    <dgm:cxn modelId="{9415A013-BA06-40D9-88A0-E67E5FF7AB7B}" srcId="{93923AFA-E831-4A7A-8423-D0C68EA81296}" destId="{3395879F-C130-4500-812A-B00BE4C27E03}" srcOrd="3" destOrd="0" parTransId="{A0B59536-7831-483C-A62F-3DB240046C78}" sibTransId="{A7E58315-D0A4-4025-AAB4-3E88C769EB33}"/>
    <dgm:cxn modelId="{B04A8830-4F3F-4CA9-81CF-6F3819D0385C}" type="presOf" srcId="{5308FA7D-5CF3-4E76-82B3-537298FD7668}" destId="{D3F9DCFA-F758-4922-A55C-5DCC0D3DD26F}" srcOrd="0" destOrd="0" presId="urn:microsoft.com/office/officeart/2005/8/layout/matrix2"/>
    <dgm:cxn modelId="{7C4B6E98-7A08-4F35-A9A6-6EEDE23173FA}" type="presOf" srcId="{93923AFA-E831-4A7A-8423-D0C68EA81296}" destId="{3FB08EC6-05FE-4E90-939C-95C56CD9B790}" srcOrd="0" destOrd="0" presId="urn:microsoft.com/office/officeart/2005/8/layout/matrix2"/>
    <dgm:cxn modelId="{B2FF5925-D946-4938-B2CA-25F6A4690D45}" srcId="{93923AFA-E831-4A7A-8423-D0C68EA81296}" destId="{76D921C5-D3D1-4E02-B103-557106886A9B}" srcOrd="1" destOrd="0" parTransId="{BD55F717-4CC1-446B-9C05-BCB08B1B50BA}" sibTransId="{959BB547-9014-4CE0-A15A-5D4F39E078F2}"/>
    <dgm:cxn modelId="{9A4BAA00-EB8F-4AFB-B1E4-B3DFA2DDA988}" type="presOf" srcId="{3081DF15-CAC0-47F7-86D2-96727FC3B040}" destId="{1FF63E75-F36E-47B3-AB1D-159FD8BBBC41}" srcOrd="0" destOrd="0" presId="urn:microsoft.com/office/officeart/2005/8/layout/matrix2"/>
    <dgm:cxn modelId="{7202B4BA-6FDE-4B8D-BF34-ABC487476925}" type="presOf" srcId="{3395879F-C130-4500-812A-B00BE4C27E03}" destId="{78A5C932-CC16-4514-A596-B43C27E526E1}" srcOrd="0" destOrd="0" presId="urn:microsoft.com/office/officeart/2005/8/layout/matrix2"/>
    <dgm:cxn modelId="{2A0CB948-27F6-40A9-B2D7-0512B8ECA227}" type="presOf" srcId="{76D921C5-D3D1-4E02-B103-557106886A9B}" destId="{9D17A1EA-0F8A-4C1C-99EA-0758B346EDD4}" srcOrd="0" destOrd="0" presId="urn:microsoft.com/office/officeart/2005/8/layout/matrix2"/>
    <dgm:cxn modelId="{D6C9B3C0-AE27-4E73-98F7-19C5483C912B}" type="presParOf" srcId="{3FB08EC6-05FE-4E90-939C-95C56CD9B790}" destId="{8516AC79-4B7D-42C2-B9F5-3349201A59D3}" srcOrd="0" destOrd="0" presId="urn:microsoft.com/office/officeart/2005/8/layout/matrix2"/>
    <dgm:cxn modelId="{7C4BCDBD-9D32-424D-8F4E-9746A77827D9}" type="presParOf" srcId="{3FB08EC6-05FE-4E90-939C-95C56CD9B790}" destId="{D3F9DCFA-F758-4922-A55C-5DCC0D3DD26F}" srcOrd="1" destOrd="0" presId="urn:microsoft.com/office/officeart/2005/8/layout/matrix2"/>
    <dgm:cxn modelId="{08C8AB74-A0CD-4AFF-B3C5-E5B0881D9BF9}" type="presParOf" srcId="{3FB08EC6-05FE-4E90-939C-95C56CD9B790}" destId="{9D17A1EA-0F8A-4C1C-99EA-0758B346EDD4}" srcOrd="2" destOrd="0" presId="urn:microsoft.com/office/officeart/2005/8/layout/matrix2"/>
    <dgm:cxn modelId="{766DB124-4783-41A8-83D2-83A0CF284CB2}" type="presParOf" srcId="{3FB08EC6-05FE-4E90-939C-95C56CD9B790}" destId="{1FF63E75-F36E-47B3-AB1D-159FD8BBBC41}" srcOrd="3" destOrd="0" presId="urn:microsoft.com/office/officeart/2005/8/layout/matrix2"/>
    <dgm:cxn modelId="{1A4FF95B-49A0-427A-BA8C-2A4C1B4634B8}" type="presParOf" srcId="{3FB08EC6-05FE-4E90-939C-95C56CD9B790}" destId="{78A5C932-CC16-4514-A596-B43C27E526E1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3923AFA-E831-4A7A-8423-D0C68EA81296}" type="doc">
      <dgm:prSet loTypeId="urn:microsoft.com/office/officeart/2005/8/layout/matrix2" loCatId="matrix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308FA7D-5CF3-4E76-82B3-537298FD7668}">
      <dgm:prSet phldrT="[Text]"/>
      <dgm:spPr/>
      <dgm:t>
        <a:bodyPr/>
        <a:lstStyle/>
        <a:p>
          <a:r>
            <a:rPr lang="ar-SA" dirty="0" smtClean="0"/>
            <a:t>الذات المخفية</a:t>
          </a:r>
          <a:endParaRPr lang="en-US" dirty="0"/>
        </a:p>
      </dgm:t>
    </dgm:pt>
    <dgm:pt modelId="{3F715D9B-6C67-44EE-8039-4A7341223D20}" type="parTrans" cxnId="{ACE06345-6F4C-47A4-925B-298F95B006B4}">
      <dgm:prSet/>
      <dgm:spPr/>
      <dgm:t>
        <a:bodyPr/>
        <a:lstStyle/>
        <a:p>
          <a:endParaRPr lang="en-US"/>
        </a:p>
      </dgm:t>
    </dgm:pt>
    <dgm:pt modelId="{08975C7C-340C-4D42-B225-60BFECF249D0}" type="sibTrans" cxnId="{ACE06345-6F4C-47A4-925B-298F95B006B4}">
      <dgm:prSet/>
      <dgm:spPr/>
      <dgm:t>
        <a:bodyPr/>
        <a:lstStyle/>
        <a:p>
          <a:endParaRPr lang="en-US"/>
        </a:p>
      </dgm:t>
    </dgm:pt>
    <dgm:pt modelId="{76D921C5-D3D1-4E02-B103-557106886A9B}">
      <dgm:prSet phldrT="[Text]"/>
      <dgm:spPr/>
      <dgm:t>
        <a:bodyPr/>
        <a:lstStyle/>
        <a:p>
          <a:r>
            <a:rPr lang="ar-SA" dirty="0" smtClean="0"/>
            <a:t>الذات المكشوفة </a:t>
          </a:r>
          <a:endParaRPr lang="en-US" dirty="0"/>
        </a:p>
      </dgm:t>
    </dgm:pt>
    <dgm:pt modelId="{BD55F717-4CC1-446B-9C05-BCB08B1B50BA}" type="parTrans" cxnId="{B2FF5925-D946-4938-B2CA-25F6A4690D45}">
      <dgm:prSet/>
      <dgm:spPr/>
      <dgm:t>
        <a:bodyPr/>
        <a:lstStyle/>
        <a:p>
          <a:endParaRPr lang="en-US"/>
        </a:p>
      </dgm:t>
    </dgm:pt>
    <dgm:pt modelId="{959BB547-9014-4CE0-A15A-5D4F39E078F2}" type="sibTrans" cxnId="{B2FF5925-D946-4938-B2CA-25F6A4690D45}">
      <dgm:prSet/>
      <dgm:spPr/>
      <dgm:t>
        <a:bodyPr/>
        <a:lstStyle/>
        <a:p>
          <a:endParaRPr lang="en-US"/>
        </a:p>
      </dgm:t>
    </dgm:pt>
    <dgm:pt modelId="{3081DF15-CAC0-47F7-86D2-96727FC3B040}">
      <dgm:prSet phldrT="[Text]"/>
      <dgm:spPr/>
      <dgm:t>
        <a:bodyPr/>
        <a:lstStyle/>
        <a:p>
          <a:r>
            <a:rPr lang="ar-SA" dirty="0" smtClean="0"/>
            <a:t>الذات المجهولة </a:t>
          </a:r>
          <a:endParaRPr lang="en-US" dirty="0"/>
        </a:p>
      </dgm:t>
    </dgm:pt>
    <dgm:pt modelId="{AAB79612-6CC2-4C4B-8F7E-436121409F7B}" type="parTrans" cxnId="{728A3511-F79A-4A0C-B0A9-9EE23B11119D}">
      <dgm:prSet/>
      <dgm:spPr/>
      <dgm:t>
        <a:bodyPr/>
        <a:lstStyle/>
        <a:p>
          <a:endParaRPr lang="en-US"/>
        </a:p>
      </dgm:t>
    </dgm:pt>
    <dgm:pt modelId="{B3EE9BF6-737E-40B2-B61C-BD71B017D075}" type="sibTrans" cxnId="{728A3511-F79A-4A0C-B0A9-9EE23B11119D}">
      <dgm:prSet/>
      <dgm:spPr/>
      <dgm:t>
        <a:bodyPr/>
        <a:lstStyle/>
        <a:p>
          <a:endParaRPr lang="en-US"/>
        </a:p>
      </dgm:t>
    </dgm:pt>
    <dgm:pt modelId="{3395879F-C130-4500-812A-B00BE4C27E03}">
      <dgm:prSet phldrT="[Text]"/>
      <dgm:spPr/>
      <dgm:t>
        <a:bodyPr/>
        <a:lstStyle/>
        <a:p>
          <a:r>
            <a:rPr lang="ar-SA" dirty="0" smtClean="0"/>
            <a:t>الذات العمياء</a:t>
          </a:r>
          <a:endParaRPr lang="en-US" dirty="0"/>
        </a:p>
      </dgm:t>
    </dgm:pt>
    <dgm:pt modelId="{A0B59536-7831-483C-A62F-3DB240046C78}" type="parTrans" cxnId="{9415A013-BA06-40D9-88A0-E67E5FF7AB7B}">
      <dgm:prSet/>
      <dgm:spPr/>
      <dgm:t>
        <a:bodyPr/>
        <a:lstStyle/>
        <a:p>
          <a:endParaRPr lang="en-US"/>
        </a:p>
      </dgm:t>
    </dgm:pt>
    <dgm:pt modelId="{A7E58315-D0A4-4025-AAB4-3E88C769EB33}" type="sibTrans" cxnId="{9415A013-BA06-40D9-88A0-E67E5FF7AB7B}">
      <dgm:prSet/>
      <dgm:spPr/>
      <dgm:t>
        <a:bodyPr/>
        <a:lstStyle/>
        <a:p>
          <a:endParaRPr lang="en-US"/>
        </a:p>
      </dgm:t>
    </dgm:pt>
    <dgm:pt modelId="{3FB08EC6-05FE-4E90-939C-95C56CD9B790}" type="pres">
      <dgm:prSet presAssocID="{93923AFA-E831-4A7A-8423-D0C68EA8129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16AC79-4B7D-42C2-B9F5-3349201A59D3}" type="pres">
      <dgm:prSet presAssocID="{93923AFA-E831-4A7A-8423-D0C68EA81296}" presName="axisShape" presStyleLbl="bgShp" presStyleIdx="0" presStyleCnt="1"/>
      <dgm:spPr/>
      <dgm:t>
        <a:bodyPr/>
        <a:lstStyle/>
        <a:p>
          <a:endParaRPr lang="en-US"/>
        </a:p>
      </dgm:t>
    </dgm:pt>
    <dgm:pt modelId="{D3F9DCFA-F758-4922-A55C-5DCC0D3DD26F}" type="pres">
      <dgm:prSet presAssocID="{93923AFA-E831-4A7A-8423-D0C68EA81296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17A1EA-0F8A-4C1C-99EA-0758B346EDD4}" type="pres">
      <dgm:prSet presAssocID="{93923AFA-E831-4A7A-8423-D0C68EA81296}" presName="rect2" presStyleLbl="node1" presStyleIdx="1" presStyleCnt="4" custScaleX="146410" custScaleY="146410" custLinFactNeighborX="-13263" custLinFactNeighborY="2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F63E75-F36E-47B3-AB1D-159FD8BBBC41}" type="pres">
      <dgm:prSet presAssocID="{93923AFA-E831-4A7A-8423-D0C68EA81296}" presName="rect3" presStyleLbl="node1" presStyleIdx="2" presStyleCnt="4" custScaleY="763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5C932-CC16-4514-A596-B43C27E526E1}" type="pres">
      <dgm:prSet presAssocID="{93923AFA-E831-4A7A-8423-D0C68EA81296}" presName="rect4" presStyleLbl="node1" presStyleIdx="3" presStyleCnt="4" custScaleY="72181" custLinFactNeighborX="2820" custLinFactNeighborY="42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E06345-6F4C-47A4-925B-298F95B006B4}" srcId="{93923AFA-E831-4A7A-8423-D0C68EA81296}" destId="{5308FA7D-5CF3-4E76-82B3-537298FD7668}" srcOrd="0" destOrd="0" parTransId="{3F715D9B-6C67-44EE-8039-4A7341223D20}" sibTransId="{08975C7C-340C-4D42-B225-60BFECF249D0}"/>
    <dgm:cxn modelId="{728A3511-F79A-4A0C-B0A9-9EE23B11119D}" srcId="{93923AFA-E831-4A7A-8423-D0C68EA81296}" destId="{3081DF15-CAC0-47F7-86D2-96727FC3B040}" srcOrd="2" destOrd="0" parTransId="{AAB79612-6CC2-4C4B-8F7E-436121409F7B}" sibTransId="{B3EE9BF6-737E-40B2-B61C-BD71B017D075}"/>
    <dgm:cxn modelId="{1970E6E8-34CC-4571-82A9-58F8D05C305B}" type="presOf" srcId="{76D921C5-D3D1-4E02-B103-557106886A9B}" destId="{9D17A1EA-0F8A-4C1C-99EA-0758B346EDD4}" srcOrd="0" destOrd="0" presId="urn:microsoft.com/office/officeart/2005/8/layout/matrix2"/>
    <dgm:cxn modelId="{9415A013-BA06-40D9-88A0-E67E5FF7AB7B}" srcId="{93923AFA-E831-4A7A-8423-D0C68EA81296}" destId="{3395879F-C130-4500-812A-B00BE4C27E03}" srcOrd="3" destOrd="0" parTransId="{A0B59536-7831-483C-A62F-3DB240046C78}" sibTransId="{A7E58315-D0A4-4025-AAB4-3E88C769EB33}"/>
    <dgm:cxn modelId="{B2FF5925-D946-4938-B2CA-25F6A4690D45}" srcId="{93923AFA-E831-4A7A-8423-D0C68EA81296}" destId="{76D921C5-D3D1-4E02-B103-557106886A9B}" srcOrd="1" destOrd="0" parTransId="{BD55F717-4CC1-446B-9C05-BCB08B1B50BA}" sibTransId="{959BB547-9014-4CE0-A15A-5D4F39E078F2}"/>
    <dgm:cxn modelId="{C86F9897-B2A3-4027-BB5A-8FFE9914D9CB}" type="presOf" srcId="{3395879F-C130-4500-812A-B00BE4C27E03}" destId="{78A5C932-CC16-4514-A596-B43C27E526E1}" srcOrd="0" destOrd="0" presId="urn:microsoft.com/office/officeart/2005/8/layout/matrix2"/>
    <dgm:cxn modelId="{AA23F8CD-0FCF-4A1B-AC76-C36F46DFCAC1}" type="presOf" srcId="{93923AFA-E831-4A7A-8423-D0C68EA81296}" destId="{3FB08EC6-05FE-4E90-939C-95C56CD9B790}" srcOrd="0" destOrd="0" presId="urn:microsoft.com/office/officeart/2005/8/layout/matrix2"/>
    <dgm:cxn modelId="{7715112F-F9F6-49D8-90CE-D8CA88C6C584}" type="presOf" srcId="{5308FA7D-5CF3-4E76-82B3-537298FD7668}" destId="{D3F9DCFA-F758-4922-A55C-5DCC0D3DD26F}" srcOrd="0" destOrd="0" presId="urn:microsoft.com/office/officeart/2005/8/layout/matrix2"/>
    <dgm:cxn modelId="{0BB53E1E-3049-40A5-96C0-9E362766A1B6}" type="presOf" srcId="{3081DF15-CAC0-47F7-86D2-96727FC3B040}" destId="{1FF63E75-F36E-47B3-AB1D-159FD8BBBC41}" srcOrd="0" destOrd="0" presId="urn:microsoft.com/office/officeart/2005/8/layout/matrix2"/>
    <dgm:cxn modelId="{DE22D402-3EC4-4DA1-8116-37E21EFD5DB8}" type="presParOf" srcId="{3FB08EC6-05FE-4E90-939C-95C56CD9B790}" destId="{8516AC79-4B7D-42C2-B9F5-3349201A59D3}" srcOrd="0" destOrd="0" presId="urn:microsoft.com/office/officeart/2005/8/layout/matrix2"/>
    <dgm:cxn modelId="{A1A00AF8-7F1F-4CCF-BF9A-E913FDAAC040}" type="presParOf" srcId="{3FB08EC6-05FE-4E90-939C-95C56CD9B790}" destId="{D3F9DCFA-F758-4922-A55C-5DCC0D3DD26F}" srcOrd="1" destOrd="0" presId="urn:microsoft.com/office/officeart/2005/8/layout/matrix2"/>
    <dgm:cxn modelId="{23B7A34A-314D-4BFE-B144-BD2438B9D746}" type="presParOf" srcId="{3FB08EC6-05FE-4E90-939C-95C56CD9B790}" destId="{9D17A1EA-0F8A-4C1C-99EA-0758B346EDD4}" srcOrd="2" destOrd="0" presId="urn:microsoft.com/office/officeart/2005/8/layout/matrix2"/>
    <dgm:cxn modelId="{5CF01C0F-4E3D-4A51-8936-127621F0B15C}" type="presParOf" srcId="{3FB08EC6-05FE-4E90-939C-95C56CD9B790}" destId="{1FF63E75-F36E-47B3-AB1D-159FD8BBBC41}" srcOrd="3" destOrd="0" presId="urn:microsoft.com/office/officeart/2005/8/layout/matrix2"/>
    <dgm:cxn modelId="{2666ACFC-21DE-438E-981D-2E932AA629AE}" type="presParOf" srcId="{3FB08EC6-05FE-4E90-939C-95C56CD9B790}" destId="{78A5C932-CC16-4514-A596-B43C27E526E1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3224C2D-42B9-4C6F-BACC-9A8EDD43400E}" type="doc">
      <dgm:prSet loTypeId="urn:microsoft.com/office/officeart/2009/3/layout/StepUpProcess" loCatId="process" qsTypeId="urn:microsoft.com/office/officeart/2005/8/quickstyle/simple5" qsCatId="simple" csTypeId="urn:microsoft.com/office/officeart/2005/8/colors/colorful3" csCatId="colorful" phldr="1"/>
      <dgm:spPr/>
    </dgm:pt>
    <dgm:pt modelId="{74A790B7-F7B2-48F4-AAA6-3D1F7E975603}">
      <dgm:prSet phldrT="[Text]" custT="1"/>
      <dgm:spPr/>
      <dgm:t>
        <a:bodyPr/>
        <a:lstStyle/>
        <a:p>
          <a:r>
            <a:rPr lang="ar-SA" sz="3200" dirty="0" smtClean="0"/>
            <a:t>الاختبارات الشخصية</a:t>
          </a:r>
          <a:endParaRPr lang="en-US" sz="3200" dirty="0"/>
        </a:p>
      </dgm:t>
    </dgm:pt>
    <dgm:pt modelId="{5F710AEE-2FF4-4B34-8A5A-E137C1A401BE}" type="parTrans" cxnId="{372821D6-52B6-4853-84B2-C97BBD8E86EB}">
      <dgm:prSet/>
      <dgm:spPr/>
      <dgm:t>
        <a:bodyPr/>
        <a:lstStyle/>
        <a:p>
          <a:endParaRPr lang="en-US" sz="3200"/>
        </a:p>
      </dgm:t>
    </dgm:pt>
    <dgm:pt modelId="{2034A927-9B43-4B06-8BC0-02363D21A8BA}" type="sibTrans" cxnId="{372821D6-52B6-4853-84B2-C97BBD8E86EB}">
      <dgm:prSet/>
      <dgm:spPr/>
      <dgm:t>
        <a:bodyPr/>
        <a:lstStyle/>
        <a:p>
          <a:endParaRPr lang="en-US" sz="3200"/>
        </a:p>
      </dgm:t>
    </dgm:pt>
    <dgm:pt modelId="{883BAADA-5774-4778-9BD1-F85E476E076A}">
      <dgm:prSet phldrT="[Text]" custT="1"/>
      <dgm:spPr/>
      <dgm:t>
        <a:bodyPr/>
        <a:lstStyle/>
        <a:p>
          <a:r>
            <a:rPr lang="ar-SA" sz="3200" dirty="0" smtClean="0"/>
            <a:t>استطلاع رأي الاخرين</a:t>
          </a:r>
          <a:endParaRPr lang="en-US" sz="3200" dirty="0"/>
        </a:p>
      </dgm:t>
    </dgm:pt>
    <dgm:pt modelId="{80B308AE-99A2-4C3A-B6D8-F7136810EDBC}" type="parTrans" cxnId="{87D5ECE6-D218-422B-BBDC-520F59A0A81F}">
      <dgm:prSet/>
      <dgm:spPr/>
      <dgm:t>
        <a:bodyPr/>
        <a:lstStyle/>
        <a:p>
          <a:endParaRPr lang="en-US" sz="3200"/>
        </a:p>
      </dgm:t>
    </dgm:pt>
    <dgm:pt modelId="{D9547091-E3A2-46A5-BC7F-4F438B08CE69}" type="sibTrans" cxnId="{87D5ECE6-D218-422B-BBDC-520F59A0A81F}">
      <dgm:prSet/>
      <dgm:spPr/>
      <dgm:t>
        <a:bodyPr/>
        <a:lstStyle/>
        <a:p>
          <a:endParaRPr lang="en-US" sz="3200"/>
        </a:p>
      </dgm:t>
    </dgm:pt>
    <dgm:pt modelId="{96869EFA-06EC-42C0-9323-ACD9B8F2147A}">
      <dgm:prSet phldrT="[Text]" custT="1"/>
      <dgm:spPr/>
      <dgm:t>
        <a:bodyPr/>
        <a:lstStyle/>
        <a:p>
          <a:r>
            <a:rPr lang="ar-SA" sz="3200" dirty="0" smtClean="0"/>
            <a:t>التأمل الذاتي</a:t>
          </a:r>
          <a:endParaRPr lang="en-US" sz="3200" dirty="0"/>
        </a:p>
      </dgm:t>
    </dgm:pt>
    <dgm:pt modelId="{6EB131CF-B974-42D0-9F12-E4469781A6C0}" type="parTrans" cxnId="{BD840663-2627-4BBE-83AE-CA71BC1D0750}">
      <dgm:prSet/>
      <dgm:spPr/>
      <dgm:t>
        <a:bodyPr/>
        <a:lstStyle/>
        <a:p>
          <a:endParaRPr lang="en-US" sz="3200"/>
        </a:p>
      </dgm:t>
    </dgm:pt>
    <dgm:pt modelId="{6F87B0C8-6663-47C8-837D-D63EA54DA0EF}" type="sibTrans" cxnId="{BD840663-2627-4BBE-83AE-CA71BC1D0750}">
      <dgm:prSet/>
      <dgm:spPr/>
      <dgm:t>
        <a:bodyPr/>
        <a:lstStyle/>
        <a:p>
          <a:endParaRPr lang="en-US" sz="3200"/>
        </a:p>
      </dgm:t>
    </dgm:pt>
    <dgm:pt modelId="{6F063201-05F8-4FD9-B86F-86FDE00E8E75}" type="pres">
      <dgm:prSet presAssocID="{F3224C2D-42B9-4C6F-BACC-9A8EDD43400E}" presName="rootnode" presStyleCnt="0">
        <dgm:presLayoutVars>
          <dgm:chMax/>
          <dgm:chPref/>
          <dgm:dir/>
          <dgm:animLvl val="lvl"/>
        </dgm:presLayoutVars>
      </dgm:prSet>
      <dgm:spPr/>
    </dgm:pt>
    <dgm:pt modelId="{BDE8B833-60B3-4A59-8819-7395F6B2F858}" type="pres">
      <dgm:prSet presAssocID="{74A790B7-F7B2-48F4-AAA6-3D1F7E975603}" presName="composite" presStyleCnt="0"/>
      <dgm:spPr/>
    </dgm:pt>
    <dgm:pt modelId="{1A638578-E8C0-406E-A72E-21FC844290E3}" type="pres">
      <dgm:prSet presAssocID="{74A790B7-F7B2-48F4-AAA6-3D1F7E975603}" presName="LShape" presStyleLbl="alignNode1" presStyleIdx="0" presStyleCnt="5"/>
      <dgm:spPr/>
    </dgm:pt>
    <dgm:pt modelId="{A8AAFB3F-00D3-4D16-9DA9-1C9F26D3DF27}" type="pres">
      <dgm:prSet presAssocID="{74A790B7-F7B2-48F4-AAA6-3D1F7E975603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B7AD75-6719-4A48-82F5-B5AB06627E22}" type="pres">
      <dgm:prSet presAssocID="{74A790B7-F7B2-48F4-AAA6-3D1F7E975603}" presName="Triangle" presStyleLbl="alignNode1" presStyleIdx="1" presStyleCnt="5"/>
      <dgm:spPr/>
    </dgm:pt>
    <dgm:pt modelId="{F77230F0-B31C-4A79-80FD-FA2BCB98181C}" type="pres">
      <dgm:prSet presAssocID="{2034A927-9B43-4B06-8BC0-02363D21A8BA}" presName="sibTrans" presStyleCnt="0"/>
      <dgm:spPr/>
    </dgm:pt>
    <dgm:pt modelId="{761692B2-12ED-458C-A565-C54D3E469AE9}" type="pres">
      <dgm:prSet presAssocID="{2034A927-9B43-4B06-8BC0-02363D21A8BA}" presName="space" presStyleCnt="0"/>
      <dgm:spPr/>
    </dgm:pt>
    <dgm:pt modelId="{31DFBCF7-0481-4060-B2B3-EE68518E901D}" type="pres">
      <dgm:prSet presAssocID="{883BAADA-5774-4778-9BD1-F85E476E076A}" presName="composite" presStyleCnt="0"/>
      <dgm:spPr/>
    </dgm:pt>
    <dgm:pt modelId="{7FB44BEC-D6D4-4B7F-9542-385ABF494363}" type="pres">
      <dgm:prSet presAssocID="{883BAADA-5774-4778-9BD1-F85E476E076A}" presName="LShape" presStyleLbl="alignNode1" presStyleIdx="2" presStyleCnt="5"/>
      <dgm:spPr/>
    </dgm:pt>
    <dgm:pt modelId="{D5193A45-FA2F-4CF1-A7EF-59133C5F3B8C}" type="pres">
      <dgm:prSet presAssocID="{883BAADA-5774-4778-9BD1-F85E476E076A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5EC37B-CBB5-443F-90B6-4E3DFC40C798}" type="pres">
      <dgm:prSet presAssocID="{883BAADA-5774-4778-9BD1-F85E476E076A}" presName="Triangle" presStyleLbl="alignNode1" presStyleIdx="3" presStyleCnt="5"/>
      <dgm:spPr/>
    </dgm:pt>
    <dgm:pt modelId="{59AA2EDB-A5BC-405D-BC8C-1E5BF3E28D43}" type="pres">
      <dgm:prSet presAssocID="{D9547091-E3A2-46A5-BC7F-4F438B08CE69}" presName="sibTrans" presStyleCnt="0"/>
      <dgm:spPr/>
    </dgm:pt>
    <dgm:pt modelId="{34C9E49B-9A96-4C1F-9A58-31FD94D3459F}" type="pres">
      <dgm:prSet presAssocID="{D9547091-E3A2-46A5-BC7F-4F438B08CE69}" presName="space" presStyleCnt="0"/>
      <dgm:spPr/>
    </dgm:pt>
    <dgm:pt modelId="{422FEE44-BBA5-4021-8DAE-41DF88D83702}" type="pres">
      <dgm:prSet presAssocID="{96869EFA-06EC-42C0-9323-ACD9B8F2147A}" presName="composite" presStyleCnt="0"/>
      <dgm:spPr/>
    </dgm:pt>
    <dgm:pt modelId="{5A263868-0BAE-4D24-AD71-F6240C542655}" type="pres">
      <dgm:prSet presAssocID="{96869EFA-06EC-42C0-9323-ACD9B8F2147A}" presName="LShape" presStyleLbl="alignNode1" presStyleIdx="4" presStyleCnt="5"/>
      <dgm:spPr/>
    </dgm:pt>
    <dgm:pt modelId="{F49B240F-9336-4AD4-B292-394C5902D9BA}" type="pres">
      <dgm:prSet presAssocID="{96869EFA-06EC-42C0-9323-ACD9B8F2147A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D5ECE6-D218-422B-BBDC-520F59A0A81F}" srcId="{F3224C2D-42B9-4C6F-BACC-9A8EDD43400E}" destId="{883BAADA-5774-4778-9BD1-F85E476E076A}" srcOrd="1" destOrd="0" parTransId="{80B308AE-99A2-4C3A-B6D8-F7136810EDBC}" sibTransId="{D9547091-E3A2-46A5-BC7F-4F438B08CE69}"/>
    <dgm:cxn modelId="{BD840663-2627-4BBE-83AE-CA71BC1D0750}" srcId="{F3224C2D-42B9-4C6F-BACC-9A8EDD43400E}" destId="{96869EFA-06EC-42C0-9323-ACD9B8F2147A}" srcOrd="2" destOrd="0" parTransId="{6EB131CF-B974-42D0-9F12-E4469781A6C0}" sibTransId="{6F87B0C8-6663-47C8-837D-D63EA54DA0EF}"/>
    <dgm:cxn modelId="{5888AF2C-F975-491D-8F52-414F27E2EF4C}" type="presOf" srcId="{96869EFA-06EC-42C0-9323-ACD9B8F2147A}" destId="{F49B240F-9336-4AD4-B292-394C5902D9BA}" srcOrd="0" destOrd="0" presId="urn:microsoft.com/office/officeart/2009/3/layout/StepUpProcess"/>
    <dgm:cxn modelId="{DF183645-53EE-42C1-B650-4FE3477653B4}" type="presOf" srcId="{F3224C2D-42B9-4C6F-BACC-9A8EDD43400E}" destId="{6F063201-05F8-4FD9-B86F-86FDE00E8E75}" srcOrd="0" destOrd="0" presId="urn:microsoft.com/office/officeart/2009/3/layout/StepUpProcess"/>
    <dgm:cxn modelId="{BDF56B8C-CD1F-4B2F-B014-2F1EE198E660}" type="presOf" srcId="{74A790B7-F7B2-48F4-AAA6-3D1F7E975603}" destId="{A8AAFB3F-00D3-4D16-9DA9-1C9F26D3DF27}" srcOrd="0" destOrd="0" presId="urn:microsoft.com/office/officeart/2009/3/layout/StepUpProcess"/>
    <dgm:cxn modelId="{372821D6-52B6-4853-84B2-C97BBD8E86EB}" srcId="{F3224C2D-42B9-4C6F-BACC-9A8EDD43400E}" destId="{74A790B7-F7B2-48F4-AAA6-3D1F7E975603}" srcOrd="0" destOrd="0" parTransId="{5F710AEE-2FF4-4B34-8A5A-E137C1A401BE}" sibTransId="{2034A927-9B43-4B06-8BC0-02363D21A8BA}"/>
    <dgm:cxn modelId="{69D57587-4EDA-4F1E-B13D-9C1708472D63}" type="presOf" srcId="{883BAADA-5774-4778-9BD1-F85E476E076A}" destId="{D5193A45-FA2F-4CF1-A7EF-59133C5F3B8C}" srcOrd="0" destOrd="0" presId="urn:microsoft.com/office/officeart/2009/3/layout/StepUpProcess"/>
    <dgm:cxn modelId="{ED88F00E-7645-44E1-8FCB-E7651786F446}" type="presParOf" srcId="{6F063201-05F8-4FD9-B86F-86FDE00E8E75}" destId="{BDE8B833-60B3-4A59-8819-7395F6B2F858}" srcOrd="0" destOrd="0" presId="urn:microsoft.com/office/officeart/2009/3/layout/StepUpProcess"/>
    <dgm:cxn modelId="{53E9E2CD-CB00-48F9-BB48-63C811EFC383}" type="presParOf" srcId="{BDE8B833-60B3-4A59-8819-7395F6B2F858}" destId="{1A638578-E8C0-406E-A72E-21FC844290E3}" srcOrd="0" destOrd="0" presId="urn:microsoft.com/office/officeart/2009/3/layout/StepUpProcess"/>
    <dgm:cxn modelId="{B5B0CA17-5ACD-4D79-BA87-8407AD1B64A5}" type="presParOf" srcId="{BDE8B833-60B3-4A59-8819-7395F6B2F858}" destId="{A8AAFB3F-00D3-4D16-9DA9-1C9F26D3DF27}" srcOrd="1" destOrd="0" presId="urn:microsoft.com/office/officeart/2009/3/layout/StepUpProcess"/>
    <dgm:cxn modelId="{6C30E857-1C6E-4629-9649-AF908C1F0C15}" type="presParOf" srcId="{BDE8B833-60B3-4A59-8819-7395F6B2F858}" destId="{0FB7AD75-6719-4A48-82F5-B5AB06627E22}" srcOrd="2" destOrd="0" presId="urn:microsoft.com/office/officeart/2009/3/layout/StepUpProcess"/>
    <dgm:cxn modelId="{E4829687-BCFC-403F-A33C-5A2E7D7789A3}" type="presParOf" srcId="{6F063201-05F8-4FD9-B86F-86FDE00E8E75}" destId="{F77230F0-B31C-4A79-80FD-FA2BCB98181C}" srcOrd="1" destOrd="0" presId="urn:microsoft.com/office/officeart/2009/3/layout/StepUpProcess"/>
    <dgm:cxn modelId="{C30905AE-0238-4035-88FB-411BA33395B8}" type="presParOf" srcId="{F77230F0-B31C-4A79-80FD-FA2BCB98181C}" destId="{761692B2-12ED-458C-A565-C54D3E469AE9}" srcOrd="0" destOrd="0" presId="urn:microsoft.com/office/officeart/2009/3/layout/StepUpProcess"/>
    <dgm:cxn modelId="{326B4166-CA99-4677-8A8E-7C388E2AA57C}" type="presParOf" srcId="{6F063201-05F8-4FD9-B86F-86FDE00E8E75}" destId="{31DFBCF7-0481-4060-B2B3-EE68518E901D}" srcOrd="2" destOrd="0" presId="urn:microsoft.com/office/officeart/2009/3/layout/StepUpProcess"/>
    <dgm:cxn modelId="{3C3BBBCD-14CB-4ECD-B1DE-52E8B3197899}" type="presParOf" srcId="{31DFBCF7-0481-4060-B2B3-EE68518E901D}" destId="{7FB44BEC-D6D4-4B7F-9542-385ABF494363}" srcOrd="0" destOrd="0" presId="urn:microsoft.com/office/officeart/2009/3/layout/StepUpProcess"/>
    <dgm:cxn modelId="{83EA9ACB-B572-4238-951C-88C78AE03FC5}" type="presParOf" srcId="{31DFBCF7-0481-4060-B2B3-EE68518E901D}" destId="{D5193A45-FA2F-4CF1-A7EF-59133C5F3B8C}" srcOrd="1" destOrd="0" presId="urn:microsoft.com/office/officeart/2009/3/layout/StepUpProcess"/>
    <dgm:cxn modelId="{39673055-F28E-48D4-9F79-163292B915DB}" type="presParOf" srcId="{31DFBCF7-0481-4060-B2B3-EE68518E901D}" destId="{E45EC37B-CBB5-443F-90B6-4E3DFC40C798}" srcOrd="2" destOrd="0" presId="urn:microsoft.com/office/officeart/2009/3/layout/StepUpProcess"/>
    <dgm:cxn modelId="{04010EF5-D04C-48E1-8A0E-D9DFFB1A3841}" type="presParOf" srcId="{6F063201-05F8-4FD9-B86F-86FDE00E8E75}" destId="{59AA2EDB-A5BC-405D-BC8C-1E5BF3E28D43}" srcOrd="3" destOrd="0" presId="urn:microsoft.com/office/officeart/2009/3/layout/StepUpProcess"/>
    <dgm:cxn modelId="{DBBC9CD0-7D33-43A3-8ECD-F4E64482D5AD}" type="presParOf" srcId="{59AA2EDB-A5BC-405D-BC8C-1E5BF3E28D43}" destId="{34C9E49B-9A96-4C1F-9A58-31FD94D3459F}" srcOrd="0" destOrd="0" presId="urn:microsoft.com/office/officeart/2009/3/layout/StepUpProcess"/>
    <dgm:cxn modelId="{F04361EB-02C3-4CD3-91BC-8E3AD12452D9}" type="presParOf" srcId="{6F063201-05F8-4FD9-B86F-86FDE00E8E75}" destId="{422FEE44-BBA5-4021-8DAE-41DF88D83702}" srcOrd="4" destOrd="0" presId="urn:microsoft.com/office/officeart/2009/3/layout/StepUpProcess"/>
    <dgm:cxn modelId="{85C13714-D7B0-4C29-8ECA-ADEE5AC8FE4F}" type="presParOf" srcId="{422FEE44-BBA5-4021-8DAE-41DF88D83702}" destId="{5A263868-0BAE-4D24-AD71-F6240C542655}" srcOrd="0" destOrd="0" presId="urn:microsoft.com/office/officeart/2009/3/layout/StepUpProcess"/>
    <dgm:cxn modelId="{64732F0B-A968-4A76-BFB0-760F03502162}" type="presParOf" srcId="{422FEE44-BBA5-4021-8DAE-41DF88D83702}" destId="{F49B240F-9336-4AD4-B292-394C5902D9B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AE785F5-AE7D-4C69-B1B7-AE01B2C08171}" type="doc">
      <dgm:prSet loTypeId="urn:microsoft.com/office/officeart/2005/8/layout/vList5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6AAEC92-87AB-4379-9085-ABE2D8019AB3}">
      <dgm:prSet phldrT="[Text]"/>
      <dgm:spPr/>
      <dgm:t>
        <a:bodyPr/>
        <a:lstStyle/>
        <a:p>
          <a:pPr rtl="1"/>
          <a:r>
            <a:rPr lang="ar-SA" dirty="0" smtClean="0"/>
            <a:t>الكفاءة الذاتية </a:t>
          </a:r>
          <a:endParaRPr lang="en-US" dirty="0"/>
        </a:p>
      </dgm:t>
    </dgm:pt>
    <dgm:pt modelId="{DB7213EA-9D3C-4333-BAC1-B1DCB315FBDB}" type="parTrans" cxnId="{16F25745-4DF9-4F79-93ED-C14AA75492F9}">
      <dgm:prSet/>
      <dgm:spPr/>
      <dgm:t>
        <a:bodyPr/>
        <a:lstStyle/>
        <a:p>
          <a:pPr rtl="1"/>
          <a:endParaRPr lang="en-US"/>
        </a:p>
      </dgm:t>
    </dgm:pt>
    <dgm:pt modelId="{C75265A1-AFD2-439E-859D-8E92DB7C1B5D}" type="sibTrans" cxnId="{16F25745-4DF9-4F79-93ED-C14AA75492F9}">
      <dgm:prSet/>
      <dgm:spPr/>
      <dgm:t>
        <a:bodyPr/>
        <a:lstStyle/>
        <a:p>
          <a:pPr rtl="1"/>
          <a:endParaRPr lang="en-US"/>
        </a:p>
      </dgm:t>
    </dgm:pt>
    <dgm:pt modelId="{9BDC7A6A-01D2-4CE3-A8D8-E3C33E153805}">
      <dgm:prSet phldrT="[Text]"/>
      <dgm:spPr/>
      <dgm:t>
        <a:bodyPr/>
        <a:lstStyle/>
        <a:p>
          <a:pPr rtl="1"/>
          <a:r>
            <a:rPr lang="ar-SA" dirty="0" smtClean="0"/>
            <a:t>الثقة بالنفس</a:t>
          </a:r>
          <a:endParaRPr lang="en-US" dirty="0"/>
        </a:p>
      </dgm:t>
    </dgm:pt>
    <dgm:pt modelId="{A25C56C0-D532-4B15-8872-3D06FB5FC717}" type="parTrans" cxnId="{C3D2C5D8-AD9B-4FB6-B2C3-784FDB6D95A4}">
      <dgm:prSet/>
      <dgm:spPr/>
      <dgm:t>
        <a:bodyPr/>
        <a:lstStyle/>
        <a:p>
          <a:pPr rtl="1"/>
          <a:endParaRPr lang="en-US"/>
        </a:p>
      </dgm:t>
    </dgm:pt>
    <dgm:pt modelId="{CA560C4F-C8DF-42D5-BBB9-7FE93DFEF885}" type="sibTrans" cxnId="{C3D2C5D8-AD9B-4FB6-B2C3-784FDB6D95A4}">
      <dgm:prSet/>
      <dgm:spPr/>
      <dgm:t>
        <a:bodyPr/>
        <a:lstStyle/>
        <a:p>
          <a:pPr rtl="1"/>
          <a:endParaRPr lang="en-US"/>
        </a:p>
      </dgm:t>
    </dgm:pt>
    <dgm:pt modelId="{FAEC87D4-11D7-4426-9025-07FFA94FD2BE}">
      <dgm:prSet phldrT="[Text]"/>
      <dgm:spPr/>
      <dgm:t>
        <a:bodyPr/>
        <a:lstStyle/>
        <a:p>
          <a:pPr rtl="1"/>
          <a:r>
            <a:rPr lang="ar-SA" dirty="0" smtClean="0"/>
            <a:t>ايمان المرء بقدرته على </a:t>
          </a:r>
          <a:r>
            <a:rPr lang="ar-SA" dirty="0" smtClean="0"/>
            <a:t>التكيف</a:t>
          </a:r>
          <a:endParaRPr lang="en-US" dirty="0"/>
        </a:p>
      </dgm:t>
    </dgm:pt>
    <dgm:pt modelId="{75BCC703-358F-45E4-9391-7224525862B3}" type="parTrans" cxnId="{65B093F4-A91F-4742-AB2C-7C42F41D5E5E}">
      <dgm:prSet/>
      <dgm:spPr/>
      <dgm:t>
        <a:bodyPr/>
        <a:lstStyle/>
        <a:p>
          <a:pPr rtl="1"/>
          <a:endParaRPr lang="en-US"/>
        </a:p>
      </dgm:t>
    </dgm:pt>
    <dgm:pt modelId="{227C3B11-23FF-4285-92E4-2DB81FF31C2D}" type="sibTrans" cxnId="{65B093F4-A91F-4742-AB2C-7C42F41D5E5E}">
      <dgm:prSet/>
      <dgm:spPr/>
      <dgm:t>
        <a:bodyPr/>
        <a:lstStyle/>
        <a:p>
          <a:pPr rtl="1"/>
          <a:endParaRPr lang="en-US"/>
        </a:p>
      </dgm:t>
    </dgm:pt>
    <dgm:pt modelId="{14199FDA-2A77-4135-BCD2-EFF553A929FC}">
      <dgm:prSet phldrT="[Text]"/>
      <dgm:spPr/>
      <dgm:t>
        <a:bodyPr/>
        <a:lstStyle/>
        <a:p>
          <a:pPr rtl="1"/>
          <a:r>
            <a:rPr lang="ar-SA" dirty="0" smtClean="0"/>
            <a:t>قيمة الذات </a:t>
          </a:r>
          <a:endParaRPr lang="en-US" dirty="0"/>
        </a:p>
      </dgm:t>
    </dgm:pt>
    <dgm:pt modelId="{07592A40-A132-4390-A5D4-6FC2C9345A66}" type="parTrans" cxnId="{52EA8754-0E3A-4F03-9046-F73D3D83C8A4}">
      <dgm:prSet/>
      <dgm:spPr/>
      <dgm:t>
        <a:bodyPr/>
        <a:lstStyle/>
        <a:p>
          <a:pPr rtl="1"/>
          <a:endParaRPr lang="en-US"/>
        </a:p>
      </dgm:t>
    </dgm:pt>
    <dgm:pt modelId="{DAE19BCD-FB1D-4699-8BEC-8A3A4B2C4239}" type="sibTrans" cxnId="{52EA8754-0E3A-4F03-9046-F73D3D83C8A4}">
      <dgm:prSet/>
      <dgm:spPr/>
      <dgm:t>
        <a:bodyPr/>
        <a:lstStyle/>
        <a:p>
          <a:pPr rtl="1"/>
          <a:endParaRPr lang="en-US"/>
        </a:p>
      </dgm:t>
    </dgm:pt>
    <dgm:pt modelId="{9D328066-D363-4555-9236-E1C94A3BE595}">
      <dgm:prSet phldrT="[Text]"/>
      <dgm:spPr/>
      <dgm:t>
        <a:bodyPr/>
        <a:lstStyle/>
        <a:p>
          <a:pPr rtl="1"/>
          <a:r>
            <a:rPr lang="ar-SA" dirty="0" smtClean="0"/>
            <a:t>القبول غير المشروط للذات </a:t>
          </a:r>
          <a:endParaRPr lang="en-US" dirty="0"/>
        </a:p>
      </dgm:t>
    </dgm:pt>
    <dgm:pt modelId="{18EEAF3B-3FA9-482E-9801-86A5890F9803}" type="parTrans" cxnId="{56CDA5D8-3632-41FD-959A-6CECACAEB0BD}">
      <dgm:prSet/>
      <dgm:spPr/>
      <dgm:t>
        <a:bodyPr/>
        <a:lstStyle/>
        <a:p>
          <a:pPr rtl="1"/>
          <a:endParaRPr lang="en-US"/>
        </a:p>
      </dgm:t>
    </dgm:pt>
    <dgm:pt modelId="{67DE6E7A-FE0A-46B4-BC5A-40A12CC3EC8C}" type="sibTrans" cxnId="{56CDA5D8-3632-41FD-959A-6CECACAEB0BD}">
      <dgm:prSet/>
      <dgm:spPr/>
      <dgm:t>
        <a:bodyPr/>
        <a:lstStyle/>
        <a:p>
          <a:pPr rtl="1"/>
          <a:endParaRPr lang="en-US"/>
        </a:p>
      </dgm:t>
    </dgm:pt>
    <dgm:pt modelId="{B86CBD04-28AD-41BE-AD86-F32B6BCA29BA}">
      <dgm:prSet phldrT="[Text]"/>
      <dgm:spPr/>
      <dgm:t>
        <a:bodyPr/>
        <a:lstStyle/>
        <a:p>
          <a:pPr rtl="1"/>
          <a:r>
            <a:rPr lang="ar-SA" dirty="0" smtClean="0"/>
            <a:t>الشعور بالأهلية للحياة </a:t>
          </a:r>
          <a:r>
            <a:rPr lang="ar-SA" dirty="0" smtClean="0"/>
            <a:t>والسعادة</a:t>
          </a:r>
          <a:endParaRPr lang="en-US" dirty="0"/>
        </a:p>
      </dgm:t>
    </dgm:pt>
    <dgm:pt modelId="{D0A71BD8-C3C0-4347-A7D9-63858213E03C}" type="parTrans" cxnId="{9709C649-9796-479A-96AF-384E37B68ED6}">
      <dgm:prSet/>
      <dgm:spPr/>
      <dgm:t>
        <a:bodyPr/>
        <a:lstStyle/>
        <a:p>
          <a:pPr rtl="1"/>
          <a:endParaRPr lang="en-US"/>
        </a:p>
      </dgm:t>
    </dgm:pt>
    <dgm:pt modelId="{74FB0785-513A-4FEB-817E-C222C9CBF8FD}" type="sibTrans" cxnId="{9709C649-9796-479A-96AF-384E37B68ED6}">
      <dgm:prSet/>
      <dgm:spPr/>
      <dgm:t>
        <a:bodyPr/>
        <a:lstStyle/>
        <a:p>
          <a:pPr rtl="1"/>
          <a:endParaRPr lang="en-US"/>
        </a:p>
      </dgm:t>
    </dgm:pt>
    <dgm:pt modelId="{D23312C4-4C92-46D9-B936-C5034D6A653C}" type="pres">
      <dgm:prSet presAssocID="{AAE785F5-AE7D-4C69-B1B7-AE01B2C08171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A32AA0-22ED-4067-9479-8DF0717136E2}" type="pres">
      <dgm:prSet presAssocID="{56AAEC92-87AB-4379-9085-ABE2D8019AB3}" presName="linNode" presStyleCnt="0"/>
      <dgm:spPr/>
      <dgm:t>
        <a:bodyPr/>
        <a:lstStyle/>
        <a:p>
          <a:endParaRPr lang="en-US"/>
        </a:p>
      </dgm:t>
    </dgm:pt>
    <dgm:pt modelId="{058CC565-8D56-49C5-A9CF-43AEC3BB846F}" type="pres">
      <dgm:prSet presAssocID="{56AAEC92-87AB-4379-9085-ABE2D8019AB3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FE3BF5-CD2F-41B7-8581-F6884D81D86F}" type="pres">
      <dgm:prSet presAssocID="{56AAEC92-87AB-4379-9085-ABE2D8019AB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9F09B1-8C29-4A8E-9939-1F8D0D185345}" type="pres">
      <dgm:prSet presAssocID="{C75265A1-AFD2-439E-859D-8E92DB7C1B5D}" presName="sp" presStyleCnt="0"/>
      <dgm:spPr/>
      <dgm:t>
        <a:bodyPr/>
        <a:lstStyle/>
        <a:p>
          <a:endParaRPr lang="en-US"/>
        </a:p>
      </dgm:t>
    </dgm:pt>
    <dgm:pt modelId="{3B504C77-C9CF-4B92-A0C0-BD1ECFB7F8E3}" type="pres">
      <dgm:prSet presAssocID="{14199FDA-2A77-4135-BCD2-EFF553A929FC}" presName="linNode" presStyleCnt="0"/>
      <dgm:spPr/>
      <dgm:t>
        <a:bodyPr/>
        <a:lstStyle/>
        <a:p>
          <a:endParaRPr lang="en-US"/>
        </a:p>
      </dgm:t>
    </dgm:pt>
    <dgm:pt modelId="{24B3756D-4C77-40D0-B9B9-6F497CC3A6D5}" type="pres">
      <dgm:prSet presAssocID="{14199FDA-2A77-4135-BCD2-EFF553A929FC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05BA53-A5B8-48DB-8B5C-1F9BC76820D1}" type="pres">
      <dgm:prSet presAssocID="{14199FDA-2A77-4135-BCD2-EFF553A929FC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D2C5D8-AD9B-4FB6-B2C3-784FDB6D95A4}" srcId="{56AAEC92-87AB-4379-9085-ABE2D8019AB3}" destId="{9BDC7A6A-01D2-4CE3-A8D8-E3C33E153805}" srcOrd="0" destOrd="0" parTransId="{A25C56C0-D532-4B15-8872-3D06FB5FC717}" sibTransId="{CA560C4F-C8DF-42D5-BBB9-7FE93DFEF885}"/>
    <dgm:cxn modelId="{52EA8754-0E3A-4F03-9046-F73D3D83C8A4}" srcId="{AAE785F5-AE7D-4C69-B1B7-AE01B2C08171}" destId="{14199FDA-2A77-4135-BCD2-EFF553A929FC}" srcOrd="1" destOrd="0" parTransId="{07592A40-A132-4390-A5D4-6FC2C9345A66}" sibTransId="{DAE19BCD-FB1D-4699-8BEC-8A3A4B2C4239}"/>
    <dgm:cxn modelId="{9709C649-9796-479A-96AF-384E37B68ED6}" srcId="{14199FDA-2A77-4135-BCD2-EFF553A929FC}" destId="{B86CBD04-28AD-41BE-AD86-F32B6BCA29BA}" srcOrd="1" destOrd="0" parTransId="{D0A71BD8-C3C0-4347-A7D9-63858213E03C}" sibTransId="{74FB0785-513A-4FEB-817E-C222C9CBF8FD}"/>
    <dgm:cxn modelId="{72B127D4-ACFD-44BD-A4CE-E9754A8C6AAA}" type="presOf" srcId="{B86CBD04-28AD-41BE-AD86-F32B6BCA29BA}" destId="{AB05BA53-A5B8-48DB-8B5C-1F9BC76820D1}" srcOrd="0" destOrd="1" presId="urn:microsoft.com/office/officeart/2005/8/layout/vList5"/>
    <dgm:cxn modelId="{DCFADA0A-57A9-48B3-AC08-504E3F7EAD6A}" type="presOf" srcId="{9D328066-D363-4555-9236-E1C94A3BE595}" destId="{AB05BA53-A5B8-48DB-8B5C-1F9BC76820D1}" srcOrd="0" destOrd="0" presId="urn:microsoft.com/office/officeart/2005/8/layout/vList5"/>
    <dgm:cxn modelId="{65B093F4-A91F-4742-AB2C-7C42F41D5E5E}" srcId="{56AAEC92-87AB-4379-9085-ABE2D8019AB3}" destId="{FAEC87D4-11D7-4426-9025-07FFA94FD2BE}" srcOrd="1" destOrd="0" parTransId="{75BCC703-358F-45E4-9391-7224525862B3}" sibTransId="{227C3B11-23FF-4285-92E4-2DB81FF31C2D}"/>
    <dgm:cxn modelId="{56CDA5D8-3632-41FD-959A-6CECACAEB0BD}" srcId="{14199FDA-2A77-4135-BCD2-EFF553A929FC}" destId="{9D328066-D363-4555-9236-E1C94A3BE595}" srcOrd="0" destOrd="0" parTransId="{18EEAF3B-3FA9-482E-9801-86A5890F9803}" sibTransId="{67DE6E7A-FE0A-46B4-BC5A-40A12CC3EC8C}"/>
    <dgm:cxn modelId="{940241D0-F117-4F9C-9AA1-21CD0C5CFB94}" type="presOf" srcId="{FAEC87D4-11D7-4426-9025-07FFA94FD2BE}" destId="{EEFE3BF5-CD2F-41B7-8581-F6884D81D86F}" srcOrd="0" destOrd="1" presId="urn:microsoft.com/office/officeart/2005/8/layout/vList5"/>
    <dgm:cxn modelId="{88B6DA5E-01DE-406A-B71D-DEAFF71BBAD3}" type="presOf" srcId="{14199FDA-2A77-4135-BCD2-EFF553A929FC}" destId="{24B3756D-4C77-40D0-B9B9-6F497CC3A6D5}" srcOrd="0" destOrd="0" presId="urn:microsoft.com/office/officeart/2005/8/layout/vList5"/>
    <dgm:cxn modelId="{AE43EEA7-FE1E-48E4-B1D9-F518CB2F6DCE}" type="presOf" srcId="{9BDC7A6A-01D2-4CE3-A8D8-E3C33E153805}" destId="{EEFE3BF5-CD2F-41B7-8581-F6884D81D86F}" srcOrd="0" destOrd="0" presId="urn:microsoft.com/office/officeart/2005/8/layout/vList5"/>
    <dgm:cxn modelId="{F50F8F78-5B39-4E1C-A31E-951173E00B96}" type="presOf" srcId="{56AAEC92-87AB-4379-9085-ABE2D8019AB3}" destId="{058CC565-8D56-49C5-A9CF-43AEC3BB846F}" srcOrd="0" destOrd="0" presId="urn:microsoft.com/office/officeart/2005/8/layout/vList5"/>
    <dgm:cxn modelId="{78F75561-BA3D-4E8A-A319-C3C4421B3A26}" type="presOf" srcId="{AAE785F5-AE7D-4C69-B1B7-AE01B2C08171}" destId="{D23312C4-4C92-46D9-B936-C5034D6A653C}" srcOrd="0" destOrd="0" presId="urn:microsoft.com/office/officeart/2005/8/layout/vList5"/>
    <dgm:cxn modelId="{16F25745-4DF9-4F79-93ED-C14AA75492F9}" srcId="{AAE785F5-AE7D-4C69-B1B7-AE01B2C08171}" destId="{56AAEC92-87AB-4379-9085-ABE2D8019AB3}" srcOrd="0" destOrd="0" parTransId="{DB7213EA-9D3C-4333-BAC1-B1DCB315FBDB}" sibTransId="{C75265A1-AFD2-439E-859D-8E92DB7C1B5D}"/>
    <dgm:cxn modelId="{9486FD4E-F8AA-4F59-8376-0666F175EEA3}" type="presParOf" srcId="{D23312C4-4C92-46D9-B936-C5034D6A653C}" destId="{F8A32AA0-22ED-4067-9479-8DF0717136E2}" srcOrd="0" destOrd="0" presId="urn:microsoft.com/office/officeart/2005/8/layout/vList5"/>
    <dgm:cxn modelId="{A832F983-20C2-472B-A852-1A1DDEB7B65A}" type="presParOf" srcId="{F8A32AA0-22ED-4067-9479-8DF0717136E2}" destId="{058CC565-8D56-49C5-A9CF-43AEC3BB846F}" srcOrd="0" destOrd="0" presId="urn:microsoft.com/office/officeart/2005/8/layout/vList5"/>
    <dgm:cxn modelId="{E45299A6-55FA-4899-8734-C51CA3C3C9DE}" type="presParOf" srcId="{F8A32AA0-22ED-4067-9479-8DF0717136E2}" destId="{EEFE3BF5-CD2F-41B7-8581-F6884D81D86F}" srcOrd="1" destOrd="0" presId="urn:microsoft.com/office/officeart/2005/8/layout/vList5"/>
    <dgm:cxn modelId="{43F2982E-D278-4F3F-B5FB-6C045EDCA8D1}" type="presParOf" srcId="{D23312C4-4C92-46D9-B936-C5034D6A653C}" destId="{9A9F09B1-8C29-4A8E-9939-1F8D0D185345}" srcOrd="1" destOrd="0" presId="urn:microsoft.com/office/officeart/2005/8/layout/vList5"/>
    <dgm:cxn modelId="{61796CBE-212B-4037-A2D5-D25FFE168741}" type="presParOf" srcId="{D23312C4-4C92-46D9-B936-C5034D6A653C}" destId="{3B504C77-C9CF-4B92-A0C0-BD1ECFB7F8E3}" srcOrd="2" destOrd="0" presId="urn:microsoft.com/office/officeart/2005/8/layout/vList5"/>
    <dgm:cxn modelId="{6E729D60-6B6A-4507-88D3-36628422E311}" type="presParOf" srcId="{3B504C77-C9CF-4B92-A0C0-BD1ECFB7F8E3}" destId="{24B3756D-4C77-40D0-B9B9-6F497CC3A6D5}" srcOrd="0" destOrd="0" presId="urn:microsoft.com/office/officeart/2005/8/layout/vList5"/>
    <dgm:cxn modelId="{A2161CB7-0585-4F88-9B67-AFCAFD264951}" type="presParOf" srcId="{3B504C77-C9CF-4B92-A0C0-BD1ECFB7F8E3}" destId="{AB05BA53-A5B8-48DB-8B5C-1F9BC76820D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FBEF1DC-3F57-44D5-B6F6-91DF633E7B1B}" type="doc">
      <dgm:prSet loTypeId="urn:microsoft.com/office/officeart/2008/layout/RadialCluster" loCatId="cycle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7DAE0B96-8F41-4532-8C01-AE41C8749A04}">
      <dgm:prSet phldrT="[Text]" custT="1"/>
      <dgm:spPr/>
      <dgm:t>
        <a:bodyPr/>
        <a:lstStyle/>
        <a:p>
          <a:r>
            <a:rPr lang="ar-SA" sz="2400" dirty="0" smtClean="0"/>
            <a:t>نظرية </a:t>
          </a:r>
          <a:r>
            <a:rPr lang="ar-SA" sz="2400" dirty="0" smtClean="0"/>
            <a:t>هولاند</a:t>
          </a:r>
          <a:endParaRPr lang="en-US" sz="2400" dirty="0"/>
        </a:p>
      </dgm:t>
    </dgm:pt>
    <dgm:pt modelId="{80BB1264-E25C-4B13-806F-E55392A556EC}" type="parTrans" cxnId="{5443BF6B-5CE3-4CB1-97D4-65E3A1903873}">
      <dgm:prSet/>
      <dgm:spPr/>
      <dgm:t>
        <a:bodyPr/>
        <a:lstStyle/>
        <a:p>
          <a:endParaRPr lang="en-US" sz="2400"/>
        </a:p>
      </dgm:t>
    </dgm:pt>
    <dgm:pt modelId="{D3BBD3E1-3AA5-4485-BEAE-52D7605B8BC3}" type="sibTrans" cxnId="{5443BF6B-5CE3-4CB1-97D4-65E3A1903873}">
      <dgm:prSet/>
      <dgm:spPr/>
      <dgm:t>
        <a:bodyPr/>
        <a:lstStyle/>
        <a:p>
          <a:endParaRPr lang="en-US" sz="2400"/>
        </a:p>
      </dgm:t>
    </dgm:pt>
    <dgm:pt modelId="{A3C9E94D-76A6-45C5-B168-5CC99A34F77A}">
      <dgm:prSet phldrT="[Text]" custT="1"/>
      <dgm:spPr/>
      <dgm:t>
        <a:bodyPr/>
        <a:lstStyle/>
        <a:p>
          <a:r>
            <a:rPr lang="ar-SA" sz="2400" dirty="0" smtClean="0"/>
            <a:t>الواقعي</a:t>
          </a:r>
          <a:endParaRPr lang="ar-SA" sz="2400" dirty="0" smtClean="0"/>
        </a:p>
      </dgm:t>
    </dgm:pt>
    <dgm:pt modelId="{46640BDE-38ED-441F-9263-CD4DFFD9EBBB}" type="parTrans" cxnId="{4B044BD0-437F-421B-8BBB-FBD4CB254D2B}">
      <dgm:prSet/>
      <dgm:spPr/>
      <dgm:t>
        <a:bodyPr/>
        <a:lstStyle/>
        <a:p>
          <a:endParaRPr lang="en-US" sz="2400"/>
        </a:p>
      </dgm:t>
    </dgm:pt>
    <dgm:pt modelId="{46F60BCF-E536-4BA2-B11C-8A988E1302CB}" type="sibTrans" cxnId="{4B044BD0-437F-421B-8BBB-FBD4CB254D2B}">
      <dgm:prSet/>
      <dgm:spPr/>
      <dgm:t>
        <a:bodyPr/>
        <a:lstStyle/>
        <a:p>
          <a:endParaRPr lang="en-US" sz="2400"/>
        </a:p>
      </dgm:t>
    </dgm:pt>
    <dgm:pt modelId="{7471CFE5-4588-41AC-8002-0AE0DA11FEBA}">
      <dgm:prSet phldrT="[Text]" custT="1"/>
      <dgm:spPr/>
      <dgm:t>
        <a:bodyPr/>
        <a:lstStyle/>
        <a:p>
          <a:r>
            <a:rPr lang="ar-SA" sz="2400" dirty="0" smtClean="0"/>
            <a:t>العقلي </a:t>
          </a:r>
          <a:r>
            <a:rPr lang="ar-SA" sz="2400" dirty="0" smtClean="0"/>
            <a:t>او الفكري </a:t>
          </a:r>
          <a:endParaRPr lang="en-US" sz="2400" dirty="0"/>
        </a:p>
      </dgm:t>
    </dgm:pt>
    <dgm:pt modelId="{1541E164-0312-4178-8ADC-97E0A4889552}" type="parTrans" cxnId="{3AB77B93-BC0E-4E7D-8170-905CEFCB7B72}">
      <dgm:prSet/>
      <dgm:spPr/>
      <dgm:t>
        <a:bodyPr/>
        <a:lstStyle/>
        <a:p>
          <a:endParaRPr lang="en-US" sz="2400"/>
        </a:p>
      </dgm:t>
    </dgm:pt>
    <dgm:pt modelId="{B23EC96E-9C81-4E6A-B223-1B161C22CE86}" type="sibTrans" cxnId="{3AB77B93-BC0E-4E7D-8170-905CEFCB7B72}">
      <dgm:prSet/>
      <dgm:spPr/>
      <dgm:t>
        <a:bodyPr/>
        <a:lstStyle/>
        <a:p>
          <a:endParaRPr lang="en-US" sz="2400"/>
        </a:p>
      </dgm:t>
    </dgm:pt>
    <dgm:pt modelId="{78DDCE59-613A-42CC-AAA8-42C782768BD4}">
      <dgm:prSet phldrT="[Text]" custT="1"/>
      <dgm:spPr/>
      <dgm:t>
        <a:bodyPr/>
        <a:lstStyle/>
        <a:p>
          <a:r>
            <a:rPr lang="ar-SA" sz="2400" dirty="0" smtClean="0"/>
            <a:t>الفني</a:t>
          </a:r>
          <a:endParaRPr lang="en-US" sz="2400" dirty="0"/>
        </a:p>
      </dgm:t>
    </dgm:pt>
    <dgm:pt modelId="{B8DE693D-E17C-4468-9034-998C09CBB5D2}" type="parTrans" cxnId="{296EB298-0169-46E4-8AE0-962AF4ABE62A}">
      <dgm:prSet/>
      <dgm:spPr/>
      <dgm:t>
        <a:bodyPr/>
        <a:lstStyle/>
        <a:p>
          <a:endParaRPr lang="en-US" sz="2400"/>
        </a:p>
      </dgm:t>
    </dgm:pt>
    <dgm:pt modelId="{D7E6C52F-44C6-4553-88E6-906F1AE86579}" type="sibTrans" cxnId="{296EB298-0169-46E4-8AE0-962AF4ABE62A}">
      <dgm:prSet/>
      <dgm:spPr/>
      <dgm:t>
        <a:bodyPr/>
        <a:lstStyle/>
        <a:p>
          <a:endParaRPr lang="en-US" sz="2400"/>
        </a:p>
      </dgm:t>
    </dgm:pt>
    <dgm:pt modelId="{A24B433A-8854-40C5-953C-D8DD5BD222E4}">
      <dgm:prSet custT="1"/>
      <dgm:spPr/>
      <dgm:t>
        <a:bodyPr/>
        <a:lstStyle/>
        <a:p>
          <a:r>
            <a:rPr lang="ar-SA" sz="2400" dirty="0" smtClean="0"/>
            <a:t>الاجتماعي</a:t>
          </a:r>
          <a:endParaRPr lang="en-US" sz="2400" dirty="0"/>
        </a:p>
      </dgm:t>
    </dgm:pt>
    <dgm:pt modelId="{F7A50F78-F245-435F-A7FD-10BAB2EDDF64}" type="parTrans" cxnId="{B953D2AA-872D-4437-B2EB-21562DBD4EA2}">
      <dgm:prSet/>
      <dgm:spPr/>
      <dgm:t>
        <a:bodyPr/>
        <a:lstStyle/>
        <a:p>
          <a:endParaRPr lang="en-US" sz="2400"/>
        </a:p>
      </dgm:t>
    </dgm:pt>
    <dgm:pt modelId="{1B955A05-443F-4BAD-AE65-FDFC4831F7E0}" type="sibTrans" cxnId="{B953D2AA-872D-4437-B2EB-21562DBD4EA2}">
      <dgm:prSet/>
      <dgm:spPr/>
      <dgm:t>
        <a:bodyPr/>
        <a:lstStyle/>
        <a:p>
          <a:endParaRPr lang="en-US" sz="2400"/>
        </a:p>
      </dgm:t>
    </dgm:pt>
    <dgm:pt modelId="{65030745-88AF-4BC4-B721-6046B7BB71A0}">
      <dgm:prSet custT="1"/>
      <dgm:spPr/>
      <dgm:t>
        <a:bodyPr/>
        <a:lstStyle/>
        <a:p>
          <a:r>
            <a:rPr lang="ar-SA" sz="2400" dirty="0" smtClean="0"/>
            <a:t>المغامر</a:t>
          </a:r>
          <a:endParaRPr lang="en-US" sz="2400" dirty="0"/>
        </a:p>
      </dgm:t>
    </dgm:pt>
    <dgm:pt modelId="{96810651-5557-45FA-88DC-C0C66C097762}" type="parTrans" cxnId="{BF96C300-6090-4276-A5D8-4E145C6EC943}">
      <dgm:prSet/>
      <dgm:spPr/>
      <dgm:t>
        <a:bodyPr/>
        <a:lstStyle/>
        <a:p>
          <a:endParaRPr lang="en-US" sz="2400"/>
        </a:p>
      </dgm:t>
    </dgm:pt>
    <dgm:pt modelId="{1822349C-229A-41C5-B3FA-A7918717E378}" type="sibTrans" cxnId="{BF96C300-6090-4276-A5D8-4E145C6EC943}">
      <dgm:prSet/>
      <dgm:spPr/>
      <dgm:t>
        <a:bodyPr/>
        <a:lstStyle/>
        <a:p>
          <a:endParaRPr lang="en-US" sz="2400"/>
        </a:p>
      </dgm:t>
    </dgm:pt>
    <dgm:pt modelId="{5AADD2B2-1A8A-46DE-8039-C87908246951}">
      <dgm:prSet custT="1"/>
      <dgm:spPr/>
      <dgm:t>
        <a:bodyPr/>
        <a:lstStyle/>
        <a:p>
          <a:r>
            <a:rPr lang="ar-SA" sz="2400" dirty="0" smtClean="0"/>
            <a:t>التقليدي</a:t>
          </a:r>
          <a:endParaRPr lang="en-US" sz="2400" dirty="0"/>
        </a:p>
      </dgm:t>
    </dgm:pt>
    <dgm:pt modelId="{D36AB13C-ADFC-4155-A701-00C09B3CB174}" type="parTrans" cxnId="{3DD22EBE-B7C4-475B-8E10-DE67AA1C72DD}">
      <dgm:prSet/>
      <dgm:spPr/>
      <dgm:t>
        <a:bodyPr/>
        <a:lstStyle/>
        <a:p>
          <a:endParaRPr lang="en-US" sz="2400"/>
        </a:p>
      </dgm:t>
    </dgm:pt>
    <dgm:pt modelId="{CAE15365-37AC-439E-8637-885405960660}" type="sibTrans" cxnId="{3DD22EBE-B7C4-475B-8E10-DE67AA1C72DD}">
      <dgm:prSet/>
      <dgm:spPr/>
      <dgm:t>
        <a:bodyPr/>
        <a:lstStyle/>
        <a:p>
          <a:endParaRPr lang="en-US" sz="2400"/>
        </a:p>
      </dgm:t>
    </dgm:pt>
    <dgm:pt modelId="{F41147AB-CEEC-44EE-8F8B-8689EFF5D209}" type="pres">
      <dgm:prSet presAssocID="{6FBEF1DC-3F57-44D5-B6F6-91DF633E7B1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AECBF5D-8B30-4841-9F02-68CE6D460E29}" type="pres">
      <dgm:prSet presAssocID="{7DAE0B96-8F41-4532-8C01-AE41C8749A04}" presName="singleCycle" presStyleCnt="0"/>
      <dgm:spPr/>
      <dgm:t>
        <a:bodyPr/>
        <a:lstStyle/>
        <a:p>
          <a:endParaRPr lang="en-US"/>
        </a:p>
      </dgm:t>
    </dgm:pt>
    <dgm:pt modelId="{FDFB6178-8763-4F1D-8EB4-BD6E39BA7505}" type="pres">
      <dgm:prSet presAssocID="{7DAE0B96-8F41-4532-8C01-AE41C8749A04}" presName="singleCenter" presStyleLbl="node1" presStyleIdx="0" presStyleCnt="7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0F6AEF04-87D5-4412-847D-7A79E0A7BEB5}" type="pres">
      <dgm:prSet presAssocID="{46640BDE-38ED-441F-9263-CD4DFFD9EBBB}" presName="Name56" presStyleLbl="parChTrans1D2" presStyleIdx="0" presStyleCnt="6"/>
      <dgm:spPr/>
      <dgm:t>
        <a:bodyPr/>
        <a:lstStyle/>
        <a:p>
          <a:endParaRPr lang="en-US"/>
        </a:p>
      </dgm:t>
    </dgm:pt>
    <dgm:pt modelId="{898AB319-654A-4BE9-8CC3-F1968F14F0BD}" type="pres">
      <dgm:prSet presAssocID="{A3C9E94D-76A6-45C5-B168-5CC99A34F77A}" presName="text0" presStyleLbl="node1" presStyleIdx="1" presStyleCnt="7" custScaleX="147455" custScaleY="1324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045DF9-1E5F-4878-83D3-6E3EAD391BBD}" type="pres">
      <dgm:prSet presAssocID="{1541E164-0312-4178-8ADC-97E0A4889552}" presName="Name56" presStyleLbl="parChTrans1D2" presStyleIdx="1" presStyleCnt="6"/>
      <dgm:spPr/>
      <dgm:t>
        <a:bodyPr/>
        <a:lstStyle/>
        <a:p>
          <a:endParaRPr lang="en-US"/>
        </a:p>
      </dgm:t>
    </dgm:pt>
    <dgm:pt modelId="{2B35EE46-1388-4CED-8713-060C725FF1EA}" type="pres">
      <dgm:prSet presAssocID="{7471CFE5-4588-41AC-8002-0AE0DA11FEBA}" presName="text0" presStyleLbl="node1" presStyleIdx="2" presStyleCnt="7" custScaleX="147224" custScaleY="1428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B77193-4A0E-4D81-9C72-ECCEE142A1D1}" type="pres">
      <dgm:prSet presAssocID="{B8DE693D-E17C-4468-9034-998C09CBB5D2}" presName="Name56" presStyleLbl="parChTrans1D2" presStyleIdx="2" presStyleCnt="6"/>
      <dgm:spPr/>
      <dgm:t>
        <a:bodyPr/>
        <a:lstStyle/>
        <a:p>
          <a:endParaRPr lang="en-US"/>
        </a:p>
      </dgm:t>
    </dgm:pt>
    <dgm:pt modelId="{6B447BCA-5CCA-49C7-9B5C-31DBC6AC71FB}" type="pres">
      <dgm:prSet presAssocID="{78DDCE59-613A-42CC-AAA8-42C782768BD4}" presName="text0" presStyleLbl="node1" presStyleIdx="3" presStyleCnt="7" custScaleX="144973" custScaleY="1437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97974D-E702-44EF-9422-722CF4A7C916}" type="pres">
      <dgm:prSet presAssocID="{F7A50F78-F245-435F-A7FD-10BAB2EDDF64}" presName="Name56" presStyleLbl="parChTrans1D2" presStyleIdx="3" presStyleCnt="6"/>
      <dgm:spPr/>
      <dgm:t>
        <a:bodyPr/>
        <a:lstStyle/>
        <a:p>
          <a:endParaRPr lang="en-US"/>
        </a:p>
      </dgm:t>
    </dgm:pt>
    <dgm:pt modelId="{913AEB3A-530F-421A-867B-A6D4DAD55363}" type="pres">
      <dgm:prSet presAssocID="{A24B433A-8854-40C5-953C-D8DD5BD222E4}" presName="text0" presStyleLbl="node1" presStyleIdx="4" presStyleCnt="7" custScaleX="156076" custScaleY="1365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566C71-BCAB-4270-9838-9885633CD9E4}" type="pres">
      <dgm:prSet presAssocID="{96810651-5557-45FA-88DC-C0C66C097762}" presName="Name56" presStyleLbl="parChTrans1D2" presStyleIdx="4" presStyleCnt="6"/>
      <dgm:spPr/>
      <dgm:t>
        <a:bodyPr/>
        <a:lstStyle/>
        <a:p>
          <a:endParaRPr lang="en-US"/>
        </a:p>
      </dgm:t>
    </dgm:pt>
    <dgm:pt modelId="{FD0062C9-B25D-4A10-9D79-216451EC1E8F}" type="pres">
      <dgm:prSet presAssocID="{65030745-88AF-4BC4-B721-6046B7BB71A0}" presName="text0" presStyleLbl="node1" presStyleIdx="5" presStyleCnt="7" custScaleX="162676" custScaleY="142721" custRadScaleRad="97903" custRadScaleInc="73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8FA6F8-C152-4BF0-9C9B-9D47B94672BC}" type="pres">
      <dgm:prSet presAssocID="{D36AB13C-ADFC-4155-A701-00C09B3CB174}" presName="Name56" presStyleLbl="parChTrans1D2" presStyleIdx="5" presStyleCnt="6"/>
      <dgm:spPr/>
      <dgm:t>
        <a:bodyPr/>
        <a:lstStyle/>
        <a:p>
          <a:endParaRPr lang="en-US"/>
        </a:p>
      </dgm:t>
    </dgm:pt>
    <dgm:pt modelId="{6EA5A5FE-76D2-4C9F-BD0A-D5DEA87AF215}" type="pres">
      <dgm:prSet presAssocID="{5AADD2B2-1A8A-46DE-8039-C87908246951}" presName="text0" presStyleLbl="node1" presStyleIdx="6" presStyleCnt="7" custScaleX="143644" custScaleY="1530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30AAD4-5CBB-4604-B03B-4BA3D7674DA3}" type="presOf" srcId="{78DDCE59-613A-42CC-AAA8-42C782768BD4}" destId="{6B447BCA-5CCA-49C7-9B5C-31DBC6AC71FB}" srcOrd="0" destOrd="0" presId="urn:microsoft.com/office/officeart/2008/layout/RadialCluster"/>
    <dgm:cxn modelId="{AB59C80B-A886-4209-B462-0F5ABF3B77F1}" type="presOf" srcId="{65030745-88AF-4BC4-B721-6046B7BB71A0}" destId="{FD0062C9-B25D-4A10-9D79-216451EC1E8F}" srcOrd="0" destOrd="0" presId="urn:microsoft.com/office/officeart/2008/layout/RadialCluster"/>
    <dgm:cxn modelId="{020D9CB1-50CC-4E2C-954C-101E42C4A56C}" type="presOf" srcId="{D36AB13C-ADFC-4155-A701-00C09B3CB174}" destId="{898FA6F8-C152-4BF0-9C9B-9D47B94672BC}" srcOrd="0" destOrd="0" presId="urn:microsoft.com/office/officeart/2008/layout/RadialCluster"/>
    <dgm:cxn modelId="{4F2605F6-704C-4D3D-9BDC-8E055051FBAF}" type="presOf" srcId="{7DAE0B96-8F41-4532-8C01-AE41C8749A04}" destId="{FDFB6178-8763-4F1D-8EB4-BD6E39BA7505}" srcOrd="0" destOrd="0" presId="urn:microsoft.com/office/officeart/2008/layout/RadialCluster"/>
    <dgm:cxn modelId="{92461D7F-A492-4445-9E8C-9DB1A1AD218B}" type="presOf" srcId="{7471CFE5-4588-41AC-8002-0AE0DA11FEBA}" destId="{2B35EE46-1388-4CED-8713-060C725FF1EA}" srcOrd="0" destOrd="0" presId="urn:microsoft.com/office/officeart/2008/layout/RadialCluster"/>
    <dgm:cxn modelId="{B5FE41C6-F134-49D4-97D1-6D211445C1CC}" type="presOf" srcId="{1541E164-0312-4178-8ADC-97E0A4889552}" destId="{4D045DF9-1E5F-4878-83D3-6E3EAD391BBD}" srcOrd="0" destOrd="0" presId="urn:microsoft.com/office/officeart/2008/layout/RadialCluster"/>
    <dgm:cxn modelId="{34EF74D6-B317-44A5-AE55-5611EC4FC6D3}" type="presOf" srcId="{F7A50F78-F245-435F-A7FD-10BAB2EDDF64}" destId="{B697974D-E702-44EF-9422-722CF4A7C916}" srcOrd="0" destOrd="0" presId="urn:microsoft.com/office/officeart/2008/layout/RadialCluster"/>
    <dgm:cxn modelId="{1A2A1E9A-AC03-4654-A2DB-E1FE8F4EB231}" type="presOf" srcId="{96810651-5557-45FA-88DC-C0C66C097762}" destId="{75566C71-BCAB-4270-9838-9885633CD9E4}" srcOrd="0" destOrd="0" presId="urn:microsoft.com/office/officeart/2008/layout/RadialCluster"/>
    <dgm:cxn modelId="{B91A7785-FA71-4EE9-A0BE-7AFF6624FCDB}" type="presOf" srcId="{B8DE693D-E17C-4468-9034-998C09CBB5D2}" destId="{43B77193-4A0E-4D81-9C72-ECCEE142A1D1}" srcOrd="0" destOrd="0" presId="urn:microsoft.com/office/officeart/2008/layout/RadialCluster"/>
    <dgm:cxn modelId="{5443BF6B-5CE3-4CB1-97D4-65E3A1903873}" srcId="{6FBEF1DC-3F57-44D5-B6F6-91DF633E7B1B}" destId="{7DAE0B96-8F41-4532-8C01-AE41C8749A04}" srcOrd="0" destOrd="0" parTransId="{80BB1264-E25C-4B13-806F-E55392A556EC}" sibTransId="{D3BBD3E1-3AA5-4485-BEAE-52D7605B8BC3}"/>
    <dgm:cxn modelId="{4215ECE9-48D7-414B-A533-B16388DB2BFA}" type="presOf" srcId="{A24B433A-8854-40C5-953C-D8DD5BD222E4}" destId="{913AEB3A-530F-421A-867B-A6D4DAD55363}" srcOrd="0" destOrd="0" presId="urn:microsoft.com/office/officeart/2008/layout/RadialCluster"/>
    <dgm:cxn modelId="{EB496C93-84D1-4751-AE57-27E07B76330F}" type="presOf" srcId="{5AADD2B2-1A8A-46DE-8039-C87908246951}" destId="{6EA5A5FE-76D2-4C9F-BD0A-D5DEA87AF215}" srcOrd="0" destOrd="0" presId="urn:microsoft.com/office/officeart/2008/layout/RadialCluster"/>
    <dgm:cxn modelId="{3DD22EBE-B7C4-475B-8E10-DE67AA1C72DD}" srcId="{7DAE0B96-8F41-4532-8C01-AE41C8749A04}" destId="{5AADD2B2-1A8A-46DE-8039-C87908246951}" srcOrd="5" destOrd="0" parTransId="{D36AB13C-ADFC-4155-A701-00C09B3CB174}" sibTransId="{CAE15365-37AC-439E-8637-885405960660}"/>
    <dgm:cxn modelId="{4B044BD0-437F-421B-8BBB-FBD4CB254D2B}" srcId="{7DAE0B96-8F41-4532-8C01-AE41C8749A04}" destId="{A3C9E94D-76A6-45C5-B168-5CC99A34F77A}" srcOrd="0" destOrd="0" parTransId="{46640BDE-38ED-441F-9263-CD4DFFD9EBBB}" sibTransId="{46F60BCF-E536-4BA2-B11C-8A988E1302CB}"/>
    <dgm:cxn modelId="{523B799E-A742-4C9D-8123-EC80D71CAA44}" type="presOf" srcId="{46640BDE-38ED-441F-9263-CD4DFFD9EBBB}" destId="{0F6AEF04-87D5-4412-847D-7A79E0A7BEB5}" srcOrd="0" destOrd="0" presId="urn:microsoft.com/office/officeart/2008/layout/RadialCluster"/>
    <dgm:cxn modelId="{B953D2AA-872D-4437-B2EB-21562DBD4EA2}" srcId="{7DAE0B96-8F41-4532-8C01-AE41C8749A04}" destId="{A24B433A-8854-40C5-953C-D8DD5BD222E4}" srcOrd="3" destOrd="0" parTransId="{F7A50F78-F245-435F-A7FD-10BAB2EDDF64}" sibTransId="{1B955A05-443F-4BAD-AE65-FDFC4831F7E0}"/>
    <dgm:cxn modelId="{3AB77B93-BC0E-4E7D-8170-905CEFCB7B72}" srcId="{7DAE0B96-8F41-4532-8C01-AE41C8749A04}" destId="{7471CFE5-4588-41AC-8002-0AE0DA11FEBA}" srcOrd="1" destOrd="0" parTransId="{1541E164-0312-4178-8ADC-97E0A4889552}" sibTransId="{B23EC96E-9C81-4E6A-B223-1B161C22CE86}"/>
    <dgm:cxn modelId="{296EB298-0169-46E4-8AE0-962AF4ABE62A}" srcId="{7DAE0B96-8F41-4532-8C01-AE41C8749A04}" destId="{78DDCE59-613A-42CC-AAA8-42C782768BD4}" srcOrd="2" destOrd="0" parTransId="{B8DE693D-E17C-4468-9034-998C09CBB5D2}" sibTransId="{D7E6C52F-44C6-4553-88E6-906F1AE86579}"/>
    <dgm:cxn modelId="{AF674E29-6D91-4E9A-8B4D-7D9F4A4C029B}" type="presOf" srcId="{6FBEF1DC-3F57-44D5-B6F6-91DF633E7B1B}" destId="{F41147AB-CEEC-44EE-8F8B-8689EFF5D209}" srcOrd="0" destOrd="0" presId="urn:microsoft.com/office/officeart/2008/layout/RadialCluster"/>
    <dgm:cxn modelId="{9A8A3F99-06CD-4314-8AEC-BCA025516B18}" type="presOf" srcId="{A3C9E94D-76A6-45C5-B168-5CC99A34F77A}" destId="{898AB319-654A-4BE9-8CC3-F1968F14F0BD}" srcOrd="0" destOrd="0" presId="urn:microsoft.com/office/officeart/2008/layout/RadialCluster"/>
    <dgm:cxn modelId="{BF96C300-6090-4276-A5D8-4E145C6EC943}" srcId="{7DAE0B96-8F41-4532-8C01-AE41C8749A04}" destId="{65030745-88AF-4BC4-B721-6046B7BB71A0}" srcOrd="4" destOrd="0" parTransId="{96810651-5557-45FA-88DC-C0C66C097762}" sibTransId="{1822349C-229A-41C5-B3FA-A7918717E378}"/>
    <dgm:cxn modelId="{3C031A9E-ED76-4AB9-AB4B-7909931D1515}" type="presParOf" srcId="{F41147AB-CEEC-44EE-8F8B-8689EFF5D209}" destId="{BAECBF5D-8B30-4841-9F02-68CE6D460E29}" srcOrd="0" destOrd="0" presId="urn:microsoft.com/office/officeart/2008/layout/RadialCluster"/>
    <dgm:cxn modelId="{4FD623D3-EE11-4EC7-BB1B-C870374CA736}" type="presParOf" srcId="{BAECBF5D-8B30-4841-9F02-68CE6D460E29}" destId="{FDFB6178-8763-4F1D-8EB4-BD6E39BA7505}" srcOrd="0" destOrd="0" presId="urn:microsoft.com/office/officeart/2008/layout/RadialCluster"/>
    <dgm:cxn modelId="{65B022CC-89BE-4209-AF6B-771E9B63E548}" type="presParOf" srcId="{BAECBF5D-8B30-4841-9F02-68CE6D460E29}" destId="{0F6AEF04-87D5-4412-847D-7A79E0A7BEB5}" srcOrd="1" destOrd="0" presId="urn:microsoft.com/office/officeart/2008/layout/RadialCluster"/>
    <dgm:cxn modelId="{CC901313-CCB8-4063-AEB3-FEF494F13FE5}" type="presParOf" srcId="{BAECBF5D-8B30-4841-9F02-68CE6D460E29}" destId="{898AB319-654A-4BE9-8CC3-F1968F14F0BD}" srcOrd="2" destOrd="0" presId="urn:microsoft.com/office/officeart/2008/layout/RadialCluster"/>
    <dgm:cxn modelId="{50643AC3-0846-495F-8EEA-FC0B60E2D998}" type="presParOf" srcId="{BAECBF5D-8B30-4841-9F02-68CE6D460E29}" destId="{4D045DF9-1E5F-4878-83D3-6E3EAD391BBD}" srcOrd="3" destOrd="0" presId="urn:microsoft.com/office/officeart/2008/layout/RadialCluster"/>
    <dgm:cxn modelId="{85E1671B-7178-41E0-B9EF-A3ACEB24E9D3}" type="presParOf" srcId="{BAECBF5D-8B30-4841-9F02-68CE6D460E29}" destId="{2B35EE46-1388-4CED-8713-060C725FF1EA}" srcOrd="4" destOrd="0" presId="urn:microsoft.com/office/officeart/2008/layout/RadialCluster"/>
    <dgm:cxn modelId="{ABA03D24-23BA-4831-A305-33212D5BE011}" type="presParOf" srcId="{BAECBF5D-8B30-4841-9F02-68CE6D460E29}" destId="{43B77193-4A0E-4D81-9C72-ECCEE142A1D1}" srcOrd="5" destOrd="0" presId="urn:microsoft.com/office/officeart/2008/layout/RadialCluster"/>
    <dgm:cxn modelId="{7BC656F3-B511-49D9-908D-BB21FF2E664A}" type="presParOf" srcId="{BAECBF5D-8B30-4841-9F02-68CE6D460E29}" destId="{6B447BCA-5CCA-49C7-9B5C-31DBC6AC71FB}" srcOrd="6" destOrd="0" presId="urn:microsoft.com/office/officeart/2008/layout/RadialCluster"/>
    <dgm:cxn modelId="{DD975FE5-AB7E-4CB3-9B81-2A23B9922D99}" type="presParOf" srcId="{BAECBF5D-8B30-4841-9F02-68CE6D460E29}" destId="{B697974D-E702-44EF-9422-722CF4A7C916}" srcOrd="7" destOrd="0" presId="urn:microsoft.com/office/officeart/2008/layout/RadialCluster"/>
    <dgm:cxn modelId="{2CC6C1B9-7150-4664-B972-5322C98578E5}" type="presParOf" srcId="{BAECBF5D-8B30-4841-9F02-68CE6D460E29}" destId="{913AEB3A-530F-421A-867B-A6D4DAD55363}" srcOrd="8" destOrd="0" presId="urn:microsoft.com/office/officeart/2008/layout/RadialCluster"/>
    <dgm:cxn modelId="{1C09E253-FDE6-4536-85D2-DF1E5906CF78}" type="presParOf" srcId="{BAECBF5D-8B30-4841-9F02-68CE6D460E29}" destId="{75566C71-BCAB-4270-9838-9885633CD9E4}" srcOrd="9" destOrd="0" presId="urn:microsoft.com/office/officeart/2008/layout/RadialCluster"/>
    <dgm:cxn modelId="{2AAE4812-FE2E-4319-9F0A-D4D66E1A1DBE}" type="presParOf" srcId="{BAECBF5D-8B30-4841-9F02-68CE6D460E29}" destId="{FD0062C9-B25D-4A10-9D79-216451EC1E8F}" srcOrd="10" destOrd="0" presId="urn:microsoft.com/office/officeart/2008/layout/RadialCluster"/>
    <dgm:cxn modelId="{057B3770-042A-435B-AFEC-B96CE99464B8}" type="presParOf" srcId="{BAECBF5D-8B30-4841-9F02-68CE6D460E29}" destId="{898FA6F8-C152-4BF0-9C9B-9D47B94672BC}" srcOrd="11" destOrd="0" presId="urn:microsoft.com/office/officeart/2008/layout/RadialCluster"/>
    <dgm:cxn modelId="{917D1990-7E89-40F6-9418-3BF2CAEA051F}" type="presParOf" srcId="{BAECBF5D-8B30-4841-9F02-68CE6D460E29}" destId="{6EA5A5FE-76D2-4C9F-BD0A-D5DEA87AF215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E6566D-BD26-4AF5-BCF0-36C46F395EB9}">
      <dsp:nvSpPr>
        <dsp:cNvPr id="0" name=""/>
        <dsp:cNvSpPr/>
      </dsp:nvSpPr>
      <dsp:spPr>
        <a:xfrm>
          <a:off x="3543" y="275746"/>
          <a:ext cx="3455007" cy="1065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150368" rIns="263144" bIns="150368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الذات المثالية</a:t>
          </a:r>
          <a:endParaRPr lang="en-US" sz="3700" kern="1200" dirty="0"/>
        </a:p>
      </dsp:txBody>
      <dsp:txXfrm>
        <a:off x="3543" y="275746"/>
        <a:ext cx="3455007" cy="1065600"/>
      </dsp:txXfrm>
    </dsp:sp>
    <dsp:sp modelId="{90BEFC4E-15DD-41FC-817B-42360C493309}">
      <dsp:nvSpPr>
        <dsp:cNvPr id="0" name=""/>
        <dsp:cNvSpPr/>
      </dsp:nvSpPr>
      <dsp:spPr>
        <a:xfrm>
          <a:off x="3543" y="1341346"/>
          <a:ext cx="3455007" cy="295490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7358" tIns="197358" rIns="263144" bIns="296037" numCol="1" spcCol="1270" anchor="t" anchorCtr="0">
          <a:noAutofit/>
        </a:bodyPr>
        <a:lstStyle/>
        <a:p>
          <a:pPr marL="285750" lvl="1" indent="-285750" algn="ctr" defTabSz="1644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700" kern="1200" dirty="0" smtClean="0"/>
            <a:t>الذات التي يتصور الفرد مستقبله عليها و يرغب ان يكون فيه. </a:t>
          </a:r>
          <a:endParaRPr lang="en-US" sz="3700" kern="1200" dirty="0"/>
        </a:p>
      </dsp:txBody>
      <dsp:txXfrm>
        <a:off x="3543" y="1341346"/>
        <a:ext cx="3455007" cy="2954906"/>
      </dsp:txXfrm>
    </dsp:sp>
    <dsp:sp modelId="{C0C06A1F-78DC-41C6-A5E5-47355EC56FA9}">
      <dsp:nvSpPr>
        <dsp:cNvPr id="0" name=""/>
        <dsp:cNvSpPr/>
      </dsp:nvSpPr>
      <dsp:spPr>
        <a:xfrm>
          <a:off x="3942252" y="275746"/>
          <a:ext cx="3455007" cy="1065600"/>
        </a:xfrm>
        <a:prstGeom prst="rect">
          <a:avLst/>
        </a:prstGeom>
        <a:solidFill>
          <a:schemeClr val="accent2">
            <a:hueOff val="3864684"/>
            <a:satOff val="-41326"/>
            <a:lumOff val="1078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150368" rIns="263144" bIns="150368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الذات الحقيقة</a:t>
          </a:r>
          <a:endParaRPr lang="en-US" sz="3700" kern="1200" dirty="0"/>
        </a:p>
      </dsp:txBody>
      <dsp:txXfrm>
        <a:off x="3942252" y="275746"/>
        <a:ext cx="3455007" cy="1065600"/>
      </dsp:txXfrm>
    </dsp:sp>
    <dsp:sp modelId="{596E8AD8-D0D3-4094-BC24-00DFC7D8464F}">
      <dsp:nvSpPr>
        <dsp:cNvPr id="0" name=""/>
        <dsp:cNvSpPr/>
      </dsp:nvSpPr>
      <dsp:spPr>
        <a:xfrm>
          <a:off x="3942252" y="1275895"/>
          <a:ext cx="3455007" cy="2954906"/>
        </a:xfrm>
        <a:prstGeom prst="rect">
          <a:avLst/>
        </a:prstGeom>
        <a:solidFill>
          <a:schemeClr val="accent2">
            <a:tint val="40000"/>
            <a:alpha val="90000"/>
            <a:hueOff val="4066871"/>
            <a:satOff val="-16725"/>
            <a:lumOff val="58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4066871"/>
              <a:satOff val="-16725"/>
              <a:lumOff val="58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7358" tIns="197358" rIns="263144" bIns="296037" numCol="1" spcCol="1270" anchor="t" anchorCtr="0">
          <a:noAutofit/>
        </a:bodyPr>
        <a:lstStyle/>
        <a:p>
          <a:pPr marL="285750" lvl="1" indent="-285750" algn="ctr" defTabSz="1644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700" kern="1200" dirty="0" smtClean="0"/>
            <a:t>الصورة الحقيقية التي يرى الفرد بها نفسه </a:t>
          </a:r>
          <a:endParaRPr lang="en-US" sz="3700" kern="1200" dirty="0"/>
        </a:p>
      </dsp:txBody>
      <dsp:txXfrm>
        <a:off x="3942252" y="1275895"/>
        <a:ext cx="3455007" cy="2954906"/>
      </dsp:txXfrm>
    </dsp:sp>
    <dsp:sp modelId="{58FDEF0E-A2FA-4089-813C-5190D5D39768}">
      <dsp:nvSpPr>
        <dsp:cNvPr id="0" name=""/>
        <dsp:cNvSpPr/>
      </dsp:nvSpPr>
      <dsp:spPr>
        <a:xfrm>
          <a:off x="7880960" y="275746"/>
          <a:ext cx="3455007" cy="1065600"/>
        </a:xfrm>
        <a:prstGeom prst="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3144" tIns="150368" rIns="263144" bIns="150368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الذات العامة</a:t>
          </a:r>
          <a:endParaRPr lang="en-US" sz="3700" kern="1200" dirty="0"/>
        </a:p>
      </dsp:txBody>
      <dsp:txXfrm>
        <a:off x="7880960" y="275746"/>
        <a:ext cx="3455007" cy="1065600"/>
      </dsp:txXfrm>
    </dsp:sp>
    <dsp:sp modelId="{1D54E6B1-76B8-4694-B394-548439DC7E05}">
      <dsp:nvSpPr>
        <dsp:cNvPr id="0" name=""/>
        <dsp:cNvSpPr/>
      </dsp:nvSpPr>
      <dsp:spPr>
        <a:xfrm>
          <a:off x="7880960" y="1341346"/>
          <a:ext cx="3455007" cy="2954906"/>
        </a:xfrm>
        <a:prstGeom prst="rect">
          <a:avLst/>
        </a:prstGeom>
        <a:solidFill>
          <a:schemeClr val="accent2">
            <a:tint val="40000"/>
            <a:alpha val="90000"/>
            <a:hueOff val="8133743"/>
            <a:satOff val="-33449"/>
            <a:lumOff val="1159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8133743"/>
              <a:satOff val="-33449"/>
              <a:lumOff val="1159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7358" tIns="197358" rIns="263144" bIns="296037" numCol="1" spcCol="1270" anchor="t" anchorCtr="0">
          <a:noAutofit/>
        </a:bodyPr>
        <a:lstStyle/>
        <a:p>
          <a:pPr marL="285750" lvl="1" indent="-285750" algn="ctr" defTabSz="1644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700" kern="1200" dirty="0" smtClean="0"/>
            <a:t>هي الذات التي نسمح للآخرين بمعرفتها عنا و في الغالب لا تعبر عن الذات الحقيقية.</a:t>
          </a:r>
          <a:endParaRPr lang="en-US" sz="3700" kern="1200" dirty="0"/>
        </a:p>
      </dsp:txBody>
      <dsp:txXfrm>
        <a:off x="7880960" y="1341346"/>
        <a:ext cx="3455007" cy="295490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C35376-58CA-45C1-96E9-BE5EE9208102}">
      <dsp:nvSpPr>
        <dsp:cNvPr id="0" name=""/>
        <dsp:cNvSpPr/>
      </dsp:nvSpPr>
      <dsp:spPr>
        <a:xfrm>
          <a:off x="4119136" y="2502219"/>
          <a:ext cx="623753" cy="17828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1876" y="0"/>
              </a:lnTo>
              <a:lnTo>
                <a:pt x="311876" y="1782831"/>
              </a:lnTo>
              <a:lnTo>
                <a:pt x="623753" y="1782831"/>
              </a:lnTo>
            </a:path>
          </a:pathLst>
        </a:cu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b="1" kern="1200"/>
        </a:p>
      </dsp:txBody>
      <dsp:txXfrm>
        <a:off x="4383793" y="3346415"/>
        <a:ext cx="94439" cy="94439"/>
      </dsp:txXfrm>
    </dsp:sp>
    <dsp:sp modelId="{99B22948-9595-431E-8B89-E69ECA15FD92}">
      <dsp:nvSpPr>
        <dsp:cNvPr id="0" name=""/>
        <dsp:cNvSpPr/>
      </dsp:nvSpPr>
      <dsp:spPr>
        <a:xfrm>
          <a:off x="4119136" y="2502219"/>
          <a:ext cx="623753" cy="594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1876" y="0"/>
              </a:lnTo>
              <a:lnTo>
                <a:pt x="311876" y="594277"/>
              </a:lnTo>
              <a:lnTo>
                <a:pt x="623753" y="594277"/>
              </a:lnTo>
            </a:path>
          </a:pathLst>
        </a:cu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>
        <a:off x="4409475" y="2777819"/>
        <a:ext cx="43076" cy="43076"/>
      </dsp:txXfrm>
    </dsp:sp>
    <dsp:sp modelId="{82AED665-07ED-41D0-ACDE-54AE7E758FF9}">
      <dsp:nvSpPr>
        <dsp:cNvPr id="0" name=""/>
        <dsp:cNvSpPr/>
      </dsp:nvSpPr>
      <dsp:spPr>
        <a:xfrm>
          <a:off x="4119136" y="1907942"/>
          <a:ext cx="623753" cy="594277"/>
        </a:xfrm>
        <a:custGeom>
          <a:avLst/>
          <a:gdLst/>
          <a:ahLst/>
          <a:cxnLst/>
          <a:rect l="0" t="0" r="0" b="0"/>
          <a:pathLst>
            <a:path>
              <a:moveTo>
                <a:pt x="0" y="594277"/>
              </a:moveTo>
              <a:lnTo>
                <a:pt x="311876" y="594277"/>
              </a:lnTo>
              <a:lnTo>
                <a:pt x="311876" y="0"/>
              </a:lnTo>
              <a:lnTo>
                <a:pt x="623753" y="0"/>
              </a:lnTo>
            </a:path>
          </a:pathLst>
        </a:cu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>
        <a:off x="4409475" y="2183542"/>
        <a:ext cx="43076" cy="43076"/>
      </dsp:txXfrm>
    </dsp:sp>
    <dsp:sp modelId="{D7247AC7-DB53-4833-9F88-0C5D294D9EC2}">
      <dsp:nvSpPr>
        <dsp:cNvPr id="0" name=""/>
        <dsp:cNvSpPr/>
      </dsp:nvSpPr>
      <dsp:spPr>
        <a:xfrm>
          <a:off x="4119136" y="719388"/>
          <a:ext cx="623753" cy="1782831"/>
        </a:xfrm>
        <a:custGeom>
          <a:avLst/>
          <a:gdLst/>
          <a:ahLst/>
          <a:cxnLst/>
          <a:rect l="0" t="0" r="0" b="0"/>
          <a:pathLst>
            <a:path>
              <a:moveTo>
                <a:pt x="0" y="1782831"/>
              </a:moveTo>
              <a:lnTo>
                <a:pt x="311876" y="1782831"/>
              </a:lnTo>
              <a:lnTo>
                <a:pt x="311876" y="0"/>
              </a:lnTo>
              <a:lnTo>
                <a:pt x="623753" y="0"/>
              </a:lnTo>
            </a:path>
          </a:pathLst>
        </a:cu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b="1" kern="1200"/>
        </a:p>
      </dsp:txBody>
      <dsp:txXfrm>
        <a:off x="4383793" y="1563583"/>
        <a:ext cx="94439" cy="94439"/>
      </dsp:txXfrm>
    </dsp:sp>
    <dsp:sp modelId="{0D09FBFF-2A4C-4BEF-B2BB-19DB69723F89}">
      <dsp:nvSpPr>
        <dsp:cNvPr id="0" name=""/>
        <dsp:cNvSpPr/>
      </dsp:nvSpPr>
      <dsp:spPr>
        <a:xfrm rot="16200000">
          <a:off x="1141495" y="2026797"/>
          <a:ext cx="5004439" cy="95084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تطوير الذات و تنميتها</a:t>
          </a:r>
          <a:endParaRPr lang="en-US" sz="3200" b="1" kern="1200" dirty="0"/>
        </a:p>
      </dsp:txBody>
      <dsp:txXfrm>
        <a:off x="1141495" y="2026797"/>
        <a:ext cx="5004439" cy="950843"/>
      </dsp:txXfrm>
    </dsp:sp>
    <dsp:sp modelId="{44781B08-5718-4584-A812-4FA7942EDCC0}">
      <dsp:nvSpPr>
        <dsp:cNvPr id="0" name=""/>
        <dsp:cNvSpPr/>
      </dsp:nvSpPr>
      <dsp:spPr>
        <a:xfrm>
          <a:off x="4742890" y="243966"/>
          <a:ext cx="3118766" cy="9508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الثقة </a:t>
          </a:r>
          <a:r>
            <a:rPr lang="ar-SA" sz="3200" b="1" kern="1200" dirty="0" smtClean="0"/>
            <a:t>بالنفس</a:t>
          </a:r>
          <a:endParaRPr lang="en-US" sz="3200" b="1" kern="1200" dirty="0"/>
        </a:p>
      </dsp:txBody>
      <dsp:txXfrm>
        <a:off x="4742890" y="243966"/>
        <a:ext cx="3118766" cy="950843"/>
      </dsp:txXfrm>
    </dsp:sp>
    <dsp:sp modelId="{8F2A1C1D-9247-4F5A-8ECD-B009CF1CFA89}">
      <dsp:nvSpPr>
        <dsp:cNvPr id="0" name=""/>
        <dsp:cNvSpPr/>
      </dsp:nvSpPr>
      <dsp:spPr>
        <a:xfrm>
          <a:off x="4742890" y="1432520"/>
          <a:ext cx="3118766" cy="9508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تجنب تحقير الذات</a:t>
          </a:r>
          <a:endParaRPr lang="en-US" sz="3200" b="1" kern="1200" dirty="0"/>
        </a:p>
      </dsp:txBody>
      <dsp:txXfrm>
        <a:off x="4742890" y="1432520"/>
        <a:ext cx="3118766" cy="950843"/>
      </dsp:txXfrm>
    </dsp:sp>
    <dsp:sp modelId="{80FA9AC0-275F-4D08-8840-C7EBAEF86CE9}">
      <dsp:nvSpPr>
        <dsp:cNvPr id="0" name=""/>
        <dsp:cNvSpPr/>
      </dsp:nvSpPr>
      <dsp:spPr>
        <a:xfrm>
          <a:off x="4742890" y="2621074"/>
          <a:ext cx="3118766" cy="9508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قبول الذات</a:t>
          </a:r>
          <a:endParaRPr lang="en-US" sz="3200" b="1" kern="1200" dirty="0"/>
        </a:p>
      </dsp:txBody>
      <dsp:txXfrm>
        <a:off x="4742890" y="2621074"/>
        <a:ext cx="3118766" cy="950843"/>
      </dsp:txXfrm>
    </dsp:sp>
    <dsp:sp modelId="{51DB4367-7587-4793-8EC7-01E1C2E96E75}">
      <dsp:nvSpPr>
        <dsp:cNvPr id="0" name=""/>
        <dsp:cNvSpPr/>
      </dsp:nvSpPr>
      <dsp:spPr>
        <a:xfrm>
          <a:off x="4742890" y="3809629"/>
          <a:ext cx="3118766" cy="95084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ادراك جوانب القصور و </a:t>
          </a:r>
          <a:r>
            <a:rPr lang="ar-SA" sz="2400" b="1" kern="1200" dirty="0" smtClean="0"/>
            <a:t>تحويلها الى </a:t>
          </a:r>
          <a:r>
            <a:rPr lang="ar-SA" sz="2400" b="1" kern="1200" dirty="0" smtClean="0"/>
            <a:t>جوانب ايجابية</a:t>
          </a:r>
          <a:endParaRPr lang="en-US" sz="2400" b="1" kern="1200" dirty="0"/>
        </a:p>
      </dsp:txBody>
      <dsp:txXfrm>
        <a:off x="4742890" y="3809629"/>
        <a:ext cx="3118766" cy="9508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E6566D-BD26-4AF5-BCF0-36C46F395EB9}">
      <dsp:nvSpPr>
        <dsp:cNvPr id="0" name=""/>
        <dsp:cNvSpPr/>
      </dsp:nvSpPr>
      <dsp:spPr>
        <a:xfrm>
          <a:off x="3543" y="453078"/>
          <a:ext cx="3455007" cy="13820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9824" tIns="211328" rIns="369824" bIns="211328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الذات المثالية</a:t>
          </a:r>
          <a:endParaRPr lang="en-US" sz="5200" kern="1200" dirty="0"/>
        </a:p>
      </dsp:txBody>
      <dsp:txXfrm>
        <a:off x="3543" y="453078"/>
        <a:ext cx="3455007" cy="1382003"/>
      </dsp:txXfrm>
    </dsp:sp>
    <dsp:sp modelId="{90BEFC4E-15DD-41FC-817B-42360C493309}">
      <dsp:nvSpPr>
        <dsp:cNvPr id="0" name=""/>
        <dsp:cNvSpPr/>
      </dsp:nvSpPr>
      <dsp:spPr>
        <a:xfrm>
          <a:off x="3543" y="1835081"/>
          <a:ext cx="3455007" cy="22838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7368" tIns="277368" rIns="369824" bIns="416052" numCol="1" spcCol="1270" anchor="t" anchorCtr="0">
          <a:noAutofit/>
        </a:bodyPr>
        <a:lstStyle/>
        <a:p>
          <a:pPr marL="285750" lvl="1" indent="-285750" algn="ctr" defTabSz="2311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 dirty="0"/>
        </a:p>
      </dsp:txBody>
      <dsp:txXfrm>
        <a:off x="3543" y="1835081"/>
        <a:ext cx="3455007" cy="2283840"/>
      </dsp:txXfrm>
    </dsp:sp>
    <dsp:sp modelId="{C0C06A1F-78DC-41C6-A5E5-47355EC56FA9}">
      <dsp:nvSpPr>
        <dsp:cNvPr id="0" name=""/>
        <dsp:cNvSpPr/>
      </dsp:nvSpPr>
      <dsp:spPr>
        <a:xfrm>
          <a:off x="3942252" y="453078"/>
          <a:ext cx="3455007" cy="1382003"/>
        </a:xfrm>
        <a:prstGeom prst="rect">
          <a:avLst/>
        </a:prstGeom>
        <a:solidFill>
          <a:schemeClr val="accent2">
            <a:hueOff val="3864684"/>
            <a:satOff val="-41326"/>
            <a:lumOff val="1078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9824" tIns="211328" rIns="369824" bIns="211328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الذات الحقيقة</a:t>
          </a:r>
          <a:endParaRPr lang="en-US" sz="5200" kern="1200" dirty="0"/>
        </a:p>
      </dsp:txBody>
      <dsp:txXfrm>
        <a:off x="3942252" y="453078"/>
        <a:ext cx="3455007" cy="1382003"/>
      </dsp:txXfrm>
    </dsp:sp>
    <dsp:sp modelId="{596E8AD8-D0D3-4094-BC24-00DFC7D8464F}">
      <dsp:nvSpPr>
        <dsp:cNvPr id="0" name=""/>
        <dsp:cNvSpPr/>
      </dsp:nvSpPr>
      <dsp:spPr>
        <a:xfrm>
          <a:off x="3942252" y="1784494"/>
          <a:ext cx="3455007" cy="2283840"/>
        </a:xfrm>
        <a:prstGeom prst="rect">
          <a:avLst/>
        </a:prstGeom>
        <a:solidFill>
          <a:schemeClr val="accent2">
            <a:tint val="40000"/>
            <a:alpha val="90000"/>
            <a:hueOff val="4066871"/>
            <a:satOff val="-16725"/>
            <a:lumOff val="58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4066871"/>
              <a:satOff val="-16725"/>
              <a:lumOff val="58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7368" tIns="277368" rIns="369824" bIns="416052" numCol="1" spcCol="1270" anchor="t" anchorCtr="0">
          <a:noAutofit/>
        </a:bodyPr>
        <a:lstStyle/>
        <a:p>
          <a:pPr marL="285750" lvl="1" indent="-285750" algn="ctr" defTabSz="2311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 dirty="0"/>
        </a:p>
      </dsp:txBody>
      <dsp:txXfrm>
        <a:off x="3942252" y="1784494"/>
        <a:ext cx="3455007" cy="2283840"/>
      </dsp:txXfrm>
    </dsp:sp>
    <dsp:sp modelId="{58FDEF0E-A2FA-4089-813C-5190D5D39768}">
      <dsp:nvSpPr>
        <dsp:cNvPr id="0" name=""/>
        <dsp:cNvSpPr/>
      </dsp:nvSpPr>
      <dsp:spPr>
        <a:xfrm>
          <a:off x="7880960" y="453078"/>
          <a:ext cx="3455007" cy="1382003"/>
        </a:xfrm>
        <a:prstGeom prst="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9824" tIns="211328" rIns="369824" bIns="211328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الذات العامة</a:t>
          </a:r>
          <a:endParaRPr lang="en-US" sz="5200" kern="1200" dirty="0"/>
        </a:p>
      </dsp:txBody>
      <dsp:txXfrm>
        <a:off x="7880960" y="453078"/>
        <a:ext cx="3455007" cy="1382003"/>
      </dsp:txXfrm>
    </dsp:sp>
    <dsp:sp modelId="{1D54E6B1-76B8-4694-B394-548439DC7E05}">
      <dsp:nvSpPr>
        <dsp:cNvPr id="0" name=""/>
        <dsp:cNvSpPr/>
      </dsp:nvSpPr>
      <dsp:spPr>
        <a:xfrm>
          <a:off x="7880960" y="1835081"/>
          <a:ext cx="3455007" cy="2283840"/>
        </a:xfrm>
        <a:prstGeom prst="rect">
          <a:avLst/>
        </a:prstGeom>
        <a:solidFill>
          <a:schemeClr val="accent2">
            <a:tint val="40000"/>
            <a:alpha val="90000"/>
            <a:hueOff val="8133743"/>
            <a:satOff val="-33449"/>
            <a:lumOff val="1159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8133743"/>
              <a:satOff val="-33449"/>
              <a:lumOff val="1159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7368" tIns="277368" rIns="369824" bIns="416052" numCol="1" spcCol="1270" anchor="t" anchorCtr="0">
          <a:noAutofit/>
        </a:bodyPr>
        <a:lstStyle/>
        <a:p>
          <a:pPr marL="285750" lvl="1" indent="-285750" algn="ctr" defTabSz="2311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 dirty="0"/>
        </a:p>
      </dsp:txBody>
      <dsp:txXfrm>
        <a:off x="7880960" y="1835081"/>
        <a:ext cx="3455007" cy="22838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88BB7C-4FE6-4CBB-82A1-C16E6B97FCDD}">
      <dsp:nvSpPr>
        <dsp:cNvPr id="0" name=""/>
        <dsp:cNvSpPr/>
      </dsp:nvSpPr>
      <dsp:spPr>
        <a:xfrm>
          <a:off x="850463" y="0"/>
          <a:ext cx="9638585" cy="4572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F98659-7990-4AA1-9EC4-AFAEAC4113C0}">
      <dsp:nvSpPr>
        <dsp:cNvPr id="0" name=""/>
        <dsp:cNvSpPr/>
      </dsp:nvSpPr>
      <dsp:spPr>
        <a:xfrm>
          <a:off x="0" y="1371599"/>
          <a:ext cx="3401853" cy="1828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الحديث مع الذات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إيجابي*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سلبي*</a:t>
          </a:r>
          <a:r>
            <a:rPr lang="ar-SA" sz="3300" kern="1200" dirty="0" smtClean="0"/>
            <a:t> </a:t>
          </a:r>
          <a:endParaRPr lang="en-US" sz="3300" kern="1200" dirty="0"/>
        </a:p>
      </dsp:txBody>
      <dsp:txXfrm>
        <a:off x="89275" y="1460874"/>
        <a:ext cx="3223303" cy="1650250"/>
      </dsp:txXfrm>
    </dsp:sp>
    <dsp:sp modelId="{E03E367A-C519-4554-A3F8-180DC5E73A2E}">
      <dsp:nvSpPr>
        <dsp:cNvPr id="0" name=""/>
        <dsp:cNvSpPr/>
      </dsp:nvSpPr>
      <dsp:spPr>
        <a:xfrm>
          <a:off x="3968829" y="1371599"/>
          <a:ext cx="3401853" cy="1828800"/>
        </a:xfrm>
        <a:prstGeom prst="roundRect">
          <a:avLst/>
        </a:prstGeom>
        <a:solidFill>
          <a:schemeClr val="accent2">
            <a:hueOff val="3864684"/>
            <a:satOff val="-41326"/>
            <a:lumOff val="1078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 مراجعة الذات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لوم*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النقد* </a:t>
          </a:r>
          <a:endParaRPr lang="en-US" sz="2400" kern="1200" dirty="0"/>
        </a:p>
      </dsp:txBody>
      <dsp:txXfrm>
        <a:off x="4058104" y="1460874"/>
        <a:ext cx="3223303" cy="1650250"/>
      </dsp:txXfrm>
    </dsp:sp>
    <dsp:sp modelId="{648B45BA-7FFC-4843-A966-39DC93527674}">
      <dsp:nvSpPr>
        <dsp:cNvPr id="0" name=""/>
        <dsp:cNvSpPr/>
      </dsp:nvSpPr>
      <dsp:spPr>
        <a:xfrm>
          <a:off x="7937658" y="1371599"/>
          <a:ext cx="3401853" cy="1828800"/>
        </a:xfrm>
        <a:prstGeom prst="round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 تعزيز </a:t>
          </a:r>
          <a:r>
            <a:rPr lang="ar-SA" sz="3300" kern="1200" dirty="0" smtClean="0"/>
            <a:t>الذات</a:t>
          </a:r>
          <a:endParaRPr lang="ar-SA" sz="3300" kern="1200" dirty="0" smtClean="0"/>
        </a:p>
      </dsp:txBody>
      <dsp:txXfrm>
        <a:off x="8026933" y="1460874"/>
        <a:ext cx="3223303" cy="16502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5DA7D-6280-413F-A5C0-7B12B6FA9E9A}">
      <dsp:nvSpPr>
        <dsp:cNvPr id="0" name=""/>
        <dsp:cNvSpPr/>
      </dsp:nvSpPr>
      <dsp:spPr>
        <a:xfrm>
          <a:off x="3386193" y="828381"/>
          <a:ext cx="5809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6831"/>
              </a:moveTo>
              <a:lnTo>
                <a:pt x="307560" y="46831"/>
              </a:lnTo>
              <a:lnTo>
                <a:pt x="307560" y="45720"/>
              </a:lnTo>
              <a:lnTo>
                <a:pt x="580921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661366" y="870751"/>
        <a:ext cx="30576" cy="6701"/>
      </dsp:txXfrm>
    </dsp:sp>
    <dsp:sp modelId="{E1E6D7CF-EC0B-49D5-BB89-B5294F0E8AC9}">
      <dsp:nvSpPr>
        <dsp:cNvPr id="0" name=""/>
        <dsp:cNvSpPr/>
      </dsp:nvSpPr>
      <dsp:spPr>
        <a:xfrm>
          <a:off x="474320" y="1111"/>
          <a:ext cx="2913673" cy="17482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اكتشاف </a:t>
          </a:r>
          <a:r>
            <a:rPr lang="ar-SA" sz="3800" kern="1200" dirty="0" smtClean="0"/>
            <a:t>الذات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١</a:t>
          </a:r>
          <a:endParaRPr lang="en-US" sz="3800" kern="1200" dirty="0"/>
        </a:p>
      </dsp:txBody>
      <dsp:txXfrm>
        <a:off x="474320" y="1111"/>
        <a:ext cx="2913673" cy="1748203"/>
      </dsp:txXfrm>
    </dsp:sp>
    <dsp:sp modelId="{6721E2CB-C63F-4DBE-B7BB-2B057B090FEB}">
      <dsp:nvSpPr>
        <dsp:cNvPr id="0" name=""/>
        <dsp:cNvSpPr/>
      </dsp:nvSpPr>
      <dsp:spPr>
        <a:xfrm>
          <a:off x="6911388" y="828381"/>
          <a:ext cx="69816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6183" y="45720"/>
              </a:lnTo>
              <a:lnTo>
                <a:pt x="366183" y="46831"/>
              </a:lnTo>
              <a:lnTo>
                <a:pt x="698167" y="46831"/>
              </a:lnTo>
            </a:path>
          </a:pathLst>
        </a:custGeom>
        <a:noFill/>
        <a:ln w="9525" cap="flat" cmpd="sng" algn="ctr">
          <a:solidFill>
            <a:schemeClr val="accent2">
              <a:hueOff val="2576456"/>
              <a:satOff val="-27551"/>
              <a:lumOff val="7190"/>
              <a:alphaOff val="0"/>
            </a:scheme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7242253" y="870751"/>
        <a:ext cx="36438" cy="6701"/>
      </dsp:txXfrm>
    </dsp:sp>
    <dsp:sp modelId="{774D3E32-FA28-45A2-9730-6B8B8909EB1A}">
      <dsp:nvSpPr>
        <dsp:cNvPr id="0" name=""/>
        <dsp:cNvSpPr/>
      </dsp:nvSpPr>
      <dsp:spPr>
        <a:xfrm>
          <a:off x="3999515" y="0"/>
          <a:ext cx="2913673" cy="1748203"/>
        </a:xfrm>
        <a:prstGeom prst="rect">
          <a:avLst/>
        </a:prstGeom>
        <a:solidFill>
          <a:schemeClr val="accent2">
            <a:hueOff val="1932342"/>
            <a:satOff val="-20663"/>
            <a:lumOff val="5392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تقدير </a:t>
          </a:r>
          <a:r>
            <a:rPr lang="ar-SA" sz="3800" kern="1200" dirty="0" smtClean="0"/>
            <a:t>الذات </a:t>
          </a:r>
          <a:r>
            <a:rPr lang="ar-SA" sz="3800" kern="1200" dirty="0" smtClean="0"/>
            <a:t>   ٢</a:t>
          </a:r>
        </a:p>
      </dsp:txBody>
      <dsp:txXfrm>
        <a:off x="3999515" y="0"/>
        <a:ext cx="2913673" cy="1748203"/>
      </dsp:txXfrm>
    </dsp:sp>
    <dsp:sp modelId="{C299CA03-59FB-4AD5-860E-C0A32D2A7D73}">
      <dsp:nvSpPr>
        <dsp:cNvPr id="0" name=""/>
        <dsp:cNvSpPr/>
      </dsp:nvSpPr>
      <dsp:spPr>
        <a:xfrm>
          <a:off x="1931156" y="1747515"/>
          <a:ext cx="7167636" cy="639544"/>
        </a:xfrm>
        <a:custGeom>
          <a:avLst/>
          <a:gdLst/>
          <a:ahLst/>
          <a:cxnLst/>
          <a:rect l="0" t="0" r="0" b="0"/>
          <a:pathLst>
            <a:path>
              <a:moveTo>
                <a:pt x="7167636" y="0"/>
              </a:moveTo>
              <a:lnTo>
                <a:pt x="7167636" y="336872"/>
              </a:lnTo>
              <a:lnTo>
                <a:pt x="0" y="336872"/>
              </a:lnTo>
              <a:lnTo>
                <a:pt x="0" y="639544"/>
              </a:lnTo>
            </a:path>
          </a:pathLst>
        </a:custGeom>
        <a:noFill/>
        <a:ln w="9525" cap="flat" cmpd="sng" algn="ctr">
          <a:solidFill>
            <a:schemeClr val="accent2">
              <a:hueOff val="5152912"/>
              <a:satOff val="-55102"/>
              <a:lumOff val="14379"/>
              <a:alphaOff val="0"/>
            </a:scheme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/>
        </a:p>
      </dsp:txBody>
      <dsp:txXfrm>
        <a:off x="5335002" y="2063936"/>
        <a:ext cx="359944" cy="6701"/>
      </dsp:txXfrm>
    </dsp:sp>
    <dsp:sp modelId="{9015397F-587D-47B7-8DC5-9A56A57F06E3}">
      <dsp:nvSpPr>
        <dsp:cNvPr id="0" name=""/>
        <dsp:cNvSpPr/>
      </dsp:nvSpPr>
      <dsp:spPr>
        <a:xfrm>
          <a:off x="7641956" y="1111"/>
          <a:ext cx="2913673" cy="1748203"/>
        </a:xfrm>
        <a:prstGeom prst="rect">
          <a:avLst/>
        </a:prstGeom>
        <a:solidFill>
          <a:schemeClr val="accent2">
            <a:hueOff val="3864684"/>
            <a:satOff val="-41326"/>
            <a:lumOff val="1078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توجيه </a:t>
          </a:r>
          <a:r>
            <a:rPr lang="ar-SA" sz="3800" kern="1200" dirty="0" smtClean="0"/>
            <a:t>الذات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٣ </a:t>
          </a:r>
          <a:endParaRPr lang="en-US" sz="3800" kern="1200" dirty="0"/>
        </a:p>
      </dsp:txBody>
      <dsp:txXfrm>
        <a:off x="7641956" y="1111"/>
        <a:ext cx="2913673" cy="1748203"/>
      </dsp:txXfrm>
    </dsp:sp>
    <dsp:sp modelId="{DE7A41E5-F69D-4E61-8182-8C09A1A41FB1}">
      <dsp:nvSpPr>
        <dsp:cNvPr id="0" name=""/>
        <dsp:cNvSpPr/>
      </dsp:nvSpPr>
      <dsp:spPr>
        <a:xfrm>
          <a:off x="3386193" y="3247841"/>
          <a:ext cx="63954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39544" y="45720"/>
              </a:lnTo>
            </a:path>
          </a:pathLst>
        </a:custGeom>
        <a:noFill/>
        <a:ln w="9525" cap="flat" cmpd="sng" algn="ctr">
          <a:solidFill>
            <a:schemeClr val="accent2">
              <a:hueOff val="7729367"/>
              <a:satOff val="-82653"/>
              <a:lumOff val="21569"/>
              <a:alphaOff val="0"/>
            </a:scheme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689212" y="3290211"/>
        <a:ext cx="33507" cy="6701"/>
      </dsp:txXfrm>
    </dsp:sp>
    <dsp:sp modelId="{48715AC3-A966-4B23-95AE-E366DF2F8FCC}">
      <dsp:nvSpPr>
        <dsp:cNvPr id="0" name=""/>
        <dsp:cNvSpPr/>
      </dsp:nvSpPr>
      <dsp:spPr>
        <a:xfrm>
          <a:off x="474320" y="2419459"/>
          <a:ext cx="2913673" cy="1748203"/>
        </a:xfrm>
        <a:prstGeom prst="rect">
          <a:avLst/>
        </a:prstGeom>
        <a:solidFill>
          <a:schemeClr val="accent2">
            <a:hueOff val="5797025"/>
            <a:satOff val="-61990"/>
            <a:lumOff val="16177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smtClean="0"/>
            <a:t>إدارة </a:t>
          </a:r>
          <a:r>
            <a:rPr lang="ar-SA" sz="3800" kern="1200" smtClean="0"/>
            <a:t>الذات      ٤</a:t>
          </a:r>
          <a:endParaRPr lang="en-US" sz="3800" kern="1200" dirty="0"/>
        </a:p>
      </dsp:txBody>
      <dsp:txXfrm>
        <a:off x="474320" y="2419459"/>
        <a:ext cx="2913673" cy="1748203"/>
      </dsp:txXfrm>
    </dsp:sp>
    <dsp:sp modelId="{E2F0D37B-5BBF-4DBF-A4D4-BEEF534DD36C}">
      <dsp:nvSpPr>
        <dsp:cNvPr id="0" name=""/>
        <dsp:cNvSpPr/>
      </dsp:nvSpPr>
      <dsp:spPr>
        <a:xfrm>
          <a:off x="4058138" y="2419459"/>
          <a:ext cx="2913673" cy="1748203"/>
        </a:xfrm>
        <a:prstGeom prst="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تطوير الذات   ٥</a:t>
          </a:r>
          <a:endParaRPr lang="en-US" sz="3800" kern="1200" dirty="0"/>
        </a:p>
      </dsp:txBody>
      <dsp:txXfrm>
        <a:off x="4058138" y="2419459"/>
        <a:ext cx="2913673" cy="17482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16AC79-4B7D-42C2-B9F5-3349201A59D3}">
      <dsp:nvSpPr>
        <dsp:cNvPr id="0" name=""/>
        <dsp:cNvSpPr/>
      </dsp:nvSpPr>
      <dsp:spPr>
        <a:xfrm>
          <a:off x="3248025" y="0"/>
          <a:ext cx="4533900" cy="45339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3F9DCFA-F758-4922-A55C-5DCC0D3DD26F}">
      <dsp:nvSpPr>
        <dsp:cNvPr id="0" name=""/>
        <dsp:cNvSpPr/>
      </dsp:nvSpPr>
      <dsp:spPr>
        <a:xfrm>
          <a:off x="3542728" y="294703"/>
          <a:ext cx="1813560" cy="1813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الذات </a:t>
          </a:r>
          <a:r>
            <a:rPr lang="ar-SA" sz="3400" kern="1200" dirty="0" smtClean="0"/>
            <a:t>المخفية </a:t>
          </a:r>
          <a:r>
            <a:rPr lang="ar-SA" sz="2000" kern="1200" dirty="0" smtClean="0"/>
            <a:t>(الأسرار)</a:t>
          </a:r>
          <a:endParaRPr lang="en-US" sz="2000" kern="1200" dirty="0"/>
        </a:p>
      </dsp:txBody>
      <dsp:txXfrm>
        <a:off x="3631259" y="383234"/>
        <a:ext cx="1636498" cy="1636498"/>
      </dsp:txXfrm>
    </dsp:sp>
    <dsp:sp modelId="{9D17A1EA-0F8A-4C1C-99EA-0758B346EDD4}">
      <dsp:nvSpPr>
        <dsp:cNvPr id="0" name=""/>
        <dsp:cNvSpPr/>
      </dsp:nvSpPr>
      <dsp:spPr>
        <a:xfrm>
          <a:off x="5673661" y="294703"/>
          <a:ext cx="1813560" cy="1813560"/>
        </a:xfrm>
        <a:prstGeom prst="roundRect">
          <a:avLst/>
        </a:prstGeom>
        <a:solidFill>
          <a:schemeClr val="accent3">
            <a:hueOff val="-3163842"/>
            <a:satOff val="-2079"/>
            <a:lumOff val="-405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الذات </a:t>
          </a:r>
          <a:r>
            <a:rPr lang="ar-SA" sz="2700" kern="1200" dirty="0" smtClean="0"/>
            <a:t>المكشوفة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 </a:t>
          </a:r>
          <a:r>
            <a:rPr lang="ar-SA" sz="2000" kern="1200" dirty="0" smtClean="0"/>
            <a:t>(الذات الواعية) </a:t>
          </a:r>
          <a:endParaRPr lang="en-US" sz="2000" kern="1200" dirty="0"/>
        </a:p>
      </dsp:txBody>
      <dsp:txXfrm>
        <a:off x="5762192" y="383234"/>
        <a:ext cx="1636498" cy="1636498"/>
      </dsp:txXfrm>
    </dsp:sp>
    <dsp:sp modelId="{1FF63E75-F36E-47B3-AB1D-159FD8BBBC41}">
      <dsp:nvSpPr>
        <dsp:cNvPr id="0" name=""/>
        <dsp:cNvSpPr/>
      </dsp:nvSpPr>
      <dsp:spPr>
        <a:xfrm>
          <a:off x="3542728" y="2425636"/>
          <a:ext cx="1813560" cy="1813560"/>
        </a:xfrm>
        <a:prstGeom prst="roundRect">
          <a:avLst/>
        </a:prstGeom>
        <a:solidFill>
          <a:schemeClr val="accent3">
            <a:hueOff val="-6327683"/>
            <a:satOff val="-4157"/>
            <a:lumOff val="-810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الذات المجهولة </a:t>
          </a:r>
          <a:endParaRPr lang="en-US" sz="3800" kern="1200" dirty="0"/>
        </a:p>
      </dsp:txBody>
      <dsp:txXfrm>
        <a:off x="3631259" y="2514167"/>
        <a:ext cx="1636498" cy="1636498"/>
      </dsp:txXfrm>
    </dsp:sp>
    <dsp:sp modelId="{78A5C932-CC16-4514-A596-B43C27E526E1}">
      <dsp:nvSpPr>
        <dsp:cNvPr id="0" name=""/>
        <dsp:cNvSpPr/>
      </dsp:nvSpPr>
      <dsp:spPr>
        <a:xfrm>
          <a:off x="5673661" y="2425636"/>
          <a:ext cx="1813560" cy="1813560"/>
        </a:xfrm>
        <a:prstGeom prst="roundRect">
          <a:avLst/>
        </a:prstGeom>
        <a:solidFill>
          <a:schemeClr val="accent3">
            <a:hueOff val="-9491525"/>
            <a:satOff val="-6236"/>
            <a:lumOff val="-1215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800" kern="1200" dirty="0" smtClean="0"/>
            <a:t>الذات العمياء</a:t>
          </a:r>
          <a:endParaRPr lang="en-US" sz="3800" kern="1200" dirty="0"/>
        </a:p>
      </dsp:txBody>
      <dsp:txXfrm>
        <a:off x="5762192" y="2514167"/>
        <a:ext cx="1636498" cy="16364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16AC79-4B7D-42C2-B9F5-3349201A59D3}">
      <dsp:nvSpPr>
        <dsp:cNvPr id="0" name=""/>
        <dsp:cNvSpPr/>
      </dsp:nvSpPr>
      <dsp:spPr>
        <a:xfrm>
          <a:off x="3184958" y="63066"/>
          <a:ext cx="4533900" cy="45339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3F9DCFA-F758-4922-A55C-5DCC0D3DD26F}">
      <dsp:nvSpPr>
        <dsp:cNvPr id="0" name=""/>
        <dsp:cNvSpPr/>
      </dsp:nvSpPr>
      <dsp:spPr>
        <a:xfrm>
          <a:off x="3479661" y="357770"/>
          <a:ext cx="1813560" cy="1813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الذات المخفية</a:t>
          </a:r>
          <a:endParaRPr lang="en-US" sz="3400" kern="1200" dirty="0"/>
        </a:p>
      </dsp:txBody>
      <dsp:txXfrm>
        <a:off x="3568192" y="446301"/>
        <a:ext cx="1636498" cy="1636498"/>
      </dsp:txXfrm>
    </dsp:sp>
    <dsp:sp modelId="{9D17A1EA-0F8A-4C1C-99EA-0758B346EDD4}">
      <dsp:nvSpPr>
        <dsp:cNvPr id="0" name=""/>
        <dsp:cNvSpPr/>
      </dsp:nvSpPr>
      <dsp:spPr>
        <a:xfrm>
          <a:off x="4949225" y="308151"/>
          <a:ext cx="2655233" cy="2655233"/>
        </a:xfrm>
        <a:prstGeom prst="roundRect">
          <a:avLst/>
        </a:prstGeom>
        <a:solidFill>
          <a:schemeClr val="accent3">
            <a:hueOff val="-3163842"/>
            <a:satOff val="-2079"/>
            <a:lumOff val="-405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الذات المكشوفة </a:t>
          </a:r>
          <a:endParaRPr lang="en-US" sz="3400" kern="1200" dirty="0"/>
        </a:p>
      </dsp:txBody>
      <dsp:txXfrm>
        <a:off x="5078843" y="437769"/>
        <a:ext cx="2395997" cy="2395997"/>
      </dsp:txXfrm>
    </dsp:sp>
    <dsp:sp modelId="{1FF63E75-F36E-47B3-AB1D-159FD8BBBC41}">
      <dsp:nvSpPr>
        <dsp:cNvPr id="0" name=""/>
        <dsp:cNvSpPr/>
      </dsp:nvSpPr>
      <dsp:spPr>
        <a:xfrm>
          <a:off x="3479661" y="2702866"/>
          <a:ext cx="1813560" cy="1385233"/>
        </a:xfrm>
        <a:prstGeom prst="roundRect">
          <a:avLst/>
        </a:prstGeom>
        <a:solidFill>
          <a:schemeClr val="accent3">
            <a:hueOff val="-6327683"/>
            <a:satOff val="-4157"/>
            <a:lumOff val="-810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الذات المجهولة </a:t>
          </a:r>
          <a:endParaRPr lang="en-US" sz="3400" kern="1200" dirty="0"/>
        </a:p>
      </dsp:txBody>
      <dsp:txXfrm>
        <a:off x="3547283" y="2770488"/>
        <a:ext cx="1678316" cy="1249989"/>
      </dsp:txXfrm>
    </dsp:sp>
    <dsp:sp modelId="{78A5C932-CC16-4514-A596-B43C27E526E1}">
      <dsp:nvSpPr>
        <dsp:cNvPr id="0" name=""/>
        <dsp:cNvSpPr/>
      </dsp:nvSpPr>
      <dsp:spPr>
        <a:xfrm>
          <a:off x="5661737" y="2817165"/>
          <a:ext cx="1813560" cy="1309045"/>
        </a:xfrm>
        <a:prstGeom prst="roundRect">
          <a:avLst/>
        </a:prstGeom>
        <a:solidFill>
          <a:schemeClr val="accent3">
            <a:hueOff val="-9491525"/>
            <a:satOff val="-6236"/>
            <a:lumOff val="-1215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الذات العمياء</a:t>
          </a:r>
          <a:endParaRPr lang="en-US" sz="3400" kern="1200" dirty="0"/>
        </a:p>
      </dsp:txBody>
      <dsp:txXfrm>
        <a:off x="5725639" y="2881067"/>
        <a:ext cx="1685756" cy="118124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638578-E8C0-406E-A72E-21FC844290E3}">
      <dsp:nvSpPr>
        <dsp:cNvPr id="0" name=""/>
        <dsp:cNvSpPr/>
      </dsp:nvSpPr>
      <dsp:spPr>
        <a:xfrm rot="5400000">
          <a:off x="1201161" y="1106362"/>
          <a:ext cx="1909074" cy="3176656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8AAFB3F-00D3-4D16-9DA9-1C9F26D3DF27}">
      <dsp:nvSpPr>
        <dsp:cNvPr id="0" name=""/>
        <dsp:cNvSpPr/>
      </dsp:nvSpPr>
      <dsp:spPr>
        <a:xfrm>
          <a:off x="882489" y="2055498"/>
          <a:ext cx="2867903" cy="2513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الاختبارات الشخصية</a:t>
          </a:r>
          <a:endParaRPr lang="en-US" sz="3200" kern="1200" dirty="0"/>
        </a:p>
      </dsp:txBody>
      <dsp:txXfrm>
        <a:off x="882489" y="2055498"/>
        <a:ext cx="2867903" cy="2513885"/>
      </dsp:txXfrm>
    </dsp:sp>
    <dsp:sp modelId="{0FB7AD75-6719-4A48-82F5-B5AB06627E22}">
      <dsp:nvSpPr>
        <dsp:cNvPr id="0" name=""/>
        <dsp:cNvSpPr/>
      </dsp:nvSpPr>
      <dsp:spPr>
        <a:xfrm>
          <a:off x="3209279" y="872493"/>
          <a:ext cx="541113" cy="541113"/>
        </a:xfrm>
        <a:prstGeom prst="triangle">
          <a:avLst>
            <a:gd name="adj" fmla="val 100000"/>
          </a:avLst>
        </a:prstGeom>
        <a:solidFill>
          <a:schemeClr val="accent3">
            <a:hueOff val="-2372881"/>
            <a:satOff val="-1559"/>
            <a:lumOff val="-3039"/>
            <a:alphaOff val="0"/>
          </a:schemeClr>
        </a:solidFill>
        <a:ln w="9525" cap="flat" cmpd="sng" algn="ctr">
          <a:solidFill>
            <a:schemeClr val="accent3">
              <a:hueOff val="-2372881"/>
              <a:satOff val="-1559"/>
              <a:lumOff val="-3039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3">
              <a:hueOff val="-2372881"/>
              <a:satOff val="-1559"/>
              <a:lumOff val="-3039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FB44BEC-D6D4-4B7F-9542-385ABF494363}">
      <dsp:nvSpPr>
        <dsp:cNvPr id="0" name=""/>
        <dsp:cNvSpPr/>
      </dsp:nvSpPr>
      <dsp:spPr>
        <a:xfrm rot="5400000">
          <a:off x="4712035" y="237593"/>
          <a:ext cx="1909074" cy="3176656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-4745762"/>
            <a:satOff val="-3118"/>
            <a:lumOff val="-6078"/>
            <a:alphaOff val="0"/>
          </a:schemeClr>
        </a:solidFill>
        <a:ln w="9525" cap="flat" cmpd="sng" algn="ctr">
          <a:solidFill>
            <a:schemeClr val="accent3">
              <a:hueOff val="-4745762"/>
              <a:satOff val="-3118"/>
              <a:lumOff val="-6078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3">
              <a:hueOff val="-4745762"/>
              <a:satOff val="-3118"/>
              <a:lumOff val="-6078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5193A45-FA2F-4CF1-A7EF-59133C5F3B8C}">
      <dsp:nvSpPr>
        <dsp:cNvPr id="0" name=""/>
        <dsp:cNvSpPr/>
      </dsp:nvSpPr>
      <dsp:spPr>
        <a:xfrm>
          <a:off x="4393363" y="1186729"/>
          <a:ext cx="2867903" cy="2513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استطلاع رأي الاخرين</a:t>
          </a:r>
          <a:endParaRPr lang="en-US" sz="3200" kern="1200" dirty="0"/>
        </a:p>
      </dsp:txBody>
      <dsp:txXfrm>
        <a:off x="4393363" y="1186729"/>
        <a:ext cx="2867903" cy="2513885"/>
      </dsp:txXfrm>
    </dsp:sp>
    <dsp:sp modelId="{E45EC37B-CBB5-443F-90B6-4E3DFC40C798}">
      <dsp:nvSpPr>
        <dsp:cNvPr id="0" name=""/>
        <dsp:cNvSpPr/>
      </dsp:nvSpPr>
      <dsp:spPr>
        <a:xfrm>
          <a:off x="6720153" y="3724"/>
          <a:ext cx="541113" cy="541113"/>
        </a:xfrm>
        <a:prstGeom prst="triangle">
          <a:avLst>
            <a:gd name="adj" fmla="val 100000"/>
          </a:avLst>
        </a:prstGeom>
        <a:solidFill>
          <a:schemeClr val="accent3">
            <a:hueOff val="-7118643"/>
            <a:satOff val="-4677"/>
            <a:lumOff val="-9118"/>
            <a:alphaOff val="0"/>
          </a:schemeClr>
        </a:solidFill>
        <a:ln w="9525" cap="flat" cmpd="sng" algn="ctr">
          <a:solidFill>
            <a:schemeClr val="accent3">
              <a:hueOff val="-7118643"/>
              <a:satOff val="-4677"/>
              <a:lumOff val="-9118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3">
              <a:hueOff val="-7118643"/>
              <a:satOff val="-4677"/>
              <a:lumOff val="-9118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A263868-0BAE-4D24-AD71-F6240C542655}">
      <dsp:nvSpPr>
        <dsp:cNvPr id="0" name=""/>
        <dsp:cNvSpPr/>
      </dsp:nvSpPr>
      <dsp:spPr>
        <a:xfrm rot="5400000">
          <a:off x="8222909" y="-631175"/>
          <a:ext cx="1909074" cy="3176656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-9491525"/>
            <a:satOff val="-6236"/>
            <a:lumOff val="-12157"/>
            <a:alphaOff val="0"/>
          </a:schemeClr>
        </a:solidFill>
        <a:ln w="9525" cap="flat" cmpd="sng" algn="ctr">
          <a:solidFill>
            <a:schemeClr val="accent3">
              <a:hueOff val="-9491525"/>
              <a:satOff val="-6236"/>
              <a:lumOff val="-12157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3">
              <a:hueOff val="-9491525"/>
              <a:satOff val="-6236"/>
              <a:lumOff val="-12157"/>
              <a:alphaOff val="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49B240F-9336-4AD4-B292-394C5902D9BA}">
      <dsp:nvSpPr>
        <dsp:cNvPr id="0" name=""/>
        <dsp:cNvSpPr/>
      </dsp:nvSpPr>
      <dsp:spPr>
        <a:xfrm>
          <a:off x="7904238" y="317960"/>
          <a:ext cx="2867903" cy="2513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التأمل الذاتي</a:t>
          </a:r>
          <a:endParaRPr lang="en-US" sz="3200" kern="1200" dirty="0"/>
        </a:p>
      </dsp:txBody>
      <dsp:txXfrm>
        <a:off x="7904238" y="317960"/>
        <a:ext cx="2867903" cy="251388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FE3BF5-CD2F-41B7-8581-F6884D81D86F}">
      <dsp:nvSpPr>
        <dsp:cNvPr id="0" name=""/>
        <dsp:cNvSpPr/>
      </dsp:nvSpPr>
      <dsp:spPr>
        <a:xfrm rot="16200000">
          <a:off x="2736568" y="-2513493"/>
          <a:ext cx="1784151" cy="7257287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marL="285750" lvl="1" indent="-285750" algn="r" defTabSz="2178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900" kern="1200" dirty="0" smtClean="0"/>
            <a:t>الثقة بالنفس</a:t>
          </a:r>
          <a:endParaRPr lang="en-US" sz="4900" kern="1200" dirty="0"/>
        </a:p>
        <a:p>
          <a:pPr marL="285750" lvl="1" indent="-285750" algn="r" defTabSz="2178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900" kern="1200" dirty="0" smtClean="0"/>
            <a:t>ايمان المرء بقدرته على </a:t>
          </a:r>
          <a:r>
            <a:rPr lang="ar-SA" sz="4900" kern="1200" dirty="0" smtClean="0"/>
            <a:t>التكيف</a:t>
          </a:r>
          <a:endParaRPr lang="en-US" sz="4900" kern="1200" dirty="0"/>
        </a:p>
      </dsp:txBody>
      <dsp:txXfrm rot="5400000">
        <a:off x="87096" y="310169"/>
        <a:ext cx="7170192" cy="1609961"/>
      </dsp:txXfrm>
    </dsp:sp>
    <dsp:sp modelId="{058CC565-8D56-49C5-A9CF-43AEC3BB846F}">
      <dsp:nvSpPr>
        <dsp:cNvPr id="0" name=""/>
        <dsp:cNvSpPr/>
      </dsp:nvSpPr>
      <dsp:spPr>
        <a:xfrm>
          <a:off x="7257287" y="55"/>
          <a:ext cx="4082224" cy="22301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الكفاءة الذاتية </a:t>
          </a:r>
          <a:endParaRPr lang="en-US" sz="6500" kern="1200" dirty="0"/>
        </a:p>
      </dsp:txBody>
      <dsp:txXfrm>
        <a:off x="7366156" y="108924"/>
        <a:ext cx="3864486" cy="2012451"/>
      </dsp:txXfrm>
    </dsp:sp>
    <dsp:sp modelId="{AB05BA53-A5B8-48DB-8B5C-1F9BC76820D1}">
      <dsp:nvSpPr>
        <dsp:cNvPr id="0" name=""/>
        <dsp:cNvSpPr/>
      </dsp:nvSpPr>
      <dsp:spPr>
        <a:xfrm rot="16200000">
          <a:off x="2736568" y="-171794"/>
          <a:ext cx="1784151" cy="7257287"/>
        </a:xfrm>
        <a:prstGeom prst="round2SameRect">
          <a:avLst/>
        </a:prstGeom>
        <a:solidFill>
          <a:schemeClr val="accent2">
            <a:tint val="40000"/>
            <a:alpha val="90000"/>
            <a:hueOff val="8133743"/>
            <a:satOff val="-33449"/>
            <a:lumOff val="115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marL="285750" lvl="1" indent="-285750" algn="r" defTabSz="2178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900" kern="1200" dirty="0" smtClean="0"/>
            <a:t>القبول غير المشروط للذات </a:t>
          </a:r>
          <a:endParaRPr lang="en-US" sz="4900" kern="1200" dirty="0"/>
        </a:p>
        <a:p>
          <a:pPr marL="285750" lvl="1" indent="-285750" algn="r" defTabSz="21780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4900" kern="1200" dirty="0" smtClean="0"/>
            <a:t>الشعور بالأهلية للحياة </a:t>
          </a:r>
          <a:r>
            <a:rPr lang="ar-SA" sz="4900" kern="1200" dirty="0" smtClean="0"/>
            <a:t>والسعادة</a:t>
          </a:r>
          <a:endParaRPr lang="en-US" sz="4900" kern="1200" dirty="0"/>
        </a:p>
      </dsp:txBody>
      <dsp:txXfrm rot="5400000">
        <a:off x="87096" y="2651868"/>
        <a:ext cx="7170192" cy="1609961"/>
      </dsp:txXfrm>
    </dsp:sp>
    <dsp:sp modelId="{24B3756D-4C77-40D0-B9B9-6F497CC3A6D5}">
      <dsp:nvSpPr>
        <dsp:cNvPr id="0" name=""/>
        <dsp:cNvSpPr/>
      </dsp:nvSpPr>
      <dsp:spPr>
        <a:xfrm>
          <a:off x="7257287" y="2341754"/>
          <a:ext cx="4082224" cy="2230189"/>
        </a:xfrm>
        <a:prstGeom prst="roundRect">
          <a:avLst/>
        </a:prstGeom>
        <a:solidFill>
          <a:schemeClr val="accent2">
            <a:hueOff val="7729367"/>
            <a:satOff val="-82653"/>
            <a:lumOff val="2156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قيمة الذات </a:t>
          </a:r>
          <a:endParaRPr lang="en-US" sz="6500" kern="1200" dirty="0"/>
        </a:p>
      </dsp:txBody>
      <dsp:txXfrm>
        <a:off x="7366156" y="2450623"/>
        <a:ext cx="3864486" cy="201245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FB6178-8763-4F1D-8EB4-BD6E39BA7505}">
      <dsp:nvSpPr>
        <dsp:cNvPr id="0" name=""/>
        <dsp:cNvSpPr/>
      </dsp:nvSpPr>
      <dsp:spPr>
        <a:xfrm>
          <a:off x="4889512" y="1529999"/>
          <a:ext cx="1319212" cy="131921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نظرية </a:t>
          </a:r>
          <a:r>
            <a:rPr lang="ar-SA" sz="2400" kern="1200" dirty="0" smtClean="0"/>
            <a:t>هولاند</a:t>
          </a:r>
          <a:endParaRPr lang="en-US" sz="2400" kern="1200" dirty="0"/>
        </a:p>
      </dsp:txBody>
      <dsp:txXfrm>
        <a:off x="4953911" y="1594398"/>
        <a:ext cx="1190414" cy="1190414"/>
      </dsp:txXfrm>
    </dsp:sp>
    <dsp:sp modelId="{0F6AEF04-87D5-4412-847D-7A79E0A7BEB5}">
      <dsp:nvSpPr>
        <dsp:cNvPr id="0" name=""/>
        <dsp:cNvSpPr/>
      </dsp:nvSpPr>
      <dsp:spPr>
        <a:xfrm rot="16200000">
          <a:off x="5293378" y="1274259"/>
          <a:ext cx="5114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11480" y="0"/>
              </a:lnTo>
            </a:path>
          </a:pathLst>
        </a:custGeom>
        <a:noFill/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8AB319-654A-4BE9-8CC3-F1968F14F0BD}">
      <dsp:nvSpPr>
        <dsp:cNvPr id="0" name=""/>
        <dsp:cNvSpPr/>
      </dsp:nvSpPr>
      <dsp:spPr>
        <a:xfrm>
          <a:off x="4897461" y="-152054"/>
          <a:ext cx="1303314" cy="1170574"/>
        </a:xfrm>
        <a:prstGeom prst="roundRect">
          <a:avLst/>
        </a:prstGeom>
        <a:solidFill>
          <a:schemeClr val="accent3">
            <a:hueOff val="-1581921"/>
            <a:satOff val="-1039"/>
            <a:lumOff val="-202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الواقعي</a:t>
          </a:r>
          <a:endParaRPr lang="ar-SA" sz="2400" kern="1200" dirty="0" smtClean="0"/>
        </a:p>
      </dsp:txBody>
      <dsp:txXfrm>
        <a:off x="4954604" y="-94911"/>
        <a:ext cx="1189028" cy="1056288"/>
      </dsp:txXfrm>
    </dsp:sp>
    <dsp:sp modelId="{4D045DF9-1E5F-4878-83D3-6E3EAD391BBD}">
      <dsp:nvSpPr>
        <dsp:cNvPr id="0" name=""/>
        <dsp:cNvSpPr/>
      </dsp:nvSpPr>
      <dsp:spPr>
        <a:xfrm rot="19800000">
          <a:off x="6192418" y="1747922"/>
          <a:ext cx="2434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3435" y="0"/>
              </a:lnTo>
            </a:path>
          </a:pathLst>
        </a:custGeom>
        <a:noFill/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35EE46-1388-4CED-8713-060C725FF1EA}">
      <dsp:nvSpPr>
        <dsp:cNvPr id="0" name=""/>
        <dsp:cNvSpPr/>
      </dsp:nvSpPr>
      <dsp:spPr>
        <a:xfrm>
          <a:off x="6419546" y="679896"/>
          <a:ext cx="1301272" cy="1263044"/>
        </a:xfrm>
        <a:prstGeom prst="roundRect">
          <a:avLst/>
        </a:prstGeom>
        <a:solidFill>
          <a:schemeClr val="accent3">
            <a:hueOff val="-3163842"/>
            <a:satOff val="-2079"/>
            <a:lumOff val="-405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العقلي </a:t>
          </a:r>
          <a:r>
            <a:rPr lang="ar-SA" sz="2400" kern="1200" dirty="0" smtClean="0"/>
            <a:t>او الفكري </a:t>
          </a:r>
          <a:endParaRPr lang="en-US" sz="2400" kern="1200" dirty="0"/>
        </a:p>
      </dsp:txBody>
      <dsp:txXfrm>
        <a:off x="6481203" y="741553"/>
        <a:ext cx="1177958" cy="1139730"/>
      </dsp:txXfrm>
    </dsp:sp>
    <dsp:sp modelId="{43B77193-4A0E-4D81-9C72-ECCEE142A1D1}">
      <dsp:nvSpPr>
        <dsp:cNvPr id="0" name=""/>
        <dsp:cNvSpPr/>
      </dsp:nvSpPr>
      <dsp:spPr>
        <a:xfrm rot="1800000">
          <a:off x="6191648" y="2634160"/>
          <a:ext cx="2549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4922" y="0"/>
              </a:lnTo>
            </a:path>
          </a:pathLst>
        </a:custGeom>
        <a:noFill/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47BCA-5CCA-49C7-9B5C-31DBC6AC71FB}">
      <dsp:nvSpPr>
        <dsp:cNvPr id="0" name=""/>
        <dsp:cNvSpPr/>
      </dsp:nvSpPr>
      <dsp:spPr>
        <a:xfrm>
          <a:off x="6429494" y="2432495"/>
          <a:ext cx="1281376" cy="1270593"/>
        </a:xfrm>
        <a:prstGeom prst="roundRect">
          <a:avLst/>
        </a:prstGeom>
        <a:solidFill>
          <a:schemeClr val="accent3">
            <a:hueOff val="-4745762"/>
            <a:satOff val="-3118"/>
            <a:lumOff val="-607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الفني</a:t>
          </a:r>
          <a:endParaRPr lang="en-US" sz="2400" kern="1200" dirty="0"/>
        </a:p>
      </dsp:txBody>
      <dsp:txXfrm>
        <a:off x="6491519" y="2494520"/>
        <a:ext cx="1157326" cy="1146543"/>
      </dsp:txXfrm>
    </dsp:sp>
    <dsp:sp modelId="{B697974D-E702-44EF-9422-722CF4A7C916}">
      <dsp:nvSpPr>
        <dsp:cNvPr id="0" name=""/>
        <dsp:cNvSpPr/>
      </dsp:nvSpPr>
      <dsp:spPr>
        <a:xfrm rot="5400000">
          <a:off x="5302460" y="3095870"/>
          <a:ext cx="49331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93316" y="0"/>
              </a:lnTo>
            </a:path>
          </a:pathLst>
        </a:custGeom>
        <a:noFill/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3AEB3A-530F-421A-867B-A6D4DAD55363}">
      <dsp:nvSpPr>
        <dsp:cNvPr id="0" name=""/>
        <dsp:cNvSpPr/>
      </dsp:nvSpPr>
      <dsp:spPr>
        <a:xfrm>
          <a:off x="4859362" y="3342528"/>
          <a:ext cx="1379512" cy="1206901"/>
        </a:xfrm>
        <a:prstGeom prst="roundRect">
          <a:avLst/>
        </a:prstGeom>
        <a:solidFill>
          <a:schemeClr val="accent3">
            <a:hueOff val="-6327683"/>
            <a:satOff val="-4157"/>
            <a:lumOff val="-810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الاجتماعي</a:t>
          </a:r>
          <a:endParaRPr lang="en-US" sz="2400" kern="1200" dirty="0"/>
        </a:p>
      </dsp:txBody>
      <dsp:txXfrm>
        <a:off x="4918278" y="3401444"/>
        <a:ext cx="1261680" cy="1089069"/>
      </dsp:txXfrm>
    </dsp:sp>
    <dsp:sp modelId="{75566C71-BCAB-4270-9838-9885633CD9E4}">
      <dsp:nvSpPr>
        <dsp:cNvPr id="0" name=""/>
        <dsp:cNvSpPr/>
      </dsp:nvSpPr>
      <dsp:spPr>
        <a:xfrm rot="9131958">
          <a:off x="4737679" y="2574962"/>
          <a:ext cx="1611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1132" y="0"/>
              </a:lnTo>
            </a:path>
          </a:pathLst>
        </a:custGeom>
        <a:noFill/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0062C9-B25D-4A10-9D79-216451EC1E8F}">
      <dsp:nvSpPr>
        <dsp:cNvPr id="0" name=""/>
        <dsp:cNvSpPr/>
      </dsp:nvSpPr>
      <dsp:spPr>
        <a:xfrm>
          <a:off x="3309130" y="2360860"/>
          <a:ext cx="1437848" cy="1261471"/>
        </a:xfrm>
        <a:prstGeom prst="roundRect">
          <a:avLst/>
        </a:prstGeom>
        <a:solidFill>
          <a:schemeClr val="accent3">
            <a:hueOff val="-7909603"/>
            <a:satOff val="-5197"/>
            <a:lumOff val="-1013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المغامر</a:t>
          </a:r>
          <a:endParaRPr lang="en-US" sz="2400" kern="1200" dirty="0"/>
        </a:p>
      </dsp:txBody>
      <dsp:txXfrm>
        <a:off x="3370710" y="2422440"/>
        <a:ext cx="1314688" cy="1138311"/>
      </dsp:txXfrm>
    </dsp:sp>
    <dsp:sp modelId="{898FA6F8-C152-4BF0-9C9B-9D47B94672BC}">
      <dsp:nvSpPr>
        <dsp:cNvPr id="0" name=""/>
        <dsp:cNvSpPr/>
      </dsp:nvSpPr>
      <dsp:spPr>
        <a:xfrm rot="12600000">
          <a:off x="4645338" y="1743355"/>
          <a:ext cx="26170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1704" y="0"/>
              </a:lnTo>
            </a:path>
          </a:pathLst>
        </a:custGeom>
        <a:noFill/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A5A5FE-76D2-4C9F-BD0A-D5DEA87AF215}">
      <dsp:nvSpPr>
        <dsp:cNvPr id="0" name=""/>
        <dsp:cNvSpPr/>
      </dsp:nvSpPr>
      <dsp:spPr>
        <a:xfrm>
          <a:off x="3393240" y="634841"/>
          <a:ext cx="1269629" cy="1353155"/>
        </a:xfrm>
        <a:prstGeom prst="roundRect">
          <a:avLst/>
        </a:prstGeom>
        <a:solidFill>
          <a:schemeClr val="accent3">
            <a:hueOff val="-9491525"/>
            <a:satOff val="-6236"/>
            <a:lumOff val="-12157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التقليدي</a:t>
          </a:r>
          <a:endParaRPr lang="en-US" sz="2400" kern="1200" dirty="0"/>
        </a:p>
      </dsp:txBody>
      <dsp:txXfrm>
        <a:off x="3455218" y="696819"/>
        <a:ext cx="1145673" cy="1229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66F45-27C3-459F-9624-46D93700ABAA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E9F9B-A307-43AE-B55D-12F50EF5B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فهد عام ريان مثالي و سلطان حقيقي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9F9B-A307-43AE-B55D-12F50EF5BD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19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3048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207264" y="2420112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6403340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9119616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9245600" y="3020251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216" y="3009902"/>
            <a:ext cx="609600" cy="441325"/>
          </a:xfrm>
        </p:spPr>
        <p:txBody>
          <a:bodyPr/>
          <a:lstStyle/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5584" y="1026373"/>
            <a:ext cx="609600" cy="441325"/>
          </a:xfrm>
        </p:spPr>
        <p:txBody>
          <a:bodyPr/>
          <a:lstStyle/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203200" y="2286000"/>
            <a:ext cx="11777472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7264" y="142352"/>
            <a:ext cx="11777472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203200" y="2438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21600" y="6409944"/>
            <a:ext cx="4059936" cy="365760"/>
          </a:xfrm>
        </p:spPr>
        <p:txBody>
          <a:bodyPr/>
          <a:lstStyle/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6084107" y="1575653"/>
            <a:ext cx="1189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6096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03200" y="1371600"/>
            <a:ext cx="11777472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4564" y="6391656"/>
            <a:ext cx="11777472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6400" y="6409944"/>
            <a:ext cx="47752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203200" y="128016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91200" y="1042417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1036021"/>
            <a:ext cx="609600" cy="441325"/>
          </a:xfrm>
        </p:spPr>
        <p:txBody>
          <a:bodyPr/>
          <a:lstStyle/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3200" y="158496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689600" y="6324600"/>
            <a:ext cx="8128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03200" y="152400"/>
            <a:ext cx="1177747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51104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03200" y="152400"/>
            <a:ext cx="11777472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/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7536" y="6404984"/>
            <a:ext cx="4059936" cy="365760"/>
          </a:xfrm>
        </p:spPr>
        <p:txBody>
          <a:bodyPr/>
          <a:lstStyle/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779264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12192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721600" y="6404984"/>
            <a:ext cx="4059936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2CD483E-F98F-4B81-B297-148D0637D86C}" type="datetimeFigureOut">
              <a:rPr lang="en-US" smtClean="0"/>
              <a:t>12-Oct-16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400" y="6410848"/>
            <a:ext cx="4775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203200" y="1276743"/>
            <a:ext cx="1177747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791200" y="1040175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BAD82A-71E1-4642-8C0B-0EDD29E2EE8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113792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8000" dirty="0" smtClean="0"/>
              <a:t>الإتصال مع الذات</a:t>
            </a:r>
            <a:endParaRPr lang="en-US" sz="8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الوحدة الثانية</a:t>
            </a:r>
            <a:endParaRPr lang="en-US" dirty="0"/>
          </a:p>
        </p:txBody>
      </p:sp>
      <p:sp>
        <p:nvSpPr>
          <p:cNvPr id="4" name="AutoShape 2" descr="data:image/jpeg;base64,/9j/4AAQSkZJRgABAQAAAQABAAD/2wCEAAkGBxIQEBUQEhQQFBUXFBQQEBAUFRUUFBQQFBQWFhQXFBQYHCggGBolHBQUITEhJSkrLi4uFx81ODMsNygtLisBCgoKDg0OGxAQGywkHyQsLC4sLCwwLDQsLiwsLCwsLCwsLywsLCwsLCwsLCwsLCwsLCwsLCwsLCwsLCwsLCwsLP/AABEIAMwAzAMBIgACEQEDEQH/xAAcAAAABwEBAAAAAAAAAAAAAAAAAQIDBAUGBwj/xABGEAACAQIDAwkEBgYJBQEAAAABAgADEQQFEiExQQYHEyJRYXGBkTJSobEUQmJygsFTkqKywtEjNENEg5Oz0/AVFzNUVQj/xAAaAQACAwEBAAAAAAAAAAAAAAAAAwECBAUG/8QALREAAgIBAwMEAQMEAwAAAAAAAAECAxEEEjETIUEFMlFhIhVCkSMzcYEUUrH/2gAMAwEAAhEDEQA/AO4wQQQAEEEEABBBBAAQo3icSlNdTsFHae3sHae6Vz4+pU2U10D9JU3/AIaY2+pETbfXUszeCVFvgtbyJUzKkDbUGPFVu58wt7SA2E17ajNU7mPV/UGyPpTAFgAB2DYPScu31eK7QWRqq+Rw5l2U6h8dK/MxJx9ThTXzqW+SmDTCtMr9UvfGEW6cQHHVf0dL/Nb/AG4YzB+NMfhcH5gRNoVoL1K/yyenEeXMx9ZKi+Wr928eoY2m5srqT7u5v1TtkEiIq0wwswB7iLzTX6pL9yIdK8FzDlImtPYcj7LddfQ7fQyTSzS2yqun7Y6yeZ3r5+s6FOsqs84YuVUkWUESrgi42jeCN1oqaxYIIIIACCCCAAggggAIIIIACCCN1qyoCzsqqNpZiAAO8mADkrMVmfWNOiA7DYzn2EPeeJ7h8Jks+5yMArGmMSNANnakC7uexCuwL9r07Zma/PBh0GjC4WtUtsUFlpqfAKGb4TFqbbV+NUe/yXilyzpdLC9bW5Lv77cPuruUeElBZyROXud4j+r5cVB3MaNYjyd9KmOCtyorfVp0v8lfkWnIfp2ose6xoZ1F4OsWh2nJf+i8pm2nGU17g6f7cL/ofKT/AN5f10/2pb9Ma5kiOodbtBacj+h8pqW3p6dT8aEnxBQRjGctc+wK9JisPRNMEAuyLp27B1qb7D4yf02fhph1DsRESROV5xzm41RhFoYaiamJw6V1BLudbu6hUUEcEB2+93Rpcbymr/Vp0RwuKS/mxhH0+b5wieojq5EQROZ08i5QNtfMFTuXS38EkLyazr/6b/q0/wCUv+nP/sier9HQ4ljac/ORZ8m1cclT76ptt4SFi8XyjobWo0q6j3EUm3eFYN6SHoLEvxaZZWrydBWs9M6qRA7UPsN5fVPePjLfL8zWr1fZcC7Uzvt2j3h3icX/AO5mLom2KwDp2m1WifJain5yxwfOZgqttfTUWBurEA6W7Qyk2jKJauh4mt0f5LSVU+HhnZoJl+THLHDYsiktei9S3V0sAXA46DtB7RNOJ2YyUllGRrDwHBBBLEAggggAIRhznPO5y2bBU1weGJOKrC3VuWp0ydIKgf2jE2UeJ8QCDzhc4dZa4y3LP6TEFtFSqoDlW/R0xu1drHYtvG1LS5ssZjn1ZhjXe28KTVs3ELq6q+IE0PIHkYuW0gX24uqt6r7+hpn6iHt33PE9wE3NFAAAN24TLqLtv4x5LxjnuzH5VzX5bQtek1Zvertrv+AAL6CazBZZRoC1KlSp/cVV+IF5LNlFzs4k90pKmZVKzlaNgo2GoRvPdERUnz3ZOMlwzSLWxlNfadB3XF/SQxlZbbUqO3dew9BHqeWU13KPS/zjf+PZLl4IzFDb5rS94nwBjbZsnBah/AZN+jqOEaqYdeyWWj+WRvXwRDmycVqD8JmL53MxR8tKqTc1qWwgjYNR/KbWrh17JzbniATCIO2r8lYy8dOovOQcl8Fbygpig+ROdlsLQBPC6tTLbN+951ps1pcCx8FJnNedXD9GuUnb1UVO/wDsj+U32FoA7fOVhX1IJhnBMGaL7tT9UxQzROIqDxUxVOgvZJKUB2SXpfsnevgirmVM/Wt43EmUcYDuZW8CLw/oqnePzjFTKaZ+qB3jZ8op6SSeUyysj8E46XFjY9oMoc25I4Ov/wCTD0W79AVh5iSmy6om2nUbwbrCPYDMCzGlUAVx6MO0Rc6ppd+32i6afBz7NOaXCVNtGpWoneFJFVL+Ddb9qVFZs5yS1Va5xOHUgujFnGjjqDXZV4XB2XE6/iKXEeYlfiEDCxse47R2WI4iKhqZ1zxLuhjqjJdifyR5T0Myw4r0Tt2CrSJGuk9vZYfI8ZeTgeZYeryexi5hhAzYWq3R1qN7hTvNJj6lGPhfffuOVZjTxVFMRRbVTqKHRu49vYRu8p1U01lGNrHYlwQQSQI2Y45MPRevUNkpo1Rz9lRf1nGObTDNmGMxGd4sey/9Cu8Cpbct94RSqjvPbea3nyzI0cqKA2NaqlH8NmqMPRDHuSGXjD4HC4cC1qa16ve9Trbe8kk+UiUtqySllmgwwO1m9ptrd3YPKTqQkamJJLWBPYLzmL8m5Ma/gp86xJqOMOh76h7uz0k3CYdaahVlXkw1Fqp3sT6f8+UuVM30xwslLH4HLQ7QrwBo8UIYRl4+5jLyQItQTlvPW46Ggp/SOx7wEt+c6lUM5ZzrqKmLwNAi4dzqXtU1KakHxBMiT7ElJzhcusLmVHDJQWqrUDqcuAFK6ANljfeJ2DL9qKfsg/CYXng5IYPCYFa2Gw9Kk3TLTZkFiVZW2H0mx5OVteGov71Km3qoidO4uH48EyLqmJIQSPTMkoY8qOqIq0JTDJkAERK7M8HrGobHG1W75Ykxp5WSTRZPBGy3F9Km32h1XHfGMUlj3cIwh6PE9zjb4/8APnJ2MF1v2TkamHKNtTKXH4OnXpvh6u2nVXo6ncfquOwqbG8y3M3mdXCYvEZNiD7DM9G+zrqevb7LKVcefbNdVnPOWWI+iZvgMcNhLJTrHtCOEYn/AA6g9I/Q3ZWxldTXj8kd3gggnQMhyb/9EKTgsMeH0kgnvNGpb5Ga3JG1UUf3kRh93SAvwEi88GV/Scqq29qmVrUwN5KnaB4qWEqOa7O1xWARb3eiBRqDjYDqN4Fbeh7Jn1Odpevk2tGPVluhHapHqIzSkgTGvaM8lFk7Wpgd5v6y1VpBrYY06hIBKMdWz6rcb+Mep1J0KpbooVNdzNcu8wqKRSUsFFPpXCmxYlioBI4DSfWVfJzNVXoWpdLrNVaeJQm9NldtI0j3hcGa/M8uWvpa+l1vpa1xY71YcQdkj4PJVR1qOUOnaiImhA3vG5JJmlOODM4y3F4xjLtAzxppUaN1DOY8rB0vKDAUd9jRY92qq5PwpzpVWoBOa5WPpPKtTvFEMx8Ew5X/AFKoi7HiDZK5Ndz1UdWUVG9yrQf1qqn8cj8gMRqy7DHspKn6l0/hmg5xcH02VYtALnoGqKPtU7VF+KCYfmqrlsvUC9kqVU8LuX/jmfRv8MF5rudCptJKNK6jUktHmwWLx+JNKi9QC5VGYDvA2TmlHMVOKH0o1mDC7OjHXrPs6ewX7J0wkEEEXBFiO0HfKQcndOxGTT9UvT1Og7A1xfz+MtFx8i5pt9iZyYxr1aB1kko5phjvKixXUeJsbXlk7RjA4NaNMU13C5JO9mO0k95iqlQDbFyaGRTwQsUl6iHiLkSZVNwfCRFuSXPgo7o+7bPKca+1TseDoVwxFFdVnMeeFdX0ZV9smqF8T0YHxI9J02rOW5zixjc5pKtmp4ZlZ+w9E4ep49YBZTSdrNz4Q2/vDauWehocSrXFx5RU7ZzCoz43FJO2pcjuVSfnacazrAV8hxv03DKWwtQ2qUx7Kgm5pt2b7qfKdhzw/wBNRH2ax/0x+ci16K1EKOqsrCzKwBBB3ggzk6nUuu/HjBqrr3Vkfk1ygw+OpCrQcNwdDsdG7HXh+cvFnJc35tqtCp9Jyqs1JxtFEuR5JUPDua/jEYbnGzLA9TMcGzW31VXo2t4rem3iCBGR2TWYP/RSWVyjr94hlv2TA4Lnfy6oOv09M99MuPVL/KWdLnKyphcYpRw61Kup/aT4xkFOPBR4ZpWS31fSNsfsn0MoKnOJla/3umePVWq37qmV2L518sQdWpWqfdo1F+NQLHKdhTCNazNwU/AfONGi57B8flOdV+dx6p04PBVap3XYk7fCmD8bRnp+U2ONkpjCofraUogDhcuWqeaiS5S8vBPb4OgZgaVCm1WvUCqoLMSQosPiZh+ZfDnEYvGZiwsGJpUz99tbD0FOLwfNHVrsKmYYx6hvcohLbePXf5gCdJyLJqGCoLh8OuimtyBckljtLMx2kkxFlsduE8lkmTMRSDoyHcylT4EWnGuazHLgsVistrMKbCoej1G2pk6pW52X06WtxF+ydpvMVyy5u8JmFQ1zrpViAGqpaz6fZ1odhIAAvvsBvsIqu2ME88EtN8F/6HyigxHD0tOW1ORmdYL+p4vpVG5C+lu4aKt0PqIkctM5wmzF4LWBs1BGUn8dPUh8gI5XN+ySZDj8o6r03cfSEa/cfSc6wXO3hW2VqVekeNgHsfAEGW9DnIyxv7wVPY1KsPjot8ZEr714JUIGraox4esbKdu35TPHl7ltr/SqfhpqX9NNxImI5yctXdWZz2LSq/MqB8ZlsnqLO2GOgq0awmJrNsnPMbzr0N2HoVqrcNVkHoLmUuJxecZn1SPo1E77DowR3knW58LDwiei4LNjUV9j1Pc8RWS35bctQgOFwh6Sux0M6dYU+Flt7T+G74RPI3k99EpFn21agBqcdK7wl/n2nwEkcm+StDBgsOvVtY1W4DsRdy/OXaiczW66O3pU8eX8m/TaZp77Ofj4N7kNXVhqR+wFPivVPyk+U/JVr4YDsZx+0f5y4nrKJbq4v6RwbVibX2Umef8AmpfcrfvUYwDJOfD+kpHuqL66D/DIYM4nqH9426f+2PKY6QCLEAjsIuPSRwY6pmWLwXlErsZyUwFc3q4XDMeLdGob9YWMrX5s8pbb9Ft92tiF+AqWmoVoDVAmhaiUV7hDrT8GWpc1uUj+7seNziMR+VQSwwnIjLKJumEw9xuLKahHgXJlv0pMMPKvXSfDDpDtCmiCyKiDdZQBs8o5qjAeHrlOs3yw2Dt4LxrXCLyrsRO0dLRDNGy8QzxcriygKZo0zRLNEFpllYNjEhY/KMNXFqtCjUH20U/MSixHILLG34ZR92pVT4K4mmZo07Sn/Ktj7ZP+Riqi+UZJubzLQb9A3h01e3794aci8vTdhqZ++z1P32M0jtI1RpWWtvfM3/I+Gnh8EGhgaNLZTp00+4qr8hFsYpjGmMyznKXueTdCCXAunxhKIuiuyGohjsicms5J/wBX/wAR/nLqVPJdLYcd7Of2j/KW09/plimK+keWuebJf5ZV5+vUVvdcfEFfzlWDNBmNHXSdRv0nT94bR8QJm6b3AI4i/rOZ6nDElI1aR5i0PgxatGdUi18TfYN3znJnYoI1KDkya+J4D1hK8go8eV5ila5PuWdWCYGitUjB4sPJUxbiP6oeuMaoNUtvK7B/XCLxrVC1Q6hO0cLxJaNloktKOZZRFlohmiS0bZopyLqIpmjDvCd4y7xbY+MAqjyNUaHUeMM0pk1QgBjEgQAR2ml4JZGN4HlWywhs2+ZjrjZaElHWRT99gnkTt+F5phW52RgjNKeItmyyWlow9JTv0AkdhYXPxJk2ACCe+isJI8zJ5eQTMYihoqMnfqX7rbR+Y8pp5TcpaZFPplG1djfcPHyO3zMy62rfU/ruO089s/8AJRYyt9UeZkYNEhoqeLsbk8noIx2rAtXjq1IxaGBKYYNJktakcDyGpMWpMO4pwRLDw9ci67QxUg5YKbCTqhapH6SDpJXcGwfLyLjcwp0V1VHRB2sQJXcoc5GEw7ViLnYqL7zncPDie4TmlLLcdmTmsFZ7n22OlB3LfZYd026XSdVbpPERsKU+7eEdBbltgb26b9ipb102lnhcwp1l1U3Vx2qbzl+Y8icZQQ1GRHAF26NtRA7xYE+V5T5ZmNTDuKlNiDxHBh2MOM1z9NrlH+m+49Uwa/FnanqSO7ytyfOFxVIVF2Hc68Vb+UlFrzizhKEnGXKLRgKZokCGFjirK4GZwEqyTh04xCJJVrCOrj5EWT8Db75Z8nMPrr6uFNb/AI32D0Gr1ErGIAJO4bTNZkWDNKiAwszdd+4nh5Cw8p1/SNP1Luo+Ec7W27a9q8llBBBPWHGBE1EDAqQCCCCDuIO+KggBgMbhDQqGkdw2oe2md3mN3lGrzYZ9lnT0+rbpFuaZ+ak9h/lMcveCNtip2EEbwe+eQ9S0bos3R9rO/o9QrYYfKFhooNGiLQXnNzg14yPBooPGA0PVJyRtJGuJY9ka1QapDSZG0V0kLpIltsaZTwinBllFB43D0a9PRWRXW4bSb+0NxuI7SxOgBVCqoFlUAAADcLSK14m5k9WaW3PYt0ovkvcFiRUFuPETmHONyeGHrCvTFqdU9ZRuWrvNuwHafWbfDVCjBhw+XGWHKHLExmHaidmqzK3usNoInX0Oo3R78iV/RtT/AGs5ByVzA0MQtydD2puPE9U+IPzM6aEmTy/kHWWqpqNT0qwYlSSTY3FhabarTsYn1FRk1Jcm6+yvcum8jCrHFWKVJKoYY7zOfCty4Mk7EhNGnbbFlLnuj5QCJa5IRLF22KOA7Se4TZGlyagjNKzyPZTg+lqjZ1KZDOfef6q/mfLtmrkXLsKtGmEXbbazHezHeT3yXPXaPTKitRXPk4l1rslkEEEE1CgQQQQAKUHKDKCxNamOt/aIPrgcR9ofH0mghERV1MbYOEuC9djrluRz9CCO6G1OaHOcl1E1aIGre9PcH7x2N8/jKKm28bdmxlOwg9hHCeT1einRLD48M7lGpViyufgY0waZKNMHdGzTtMTgaVMY0w9Me0waZG0ncM6YYWO6YemGCNw1og6Idke0xQWTtI3DHQCWGEYadPEbPKRwsUBG1PY8oXZ+SwSXQSO9MX3R1UJjqJaOa3ilLaN0qNo4TaBmketX09UAsx3KN/iewd8mMcvbBZZRvyw69XSOJJ2Ko3k9gk/LMN0d2axdvaI3Ae6vd85GwWG0nW1mcjfwUdi93fxlghnoNDoeit8vd/4c7UX7+0eCdTqySlSV6GSKbTpGUmiCN0zHIACCCCAAggggAVpXZnlKVut7LgWFQb7cAw+sJZQpWcIzW2S7Exk4vKMXiqD0TaqLDhUHsHz+qe4w1btmxqIGFiAQdhB2giUeM5PgbaJ0fZtdP1eHkZxNR6TjvU/9M6FWtz2mVfRgwuggrU6lP26Z+8nWX03j0hUsSrbmB7uI8RvnKsonDtOLRsjape1g6IwdGeyPhoeqK2xLb2MCkYoUTHtUPXLbYlXNiFoxxaYELXI1fGouxmF+zefQS8Vn2rJVt+SWWAjdSpYXJAEramZk7EX8Tfko3/CNAajdyWO/buHgJtp9Pus57Izz1EI/ZLbEl9lPYP0h3fhHGP4WkF3bz7THaT4mMUzJFOdvT6OuhdufkxWXSnyS0MfQyNTElUqZmoSPIZJpiJo0JMp0rQAVTEXBBAAQQQQAEEEEABBBBAAQQQQAQ9MHhIOLyilU9pVPiBLGFIaT5DLRn6nJ0D2WdfBj8jeRnyWqN1RvMA/lNSYImWmqlzFDFdNcMx75biB9f9kSO+XYj328gB+U3BUROgdkqtHQv2ol32fJgnyaq3tM58SbekOnkjDhbym86IQujHZHRrjHhFHKT5ZjEydpJp5S01fRiGEEuVM7SyoyXSyyXFocAINPBASQlACPQQAILDgggAIIIIAf/9k="/>
          <p:cNvSpPr>
            <a:spLocks noChangeAspect="1" noChangeArrowheads="1"/>
          </p:cNvSpPr>
          <p:nvPr/>
        </p:nvSpPr>
        <p:spPr bwMode="auto">
          <a:xfrm>
            <a:off x="14922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51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الخطوات الخمسة للاتصال الذاتي الفعال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0866777"/>
              </p:ext>
            </p:extLst>
          </p:nvPr>
        </p:nvGraphicFramePr>
        <p:xfrm>
          <a:off x="906340" y="2184155"/>
          <a:ext cx="11029950" cy="4168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78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915" y="286793"/>
            <a:ext cx="11029616" cy="756254"/>
          </a:xfrm>
        </p:spPr>
        <p:txBody>
          <a:bodyPr>
            <a:noAutofit/>
          </a:bodyPr>
          <a:lstStyle/>
          <a:p>
            <a:r>
              <a:rPr lang="ar-SA" b="1" dirty="0" smtClean="0"/>
              <a:t>اكتشاف </a:t>
            </a:r>
            <a:r>
              <a:rPr lang="ar-SA" b="1" dirty="0" smtClean="0"/>
              <a:t>الذات (نافذة جوهاري)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55700466"/>
              </p:ext>
            </p:extLst>
          </p:nvPr>
        </p:nvGraphicFramePr>
        <p:xfrm>
          <a:off x="580858" y="2237432"/>
          <a:ext cx="1102995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62700" y="1931516"/>
            <a:ext cx="1731564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ar-SA" sz="2400" dirty="0" smtClean="0"/>
              <a:t>يعرفها الاخرون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000500" y="1931516"/>
            <a:ext cx="1983235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ar-SA" sz="2400" dirty="0" smtClean="0"/>
              <a:t>لا يعرفها الاخرون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185322" y="2683504"/>
            <a:ext cx="553998" cy="131542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vert270" wrap="none" rtlCol="0">
            <a:spAutoFit/>
          </a:bodyPr>
          <a:lstStyle/>
          <a:p>
            <a:r>
              <a:rPr lang="ar-SA" sz="2400" dirty="0" smtClean="0"/>
              <a:t>تعرفها الذات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185322" y="4517753"/>
            <a:ext cx="553998" cy="173475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ar-SA" sz="2400" dirty="0" smtClean="0"/>
              <a:t>لا تعرفها الذات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057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300" y="327823"/>
            <a:ext cx="11029616" cy="756254"/>
          </a:xfrm>
        </p:spPr>
        <p:txBody>
          <a:bodyPr>
            <a:noAutofit/>
          </a:bodyPr>
          <a:lstStyle/>
          <a:p>
            <a:r>
              <a:rPr lang="ar-SA" b="1" dirty="0" smtClean="0"/>
              <a:t>اكتشاف </a:t>
            </a:r>
            <a:r>
              <a:rPr lang="ar-SA" b="1" dirty="0" smtClean="0"/>
              <a:t>الذات (نافذة جوهاري) </a:t>
            </a:r>
            <a:r>
              <a:rPr lang="ar-SA" b="1" dirty="0" smtClean="0"/>
              <a:t>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90425060"/>
              </p:ext>
            </p:extLst>
          </p:nvPr>
        </p:nvGraphicFramePr>
        <p:xfrm>
          <a:off x="580858" y="2237432"/>
          <a:ext cx="1102995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62700" y="1931516"/>
            <a:ext cx="1731564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ar-SA" sz="2400" dirty="0" smtClean="0"/>
              <a:t>يعرفها الاخرون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000500" y="1931516"/>
            <a:ext cx="1983235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ar-SA" sz="2400" dirty="0" smtClean="0"/>
              <a:t>لا يعرفها الاخرون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185322" y="2683504"/>
            <a:ext cx="553998" cy="131542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vert270" wrap="none" rtlCol="0">
            <a:spAutoFit/>
          </a:bodyPr>
          <a:lstStyle/>
          <a:p>
            <a:r>
              <a:rPr lang="ar-SA" sz="2400" dirty="0" smtClean="0"/>
              <a:t>تعرفها الذات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185322" y="4517753"/>
            <a:ext cx="553998" cy="173475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ar-SA" sz="2400" dirty="0" smtClean="0"/>
              <a:t>لا تعرفها الذات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37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طرق توسيع الذات المكشوفة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87686977"/>
              </p:ext>
            </p:extLst>
          </p:nvPr>
        </p:nvGraphicFramePr>
        <p:xfrm>
          <a:off x="401638" y="1538899"/>
          <a:ext cx="11339512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218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889" y="252047"/>
            <a:ext cx="11379200" cy="887905"/>
          </a:xfrm>
        </p:spPr>
        <p:txBody>
          <a:bodyPr>
            <a:normAutofit fontScale="90000"/>
          </a:bodyPr>
          <a:lstStyle/>
          <a:p>
            <a:r>
              <a:rPr lang="ar-SA" b="1" dirty="0" smtClean="0"/>
              <a:t>ثانيا: </a:t>
            </a:r>
            <a:r>
              <a:rPr lang="ar-SA" b="1" dirty="0"/>
              <a:t>ت</a:t>
            </a:r>
            <a:r>
              <a:rPr lang="ar-SA" b="1" dirty="0" smtClean="0"/>
              <a:t>قدير الذات</a:t>
            </a:r>
            <a:br>
              <a:rPr lang="ar-SA" b="1" dirty="0" smtClean="0"/>
            </a:br>
            <a:r>
              <a:rPr lang="ar-SA" b="1" dirty="0" smtClean="0"/>
              <a:t>مكونات تقدير الذات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19824249"/>
              </p:ext>
            </p:extLst>
          </p:nvPr>
        </p:nvGraphicFramePr>
        <p:xfrm>
          <a:off x="401638" y="1527175"/>
          <a:ext cx="11339512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066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ابرز سمات الأشخاص ذوي التقدير </a:t>
            </a:r>
            <a:r>
              <a:rPr lang="ar-SA" b="1" dirty="0" smtClean="0"/>
              <a:t>المرتفع للذات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81193" y="1803400"/>
            <a:ext cx="11029615" cy="381000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ar-SA" sz="4000" dirty="0" smtClean="0"/>
              <a:t>1- يمتازون بالإيجابية و التفاؤل.</a:t>
            </a:r>
          </a:p>
          <a:p>
            <a:pPr marL="0" indent="0" algn="r">
              <a:buNone/>
            </a:pPr>
            <a:r>
              <a:rPr lang="ar-SA" sz="4000" dirty="0" smtClean="0"/>
              <a:t>2- يتوقدون بالحماسة و قوة العزيمة.</a:t>
            </a:r>
          </a:p>
          <a:p>
            <a:pPr marL="0" indent="0" algn="r">
              <a:buNone/>
            </a:pPr>
            <a:r>
              <a:rPr lang="ar-SA" sz="4000" dirty="0" smtClean="0"/>
              <a:t>3- لديهم القدرة على الصراحة و قوة التعبير في مواقف مختلفة</a:t>
            </a:r>
          </a:p>
          <a:p>
            <a:pPr marL="0" indent="0" algn="r">
              <a:buNone/>
            </a:pPr>
            <a:r>
              <a:rPr lang="ar-SA" sz="4000" dirty="0"/>
              <a:t>4</a:t>
            </a:r>
            <a:r>
              <a:rPr lang="ar-SA" sz="4000" dirty="0" smtClean="0"/>
              <a:t>- لديهم قدرة عالية على العمل بشكل ذاتي و مستمر</a:t>
            </a:r>
          </a:p>
          <a:p>
            <a:pPr marL="0" indent="0" algn="r">
              <a:buNone/>
            </a:pPr>
            <a:r>
              <a:rPr lang="ar-SA" sz="4000" dirty="0" smtClean="0"/>
              <a:t>5- يميلون لتكوين علاقات اجتماعية جيدة</a:t>
            </a:r>
          </a:p>
          <a:p>
            <a:pPr marL="0" indent="0" algn="r">
              <a:buNone/>
            </a:pPr>
            <a:r>
              <a:rPr lang="ar-SA" sz="4000" dirty="0" smtClean="0"/>
              <a:t>6- راغبون في تطوير ذواتهم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6220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ثالثاً: توجيه الذات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1922585" y="1963616"/>
            <a:ext cx="8487508" cy="342313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700" b="1" dirty="0">
                <a:solidFill>
                  <a:prstClr val="black"/>
                </a:solidFill>
              </a:rPr>
              <a:t>القدرة على تنظيم و تكييف السلوك على متطلبات موقف ما، لتحقيق الأهداف و القيم الشخصية المختارة</a:t>
            </a:r>
            <a:endParaRPr lang="en-US" sz="27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54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(أنماط الشخصية / نظرية هولاند)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0853588"/>
              </p:ext>
            </p:extLst>
          </p:nvPr>
        </p:nvGraphicFramePr>
        <p:xfrm>
          <a:off x="557579" y="1776778"/>
          <a:ext cx="11029950" cy="4397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329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أنماط الشخصية و البيئات الملائمة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8776" y="1737950"/>
            <a:ext cx="11029615" cy="486800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100" dirty="0">
                <a:solidFill>
                  <a:srgbClr val="0A4004"/>
                </a:solidFill>
                <a:latin typeface="Arial" panose="020B0604020202020204" pitchFamily="34" charset="0"/>
              </a:rPr>
              <a:t>يقابل تلك الأنماط الستة ستة بيئات </a:t>
            </a:r>
            <a:r>
              <a:rPr lang="ar-SA" sz="2100" dirty="0" smtClean="0">
                <a:solidFill>
                  <a:srgbClr val="0A4004"/>
                </a:solidFill>
                <a:latin typeface="Arial" panose="020B0604020202020204" pitchFamily="34" charset="0"/>
              </a:rPr>
              <a:t>مهنية...</a:t>
            </a:r>
            <a:r>
              <a:rPr lang="ar-SA" sz="2100" dirty="0">
                <a:solidFill>
                  <a:srgbClr val="0A4004"/>
                </a:solidFill>
                <a:latin typeface="Arial" panose="020B0604020202020204" pitchFamily="34" charset="0"/>
              </a:rPr>
              <a:t/>
            </a:r>
            <a:br>
              <a:rPr lang="ar-SA" sz="2100" dirty="0">
                <a:solidFill>
                  <a:srgbClr val="0A4004"/>
                </a:solidFill>
                <a:latin typeface="Arial" panose="020B0604020202020204" pitchFamily="34" charset="0"/>
              </a:rPr>
            </a:br>
            <a:r>
              <a:rPr lang="ar-SA" sz="2100" dirty="0">
                <a:solidFill>
                  <a:srgbClr val="0A4004"/>
                </a:solidFill>
                <a:latin typeface="Arial" panose="020B0604020202020204" pitchFamily="34" charset="0"/>
              </a:rPr>
              <a:t/>
            </a:r>
            <a:br>
              <a:rPr lang="ar-SA" sz="2100" dirty="0">
                <a:solidFill>
                  <a:srgbClr val="0A4004"/>
                </a:solidFill>
                <a:latin typeface="Arial" panose="020B0604020202020204" pitchFamily="34" charset="0"/>
              </a:rPr>
            </a:br>
            <a:r>
              <a:rPr lang="ar-SA" sz="1800" b="1" dirty="0" smtClean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 البيئة الواقعية: </a:t>
            </a:r>
            <a:r>
              <a:rPr lang="en-US" sz="1800" b="1" dirty="0" smtClean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Realistic </a:t>
            </a:r>
            <a:r>
              <a:rPr lang="en-US" sz="1800" b="1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Environment</a:t>
            </a:r>
            <a:r>
              <a:rPr lang="en-US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/>
            </a:r>
            <a:br>
              <a:rPr lang="en-US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</a:br>
            <a:r>
              <a:rPr lang="ar-SA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الأنشطة هنا حسية جسمية تتطلب مهارات ميكانيكية و مثابرة و حركة جسمية , حد أدنى من المهارات الاجتماعية , مثل محطة </a:t>
            </a:r>
            <a:r>
              <a:rPr lang="ar-SA" sz="1800" dirty="0" smtClean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بنزين </a:t>
            </a:r>
            <a:r>
              <a:rPr lang="ar-SA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, ميكانيكا , </a:t>
            </a:r>
            <a:endParaRPr lang="ar-SA" sz="1800" dirty="0" smtClean="0">
              <a:solidFill>
                <a:srgbClr val="0A4004"/>
              </a:solidFill>
              <a:latin typeface="Arial" panose="020B0604020202020204" pitchFamily="34" charset="0"/>
              <a:cs typeface="+mj-cs"/>
            </a:endParaRPr>
          </a:p>
          <a:p>
            <a:pPr marL="0" indent="0" algn="r">
              <a:buNone/>
            </a:pPr>
            <a:r>
              <a:rPr lang="ar-SA" sz="1800" dirty="0" smtClean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مزرعة </a:t>
            </a:r>
            <a:r>
              <a:rPr lang="ar-SA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, شركة بناء , محل حلاقة , سباكة , تشغيل مكائن و </a:t>
            </a:r>
            <a:r>
              <a:rPr lang="ar-SA" sz="1800" dirty="0" smtClean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آلات. </a:t>
            </a:r>
            <a:r>
              <a:rPr lang="ar-SA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/>
            </a:r>
            <a:br>
              <a:rPr lang="ar-SA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</a:br>
            <a:r>
              <a:rPr lang="ar-SA" sz="1800" b="1" dirty="0" smtClean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 </a:t>
            </a:r>
            <a:endParaRPr lang="ar-SA" sz="1800" b="1" dirty="0">
              <a:solidFill>
                <a:srgbClr val="0A4004"/>
              </a:solidFill>
              <a:latin typeface="Arial" panose="020B0604020202020204" pitchFamily="34" charset="0"/>
              <a:cs typeface="+mj-cs"/>
            </a:endParaRPr>
          </a:p>
          <a:p>
            <a:pPr marL="0" indent="0" algn="r">
              <a:buNone/>
            </a:pPr>
            <a:r>
              <a:rPr lang="ar-SA" sz="1800" b="1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 </a:t>
            </a:r>
            <a:r>
              <a:rPr lang="ar-SA" sz="1800" b="1" dirty="0" smtClean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البيئة العقلية الذهنية الفكرية:</a:t>
            </a:r>
            <a:r>
              <a:rPr lang="ar-SA" sz="1800" b="1" dirty="0" smtClean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 </a:t>
            </a:r>
            <a:r>
              <a:rPr lang="en-US" sz="1800" b="1" dirty="0" smtClean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Investigative Environment</a:t>
            </a:r>
            <a:r>
              <a:rPr lang="en-US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/>
            </a:r>
            <a:br>
              <a:rPr lang="en-US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</a:br>
            <a:r>
              <a:rPr lang="ar-SA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تتطلب استخدام القدرات المجردة و الابداعية بدلاً من الادراكات الشخصية , الأداء المرضي يتطلب الذكاء و التخيل , الإنجاز يتطلب وقت طويل لرؤية النتائج , المشاكل تحل باستخدام القدرات و الوسائل العقلية , العمل مع الأفكار و الأشياء و ليس مع الناس , أمثلة على أماكن العمل : مختبر بحوث أو مركز بحوث , مكتبة , جماعة بحث , بيئة العلماء و الفلاسفة .</a:t>
            </a:r>
            <a:br>
              <a:rPr lang="ar-SA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</a:br>
            <a:r>
              <a:rPr lang="ar-SA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/>
            </a:r>
            <a:br>
              <a:rPr lang="ar-SA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</a:br>
            <a:r>
              <a:rPr lang="ar-SA" sz="1800" b="1" dirty="0" smtClean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 البيئة الفنية: </a:t>
            </a:r>
            <a:r>
              <a:rPr lang="en-US" sz="1800" b="1" dirty="0" smtClean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Artistic </a:t>
            </a:r>
            <a:r>
              <a:rPr lang="en-US" sz="1800" b="1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Environment</a:t>
            </a:r>
            <a:br>
              <a:rPr lang="en-US" sz="1800" b="1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</a:br>
            <a:r>
              <a:rPr lang="ar-SA" sz="1800" dirty="0">
                <a:solidFill>
                  <a:srgbClr val="0A4004"/>
                </a:solidFill>
                <a:latin typeface="Arial" panose="020B0604020202020204" pitchFamily="34" charset="0"/>
                <a:cs typeface="+mj-cs"/>
              </a:rPr>
              <a:t>تتطلب الاستخدام الابداعي للأشكال الأدبية , استخدام المعرفة , الحدس , العاطفة , الاعتماد على معايير ذاتية و شخصية للحكم على المعلومات , العمل يتطلب إلتزام عميق طويل المدى , أمثلة على أماكن العمل : مسرح , ستديو فن , مركز فنون , ستديو موسيقى , </a:t>
            </a:r>
            <a:r>
              <a:rPr lang="ar-SA" sz="1800" dirty="0">
                <a:solidFill>
                  <a:srgbClr val="0A4004"/>
                </a:solidFill>
                <a:latin typeface="Arial" panose="020B0604020202020204" pitchFamily="34" charset="0"/>
              </a:rPr>
              <a:t>قسم </a:t>
            </a:r>
            <a:r>
              <a:rPr lang="ar-SA" sz="1800" dirty="0" smtClean="0">
                <a:solidFill>
                  <a:srgbClr val="0A4004"/>
                </a:solidFill>
                <a:latin typeface="Arial" panose="020B0604020202020204" pitchFamily="34" charset="0"/>
              </a:rPr>
              <a:t>الموسيقى.</a:t>
            </a:r>
            <a:r>
              <a:rPr lang="ar-SA" sz="1800" dirty="0">
                <a:solidFill>
                  <a:srgbClr val="0A4004"/>
                </a:solidFill>
              </a:rPr>
              <a:t/>
            </a:r>
            <a:br>
              <a:rPr lang="ar-SA" sz="1800" dirty="0">
                <a:solidFill>
                  <a:srgbClr val="0A4004"/>
                </a:solidFill>
              </a:rPr>
            </a:br>
            <a:endParaRPr lang="en-US" sz="1800" dirty="0">
              <a:solidFill>
                <a:srgbClr val="0A40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03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ستة بيئات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951147"/>
            <a:ext cx="10668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b="1" dirty="0" smtClean="0">
                <a:solidFill>
                  <a:srgbClr val="0A4004"/>
                </a:solidFill>
                <a:latin typeface="Arial" panose="020B0604020202020204" pitchFamily="34" charset="0"/>
              </a:rPr>
              <a:t>البيئة </a:t>
            </a:r>
            <a:r>
              <a:rPr lang="ar-SA" b="1" dirty="0">
                <a:solidFill>
                  <a:srgbClr val="0A4004"/>
                </a:solidFill>
                <a:latin typeface="Arial" panose="020B0604020202020204" pitchFamily="34" charset="0"/>
              </a:rPr>
              <a:t>الاجتماعية </a:t>
            </a:r>
            <a:r>
              <a:rPr lang="en-US" b="1" dirty="0">
                <a:solidFill>
                  <a:srgbClr val="0A4004"/>
                </a:solidFill>
                <a:latin typeface="Arial" panose="020B0604020202020204" pitchFamily="34" charset="0"/>
              </a:rPr>
              <a:t>Social </a:t>
            </a:r>
            <a:r>
              <a:rPr lang="en-US" b="1" dirty="0" smtClean="0">
                <a:solidFill>
                  <a:srgbClr val="0A4004"/>
                </a:solidFill>
                <a:latin typeface="Arial" panose="020B0604020202020204" pitchFamily="34" charset="0"/>
              </a:rPr>
              <a:t>Environment</a:t>
            </a:r>
            <a:r>
              <a:rPr lang="ar-SA" b="1" dirty="0" smtClean="0">
                <a:solidFill>
                  <a:srgbClr val="0A4004"/>
                </a:solidFill>
                <a:latin typeface="Arial" panose="020B0604020202020204" pitchFamily="34" charset="0"/>
              </a:rPr>
              <a:t>:</a:t>
            </a:r>
            <a:r>
              <a:rPr lang="en-US" dirty="0">
                <a:solidFill>
                  <a:srgbClr val="0A4004"/>
                </a:solidFill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rgbClr val="0A4004"/>
                </a:solidFill>
                <a:latin typeface="Arial" panose="020B0604020202020204" pitchFamily="34" charset="0"/>
              </a:rPr>
            </a:br>
            <a: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  <a:t>تتطلب القدرة على تعديل و تفسير السلوك الإنساني , ورغبة في </a:t>
            </a:r>
            <a:r>
              <a:rPr lang="ar-SA" dirty="0" err="1">
                <a:solidFill>
                  <a:srgbClr val="0A4004"/>
                </a:solidFill>
                <a:latin typeface="Arial" panose="020B0604020202020204" pitchFamily="34" charset="0"/>
              </a:rPr>
              <a:t>الإهتمام</a:t>
            </a:r>
            <a: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  <a:t> و التعامل مع الآخرين , العمل يتطلب علاقات شخصية متكررة و طويلة الأمد , مخاطر العمل الرئيسية مخاطر </a:t>
            </a:r>
            <a:r>
              <a:rPr lang="ar-SA" dirty="0" err="1">
                <a:solidFill>
                  <a:srgbClr val="0A4004"/>
                </a:solidFill>
                <a:latin typeface="Arial" panose="020B0604020202020204" pitchFamily="34" charset="0"/>
              </a:rPr>
              <a:t>إنفعالية</a:t>
            </a:r>
            <a: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  <a:t> و عاطفية . مثل : فصل مدرسة , قاعة محاضرات في جامعة , مكاتب إرشاد , مستشفى للصحة </a:t>
            </a:r>
            <a:r>
              <a:rPr lang="ar-SA" dirty="0" smtClean="0">
                <a:solidFill>
                  <a:srgbClr val="0A4004"/>
                </a:solidFill>
                <a:latin typeface="Arial" panose="020B0604020202020204" pitchFamily="34" charset="0"/>
              </a:rPr>
              <a:t>النفسية</a:t>
            </a:r>
            <a: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  <a:t/>
            </a:r>
            <a:b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</a:br>
            <a: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  <a:t/>
            </a:r>
            <a:b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</a:br>
            <a:r>
              <a:rPr lang="ar-SA" b="1" dirty="0" smtClean="0">
                <a:solidFill>
                  <a:srgbClr val="0A4004"/>
                </a:solidFill>
                <a:latin typeface="Arial" panose="020B0604020202020204" pitchFamily="34" charset="0"/>
              </a:rPr>
              <a:t>البيئة </a:t>
            </a:r>
            <a:r>
              <a:rPr lang="ar-SA" b="1" dirty="0">
                <a:solidFill>
                  <a:srgbClr val="0A4004"/>
                </a:solidFill>
                <a:latin typeface="Arial" panose="020B0604020202020204" pitchFamily="34" charset="0"/>
              </a:rPr>
              <a:t>المغامرة </a:t>
            </a:r>
            <a:r>
              <a:rPr lang="en-US" b="1" dirty="0" smtClean="0">
                <a:solidFill>
                  <a:srgbClr val="0A4004"/>
                </a:solidFill>
                <a:latin typeface="Arial" panose="020B0604020202020204" pitchFamily="34" charset="0"/>
              </a:rPr>
              <a:t>Enterprising </a:t>
            </a:r>
            <a:r>
              <a:rPr lang="en-US" b="1" dirty="0" smtClean="0">
                <a:solidFill>
                  <a:srgbClr val="0A4004"/>
                </a:solidFill>
                <a:latin typeface="Arial" panose="020B0604020202020204" pitchFamily="34" charset="0"/>
              </a:rPr>
              <a:t>Environment</a:t>
            </a:r>
            <a:r>
              <a:rPr lang="ar-SA" b="1" dirty="0" smtClean="0">
                <a:solidFill>
                  <a:srgbClr val="0A4004"/>
                </a:solidFill>
                <a:latin typeface="Arial" panose="020B0604020202020204" pitchFamily="34" charset="0"/>
              </a:rPr>
              <a:t>:</a:t>
            </a:r>
            <a:r>
              <a:rPr lang="en-US" dirty="0">
                <a:solidFill>
                  <a:srgbClr val="0A4004"/>
                </a:solidFill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rgbClr val="0A4004"/>
                </a:solidFill>
                <a:latin typeface="Arial" panose="020B0604020202020204" pitchFamily="34" charset="0"/>
              </a:rPr>
            </a:br>
            <a: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  <a:t>تتطلب مهارات لفظية لتوجيه أو اقناع الآخرين. العمل يتطلب توجيه أو تخطيط الأنشطة التي يقوم بها الآخرين أو التحكم فيها . رغبة في التعامل مع الآخرين و لكن على مستوى سطحي مقارنة بالبيئة الاجتماعية. مثال: مكتب عقار , مكان بيع سيارات , شركة دعاية و اعلان , ادارة مبيعات , ادارة أعمال .. </a:t>
            </a:r>
            <a:b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</a:br>
            <a: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  <a:t/>
            </a:r>
            <a:b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</a:br>
            <a:r>
              <a:rPr lang="ar-SA" b="1" dirty="0" smtClean="0">
                <a:solidFill>
                  <a:srgbClr val="0A4004"/>
                </a:solidFill>
                <a:latin typeface="Arial" panose="020B0604020202020204" pitchFamily="34" charset="0"/>
              </a:rPr>
              <a:t>البيئة </a:t>
            </a:r>
            <a:r>
              <a:rPr lang="ar-SA" b="1" dirty="0">
                <a:solidFill>
                  <a:srgbClr val="0A4004"/>
                </a:solidFill>
                <a:latin typeface="Arial" panose="020B0604020202020204" pitchFamily="34" charset="0"/>
              </a:rPr>
              <a:t>التقليدية </a:t>
            </a:r>
            <a:r>
              <a:rPr lang="en-US" b="1" dirty="0" smtClean="0">
                <a:solidFill>
                  <a:srgbClr val="0A4004"/>
                </a:solidFill>
                <a:latin typeface="Arial" panose="020B0604020202020204" pitchFamily="34" charset="0"/>
              </a:rPr>
              <a:t>Conventional Environment</a:t>
            </a:r>
            <a:r>
              <a:rPr lang="ar-SA" b="1" dirty="0" smtClean="0">
                <a:solidFill>
                  <a:srgbClr val="0A4004"/>
                </a:solidFill>
                <a:latin typeface="Arial" panose="020B0604020202020204" pitchFamily="34" charset="0"/>
              </a:rPr>
              <a:t>:</a:t>
            </a:r>
            <a:r>
              <a:rPr lang="en-US" dirty="0">
                <a:solidFill>
                  <a:srgbClr val="0A4004"/>
                </a:solidFill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rgbClr val="0A4004"/>
                </a:solidFill>
                <a:latin typeface="Arial" panose="020B0604020202020204" pitchFamily="34" charset="0"/>
              </a:rPr>
            </a:br>
            <a: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  <a:t>تتطلب تعامل منتظم و روتيني و محسوس مع المعلومات اللفظية و الرياضية و الأرقام , مهام متكررة و قصيرة المدى و بإتباع إجراءات واضحة , تتطلب مهارات اجتماعية قليلة حيث أن العمل مع تجهيزات و أدوات المكاتب. مثال : شركة محاسبة , مكتب بريد , غرفة ملفات </a:t>
            </a:r>
            <a:r>
              <a:rPr lang="ar-SA" dirty="0" smtClean="0">
                <a:solidFill>
                  <a:srgbClr val="0A4004"/>
                </a:solidFill>
                <a:latin typeface="Arial" panose="020B0604020202020204" pitchFamily="34" charset="0"/>
              </a:rPr>
              <a:t>، سكرتاريه </a:t>
            </a:r>
            <a: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  <a:t>, إستقبال , صراف بنك .. </a:t>
            </a:r>
            <a:br>
              <a:rPr lang="ar-SA" dirty="0">
                <a:solidFill>
                  <a:srgbClr val="0A4004"/>
                </a:solidFill>
                <a:latin typeface="Arial" panose="020B0604020202020204" pitchFamily="34" charset="0"/>
              </a:rPr>
            </a:br>
            <a:endParaRPr lang="en-US" dirty="0">
              <a:solidFill>
                <a:srgbClr val="0A400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7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المحتويات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SA" sz="4400" dirty="0" smtClean="0"/>
              <a:t>مفهوم الذات</a:t>
            </a:r>
          </a:p>
          <a:p>
            <a:pPr marL="0" indent="0" algn="r">
              <a:buNone/>
            </a:pPr>
            <a:r>
              <a:rPr lang="ar-SA" sz="4400" dirty="0" smtClean="0"/>
              <a:t>صور الذات</a:t>
            </a:r>
          </a:p>
          <a:p>
            <a:pPr marL="0" indent="0" algn="r">
              <a:buNone/>
            </a:pPr>
            <a:r>
              <a:rPr lang="ar-SA" sz="4400" dirty="0" smtClean="0"/>
              <a:t>مفهوم الإتصال مع الذات </a:t>
            </a:r>
          </a:p>
          <a:p>
            <a:pPr marL="0" indent="0" algn="r">
              <a:buNone/>
            </a:pPr>
            <a:r>
              <a:rPr lang="ar-SA" sz="4400" dirty="0" smtClean="0"/>
              <a:t>أهمية الإتصال مع الذات</a:t>
            </a:r>
          </a:p>
          <a:p>
            <a:pPr marL="0" indent="0" algn="r">
              <a:buNone/>
            </a:pPr>
            <a:r>
              <a:rPr lang="ar-SA" sz="4400" dirty="0" smtClean="0"/>
              <a:t>الخطوات الخمس للإتصال الذاتي الفعال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39991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رابعاً: إدارة الذات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3697" y="1258784"/>
            <a:ext cx="11029615" cy="22130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</p:txBody>
      </p:sp>
      <p:sp>
        <p:nvSpPr>
          <p:cNvPr id="5" name="Cloud 4"/>
          <p:cNvSpPr/>
          <p:nvPr/>
        </p:nvSpPr>
        <p:spPr>
          <a:xfrm>
            <a:off x="1482969" y="1916724"/>
            <a:ext cx="8721970" cy="35989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2800" dirty="0">
                <a:solidFill>
                  <a:prstClr val="black"/>
                </a:solidFill>
              </a:rPr>
              <a:t>أن يتمكن الشخص من التحكم في نفسه و مشاعره و كذلك تعديل اتجاهاته لتكون مناسبة للموقف و إدارة الوقت و تعديل السلوك بما يجعله يؤدي بكفاءة و فعالية.</a:t>
            </a:r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12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خامساً: تطوير </a:t>
            </a:r>
            <a:r>
              <a:rPr lang="ar-SA" b="1" dirty="0" smtClean="0"/>
              <a:t>الذات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11283" y="4643700"/>
            <a:ext cx="9357941" cy="187630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Cloud 3"/>
          <p:cNvSpPr/>
          <p:nvPr/>
        </p:nvSpPr>
        <p:spPr>
          <a:xfrm>
            <a:off x="1254369" y="2139462"/>
            <a:ext cx="9073662" cy="24559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ar-SA" sz="3200" dirty="0">
                <a:solidFill>
                  <a:prstClr val="black"/>
                </a:solidFill>
              </a:rPr>
              <a:t>هي تحسين الذات و تطويرها و تفعيلها لتحقق الأهداف المطلوبة.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40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إجراءات تطوير الذات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86030064"/>
              </p:ext>
            </p:extLst>
          </p:nvPr>
        </p:nvGraphicFramePr>
        <p:xfrm>
          <a:off x="580858" y="1175656"/>
          <a:ext cx="11029950" cy="5004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156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الذات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80271" y="2557294"/>
            <a:ext cx="6530537" cy="19979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3600" b="1" dirty="0" smtClean="0"/>
              <a:t>مجموعة من الأفكار والمشاعر و المعتقدات التي يكونها الفرد عن </a:t>
            </a:r>
            <a:r>
              <a:rPr lang="ar-SA" sz="3600" b="1" dirty="0" smtClean="0"/>
              <a:t>نفسه </a:t>
            </a:r>
          </a:p>
          <a:p>
            <a:pPr marL="0" indent="0" algn="ctr">
              <a:buNone/>
            </a:pPr>
            <a:r>
              <a:rPr lang="ar-SA" sz="3600" b="1" dirty="0" smtClean="0"/>
              <a:t>الكيفية التي يدرك بها الفرد نفسه</a:t>
            </a:r>
            <a:r>
              <a:rPr lang="ar-SA" sz="3600" b="1" dirty="0" smtClean="0"/>
              <a:t> </a:t>
            </a: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70" y="2189456"/>
            <a:ext cx="3681086" cy="368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7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/>
              <a:t>صور الذات</a:t>
            </a:r>
            <a:endParaRPr lang="en-US" sz="3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89700147"/>
              </p:ext>
            </p:extLst>
          </p:nvPr>
        </p:nvGraphicFramePr>
        <p:xfrm>
          <a:off x="401638" y="1527175"/>
          <a:ext cx="11339512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865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31" y="57385"/>
            <a:ext cx="11029616" cy="1107189"/>
          </a:xfrm>
        </p:spPr>
        <p:txBody>
          <a:bodyPr>
            <a:noAutofit/>
          </a:bodyPr>
          <a:lstStyle/>
          <a:p>
            <a:r>
              <a:rPr lang="ar-SA" sz="3200" b="1" dirty="0" smtClean="0"/>
              <a:t>تمرين</a:t>
            </a:r>
            <a:br>
              <a:rPr lang="ar-SA" sz="3200" b="1" dirty="0" smtClean="0"/>
            </a:br>
            <a:r>
              <a:rPr lang="ar-SA" sz="3200" b="1" dirty="0" smtClean="0"/>
              <a:t>عن أي ذات </a:t>
            </a:r>
            <a:r>
              <a:rPr lang="ar-SA" sz="3200" b="1" dirty="0" smtClean="0"/>
              <a:t>نحن نتكلم؟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81192" y="1688124"/>
            <a:ext cx="11029615" cy="454269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3200" dirty="0" smtClean="0"/>
              <a:t>* فهد </a:t>
            </a:r>
            <a:r>
              <a:rPr lang="ar-SA" sz="3200" dirty="0" smtClean="0"/>
              <a:t>طالب جامعي يرى قدراته العقلية متميزة في الرياضيات و متوسطة في </a:t>
            </a:r>
            <a:r>
              <a:rPr lang="ar-SA" sz="3200" dirty="0" smtClean="0"/>
              <a:t>الفيزياء و </a:t>
            </a:r>
            <a:r>
              <a:rPr lang="ar-SA" sz="3200" dirty="0" smtClean="0"/>
              <a:t>تحصيله العلمي يدل على </a:t>
            </a:r>
            <a:r>
              <a:rPr lang="ar-SA" sz="3200" dirty="0" smtClean="0"/>
              <a:t>ذلك.</a:t>
            </a:r>
          </a:p>
          <a:p>
            <a:pPr marL="0" indent="0" algn="r">
              <a:buNone/>
            </a:pPr>
            <a:endParaRPr lang="ar-SA" sz="3200" dirty="0" smtClean="0"/>
          </a:p>
          <a:p>
            <a:pPr marL="0" indent="0" algn="r">
              <a:buNone/>
            </a:pPr>
            <a:r>
              <a:rPr lang="ar-SA" sz="3200" dirty="0" smtClean="0"/>
              <a:t>*ريان </a:t>
            </a:r>
            <a:r>
              <a:rPr lang="ar-SA" sz="3200" dirty="0" smtClean="0"/>
              <a:t>طالب في المرحلة الثانوية يطمح بأن يكون مهندسا كيمائيا </a:t>
            </a:r>
            <a:r>
              <a:rPr lang="ar-SA" sz="3200" dirty="0" smtClean="0"/>
              <a:t>ناجحاً.</a:t>
            </a:r>
          </a:p>
          <a:p>
            <a:pPr marL="0" indent="0" algn="r">
              <a:buNone/>
            </a:pPr>
            <a:endParaRPr lang="ar-SA" sz="3200" dirty="0" smtClean="0"/>
          </a:p>
          <a:p>
            <a:pPr marL="0" indent="0" algn="r">
              <a:buNone/>
            </a:pPr>
            <a:r>
              <a:rPr lang="ar-SA" sz="3200" dirty="0" smtClean="0"/>
              <a:t>*سلطان </a:t>
            </a:r>
            <a:r>
              <a:rPr lang="ar-SA" sz="3200" dirty="0" smtClean="0"/>
              <a:t>شخص اجتماعي و محب لأصدقائه و دائماً ما يطلبون منه مشاركتهم اجتماعاتهم مما جعله يتصور انه شخص مرغوب </a:t>
            </a:r>
            <a:r>
              <a:rPr lang="ar-SA" sz="3200" dirty="0" smtClean="0"/>
              <a:t>فيه.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677" y="228413"/>
            <a:ext cx="1592848" cy="100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867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32589950"/>
              </p:ext>
            </p:extLst>
          </p:nvPr>
        </p:nvGraphicFramePr>
        <p:xfrm>
          <a:off x="401638" y="1527175"/>
          <a:ext cx="11339512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2200" b="1" dirty="0" smtClean="0"/>
              <a:t>تمرين (أنتي و الاهتمام بالتفوق الدراسي)</a:t>
            </a:r>
            <a:br>
              <a:rPr lang="ar-SA" sz="2200" b="1" dirty="0" smtClean="0"/>
            </a:br>
            <a:r>
              <a:rPr lang="ar-SA" sz="2200" b="1" dirty="0" smtClean="0"/>
              <a:t>كيف ترين نفسك؟ كيف يراك أهلك و أصدقائك؟ مالذي تطمحين إليه في موضوع التفوق الدراسي؟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06621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الاتصال مع الذات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81193" y="2042809"/>
            <a:ext cx="11029615" cy="22984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3200" b="1" dirty="0" smtClean="0"/>
              <a:t>.</a:t>
            </a:r>
            <a:endParaRPr lang="en-US" sz="3200" b="1" dirty="0"/>
          </a:p>
        </p:txBody>
      </p:sp>
      <p:sp>
        <p:nvSpPr>
          <p:cNvPr id="4" name="Left-Right Arrow 3"/>
          <p:cNvSpPr/>
          <p:nvPr/>
        </p:nvSpPr>
        <p:spPr>
          <a:xfrm>
            <a:off x="1043354" y="1793630"/>
            <a:ext cx="9982200" cy="28135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b="1" dirty="0">
                <a:solidFill>
                  <a:prstClr val="black"/>
                </a:solidFill>
              </a:rPr>
              <a:t>هو اتصال يحدث داخل الفرد حينما يتحدث المرء مع نفسه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595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أهمية الاتصال مع الذات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81192" y="2217906"/>
            <a:ext cx="11029615" cy="235684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ar-SA" sz="3200" b="1" dirty="0" smtClean="0"/>
              <a:t>1- يؤثر في تكون شخصية الفرد </a:t>
            </a:r>
          </a:p>
          <a:p>
            <a:pPr marL="0" indent="0" algn="r">
              <a:buNone/>
            </a:pPr>
            <a:r>
              <a:rPr lang="ar-SA" sz="3200" b="1" dirty="0" smtClean="0"/>
              <a:t>2- يؤثر في أداء الفرد </a:t>
            </a:r>
          </a:p>
          <a:p>
            <a:pPr marL="0" indent="0" algn="r">
              <a:buNone/>
            </a:pPr>
            <a:r>
              <a:rPr lang="ar-SA" sz="3200" b="1" dirty="0" smtClean="0"/>
              <a:t>3- يؤثر في اتصال الفرد بالآخرين </a:t>
            </a:r>
          </a:p>
          <a:p>
            <a:pPr marL="0" indent="0" algn="r">
              <a:buNone/>
            </a:pPr>
            <a:r>
              <a:rPr lang="ar-SA" sz="3200" b="1" dirty="0" smtClean="0"/>
              <a:t>4- </a:t>
            </a:r>
            <a:r>
              <a:rPr lang="ar-SA" sz="3200" b="1" dirty="0" smtClean="0"/>
              <a:t>مهم لعمليات </a:t>
            </a:r>
            <a:r>
              <a:rPr lang="ar-SA" sz="3200" b="1" dirty="0" smtClean="0"/>
              <a:t>الاختيار و اتخاذ قرار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13682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طرق الاتصال مع الذات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5530849"/>
              </p:ext>
            </p:extLst>
          </p:nvPr>
        </p:nvGraphicFramePr>
        <p:xfrm>
          <a:off x="401638" y="1527175"/>
          <a:ext cx="11339512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44221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5061</TotalTime>
  <Words>517</Words>
  <Application>Microsoft Office PowerPoint</Application>
  <PresentationFormat>Custom</PresentationFormat>
  <Paragraphs>117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Civic</vt:lpstr>
      <vt:lpstr>الوحدة الثانية</vt:lpstr>
      <vt:lpstr>المحتويات</vt:lpstr>
      <vt:lpstr>مفهوم الذات</vt:lpstr>
      <vt:lpstr>صور الذات</vt:lpstr>
      <vt:lpstr>تمرين عن أي ذات نحن نتكلم؟</vt:lpstr>
      <vt:lpstr>تمرين (أنتي و الاهتمام بالتفوق الدراسي) كيف ترين نفسك؟ كيف يراك أهلك و أصدقائك؟ مالذي تطمحين إليه في موضوع التفوق الدراسي؟</vt:lpstr>
      <vt:lpstr>الاتصال مع الذات</vt:lpstr>
      <vt:lpstr>أهمية الاتصال مع الذات</vt:lpstr>
      <vt:lpstr>طرق الاتصال مع الذات</vt:lpstr>
      <vt:lpstr>الخطوات الخمسة للاتصال الذاتي الفعال</vt:lpstr>
      <vt:lpstr>اكتشاف الذات (نافذة جوهاري)</vt:lpstr>
      <vt:lpstr>اكتشاف الذات (نافذة جوهاري)  </vt:lpstr>
      <vt:lpstr>طرق توسيع الذات المكشوفة</vt:lpstr>
      <vt:lpstr>ثانيا: تقدير الذات مكونات تقدير الذات</vt:lpstr>
      <vt:lpstr>ابرز سمات الأشخاص ذوي التقدير المرتفع للذات</vt:lpstr>
      <vt:lpstr>ثالثاً: توجيه الذات</vt:lpstr>
      <vt:lpstr>(أنماط الشخصية / نظرية هولاند)</vt:lpstr>
      <vt:lpstr>أنماط الشخصية و البيئات الملائمة</vt:lpstr>
      <vt:lpstr>ستة بيئات</vt:lpstr>
      <vt:lpstr>رابعاً: إدارة الذات</vt:lpstr>
      <vt:lpstr>خامساً: تطوير الذات</vt:lpstr>
      <vt:lpstr>إجراءات تطوير الذات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Lolya Al Rasheed</dc:creator>
  <cp:lastModifiedBy>Sultan H. Binsaeed</cp:lastModifiedBy>
  <cp:revision>62</cp:revision>
  <dcterms:created xsi:type="dcterms:W3CDTF">2015-09-01T08:25:34Z</dcterms:created>
  <dcterms:modified xsi:type="dcterms:W3CDTF">2016-10-12T06:59:28Z</dcterms:modified>
</cp:coreProperties>
</file>