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4"/>
  </p:sldMasterIdLst>
  <p:notesMasterIdLst>
    <p:notesMasterId r:id="rId43"/>
  </p:notesMasterIdLst>
  <p:sldIdLst>
    <p:sldId id="267" r:id="rId5"/>
    <p:sldId id="268" r:id="rId6"/>
    <p:sldId id="269" r:id="rId7"/>
    <p:sldId id="276" r:id="rId8"/>
    <p:sldId id="278" r:id="rId9"/>
    <p:sldId id="279" r:id="rId10"/>
    <p:sldId id="281" r:id="rId11"/>
    <p:sldId id="282" r:id="rId12"/>
    <p:sldId id="283" r:id="rId13"/>
    <p:sldId id="284" r:id="rId14"/>
    <p:sldId id="285" r:id="rId15"/>
    <p:sldId id="286" r:id="rId16"/>
    <p:sldId id="287" r:id="rId17"/>
    <p:sldId id="288" r:id="rId18"/>
    <p:sldId id="256" r:id="rId19"/>
    <p:sldId id="289" r:id="rId20"/>
    <p:sldId id="290" r:id="rId21"/>
    <p:sldId id="291" r:id="rId22"/>
    <p:sldId id="293" r:id="rId23"/>
    <p:sldId id="306" r:id="rId24"/>
    <p:sldId id="294" r:id="rId25"/>
    <p:sldId id="266" r:id="rId26"/>
    <p:sldId id="258" r:id="rId27"/>
    <p:sldId id="259" r:id="rId28"/>
    <p:sldId id="304" r:id="rId29"/>
    <p:sldId id="303" r:id="rId30"/>
    <p:sldId id="260" r:id="rId31"/>
    <p:sldId id="296" r:id="rId32"/>
    <p:sldId id="297" r:id="rId33"/>
    <p:sldId id="261" r:id="rId34"/>
    <p:sldId id="298" r:id="rId35"/>
    <p:sldId id="299" r:id="rId36"/>
    <p:sldId id="300" r:id="rId37"/>
    <p:sldId id="262" r:id="rId38"/>
    <p:sldId id="263" r:id="rId39"/>
    <p:sldId id="301" r:id="rId40"/>
    <p:sldId id="302" r:id="rId41"/>
    <p:sldId id="305" r:id="rId4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99"/>
    <a:srgbClr val="FF0066"/>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31A0788-5172-408D-8A02-6986688EAC7A}" type="doc">
      <dgm:prSet loTypeId="urn:microsoft.com/office/officeart/2005/8/layout/pyramid1" loCatId="pyramid" qsTypeId="urn:microsoft.com/office/officeart/2005/8/quickstyle/3d3" qsCatId="3D" csTypeId="urn:microsoft.com/office/officeart/2005/8/colors/colorful1" csCatId="colorful" phldr="1"/>
      <dgm:spPr/>
    </dgm:pt>
    <dgm:pt modelId="{138CEBFE-385B-43A7-B42E-475295362869}">
      <dgm:prSet phldrT="[Text]" custT="1"/>
      <dgm:spPr/>
      <dgm:t>
        <a:bodyPr/>
        <a:lstStyle/>
        <a:p>
          <a:r>
            <a:rPr lang="ar-SA" sz="1800" b="1" dirty="0" smtClean="0"/>
            <a:t>مهارة بلا وعي</a:t>
          </a:r>
          <a:endParaRPr lang="en-US" sz="1800" b="1" dirty="0"/>
        </a:p>
      </dgm:t>
    </dgm:pt>
    <dgm:pt modelId="{BBA124DF-F57A-455D-B477-EE1805FBA29F}" type="parTrans" cxnId="{3BBBE807-AAC8-4BA7-91F4-91D081C30A1B}">
      <dgm:prSet/>
      <dgm:spPr/>
      <dgm:t>
        <a:bodyPr/>
        <a:lstStyle/>
        <a:p>
          <a:endParaRPr lang="en-US" sz="1800" b="1"/>
        </a:p>
      </dgm:t>
    </dgm:pt>
    <dgm:pt modelId="{3D912B9D-DE3D-4529-ABBA-6A796E727A18}" type="sibTrans" cxnId="{3BBBE807-AAC8-4BA7-91F4-91D081C30A1B}">
      <dgm:prSet/>
      <dgm:spPr/>
      <dgm:t>
        <a:bodyPr/>
        <a:lstStyle/>
        <a:p>
          <a:endParaRPr lang="en-US" sz="1800" b="1"/>
        </a:p>
      </dgm:t>
    </dgm:pt>
    <dgm:pt modelId="{02C2BC53-9800-4F84-884C-EBF70E46AFE5}">
      <dgm:prSet phldrT="[Text]" custT="1"/>
      <dgm:spPr/>
      <dgm:t>
        <a:bodyPr/>
        <a:lstStyle/>
        <a:p>
          <a:r>
            <a:rPr lang="ar-SA" sz="3200" b="1" dirty="0" smtClean="0"/>
            <a:t>وعي بلا مهاره</a:t>
          </a:r>
          <a:endParaRPr lang="en-US" sz="3200" b="1" dirty="0"/>
        </a:p>
      </dgm:t>
    </dgm:pt>
    <dgm:pt modelId="{A3ABF1FE-98EC-4AA1-8987-DCC27C708DB0}" type="parTrans" cxnId="{62AB40FB-0066-42B5-9DC5-B3E6C925262E}">
      <dgm:prSet/>
      <dgm:spPr/>
      <dgm:t>
        <a:bodyPr/>
        <a:lstStyle/>
        <a:p>
          <a:endParaRPr lang="en-US" sz="1800" b="1"/>
        </a:p>
      </dgm:t>
    </dgm:pt>
    <dgm:pt modelId="{88FE0E32-196B-4A50-9831-BA8254CDB9AB}" type="sibTrans" cxnId="{62AB40FB-0066-42B5-9DC5-B3E6C925262E}">
      <dgm:prSet/>
      <dgm:spPr/>
      <dgm:t>
        <a:bodyPr/>
        <a:lstStyle/>
        <a:p>
          <a:endParaRPr lang="en-US" sz="1800" b="1"/>
        </a:p>
      </dgm:t>
    </dgm:pt>
    <dgm:pt modelId="{5A58A38B-ED13-4B3C-8927-31A66E1DA68E}">
      <dgm:prSet phldrT="[Text]" custT="1"/>
      <dgm:spPr/>
      <dgm:t>
        <a:bodyPr/>
        <a:lstStyle/>
        <a:p>
          <a:r>
            <a:rPr lang="ar-SA" sz="4000" b="1" dirty="0" smtClean="0"/>
            <a:t>لا وعي ولا مهارة</a:t>
          </a:r>
          <a:endParaRPr lang="en-US" sz="4000" b="1" dirty="0"/>
        </a:p>
      </dgm:t>
    </dgm:pt>
    <dgm:pt modelId="{53003A74-6616-4A9D-AE4B-16ED8CECC570}" type="parTrans" cxnId="{1A15140C-1F5A-4CF4-9D0B-AFBD8FEC6E2C}">
      <dgm:prSet/>
      <dgm:spPr/>
      <dgm:t>
        <a:bodyPr/>
        <a:lstStyle/>
        <a:p>
          <a:endParaRPr lang="en-US" sz="1800" b="1"/>
        </a:p>
      </dgm:t>
    </dgm:pt>
    <dgm:pt modelId="{C6B0DDBC-F4C7-41B5-AD8B-1F2C14C25A2E}" type="sibTrans" cxnId="{1A15140C-1F5A-4CF4-9D0B-AFBD8FEC6E2C}">
      <dgm:prSet/>
      <dgm:spPr/>
      <dgm:t>
        <a:bodyPr/>
        <a:lstStyle/>
        <a:p>
          <a:endParaRPr lang="en-US" sz="1800" b="1"/>
        </a:p>
      </dgm:t>
    </dgm:pt>
    <dgm:pt modelId="{726FFA7C-3E01-4916-A819-C1557881660B}">
      <dgm:prSet phldrT="[Text]" custT="1"/>
      <dgm:spPr/>
      <dgm:t>
        <a:bodyPr/>
        <a:lstStyle/>
        <a:p>
          <a:r>
            <a:rPr lang="ar-SA" sz="2800" b="1" dirty="0" smtClean="0"/>
            <a:t>وعي و مهارة</a:t>
          </a:r>
          <a:endParaRPr lang="en-US" sz="2800" b="1" dirty="0"/>
        </a:p>
      </dgm:t>
    </dgm:pt>
    <dgm:pt modelId="{ADA3870F-9294-4E29-8E49-0AFADF4C9D3D}" type="parTrans" cxnId="{D0098A8C-2874-4CE0-9369-3635E1516391}">
      <dgm:prSet/>
      <dgm:spPr/>
      <dgm:t>
        <a:bodyPr/>
        <a:lstStyle/>
        <a:p>
          <a:endParaRPr lang="en-US" sz="1800" b="1"/>
        </a:p>
      </dgm:t>
    </dgm:pt>
    <dgm:pt modelId="{754D0354-92D6-43F3-879B-1497AC09DEBC}" type="sibTrans" cxnId="{D0098A8C-2874-4CE0-9369-3635E1516391}">
      <dgm:prSet/>
      <dgm:spPr/>
      <dgm:t>
        <a:bodyPr/>
        <a:lstStyle/>
        <a:p>
          <a:endParaRPr lang="en-US" sz="1800" b="1"/>
        </a:p>
      </dgm:t>
    </dgm:pt>
    <dgm:pt modelId="{408ABD3B-F128-4E2E-B638-1ADEAC5205AA}" type="pres">
      <dgm:prSet presAssocID="{531A0788-5172-408D-8A02-6986688EAC7A}" presName="Name0" presStyleCnt="0">
        <dgm:presLayoutVars>
          <dgm:dir/>
          <dgm:animLvl val="lvl"/>
          <dgm:resizeHandles val="exact"/>
        </dgm:presLayoutVars>
      </dgm:prSet>
      <dgm:spPr/>
    </dgm:pt>
    <dgm:pt modelId="{BE217A27-E89B-4F01-912F-0D9771C8815E}" type="pres">
      <dgm:prSet presAssocID="{138CEBFE-385B-43A7-B42E-475295362869}" presName="Name8" presStyleCnt="0"/>
      <dgm:spPr/>
    </dgm:pt>
    <dgm:pt modelId="{AD022586-F802-4504-AE97-586B767C743C}" type="pres">
      <dgm:prSet presAssocID="{138CEBFE-385B-43A7-B42E-475295362869}" presName="level" presStyleLbl="node1" presStyleIdx="0" presStyleCnt="4">
        <dgm:presLayoutVars>
          <dgm:chMax val="1"/>
          <dgm:bulletEnabled val="1"/>
        </dgm:presLayoutVars>
      </dgm:prSet>
      <dgm:spPr/>
      <dgm:t>
        <a:bodyPr/>
        <a:lstStyle/>
        <a:p>
          <a:endParaRPr lang="en-US"/>
        </a:p>
      </dgm:t>
    </dgm:pt>
    <dgm:pt modelId="{92B39239-B6C2-43D3-871A-BA2F1F72B93C}" type="pres">
      <dgm:prSet presAssocID="{138CEBFE-385B-43A7-B42E-475295362869}" presName="levelTx" presStyleLbl="revTx" presStyleIdx="0" presStyleCnt="0">
        <dgm:presLayoutVars>
          <dgm:chMax val="1"/>
          <dgm:bulletEnabled val="1"/>
        </dgm:presLayoutVars>
      </dgm:prSet>
      <dgm:spPr/>
      <dgm:t>
        <a:bodyPr/>
        <a:lstStyle/>
        <a:p>
          <a:endParaRPr lang="en-US"/>
        </a:p>
      </dgm:t>
    </dgm:pt>
    <dgm:pt modelId="{C24CBC07-203A-458F-A64F-EA34A51BA785}" type="pres">
      <dgm:prSet presAssocID="{726FFA7C-3E01-4916-A819-C1557881660B}" presName="Name8" presStyleCnt="0"/>
      <dgm:spPr/>
    </dgm:pt>
    <dgm:pt modelId="{B05115AF-C063-48A4-8425-F1058D65F722}" type="pres">
      <dgm:prSet presAssocID="{726FFA7C-3E01-4916-A819-C1557881660B}" presName="level" presStyleLbl="node1" presStyleIdx="1" presStyleCnt="4">
        <dgm:presLayoutVars>
          <dgm:chMax val="1"/>
          <dgm:bulletEnabled val="1"/>
        </dgm:presLayoutVars>
      </dgm:prSet>
      <dgm:spPr/>
      <dgm:t>
        <a:bodyPr/>
        <a:lstStyle/>
        <a:p>
          <a:endParaRPr lang="en-US"/>
        </a:p>
      </dgm:t>
    </dgm:pt>
    <dgm:pt modelId="{D20F9738-8C8D-4E69-89CB-8A7387239987}" type="pres">
      <dgm:prSet presAssocID="{726FFA7C-3E01-4916-A819-C1557881660B}" presName="levelTx" presStyleLbl="revTx" presStyleIdx="0" presStyleCnt="0">
        <dgm:presLayoutVars>
          <dgm:chMax val="1"/>
          <dgm:bulletEnabled val="1"/>
        </dgm:presLayoutVars>
      </dgm:prSet>
      <dgm:spPr/>
      <dgm:t>
        <a:bodyPr/>
        <a:lstStyle/>
        <a:p>
          <a:endParaRPr lang="en-US"/>
        </a:p>
      </dgm:t>
    </dgm:pt>
    <dgm:pt modelId="{D7634B91-84C9-4360-9C73-26383637F735}" type="pres">
      <dgm:prSet presAssocID="{02C2BC53-9800-4F84-884C-EBF70E46AFE5}" presName="Name8" presStyleCnt="0"/>
      <dgm:spPr/>
    </dgm:pt>
    <dgm:pt modelId="{29A3C003-2526-404F-81BF-1859311D831C}" type="pres">
      <dgm:prSet presAssocID="{02C2BC53-9800-4F84-884C-EBF70E46AFE5}" presName="level" presStyleLbl="node1" presStyleIdx="2" presStyleCnt="4" custLinFactNeighborX="-247" custLinFactNeighborY="2817">
        <dgm:presLayoutVars>
          <dgm:chMax val="1"/>
          <dgm:bulletEnabled val="1"/>
        </dgm:presLayoutVars>
      </dgm:prSet>
      <dgm:spPr/>
      <dgm:t>
        <a:bodyPr/>
        <a:lstStyle/>
        <a:p>
          <a:endParaRPr lang="en-US"/>
        </a:p>
      </dgm:t>
    </dgm:pt>
    <dgm:pt modelId="{C6CEBF5B-C5D8-4778-9DDA-DC015E9844AA}" type="pres">
      <dgm:prSet presAssocID="{02C2BC53-9800-4F84-884C-EBF70E46AFE5}" presName="levelTx" presStyleLbl="revTx" presStyleIdx="0" presStyleCnt="0">
        <dgm:presLayoutVars>
          <dgm:chMax val="1"/>
          <dgm:bulletEnabled val="1"/>
        </dgm:presLayoutVars>
      </dgm:prSet>
      <dgm:spPr/>
      <dgm:t>
        <a:bodyPr/>
        <a:lstStyle/>
        <a:p>
          <a:endParaRPr lang="en-US"/>
        </a:p>
      </dgm:t>
    </dgm:pt>
    <dgm:pt modelId="{8A4707F8-610A-4D6E-922A-E916E1C4AC97}" type="pres">
      <dgm:prSet presAssocID="{5A58A38B-ED13-4B3C-8927-31A66E1DA68E}" presName="Name8" presStyleCnt="0"/>
      <dgm:spPr/>
    </dgm:pt>
    <dgm:pt modelId="{D35BBC37-2E7B-49DA-A262-DAFAD82A02AC}" type="pres">
      <dgm:prSet presAssocID="{5A58A38B-ED13-4B3C-8927-31A66E1DA68E}" presName="level" presStyleLbl="node1" presStyleIdx="3" presStyleCnt="4">
        <dgm:presLayoutVars>
          <dgm:chMax val="1"/>
          <dgm:bulletEnabled val="1"/>
        </dgm:presLayoutVars>
      </dgm:prSet>
      <dgm:spPr/>
      <dgm:t>
        <a:bodyPr/>
        <a:lstStyle/>
        <a:p>
          <a:endParaRPr lang="en-US"/>
        </a:p>
      </dgm:t>
    </dgm:pt>
    <dgm:pt modelId="{E2FAD997-D0CA-4972-8DC6-470B14391E38}" type="pres">
      <dgm:prSet presAssocID="{5A58A38B-ED13-4B3C-8927-31A66E1DA68E}" presName="levelTx" presStyleLbl="revTx" presStyleIdx="0" presStyleCnt="0">
        <dgm:presLayoutVars>
          <dgm:chMax val="1"/>
          <dgm:bulletEnabled val="1"/>
        </dgm:presLayoutVars>
      </dgm:prSet>
      <dgm:spPr/>
      <dgm:t>
        <a:bodyPr/>
        <a:lstStyle/>
        <a:p>
          <a:endParaRPr lang="en-US"/>
        </a:p>
      </dgm:t>
    </dgm:pt>
  </dgm:ptLst>
  <dgm:cxnLst>
    <dgm:cxn modelId="{D997B425-74B3-46AE-B075-DE029248C822}" type="presOf" srcId="{138CEBFE-385B-43A7-B42E-475295362869}" destId="{AD022586-F802-4504-AE97-586B767C743C}" srcOrd="0" destOrd="0" presId="urn:microsoft.com/office/officeart/2005/8/layout/pyramid1"/>
    <dgm:cxn modelId="{68B59CB0-680D-44A9-AC0D-6C0AD875DC32}" type="presOf" srcId="{726FFA7C-3E01-4916-A819-C1557881660B}" destId="{D20F9738-8C8D-4E69-89CB-8A7387239987}" srcOrd="1" destOrd="0" presId="urn:microsoft.com/office/officeart/2005/8/layout/pyramid1"/>
    <dgm:cxn modelId="{DA452865-CEDF-4CC5-8772-AB0E56F4B765}" type="presOf" srcId="{02C2BC53-9800-4F84-884C-EBF70E46AFE5}" destId="{C6CEBF5B-C5D8-4778-9DDA-DC015E9844AA}" srcOrd="1" destOrd="0" presId="urn:microsoft.com/office/officeart/2005/8/layout/pyramid1"/>
    <dgm:cxn modelId="{05D1A672-EAEC-4594-AE4E-507E6B7797AC}" type="presOf" srcId="{726FFA7C-3E01-4916-A819-C1557881660B}" destId="{B05115AF-C063-48A4-8425-F1058D65F722}" srcOrd="0" destOrd="0" presId="urn:microsoft.com/office/officeart/2005/8/layout/pyramid1"/>
    <dgm:cxn modelId="{1A15140C-1F5A-4CF4-9D0B-AFBD8FEC6E2C}" srcId="{531A0788-5172-408D-8A02-6986688EAC7A}" destId="{5A58A38B-ED13-4B3C-8927-31A66E1DA68E}" srcOrd="3" destOrd="0" parTransId="{53003A74-6616-4A9D-AE4B-16ED8CECC570}" sibTransId="{C6B0DDBC-F4C7-41B5-AD8B-1F2C14C25A2E}"/>
    <dgm:cxn modelId="{62AB40FB-0066-42B5-9DC5-B3E6C925262E}" srcId="{531A0788-5172-408D-8A02-6986688EAC7A}" destId="{02C2BC53-9800-4F84-884C-EBF70E46AFE5}" srcOrd="2" destOrd="0" parTransId="{A3ABF1FE-98EC-4AA1-8987-DCC27C708DB0}" sibTransId="{88FE0E32-196B-4A50-9831-BA8254CDB9AB}"/>
    <dgm:cxn modelId="{987D2F12-C8E8-40E8-A745-49525C27F475}" type="presOf" srcId="{5A58A38B-ED13-4B3C-8927-31A66E1DA68E}" destId="{D35BBC37-2E7B-49DA-A262-DAFAD82A02AC}" srcOrd="0" destOrd="0" presId="urn:microsoft.com/office/officeart/2005/8/layout/pyramid1"/>
    <dgm:cxn modelId="{2C75D01A-DACE-4A71-A075-380C68435816}" type="presOf" srcId="{02C2BC53-9800-4F84-884C-EBF70E46AFE5}" destId="{29A3C003-2526-404F-81BF-1859311D831C}" srcOrd="0" destOrd="0" presId="urn:microsoft.com/office/officeart/2005/8/layout/pyramid1"/>
    <dgm:cxn modelId="{3BBBE807-AAC8-4BA7-91F4-91D081C30A1B}" srcId="{531A0788-5172-408D-8A02-6986688EAC7A}" destId="{138CEBFE-385B-43A7-B42E-475295362869}" srcOrd="0" destOrd="0" parTransId="{BBA124DF-F57A-455D-B477-EE1805FBA29F}" sibTransId="{3D912B9D-DE3D-4529-ABBA-6A796E727A18}"/>
    <dgm:cxn modelId="{D372A965-D2F4-454D-A48B-085091D18501}" type="presOf" srcId="{138CEBFE-385B-43A7-B42E-475295362869}" destId="{92B39239-B6C2-43D3-871A-BA2F1F72B93C}" srcOrd="1" destOrd="0" presId="urn:microsoft.com/office/officeart/2005/8/layout/pyramid1"/>
    <dgm:cxn modelId="{5A39479A-0867-4C43-9E12-9DBF235071C0}" type="presOf" srcId="{5A58A38B-ED13-4B3C-8927-31A66E1DA68E}" destId="{E2FAD997-D0CA-4972-8DC6-470B14391E38}" srcOrd="1" destOrd="0" presId="urn:microsoft.com/office/officeart/2005/8/layout/pyramid1"/>
    <dgm:cxn modelId="{6D378000-8642-4893-8ACE-AA7DAC35BC91}" type="presOf" srcId="{531A0788-5172-408D-8A02-6986688EAC7A}" destId="{408ABD3B-F128-4E2E-B638-1ADEAC5205AA}" srcOrd="0" destOrd="0" presId="urn:microsoft.com/office/officeart/2005/8/layout/pyramid1"/>
    <dgm:cxn modelId="{D0098A8C-2874-4CE0-9369-3635E1516391}" srcId="{531A0788-5172-408D-8A02-6986688EAC7A}" destId="{726FFA7C-3E01-4916-A819-C1557881660B}" srcOrd="1" destOrd="0" parTransId="{ADA3870F-9294-4E29-8E49-0AFADF4C9D3D}" sibTransId="{754D0354-92D6-43F3-879B-1497AC09DEBC}"/>
    <dgm:cxn modelId="{BA20C028-E137-46E3-B155-AFCA98179594}" type="presParOf" srcId="{408ABD3B-F128-4E2E-B638-1ADEAC5205AA}" destId="{BE217A27-E89B-4F01-912F-0D9771C8815E}" srcOrd="0" destOrd="0" presId="urn:microsoft.com/office/officeart/2005/8/layout/pyramid1"/>
    <dgm:cxn modelId="{A432F30B-88F4-41CA-BFCD-90C3D33D2E34}" type="presParOf" srcId="{BE217A27-E89B-4F01-912F-0D9771C8815E}" destId="{AD022586-F802-4504-AE97-586B767C743C}" srcOrd="0" destOrd="0" presId="urn:microsoft.com/office/officeart/2005/8/layout/pyramid1"/>
    <dgm:cxn modelId="{8F508520-5783-42DA-9951-36171EEB2A8D}" type="presParOf" srcId="{BE217A27-E89B-4F01-912F-0D9771C8815E}" destId="{92B39239-B6C2-43D3-871A-BA2F1F72B93C}" srcOrd="1" destOrd="0" presId="urn:microsoft.com/office/officeart/2005/8/layout/pyramid1"/>
    <dgm:cxn modelId="{73187F85-1832-42F3-85AC-1581A7DBD2AF}" type="presParOf" srcId="{408ABD3B-F128-4E2E-B638-1ADEAC5205AA}" destId="{C24CBC07-203A-458F-A64F-EA34A51BA785}" srcOrd="1" destOrd="0" presId="urn:microsoft.com/office/officeart/2005/8/layout/pyramid1"/>
    <dgm:cxn modelId="{A558D2C7-301B-4825-8108-9953E1C5882D}" type="presParOf" srcId="{C24CBC07-203A-458F-A64F-EA34A51BA785}" destId="{B05115AF-C063-48A4-8425-F1058D65F722}" srcOrd="0" destOrd="0" presId="urn:microsoft.com/office/officeart/2005/8/layout/pyramid1"/>
    <dgm:cxn modelId="{95C723D9-9ED1-4F76-BDC8-516471EE28D0}" type="presParOf" srcId="{C24CBC07-203A-458F-A64F-EA34A51BA785}" destId="{D20F9738-8C8D-4E69-89CB-8A7387239987}" srcOrd="1" destOrd="0" presId="urn:microsoft.com/office/officeart/2005/8/layout/pyramid1"/>
    <dgm:cxn modelId="{8E059805-8199-40F2-8957-CAB955599C12}" type="presParOf" srcId="{408ABD3B-F128-4E2E-B638-1ADEAC5205AA}" destId="{D7634B91-84C9-4360-9C73-26383637F735}" srcOrd="2" destOrd="0" presId="urn:microsoft.com/office/officeart/2005/8/layout/pyramid1"/>
    <dgm:cxn modelId="{F556383A-C9A4-40B5-B6C3-D46826AEF7D2}" type="presParOf" srcId="{D7634B91-84C9-4360-9C73-26383637F735}" destId="{29A3C003-2526-404F-81BF-1859311D831C}" srcOrd="0" destOrd="0" presId="urn:microsoft.com/office/officeart/2005/8/layout/pyramid1"/>
    <dgm:cxn modelId="{D079682C-7339-4A91-875E-AA289AE67E37}" type="presParOf" srcId="{D7634B91-84C9-4360-9C73-26383637F735}" destId="{C6CEBF5B-C5D8-4778-9DDA-DC015E9844AA}" srcOrd="1" destOrd="0" presId="urn:microsoft.com/office/officeart/2005/8/layout/pyramid1"/>
    <dgm:cxn modelId="{50CAB486-3445-4C3F-8ECF-BA53BE846004}" type="presParOf" srcId="{408ABD3B-F128-4E2E-B638-1ADEAC5205AA}" destId="{8A4707F8-610A-4D6E-922A-E916E1C4AC97}" srcOrd="3" destOrd="0" presId="urn:microsoft.com/office/officeart/2005/8/layout/pyramid1"/>
    <dgm:cxn modelId="{3E51B598-C35A-4DBA-B6BF-DBF664185C2E}" type="presParOf" srcId="{8A4707F8-610A-4D6E-922A-E916E1C4AC97}" destId="{D35BBC37-2E7B-49DA-A262-DAFAD82A02AC}" srcOrd="0" destOrd="0" presId="urn:microsoft.com/office/officeart/2005/8/layout/pyramid1"/>
    <dgm:cxn modelId="{F5EC39C5-1481-448E-AC66-D6545DA39C65}" type="presParOf" srcId="{8A4707F8-610A-4D6E-922A-E916E1C4AC97}" destId="{E2FAD997-D0CA-4972-8DC6-470B14391E38}"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73F20F3-F40C-4416-8E7B-30BBD3EA83E7}" type="doc">
      <dgm:prSet loTypeId="urn:microsoft.com/office/officeart/2005/8/layout/radial5" loCatId="relationship" qsTypeId="urn:microsoft.com/office/officeart/2005/8/quickstyle/3d1" qsCatId="3D" csTypeId="urn:microsoft.com/office/officeart/2005/8/colors/colorful1" csCatId="colorful" phldr="1"/>
      <dgm:spPr/>
      <dgm:t>
        <a:bodyPr/>
        <a:lstStyle/>
        <a:p>
          <a:endParaRPr lang="en-US"/>
        </a:p>
      </dgm:t>
    </dgm:pt>
    <dgm:pt modelId="{88D18C28-D16D-495E-AFB5-997D0C3DC929}">
      <dgm:prSet phldrT="[Text]" custT="1"/>
      <dgm:spPr/>
      <dgm:t>
        <a:bodyPr/>
        <a:lstStyle/>
        <a:p>
          <a:r>
            <a:rPr lang="ar-SA" sz="2800" dirty="0" smtClean="0">
              <a:effectLst>
                <a:outerShdw blurRad="38100" dist="38100" dir="2700000" algn="tl">
                  <a:srgbClr val="000000">
                    <a:alpha val="43137"/>
                  </a:srgbClr>
                </a:outerShdw>
              </a:effectLst>
            </a:rPr>
            <a:t>الاتصال</a:t>
          </a:r>
          <a:endParaRPr lang="en-US" sz="2800" dirty="0">
            <a:effectLst>
              <a:outerShdw blurRad="38100" dist="38100" dir="2700000" algn="tl">
                <a:srgbClr val="000000">
                  <a:alpha val="43137"/>
                </a:srgbClr>
              </a:outerShdw>
            </a:effectLst>
          </a:endParaRPr>
        </a:p>
      </dgm:t>
    </dgm:pt>
    <dgm:pt modelId="{C5759621-EBD4-4150-9D21-4E08A0BEC30A}" type="parTrans" cxnId="{CED3F564-FEFC-4F5A-A7A3-8D2B837CD48F}">
      <dgm:prSet/>
      <dgm:spPr/>
      <dgm:t>
        <a:bodyPr/>
        <a:lstStyle/>
        <a:p>
          <a:endParaRPr lang="en-US" sz="2800">
            <a:effectLst>
              <a:outerShdw blurRad="38100" dist="38100" dir="2700000" algn="tl">
                <a:srgbClr val="000000">
                  <a:alpha val="43137"/>
                </a:srgbClr>
              </a:outerShdw>
            </a:effectLst>
          </a:endParaRPr>
        </a:p>
      </dgm:t>
    </dgm:pt>
    <dgm:pt modelId="{0E293533-9417-47AF-9D59-AA289E3EE393}" type="sibTrans" cxnId="{CED3F564-FEFC-4F5A-A7A3-8D2B837CD48F}">
      <dgm:prSet/>
      <dgm:spPr/>
      <dgm:t>
        <a:bodyPr/>
        <a:lstStyle/>
        <a:p>
          <a:endParaRPr lang="en-US" sz="2800">
            <a:effectLst>
              <a:outerShdw blurRad="38100" dist="38100" dir="2700000" algn="tl">
                <a:srgbClr val="000000">
                  <a:alpha val="43137"/>
                </a:srgbClr>
              </a:outerShdw>
            </a:effectLst>
          </a:endParaRPr>
        </a:p>
      </dgm:t>
    </dgm:pt>
    <dgm:pt modelId="{1AC18673-D2C8-4F01-9798-897D5ACA90FD}">
      <dgm:prSet phldrT="[Text]" custT="1"/>
      <dgm:spPr/>
      <dgm:t>
        <a:bodyPr/>
        <a:lstStyle/>
        <a:p>
          <a:r>
            <a:rPr lang="ar-SA" sz="2800" dirty="0" smtClean="0">
              <a:effectLst>
                <a:outerShdw blurRad="38100" dist="38100" dir="2700000" algn="tl">
                  <a:srgbClr val="000000">
                    <a:alpha val="43137"/>
                  </a:srgbClr>
                </a:outerShdw>
              </a:effectLst>
            </a:rPr>
            <a:t>الرسمية</a:t>
          </a:r>
          <a:endParaRPr lang="en-US" sz="2800" dirty="0">
            <a:effectLst>
              <a:outerShdw blurRad="38100" dist="38100" dir="2700000" algn="tl">
                <a:srgbClr val="000000">
                  <a:alpha val="43137"/>
                </a:srgbClr>
              </a:outerShdw>
            </a:effectLst>
          </a:endParaRPr>
        </a:p>
      </dgm:t>
    </dgm:pt>
    <dgm:pt modelId="{B0A5C83A-56FC-46B7-87A8-A33A68718444}" type="parTrans" cxnId="{8EC2B658-715A-48F1-85DE-3A918581380C}">
      <dgm:prSet custT="1"/>
      <dgm:spPr/>
      <dgm:t>
        <a:bodyPr/>
        <a:lstStyle/>
        <a:p>
          <a:endParaRPr lang="en-US" sz="2800">
            <a:effectLst>
              <a:outerShdw blurRad="38100" dist="38100" dir="2700000" algn="tl">
                <a:srgbClr val="000000">
                  <a:alpha val="43137"/>
                </a:srgbClr>
              </a:outerShdw>
            </a:effectLst>
          </a:endParaRPr>
        </a:p>
      </dgm:t>
    </dgm:pt>
    <dgm:pt modelId="{4512ED5B-BA46-4FC2-8E5B-DB368ADD318D}" type="sibTrans" cxnId="{8EC2B658-715A-48F1-85DE-3A918581380C}">
      <dgm:prSet/>
      <dgm:spPr/>
      <dgm:t>
        <a:bodyPr/>
        <a:lstStyle/>
        <a:p>
          <a:endParaRPr lang="en-US" sz="2800">
            <a:effectLst>
              <a:outerShdw blurRad="38100" dist="38100" dir="2700000" algn="tl">
                <a:srgbClr val="000000">
                  <a:alpha val="43137"/>
                </a:srgbClr>
              </a:outerShdw>
            </a:effectLst>
          </a:endParaRPr>
        </a:p>
      </dgm:t>
    </dgm:pt>
    <dgm:pt modelId="{E8ECD3E3-03E4-4A1A-85D1-589802FD3883}">
      <dgm:prSet phldrT="[Text]" custT="1"/>
      <dgm:spPr/>
      <dgm:t>
        <a:bodyPr/>
        <a:lstStyle/>
        <a:p>
          <a:r>
            <a:rPr lang="ar-SA" sz="2800" dirty="0" smtClean="0">
              <a:effectLst>
                <a:outerShdw blurRad="38100" dist="38100" dir="2700000" algn="tl">
                  <a:srgbClr val="000000">
                    <a:alpha val="43137"/>
                  </a:srgbClr>
                </a:outerShdw>
              </a:effectLst>
            </a:rPr>
            <a:t>الزمن</a:t>
          </a:r>
          <a:endParaRPr lang="en-US" sz="2800" dirty="0">
            <a:effectLst>
              <a:outerShdw blurRad="38100" dist="38100" dir="2700000" algn="tl">
                <a:srgbClr val="000000">
                  <a:alpha val="43137"/>
                </a:srgbClr>
              </a:outerShdw>
            </a:effectLst>
          </a:endParaRPr>
        </a:p>
      </dgm:t>
    </dgm:pt>
    <dgm:pt modelId="{444A6E1A-16CA-4484-9F8B-0BE2947C05E0}" type="parTrans" cxnId="{8E5B7CEC-20D2-47A6-A6AA-21C18E3D8567}">
      <dgm:prSet custT="1"/>
      <dgm:spPr/>
      <dgm:t>
        <a:bodyPr/>
        <a:lstStyle/>
        <a:p>
          <a:endParaRPr lang="en-US" sz="2800">
            <a:effectLst>
              <a:outerShdw blurRad="38100" dist="38100" dir="2700000" algn="tl">
                <a:srgbClr val="000000">
                  <a:alpha val="43137"/>
                </a:srgbClr>
              </a:outerShdw>
            </a:effectLst>
          </a:endParaRPr>
        </a:p>
      </dgm:t>
    </dgm:pt>
    <dgm:pt modelId="{8A15C611-291B-4B43-BE9A-B80565EC73CD}" type="sibTrans" cxnId="{8E5B7CEC-20D2-47A6-A6AA-21C18E3D8567}">
      <dgm:prSet/>
      <dgm:spPr/>
      <dgm:t>
        <a:bodyPr/>
        <a:lstStyle/>
        <a:p>
          <a:endParaRPr lang="en-US" sz="2800">
            <a:effectLst>
              <a:outerShdw blurRad="38100" dist="38100" dir="2700000" algn="tl">
                <a:srgbClr val="000000">
                  <a:alpha val="43137"/>
                </a:srgbClr>
              </a:outerShdw>
            </a:effectLst>
          </a:endParaRPr>
        </a:p>
      </dgm:t>
    </dgm:pt>
    <dgm:pt modelId="{36105D28-098C-41B1-90BF-07951352DBF7}">
      <dgm:prSet phldrT="[Text]" custT="1"/>
      <dgm:spPr/>
      <dgm:t>
        <a:bodyPr/>
        <a:lstStyle/>
        <a:p>
          <a:r>
            <a:rPr lang="ar-SA" sz="2800" dirty="0" smtClean="0">
              <a:effectLst>
                <a:outerShdw blurRad="38100" dist="38100" dir="2700000" algn="tl">
                  <a:srgbClr val="000000">
                    <a:alpha val="43137"/>
                  </a:srgbClr>
                </a:outerShdw>
              </a:effectLst>
            </a:rPr>
            <a:t>اللغة</a:t>
          </a:r>
          <a:endParaRPr lang="en-US" sz="2800" dirty="0">
            <a:effectLst>
              <a:outerShdw blurRad="38100" dist="38100" dir="2700000" algn="tl">
                <a:srgbClr val="000000">
                  <a:alpha val="43137"/>
                </a:srgbClr>
              </a:outerShdw>
            </a:effectLst>
          </a:endParaRPr>
        </a:p>
      </dgm:t>
    </dgm:pt>
    <dgm:pt modelId="{A36FC709-E3B2-4896-9958-34088A5B0EC5}" type="parTrans" cxnId="{1198B47A-0245-4EC9-8FF9-36423F579E67}">
      <dgm:prSet custT="1"/>
      <dgm:spPr/>
      <dgm:t>
        <a:bodyPr/>
        <a:lstStyle/>
        <a:p>
          <a:endParaRPr lang="en-US" sz="2800">
            <a:effectLst>
              <a:outerShdw blurRad="38100" dist="38100" dir="2700000" algn="tl">
                <a:srgbClr val="000000">
                  <a:alpha val="43137"/>
                </a:srgbClr>
              </a:outerShdw>
            </a:effectLst>
          </a:endParaRPr>
        </a:p>
      </dgm:t>
    </dgm:pt>
    <dgm:pt modelId="{8CC9765B-FCCE-4A7E-817F-660D530498DD}" type="sibTrans" cxnId="{1198B47A-0245-4EC9-8FF9-36423F579E67}">
      <dgm:prSet/>
      <dgm:spPr/>
      <dgm:t>
        <a:bodyPr/>
        <a:lstStyle/>
        <a:p>
          <a:endParaRPr lang="en-US" sz="2800">
            <a:effectLst>
              <a:outerShdw blurRad="38100" dist="38100" dir="2700000" algn="tl">
                <a:srgbClr val="000000">
                  <a:alpha val="43137"/>
                </a:srgbClr>
              </a:outerShdw>
            </a:effectLst>
          </a:endParaRPr>
        </a:p>
      </dgm:t>
    </dgm:pt>
    <dgm:pt modelId="{8A2CBD3C-63F4-4C33-BAA9-5E6C3248DB69}">
      <dgm:prSet phldrT="[Text]" custT="1"/>
      <dgm:spPr/>
      <dgm:t>
        <a:bodyPr/>
        <a:lstStyle/>
        <a:p>
          <a:r>
            <a:rPr lang="ar-SA" sz="2800" dirty="0" smtClean="0">
              <a:effectLst>
                <a:outerShdw blurRad="38100" dist="38100" dir="2700000" algn="tl">
                  <a:srgbClr val="000000">
                    <a:alpha val="43137"/>
                  </a:srgbClr>
                </a:outerShdw>
              </a:effectLst>
            </a:rPr>
            <a:t>عدد المشتركين</a:t>
          </a:r>
          <a:endParaRPr lang="en-US" sz="2800" dirty="0">
            <a:effectLst>
              <a:outerShdw blurRad="38100" dist="38100" dir="2700000" algn="tl">
                <a:srgbClr val="000000">
                  <a:alpha val="43137"/>
                </a:srgbClr>
              </a:outerShdw>
            </a:effectLst>
          </a:endParaRPr>
        </a:p>
      </dgm:t>
    </dgm:pt>
    <dgm:pt modelId="{E3E2F5B9-C6FB-42B4-9B4E-AB1B5183000C}" type="parTrans" cxnId="{0C561539-0F2C-4D76-BEE1-E543114713D1}">
      <dgm:prSet custT="1"/>
      <dgm:spPr/>
      <dgm:t>
        <a:bodyPr/>
        <a:lstStyle/>
        <a:p>
          <a:endParaRPr lang="en-US" sz="2800">
            <a:effectLst>
              <a:outerShdw blurRad="38100" dist="38100" dir="2700000" algn="tl">
                <a:srgbClr val="000000">
                  <a:alpha val="43137"/>
                </a:srgbClr>
              </a:outerShdw>
            </a:effectLst>
          </a:endParaRPr>
        </a:p>
      </dgm:t>
    </dgm:pt>
    <dgm:pt modelId="{BD5F5108-4ABB-4562-AFE4-6C5A1F730975}" type="sibTrans" cxnId="{0C561539-0F2C-4D76-BEE1-E543114713D1}">
      <dgm:prSet/>
      <dgm:spPr/>
      <dgm:t>
        <a:bodyPr/>
        <a:lstStyle/>
        <a:p>
          <a:endParaRPr lang="en-US" sz="2800">
            <a:effectLst>
              <a:outerShdw blurRad="38100" dist="38100" dir="2700000" algn="tl">
                <a:srgbClr val="000000">
                  <a:alpha val="43137"/>
                </a:srgbClr>
              </a:outerShdw>
            </a:effectLst>
          </a:endParaRPr>
        </a:p>
      </dgm:t>
    </dgm:pt>
    <dgm:pt modelId="{AC54EF31-04B1-4165-A98A-88AA907FA21F}" type="pres">
      <dgm:prSet presAssocID="{A73F20F3-F40C-4416-8E7B-30BBD3EA83E7}" presName="Name0" presStyleCnt="0">
        <dgm:presLayoutVars>
          <dgm:chMax val="1"/>
          <dgm:dir/>
          <dgm:animLvl val="ctr"/>
          <dgm:resizeHandles val="exact"/>
        </dgm:presLayoutVars>
      </dgm:prSet>
      <dgm:spPr/>
      <dgm:t>
        <a:bodyPr/>
        <a:lstStyle/>
        <a:p>
          <a:endParaRPr lang="en-US"/>
        </a:p>
      </dgm:t>
    </dgm:pt>
    <dgm:pt modelId="{301D9DFE-C78F-4CC1-9EEB-645BFFD8B9F7}" type="pres">
      <dgm:prSet presAssocID="{88D18C28-D16D-495E-AFB5-997D0C3DC929}" presName="centerShape" presStyleLbl="node0" presStyleIdx="0" presStyleCnt="1" custScaleX="134737"/>
      <dgm:spPr/>
      <dgm:t>
        <a:bodyPr/>
        <a:lstStyle/>
        <a:p>
          <a:endParaRPr lang="en-US"/>
        </a:p>
      </dgm:t>
    </dgm:pt>
    <dgm:pt modelId="{7E8096F2-9FDE-4A6A-ADA2-6FAA1E578A25}" type="pres">
      <dgm:prSet presAssocID="{B0A5C83A-56FC-46B7-87A8-A33A68718444}" presName="parTrans" presStyleLbl="sibTrans2D1" presStyleIdx="0" presStyleCnt="4"/>
      <dgm:spPr/>
      <dgm:t>
        <a:bodyPr/>
        <a:lstStyle/>
        <a:p>
          <a:endParaRPr lang="en-US"/>
        </a:p>
      </dgm:t>
    </dgm:pt>
    <dgm:pt modelId="{DFD289A9-36ED-4C01-90D3-3A90B63466D9}" type="pres">
      <dgm:prSet presAssocID="{B0A5C83A-56FC-46B7-87A8-A33A68718444}" presName="connectorText" presStyleLbl="sibTrans2D1" presStyleIdx="0" presStyleCnt="4"/>
      <dgm:spPr/>
      <dgm:t>
        <a:bodyPr/>
        <a:lstStyle/>
        <a:p>
          <a:endParaRPr lang="en-US"/>
        </a:p>
      </dgm:t>
    </dgm:pt>
    <dgm:pt modelId="{4DEFF3C9-FB1F-4E29-A4B4-15C7AED68747}" type="pres">
      <dgm:prSet presAssocID="{1AC18673-D2C8-4F01-9798-897D5ACA90FD}" presName="node" presStyleLbl="node1" presStyleIdx="0" presStyleCnt="4" custScaleX="160450">
        <dgm:presLayoutVars>
          <dgm:bulletEnabled val="1"/>
        </dgm:presLayoutVars>
      </dgm:prSet>
      <dgm:spPr/>
      <dgm:t>
        <a:bodyPr/>
        <a:lstStyle/>
        <a:p>
          <a:endParaRPr lang="en-US"/>
        </a:p>
      </dgm:t>
    </dgm:pt>
    <dgm:pt modelId="{BE940C31-B0CF-49E1-8245-FA8D91E5AD0F}" type="pres">
      <dgm:prSet presAssocID="{444A6E1A-16CA-4484-9F8B-0BE2947C05E0}" presName="parTrans" presStyleLbl="sibTrans2D1" presStyleIdx="1" presStyleCnt="4"/>
      <dgm:spPr/>
      <dgm:t>
        <a:bodyPr/>
        <a:lstStyle/>
        <a:p>
          <a:endParaRPr lang="en-US"/>
        </a:p>
      </dgm:t>
    </dgm:pt>
    <dgm:pt modelId="{3DD3E0A3-5854-45D8-9F01-97A4A638A57E}" type="pres">
      <dgm:prSet presAssocID="{444A6E1A-16CA-4484-9F8B-0BE2947C05E0}" presName="connectorText" presStyleLbl="sibTrans2D1" presStyleIdx="1" presStyleCnt="4"/>
      <dgm:spPr/>
      <dgm:t>
        <a:bodyPr/>
        <a:lstStyle/>
        <a:p>
          <a:endParaRPr lang="en-US"/>
        </a:p>
      </dgm:t>
    </dgm:pt>
    <dgm:pt modelId="{7F1ABF13-6F0A-42E7-8376-05223B29B78A}" type="pres">
      <dgm:prSet presAssocID="{E8ECD3E3-03E4-4A1A-85D1-589802FD3883}" presName="node" presStyleLbl="node1" presStyleIdx="1" presStyleCnt="4" custScaleX="151427" custRadScaleRad="129176" custRadScaleInc="-355">
        <dgm:presLayoutVars>
          <dgm:bulletEnabled val="1"/>
        </dgm:presLayoutVars>
      </dgm:prSet>
      <dgm:spPr/>
      <dgm:t>
        <a:bodyPr/>
        <a:lstStyle/>
        <a:p>
          <a:endParaRPr lang="en-US"/>
        </a:p>
      </dgm:t>
    </dgm:pt>
    <dgm:pt modelId="{C8552060-A3A8-4A15-BA20-D35A2EA51746}" type="pres">
      <dgm:prSet presAssocID="{A36FC709-E3B2-4896-9958-34088A5B0EC5}" presName="parTrans" presStyleLbl="sibTrans2D1" presStyleIdx="2" presStyleCnt="4"/>
      <dgm:spPr/>
      <dgm:t>
        <a:bodyPr/>
        <a:lstStyle/>
        <a:p>
          <a:endParaRPr lang="en-US"/>
        </a:p>
      </dgm:t>
    </dgm:pt>
    <dgm:pt modelId="{61711B13-5297-4C4A-B01F-369F989EE22B}" type="pres">
      <dgm:prSet presAssocID="{A36FC709-E3B2-4896-9958-34088A5B0EC5}" presName="connectorText" presStyleLbl="sibTrans2D1" presStyleIdx="2" presStyleCnt="4"/>
      <dgm:spPr/>
      <dgm:t>
        <a:bodyPr/>
        <a:lstStyle/>
        <a:p>
          <a:endParaRPr lang="en-US"/>
        </a:p>
      </dgm:t>
    </dgm:pt>
    <dgm:pt modelId="{0355D5C0-51A0-4BFF-BCE6-0865FDAFDCAB}" type="pres">
      <dgm:prSet presAssocID="{36105D28-098C-41B1-90BF-07951352DBF7}" presName="node" presStyleLbl="node1" presStyleIdx="2" presStyleCnt="4" custScaleX="136710">
        <dgm:presLayoutVars>
          <dgm:bulletEnabled val="1"/>
        </dgm:presLayoutVars>
      </dgm:prSet>
      <dgm:spPr/>
      <dgm:t>
        <a:bodyPr/>
        <a:lstStyle/>
        <a:p>
          <a:endParaRPr lang="en-US"/>
        </a:p>
      </dgm:t>
    </dgm:pt>
    <dgm:pt modelId="{3BF4B726-0907-48C1-9DC7-5C9378C558A5}" type="pres">
      <dgm:prSet presAssocID="{E3E2F5B9-C6FB-42B4-9B4E-AB1B5183000C}" presName="parTrans" presStyleLbl="sibTrans2D1" presStyleIdx="3" presStyleCnt="4"/>
      <dgm:spPr/>
      <dgm:t>
        <a:bodyPr/>
        <a:lstStyle/>
        <a:p>
          <a:endParaRPr lang="en-US"/>
        </a:p>
      </dgm:t>
    </dgm:pt>
    <dgm:pt modelId="{CA8E344B-9D80-47CF-A346-2C3B5A43E574}" type="pres">
      <dgm:prSet presAssocID="{E3E2F5B9-C6FB-42B4-9B4E-AB1B5183000C}" presName="connectorText" presStyleLbl="sibTrans2D1" presStyleIdx="3" presStyleCnt="4"/>
      <dgm:spPr/>
      <dgm:t>
        <a:bodyPr/>
        <a:lstStyle/>
        <a:p>
          <a:endParaRPr lang="en-US"/>
        </a:p>
      </dgm:t>
    </dgm:pt>
    <dgm:pt modelId="{2FCF16DD-EDD8-46C1-A5A4-833B59A15B82}" type="pres">
      <dgm:prSet presAssocID="{8A2CBD3C-63F4-4C33-BAA9-5E6C3248DB69}" presName="node" presStyleLbl="node1" presStyleIdx="3" presStyleCnt="4" custScaleX="161793" custRadScaleRad="131176" custRadScaleInc="350">
        <dgm:presLayoutVars>
          <dgm:bulletEnabled val="1"/>
        </dgm:presLayoutVars>
      </dgm:prSet>
      <dgm:spPr/>
      <dgm:t>
        <a:bodyPr/>
        <a:lstStyle/>
        <a:p>
          <a:endParaRPr lang="en-US"/>
        </a:p>
      </dgm:t>
    </dgm:pt>
  </dgm:ptLst>
  <dgm:cxnLst>
    <dgm:cxn modelId="{32D88238-622D-439C-9F85-16BF09C296C8}" type="presOf" srcId="{E3E2F5B9-C6FB-42B4-9B4E-AB1B5183000C}" destId="{3BF4B726-0907-48C1-9DC7-5C9378C558A5}" srcOrd="0" destOrd="0" presId="urn:microsoft.com/office/officeart/2005/8/layout/radial5"/>
    <dgm:cxn modelId="{0C561539-0F2C-4D76-BEE1-E543114713D1}" srcId="{88D18C28-D16D-495E-AFB5-997D0C3DC929}" destId="{8A2CBD3C-63F4-4C33-BAA9-5E6C3248DB69}" srcOrd="3" destOrd="0" parTransId="{E3E2F5B9-C6FB-42B4-9B4E-AB1B5183000C}" sibTransId="{BD5F5108-4ABB-4562-AFE4-6C5A1F730975}"/>
    <dgm:cxn modelId="{F68114D0-E145-4ADC-BAD7-D5556DE618A7}" type="presOf" srcId="{A36FC709-E3B2-4896-9958-34088A5B0EC5}" destId="{C8552060-A3A8-4A15-BA20-D35A2EA51746}" srcOrd="0" destOrd="0" presId="urn:microsoft.com/office/officeart/2005/8/layout/radial5"/>
    <dgm:cxn modelId="{5FDADDD0-4E9A-46F2-B997-021AF1640364}" type="presOf" srcId="{8A2CBD3C-63F4-4C33-BAA9-5E6C3248DB69}" destId="{2FCF16DD-EDD8-46C1-A5A4-833B59A15B82}" srcOrd="0" destOrd="0" presId="urn:microsoft.com/office/officeart/2005/8/layout/radial5"/>
    <dgm:cxn modelId="{FD7ED060-9E0C-4D7F-A31A-72DDD48B17B2}" type="presOf" srcId="{B0A5C83A-56FC-46B7-87A8-A33A68718444}" destId="{DFD289A9-36ED-4C01-90D3-3A90B63466D9}" srcOrd="1" destOrd="0" presId="urn:microsoft.com/office/officeart/2005/8/layout/radial5"/>
    <dgm:cxn modelId="{8EC2B658-715A-48F1-85DE-3A918581380C}" srcId="{88D18C28-D16D-495E-AFB5-997D0C3DC929}" destId="{1AC18673-D2C8-4F01-9798-897D5ACA90FD}" srcOrd="0" destOrd="0" parTransId="{B0A5C83A-56FC-46B7-87A8-A33A68718444}" sibTransId="{4512ED5B-BA46-4FC2-8E5B-DB368ADD318D}"/>
    <dgm:cxn modelId="{CED3F564-FEFC-4F5A-A7A3-8D2B837CD48F}" srcId="{A73F20F3-F40C-4416-8E7B-30BBD3EA83E7}" destId="{88D18C28-D16D-495E-AFB5-997D0C3DC929}" srcOrd="0" destOrd="0" parTransId="{C5759621-EBD4-4150-9D21-4E08A0BEC30A}" sibTransId="{0E293533-9417-47AF-9D59-AA289E3EE393}"/>
    <dgm:cxn modelId="{23C09321-D35A-4E06-8B89-722487960718}" type="presOf" srcId="{B0A5C83A-56FC-46B7-87A8-A33A68718444}" destId="{7E8096F2-9FDE-4A6A-ADA2-6FAA1E578A25}" srcOrd="0" destOrd="0" presId="urn:microsoft.com/office/officeart/2005/8/layout/radial5"/>
    <dgm:cxn modelId="{47D33ECD-A3D4-45B4-A2C4-B91C5DD7FFFA}" type="presOf" srcId="{E8ECD3E3-03E4-4A1A-85D1-589802FD3883}" destId="{7F1ABF13-6F0A-42E7-8376-05223B29B78A}" srcOrd="0" destOrd="0" presId="urn:microsoft.com/office/officeart/2005/8/layout/radial5"/>
    <dgm:cxn modelId="{26984136-043A-4DAD-8585-0114A04D9F51}" type="presOf" srcId="{1AC18673-D2C8-4F01-9798-897D5ACA90FD}" destId="{4DEFF3C9-FB1F-4E29-A4B4-15C7AED68747}" srcOrd="0" destOrd="0" presId="urn:microsoft.com/office/officeart/2005/8/layout/radial5"/>
    <dgm:cxn modelId="{1ABC380D-90F4-45EB-BA7D-8640EBEC5D82}" type="presOf" srcId="{A73F20F3-F40C-4416-8E7B-30BBD3EA83E7}" destId="{AC54EF31-04B1-4165-A98A-88AA907FA21F}" srcOrd="0" destOrd="0" presId="urn:microsoft.com/office/officeart/2005/8/layout/radial5"/>
    <dgm:cxn modelId="{1198B47A-0245-4EC9-8FF9-36423F579E67}" srcId="{88D18C28-D16D-495E-AFB5-997D0C3DC929}" destId="{36105D28-098C-41B1-90BF-07951352DBF7}" srcOrd="2" destOrd="0" parTransId="{A36FC709-E3B2-4896-9958-34088A5B0EC5}" sibTransId="{8CC9765B-FCCE-4A7E-817F-660D530498DD}"/>
    <dgm:cxn modelId="{07FCECBB-6EF6-48F6-B428-76BFD7B09EFB}" type="presOf" srcId="{444A6E1A-16CA-4484-9F8B-0BE2947C05E0}" destId="{3DD3E0A3-5854-45D8-9F01-97A4A638A57E}" srcOrd="1" destOrd="0" presId="urn:microsoft.com/office/officeart/2005/8/layout/radial5"/>
    <dgm:cxn modelId="{5D20CD6A-B478-4970-B1F6-9E29C8B113AE}" type="presOf" srcId="{88D18C28-D16D-495E-AFB5-997D0C3DC929}" destId="{301D9DFE-C78F-4CC1-9EEB-645BFFD8B9F7}" srcOrd="0" destOrd="0" presId="urn:microsoft.com/office/officeart/2005/8/layout/radial5"/>
    <dgm:cxn modelId="{96404042-2555-480F-8D24-0A2037E5BA4D}" type="presOf" srcId="{36105D28-098C-41B1-90BF-07951352DBF7}" destId="{0355D5C0-51A0-4BFF-BCE6-0865FDAFDCAB}" srcOrd="0" destOrd="0" presId="urn:microsoft.com/office/officeart/2005/8/layout/radial5"/>
    <dgm:cxn modelId="{0B3AB77B-CC7C-4C9A-82AB-CF788D47DCE6}" type="presOf" srcId="{444A6E1A-16CA-4484-9F8B-0BE2947C05E0}" destId="{BE940C31-B0CF-49E1-8245-FA8D91E5AD0F}" srcOrd="0" destOrd="0" presId="urn:microsoft.com/office/officeart/2005/8/layout/radial5"/>
    <dgm:cxn modelId="{A3B6201A-364F-4DCE-B9DD-6CD873E6DEFC}" type="presOf" srcId="{E3E2F5B9-C6FB-42B4-9B4E-AB1B5183000C}" destId="{CA8E344B-9D80-47CF-A346-2C3B5A43E574}" srcOrd="1" destOrd="0" presId="urn:microsoft.com/office/officeart/2005/8/layout/radial5"/>
    <dgm:cxn modelId="{F22CC09B-987D-4E28-B763-E1F37D0130BF}" type="presOf" srcId="{A36FC709-E3B2-4896-9958-34088A5B0EC5}" destId="{61711B13-5297-4C4A-B01F-369F989EE22B}" srcOrd="1" destOrd="0" presId="urn:microsoft.com/office/officeart/2005/8/layout/radial5"/>
    <dgm:cxn modelId="{8E5B7CEC-20D2-47A6-A6AA-21C18E3D8567}" srcId="{88D18C28-D16D-495E-AFB5-997D0C3DC929}" destId="{E8ECD3E3-03E4-4A1A-85D1-589802FD3883}" srcOrd="1" destOrd="0" parTransId="{444A6E1A-16CA-4484-9F8B-0BE2947C05E0}" sibTransId="{8A15C611-291B-4B43-BE9A-B80565EC73CD}"/>
    <dgm:cxn modelId="{1BB93E2D-73DC-4221-AE38-400B47D4C2C6}" type="presParOf" srcId="{AC54EF31-04B1-4165-A98A-88AA907FA21F}" destId="{301D9DFE-C78F-4CC1-9EEB-645BFFD8B9F7}" srcOrd="0" destOrd="0" presId="urn:microsoft.com/office/officeart/2005/8/layout/radial5"/>
    <dgm:cxn modelId="{151E6DE7-1F75-4573-AACF-66B86F87776C}" type="presParOf" srcId="{AC54EF31-04B1-4165-A98A-88AA907FA21F}" destId="{7E8096F2-9FDE-4A6A-ADA2-6FAA1E578A25}" srcOrd="1" destOrd="0" presId="urn:microsoft.com/office/officeart/2005/8/layout/radial5"/>
    <dgm:cxn modelId="{067BE328-5EFC-4799-ADF5-DCDA4887F8F2}" type="presParOf" srcId="{7E8096F2-9FDE-4A6A-ADA2-6FAA1E578A25}" destId="{DFD289A9-36ED-4C01-90D3-3A90B63466D9}" srcOrd="0" destOrd="0" presId="urn:microsoft.com/office/officeart/2005/8/layout/radial5"/>
    <dgm:cxn modelId="{FC464814-323C-454B-83E1-38458883EDA5}" type="presParOf" srcId="{AC54EF31-04B1-4165-A98A-88AA907FA21F}" destId="{4DEFF3C9-FB1F-4E29-A4B4-15C7AED68747}" srcOrd="2" destOrd="0" presId="urn:microsoft.com/office/officeart/2005/8/layout/radial5"/>
    <dgm:cxn modelId="{CED69A65-0BB1-4F3D-A64B-BDC1F7944B8F}" type="presParOf" srcId="{AC54EF31-04B1-4165-A98A-88AA907FA21F}" destId="{BE940C31-B0CF-49E1-8245-FA8D91E5AD0F}" srcOrd="3" destOrd="0" presId="urn:microsoft.com/office/officeart/2005/8/layout/radial5"/>
    <dgm:cxn modelId="{FB2F357C-259D-469B-BEC1-EEFB5A21D074}" type="presParOf" srcId="{BE940C31-B0CF-49E1-8245-FA8D91E5AD0F}" destId="{3DD3E0A3-5854-45D8-9F01-97A4A638A57E}" srcOrd="0" destOrd="0" presId="urn:microsoft.com/office/officeart/2005/8/layout/radial5"/>
    <dgm:cxn modelId="{082E42B7-8D79-4432-93C9-DBE400C6897D}" type="presParOf" srcId="{AC54EF31-04B1-4165-A98A-88AA907FA21F}" destId="{7F1ABF13-6F0A-42E7-8376-05223B29B78A}" srcOrd="4" destOrd="0" presId="urn:microsoft.com/office/officeart/2005/8/layout/radial5"/>
    <dgm:cxn modelId="{05846FEF-406D-4F38-8FF4-1A20F6BF5CE3}" type="presParOf" srcId="{AC54EF31-04B1-4165-A98A-88AA907FA21F}" destId="{C8552060-A3A8-4A15-BA20-D35A2EA51746}" srcOrd="5" destOrd="0" presId="urn:microsoft.com/office/officeart/2005/8/layout/radial5"/>
    <dgm:cxn modelId="{F6F34871-95F5-44FB-91BA-88052B916C0A}" type="presParOf" srcId="{C8552060-A3A8-4A15-BA20-D35A2EA51746}" destId="{61711B13-5297-4C4A-B01F-369F989EE22B}" srcOrd="0" destOrd="0" presId="urn:microsoft.com/office/officeart/2005/8/layout/radial5"/>
    <dgm:cxn modelId="{1FE647A2-6A2E-47E6-BFC5-737ED99B9F48}" type="presParOf" srcId="{AC54EF31-04B1-4165-A98A-88AA907FA21F}" destId="{0355D5C0-51A0-4BFF-BCE6-0865FDAFDCAB}" srcOrd="6" destOrd="0" presId="urn:microsoft.com/office/officeart/2005/8/layout/radial5"/>
    <dgm:cxn modelId="{C5B1C66D-042C-4263-8DCB-F1E6405576BF}" type="presParOf" srcId="{AC54EF31-04B1-4165-A98A-88AA907FA21F}" destId="{3BF4B726-0907-48C1-9DC7-5C9378C558A5}" srcOrd="7" destOrd="0" presId="urn:microsoft.com/office/officeart/2005/8/layout/radial5"/>
    <dgm:cxn modelId="{A8468C3B-53A1-4010-802F-68DC069A063A}" type="presParOf" srcId="{3BF4B726-0907-48C1-9DC7-5C9378C558A5}" destId="{CA8E344B-9D80-47CF-A346-2C3B5A43E574}" srcOrd="0" destOrd="0" presId="urn:microsoft.com/office/officeart/2005/8/layout/radial5"/>
    <dgm:cxn modelId="{F6EBBC27-60C4-417E-A791-2A4E65F4D788}" type="presParOf" srcId="{AC54EF31-04B1-4165-A98A-88AA907FA21F}" destId="{2FCF16DD-EDD8-46C1-A5A4-833B59A15B82}" srcOrd="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DDEB7E6-DF05-4625-AF19-FACBAE73F791}" type="doc">
      <dgm:prSet loTypeId="urn:microsoft.com/office/officeart/2005/8/layout/hierarchy1" loCatId="hierarchy" qsTypeId="urn:microsoft.com/office/officeart/2005/8/quickstyle/simple1" qsCatId="simple" csTypeId="urn:microsoft.com/office/officeart/2005/8/colors/colorful1" csCatId="colorful" phldr="1"/>
      <dgm:spPr/>
      <dgm:t>
        <a:bodyPr/>
        <a:lstStyle/>
        <a:p>
          <a:endParaRPr lang="en-US"/>
        </a:p>
      </dgm:t>
    </dgm:pt>
    <dgm:pt modelId="{F686518A-A7BE-40F2-B8BC-34D602A346B0}">
      <dgm:prSet phldrT="[Text]"/>
      <dgm:spPr/>
      <dgm:t>
        <a:bodyPr/>
        <a:lstStyle/>
        <a:p>
          <a:r>
            <a:rPr lang="ar-SA" b="1" dirty="0" smtClean="0"/>
            <a:t>العمودية</a:t>
          </a:r>
        </a:p>
      </dgm:t>
    </dgm:pt>
    <dgm:pt modelId="{A5789D28-6268-4774-B2CC-862923EEA85A}" type="parTrans" cxnId="{02E3A75B-803F-40AB-B21A-67F4A6D8CDD5}">
      <dgm:prSet/>
      <dgm:spPr/>
      <dgm:t>
        <a:bodyPr/>
        <a:lstStyle/>
        <a:p>
          <a:endParaRPr lang="en-US" b="1"/>
        </a:p>
      </dgm:t>
    </dgm:pt>
    <dgm:pt modelId="{E5C939F3-8961-45B3-B56C-BF932C4EBF3A}" type="sibTrans" cxnId="{02E3A75B-803F-40AB-B21A-67F4A6D8CDD5}">
      <dgm:prSet/>
      <dgm:spPr/>
      <dgm:t>
        <a:bodyPr/>
        <a:lstStyle/>
        <a:p>
          <a:endParaRPr lang="en-US" b="1"/>
        </a:p>
      </dgm:t>
    </dgm:pt>
    <dgm:pt modelId="{B6742B2D-E68E-4C8F-A6CE-12FF0E586375}">
      <dgm:prSet phldrT="[Text]"/>
      <dgm:spPr/>
      <dgm:t>
        <a:bodyPr/>
        <a:lstStyle/>
        <a:p>
          <a:r>
            <a:rPr lang="ar-SA" b="1" dirty="0" smtClean="0"/>
            <a:t>الافقية</a:t>
          </a:r>
        </a:p>
      </dgm:t>
    </dgm:pt>
    <dgm:pt modelId="{81183D3E-B15F-47A2-A750-017750A184CE}" type="parTrans" cxnId="{DACA91F5-FBAE-49A4-AF8B-3772EDA60499}">
      <dgm:prSet/>
      <dgm:spPr/>
      <dgm:t>
        <a:bodyPr/>
        <a:lstStyle/>
        <a:p>
          <a:endParaRPr lang="en-US" b="1"/>
        </a:p>
      </dgm:t>
    </dgm:pt>
    <dgm:pt modelId="{C8B6B1BB-54E9-49FA-985F-7DF5E59F5331}" type="sibTrans" cxnId="{DACA91F5-FBAE-49A4-AF8B-3772EDA60499}">
      <dgm:prSet/>
      <dgm:spPr/>
      <dgm:t>
        <a:bodyPr/>
        <a:lstStyle/>
        <a:p>
          <a:endParaRPr lang="en-US" b="1"/>
        </a:p>
      </dgm:t>
    </dgm:pt>
    <dgm:pt modelId="{35E5A163-7E0D-475D-AAC7-2A0F398D8A75}">
      <dgm:prSet/>
      <dgm:spPr/>
      <dgm:t>
        <a:bodyPr/>
        <a:lstStyle/>
        <a:p>
          <a:r>
            <a:rPr lang="ar-SA" b="1" dirty="0" smtClean="0"/>
            <a:t>صاعدة</a:t>
          </a:r>
          <a:endParaRPr lang="en-US" b="1" dirty="0"/>
        </a:p>
      </dgm:t>
    </dgm:pt>
    <dgm:pt modelId="{5986DCD6-55F1-4C1D-B542-30B154B0E9D8}" type="parTrans" cxnId="{72421BFD-3A96-4901-861C-DD1BB2A22B40}">
      <dgm:prSet/>
      <dgm:spPr/>
      <dgm:t>
        <a:bodyPr/>
        <a:lstStyle/>
        <a:p>
          <a:endParaRPr lang="en-US" b="1"/>
        </a:p>
      </dgm:t>
    </dgm:pt>
    <dgm:pt modelId="{42B29585-3D71-4F3C-830B-F9FF42D1FF44}" type="sibTrans" cxnId="{72421BFD-3A96-4901-861C-DD1BB2A22B40}">
      <dgm:prSet/>
      <dgm:spPr/>
      <dgm:t>
        <a:bodyPr/>
        <a:lstStyle/>
        <a:p>
          <a:endParaRPr lang="en-US" b="1"/>
        </a:p>
      </dgm:t>
    </dgm:pt>
    <dgm:pt modelId="{50D25B81-69A5-4DDF-B5C9-61C8CA45482D}">
      <dgm:prSet/>
      <dgm:spPr/>
      <dgm:t>
        <a:bodyPr/>
        <a:lstStyle/>
        <a:p>
          <a:r>
            <a:rPr lang="ar-SA" b="1" dirty="0" smtClean="0"/>
            <a:t>نازلة</a:t>
          </a:r>
          <a:endParaRPr lang="en-US" b="1" dirty="0"/>
        </a:p>
      </dgm:t>
    </dgm:pt>
    <dgm:pt modelId="{591B8621-EE83-4922-B5B1-694F6D760BA0}" type="parTrans" cxnId="{4740C1DD-6FBD-4786-9AB9-FD9072B81732}">
      <dgm:prSet/>
      <dgm:spPr/>
      <dgm:t>
        <a:bodyPr/>
        <a:lstStyle/>
        <a:p>
          <a:endParaRPr lang="en-US" b="1"/>
        </a:p>
      </dgm:t>
    </dgm:pt>
    <dgm:pt modelId="{993A3E79-368D-4DEF-A824-96E46962A471}" type="sibTrans" cxnId="{4740C1DD-6FBD-4786-9AB9-FD9072B81732}">
      <dgm:prSet/>
      <dgm:spPr/>
      <dgm:t>
        <a:bodyPr/>
        <a:lstStyle/>
        <a:p>
          <a:endParaRPr lang="en-US" b="1"/>
        </a:p>
      </dgm:t>
    </dgm:pt>
    <dgm:pt modelId="{6E529FC5-8132-4E09-89D4-8092CBE9FD90}">
      <dgm:prSet phldrT="[Text]"/>
      <dgm:spPr/>
      <dgm:t>
        <a:bodyPr/>
        <a:lstStyle/>
        <a:p>
          <a:r>
            <a:rPr lang="ar-SA" b="1" dirty="0" smtClean="0"/>
            <a:t>أنواع الاتصالات</a:t>
          </a:r>
          <a:endParaRPr lang="en-US" b="1" dirty="0"/>
        </a:p>
      </dgm:t>
    </dgm:pt>
    <dgm:pt modelId="{D03E12AF-CB1C-480E-8189-0C30A4DE1BB4}" type="parTrans" cxnId="{D2D4BA78-3FF2-4C27-ACCE-DC5C891C7E5C}">
      <dgm:prSet/>
      <dgm:spPr/>
      <dgm:t>
        <a:bodyPr/>
        <a:lstStyle/>
        <a:p>
          <a:endParaRPr lang="en-US" b="1"/>
        </a:p>
      </dgm:t>
    </dgm:pt>
    <dgm:pt modelId="{A263BEAD-5CC0-4B61-815C-6F869DF8AD27}" type="sibTrans" cxnId="{D2D4BA78-3FF2-4C27-ACCE-DC5C891C7E5C}">
      <dgm:prSet/>
      <dgm:spPr/>
      <dgm:t>
        <a:bodyPr/>
        <a:lstStyle/>
        <a:p>
          <a:endParaRPr lang="en-US" b="1"/>
        </a:p>
      </dgm:t>
    </dgm:pt>
    <dgm:pt modelId="{6B16766D-CC89-4541-B914-24BAE29AA584}">
      <dgm:prSet phldrT="[Text]"/>
      <dgm:spPr/>
      <dgm:t>
        <a:bodyPr/>
        <a:lstStyle/>
        <a:p>
          <a:r>
            <a:rPr lang="ar-SA" b="1" dirty="0" smtClean="0"/>
            <a:t>رسمية</a:t>
          </a:r>
          <a:endParaRPr lang="en-US" b="1" dirty="0"/>
        </a:p>
      </dgm:t>
    </dgm:pt>
    <dgm:pt modelId="{97EC0DFD-4B3A-4B53-8677-53F48CF2E455}" type="parTrans" cxnId="{32F35058-67BA-450D-A756-C542E06FF5E1}">
      <dgm:prSet/>
      <dgm:spPr/>
      <dgm:t>
        <a:bodyPr/>
        <a:lstStyle/>
        <a:p>
          <a:endParaRPr lang="en-US" b="1"/>
        </a:p>
      </dgm:t>
    </dgm:pt>
    <dgm:pt modelId="{D9A92E9B-7A52-42E2-8F16-C0F5BBB862EE}" type="sibTrans" cxnId="{32F35058-67BA-450D-A756-C542E06FF5E1}">
      <dgm:prSet/>
      <dgm:spPr/>
      <dgm:t>
        <a:bodyPr/>
        <a:lstStyle/>
        <a:p>
          <a:endParaRPr lang="en-US" b="1"/>
        </a:p>
      </dgm:t>
    </dgm:pt>
    <dgm:pt modelId="{3B95AE9E-ADC1-4992-882F-3F69DDDEF29B}">
      <dgm:prSet phldrT="[Text]"/>
      <dgm:spPr/>
      <dgm:t>
        <a:bodyPr/>
        <a:lstStyle/>
        <a:p>
          <a:r>
            <a:rPr lang="ar-SA" b="1" dirty="0" smtClean="0"/>
            <a:t>غير رسمية</a:t>
          </a:r>
          <a:endParaRPr lang="en-US" b="1" dirty="0"/>
        </a:p>
      </dgm:t>
    </dgm:pt>
    <dgm:pt modelId="{A762A53E-84E3-44EE-A5A2-89B6C6F94383}" type="sibTrans" cxnId="{ECBE383E-5BC0-4389-9112-AE302509EE8A}">
      <dgm:prSet/>
      <dgm:spPr/>
      <dgm:t>
        <a:bodyPr/>
        <a:lstStyle/>
        <a:p>
          <a:endParaRPr lang="en-US" b="1"/>
        </a:p>
      </dgm:t>
    </dgm:pt>
    <dgm:pt modelId="{65CAEB74-798D-4EDD-A30E-A42F65B0E0CC}" type="parTrans" cxnId="{ECBE383E-5BC0-4389-9112-AE302509EE8A}">
      <dgm:prSet/>
      <dgm:spPr/>
      <dgm:t>
        <a:bodyPr/>
        <a:lstStyle/>
        <a:p>
          <a:endParaRPr lang="en-US" b="1"/>
        </a:p>
      </dgm:t>
    </dgm:pt>
    <dgm:pt modelId="{723B1D7B-B410-46D3-B1DA-88724A0599A0}">
      <dgm:prSet phldrT="[Text]"/>
      <dgm:spPr/>
      <dgm:t>
        <a:bodyPr/>
        <a:lstStyle/>
        <a:p>
          <a:r>
            <a:rPr lang="ar-SA" b="1" dirty="0" smtClean="0"/>
            <a:t>المحورية</a:t>
          </a:r>
          <a:endParaRPr lang="en-US" b="1" dirty="0"/>
        </a:p>
      </dgm:t>
    </dgm:pt>
    <dgm:pt modelId="{F3E7D5C0-34A6-4C28-B2C5-632159015FC1}" type="parTrans" cxnId="{14224146-E170-4D9F-9798-854063AB2B56}">
      <dgm:prSet/>
      <dgm:spPr/>
      <dgm:t>
        <a:bodyPr/>
        <a:lstStyle/>
        <a:p>
          <a:endParaRPr lang="en-US" b="1"/>
        </a:p>
      </dgm:t>
    </dgm:pt>
    <dgm:pt modelId="{602F5493-2BE9-4481-940D-B285D1EF81DA}" type="sibTrans" cxnId="{14224146-E170-4D9F-9798-854063AB2B56}">
      <dgm:prSet/>
      <dgm:spPr/>
      <dgm:t>
        <a:bodyPr/>
        <a:lstStyle/>
        <a:p>
          <a:endParaRPr lang="en-US" b="1"/>
        </a:p>
      </dgm:t>
    </dgm:pt>
    <dgm:pt modelId="{BE95A633-393F-4540-95C4-5E56F8ADAC83}" type="pres">
      <dgm:prSet presAssocID="{2DDEB7E6-DF05-4625-AF19-FACBAE73F791}" presName="hierChild1" presStyleCnt="0">
        <dgm:presLayoutVars>
          <dgm:chPref val="1"/>
          <dgm:dir/>
          <dgm:animOne val="branch"/>
          <dgm:animLvl val="lvl"/>
          <dgm:resizeHandles/>
        </dgm:presLayoutVars>
      </dgm:prSet>
      <dgm:spPr/>
      <dgm:t>
        <a:bodyPr/>
        <a:lstStyle/>
        <a:p>
          <a:endParaRPr lang="en-US"/>
        </a:p>
      </dgm:t>
    </dgm:pt>
    <dgm:pt modelId="{FEC7B5C5-4ED3-43A9-B4D4-2803E0DC583E}" type="pres">
      <dgm:prSet presAssocID="{6E529FC5-8132-4E09-89D4-8092CBE9FD90}" presName="hierRoot1" presStyleCnt="0"/>
      <dgm:spPr/>
      <dgm:t>
        <a:bodyPr/>
        <a:lstStyle/>
        <a:p>
          <a:endParaRPr lang="en-US"/>
        </a:p>
      </dgm:t>
    </dgm:pt>
    <dgm:pt modelId="{21A089EB-D11A-4C66-8EA3-1C01FF878573}" type="pres">
      <dgm:prSet presAssocID="{6E529FC5-8132-4E09-89D4-8092CBE9FD90}" presName="composite" presStyleCnt="0"/>
      <dgm:spPr/>
      <dgm:t>
        <a:bodyPr/>
        <a:lstStyle/>
        <a:p>
          <a:endParaRPr lang="en-US"/>
        </a:p>
      </dgm:t>
    </dgm:pt>
    <dgm:pt modelId="{8CDDF7C2-C1B7-444C-8541-58EF730B083D}" type="pres">
      <dgm:prSet presAssocID="{6E529FC5-8132-4E09-89D4-8092CBE9FD90}" presName="background" presStyleLbl="node0" presStyleIdx="0" presStyleCnt="1"/>
      <dgm:spPr/>
      <dgm:t>
        <a:bodyPr/>
        <a:lstStyle/>
        <a:p>
          <a:endParaRPr lang="en-US"/>
        </a:p>
      </dgm:t>
    </dgm:pt>
    <dgm:pt modelId="{775A3B48-91A3-45FF-BDD8-AC353EE065D7}" type="pres">
      <dgm:prSet presAssocID="{6E529FC5-8132-4E09-89D4-8092CBE9FD90}" presName="text" presStyleLbl="fgAcc0" presStyleIdx="0" presStyleCnt="1">
        <dgm:presLayoutVars>
          <dgm:chPref val="3"/>
        </dgm:presLayoutVars>
      </dgm:prSet>
      <dgm:spPr/>
      <dgm:t>
        <a:bodyPr/>
        <a:lstStyle/>
        <a:p>
          <a:endParaRPr lang="en-US"/>
        </a:p>
      </dgm:t>
    </dgm:pt>
    <dgm:pt modelId="{3922BFE2-A8A1-4C3E-B85F-67D189716DD4}" type="pres">
      <dgm:prSet presAssocID="{6E529FC5-8132-4E09-89D4-8092CBE9FD90}" presName="hierChild2" presStyleCnt="0"/>
      <dgm:spPr/>
      <dgm:t>
        <a:bodyPr/>
        <a:lstStyle/>
        <a:p>
          <a:endParaRPr lang="en-US"/>
        </a:p>
      </dgm:t>
    </dgm:pt>
    <dgm:pt modelId="{9D769CCB-3E56-4F99-881B-C243C6718B4B}" type="pres">
      <dgm:prSet presAssocID="{65CAEB74-798D-4EDD-A30E-A42F65B0E0CC}" presName="Name10" presStyleLbl="parChTrans1D2" presStyleIdx="0" presStyleCnt="2"/>
      <dgm:spPr/>
      <dgm:t>
        <a:bodyPr/>
        <a:lstStyle/>
        <a:p>
          <a:endParaRPr lang="en-US"/>
        </a:p>
      </dgm:t>
    </dgm:pt>
    <dgm:pt modelId="{E5DCFC88-A4FC-460A-8BC6-37E985276C18}" type="pres">
      <dgm:prSet presAssocID="{3B95AE9E-ADC1-4992-882F-3F69DDDEF29B}" presName="hierRoot2" presStyleCnt="0"/>
      <dgm:spPr/>
      <dgm:t>
        <a:bodyPr/>
        <a:lstStyle/>
        <a:p>
          <a:endParaRPr lang="en-US"/>
        </a:p>
      </dgm:t>
    </dgm:pt>
    <dgm:pt modelId="{8E57F36D-C825-4ECE-9904-E101301973BC}" type="pres">
      <dgm:prSet presAssocID="{3B95AE9E-ADC1-4992-882F-3F69DDDEF29B}" presName="composite2" presStyleCnt="0"/>
      <dgm:spPr/>
      <dgm:t>
        <a:bodyPr/>
        <a:lstStyle/>
        <a:p>
          <a:endParaRPr lang="en-US"/>
        </a:p>
      </dgm:t>
    </dgm:pt>
    <dgm:pt modelId="{2AA5171F-67F5-491B-8963-03053D2CBE46}" type="pres">
      <dgm:prSet presAssocID="{3B95AE9E-ADC1-4992-882F-3F69DDDEF29B}" presName="background2" presStyleLbl="node2" presStyleIdx="0" presStyleCnt="2"/>
      <dgm:spPr/>
      <dgm:t>
        <a:bodyPr/>
        <a:lstStyle/>
        <a:p>
          <a:endParaRPr lang="en-US"/>
        </a:p>
      </dgm:t>
    </dgm:pt>
    <dgm:pt modelId="{8DC6D3F9-21F7-4CD5-877A-9FC8B9304E02}" type="pres">
      <dgm:prSet presAssocID="{3B95AE9E-ADC1-4992-882F-3F69DDDEF29B}" presName="text2" presStyleLbl="fgAcc2" presStyleIdx="0" presStyleCnt="2">
        <dgm:presLayoutVars>
          <dgm:chPref val="3"/>
        </dgm:presLayoutVars>
      </dgm:prSet>
      <dgm:spPr/>
      <dgm:t>
        <a:bodyPr/>
        <a:lstStyle/>
        <a:p>
          <a:endParaRPr lang="en-US"/>
        </a:p>
      </dgm:t>
    </dgm:pt>
    <dgm:pt modelId="{5EFD1EA3-7E21-4175-956C-592AFB4BB375}" type="pres">
      <dgm:prSet presAssocID="{3B95AE9E-ADC1-4992-882F-3F69DDDEF29B}" presName="hierChild3" presStyleCnt="0"/>
      <dgm:spPr/>
      <dgm:t>
        <a:bodyPr/>
        <a:lstStyle/>
        <a:p>
          <a:endParaRPr lang="en-US"/>
        </a:p>
      </dgm:t>
    </dgm:pt>
    <dgm:pt modelId="{AB81A271-80BB-4306-ABB4-88060B31444B}" type="pres">
      <dgm:prSet presAssocID="{97EC0DFD-4B3A-4B53-8677-53F48CF2E455}" presName="Name10" presStyleLbl="parChTrans1D2" presStyleIdx="1" presStyleCnt="2"/>
      <dgm:spPr/>
      <dgm:t>
        <a:bodyPr/>
        <a:lstStyle/>
        <a:p>
          <a:endParaRPr lang="en-US"/>
        </a:p>
      </dgm:t>
    </dgm:pt>
    <dgm:pt modelId="{77FD0445-66B9-4E7A-9AD0-6BCD6739F727}" type="pres">
      <dgm:prSet presAssocID="{6B16766D-CC89-4541-B914-24BAE29AA584}" presName="hierRoot2" presStyleCnt="0"/>
      <dgm:spPr/>
      <dgm:t>
        <a:bodyPr/>
        <a:lstStyle/>
        <a:p>
          <a:endParaRPr lang="en-US"/>
        </a:p>
      </dgm:t>
    </dgm:pt>
    <dgm:pt modelId="{4C26EA2C-F811-4643-BF8B-1164F81DC67F}" type="pres">
      <dgm:prSet presAssocID="{6B16766D-CC89-4541-B914-24BAE29AA584}" presName="composite2" presStyleCnt="0"/>
      <dgm:spPr/>
      <dgm:t>
        <a:bodyPr/>
        <a:lstStyle/>
        <a:p>
          <a:endParaRPr lang="en-US"/>
        </a:p>
      </dgm:t>
    </dgm:pt>
    <dgm:pt modelId="{37C1CF5E-B39A-402D-914C-FB9AA8B4CE65}" type="pres">
      <dgm:prSet presAssocID="{6B16766D-CC89-4541-B914-24BAE29AA584}" presName="background2" presStyleLbl="node2" presStyleIdx="1" presStyleCnt="2"/>
      <dgm:spPr/>
      <dgm:t>
        <a:bodyPr/>
        <a:lstStyle/>
        <a:p>
          <a:endParaRPr lang="en-US"/>
        </a:p>
      </dgm:t>
    </dgm:pt>
    <dgm:pt modelId="{6457961D-37F0-40F7-A481-DAE1A4FA6DA9}" type="pres">
      <dgm:prSet presAssocID="{6B16766D-CC89-4541-B914-24BAE29AA584}" presName="text2" presStyleLbl="fgAcc2" presStyleIdx="1" presStyleCnt="2">
        <dgm:presLayoutVars>
          <dgm:chPref val="3"/>
        </dgm:presLayoutVars>
      </dgm:prSet>
      <dgm:spPr/>
      <dgm:t>
        <a:bodyPr/>
        <a:lstStyle/>
        <a:p>
          <a:endParaRPr lang="en-US"/>
        </a:p>
      </dgm:t>
    </dgm:pt>
    <dgm:pt modelId="{9CF6A55D-4185-40F0-8FD8-B7A5C74B5ED5}" type="pres">
      <dgm:prSet presAssocID="{6B16766D-CC89-4541-B914-24BAE29AA584}" presName="hierChild3" presStyleCnt="0"/>
      <dgm:spPr/>
      <dgm:t>
        <a:bodyPr/>
        <a:lstStyle/>
        <a:p>
          <a:endParaRPr lang="en-US"/>
        </a:p>
      </dgm:t>
    </dgm:pt>
    <dgm:pt modelId="{A7420DD7-1EBF-433D-A608-23E4EEEC10D1}" type="pres">
      <dgm:prSet presAssocID="{A5789D28-6268-4774-B2CC-862923EEA85A}" presName="Name17" presStyleLbl="parChTrans1D3" presStyleIdx="0" presStyleCnt="3"/>
      <dgm:spPr/>
      <dgm:t>
        <a:bodyPr/>
        <a:lstStyle/>
        <a:p>
          <a:endParaRPr lang="en-US"/>
        </a:p>
      </dgm:t>
    </dgm:pt>
    <dgm:pt modelId="{56CF9911-FA81-43CA-822D-9ED6FD3452A0}" type="pres">
      <dgm:prSet presAssocID="{F686518A-A7BE-40F2-B8BC-34D602A346B0}" presName="hierRoot3" presStyleCnt="0"/>
      <dgm:spPr/>
      <dgm:t>
        <a:bodyPr/>
        <a:lstStyle/>
        <a:p>
          <a:endParaRPr lang="en-US"/>
        </a:p>
      </dgm:t>
    </dgm:pt>
    <dgm:pt modelId="{477C4B5C-144F-49D2-88E3-1239FC777AF6}" type="pres">
      <dgm:prSet presAssocID="{F686518A-A7BE-40F2-B8BC-34D602A346B0}" presName="composite3" presStyleCnt="0"/>
      <dgm:spPr/>
      <dgm:t>
        <a:bodyPr/>
        <a:lstStyle/>
        <a:p>
          <a:endParaRPr lang="en-US"/>
        </a:p>
      </dgm:t>
    </dgm:pt>
    <dgm:pt modelId="{2B9639E1-3922-4B6C-99EE-788A99C0DA5E}" type="pres">
      <dgm:prSet presAssocID="{F686518A-A7BE-40F2-B8BC-34D602A346B0}" presName="background3" presStyleLbl="node3" presStyleIdx="0" presStyleCnt="3"/>
      <dgm:spPr/>
      <dgm:t>
        <a:bodyPr/>
        <a:lstStyle/>
        <a:p>
          <a:endParaRPr lang="en-US"/>
        </a:p>
      </dgm:t>
    </dgm:pt>
    <dgm:pt modelId="{E7036C9C-BB3C-4CB3-B531-084B587CD5F8}" type="pres">
      <dgm:prSet presAssocID="{F686518A-A7BE-40F2-B8BC-34D602A346B0}" presName="text3" presStyleLbl="fgAcc3" presStyleIdx="0" presStyleCnt="3">
        <dgm:presLayoutVars>
          <dgm:chPref val="3"/>
        </dgm:presLayoutVars>
      </dgm:prSet>
      <dgm:spPr/>
      <dgm:t>
        <a:bodyPr/>
        <a:lstStyle/>
        <a:p>
          <a:endParaRPr lang="en-US"/>
        </a:p>
      </dgm:t>
    </dgm:pt>
    <dgm:pt modelId="{D699AEA5-7A97-42A6-997D-7C54D7184F2C}" type="pres">
      <dgm:prSet presAssocID="{F686518A-A7BE-40F2-B8BC-34D602A346B0}" presName="hierChild4" presStyleCnt="0"/>
      <dgm:spPr/>
      <dgm:t>
        <a:bodyPr/>
        <a:lstStyle/>
        <a:p>
          <a:endParaRPr lang="en-US"/>
        </a:p>
      </dgm:t>
    </dgm:pt>
    <dgm:pt modelId="{7377ECF5-2E74-4F4F-BF85-B0406B9954BF}" type="pres">
      <dgm:prSet presAssocID="{5986DCD6-55F1-4C1D-B542-30B154B0E9D8}" presName="Name23" presStyleLbl="parChTrans1D4" presStyleIdx="0" presStyleCnt="2"/>
      <dgm:spPr/>
      <dgm:t>
        <a:bodyPr/>
        <a:lstStyle/>
        <a:p>
          <a:endParaRPr lang="en-US"/>
        </a:p>
      </dgm:t>
    </dgm:pt>
    <dgm:pt modelId="{36F6D453-D3CE-4ECB-BED5-D99B4E93902E}" type="pres">
      <dgm:prSet presAssocID="{35E5A163-7E0D-475D-AAC7-2A0F398D8A75}" presName="hierRoot4" presStyleCnt="0"/>
      <dgm:spPr/>
      <dgm:t>
        <a:bodyPr/>
        <a:lstStyle/>
        <a:p>
          <a:endParaRPr lang="en-US"/>
        </a:p>
      </dgm:t>
    </dgm:pt>
    <dgm:pt modelId="{AF214930-C087-4E5C-BCD2-991712950358}" type="pres">
      <dgm:prSet presAssocID="{35E5A163-7E0D-475D-AAC7-2A0F398D8A75}" presName="composite4" presStyleCnt="0"/>
      <dgm:spPr/>
      <dgm:t>
        <a:bodyPr/>
        <a:lstStyle/>
        <a:p>
          <a:endParaRPr lang="en-US"/>
        </a:p>
      </dgm:t>
    </dgm:pt>
    <dgm:pt modelId="{B3A436A2-74D6-4D27-AEF3-1297A7B1E73D}" type="pres">
      <dgm:prSet presAssocID="{35E5A163-7E0D-475D-AAC7-2A0F398D8A75}" presName="background4" presStyleLbl="node4" presStyleIdx="0" presStyleCnt="2"/>
      <dgm:spPr/>
      <dgm:t>
        <a:bodyPr/>
        <a:lstStyle/>
        <a:p>
          <a:endParaRPr lang="en-US"/>
        </a:p>
      </dgm:t>
    </dgm:pt>
    <dgm:pt modelId="{5679DF6B-B459-4992-96D7-6C9644885FF7}" type="pres">
      <dgm:prSet presAssocID="{35E5A163-7E0D-475D-AAC7-2A0F398D8A75}" presName="text4" presStyleLbl="fgAcc4" presStyleIdx="0" presStyleCnt="2">
        <dgm:presLayoutVars>
          <dgm:chPref val="3"/>
        </dgm:presLayoutVars>
      </dgm:prSet>
      <dgm:spPr/>
      <dgm:t>
        <a:bodyPr/>
        <a:lstStyle/>
        <a:p>
          <a:endParaRPr lang="en-US"/>
        </a:p>
      </dgm:t>
    </dgm:pt>
    <dgm:pt modelId="{FA0D0AF4-AAC3-45D7-9A16-86ADC26FAA8B}" type="pres">
      <dgm:prSet presAssocID="{35E5A163-7E0D-475D-AAC7-2A0F398D8A75}" presName="hierChild5" presStyleCnt="0"/>
      <dgm:spPr/>
      <dgm:t>
        <a:bodyPr/>
        <a:lstStyle/>
        <a:p>
          <a:endParaRPr lang="en-US"/>
        </a:p>
      </dgm:t>
    </dgm:pt>
    <dgm:pt modelId="{8C8A83D2-49CF-4CB3-8497-2BFB58E52697}" type="pres">
      <dgm:prSet presAssocID="{591B8621-EE83-4922-B5B1-694F6D760BA0}" presName="Name23" presStyleLbl="parChTrans1D4" presStyleIdx="1" presStyleCnt="2"/>
      <dgm:spPr/>
      <dgm:t>
        <a:bodyPr/>
        <a:lstStyle/>
        <a:p>
          <a:endParaRPr lang="en-US"/>
        </a:p>
      </dgm:t>
    </dgm:pt>
    <dgm:pt modelId="{5BDC26F6-C189-4258-A6AC-B44067DE9314}" type="pres">
      <dgm:prSet presAssocID="{50D25B81-69A5-4DDF-B5C9-61C8CA45482D}" presName="hierRoot4" presStyleCnt="0"/>
      <dgm:spPr/>
      <dgm:t>
        <a:bodyPr/>
        <a:lstStyle/>
        <a:p>
          <a:endParaRPr lang="en-US"/>
        </a:p>
      </dgm:t>
    </dgm:pt>
    <dgm:pt modelId="{E1422735-3D51-4B37-A8DA-1D1884CA0778}" type="pres">
      <dgm:prSet presAssocID="{50D25B81-69A5-4DDF-B5C9-61C8CA45482D}" presName="composite4" presStyleCnt="0"/>
      <dgm:spPr/>
      <dgm:t>
        <a:bodyPr/>
        <a:lstStyle/>
        <a:p>
          <a:endParaRPr lang="en-US"/>
        </a:p>
      </dgm:t>
    </dgm:pt>
    <dgm:pt modelId="{C9BE0B3C-5458-43A3-A47D-555403DAC68F}" type="pres">
      <dgm:prSet presAssocID="{50D25B81-69A5-4DDF-B5C9-61C8CA45482D}" presName="background4" presStyleLbl="node4" presStyleIdx="1" presStyleCnt="2"/>
      <dgm:spPr/>
      <dgm:t>
        <a:bodyPr/>
        <a:lstStyle/>
        <a:p>
          <a:endParaRPr lang="en-US"/>
        </a:p>
      </dgm:t>
    </dgm:pt>
    <dgm:pt modelId="{2CCC91BE-FA94-4628-B2EE-E852D73F1ED8}" type="pres">
      <dgm:prSet presAssocID="{50D25B81-69A5-4DDF-B5C9-61C8CA45482D}" presName="text4" presStyleLbl="fgAcc4" presStyleIdx="1" presStyleCnt="2">
        <dgm:presLayoutVars>
          <dgm:chPref val="3"/>
        </dgm:presLayoutVars>
      </dgm:prSet>
      <dgm:spPr/>
      <dgm:t>
        <a:bodyPr/>
        <a:lstStyle/>
        <a:p>
          <a:endParaRPr lang="en-US"/>
        </a:p>
      </dgm:t>
    </dgm:pt>
    <dgm:pt modelId="{04AC3F36-B2D6-485F-894E-7B65CA632C81}" type="pres">
      <dgm:prSet presAssocID="{50D25B81-69A5-4DDF-B5C9-61C8CA45482D}" presName="hierChild5" presStyleCnt="0"/>
      <dgm:spPr/>
      <dgm:t>
        <a:bodyPr/>
        <a:lstStyle/>
        <a:p>
          <a:endParaRPr lang="en-US"/>
        </a:p>
      </dgm:t>
    </dgm:pt>
    <dgm:pt modelId="{83260200-2F56-46B2-A810-697B6A90706F}" type="pres">
      <dgm:prSet presAssocID="{81183D3E-B15F-47A2-A750-017750A184CE}" presName="Name17" presStyleLbl="parChTrans1D3" presStyleIdx="1" presStyleCnt="3"/>
      <dgm:spPr/>
      <dgm:t>
        <a:bodyPr/>
        <a:lstStyle/>
        <a:p>
          <a:endParaRPr lang="en-US"/>
        </a:p>
      </dgm:t>
    </dgm:pt>
    <dgm:pt modelId="{B4FDB615-FBBC-4BA7-BB6F-2B29C2BF5965}" type="pres">
      <dgm:prSet presAssocID="{B6742B2D-E68E-4C8F-A6CE-12FF0E586375}" presName="hierRoot3" presStyleCnt="0"/>
      <dgm:spPr/>
      <dgm:t>
        <a:bodyPr/>
        <a:lstStyle/>
        <a:p>
          <a:endParaRPr lang="en-US"/>
        </a:p>
      </dgm:t>
    </dgm:pt>
    <dgm:pt modelId="{1439B3EA-A2C9-4732-B584-81648ACEDF7E}" type="pres">
      <dgm:prSet presAssocID="{B6742B2D-E68E-4C8F-A6CE-12FF0E586375}" presName="composite3" presStyleCnt="0"/>
      <dgm:spPr/>
      <dgm:t>
        <a:bodyPr/>
        <a:lstStyle/>
        <a:p>
          <a:endParaRPr lang="en-US"/>
        </a:p>
      </dgm:t>
    </dgm:pt>
    <dgm:pt modelId="{F25C1623-C2F6-4692-9F2A-79E115640A71}" type="pres">
      <dgm:prSet presAssocID="{B6742B2D-E68E-4C8F-A6CE-12FF0E586375}" presName="background3" presStyleLbl="node3" presStyleIdx="1" presStyleCnt="3"/>
      <dgm:spPr/>
      <dgm:t>
        <a:bodyPr/>
        <a:lstStyle/>
        <a:p>
          <a:endParaRPr lang="en-US"/>
        </a:p>
      </dgm:t>
    </dgm:pt>
    <dgm:pt modelId="{D0EC8E2A-5E52-46EB-8EF8-21A44692E90F}" type="pres">
      <dgm:prSet presAssocID="{B6742B2D-E68E-4C8F-A6CE-12FF0E586375}" presName="text3" presStyleLbl="fgAcc3" presStyleIdx="1" presStyleCnt="3">
        <dgm:presLayoutVars>
          <dgm:chPref val="3"/>
        </dgm:presLayoutVars>
      </dgm:prSet>
      <dgm:spPr/>
      <dgm:t>
        <a:bodyPr/>
        <a:lstStyle/>
        <a:p>
          <a:endParaRPr lang="en-US"/>
        </a:p>
      </dgm:t>
    </dgm:pt>
    <dgm:pt modelId="{1A30B9B7-F7F6-4E65-B427-0C31599CCE5D}" type="pres">
      <dgm:prSet presAssocID="{B6742B2D-E68E-4C8F-A6CE-12FF0E586375}" presName="hierChild4" presStyleCnt="0"/>
      <dgm:spPr/>
      <dgm:t>
        <a:bodyPr/>
        <a:lstStyle/>
        <a:p>
          <a:endParaRPr lang="en-US"/>
        </a:p>
      </dgm:t>
    </dgm:pt>
    <dgm:pt modelId="{33ABE351-0330-4C34-95A1-75CBE9F85E87}" type="pres">
      <dgm:prSet presAssocID="{F3E7D5C0-34A6-4C28-B2C5-632159015FC1}" presName="Name17" presStyleLbl="parChTrans1D3" presStyleIdx="2" presStyleCnt="3"/>
      <dgm:spPr/>
      <dgm:t>
        <a:bodyPr/>
        <a:lstStyle/>
        <a:p>
          <a:endParaRPr lang="en-US"/>
        </a:p>
      </dgm:t>
    </dgm:pt>
    <dgm:pt modelId="{D9781DD3-F0DC-4EE1-B835-85197746FEF4}" type="pres">
      <dgm:prSet presAssocID="{723B1D7B-B410-46D3-B1DA-88724A0599A0}" presName="hierRoot3" presStyleCnt="0"/>
      <dgm:spPr/>
      <dgm:t>
        <a:bodyPr/>
        <a:lstStyle/>
        <a:p>
          <a:endParaRPr lang="en-US"/>
        </a:p>
      </dgm:t>
    </dgm:pt>
    <dgm:pt modelId="{3D351D87-8065-4A2E-9DB1-A41C8A61F66F}" type="pres">
      <dgm:prSet presAssocID="{723B1D7B-B410-46D3-B1DA-88724A0599A0}" presName="composite3" presStyleCnt="0"/>
      <dgm:spPr/>
      <dgm:t>
        <a:bodyPr/>
        <a:lstStyle/>
        <a:p>
          <a:endParaRPr lang="en-US"/>
        </a:p>
      </dgm:t>
    </dgm:pt>
    <dgm:pt modelId="{49064A5F-C5F6-4DD1-BE59-E65E8AD0AC2C}" type="pres">
      <dgm:prSet presAssocID="{723B1D7B-B410-46D3-B1DA-88724A0599A0}" presName="background3" presStyleLbl="node3" presStyleIdx="2" presStyleCnt="3"/>
      <dgm:spPr/>
      <dgm:t>
        <a:bodyPr/>
        <a:lstStyle/>
        <a:p>
          <a:endParaRPr lang="en-US"/>
        </a:p>
      </dgm:t>
    </dgm:pt>
    <dgm:pt modelId="{0BFBF05C-EF28-46E3-9C6A-81CC598876E1}" type="pres">
      <dgm:prSet presAssocID="{723B1D7B-B410-46D3-B1DA-88724A0599A0}" presName="text3" presStyleLbl="fgAcc3" presStyleIdx="2" presStyleCnt="3">
        <dgm:presLayoutVars>
          <dgm:chPref val="3"/>
        </dgm:presLayoutVars>
      </dgm:prSet>
      <dgm:spPr/>
      <dgm:t>
        <a:bodyPr/>
        <a:lstStyle/>
        <a:p>
          <a:endParaRPr lang="en-US"/>
        </a:p>
      </dgm:t>
    </dgm:pt>
    <dgm:pt modelId="{B4A3D661-B0B7-4B6A-97E2-8EBDDA82B3AD}" type="pres">
      <dgm:prSet presAssocID="{723B1D7B-B410-46D3-B1DA-88724A0599A0}" presName="hierChild4" presStyleCnt="0"/>
      <dgm:spPr/>
      <dgm:t>
        <a:bodyPr/>
        <a:lstStyle/>
        <a:p>
          <a:endParaRPr lang="en-US"/>
        </a:p>
      </dgm:t>
    </dgm:pt>
  </dgm:ptLst>
  <dgm:cxnLst>
    <dgm:cxn modelId="{DEF8526C-DE8A-4580-AA8A-6959F05A5D2B}" type="presOf" srcId="{2DDEB7E6-DF05-4625-AF19-FACBAE73F791}" destId="{BE95A633-393F-4540-95C4-5E56F8ADAC83}" srcOrd="0" destOrd="0" presId="urn:microsoft.com/office/officeart/2005/8/layout/hierarchy1"/>
    <dgm:cxn modelId="{DACA91F5-FBAE-49A4-AF8B-3772EDA60499}" srcId="{6B16766D-CC89-4541-B914-24BAE29AA584}" destId="{B6742B2D-E68E-4C8F-A6CE-12FF0E586375}" srcOrd="1" destOrd="0" parTransId="{81183D3E-B15F-47A2-A750-017750A184CE}" sibTransId="{C8B6B1BB-54E9-49FA-985F-7DF5E59F5331}"/>
    <dgm:cxn modelId="{4740C1DD-6FBD-4786-9AB9-FD9072B81732}" srcId="{F686518A-A7BE-40F2-B8BC-34D602A346B0}" destId="{50D25B81-69A5-4DDF-B5C9-61C8CA45482D}" srcOrd="1" destOrd="0" parTransId="{591B8621-EE83-4922-B5B1-694F6D760BA0}" sibTransId="{993A3E79-368D-4DEF-A824-96E46962A471}"/>
    <dgm:cxn modelId="{CC6F3539-18C5-4802-8C4B-E802583E5B1E}" type="presOf" srcId="{723B1D7B-B410-46D3-B1DA-88724A0599A0}" destId="{0BFBF05C-EF28-46E3-9C6A-81CC598876E1}" srcOrd="0" destOrd="0" presId="urn:microsoft.com/office/officeart/2005/8/layout/hierarchy1"/>
    <dgm:cxn modelId="{611DC709-C2DA-4216-9FD5-23C6D39CC274}" type="presOf" srcId="{3B95AE9E-ADC1-4992-882F-3F69DDDEF29B}" destId="{8DC6D3F9-21F7-4CD5-877A-9FC8B9304E02}" srcOrd="0" destOrd="0" presId="urn:microsoft.com/office/officeart/2005/8/layout/hierarchy1"/>
    <dgm:cxn modelId="{BD320874-B29D-4191-925C-D1C1F3BB1254}" type="presOf" srcId="{F3E7D5C0-34A6-4C28-B2C5-632159015FC1}" destId="{33ABE351-0330-4C34-95A1-75CBE9F85E87}" srcOrd="0" destOrd="0" presId="urn:microsoft.com/office/officeart/2005/8/layout/hierarchy1"/>
    <dgm:cxn modelId="{78ABCDFB-69E8-4C51-9533-5CDD75AC0E13}" type="presOf" srcId="{50D25B81-69A5-4DDF-B5C9-61C8CA45482D}" destId="{2CCC91BE-FA94-4628-B2EE-E852D73F1ED8}" srcOrd="0" destOrd="0" presId="urn:microsoft.com/office/officeart/2005/8/layout/hierarchy1"/>
    <dgm:cxn modelId="{E8E114B5-5E0A-4288-A37A-B75B0B7A037E}" type="presOf" srcId="{6E529FC5-8132-4E09-89D4-8092CBE9FD90}" destId="{775A3B48-91A3-45FF-BDD8-AC353EE065D7}" srcOrd="0" destOrd="0" presId="urn:microsoft.com/office/officeart/2005/8/layout/hierarchy1"/>
    <dgm:cxn modelId="{8281B367-FDD0-4BC9-B076-C114BEF7C08B}" type="presOf" srcId="{97EC0DFD-4B3A-4B53-8677-53F48CF2E455}" destId="{AB81A271-80BB-4306-ABB4-88060B31444B}" srcOrd="0" destOrd="0" presId="urn:microsoft.com/office/officeart/2005/8/layout/hierarchy1"/>
    <dgm:cxn modelId="{B7F35917-C906-451A-82C4-3C3174EB0B01}" type="presOf" srcId="{B6742B2D-E68E-4C8F-A6CE-12FF0E586375}" destId="{D0EC8E2A-5E52-46EB-8EF8-21A44692E90F}" srcOrd="0" destOrd="0" presId="urn:microsoft.com/office/officeart/2005/8/layout/hierarchy1"/>
    <dgm:cxn modelId="{864D6811-33A9-4979-A7F4-592F30877093}" type="presOf" srcId="{A5789D28-6268-4774-B2CC-862923EEA85A}" destId="{A7420DD7-1EBF-433D-A608-23E4EEEC10D1}" srcOrd="0" destOrd="0" presId="urn:microsoft.com/office/officeart/2005/8/layout/hierarchy1"/>
    <dgm:cxn modelId="{E92FCD94-6D86-4241-82C1-B8E1C1B80425}" type="presOf" srcId="{81183D3E-B15F-47A2-A750-017750A184CE}" destId="{83260200-2F56-46B2-A810-697B6A90706F}" srcOrd="0" destOrd="0" presId="urn:microsoft.com/office/officeart/2005/8/layout/hierarchy1"/>
    <dgm:cxn modelId="{D2D4BA78-3FF2-4C27-ACCE-DC5C891C7E5C}" srcId="{2DDEB7E6-DF05-4625-AF19-FACBAE73F791}" destId="{6E529FC5-8132-4E09-89D4-8092CBE9FD90}" srcOrd="0" destOrd="0" parTransId="{D03E12AF-CB1C-480E-8189-0C30A4DE1BB4}" sibTransId="{A263BEAD-5CC0-4B61-815C-6F869DF8AD27}"/>
    <dgm:cxn modelId="{02E3A75B-803F-40AB-B21A-67F4A6D8CDD5}" srcId="{6B16766D-CC89-4541-B914-24BAE29AA584}" destId="{F686518A-A7BE-40F2-B8BC-34D602A346B0}" srcOrd="0" destOrd="0" parTransId="{A5789D28-6268-4774-B2CC-862923EEA85A}" sibTransId="{E5C939F3-8961-45B3-B56C-BF932C4EBF3A}"/>
    <dgm:cxn modelId="{27BE8999-B4B4-42E0-84CA-8D00366E5678}" type="presOf" srcId="{F686518A-A7BE-40F2-B8BC-34D602A346B0}" destId="{E7036C9C-BB3C-4CB3-B531-084B587CD5F8}" srcOrd="0" destOrd="0" presId="urn:microsoft.com/office/officeart/2005/8/layout/hierarchy1"/>
    <dgm:cxn modelId="{447BB3B8-6729-47F1-B989-4B014B40EB64}" type="presOf" srcId="{6B16766D-CC89-4541-B914-24BAE29AA584}" destId="{6457961D-37F0-40F7-A481-DAE1A4FA6DA9}" srcOrd="0" destOrd="0" presId="urn:microsoft.com/office/officeart/2005/8/layout/hierarchy1"/>
    <dgm:cxn modelId="{A99A2778-F89D-468F-8102-C68C8C83C583}" type="presOf" srcId="{591B8621-EE83-4922-B5B1-694F6D760BA0}" destId="{8C8A83D2-49CF-4CB3-8497-2BFB58E52697}" srcOrd="0" destOrd="0" presId="urn:microsoft.com/office/officeart/2005/8/layout/hierarchy1"/>
    <dgm:cxn modelId="{709C81F6-1230-45FD-A0F9-F6C3FDC44008}" type="presOf" srcId="{5986DCD6-55F1-4C1D-B542-30B154B0E9D8}" destId="{7377ECF5-2E74-4F4F-BF85-B0406B9954BF}" srcOrd="0" destOrd="0" presId="urn:microsoft.com/office/officeart/2005/8/layout/hierarchy1"/>
    <dgm:cxn modelId="{32F35058-67BA-450D-A756-C542E06FF5E1}" srcId="{6E529FC5-8132-4E09-89D4-8092CBE9FD90}" destId="{6B16766D-CC89-4541-B914-24BAE29AA584}" srcOrd="1" destOrd="0" parTransId="{97EC0DFD-4B3A-4B53-8677-53F48CF2E455}" sibTransId="{D9A92E9B-7A52-42E2-8F16-C0F5BBB862EE}"/>
    <dgm:cxn modelId="{1E29D643-7053-4814-B18A-F49221105341}" type="presOf" srcId="{65CAEB74-798D-4EDD-A30E-A42F65B0E0CC}" destId="{9D769CCB-3E56-4F99-881B-C243C6718B4B}" srcOrd="0" destOrd="0" presId="urn:microsoft.com/office/officeart/2005/8/layout/hierarchy1"/>
    <dgm:cxn modelId="{14224146-E170-4D9F-9798-854063AB2B56}" srcId="{6B16766D-CC89-4541-B914-24BAE29AA584}" destId="{723B1D7B-B410-46D3-B1DA-88724A0599A0}" srcOrd="2" destOrd="0" parTransId="{F3E7D5C0-34A6-4C28-B2C5-632159015FC1}" sibTransId="{602F5493-2BE9-4481-940D-B285D1EF81DA}"/>
    <dgm:cxn modelId="{72421BFD-3A96-4901-861C-DD1BB2A22B40}" srcId="{F686518A-A7BE-40F2-B8BC-34D602A346B0}" destId="{35E5A163-7E0D-475D-AAC7-2A0F398D8A75}" srcOrd="0" destOrd="0" parTransId="{5986DCD6-55F1-4C1D-B542-30B154B0E9D8}" sibTransId="{42B29585-3D71-4F3C-830B-F9FF42D1FF44}"/>
    <dgm:cxn modelId="{ECBE383E-5BC0-4389-9112-AE302509EE8A}" srcId="{6E529FC5-8132-4E09-89D4-8092CBE9FD90}" destId="{3B95AE9E-ADC1-4992-882F-3F69DDDEF29B}" srcOrd="0" destOrd="0" parTransId="{65CAEB74-798D-4EDD-A30E-A42F65B0E0CC}" sibTransId="{A762A53E-84E3-44EE-A5A2-89B6C6F94383}"/>
    <dgm:cxn modelId="{BE405953-11B1-4A43-9CB3-EF03A56795B6}" type="presOf" srcId="{35E5A163-7E0D-475D-AAC7-2A0F398D8A75}" destId="{5679DF6B-B459-4992-96D7-6C9644885FF7}" srcOrd="0" destOrd="0" presId="urn:microsoft.com/office/officeart/2005/8/layout/hierarchy1"/>
    <dgm:cxn modelId="{F807C390-8243-4DD8-9E89-FB002BA4A804}" type="presParOf" srcId="{BE95A633-393F-4540-95C4-5E56F8ADAC83}" destId="{FEC7B5C5-4ED3-43A9-B4D4-2803E0DC583E}" srcOrd="0" destOrd="0" presId="urn:microsoft.com/office/officeart/2005/8/layout/hierarchy1"/>
    <dgm:cxn modelId="{C2672DC5-CCC4-4E57-B7C5-CB7F84BC4627}" type="presParOf" srcId="{FEC7B5C5-4ED3-43A9-B4D4-2803E0DC583E}" destId="{21A089EB-D11A-4C66-8EA3-1C01FF878573}" srcOrd="0" destOrd="0" presId="urn:microsoft.com/office/officeart/2005/8/layout/hierarchy1"/>
    <dgm:cxn modelId="{8F79C13A-9C2A-4CEA-88C0-92908124AC44}" type="presParOf" srcId="{21A089EB-D11A-4C66-8EA3-1C01FF878573}" destId="{8CDDF7C2-C1B7-444C-8541-58EF730B083D}" srcOrd="0" destOrd="0" presId="urn:microsoft.com/office/officeart/2005/8/layout/hierarchy1"/>
    <dgm:cxn modelId="{A3DC562C-0B8C-48F5-9EF2-6A7639B2BA67}" type="presParOf" srcId="{21A089EB-D11A-4C66-8EA3-1C01FF878573}" destId="{775A3B48-91A3-45FF-BDD8-AC353EE065D7}" srcOrd="1" destOrd="0" presId="urn:microsoft.com/office/officeart/2005/8/layout/hierarchy1"/>
    <dgm:cxn modelId="{95EC03A6-82D4-4984-977B-0E48A4F63FC5}" type="presParOf" srcId="{FEC7B5C5-4ED3-43A9-B4D4-2803E0DC583E}" destId="{3922BFE2-A8A1-4C3E-B85F-67D189716DD4}" srcOrd="1" destOrd="0" presId="urn:microsoft.com/office/officeart/2005/8/layout/hierarchy1"/>
    <dgm:cxn modelId="{6F5186A3-5A7A-4ECB-AD1D-A4D0F460BE80}" type="presParOf" srcId="{3922BFE2-A8A1-4C3E-B85F-67D189716DD4}" destId="{9D769CCB-3E56-4F99-881B-C243C6718B4B}" srcOrd="0" destOrd="0" presId="urn:microsoft.com/office/officeart/2005/8/layout/hierarchy1"/>
    <dgm:cxn modelId="{63F4575D-ADE8-4FA9-9B97-8A5B52AA0812}" type="presParOf" srcId="{3922BFE2-A8A1-4C3E-B85F-67D189716DD4}" destId="{E5DCFC88-A4FC-460A-8BC6-37E985276C18}" srcOrd="1" destOrd="0" presId="urn:microsoft.com/office/officeart/2005/8/layout/hierarchy1"/>
    <dgm:cxn modelId="{8BE1236D-C549-4672-BAE6-DCFF2A352493}" type="presParOf" srcId="{E5DCFC88-A4FC-460A-8BC6-37E985276C18}" destId="{8E57F36D-C825-4ECE-9904-E101301973BC}" srcOrd="0" destOrd="0" presId="urn:microsoft.com/office/officeart/2005/8/layout/hierarchy1"/>
    <dgm:cxn modelId="{28FD171A-CA48-439A-B192-CC27A5377A33}" type="presParOf" srcId="{8E57F36D-C825-4ECE-9904-E101301973BC}" destId="{2AA5171F-67F5-491B-8963-03053D2CBE46}" srcOrd="0" destOrd="0" presId="urn:microsoft.com/office/officeart/2005/8/layout/hierarchy1"/>
    <dgm:cxn modelId="{C5D9DC43-B42D-42F4-8C13-72BDC5DC398A}" type="presParOf" srcId="{8E57F36D-C825-4ECE-9904-E101301973BC}" destId="{8DC6D3F9-21F7-4CD5-877A-9FC8B9304E02}" srcOrd="1" destOrd="0" presId="urn:microsoft.com/office/officeart/2005/8/layout/hierarchy1"/>
    <dgm:cxn modelId="{86F9F925-17F8-4637-B212-74BABB07D1AB}" type="presParOf" srcId="{E5DCFC88-A4FC-460A-8BC6-37E985276C18}" destId="{5EFD1EA3-7E21-4175-956C-592AFB4BB375}" srcOrd="1" destOrd="0" presId="urn:microsoft.com/office/officeart/2005/8/layout/hierarchy1"/>
    <dgm:cxn modelId="{BBFD73A1-4C67-4BB4-8583-2D488CEBCF4A}" type="presParOf" srcId="{3922BFE2-A8A1-4C3E-B85F-67D189716DD4}" destId="{AB81A271-80BB-4306-ABB4-88060B31444B}" srcOrd="2" destOrd="0" presId="urn:microsoft.com/office/officeart/2005/8/layout/hierarchy1"/>
    <dgm:cxn modelId="{4561C94C-5F99-4BB2-9008-8B1F9C1D382F}" type="presParOf" srcId="{3922BFE2-A8A1-4C3E-B85F-67D189716DD4}" destId="{77FD0445-66B9-4E7A-9AD0-6BCD6739F727}" srcOrd="3" destOrd="0" presId="urn:microsoft.com/office/officeart/2005/8/layout/hierarchy1"/>
    <dgm:cxn modelId="{CF3F909D-C102-4697-B3F0-95B4242A87DC}" type="presParOf" srcId="{77FD0445-66B9-4E7A-9AD0-6BCD6739F727}" destId="{4C26EA2C-F811-4643-BF8B-1164F81DC67F}" srcOrd="0" destOrd="0" presId="urn:microsoft.com/office/officeart/2005/8/layout/hierarchy1"/>
    <dgm:cxn modelId="{EF0C6B88-9D0B-41AD-AB4A-93A946FF77CA}" type="presParOf" srcId="{4C26EA2C-F811-4643-BF8B-1164F81DC67F}" destId="{37C1CF5E-B39A-402D-914C-FB9AA8B4CE65}" srcOrd="0" destOrd="0" presId="urn:microsoft.com/office/officeart/2005/8/layout/hierarchy1"/>
    <dgm:cxn modelId="{9F2A07E4-638E-4481-957C-69350B2FF048}" type="presParOf" srcId="{4C26EA2C-F811-4643-BF8B-1164F81DC67F}" destId="{6457961D-37F0-40F7-A481-DAE1A4FA6DA9}" srcOrd="1" destOrd="0" presId="urn:microsoft.com/office/officeart/2005/8/layout/hierarchy1"/>
    <dgm:cxn modelId="{2625A009-954D-4D35-8ACD-A8A1B65DB8F4}" type="presParOf" srcId="{77FD0445-66B9-4E7A-9AD0-6BCD6739F727}" destId="{9CF6A55D-4185-40F0-8FD8-B7A5C74B5ED5}" srcOrd="1" destOrd="0" presId="urn:microsoft.com/office/officeart/2005/8/layout/hierarchy1"/>
    <dgm:cxn modelId="{F68780F8-5186-474D-9DF7-57C7B2259D58}" type="presParOf" srcId="{9CF6A55D-4185-40F0-8FD8-B7A5C74B5ED5}" destId="{A7420DD7-1EBF-433D-A608-23E4EEEC10D1}" srcOrd="0" destOrd="0" presId="urn:microsoft.com/office/officeart/2005/8/layout/hierarchy1"/>
    <dgm:cxn modelId="{2B42ED84-DCDC-4F5E-831F-F156ECD3C015}" type="presParOf" srcId="{9CF6A55D-4185-40F0-8FD8-B7A5C74B5ED5}" destId="{56CF9911-FA81-43CA-822D-9ED6FD3452A0}" srcOrd="1" destOrd="0" presId="urn:microsoft.com/office/officeart/2005/8/layout/hierarchy1"/>
    <dgm:cxn modelId="{8558CDAC-9A06-46A8-B630-6E0269C4B83E}" type="presParOf" srcId="{56CF9911-FA81-43CA-822D-9ED6FD3452A0}" destId="{477C4B5C-144F-49D2-88E3-1239FC777AF6}" srcOrd="0" destOrd="0" presId="urn:microsoft.com/office/officeart/2005/8/layout/hierarchy1"/>
    <dgm:cxn modelId="{7A65D50F-37C2-4702-A2B2-2FAD73570761}" type="presParOf" srcId="{477C4B5C-144F-49D2-88E3-1239FC777AF6}" destId="{2B9639E1-3922-4B6C-99EE-788A99C0DA5E}" srcOrd="0" destOrd="0" presId="urn:microsoft.com/office/officeart/2005/8/layout/hierarchy1"/>
    <dgm:cxn modelId="{E1663C97-9988-4F78-B5E4-3EA65A136680}" type="presParOf" srcId="{477C4B5C-144F-49D2-88E3-1239FC777AF6}" destId="{E7036C9C-BB3C-4CB3-B531-084B587CD5F8}" srcOrd="1" destOrd="0" presId="urn:microsoft.com/office/officeart/2005/8/layout/hierarchy1"/>
    <dgm:cxn modelId="{C101B480-E474-4E65-A609-692073C8750C}" type="presParOf" srcId="{56CF9911-FA81-43CA-822D-9ED6FD3452A0}" destId="{D699AEA5-7A97-42A6-997D-7C54D7184F2C}" srcOrd="1" destOrd="0" presId="urn:microsoft.com/office/officeart/2005/8/layout/hierarchy1"/>
    <dgm:cxn modelId="{2A03EF74-7E34-4AE0-B0C4-1387BFBC8EF9}" type="presParOf" srcId="{D699AEA5-7A97-42A6-997D-7C54D7184F2C}" destId="{7377ECF5-2E74-4F4F-BF85-B0406B9954BF}" srcOrd="0" destOrd="0" presId="urn:microsoft.com/office/officeart/2005/8/layout/hierarchy1"/>
    <dgm:cxn modelId="{D6111C3A-F09F-4FFA-B698-4D2D4772D8A8}" type="presParOf" srcId="{D699AEA5-7A97-42A6-997D-7C54D7184F2C}" destId="{36F6D453-D3CE-4ECB-BED5-D99B4E93902E}" srcOrd="1" destOrd="0" presId="urn:microsoft.com/office/officeart/2005/8/layout/hierarchy1"/>
    <dgm:cxn modelId="{F61B5B92-1553-4BF6-9CCC-A96F437636FE}" type="presParOf" srcId="{36F6D453-D3CE-4ECB-BED5-D99B4E93902E}" destId="{AF214930-C087-4E5C-BCD2-991712950358}" srcOrd="0" destOrd="0" presId="urn:microsoft.com/office/officeart/2005/8/layout/hierarchy1"/>
    <dgm:cxn modelId="{ED25E6DF-07E6-44E3-840F-C1D8305CE472}" type="presParOf" srcId="{AF214930-C087-4E5C-BCD2-991712950358}" destId="{B3A436A2-74D6-4D27-AEF3-1297A7B1E73D}" srcOrd="0" destOrd="0" presId="urn:microsoft.com/office/officeart/2005/8/layout/hierarchy1"/>
    <dgm:cxn modelId="{97030760-2AE6-4162-92A7-62C588E0360B}" type="presParOf" srcId="{AF214930-C087-4E5C-BCD2-991712950358}" destId="{5679DF6B-B459-4992-96D7-6C9644885FF7}" srcOrd="1" destOrd="0" presId="urn:microsoft.com/office/officeart/2005/8/layout/hierarchy1"/>
    <dgm:cxn modelId="{46150F55-6E97-40A0-9497-0B25D064BD32}" type="presParOf" srcId="{36F6D453-D3CE-4ECB-BED5-D99B4E93902E}" destId="{FA0D0AF4-AAC3-45D7-9A16-86ADC26FAA8B}" srcOrd="1" destOrd="0" presId="urn:microsoft.com/office/officeart/2005/8/layout/hierarchy1"/>
    <dgm:cxn modelId="{2ECCAF80-DB23-4857-B598-91A523C3A361}" type="presParOf" srcId="{D699AEA5-7A97-42A6-997D-7C54D7184F2C}" destId="{8C8A83D2-49CF-4CB3-8497-2BFB58E52697}" srcOrd="2" destOrd="0" presId="urn:microsoft.com/office/officeart/2005/8/layout/hierarchy1"/>
    <dgm:cxn modelId="{C92ADDB5-BC9F-42D5-81ED-DD613ED46EC9}" type="presParOf" srcId="{D699AEA5-7A97-42A6-997D-7C54D7184F2C}" destId="{5BDC26F6-C189-4258-A6AC-B44067DE9314}" srcOrd="3" destOrd="0" presId="urn:microsoft.com/office/officeart/2005/8/layout/hierarchy1"/>
    <dgm:cxn modelId="{8C4F543E-2CF6-44AC-9625-EFDB01F58198}" type="presParOf" srcId="{5BDC26F6-C189-4258-A6AC-B44067DE9314}" destId="{E1422735-3D51-4B37-A8DA-1D1884CA0778}" srcOrd="0" destOrd="0" presId="urn:microsoft.com/office/officeart/2005/8/layout/hierarchy1"/>
    <dgm:cxn modelId="{1BF6D13A-EC1F-4F76-BDE1-D4EE1715E2AB}" type="presParOf" srcId="{E1422735-3D51-4B37-A8DA-1D1884CA0778}" destId="{C9BE0B3C-5458-43A3-A47D-555403DAC68F}" srcOrd="0" destOrd="0" presId="urn:microsoft.com/office/officeart/2005/8/layout/hierarchy1"/>
    <dgm:cxn modelId="{C0F6F1E9-5285-4BCD-AA54-2201D8E23E0B}" type="presParOf" srcId="{E1422735-3D51-4B37-A8DA-1D1884CA0778}" destId="{2CCC91BE-FA94-4628-B2EE-E852D73F1ED8}" srcOrd="1" destOrd="0" presId="urn:microsoft.com/office/officeart/2005/8/layout/hierarchy1"/>
    <dgm:cxn modelId="{518C2D6F-A8FF-4B9A-8C34-B96435DC3710}" type="presParOf" srcId="{5BDC26F6-C189-4258-A6AC-B44067DE9314}" destId="{04AC3F36-B2D6-485F-894E-7B65CA632C81}" srcOrd="1" destOrd="0" presId="urn:microsoft.com/office/officeart/2005/8/layout/hierarchy1"/>
    <dgm:cxn modelId="{148E3BB6-AF8F-40CB-B547-D83C12E60AA4}" type="presParOf" srcId="{9CF6A55D-4185-40F0-8FD8-B7A5C74B5ED5}" destId="{83260200-2F56-46B2-A810-697B6A90706F}" srcOrd="2" destOrd="0" presId="urn:microsoft.com/office/officeart/2005/8/layout/hierarchy1"/>
    <dgm:cxn modelId="{7EA62679-7B59-44C3-A645-10423EA6D856}" type="presParOf" srcId="{9CF6A55D-4185-40F0-8FD8-B7A5C74B5ED5}" destId="{B4FDB615-FBBC-4BA7-BB6F-2B29C2BF5965}" srcOrd="3" destOrd="0" presId="urn:microsoft.com/office/officeart/2005/8/layout/hierarchy1"/>
    <dgm:cxn modelId="{34EABDD1-98BB-48EB-8775-BB7FC82EF234}" type="presParOf" srcId="{B4FDB615-FBBC-4BA7-BB6F-2B29C2BF5965}" destId="{1439B3EA-A2C9-4732-B584-81648ACEDF7E}" srcOrd="0" destOrd="0" presId="urn:microsoft.com/office/officeart/2005/8/layout/hierarchy1"/>
    <dgm:cxn modelId="{86F349FE-5076-43B2-B0E7-A426DD3466DE}" type="presParOf" srcId="{1439B3EA-A2C9-4732-B584-81648ACEDF7E}" destId="{F25C1623-C2F6-4692-9F2A-79E115640A71}" srcOrd="0" destOrd="0" presId="urn:microsoft.com/office/officeart/2005/8/layout/hierarchy1"/>
    <dgm:cxn modelId="{3EF0E8C2-3BF9-44CB-9D81-281E598D69FA}" type="presParOf" srcId="{1439B3EA-A2C9-4732-B584-81648ACEDF7E}" destId="{D0EC8E2A-5E52-46EB-8EF8-21A44692E90F}" srcOrd="1" destOrd="0" presId="urn:microsoft.com/office/officeart/2005/8/layout/hierarchy1"/>
    <dgm:cxn modelId="{BC23AAF3-93F9-4B7D-A087-D3916D8159D2}" type="presParOf" srcId="{B4FDB615-FBBC-4BA7-BB6F-2B29C2BF5965}" destId="{1A30B9B7-F7F6-4E65-B427-0C31599CCE5D}" srcOrd="1" destOrd="0" presId="urn:microsoft.com/office/officeart/2005/8/layout/hierarchy1"/>
    <dgm:cxn modelId="{25667F8E-DED8-4FBE-9B12-03A9882B72B8}" type="presParOf" srcId="{9CF6A55D-4185-40F0-8FD8-B7A5C74B5ED5}" destId="{33ABE351-0330-4C34-95A1-75CBE9F85E87}" srcOrd="4" destOrd="0" presId="urn:microsoft.com/office/officeart/2005/8/layout/hierarchy1"/>
    <dgm:cxn modelId="{1D9317E8-1AC4-47D4-B2FE-402FE013A496}" type="presParOf" srcId="{9CF6A55D-4185-40F0-8FD8-B7A5C74B5ED5}" destId="{D9781DD3-F0DC-4EE1-B835-85197746FEF4}" srcOrd="5" destOrd="0" presId="urn:microsoft.com/office/officeart/2005/8/layout/hierarchy1"/>
    <dgm:cxn modelId="{8FB12351-8307-49DC-9FD2-C52D90E29373}" type="presParOf" srcId="{D9781DD3-F0DC-4EE1-B835-85197746FEF4}" destId="{3D351D87-8065-4A2E-9DB1-A41C8A61F66F}" srcOrd="0" destOrd="0" presId="urn:microsoft.com/office/officeart/2005/8/layout/hierarchy1"/>
    <dgm:cxn modelId="{BA805FBD-268B-41CE-90CD-1EBAD27AB71E}" type="presParOf" srcId="{3D351D87-8065-4A2E-9DB1-A41C8A61F66F}" destId="{49064A5F-C5F6-4DD1-BE59-E65E8AD0AC2C}" srcOrd="0" destOrd="0" presId="urn:microsoft.com/office/officeart/2005/8/layout/hierarchy1"/>
    <dgm:cxn modelId="{EFB82231-3DD9-4CDE-B9C7-B7CFB53B2E5E}" type="presParOf" srcId="{3D351D87-8065-4A2E-9DB1-A41C8A61F66F}" destId="{0BFBF05C-EF28-46E3-9C6A-81CC598876E1}" srcOrd="1" destOrd="0" presId="urn:microsoft.com/office/officeart/2005/8/layout/hierarchy1"/>
    <dgm:cxn modelId="{539E6E05-36DD-4884-ACEE-19487A59E1E9}" type="presParOf" srcId="{D9781DD3-F0DC-4EE1-B835-85197746FEF4}" destId="{B4A3D661-B0B7-4B6A-97E2-8EBDDA82B3AD}"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9B3A42F-3A8E-4C41-A01B-AA6A29A3E5C0}" type="doc">
      <dgm:prSet loTypeId="urn:microsoft.com/office/officeart/2005/8/layout/chevron2" loCatId="list" qsTypeId="urn:microsoft.com/office/officeart/2005/8/quickstyle/3d1" qsCatId="3D" csTypeId="urn:microsoft.com/office/officeart/2005/8/colors/colorful1#1" csCatId="colorful" phldr="1"/>
      <dgm:spPr/>
      <dgm:t>
        <a:bodyPr/>
        <a:lstStyle/>
        <a:p>
          <a:pPr rtl="1"/>
          <a:endParaRPr lang="ar-SA"/>
        </a:p>
      </dgm:t>
    </dgm:pt>
    <dgm:pt modelId="{39C60CB0-58B9-4D17-8DBB-C18BCA0F8CBA}">
      <dgm:prSet phldrT="[نص]"/>
      <dgm:spPr/>
      <dgm:t>
        <a:bodyPr/>
        <a:lstStyle/>
        <a:p>
          <a:pPr rtl="1"/>
          <a:r>
            <a:rPr lang="ar-SA" dirty="0" smtClean="0"/>
            <a:t>أولاً</a:t>
          </a:r>
          <a:endParaRPr lang="ar-SA" dirty="0"/>
        </a:p>
      </dgm:t>
    </dgm:pt>
    <dgm:pt modelId="{9B555151-D62A-4C61-BFD7-404D5FA82FBD}" type="parTrans" cxnId="{3900EACD-C3FB-49AD-81C0-EB506D6975B8}">
      <dgm:prSet/>
      <dgm:spPr/>
      <dgm:t>
        <a:bodyPr/>
        <a:lstStyle/>
        <a:p>
          <a:pPr rtl="1"/>
          <a:endParaRPr lang="ar-SA"/>
        </a:p>
      </dgm:t>
    </dgm:pt>
    <dgm:pt modelId="{40C90AAB-6009-463E-9D98-30FD61DF5AE4}" type="sibTrans" cxnId="{3900EACD-C3FB-49AD-81C0-EB506D6975B8}">
      <dgm:prSet/>
      <dgm:spPr/>
      <dgm:t>
        <a:bodyPr/>
        <a:lstStyle/>
        <a:p>
          <a:pPr rtl="1"/>
          <a:endParaRPr lang="ar-SA"/>
        </a:p>
      </dgm:t>
    </dgm:pt>
    <dgm:pt modelId="{D84A0ADB-DE89-4367-9F76-BBE8F06D4845}">
      <dgm:prSet phldrT="[نص]" custT="1"/>
      <dgm:spPr/>
      <dgm:t>
        <a:bodyPr/>
        <a:lstStyle/>
        <a:p>
          <a:pPr rtl="1"/>
          <a:r>
            <a:rPr lang="ar-SA" sz="2800" b="1" dirty="0" smtClean="0"/>
            <a:t>الاتصال عملية دائمة مستمرة</a:t>
          </a:r>
          <a:endParaRPr lang="ar-SA" sz="2800" dirty="0"/>
        </a:p>
      </dgm:t>
    </dgm:pt>
    <dgm:pt modelId="{EE5D5CE5-F3BF-4A09-9844-80B77D5752C7}" type="parTrans" cxnId="{9BDE5B60-5D21-4833-B0DB-6B90A2C3E048}">
      <dgm:prSet/>
      <dgm:spPr/>
      <dgm:t>
        <a:bodyPr/>
        <a:lstStyle/>
        <a:p>
          <a:pPr rtl="1"/>
          <a:endParaRPr lang="ar-SA"/>
        </a:p>
      </dgm:t>
    </dgm:pt>
    <dgm:pt modelId="{67BB6B77-26D0-440D-B670-15F800353B9C}" type="sibTrans" cxnId="{9BDE5B60-5D21-4833-B0DB-6B90A2C3E048}">
      <dgm:prSet/>
      <dgm:spPr/>
      <dgm:t>
        <a:bodyPr/>
        <a:lstStyle/>
        <a:p>
          <a:pPr rtl="1"/>
          <a:endParaRPr lang="ar-SA"/>
        </a:p>
      </dgm:t>
    </dgm:pt>
    <dgm:pt modelId="{D236879D-DD0E-4AE0-8921-AD15238F611E}">
      <dgm:prSet phldrT="[نص]"/>
      <dgm:spPr/>
      <dgm:t>
        <a:bodyPr/>
        <a:lstStyle/>
        <a:p>
          <a:pPr rtl="1"/>
          <a:r>
            <a:rPr lang="ar-SA" dirty="0" smtClean="0"/>
            <a:t>ثانياً</a:t>
          </a:r>
          <a:endParaRPr lang="ar-SA" dirty="0"/>
        </a:p>
      </dgm:t>
    </dgm:pt>
    <dgm:pt modelId="{7D678302-31DC-49E1-838B-28224AA4F0A9}" type="parTrans" cxnId="{9123BE5C-A1D7-47E6-B7EC-BE0048B08374}">
      <dgm:prSet/>
      <dgm:spPr/>
      <dgm:t>
        <a:bodyPr/>
        <a:lstStyle/>
        <a:p>
          <a:pPr rtl="1"/>
          <a:endParaRPr lang="ar-SA"/>
        </a:p>
      </dgm:t>
    </dgm:pt>
    <dgm:pt modelId="{426647D2-3F27-46ED-A855-9BD5AFA4509D}" type="sibTrans" cxnId="{9123BE5C-A1D7-47E6-B7EC-BE0048B08374}">
      <dgm:prSet/>
      <dgm:spPr/>
      <dgm:t>
        <a:bodyPr/>
        <a:lstStyle/>
        <a:p>
          <a:pPr rtl="1"/>
          <a:endParaRPr lang="ar-SA"/>
        </a:p>
      </dgm:t>
    </dgm:pt>
    <dgm:pt modelId="{4486D170-E345-4E44-AA17-D08B48C235C6}">
      <dgm:prSet phldrT="[نص]" custT="1"/>
      <dgm:spPr/>
      <dgm:t>
        <a:bodyPr/>
        <a:lstStyle/>
        <a:p>
          <a:pPr rtl="1"/>
          <a:r>
            <a:rPr lang="ar-SA" sz="2800" b="1" dirty="0" smtClean="0"/>
            <a:t>الاتصال ينتشر في الزمان والمكان</a:t>
          </a:r>
          <a:endParaRPr lang="ar-SA" sz="2800" dirty="0"/>
        </a:p>
      </dgm:t>
    </dgm:pt>
    <dgm:pt modelId="{FD4A932E-D1ED-46E2-81B6-DE344FA3312D}" type="parTrans" cxnId="{760FF4D4-4830-413C-BE32-4ED5B2142B5A}">
      <dgm:prSet/>
      <dgm:spPr/>
      <dgm:t>
        <a:bodyPr/>
        <a:lstStyle/>
        <a:p>
          <a:pPr rtl="1"/>
          <a:endParaRPr lang="ar-SA"/>
        </a:p>
      </dgm:t>
    </dgm:pt>
    <dgm:pt modelId="{D66D6AFC-3167-4684-B836-2268BE15FDE7}" type="sibTrans" cxnId="{760FF4D4-4830-413C-BE32-4ED5B2142B5A}">
      <dgm:prSet/>
      <dgm:spPr/>
      <dgm:t>
        <a:bodyPr/>
        <a:lstStyle/>
        <a:p>
          <a:pPr rtl="1"/>
          <a:endParaRPr lang="ar-SA"/>
        </a:p>
      </dgm:t>
    </dgm:pt>
    <dgm:pt modelId="{3950BD1E-8928-4C38-959A-A0BCB8DF3F3A}">
      <dgm:prSet phldrT="[نص]"/>
      <dgm:spPr/>
      <dgm:t>
        <a:bodyPr/>
        <a:lstStyle/>
        <a:p>
          <a:pPr rtl="1"/>
          <a:r>
            <a:rPr lang="ar-SA" dirty="0" smtClean="0"/>
            <a:t>ثالثاً</a:t>
          </a:r>
          <a:endParaRPr lang="ar-SA" dirty="0"/>
        </a:p>
      </dgm:t>
    </dgm:pt>
    <dgm:pt modelId="{B4F0D875-4452-4A8B-933C-03FA9A278F09}" type="parTrans" cxnId="{5F5424AB-0A0D-4557-8EE5-B3DF4FFCB0C0}">
      <dgm:prSet/>
      <dgm:spPr/>
      <dgm:t>
        <a:bodyPr/>
        <a:lstStyle/>
        <a:p>
          <a:pPr rtl="1"/>
          <a:endParaRPr lang="ar-SA"/>
        </a:p>
      </dgm:t>
    </dgm:pt>
    <dgm:pt modelId="{09A1F1F1-27BC-48BC-BD4E-F76FC5DB0220}" type="sibTrans" cxnId="{5F5424AB-0A0D-4557-8EE5-B3DF4FFCB0C0}">
      <dgm:prSet/>
      <dgm:spPr/>
      <dgm:t>
        <a:bodyPr/>
        <a:lstStyle/>
        <a:p>
          <a:pPr rtl="1"/>
          <a:endParaRPr lang="ar-SA"/>
        </a:p>
      </dgm:t>
    </dgm:pt>
    <dgm:pt modelId="{12BFED2E-EC6E-45EF-BB8A-500741DC4C60}">
      <dgm:prSet phldrT="[نص]" custT="1"/>
      <dgm:spPr/>
      <dgm:t>
        <a:bodyPr/>
        <a:lstStyle/>
        <a:p>
          <a:pPr rtl="1"/>
          <a:r>
            <a:rPr lang="ar-SA" sz="2800" b="1" dirty="0" smtClean="0"/>
            <a:t>الاتصال عملية تفاعلية</a:t>
          </a:r>
          <a:endParaRPr lang="ar-SA" sz="2800" dirty="0"/>
        </a:p>
      </dgm:t>
    </dgm:pt>
    <dgm:pt modelId="{96B6900C-CA40-4AA8-BC90-30D23661B62C}" type="parTrans" cxnId="{658D8BE1-10AA-4BE1-9D9F-0F757AB72F9C}">
      <dgm:prSet/>
      <dgm:spPr/>
      <dgm:t>
        <a:bodyPr/>
        <a:lstStyle/>
        <a:p>
          <a:pPr rtl="1"/>
          <a:endParaRPr lang="ar-SA"/>
        </a:p>
      </dgm:t>
    </dgm:pt>
    <dgm:pt modelId="{75C49EDE-208C-4523-89BD-C00745A32882}" type="sibTrans" cxnId="{658D8BE1-10AA-4BE1-9D9F-0F757AB72F9C}">
      <dgm:prSet/>
      <dgm:spPr/>
      <dgm:t>
        <a:bodyPr/>
        <a:lstStyle/>
        <a:p>
          <a:pPr rtl="1"/>
          <a:endParaRPr lang="ar-SA"/>
        </a:p>
      </dgm:t>
    </dgm:pt>
    <dgm:pt modelId="{32A7612D-F284-4644-93B9-B046E63D769B}">
      <dgm:prSet phldrT="[نص]" custT="1"/>
      <dgm:spPr/>
      <dgm:t>
        <a:bodyPr/>
        <a:lstStyle/>
        <a:p>
          <a:pPr rtl="1"/>
          <a:r>
            <a:rPr lang="ar-SA" sz="2000" dirty="0" smtClean="0"/>
            <a:t>رابعا:</a:t>
          </a:r>
          <a:endParaRPr lang="ar-SA" sz="2000" dirty="0"/>
        </a:p>
      </dgm:t>
    </dgm:pt>
    <dgm:pt modelId="{A84FB64B-9A3A-4DC0-A117-E326A603E1A3}" type="parTrans" cxnId="{7361FDE5-C5A2-44A9-8D4C-0E03ED18305C}">
      <dgm:prSet/>
      <dgm:spPr/>
      <dgm:t>
        <a:bodyPr/>
        <a:lstStyle/>
        <a:p>
          <a:pPr rtl="1"/>
          <a:endParaRPr lang="ar-SA"/>
        </a:p>
      </dgm:t>
    </dgm:pt>
    <dgm:pt modelId="{1F4AF153-A090-4F06-BA6F-C68D0C055CDB}" type="sibTrans" cxnId="{7361FDE5-C5A2-44A9-8D4C-0E03ED18305C}">
      <dgm:prSet/>
      <dgm:spPr/>
      <dgm:t>
        <a:bodyPr/>
        <a:lstStyle/>
        <a:p>
          <a:pPr rtl="1"/>
          <a:endParaRPr lang="ar-SA"/>
        </a:p>
      </dgm:t>
    </dgm:pt>
    <dgm:pt modelId="{93612CDE-C07D-4A80-BF55-3BAE85C73601}">
      <dgm:prSet custT="1"/>
      <dgm:spPr/>
      <dgm:t>
        <a:bodyPr/>
        <a:lstStyle/>
        <a:p>
          <a:pPr rtl="1"/>
          <a:r>
            <a:rPr lang="ar-SA" sz="2800" b="1" dirty="0" smtClean="0"/>
            <a:t>الاتصال يتسم بالتغير والتجدد</a:t>
          </a:r>
          <a:endParaRPr lang="ar-SA" sz="2800" b="1" dirty="0"/>
        </a:p>
      </dgm:t>
    </dgm:pt>
    <dgm:pt modelId="{DA4FC646-B11E-45A5-AEFC-95117A4DE78A}" type="parTrans" cxnId="{B1D9833E-0FA9-40FC-A630-5F3F1527349F}">
      <dgm:prSet/>
      <dgm:spPr/>
      <dgm:t>
        <a:bodyPr/>
        <a:lstStyle/>
        <a:p>
          <a:pPr rtl="1"/>
          <a:endParaRPr lang="ar-SA"/>
        </a:p>
      </dgm:t>
    </dgm:pt>
    <dgm:pt modelId="{01CA74FE-F080-4FF4-A62E-D96AE1477BB2}" type="sibTrans" cxnId="{B1D9833E-0FA9-40FC-A630-5F3F1527349F}">
      <dgm:prSet/>
      <dgm:spPr/>
      <dgm:t>
        <a:bodyPr/>
        <a:lstStyle/>
        <a:p>
          <a:pPr rtl="1"/>
          <a:endParaRPr lang="ar-SA"/>
        </a:p>
      </dgm:t>
    </dgm:pt>
    <dgm:pt modelId="{25198146-63FF-4A4A-87B1-FCDBD518183A}" type="pres">
      <dgm:prSet presAssocID="{69B3A42F-3A8E-4C41-A01B-AA6A29A3E5C0}" presName="linearFlow" presStyleCnt="0">
        <dgm:presLayoutVars>
          <dgm:dir/>
          <dgm:animLvl val="lvl"/>
          <dgm:resizeHandles val="exact"/>
        </dgm:presLayoutVars>
      </dgm:prSet>
      <dgm:spPr/>
      <dgm:t>
        <a:bodyPr/>
        <a:lstStyle/>
        <a:p>
          <a:pPr rtl="1"/>
          <a:endParaRPr lang="ar-SA"/>
        </a:p>
      </dgm:t>
    </dgm:pt>
    <dgm:pt modelId="{319E12A8-F789-4D40-A6AC-FEA891EF2F09}" type="pres">
      <dgm:prSet presAssocID="{39C60CB0-58B9-4D17-8DBB-C18BCA0F8CBA}" presName="composite" presStyleCnt="0"/>
      <dgm:spPr/>
    </dgm:pt>
    <dgm:pt modelId="{D0712F23-5F1A-4F7F-965B-745F5B6DD8E2}" type="pres">
      <dgm:prSet presAssocID="{39C60CB0-58B9-4D17-8DBB-C18BCA0F8CBA}" presName="parentText" presStyleLbl="alignNode1" presStyleIdx="0" presStyleCnt="4">
        <dgm:presLayoutVars>
          <dgm:chMax val="1"/>
          <dgm:bulletEnabled val="1"/>
        </dgm:presLayoutVars>
      </dgm:prSet>
      <dgm:spPr/>
      <dgm:t>
        <a:bodyPr/>
        <a:lstStyle/>
        <a:p>
          <a:pPr rtl="1"/>
          <a:endParaRPr lang="ar-SA"/>
        </a:p>
      </dgm:t>
    </dgm:pt>
    <dgm:pt modelId="{2EF1D4CB-1B2D-457C-A12E-B4D788A7EB78}" type="pres">
      <dgm:prSet presAssocID="{39C60CB0-58B9-4D17-8DBB-C18BCA0F8CBA}" presName="descendantText" presStyleLbl="alignAcc1" presStyleIdx="0" presStyleCnt="4" custLinFactNeighborX="378" custLinFactNeighborY="-593">
        <dgm:presLayoutVars>
          <dgm:bulletEnabled val="1"/>
        </dgm:presLayoutVars>
      </dgm:prSet>
      <dgm:spPr/>
      <dgm:t>
        <a:bodyPr/>
        <a:lstStyle/>
        <a:p>
          <a:pPr rtl="1"/>
          <a:endParaRPr lang="ar-SA"/>
        </a:p>
      </dgm:t>
    </dgm:pt>
    <dgm:pt modelId="{047B36A1-D545-4B78-9780-51C2B628FFEB}" type="pres">
      <dgm:prSet presAssocID="{40C90AAB-6009-463E-9D98-30FD61DF5AE4}" presName="sp" presStyleCnt="0"/>
      <dgm:spPr/>
    </dgm:pt>
    <dgm:pt modelId="{93E21DAC-2CC0-4B16-A54D-A30451618BA1}" type="pres">
      <dgm:prSet presAssocID="{D236879D-DD0E-4AE0-8921-AD15238F611E}" presName="composite" presStyleCnt="0"/>
      <dgm:spPr/>
    </dgm:pt>
    <dgm:pt modelId="{EE46957C-96DD-468F-83DE-14A36552BA12}" type="pres">
      <dgm:prSet presAssocID="{D236879D-DD0E-4AE0-8921-AD15238F611E}" presName="parentText" presStyleLbl="alignNode1" presStyleIdx="1" presStyleCnt="4">
        <dgm:presLayoutVars>
          <dgm:chMax val="1"/>
          <dgm:bulletEnabled val="1"/>
        </dgm:presLayoutVars>
      </dgm:prSet>
      <dgm:spPr/>
      <dgm:t>
        <a:bodyPr/>
        <a:lstStyle/>
        <a:p>
          <a:pPr rtl="1"/>
          <a:endParaRPr lang="ar-SA"/>
        </a:p>
      </dgm:t>
    </dgm:pt>
    <dgm:pt modelId="{B25D4AFE-CFD6-41B2-8BE9-280784BA01F7}" type="pres">
      <dgm:prSet presAssocID="{D236879D-DD0E-4AE0-8921-AD15238F611E}" presName="descendantText" presStyleLbl="alignAcc1" presStyleIdx="1" presStyleCnt="4" custLinFactNeighborX="378" custLinFactNeighborY="5848">
        <dgm:presLayoutVars>
          <dgm:bulletEnabled val="1"/>
        </dgm:presLayoutVars>
      </dgm:prSet>
      <dgm:spPr/>
      <dgm:t>
        <a:bodyPr/>
        <a:lstStyle/>
        <a:p>
          <a:pPr rtl="1"/>
          <a:endParaRPr lang="ar-SA"/>
        </a:p>
      </dgm:t>
    </dgm:pt>
    <dgm:pt modelId="{21F1B318-0260-4940-8215-8D834556F1D5}" type="pres">
      <dgm:prSet presAssocID="{426647D2-3F27-46ED-A855-9BD5AFA4509D}" presName="sp" presStyleCnt="0"/>
      <dgm:spPr/>
    </dgm:pt>
    <dgm:pt modelId="{6C7B317D-6971-4582-B166-D81400245A46}" type="pres">
      <dgm:prSet presAssocID="{3950BD1E-8928-4C38-959A-A0BCB8DF3F3A}" presName="composite" presStyleCnt="0"/>
      <dgm:spPr/>
    </dgm:pt>
    <dgm:pt modelId="{F634870E-6D4D-4DDD-BA31-AE6C4B2F9688}" type="pres">
      <dgm:prSet presAssocID="{3950BD1E-8928-4C38-959A-A0BCB8DF3F3A}" presName="parentText" presStyleLbl="alignNode1" presStyleIdx="2" presStyleCnt="4">
        <dgm:presLayoutVars>
          <dgm:chMax val="1"/>
          <dgm:bulletEnabled val="1"/>
        </dgm:presLayoutVars>
      </dgm:prSet>
      <dgm:spPr/>
      <dgm:t>
        <a:bodyPr/>
        <a:lstStyle/>
        <a:p>
          <a:pPr rtl="1"/>
          <a:endParaRPr lang="ar-SA"/>
        </a:p>
      </dgm:t>
    </dgm:pt>
    <dgm:pt modelId="{37B5B956-3C94-4AED-B055-EE3199D79D45}" type="pres">
      <dgm:prSet presAssocID="{3950BD1E-8928-4C38-959A-A0BCB8DF3F3A}" presName="descendantText" presStyleLbl="alignAcc1" presStyleIdx="2" presStyleCnt="4" custScaleX="99243" custScaleY="97300" custLinFactNeighborX="0" custLinFactNeighborY="-1397">
        <dgm:presLayoutVars>
          <dgm:bulletEnabled val="1"/>
        </dgm:presLayoutVars>
      </dgm:prSet>
      <dgm:spPr/>
      <dgm:t>
        <a:bodyPr/>
        <a:lstStyle/>
        <a:p>
          <a:pPr rtl="1"/>
          <a:endParaRPr lang="ar-SA"/>
        </a:p>
      </dgm:t>
    </dgm:pt>
    <dgm:pt modelId="{7D9FA88B-4BC7-437D-8469-D4006B4223A8}" type="pres">
      <dgm:prSet presAssocID="{09A1F1F1-27BC-48BC-BD4E-F76FC5DB0220}" presName="sp" presStyleCnt="0"/>
      <dgm:spPr/>
    </dgm:pt>
    <dgm:pt modelId="{83EC6F7F-EA30-45EC-86F8-414C1D39D897}" type="pres">
      <dgm:prSet presAssocID="{32A7612D-F284-4644-93B9-B046E63D769B}" presName="composite" presStyleCnt="0"/>
      <dgm:spPr/>
    </dgm:pt>
    <dgm:pt modelId="{4CCCF270-B66B-4805-8D56-FCFAF7E03B0C}" type="pres">
      <dgm:prSet presAssocID="{32A7612D-F284-4644-93B9-B046E63D769B}" presName="parentText" presStyleLbl="alignNode1" presStyleIdx="3" presStyleCnt="4">
        <dgm:presLayoutVars>
          <dgm:chMax val="1"/>
          <dgm:bulletEnabled val="1"/>
        </dgm:presLayoutVars>
      </dgm:prSet>
      <dgm:spPr/>
      <dgm:t>
        <a:bodyPr/>
        <a:lstStyle/>
        <a:p>
          <a:pPr rtl="1"/>
          <a:endParaRPr lang="ar-SA"/>
        </a:p>
      </dgm:t>
    </dgm:pt>
    <dgm:pt modelId="{1096D586-474D-4184-A314-BD597B17AC4F}" type="pres">
      <dgm:prSet presAssocID="{32A7612D-F284-4644-93B9-B046E63D769B}" presName="descendantText" presStyleLbl="alignAcc1" presStyleIdx="3" presStyleCnt="4" custLinFactNeighborX="378" custLinFactNeighborY="6392">
        <dgm:presLayoutVars>
          <dgm:bulletEnabled val="1"/>
        </dgm:presLayoutVars>
      </dgm:prSet>
      <dgm:spPr/>
      <dgm:t>
        <a:bodyPr/>
        <a:lstStyle/>
        <a:p>
          <a:pPr rtl="1"/>
          <a:endParaRPr lang="ar-SA"/>
        </a:p>
      </dgm:t>
    </dgm:pt>
  </dgm:ptLst>
  <dgm:cxnLst>
    <dgm:cxn modelId="{760FF4D4-4830-413C-BE32-4ED5B2142B5A}" srcId="{D236879D-DD0E-4AE0-8921-AD15238F611E}" destId="{4486D170-E345-4E44-AA17-D08B48C235C6}" srcOrd="0" destOrd="0" parTransId="{FD4A932E-D1ED-46E2-81B6-DE344FA3312D}" sibTransId="{D66D6AFC-3167-4684-B836-2268BE15FDE7}"/>
    <dgm:cxn modelId="{658D8BE1-10AA-4BE1-9D9F-0F757AB72F9C}" srcId="{3950BD1E-8928-4C38-959A-A0BCB8DF3F3A}" destId="{12BFED2E-EC6E-45EF-BB8A-500741DC4C60}" srcOrd="0" destOrd="0" parTransId="{96B6900C-CA40-4AA8-BC90-30D23661B62C}" sibTransId="{75C49EDE-208C-4523-89BD-C00745A32882}"/>
    <dgm:cxn modelId="{7361FDE5-C5A2-44A9-8D4C-0E03ED18305C}" srcId="{69B3A42F-3A8E-4C41-A01B-AA6A29A3E5C0}" destId="{32A7612D-F284-4644-93B9-B046E63D769B}" srcOrd="3" destOrd="0" parTransId="{A84FB64B-9A3A-4DC0-A117-E326A603E1A3}" sibTransId="{1F4AF153-A090-4F06-BA6F-C68D0C055CDB}"/>
    <dgm:cxn modelId="{34A6D30A-6D31-4598-B351-5416A7740EE5}" type="presOf" srcId="{D84A0ADB-DE89-4367-9F76-BBE8F06D4845}" destId="{2EF1D4CB-1B2D-457C-A12E-B4D788A7EB78}" srcOrd="0" destOrd="0" presId="urn:microsoft.com/office/officeart/2005/8/layout/chevron2"/>
    <dgm:cxn modelId="{3900EACD-C3FB-49AD-81C0-EB506D6975B8}" srcId="{69B3A42F-3A8E-4C41-A01B-AA6A29A3E5C0}" destId="{39C60CB0-58B9-4D17-8DBB-C18BCA0F8CBA}" srcOrd="0" destOrd="0" parTransId="{9B555151-D62A-4C61-BFD7-404D5FA82FBD}" sibTransId="{40C90AAB-6009-463E-9D98-30FD61DF5AE4}"/>
    <dgm:cxn modelId="{0C43FE05-FB6F-493C-A0D5-D8857DE43913}" type="presOf" srcId="{93612CDE-C07D-4A80-BF55-3BAE85C73601}" destId="{1096D586-474D-4184-A314-BD597B17AC4F}" srcOrd="0" destOrd="0" presId="urn:microsoft.com/office/officeart/2005/8/layout/chevron2"/>
    <dgm:cxn modelId="{5F2A0C71-89C6-44D1-9BFB-276F4C36C5DA}" type="presOf" srcId="{32A7612D-F284-4644-93B9-B046E63D769B}" destId="{4CCCF270-B66B-4805-8D56-FCFAF7E03B0C}" srcOrd="0" destOrd="0" presId="urn:microsoft.com/office/officeart/2005/8/layout/chevron2"/>
    <dgm:cxn modelId="{5F5424AB-0A0D-4557-8EE5-B3DF4FFCB0C0}" srcId="{69B3A42F-3A8E-4C41-A01B-AA6A29A3E5C0}" destId="{3950BD1E-8928-4C38-959A-A0BCB8DF3F3A}" srcOrd="2" destOrd="0" parTransId="{B4F0D875-4452-4A8B-933C-03FA9A278F09}" sibTransId="{09A1F1F1-27BC-48BC-BD4E-F76FC5DB0220}"/>
    <dgm:cxn modelId="{34A5F813-F56F-45FA-B98E-03BE53151645}" type="presOf" srcId="{69B3A42F-3A8E-4C41-A01B-AA6A29A3E5C0}" destId="{25198146-63FF-4A4A-87B1-FCDBD518183A}" srcOrd="0" destOrd="0" presId="urn:microsoft.com/office/officeart/2005/8/layout/chevron2"/>
    <dgm:cxn modelId="{9123BE5C-A1D7-47E6-B7EC-BE0048B08374}" srcId="{69B3A42F-3A8E-4C41-A01B-AA6A29A3E5C0}" destId="{D236879D-DD0E-4AE0-8921-AD15238F611E}" srcOrd="1" destOrd="0" parTransId="{7D678302-31DC-49E1-838B-28224AA4F0A9}" sibTransId="{426647D2-3F27-46ED-A855-9BD5AFA4509D}"/>
    <dgm:cxn modelId="{C2277CCF-2F40-4618-9916-8BAEA4D8BA74}" type="presOf" srcId="{12BFED2E-EC6E-45EF-BB8A-500741DC4C60}" destId="{37B5B956-3C94-4AED-B055-EE3199D79D45}" srcOrd="0" destOrd="0" presId="urn:microsoft.com/office/officeart/2005/8/layout/chevron2"/>
    <dgm:cxn modelId="{3933D5E7-9EEB-46E5-9424-929090C3E1FE}" type="presOf" srcId="{3950BD1E-8928-4C38-959A-A0BCB8DF3F3A}" destId="{F634870E-6D4D-4DDD-BA31-AE6C4B2F9688}" srcOrd="0" destOrd="0" presId="urn:microsoft.com/office/officeart/2005/8/layout/chevron2"/>
    <dgm:cxn modelId="{358C138F-081D-4353-96A3-13E6CEE6BB8B}" type="presOf" srcId="{4486D170-E345-4E44-AA17-D08B48C235C6}" destId="{B25D4AFE-CFD6-41B2-8BE9-280784BA01F7}" srcOrd="0" destOrd="0" presId="urn:microsoft.com/office/officeart/2005/8/layout/chevron2"/>
    <dgm:cxn modelId="{B1D9833E-0FA9-40FC-A630-5F3F1527349F}" srcId="{32A7612D-F284-4644-93B9-B046E63D769B}" destId="{93612CDE-C07D-4A80-BF55-3BAE85C73601}" srcOrd="0" destOrd="0" parTransId="{DA4FC646-B11E-45A5-AEFC-95117A4DE78A}" sibTransId="{01CA74FE-F080-4FF4-A62E-D96AE1477BB2}"/>
    <dgm:cxn modelId="{8E361CEA-8323-40EC-81DE-2BF1EE9609A6}" type="presOf" srcId="{D236879D-DD0E-4AE0-8921-AD15238F611E}" destId="{EE46957C-96DD-468F-83DE-14A36552BA12}" srcOrd="0" destOrd="0" presId="urn:microsoft.com/office/officeart/2005/8/layout/chevron2"/>
    <dgm:cxn modelId="{B958E0E9-97BB-4FF6-8CC2-DE9C36F9F5DD}" type="presOf" srcId="{39C60CB0-58B9-4D17-8DBB-C18BCA0F8CBA}" destId="{D0712F23-5F1A-4F7F-965B-745F5B6DD8E2}" srcOrd="0" destOrd="0" presId="urn:microsoft.com/office/officeart/2005/8/layout/chevron2"/>
    <dgm:cxn modelId="{9BDE5B60-5D21-4833-B0DB-6B90A2C3E048}" srcId="{39C60CB0-58B9-4D17-8DBB-C18BCA0F8CBA}" destId="{D84A0ADB-DE89-4367-9F76-BBE8F06D4845}" srcOrd="0" destOrd="0" parTransId="{EE5D5CE5-F3BF-4A09-9844-80B77D5752C7}" sibTransId="{67BB6B77-26D0-440D-B670-15F800353B9C}"/>
    <dgm:cxn modelId="{3B052DFD-3C85-4695-8A96-21B80D12912E}" type="presParOf" srcId="{25198146-63FF-4A4A-87B1-FCDBD518183A}" destId="{319E12A8-F789-4D40-A6AC-FEA891EF2F09}" srcOrd="0" destOrd="0" presId="urn:microsoft.com/office/officeart/2005/8/layout/chevron2"/>
    <dgm:cxn modelId="{8EB68DD2-D9DB-459A-810F-0DE4264E2EDE}" type="presParOf" srcId="{319E12A8-F789-4D40-A6AC-FEA891EF2F09}" destId="{D0712F23-5F1A-4F7F-965B-745F5B6DD8E2}" srcOrd="0" destOrd="0" presId="urn:microsoft.com/office/officeart/2005/8/layout/chevron2"/>
    <dgm:cxn modelId="{8C1491CE-E5CA-47A0-8DD5-BC4B15DFEBFA}" type="presParOf" srcId="{319E12A8-F789-4D40-A6AC-FEA891EF2F09}" destId="{2EF1D4CB-1B2D-457C-A12E-B4D788A7EB78}" srcOrd="1" destOrd="0" presId="urn:microsoft.com/office/officeart/2005/8/layout/chevron2"/>
    <dgm:cxn modelId="{2F29DFC1-20A4-4FA6-8EEF-F1C138DA413D}" type="presParOf" srcId="{25198146-63FF-4A4A-87B1-FCDBD518183A}" destId="{047B36A1-D545-4B78-9780-51C2B628FFEB}" srcOrd="1" destOrd="0" presId="urn:microsoft.com/office/officeart/2005/8/layout/chevron2"/>
    <dgm:cxn modelId="{531F0E09-BDE9-4376-9103-AC6B1F32E8E4}" type="presParOf" srcId="{25198146-63FF-4A4A-87B1-FCDBD518183A}" destId="{93E21DAC-2CC0-4B16-A54D-A30451618BA1}" srcOrd="2" destOrd="0" presId="urn:microsoft.com/office/officeart/2005/8/layout/chevron2"/>
    <dgm:cxn modelId="{31F0226D-9B80-4E85-B0D4-73D75AF7B1EF}" type="presParOf" srcId="{93E21DAC-2CC0-4B16-A54D-A30451618BA1}" destId="{EE46957C-96DD-468F-83DE-14A36552BA12}" srcOrd="0" destOrd="0" presId="urn:microsoft.com/office/officeart/2005/8/layout/chevron2"/>
    <dgm:cxn modelId="{E4C1EF1C-F3EB-4B9E-A42A-61CB5D42A407}" type="presParOf" srcId="{93E21DAC-2CC0-4B16-A54D-A30451618BA1}" destId="{B25D4AFE-CFD6-41B2-8BE9-280784BA01F7}" srcOrd="1" destOrd="0" presId="urn:microsoft.com/office/officeart/2005/8/layout/chevron2"/>
    <dgm:cxn modelId="{F73038D4-5469-4897-9194-AFD8438BA348}" type="presParOf" srcId="{25198146-63FF-4A4A-87B1-FCDBD518183A}" destId="{21F1B318-0260-4940-8215-8D834556F1D5}" srcOrd="3" destOrd="0" presId="urn:microsoft.com/office/officeart/2005/8/layout/chevron2"/>
    <dgm:cxn modelId="{1DB97195-8EA1-460C-9EC1-571C2E1DFF86}" type="presParOf" srcId="{25198146-63FF-4A4A-87B1-FCDBD518183A}" destId="{6C7B317D-6971-4582-B166-D81400245A46}" srcOrd="4" destOrd="0" presId="urn:microsoft.com/office/officeart/2005/8/layout/chevron2"/>
    <dgm:cxn modelId="{51AB5C70-A454-4791-85AD-853A79728350}" type="presParOf" srcId="{6C7B317D-6971-4582-B166-D81400245A46}" destId="{F634870E-6D4D-4DDD-BA31-AE6C4B2F9688}" srcOrd="0" destOrd="0" presId="urn:microsoft.com/office/officeart/2005/8/layout/chevron2"/>
    <dgm:cxn modelId="{FBFD57AC-F5B6-4B98-AF05-369A4CF15843}" type="presParOf" srcId="{6C7B317D-6971-4582-B166-D81400245A46}" destId="{37B5B956-3C94-4AED-B055-EE3199D79D45}" srcOrd="1" destOrd="0" presId="urn:microsoft.com/office/officeart/2005/8/layout/chevron2"/>
    <dgm:cxn modelId="{EAFC7AC3-F81D-49F3-BBBF-8EC1828A1600}" type="presParOf" srcId="{25198146-63FF-4A4A-87B1-FCDBD518183A}" destId="{7D9FA88B-4BC7-437D-8469-D4006B4223A8}" srcOrd="5" destOrd="0" presId="urn:microsoft.com/office/officeart/2005/8/layout/chevron2"/>
    <dgm:cxn modelId="{EBB3966F-D31B-4B5A-ABB7-A87685BD8528}" type="presParOf" srcId="{25198146-63FF-4A4A-87B1-FCDBD518183A}" destId="{83EC6F7F-EA30-45EC-86F8-414C1D39D897}" srcOrd="6" destOrd="0" presId="urn:microsoft.com/office/officeart/2005/8/layout/chevron2"/>
    <dgm:cxn modelId="{2F608565-A754-4F71-A4A8-0A1A9544CC82}" type="presParOf" srcId="{83EC6F7F-EA30-45EC-86F8-414C1D39D897}" destId="{4CCCF270-B66B-4805-8D56-FCFAF7E03B0C}" srcOrd="0" destOrd="0" presId="urn:microsoft.com/office/officeart/2005/8/layout/chevron2"/>
    <dgm:cxn modelId="{2C8B2D0D-064D-4488-B50F-A4B5A2A66060}" type="presParOf" srcId="{83EC6F7F-EA30-45EC-86F8-414C1D39D897}" destId="{1096D586-474D-4184-A314-BD597B17AC4F}"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022586-F802-4504-AE97-586B767C743C}">
      <dsp:nvSpPr>
        <dsp:cNvPr id="0" name=""/>
        <dsp:cNvSpPr/>
      </dsp:nvSpPr>
      <dsp:spPr>
        <a:xfrm>
          <a:off x="3189089" y="0"/>
          <a:ext cx="2126059" cy="1352550"/>
        </a:xfrm>
        <a:prstGeom prst="trapezoid">
          <a:avLst>
            <a:gd name="adj" fmla="val 78594"/>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ar-SA" sz="1800" b="1" kern="1200" dirty="0" smtClean="0"/>
            <a:t>مهارة بلا وعي</a:t>
          </a:r>
          <a:endParaRPr lang="en-US" sz="1800" b="1" kern="1200" dirty="0"/>
        </a:p>
      </dsp:txBody>
      <dsp:txXfrm>
        <a:off x="3189089" y="0"/>
        <a:ext cx="2126059" cy="1352550"/>
      </dsp:txXfrm>
    </dsp:sp>
    <dsp:sp modelId="{B05115AF-C063-48A4-8425-F1058D65F722}">
      <dsp:nvSpPr>
        <dsp:cNvPr id="0" name=""/>
        <dsp:cNvSpPr/>
      </dsp:nvSpPr>
      <dsp:spPr>
        <a:xfrm>
          <a:off x="2126059" y="1352550"/>
          <a:ext cx="4252119" cy="1352550"/>
        </a:xfrm>
        <a:prstGeom prst="trapezoid">
          <a:avLst>
            <a:gd name="adj" fmla="val 78594"/>
          </a:avLst>
        </a:prstGeom>
        <a:solidFill>
          <a:schemeClr val="accent3">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ar-SA" sz="2800" b="1" kern="1200" dirty="0" smtClean="0"/>
            <a:t>وعي و مهارة</a:t>
          </a:r>
          <a:endParaRPr lang="en-US" sz="2800" b="1" kern="1200" dirty="0"/>
        </a:p>
      </dsp:txBody>
      <dsp:txXfrm>
        <a:off x="2870180" y="1352550"/>
        <a:ext cx="2763877" cy="1352550"/>
      </dsp:txXfrm>
    </dsp:sp>
    <dsp:sp modelId="{29A3C003-2526-404F-81BF-1859311D831C}">
      <dsp:nvSpPr>
        <dsp:cNvPr id="0" name=""/>
        <dsp:cNvSpPr/>
      </dsp:nvSpPr>
      <dsp:spPr>
        <a:xfrm>
          <a:off x="1047275" y="2743201"/>
          <a:ext cx="6378178" cy="1352550"/>
        </a:xfrm>
        <a:prstGeom prst="trapezoid">
          <a:avLst>
            <a:gd name="adj" fmla="val 78594"/>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ar-SA" sz="3200" b="1" kern="1200" dirty="0" smtClean="0"/>
            <a:t>وعي بلا مهاره</a:t>
          </a:r>
          <a:endParaRPr lang="en-US" sz="3200" b="1" kern="1200" dirty="0"/>
        </a:p>
      </dsp:txBody>
      <dsp:txXfrm>
        <a:off x="2163456" y="2743201"/>
        <a:ext cx="4145816" cy="1352550"/>
      </dsp:txXfrm>
    </dsp:sp>
    <dsp:sp modelId="{D35BBC37-2E7B-49DA-A262-DAFAD82A02AC}">
      <dsp:nvSpPr>
        <dsp:cNvPr id="0" name=""/>
        <dsp:cNvSpPr/>
      </dsp:nvSpPr>
      <dsp:spPr>
        <a:xfrm>
          <a:off x="0" y="4057650"/>
          <a:ext cx="8504238" cy="1352550"/>
        </a:xfrm>
        <a:prstGeom prst="trapezoid">
          <a:avLst>
            <a:gd name="adj" fmla="val 78594"/>
          </a:avLst>
        </a:prstGeom>
        <a:solidFill>
          <a:schemeClr val="accent5">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r>
            <a:rPr lang="ar-SA" sz="4000" b="1" kern="1200" dirty="0" smtClean="0"/>
            <a:t>لا وعي ولا مهارة</a:t>
          </a:r>
          <a:endParaRPr lang="en-US" sz="4000" b="1" kern="1200" dirty="0"/>
        </a:p>
      </dsp:txBody>
      <dsp:txXfrm>
        <a:off x="1488241" y="4057650"/>
        <a:ext cx="5527754" cy="13525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1D9DFE-C78F-4CC1-9EEB-645BFFD8B9F7}">
      <dsp:nvSpPr>
        <dsp:cNvPr id="0" name=""/>
        <dsp:cNvSpPr/>
      </dsp:nvSpPr>
      <dsp:spPr>
        <a:xfrm>
          <a:off x="2590799" y="1733443"/>
          <a:ext cx="1664219" cy="1235161"/>
        </a:xfrm>
        <a:prstGeom prst="ellipse">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ar-SA" sz="2800" kern="1200" dirty="0" smtClean="0">
              <a:effectLst>
                <a:outerShdw blurRad="38100" dist="38100" dir="2700000" algn="tl">
                  <a:srgbClr val="000000">
                    <a:alpha val="43137"/>
                  </a:srgbClr>
                </a:outerShdw>
              </a:effectLst>
            </a:rPr>
            <a:t>الاتصال</a:t>
          </a:r>
          <a:endParaRPr lang="en-US" sz="2800" kern="1200" dirty="0">
            <a:effectLst>
              <a:outerShdw blurRad="38100" dist="38100" dir="2700000" algn="tl">
                <a:srgbClr val="000000">
                  <a:alpha val="43137"/>
                </a:srgbClr>
              </a:outerShdw>
            </a:effectLst>
          </a:endParaRPr>
        </a:p>
      </dsp:txBody>
      <dsp:txXfrm>
        <a:off x="2834518" y="1914328"/>
        <a:ext cx="1176781" cy="873391"/>
      </dsp:txXfrm>
    </dsp:sp>
    <dsp:sp modelId="{7E8096F2-9FDE-4A6A-ADA2-6FAA1E578A25}">
      <dsp:nvSpPr>
        <dsp:cNvPr id="0" name=""/>
        <dsp:cNvSpPr/>
      </dsp:nvSpPr>
      <dsp:spPr>
        <a:xfrm rot="16200000">
          <a:off x="3291378" y="1282739"/>
          <a:ext cx="263061" cy="419955"/>
        </a:xfrm>
        <a:prstGeom prst="rightArrow">
          <a:avLst>
            <a:gd name="adj1" fmla="val 60000"/>
            <a:gd name="adj2" fmla="val 50000"/>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endParaRPr lang="en-US" sz="2800" kern="1200">
            <a:effectLst>
              <a:outerShdw blurRad="38100" dist="38100" dir="2700000" algn="tl">
                <a:srgbClr val="000000">
                  <a:alpha val="43137"/>
                </a:srgbClr>
              </a:outerShdw>
            </a:effectLst>
          </a:endParaRPr>
        </a:p>
      </dsp:txBody>
      <dsp:txXfrm>
        <a:off x="3330837" y="1406189"/>
        <a:ext cx="184143" cy="251973"/>
      </dsp:txXfrm>
    </dsp:sp>
    <dsp:sp modelId="{4DEFF3C9-FB1F-4E29-A4B4-15C7AED68747}">
      <dsp:nvSpPr>
        <dsp:cNvPr id="0" name=""/>
        <dsp:cNvSpPr/>
      </dsp:nvSpPr>
      <dsp:spPr>
        <a:xfrm>
          <a:off x="2432000" y="1938"/>
          <a:ext cx="1981817" cy="1235161"/>
        </a:xfrm>
        <a:prstGeom prst="ellipse">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ar-SA" sz="2800" kern="1200" dirty="0" smtClean="0">
              <a:effectLst>
                <a:outerShdw blurRad="38100" dist="38100" dir="2700000" algn="tl">
                  <a:srgbClr val="000000">
                    <a:alpha val="43137"/>
                  </a:srgbClr>
                </a:outerShdw>
              </a:effectLst>
            </a:rPr>
            <a:t>الرسمية</a:t>
          </a:r>
          <a:endParaRPr lang="en-US" sz="2800" kern="1200" dirty="0">
            <a:effectLst>
              <a:outerShdw blurRad="38100" dist="38100" dir="2700000" algn="tl">
                <a:srgbClr val="000000">
                  <a:alpha val="43137"/>
                </a:srgbClr>
              </a:outerShdw>
            </a:effectLst>
          </a:endParaRPr>
        </a:p>
      </dsp:txBody>
      <dsp:txXfrm>
        <a:off x="2722230" y="182823"/>
        <a:ext cx="1401357" cy="873391"/>
      </dsp:txXfrm>
    </dsp:sp>
    <dsp:sp modelId="{BE940C31-B0CF-49E1-8245-FA8D91E5AD0F}">
      <dsp:nvSpPr>
        <dsp:cNvPr id="0" name=""/>
        <dsp:cNvSpPr/>
      </dsp:nvSpPr>
      <dsp:spPr>
        <a:xfrm rot="21590415">
          <a:off x="4358280" y="2138091"/>
          <a:ext cx="248782" cy="419955"/>
        </a:xfrm>
        <a:prstGeom prst="rightArrow">
          <a:avLst>
            <a:gd name="adj1" fmla="val 60000"/>
            <a:gd name="adj2" fmla="val 50000"/>
          </a:avLst>
        </a:prstGeom>
        <a:solidFill>
          <a:schemeClr val="accent3">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endParaRPr lang="en-US" sz="2800" kern="1200">
            <a:effectLst>
              <a:outerShdw blurRad="38100" dist="38100" dir="2700000" algn="tl">
                <a:srgbClr val="000000">
                  <a:alpha val="43137"/>
                </a:srgbClr>
              </a:outerShdw>
            </a:effectLst>
          </a:endParaRPr>
        </a:p>
      </dsp:txBody>
      <dsp:txXfrm>
        <a:off x="4358280" y="2222186"/>
        <a:ext cx="174147" cy="251973"/>
      </dsp:txXfrm>
    </dsp:sp>
    <dsp:sp modelId="{7F1ABF13-6F0A-42E7-8376-05223B29B78A}">
      <dsp:nvSpPr>
        <dsp:cNvPr id="0" name=""/>
        <dsp:cNvSpPr/>
      </dsp:nvSpPr>
      <dsp:spPr>
        <a:xfrm>
          <a:off x="4724404" y="1727206"/>
          <a:ext cx="1870368" cy="1235161"/>
        </a:xfrm>
        <a:prstGeom prst="ellipse">
          <a:avLst/>
        </a:prstGeom>
        <a:solidFill>
          <a:schemeClr val="accent3">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ar-SA" sz="2800" kern="1200" dirty="0" smtClean="0">
              <a:effectLst>
                <a:outerShdw blurRad="38100" dist="38100" dir="2700000" algn="tl">
                  <a:srgbClr val="000000">
                    <a:alpha val="43137"/>
                  </a:srgbClr>
                </a:outerShdw>
              </a:effectLst>
            </a:rPr>
            <a:t>الزمن</a:t>
          </a:r>
          <a:endParaRPr lang="en-US" sz="2800" kern="1200" dirty="0">
            <a:effectLst>
              <a:outerShdw blurRad="38100" dist="38100" dir="2700000" algn="tl">
                <a:srgbClr val="000000">
                  <a:alpha val="43137"/>
                </a:srgbClr>
              </a:outerShdw>
            </a:effectLst>
          </a:endParaRPr>
        </a:p>
      </dsp:txBody>
      <dsp:txXfrm>
        <a:off x="4998313" y="1908091"/>
        <a:ext cx="1322550" cy="873391"/>
      </dsp:txXfrm>
    </dsp:sp>
    <dsp:sp modelId="{C8552060-A3A8-4A15-BA20-D35A2EA51746}">
      <dsp:nvSpPr>
        <dsp:cNvPr id="0" name=""/>
        <dsp:cNvSpPr/>
      </dsp:nvSpPr>
      <dsp:spPr>
        <a:xfrm rot="5400000">
          <a:off x="3291378" y="2999353"/>
          <a:ext cx="263061" cy="419955"/>
        </a:xfrm>
        <a:prstGeom prst="rightArrow">
          <a:avLst>
            <a:gd name="adj1" fmla="val 60000"/>
            <a:gd name="adj2" fmla="val 5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endParaRPr lang="en-US" sz="2800" kern="1200">
            <a:effectLst>
              <a:outerShdw blurRad="38100" dist="38100" dir="2700000" algn="tl">
                <a:srgbClr val="000000">
                  <a:alpha val="43137"/>
                </a:srgbClr>
              </a:outerShdw>
            </a:effectLst>
          </a:endParaRPr>
        </a:p>
      </dsp:txBody>
      <dsp:txXfrm>
        <a:off x="3330837" y="3043885"/>
        <a:ext cx="184143" cy="251973"/>
      </dsp:txXfrm>
    </dsp:sp>
    <dsp:sp modelId="{0355D5C0-51A0-4BFF-BCE6-0865FDAFDCAB}">
      <dsp:nvSpPr>
        <dsp:cNvPr id="0" name=""/>
        <dsp:cNvSpPr/>
      </dsp:nvSpPr>
      <dsp:spPr>
        <a:xfrm>
          <a:off x="2578614" y="3464947"/>
          <a:ext cx="1688589" cy="1235161"/>
        </a:xfrm>
        <a:prstGeom prst="ellipse">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ar-SA" sz="2800" kern="1200" dirty="0" smtClean="0">
              <a:effectLst>
                <a:outerShdw blurRad="38100" dist="38100" dir="2700000" algn="tl">
                  <a:srgbClr val="000000">
                    <a:alpha val="43137"/>
                  </a:srgbClr>
                </a:outerShdw>
              </a:effectLst>
            </a:rPr>
            <a:t>اللغة</a:t>
          </a:r>
          <a:endParaRPr lang="en-US" sz="2800" kern="1200" dirty="0">
            <a:effectLst>
              <a:outerShdw blurRad="38100" dist="38100" dir="2700000" algn="tl">
                <a:srgbClr val="000000">
                  <a:alpha val="43137"/>
                </a:srgbClr>
              </a:outerShdw>
            </a:effectLst>
          </a:endParaRPr>
        </a:p>
      </dsp:txBody>
      <dsp:txXfrm>
        <a:off x="2825902" y="3645832"/>
        <a:ext cx="1194013" cy="873391"/>
      </dsp:txXfrm>
    </dsp:sp>
    <dsp:sp modelId="{3BF4B726-0907-48C1-9DC7-5C9378C558A5}">
      <dsp:nvSpPr>
        <dsp:cNvPr id="0" name=""/>
        <dsp:cNvSpPr/>
      </dsp:nvSpPr>
      <dsp:spPr>
        <a:xfrm rot="10809450">
          <a:off x="2260794" y="2138172"/>
          <a:ext cx="233207" cy="419955"/>
        </a:xfrm>
        <a:prstGeom prst="rightArrow">
          <a:avLst>
            <a:gd name="adj1" fmla="val 60000"/>
            <a:gd name="adj2" fmla="val 50000"/>
          </a:avLst>
        </a:prstGeom>
        <a:solidFill>
          <a:schemeClr val="accent5">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endParaRPr lang="en-US" sz="2800" kern="1200">
            <a:effectLst>
              <a:outerShdw blurRad="38100" dist="38100" dir="2700000" algn="tl">
                <a:srgbClr val="000000">
                  <a:alpha val="43137"/>
                </a:srgbClr>
              </a:outerShdw>
            </a:effectLst>
          </a:endParaRPr>
        </a:p>
      </dsp:txBody>
      <dsp:txXfrm rot="10800000">
        <a:off x="2330756" y="2222259"/>
        <a:ext cx="163245" cy="251973"/>
      </dsp:txXfrm>
    </dsp:sp>
    <dsp:sp modelId="{2FCF16DD-EDD8-46C1-A5A4-833B59A15B82}">
      <dsp:nvSpPr>
        <dsp:cNvPr id="0" name=""/>
        <dsp:cNvSpPr/>
      </dsp:nvSpPr>
      <dsp:spPr>
        <a:xfrm>
          <a:off x="152396" y="1727199"/>
          <a:ext cx="1998405" cy="1235161"/>
        </a:xfrm>
        <a:prstGeom prst="ellipse">
          <a:avLst/>
        </a:prstGeom>
        <a:solidFill>
          <a:schemeClr val="accent5">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ar-SA" sz="2800" kern="1200" dirty="0" smtClean="0">
              <a:effectLst>
                <a:outerShdw blurRad="38100" dist="38100" dir="2700000" algn="tl">
                  <a:srgbClr val="000000">
                    <a:alpha val="43137"/>
                  </a:srgbClr>
                </a:outerShdw>
              </a:effectLst>
            </a:rPr>
            <a:t>عدد المشتركين</a:t>
          </a:r>
          <a:endParaRPr lang="en-US" sz="2800" kern="1200" dirty="0">
            <a:effectLst>
              <a:outerShdw blurRad="38100" dist="38100" dir="2700000" algn="tl">
                <a:srgbClr val="000000">
                  <a:alpha val="43137"/>
                </a:srgbClr>
              </a:outerShdw>
            </a:effectLst>
          </a:endParaRPr>
        </a:p>
      </dsp:txBody>
      <dsp:txXfrm>
        <a:off x="445056" y="1908084"/>
        <a:ext cx="1413085" cy="87339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ABE351-0330-4C34-95A1-75CBE9F85E87}">
      <dsp:nvSpPr>
        <dsp:cNvPr id="0" name=""/>
        <dsp:cNvSpPr/>
      </dsp:nvSpPr>
      <dsp:spPr>
        <a:xfrm>
          <a:off x="3366120" y="1987940"/>
          <a:ext cx="1555253" cy="370079"/>
        </a:xfrm>
        <a:custGeom>
          <a:avLst/>
          <a:gdLst/>
          <a:ahLst/>
          <a:cxnLst/>
          <a:rect l="0" t="0" r="0" b="0"/>
          <a:pathLst>
            <a:path>
              <a:moveTo>
                <a:pt x="0" y="0"/>
              </a:moveTo>
              <a:lnTo>
                <a:pt x="0" y="252198"/>
              </a:lnTo>
              <a:lnTo>
                <a:pt x="1555253" y="252198"/>
              </a:lnTo>
              <a:lnTo>
                <a:pt x="1555253" y="370079"/>
              </a:lnTo>
            </a:path>
          </a:pathLst>
        </a:custGeom>
        <a:noFill/>
        <a:ln w="11429" cap="flat" cmpd="sng" algn="ctr">
          <a:solidFill>
            <a:schemeClr val="accent3">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83260200-2F56-46B2-A810-697B6A90706F}">
      <dsp:nvSpPr>
        <dsp:cNvPr id="0" name=""/>
        <dsp:cNvSpPr/>
      </dsp:nvSpPr>
      <dsp:spPr>
        <a:xfrm>
          <a:off x="3320400" y="1987940"/>
          <a:ext cx="91440" cy="370079"/>
        </a:xfrm>
        <a:custGeom>
          <a:avLst/>
          <a:gdLst/>
          <a:ahLst/>
          <a:cxnLst/>
          <a:rect l="0" t="0" r="0" b="0"/>
          <a:pathLst>
            <a:path>
              <a:moveTo>
                <a:pt x="45720" y="0"/>
              </a:moveTo>
              <a:lnTo>
                <a:pt x="45720" y="370079"/>
              </a:lnTo>
            </a:path>
          </a:pathLst>
        </a:custGeom>
        <a:noFill/>
        <a:ln w="11429" cap="flat" cmpd="sng" algn="ctr">
          <a:solidFill>
            <a:schemeClr val="accent3">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8C8A83D2-49CF-4CB3-8497-2BFB58E52697}">
      <dsp:nvSpPr>
        <dsp:cNvPr id="0" name=""/>
        <dsp:cNvSpPr/>
      </dsp:nvSpPr>
      <dsp:spPr>
        <a:xfrm>
          <a:off x="1810866" y="3166045"/>
          <a:ext cx="777626" cy="370079"/>
        </a:xfrm>
        <a:custGeom>
          <a:avLst/>
          <a:gdLst/>
          <a:ahLst/>
          <a:cxnLst/>
          <a:rect l="0" t="0" r="0" b="0"/>
          <a:pathLst>
            <a:path>
              <a:moveTo>
                <a:pt x="0" y="0"/>
              </a:moveTo>
              <a:lnTo>
                <a:pt x="0" y="252198"/>
              </a:lnTo>
              <a:lnTo>
                <a:pt x="777626" y="252198"/>
              </a:lnTo>
              <a:lnTo>
                <a:pt x="777626" y="370079"/>
              </a:lnTo>
            </a:path>
          </a:pathLst>
        </a:custGeom>
        <a:noFill/>
        <a:ln w="11429" cap="flat" cmpd="sng" algn="ctr">
          <a:solidFill>
            <a:schemeClr val="accent4">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7377ECF5-2E74-4F4F-BF85-B0406B9954BF}">
      <dsp:nvSpPr>
        <dsp:cNvPr id="0" name=""/>
        <dsp:cNvSpPr/>
      </dsp:nvSpPr>
      <dsp:spPr>
        <a:xfrm>
          <a:off x="1033239" y="3166045"/>
          <a:ext cx="777626" cy="370079"/>
        </a:xfrm>
        <a:custGeom>
          <a:avLst/>
          <a:gdLst/>
          <a:ahLst/>
          <a:cxnLst/>
          <a:rect l="0" t="0" r="0" b="0"/>
          <a:pathLst>
            <a:path>
              <a:moveTo>
                <a:pt x="777626" y="0"/>
              </a:moveTo>
              <a:lnTo>
                <a:pt x="777626" y="252198"/>
              </a:lnTo>
              <a:lnTo>
                <a:pt x="0" y="252198"/>
              </a:lnTo>
              <a:lnTo>
                <a:pt x="0" y="370079"/>
              </a:lnTo>
            </a:path>
          </a:pathLst>
        </a:custGeom>
        <a:noFill/>
        <a:ln w="11429" cap="flat" cmpd="sng" algn="ctr">
          <a:solidFill>
            <a:schemeClr val="accent4">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A7420DD7-1EBF-433D-A608-23E4EEEC10D1}">
      <dsp:nvSpPr>
        <dsp:cNvPr id="0" name=""/>
        <dsp:cNvSpPr/>
      </dsp:nvSpPr>
      <dsp:spPr>
        <a:xfrm>
          <a:off x="1810866" y="1987940"/>
          <a:ext cx="1555253" cy="370079"/>
        </a:xfrm>
        <a:custGeom>
          <a:avLst/>
          <a:gdLst/>
          <a:ahLst/>
          <a:cxnLst/>
          <a:rect l="0" t="0" r="0" b="0"/>
          <a:pathLst>
            <a:path>
              <a:moveTo>
                <a:pt x="1555253" y="0"/>
              </a:moveTo>
              <a:lnTo>
                <a:pt x="1555253" y="252198"/>
              </a:lnTo>
              <a:lnTo>
                <a:pt x="0" y="252198"/>
              </a:lnTo>
              <a:lnTo>
                <a:pt x="0" y="370079"/>
              </a:lnTo>
            </a:path>
          </a:pathLst>
        </a:custGeom>
        <a:noFill/>
        <a:ln w="11429" cap="flat" cmpd="sng" algn="ctr">
          <a:solidFill>
            <a:schemeClr val="accent3">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AB81A271-80BB-4306-ABB4-88060B31444B}">
      <dsp:nvSpPr>
        <dsp:cNvPr id="0" name=""/>
        <dsp:cNvSpPr/>
      </dsp:nvSpPr>
      <dsp:spPr>
        <a:xfrm>
          <a:off x="2588493" y="809835"/>
          <a:ext cx="777626" cy="370079"/>
        </a:xfrm>
        <a:custGeom>
          <a:avLst/>
          <a:gdLst/>
          <a:ahLst/>
          <a:cxnLst/>
          <a:rect l="0" t="0" r="0" b="0"/>
          <a:pathLst>
            <a:path>
              <a:moveTo>
                <a:pt x="0" y="0"/>
              </a:moveTo>
              <a:lnTo>
                <a:pt x="0" y="252198"/>
              </a:lnTo>
              <a:lnTo>
                <a:pt x="777626" y="252198"/>
              </a:lnTo>
              <a:lnTo>
                <a:pt x="777626" y="370079"/>
              </a:lnTo>
            </a:path>
          </a:pathLst>
        </a:custGeom>
        <a:noFill/>
        <a:ln w="11429" cap="flat" cmpd="sng" algn="ctr">
          <a:solidFill>
            <a:schemeClr val="accent2">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9D769CCB-3E56-4F99-881B-C243C6718B4B}">
      <dsp:nvSpPr>
        <dsp:cNvPr id="0" name=""/>
        <dsp:cNvSpPr/>
      </dsp:nvSpPr>
      <dsp:spPr>
        <a:xfrm>
          <a:off x="1810866" y="809835"/>
          <a:ext cx="777626" cy="370079"/>
        </a:xfrm>
        <a:custGeom>
          <a:avLst/>
          <a:gdLst/>
          <a:ahLst/>
          <a:cxnLst/>
          <a:rect l="0" t="0" r="0" b="0"/>
          <a:pathLst>
            <a:path>
              <a:moveTo>
                <a:pt x="777626" y="0"/>
              </a:moveTo>
              <a:lnTo>
                <a:pt x="777626" y="252198"/>
              </a:lnTo>
              <a:lnTo>
                <a:pt x="0" y="252198"/>
              </a:lnTo>
              <a:lnTo>
                <a:pt x="0" y="370079"/>
              </a:lnTo>
            </a:path>
          </a:pathLst>
        </a:custGeom>
        <a:noFill/>
        <a:ln w="11429" cap="flat" cmpd="sng" algn="ctr">
          <a:solidFill>
            <a:schemeClr val="accent2">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8CDDF7C2-C1B7-444C-8541-58EF730B083D}">
      <dsp:nvSpPr>
        <dsp:cNvPr id="0" name=""/>
        <dsp:cNvSpPr/>
      </dsp:nvSpPr>
      <dsp:spPr>
        <a:xfrm>
          <a:off x="1952252" y="1810"/>
          <a:ext cx="1272480" cy="808025"/>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775A3B48-91A3-45FF-BDD8-AC353EE065D7}">
      <dsp:nvSpPr>
        <dsp:cNvPr id="0" name=""/>
        <dsp:cNvSpPr/>
      </dsp:nvSpPr>
      <dsp:spPr>
        <a:xfrm>
          <a:off x="2093639" y="136127"/>
          <a:ext cx="1272480" cy="808025"/>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ar-SA" sz="2200" b="1" kern="1200" dirty="0" smtClean="0"/>
            <a:t>أنواع الاتصالات</a:t>
          </a:r>
          <a:endParaRPr lang="en-US" sz="2200" b="1" kern="1200" dirty="0"/>
        </a:p>
      </dsp:txBody>
      <dsp:txXfrm>
        <a:off x="2117305" y="159793"/>
        <a:ext cx="1225148" cy="760693"/>
      </dsp:txXfrm>
    </dsp:sp>
    <dsp:sp modelId="{2AA5171F-67F5-491B-8963-03053D2CBE46}">
      <dsp:nvSpPr>
        <dsp:cNvPr id="0" name=""/>
        <dsp:cNvSpPr/>
      </dsp:nvSpPr>
      <dsp:spPr>
        <a:xfrm>
          <a:off x="1174625" y="1179915"/>
          <a:ext cx="1272480" cy="808025"/>
        </a:xfrm>
        <a:prstGeom prst="roundRect">
          <a:avLst>
            <a:gd name="adj" fmla="val 10000"/>
          </a:avLst>
        </a:prstGeom>
        <a:solidFill>
          <a:schemeClr val="accent2">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8DC6D3F9-21F7-4CD5-877A-9FC8B9304E02}">
      <dsp:nvSpPr>
        <dsp:cNvPr id="0" name=""/>
        <dsp:cNvSpPr/>
      </dsp:nvSpPr>
      <dsp:spPr>
        <a:xfrm>
          <a:off x="1316012" y="1314232"/>
          <a:ext cx="1272480" cy="808025"/>
        </a:xfrm>
        <a:prstGeom prst="roundRect">
          <a:avLst>
            <a:gd name="adj" fmla="val 10000"/>
          </a:avLst>
        </a:prstGeom>
        <a:solidFill>
          <a:schemeClr val="lt1">
            <a:alpha val="90000"/>
            <a:hueOff val="0"/>
            <a:satOff val="0"/>
            <a:lumOff val="0"/>
            <a:alphaOff val="0"/>
          </a:schemeClr>
        </a:solidFill>
        <a:ln w="11429" cap="flat" cmpd="sng" algn="ctr">
          <a:solidFill>
            <a:schemeClr val="accent2">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ar-SA" sz="2200" b="1" kern="1200" dirty="0" smtClean="0"/>
            <a:t>غير رسمية</a:t>
          </a:r>
          <a:endParaRPr lang="en-US" sz="2200" b="1" kern="1200" dirty="0"/>
        </a:p>
      </dsp:txBody>
      <dsp:txXfrm>
        <a:off x="1339678" y="1337898"/>
        <a:ext cx="1225148" cy="760693"/>
      </dsp:txXfrm>
    </dsp:sp>
    <dsp:sp modelId="{37C1CF5E-B39A-402D-914C-FB9AA8B4CE65}">
      <dsp:nvSpPr>
        <dsp:cNvPr id="0" name=""/>
        <dsp:cNvSpPr/>
      </dsp:nvSpPr>
      <dsp:spPr>
        <a:xfrm>
          <a:off x="2729879" y="1179915"/>
          <a:ext cx="1272480" cy="808025"/>
        </a:xfrm>
        <a:prstGeom prst="roundRect">
          <a:avLst>
            <a:gd name="adj" fmla="val 10000"/>
          </a:avLst>
        </a:prstGeom>
        <a:solidFill>
          <a:schemeClr val="accent2">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6457961D-37F0-40F7-A481-DAE1A4FA6DA9}">
      <dsp:nvSpPr>
        <dsp:cNvPr id="0" name=""/>
        <dsp:cNvSpPr/>
      </dsp:nvSpPr>
      <dsp:spPr>
        <a:xfrm>
          <a:off x="2871266" y="1314232"/>
          <a:ext cx="1272480" cy="808025"/>
        </a:xfrm>
        <a:prstGeom prst="roundRect">
          <a:avLst>
            <a:gd name="adj" fmla="val 10000"/>
          </a:avLst>
        </a:prstGeom>
        <a:solidFill>
          <a:schemeClr val="lt1">
            <a:alpha val="90000"/>
            <a:hueOff val="0"/>
            <a:satOff val="0"/>
            <a:lumOff val="0"/>
            <a:alphaOff val="0"/>
          </a:schemeClr>
        </a:solidFill>
        <a:ln w="11429" cap="flat" cmpd="sng" algn="ctr">
          <a:solidFill>
            <a:schemeClr val="accent2">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ar-SA" sz="2200" b="1" kern="1200" dirty="0" smtClean="0"/>
            <a:t>رسمية</a:t>
          </a:r>
          <a:endParaRPr lang="en-US" sz="2200" b="1" kern="1200" dirty="0"/>
        </a:p>
      </dsp:txBody>
      <dsp:txXfrm>
        <a:off x="2894932" y="1337898"/>
        <a:ext cx="1225148" cy="760693"/>
      </dsp:txXfrm>
    </dsp:sp>
    <dsp:sp modelId="{2B9639E1-3922-4B6C-99EE-788A99C0DA5E}">
      <dsp:nvSpPr>
        <dsp:cNvPr id="0" name=""/>
        <dsp:cNvSpPr/>
      </dsp:nvSpPr>
      <dsp:spPr>
        <a:xfrm>
          <a:off x="1174625" y="2358020"/>
          <a:ext cx="1272480" cy="808025"/>
        </a:xfrm>
        <a:prstGeom prst="roundRect">
          <a:avLst>
            <a:gd name="adj" fmla="val 10000"/>
          </a:avLst>
        </a:prstGeom>
        <a:solidFill>
          <a:schemeClr val="accent3">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E7036C9C-BB3C-4CB3-B531-084B587CD5F8}">
      <dsp:nvSpPr>
        <dsp:cNvPr id="0" name=""/>
        <dsp:cNvSpPr/>
      </dsp:nvSpPr>
      <dsp:spPr>
        <a:xfrm>
          <a:off x="1316012" y="2492337"/>
          <a:ext cx="1272480" cy="808025"/>
        </a:xfrm>
        <a:prstGeom prst="roundRect">
          <a:avLst>
            <a:gd name="adj" fmla="val 10000"/>
          </a:avLst>
        </a:prstGeom>
        <a:solidFill>
          <a:schemeClr val="lt1">
            <a:alpha val="90000"/>
            <a:hueOff val="0"/>
            <a:satOff val="0"/>
            <a:lumOff val="0"/>
            <a:alphaOff val="0"/>
          </a:schemeClr>
        </a:solidFill>
        <a:ln w="11429" cap="flat" cmpd="sng" algn="ctr">
          <a:solidFill>
            <a:schemeClr val="accent3">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ar-SA" sz="2200" b="1" kern="1200" dirty="0" smtClean="0"/>
            <a:t>العمودية</a:t>
          </a:r>
        </a:p>
      </dsp:txBody>
      <dsp:txXfrm>
        <a:off x="1339678" y="2516003"/>
        <a:ext cx="1225148" cy="760693"/>
      </dsp:txXfrm>
    </dsp:sp>
    <dsp:sp modelId="{B3A436A2-74D6-4D27-AEF3-1297A7B1E73D}">
      <dsp:nvSpPr>
        <dsp:cNvPr id="0" name=""/>
        <dsp:cNvSpPr/>
      </dsp:nvSpPr>
      <dsp:spPr>
        <a:xfrm>
          <a:off x="396999" y="3536125"/>
          <a:ext cx="1272480" cy="808025"/>
        </a:xfrm>
        <a:prstGeom prst="roundRect">
          <a:avLst>
            <a:gd name="adj" fmla="val 10000"/>
          </a:avLst>
        </a:prstGeom>
        <a:solidFill>
          <a:schemeClr val="accent4">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5679DF6B-B459-4992-96D7-6C9644885FF7}">
      <dsp:nvSpPr>
        <dsp:cNvPr id="0" name=""/>
        <dsp:cNvSpPr/>
      </dsp:nvSpPr>
      <dsp:spPr>
        <a:xfrm>
          <a:off x="538385" y="3670442"/>
          <a:ext cx="1272480" cy="808025"/>
        </a:xfrm>
        <a:prstGeom prst="roundRect">
          <a:avLst>
            <a:gd name="adj" fmla="val 10000"/>
          </a:avLst>
        </a:prstGeom>
        <a:solidFill>
          <a:schemeClr val="lt1">
            <a:alpha val="90000"/>
            <a:hueOff val="0"/>
            <a:satOff val="0"/>
            <a:lumOff val="0"/>
            <a:alphaOff val="0"/>
          </a:schemeClr>
        </a:solidFill>
        <a:ln w="11429" cap="flat" cmpd="sng" algn="ctr">
          <a:solidFill>
            <a:schemeClr val="accent4">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ar-SA" sz="2200" b="1" kern="1200" dirty="0" smtClean="0"/>
            <a:t>صاعدة</a:t>
          </a:r>
          <a:endParaRPr lang="en-US" sz="2200" b="1" kern="1200" dirty="0"/>
        </a:p>
      </dsp:txBody>
      <dsp:txXfrm>
        <a:off x="562051" y="3694108"/>
        <a:ext cx="1225148" cy="760693"/>
      </dsp:txXfrm>
    </dsp:sp>
    <dsp:sp modelId="{C9BE0B3C-5458-43A3-A47D-555403DAC68F}">
      <dsp:nvSpPr>
        <dsp:cNvPr id="0" name=""/>
        <dsp:cNvSpPr/>
      </dsp:nvSpPr>
      <dsp:spPr>
        <a:xfrm>
          <a:off x="1952252" y="3536125"/>
          <a:ext cx="1272480" cy="808025"/>
        </a:xfrm>
        <a:prstGeom prst="roundRect">
          <a:avLst>
            <a:gd name="adj" fmla="val 10000"/>
          </a:avLst>
        </a:prstGeom>
        <a:solidFill>
          <a:schemeClr val="accent4">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2CCC91BE-FA94-4628-B2EE-E852D73F1ED8}">
      <dsp:nvSpPr>
        <dsp:cNvPr id="0" name=""/>
        <dsp:cNvSpPr/>
      </dsp:nvSpPr>
      <dsp:spPr>
        <a:xfrm>
          <a:off x="2093639" y="3670442"/>
          <a:ext cx="1272480" cy="808025"/>
        </a:xfrm>
        <a:prstGeom prst="roundRect">
          <a:avLst>
            <a:gd name="adj" fmla="val 10000"/>
          </a:avLst>
        </a:prstGeom>
        <a:solidFill>
          <a:schemeClr val="lt1">
            <a:alpha val="90000"/>
            <a:hueOff val="0"/>
            <a:satOff val="0"/>
            <a:lumOff val="0"/>
            <a:alphaOff val="0"/>
          </a:schemeClr>
        </a:solidFill>
        <a:ln w="11429" cap="flat" cmpd="sng" algn="ctr">
          <a:solidFill>
            <a:schemeClr val="accent4">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ar-SA" sz="2200" b="1" kern="1200" dirty="0" smtClean="0"/>
            <a:t>نازلة</a:t>
          </a:r>
          <a:endParaRPr lang="en-US" sz="2200" b="1" kern="1200" dirty="0"/>
        </a:p>
      </dsp:txBody>
      <dsp:txXfrm>
        <a:off x="2117305" y="3694108"/>
        <a:ext cx="1225148" cy="760693"/>
      </dsp:txXfrm>
    </dsp:sp>
    <dsp:sp modelId="{F25C1623-C2F6-4692-9F2A-79E115640A71}">
      <dsp:nvSpPr>
        <dsp:cNvPr id="0" name=""/>
        <dsp:cNvSpPr/>
      </dsp:nvSpPr>
      <dsp:spPr>
        <a:xfrm>
          <a:off x="2729879" y="2358020"/>
          <a:ext cx="1272480" cy="808025"/>
        </a:xfrm>
        <a:prstGeom prst="roundRect">
          <a:avLst>
            <a:gd name="adj" fmla="val 10000"/>
          </a:avLst>
        </a:prstGeom>
        <a:solidFill>
          <a:schemeClr val="accent3">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D0EC8E2A-5E52-46EB-8EF8-21A44692E90F}">
      <dsp:nvSpPr>
        <dsp:cNvPr id="0" name=""/>
        <dsp:cNvSpPr/>
      </dsp:nvSpPr>
      <dsp:spPr>
        <a:xfrm>
          <a:off x="2871266" y="2492337"/>
          <a:ext cx="1272480" cy="808025"/>
        </a:xfrm>
        <a:prstGeom prst="roundRect">
          <a:avLst>
            <a:gd name="adj" fmla="val 10000"/>
          </a:avLst>
        </a:prstGeom>
        <a:solidFill>
          <a:schemeClr val="lt1">
            <a:alpha val="90000"/>
            <a:hueOff val="0"/>
            <a:satOff val="0"/>
            <a:lumOff val="0"/>
            <a:alphaOff val="0"/>
          </a:schemeClr>
        </a:solidFill>
        <a:ln w="11429" cap="flat" cmpd="sng" algn="ctr">
          <a:solidFill>
            <a:schemeClr val="accent3">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ar-SA" sz="2200" b="1" kern="1200" dirty="0" smtClean="0"/>
            <a:t>الافقية</a:t>
          </a:r>
        </a:p>
      </dsp:txBody>
      <dsp:txXfrm>
        <a:off x="2894932" y="2516003"/>
        <a:ext cx="1225148" cy="760693"/>
      </dsp:txXfrm>
    </dsp:sp>
    <dsp:sp modelId="{49064A5F-C5F6-4DD1-BE59-E65E8AD0AC2C}">
      <dsp:nvSpPr>
        <dsp:cNvPr id="0" name=""/>
        <dsp:cNvSpPr/>
      </dsp:nvSpPr>
      <dsp:spPr>
        <a:xfrm>
          <a:off x="4285133" y="2358020"/>
          <a:ext cx="1272480" cy="808025"/>
        </a:xfrm>
        <a:prstGeom prst="roundRect">
          <a:avLst>
            <a:gd name="adj" fmla="val 10000"/>
          </a:avLst>
        </a:prstGeom>
        <a:solidFill>
          <a:schemeClr val="accent3">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0BFBF05C-EF28-46E3-9C6A-81CC598876E1}">
      <dsp:nvSpPr>
        <dsp:cNvPr id="0" name=""/>
        <dsp:cNvSpPr/>
      </dsp:nvSpPr>
      <dsp:spPr>
        <a:xfrm>
          <a:off x="4426520" y="2492337"/>
          <a:ext cx="1272480" cy="808025"/>
        </a:xfrm>
        <a:prstGeom prst="roundRect">
          <a:avLst>
            <a:gd name="adj" fmla="val 10000"/>
          </a:avLst>
        </a:prstGeom>
        <a:solidFill>
          <a:schemeClr val="lt1">
            <a:alpha val="90000"/>
            <a:hueOff val="0"/>
            <a:satOff val="0"/>
            <a:lumOff val="0"/>
            <a:alphaOff val="0"/>
          </a:schemeClr>
        </a:solidFill>
        <a:ln w="11429" cap="flat" cmpd="sng" algn="ctr">
          <a:solidFill>
            <a:schemeClr val="accent3">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ar-SA" sz="2200" b="1" kern="1200" dirty="0" smtClean="0"/>
            <a:t>المحورية</a:t>
          </a:r>
          <a:endParaRPr lang="en-US" sz="2200" b="1" kern="1200" dirty="0"/>
        </a:p>
      </dsp:txBody>
      <dsp:txXfrm>
        <a:off x="4450186" y="2516003"/>
        <a:ext cx="1225148" cy="76069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712F23-5F1A-4F7F-965B-745F5B6DD8E2}">
      <dsp:nvSpPr>
        <dsp:cNvPr id="0" name=""/>
        <dsp:cNvSpPr/>
      </dsp:nvSpPr>
      <dsp:spPr>
        <a:xfrm rot="5400000">
          <a:off x="-142534" y="146200"/>
          <a:ext cx="950231" cy="665162"/>
        </a:xfrm>
        <a:prstGeom prst="chevron">
          <a:avLst/>
        </a:prstGeom>
        <a:solidFill>
          <a:schemeClr val="accent2">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rtl="1">
            <a:lnSpc>
              <a:spcPct val="90000"/>
            </a:lnSpc>
            <a:spcBef>
              <a:spcPct val="0"/>
            </a:spcBef>
            <a:spcAft>
              <a:spcPct val="35000"/>
            </a:spcAft>
          </a:pPr>
          <a:r>
            <a:rPr lang="ar-SA" sz="1900" kern="1200" dirty="0" smtClean="0"/>
            <a:t>أولاً</a:t>
          </a:r>
          <a:endParaRPr lang="ar-SA" sz="1900" kern="1200" dirty="0"/>
        </a:p>
      </dsp:txBody>
      <dsp:txXfrm rot="-5400000">
        <a:off x="1" y="336246"/>
        <a:ext cx="665162" cy="285069"/>
      </dsp:txXfrm>
    </dsp:sp>
    <dsp:sp modelId="{2EF1D4CB-1B2D-457C-A12E-B4D788A7EB78}">
      <dsp:nvSpPr>
        <dsp:cNvPr id="0" name=""/>
        <dsp:cNvSpPr/>
      </dsp:nvSpPr>
      <dsp:spPr>
        <a:xfrm rot="5400000">
          <a:off x="3083587" y="-2418422"/>
          <a:ext cx="617650" cy="5454501"/>
        </a:xfrm>
        <a:prstGeom prst="round2Same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99136" tIns="17780" rIns="17780" bIns="17780" numCol="1" spcCol="1270" anchor="ctr" anchorCtr="0">
          <a:noAutofit/>
        </a:bodyPr>
        <a:lstStyle/>
        <a:p>
          <a:pPr marL="285750" lvl="1" indent="-285750" algn="r" defTabSz="1244600" rtl="1">
            <a:lnSpc>
              <a:spcPct val="90000"/>
            </a:lnSpc>
            <a:spcBef>
              <a:spcPct val="0"/>
            </a:spcBef>
            <a:spcAft>
              <a:spcPct val="15000"/>
            </a:spcAft>
            <a:buChar char="••"/>
          </a:pPr>
          <a:r>
            <a:rPr lang="ar-SA" sz="2800" b="1" kern="1200" dirty="0" smtClean="0"/>
            <a:t>الاتصال عملية دائمة مستمرة</a:t>
          </a:r>
          <a:endParaRPr lang="ar-SA" sz="2800" kern="1200" dirty="0"/>
        </a:p>
      </dsp:txBody>
      <dsp:txXfrm rot="-5400000">
        <a:off x="665162" y="30154"/>
        <a:ext cx="5424350" cy="557348"/>
      </dsp:txXfrm>
    </dsp:sp>
    <dsp:sp modelId="{EE46957C-96DD-468F-83DE-14A36552BA12}">
      <dsp:nvSpPr>
        <dsp:cNvPr id="0" name=""/>
        <dsp:cNvSpPr/>
      </dsp:nvSpPr>
      <dsp:spPr>
        <a:xfrm rot="5400000">
          <a:off x="-142534" y="944612"/>
          <a:ext cx="950231" cy="665162"/>
        </a:xfrm>
        <a:prstGeom prst="chevron">
          <a:avLst/>
        </a:prstGeom>
        <a:solidFill>
          <a:schemeClr val="accent3">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rtl="1">
            <a:lnSpc>
              <a:spcPct val="90000"/>
            </a:lnSpc>
            <a:spcBef>
              <a:spcPct val="0"/>
            </a:spcBef>
            <a:spcAft>
              <a:spcPct val="35000"/>
            </a:spcAft>
          </a:pPr>
          <a:r>
            <a:rPr lang="ar-SA" sz="1900" kern="1200" dirty="0" smtClean="0"/>
            <a:t>ثانياً</a:t>
          </a:r>
          <a:endParaRPr lang="ar-SA" sz="1900" kern="1200" dirty="0"/>
        </a:p>
      </dsp:txBody>
      <dsp:txXfrm rot="-5400000">
        <a:off x="1" y="1134658"/>
        <a:ext cx="665162" cy="285069"/>
      </dsp:txXfrm>
    </dsp:sp>
    <dsp:sp modelId="{B25D4AFE-CFD6-41B2-8BE9-280784BA01F7}">
      <dsp:nvSpPr>
        <dsp:cNvPr id="0" name=""/>
        <dsp:cNvSpPr/>
      </dsp:nvSpPr>
      <dsp:spPr>
        <a:xfrm rot="5400000">
          <a:off x="3083587" y="-1580227"/>
          <a:ext cx="617650" cy="5454501"/>
        </a:xfrm>
        <a:prstGeom prst="round2Same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99136" tIns="17780" rIns="17780" bIns="17780" numCol="1" spcCol="1270" anchor="ctr" anchorCtr="0">
          <a:noAutofit/>
        </a:bodyPr>
        <a:lstStyle/>
        <a:p>
          <a:pPr marL="285750" lvl="1" indent="-285750" algn="r" defTabSz="1244600" rtl="1">
            <a:lnSpc>
              <a:spcPct val="90000"/>
            </a:lnSpc>
            <a:spcBef>
              <a:spcPct val="0"/>
            </a:spcBef>
            <a:spcAft>
              <a:spcPct val="15000"/>
            </a:spcAft>
            <a:buChar char="••"/>
          </a:pPr>
          <a:r>
            <a:rPr lang="ar-SA" sz="2800" b="1" kern="1200" dirty="0" smtClean="0"/>
            <a:t>الاتصال ينتشر في الزمان والمكان</a:t>
          </a:r>
          <a:endParaRPr lang="ar-SA" sz="2800" kern="1200" dirty="0"/>
        </a:p>
      </dsp:txBody>
      <dsp:txXfrm rot="-5400000">
        <a:off x="665162" y="868349"/>
        <a:ext cx="5424350" cy="557348"/>
      </dsp:txXfrm>
    </dsp:sp>
    <dsp:sp modelId="{F634870E-6D4D-4DDD-BA31-AE6C4B2F9688}">
      <dsp:nvSpPr>
        <dsp:cNvPr id="0" name=""/>
        <dsp:cNvSpPr/>
      </dsp:nvSpPr>
      <dsp:spPr>
        <a:xfrm rot="5400000">
          <a:off x="-142534" y="1743025"/>
          <a:ext cx="950231" cy="665162"/>
        </a:xfrm>
        <a:prstGeom prst="chevron">
          <a:avLst/>
        </a:prstGeom>
        <a:solidFill>
          <a:schemeClr val="accent4">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rtl="1">
            <a:lnSpc>
              <a:spcPct val="90000"/>
            </a:lnSpc>
            <a:spcBef>
              <a:spcPct val="0"/>
            </a:spcBef>
            <a:spcAft>
              <a:spcPct val="35000"/>
            </a:spcAft>
          </a:pPr>
          <a:r>
            <a:rPr lang="ar-SA" sz="1900" kern="1200" dirty="0" smtClean="0"/>
            <a:t>ثالثاً</a:t>
          </a:r>
          <a:endParaRPr lang="ar-SA" sz="1900" kern="1200" dirty="0"/>
        </a:p>
      </dsp:txBody>
      <dsp:txXfrm rot="-5400000">
        <a:off x="1" y="1933071"/>
        <a:ext cx="665162" cy="285069"/>
      </dsp:txXfrm>
    </dsp:sp>
    <dsp:sp modelId="{37B5B956-3C94-4AED-B055-EE3199D79D45}">
      <dsp:nvSpPr>
        <dsp:cNvPr id="0" name=""/>
        <dsp:cNvSpPr/>
      </dsp:nvSpPr>
      <dsp:spPr>
        <a:xfrm rot="5400000">
          <a:off x="3091926" y="-805918"/>
          <a:ext cx="600974" cy="5413211"/>
        </a:xfrm>
        <a:prstGeom prst="round2Same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99136" tIns="17780" rIns="17780" bIns="17780" numCol="1" spcCol="1270" anchor="ctr" anchorCtr="0">
          <a:noAutofit/>
        </a:bodyPr>
        <a:lstStyle/>
        <a:p>
          <a:pPr marL="285750" lvl="1" indent="-285750" algn="r" defTabSz="1244600" rtl="1">
            <a:lnSpc>
              <a:spcPct val="90000"/>
            </a:lnSpc>
            <a:spcBef>
              <a:spcPct val="0"/>
            </a:spcBef>
            <a:spcAft>
              <a:spcPct val="15000"/>
            </a:spcAft>
            <a:buChar char="••"/>
          </a:pPr>
          <a:r>
            <a:rPr lang="ar-SA" sz="2800" b="1" kern="1200" dirty="0" smtClean="0"/>
            <a:t>الاتصال عملية تفاعلية</a:t>
          </a:r>
          <a:endParaRPr lang="ar-SA" sz="2800" kern="1200" dirty="0"/>
        </a:p>
      </dsp:txBody>
      <dsp:txXfrm rot="-5400000">
        <a:off x="685808" y="1629537"/>
        <a:ext cx="5383874" cy="542300"/>
      </dsp:txXfrm>
    </dsp:sp>
    <dsp:sp modelId="{4CCCF270-B66B-4805-8D56-FCFAF7E03B0C}">
      <dsp:nvSpPr>
        <dsp:cNvPr id="0" name=""/>
        <dsp:cNvSpPr/>
      </dsp:nvSpPr>
      <dsp:spPr>
        <a:xfrm rot="5400000">
          <a:off x="-142534" y="2541437"/>
          <a:ext cx="950231" cy="665162"/>
        </a:xfrm>
        <a:prstGeom prst="chevron">
          <a:avLst/>
        </a:prstGeom>
        <a:solidFill>
          <a:schemeClr val="accent5">
            <a:hueOff val="0"/>
            <a:satOff val="0"/>
            <a:lumOff val="0"/>
            <a:alphaOff val="0"/>
          </a:schemeClr>
        </a:solidFill>
        <a:ln w="9525" cap="flat" cmpd="sng" algn="ctr">
          <a:solidFill>
            <a:schemeClr val="accent5">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dirty="0" smtClean="0"/>
            <a:t>رابعا:</a:t>
          </a:r>
          <a:endParaRPr lang="ar-SA" sz="2000" kern="1200" dirty="0"/>
        </a:p>
      </dsp:txBody>
      <dsp:txXfrm rot="-5400000">
        <a:off x="1" y="2731483"/>
        <a:ext cx="665162" cy="285069"/>
      </dsp:txXfrm>
    </dsp:sp>
    <dsp:sp modelId="{1096D586-474D-4184-A314-BD597B17AC4F}">
      <dsp:nvSpPr>
        <dsp:cNvPr id="0" name=""/>
        <dsp:cNvSpPr/>
      </dsp:nvSpPr>
      <dsp:spPr>
        <a:xfrm rot="5400000">
          <a:off x="3083425" y="20140"/>
          <a:ext cx="617975" cy="5454501"/>
        </a:xfrm>
        <a:prstGeom prst="round2Same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99136" tIns="17780" rIns="17780" bIns="17780" numCol="1" spcCol="1270" anchor="ctr" anchorCtr="0">
          <a:noAutofit/>
        </a:bodyPr>
        <a:lstStyle/>
        <a:p>
          <a:pPr marL="285750" lvl="1" indent="-285750" algn="r" defTabSz="1244600" rtl="1">
            <a:lnSpc>
              <a:spcPct val="90000"/>
            </a:lnSpc>
            <a:spcBef>
              <a:spcPct val="0"/>
            </a:spcBef>
            <a:spcAft>
              <a:spcPct val="15000"/>
            </a:spcAft>
            <a:buChar char="••"/>
          </a:pPr>
          <a:r>
            <a:rPr lang="ar-SA" sz="2800" b="1" kern="1200" dirty="0" smtClean="0"/>
            <a:t>الاتصال يتسم بالتغير والتجدد</a:t>
          </a:r>
          <a:endParaRPr lang="ar-SA" sz="2800" b="1" kern="1200" dirty="0"/>
        </a:p>
      </dsp:txBody>
      <dsp:txXfrm rot="-5400000">
        <a:off x="665163" y="2468570"/>
        <a:ext cx="5424334" cy="557641"/>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70ECC5-C13E-43B4-9039-6B32D8CE159B}" type="datetimeFigureOut">
              <a:rPr lang="en-US" smtClean="0"/>
              <a:t>1/24/2016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EFD70F-8B28-4E58-8FB2-C5B51E4B8E1A}" type="slidenum">
              <a:rPr lang="en-US" smtClean="0"/>
              <a:t>‹#›</a:t>
            </a:fld>
            <a:endParaRPr lang="en-US"/>
          </a:p>
        </p:txBody>
      </p:sp>
    </p:spTree>
    <p:extLst>
      <p:ext uri="{BB962C8B-B14F-4D97-AF65-F5344CB8AC3E}">
        <p14:creationId xmlns:p14="http://schemas.microsoft.com/office/powerpoint/2010/main" val="38348174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6948B34-C5F6-4BE6-BC48-4C05A97136F2}" type="slidenum">
              <a:rPr lang="ar-SA" altLang="en-US">
                <a:latin typeface="Calibri" panose="020F0502020204030204" pitchFamily="34" charset="0"/>
              </a:rPr>
              <a:pPr eaLnBrk="1" hangingPunct="1"/>
              <a:t>4</a:t>
            </a:fld>
            <a:endParaRPr lang="en-US" altLang="en-US">
              <a:latin typeface="Calibri" panose="020F0502020204030204" pitchFamily="34" charset="0"/>
            </a:endParaRPr>
          </a:p>
        </p:txBody>
      </p:sp>
      <p:sp>
        <p:nvSpPr>
          <p:cNvPr id="25088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088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cs typeface="Arial" panose="020B0604020202020204" pitchFamily="34" charset="0"/>
            </a:endParaRPr>
          </a:p>
        </p:txBody>
      </p:sp>
    </p:spTree>
    <p:extLst>
      <p:ext uri="{BB962C8B-B14F-4D97-AF65-F5344CB8AC3E}">
        <p14:creationId xmlns:p14="http://schemas.microsoft.com/office/powerpoint/2010/main" val="39545440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9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ar-SA" altLang="en-US" smtClean="0"/>
              <a:t>كل وحده تكتب 5 كلمات  تقرئها للمجموعه و نشوف في كل مجموعه هل تكررت الكلمه طبعاً لا يسير كيف تفكيركم جدا مختلف ولا يمكن ان يتفق في نفس اللحظة اذا لا بد من ترتيب عملية الاتصال</a:t>
            </a:r>
            <a:endParaRPr lang="en-US" altLang="en-US" smtClean="0">
              <a:cs typeface="Arial" panose="020B0604020202020204" pitchFamily="34" charset="0"/>
            </a:endParaRPr>
          </a:p>
        </p:txBody>
      </p:sp>
      <p:sp>
        <p:nvSpPr>
          <p:cNvPr id="4" name="Slide Number Placeholder 3"/>
          <p:cNvSpPr>
            <a:spLocks noGrp="1"/>
          </p:cNvSpPr>
          <p:nvPr>
            <p:ph type="sldNum" sz="quarter" idx="5"/>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46995CC-1552-4FD8-9F52-81FAC87B040B}" type="slidenum">
              <a:rPr lang="ar-EG" altLang="en-US">
                <a:latin typeface="Calibri" panose="020F0502020204030204" pitchFamily="34" charset="0"/>
              </a:rPr>
              <a:pPr eaLnBrk="1" hangingPunct="1"/>
              <a:t>19</a:t>
            </a:fld>
            <a:endParaRPr lang="ar-EG" altLang="en-US">
              <a:latin typeface="Calibri" panose="020F0502020204030204" pitchFamily="34" charset="0"/>
            </a:endParaRPr>
          </a:p>
        </p:txBody>
      </p:sp>
    </p:spTree>
    <p:extLst>
      <p:ext uri="{BB962C8B-B14F-4D97-AF65-F5344CB8AC3E}">
        <p14:creationId xmlns:p14="http://schemas.microsoft.com/office/powerpoint/2010/main" val="1017861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07D250CC-3BDC-4F9C-A5AD-F17B0E16B1A4}" type="datetimeFigureOut">
              <a:rPr lang="ar-SA" smtClean="0"/>
              <a:pPr/>
              <a:t>14/04/1437</a:t>
            </a:fld>
            <a:endParaRPr lang="ar-SA"/>
          </a:p>
        </p:txBody>
      </p:sp>
      <p:sp>
        <p:nvSpPr>
          <p:cNvPr id="17" name="Footer Placeholder 16"/>
          <p:cNvSpPr>
            <a:spLocks noGrp="1"/>
          </p:cNvSpPr>
          <p:nvPr>
            <p:ph type="ftr" sz="quarter" idx="11"/>
          </p:nvPr>
        </p:nvSpPr>
        <p:spPr/>
        <p:txBody>
          <a:bodyPr/>
          <a:lstStyle/>
          <a:p>
            <a:endParaRPr lang="ar-SA"/>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A707733-0D33-404A-9333-F8DE3156777C}" type="slidenum">
              <a:rPr lang="ar-SA" smtClean="0"/>
              <a:pPr/>
              <a:t>‹#›</a:t>
            </a:fld>
            <a:endParaRPr lang="ar-SA"/>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7D250CC-3BDC-4F9C-A5AD-F17B0E16B1A4}" type="datetimeFigureOut">
              <a:rPr lang="ar-SA" smtClean="0"/>
              <a:pPr/>
              <a:t>14/04/1437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A707733-0D33-404A-9333-F8DE3156777C}"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6915912" y="3009901"/>
            <a:ext cx="457200" cy="441325"/>
          </a:xfrm>
        </p:spPr>
        <p:txBody>
          <a:bodyPr/>
          <a:lstStyle/>
          <a:p>
            <a:fld id="{9A707733-0D33-404A-9333-F8DE3156777C}" type="slidenum">
              <a:rPr lang="ar-SA" smtClean="0"/>
              <a:pPr/>
              <a:t>‹#›</a:t>
            </a:fld>
            <a:endParaRPr lang="ar-SA"/>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7D250CC-3BDC-4F9C-A5AD-F17B0E16B1A4}" type="datetimeFigureOut">
              <a:rPr lang="ar-SA" smtClean="0"/>
              <a:pPr/>
              <a:t>14/04/1437</a:t>
            </a:fld>
            <a:endParaRPr lang="ar-SA"/>
          </a:p>
        </p:txBody>
      </p:sp>
      <p:sp>
        <p:nvSpPr>
          <p:cNvPr id="5" name="Footer Placeholder 4"/>
          <p:cNvSpPr>
            <a:spLocks noGrp="1"/>
          </p:cNvSpPr>
          <p:nvPr>
            <p:ph type="ftr" sz="quarter" idx="11"/>
          </p:nvPr>
        </p:nvSpPr>
        <p:spPr/>
        <p:txBody>
          <a:bodyPr/>
          <a:lstStyle/>
          <a:p>
            <a:endParaRPr lang="ar-SA"/>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150415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7D250CC-3BDC-4F9C-A5AD-F17B0E16B1A4}" type="datetimeFigureOut">
              <a:rPr lang="ar-SA" smtClean="0"/>
              <a:pPr/>
              <a:t>14/04/1437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a:xfrm>
            <a:off x="4361688" y="1026372"/>
            <a:ext cx="457200" cy="441325"/>
          </a:xfrm>
        </p:spPr>
        <p:txBody>
          <a:bodyPr/>
          <a:lstStyle/>
          <a:p>
            <a:fld id="{9A707733-0D33-404A-9333-F8DE3156777C}" type="slidenum">
              <a:rPr lang="ar-SA" smtClean="0"/>
              <a:pPr/>
              <a:t>‹#›</a:t>
            </a:fld>
            <a:endParaRPr lang="ar-SA"/>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ar-SA"/>
          </a:p>
        </p:txBody>
      </p:sp>
      <p:sp>
        <p:nvSpPr>
          <p:cNvPr id="4" name="Date Placeholder 3"/>
          <p:cNvSpPr>
            <a:spLocks noGrp="1"/>
          </p:cNvSpPr>
          <p:nvPr>
            <p:ph type="dt" sz="half" idx="10"/>
          </p:nvPr>
        </p:nvSpPr>
        <p:spPr/>
        <p:txBody>
          <a:bodyPr/>
          <a:lstStyle/>
          <a:p>
            <a:fld id="{07D250CC-3BDC-4F9C-A5AD-F17B0E16B1A4}" type="datetimeFigureOut">
              <a:rPr lang="ar-SA" smtClean="0"/>
              <a:pPr/>
              <a:t>14/04/1437</a:t>
            </a:fld>
            <a:endParaRPr lang="ar-SA"/>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A707733-0D33-404A-9333-F8DE3156777C}" type="slidenum">
              <a:rPr lang="ar-SA" smtClean="0"/>
              <a:pPr/>
              <a:t>‹#›</a:t>
            </a:fld>
            <a:endParaRPr lang="ar-SA"/>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07D250CC-3BDC-4F9C-A5AD-F17B0E16B1A4}" type="datetimeFigureOut">
              <a:rPr lang="ar-SA" smtClean="0"/>
              <a:pPr/>
              <a:t>14/04/1437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9A707733-0D33-404A-9333-F8DE3156777C}" type="slidenum">
              <a:rPr lang="ar-SA" smtClean="0"/>
              <a:pPr/>
              <a:t>‹#›</a:t>
            </a:fld>
            <a:endParaRPr lang="ar-SA"/>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07D250CC-3BDC-4F9C-A5AD-F17B0E16B1A4}" type="datetimeFigureOut">
              <a:rPr lang="ar-SA" smtClean="0"/>
              <a:pPr/>
              <a:t>14/04/1437</a:t>
            </a:fld>
            <a:endParaRPr lang="ar-SA"/>
          </a:p>
        </p:txBody>
      </p:sp>
      <p:sp>
        <p:nvSpPr>
          <p:cNvPr id="8" name="Footer Placeholder 7"/>
          <p:cNvSpPr>
            <a:spLocks noGrp="1"/>
          </p:cNvSpPr>
          <p:nvPr>
            <p:ph type="ftr" sz="quarter" idx="11"/>
          </p:nvPr>
        </p:nvSpPr>
        <p:spPr>
          <a:xfrm>
            <a:off x="304800" y="6409944"/>
            <a:ext cx="3581400" cy="365760"/>
          </a:xfrm>
        </p:spPr>
        <p:txBody>
          <a:bodyPr/>
          <a:lstStyle/>
          <a:p>
            <a:endParaRPr lang="ar-SA"/>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9A707733-0D33-404A-9333-F8DE3156777C}" type="slidenum">
              <a:rPr lang="ar-SA" smtClean="0"/>
              <a:pPr/>
              <a:t>‹#›</a:t>
            </a:fld>
            <a:endParaRPr lang="ar-SA"/>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7D250CC-3BDC-4F9C-A5AD-F17B0E16B1A4}" type="datetimeFigureOut">
              <a:rPr lang="ar-SA" smtClean="0"/>
              <a:pPr/>
              <a:t>14/04/1437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a:xfrm>
            <a:off x="4343400" y="1036020"/>
            <a:ext cx="457200" cy="441325"/>
          </a:xfrm>
        </p:spPr>
        <p:txBody>
          <a:bodyPr/>
          <a:lstStyle/>
          <a:p>
            <a:fld id="{9A707733-0D33-404A-9333-F8DE3156777C}"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07D250CC-3BDC-4F9C-A5AD-F17B0E16B1A4}" type="datetimeFigureOut">
              <a:rPr lang="ar-SA" smtClean="0"/>
              <a:pPr/>
              <a:t>14/04/1437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9A707733-0D33-404A-9333-F8DE3156777C}"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9A707733-0D33-404A-9333-F8DE3156777C}" type="slidenum">
              <a:rPr lang="ar-SA" smtClean="0"/>
              <a:pPr/>
              <a:t>‹#›</a:t>
            </a:fld>
            <a:endParaRPr lang="ar-SA"/>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p:txBody>
          <a:bodyPr/>
          <a:lstStyle/>
          <a:p>
            <a:fld id="{07D250CC-3BDC-4F9C-A5AD-F17B0E16B1A4}" type="datetimeFigureOut">
              <a:rPr lang="ar-SA" smtClean="0"/>
              <a:pPr/>
              <a:t>14/04/1437</a:t>
            </a:fld>
            <a:endParaRPr lang="ar-SA"/>
          </a:p>
        </p:txBody>
      </p:sp>
      <p:sp>
        <p:nvSpPr>
          <p:cNvPr id="6" name="Footer Placeholder 5"/>
          <p:cNvSpPr>
            <a:spLocks noGrp="1"/>
          </p:cNvSpPr>
          <p:nvPr>
            <p:ph type="ftr" sz="quarter" idx="11"/>
          </p:nvPr>
        </p:nvSpPr>
        <p:spPr>
          <a:xfrm>
            <a:off x="301752" y="6410848"/>
            <a:ext cx="3383280" cy="365760"/>
          </a:xfrm>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p>
            <a:fld id="{9A707733-0D33-404A-9333-F8DE3156777C}" type="slidenum">
              <a:rPr lang="ar-SA" smtClean="0"/>
              <a:pPr/>
              <a:t>‹#›</a:t>
            </a:fld>
            <a:endParaRPr lang="ar-SA"/>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a:xfrm>
            <a:off x="5788152" y="6404984"/>
            <a:ext cx="3044952" cy="365760"/>
          </a:xfrm>
        </p:spPr>
        <p:txBody>
          <a:bodyPr/>
          <a:lstStyle/>
          <a:p>
            <a:fld id="{07D250CC-3BDC-4F9C-A5AD-F17B0E16B1A4}" type="datetimeFigureOut">
              <a:rPr lang="ar-SA" smtClean="0"/>
              <a:pPr/>
              <a:t>14/04/1437</a:t>
            </a:fld>
            <a:endParaRPr lang="ar-SA"/>
          </a:p>
        </p:txBody>
      </p:sp>
      <p:sp>
        <p:nvSpPr>
          <p:cNvPr id="6" name="Footer Placeholder 5"/>
          <p:cNvSpPr>
            <a:spLocks noGrp="1"/>
          </p:cNvSpPr>
          <p:nvPr>
            <p:ph type="ftr" sz="quarter" idx="11"/>
          </p:nvPr>
        </p:nvSpPr>
        <p:spPr>
          <a:xfrm>
            <a:off x="301752" y="6410848"/>
            <a:ext cx="3584448" cy="365760"/>
          </a:xfrm>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07D250CC-3BDC-4F9C-A5AD-F17B0E16B1A4}" type="datetimeFigureOut">
              <a:rPr lang="ar-SA" smtClean="0"/>
              <a:pPr/>
              <a:t>14/04/1437</a:t>
            </a:fld>
            <a:endParaRPr lang="ar-SA"/>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ar-SA"/>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9A707733-0D33-404A-9333-F8DE3156777C}" type="slidenum">
              <a:rPr lang="ar-SA" smtClean="0"/>
              <a:pPr/>
              <a:t>‹#›</a:t>
            </a:fld>
            <a:endParaRPr lang="ar-SA"/>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3600" dirty="0"/>
              <a:t>بسم الله الرحمن الرحيم</a:t>
            </a:r>
            <a:endParaRPr lang="en-US" dirty="0"/>
          </a:p>
        </p:txBody>
      </p:sp>
      <p:sp>
        <p:nvSpPr>
          <p:cNvPr id="3" name="Content Placeholder 2"/>
          <p:cNvSpPr>
            <a:spLocks noGrp="1"/>
          </p:cNvSpPr>
          <p:nvPr>
            <p:ph sz="quarter" idx="1"/>
          </p:nvPr>
        </p:nvSpPr>
        <p:spPr>
          <a:xfrm>
            <a:off x="301752" y="2286000"/>
            <a:ext cx="8503920" cy="3813048"/>
          </a:xfrm>
        </p:spPr>
        <p:txBody>
          <a:bodyPr>
            <a:normAutofit/>
          </a:bodyPr>
          <a:lstStyle/>
          <a:p>
            <a:pPr marL="0" indent="0" algn="ctr">
              <a:buNone/>
            </a:pPr>
            <a:r>
              <a:rPr lang="ar-SA" sz="3200" b="1" dirty="0"/>
              <a:t>مهارات الاتصال 1201 دار</a:t>
            </a:r>
            <a:endParaRPr lang="en-US" sz="3200" dirty="0"/>
          </a:p>
          <a:p>
            <a:pPr marL="0" indent="0" algn="ctr">
              <a:buNone/>
            </a:pPr>
            <a:r>
              <a:rPr lang="ar-SA" sz="3200" b="1" dirty="0"/>
              <a:t>الفصل الدراسي </a:t>
            </a:r>
            <a:r>
              <a:rPr lang="ar-SA" sz="3200" b="1" dirty="0" smtClean="0"/>
              <a:t>الثاني</a:t>
            </a:r>
            <a:r>
              <a:rPr lang="ar-SA" sz="3200" b="1" dirty="0" smtClean="0"/>
              <a:t> 1437/1436هـ</a:t>
            </a:r>
            <a:endParaRPr lang="en-US" sz="3200" dirty="0"/>
          </a:p>
          <a:p>
            <a:pPr marL="0" indent="0" algn="ctr">
              <a:buNone/>
            </a:pPr>
            <a:endParaRPr lang="en-US" sz="3200" dirty="0"/>
          </a:p>
        </p:txBody>
      </p:sp>
    </p:spTree>
    <p:extLst>
      <p:ext uri="{BB962C8B-B14F-4D97-AF65-F5344CB8AC3E}">
        <p14:creationId xmlns:p14="http://schemas.microsoft.com/office/powerpoint/2010/main" val="11668570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3"/>
          <p:cNvSpPr>
            <a:spLocks noGrp="1"/>
          </p:cNvSpPr>
          <p:nvPr>
            <p:ph type="title"/>
          </p:nvPr>
        </p:nvSpPr>
        <p:spPr/>
        <p:txBody>
          <a:bodyPr/>
          <a:lstStyle/>
          <a:p>
            <a:pPr eaLnBrk="1" hangingPunct="1"/>
            <a:endParaRPr lang="en-US" altLang="en-US" smtClean="0">
              <a:cs typeface="Arial" panose="020B0604020202020204" pitchFamily="34" charset="0"/>
            </a:endParaRPr>
          </a:p>
        </p:txBody>
      </p:sp>
      <p:sp>
        <p:nvSpPr>
          <p:cNvPr id="61443" name="Rectangle 3"/>
          <p:cNvSpPr>
            <a:spLocks noGrp="1" noChangeArrowheads="1"/>
          </p:cNvSpPr>
          <p:nvPr>
            <p:ph type="body" idx="4294967295"/>
          </p:nvPr>
        </p:nvSpPr>
        <p:spPr>
          <a:xfrm>
            <a:off x="611188" y="2636838"/>
            <a:ext cx="8243887" cy="2968625"/>
          </a:xfrm>
        </p:spPr>
        <p:txBody>
          <a:bodyPr/>
          <a:lstStyle/>
          <a:p>
            <a:pPr eaLnBrk="1" hangingPunct="1">
              <a:buFontTx/>
              <a:buNone/>
            </a:pPr>
            <a:endParaRPr lang="ar-JO" altLang="en-US" smtClean="0"/>
          </a:p>
          <a:p>
            <a:pPr algn="r" eaLnBrk="1" hangingPunct="1">
              <a:buFontTx/>
              <a:buNone/>
            </a:pPr>
            <a:r>
              <a:rPr lang="ar-JO" altLang="en-US" smtClean="0"/>
              <a:t>	التعامل الفاعل مع الناس هو ذلك السلوك الذي يتسم باللطف واللباقة والكياسة قبل كل شيء، وهو مظهر حضاري يحسن بنا أن نسلكه قبل غيرنا، لأن ديننا الإسلامي الحنيف قد حثنا على حسن المعاملة والتعامل بين الناس</a:t>
            </a:r>
            <a:r>
              <a:rPr lang="ar-SA" altLang="en-US" smtClean="0"/>
              <a:t>.</a:t>
            </a:r>
          </a:p>
          <a:p>
            <a:pPr algn="ctr" eaLnBrk="1" hangingPunct="1">
              <a:buFontTx/>
              <a:buNone/>
            </a:pPr>
            <a:r>
              <a:rPr lang="ar-JO" altLang="en-US" smtClean="0"/>
              <a:t> </a:t>
            </a:r>
            <a:r>
              <a:rPr lang="ar-SA" altLang="en-US" i="1" smtClean="0"/>
              <a:t>((</a:t>
            </a:r>
            <a:r>
              <a:rPr lang="ar-JO" altLang="en-US" i="1" smtClean="0"/>
              <a:t>إن الدين المعاملة</a:t>
            </a:r>
            <a:r>
              <a:rPr lang="ar-SA" altLang="en-US" i="1" smtClean="0"/>
              <a:t>))</a:t>
            </a:r>
            <a:r>
              <a:rPr lang="en-US" altLang="en-US" smtClean="0">
                <a:cs typeface="Arial" panose="020B0604020202020204" pitchFamily="34" charset="0"/>
              </a:rPr>
              <a:t> </a:t>
            </a:r>
          </a:p>
        </p:txBody>
      </p:sp>
      <p:pic>
        <p:nvPicPr>
          <p:cNvPr id="61444" name="Picture 4" descr="http://t2.gstatic.com/images?q=tbn:ANd9GcSVmB14M3auARpeM6JkawGlF_1J8_ZRG8XSJ1dmlFpmfbQC5Alaq6hNWig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228600"/>
            <a:ext cx="3857625" cy="262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704462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3"/>
          <p:cNvSpPr>
            <a:spLocks noGrp="1"/>
          </p:cNvSpPr>
          <p:nvPr>
            <p:ph type="title"/>
          </p:nvPr>
        </p:nvSpPr>
        <p:spPr>
          <a:xfrm>
            <a:off x="612775" y="228600"/>
            <a:ext cx="8153400" cy="990600"/>
          </a:xfrm>
        </p:spPr>
        <p:txBody>
          <a:bodyPr/>
          <a:lstStyle/>
          <a:p>
            <a:pPr eaLnBrk="1" hangingPunct="1"/>
            <a:endParaRPr lang="en-US" altLang="en-US" smtClean="0">
              <a:cs typeface="Arial" panose="020B0604020202020204" pitchFamily="34" charset="0"/>
            </a:endParaRPr>
          </a:p>
        </p:txBody>
      </p:sp>
      <p:sp>
        <p:nvSpPr>
          <p:cNvPr id="62467" name="Rectangle 3"/>
          <p:cNvSpPr>
            <a:spLocks noGrp="1" noChangeArrowheads="1"/>
          </p:cNvSpPr>
          <p:nvPr>
            <p:ph sz="quarter" idx="1"/>
          </p:nvPr>
        </p:nvSpPr>
        <p:spPr>
          <a:xfrm>
            <a:off x="612775" y="2636838"/>
            <a:ext cx="8153400" cy="3459162"/>
          </a:xfrm>
        </p:spPr>
        <p:txBody>
          <a:bodyPr/>
          <a:lstStyle/>
          <a:p>
            <a:pPr eaLnBrk="1" hangingPunct="1">
              <a:buFontTx/>
              <a:buNone/>
            </a:pPr>
            <a:r>
              <a:rPr lang="ar-JO" altLang="en-US" sz="2800" smtClean="0"/>
              <a:t>فالناس يختلفون عن بعضهم البعض نظراً لوجود فروق فردية بينهم تميز على ضوئها شخصية كل فرد عن الآخر، وذلك من خلال عوامل مختلفة مؤثرة ومتداخلة (وراثية وبيئية)، ولكنها تؤثر في تكوين شخصية الفرد، وأن البيئة التي يعيش فيها الشخص هي التي تشكل ثقافته وتحدد سلوكه بمشاركة الوراثة، لذلك يكون التعامل</a:t>
            </a:r>
            <a:r>
              <a:rPr lang="ar-SA" altLang="en-US" sz="2800" smtClean="0"/>
              <a:t> والاتصال</a:t>
            </a:r>
            <a:r>
              <a:rPr lang="ar-JO" altLang="en-US" sz="2800" smtClean="0"/>
              <a:t> مع مختلف الفئات والأعمار من الجمهور فناً لا يجيده كل شخص.</a:t>
            </a:r>
            <a:endParaRPr lang="en-US" altLang="en-US" sz="2800" smtClean="0">
              <a:cs typeface="Arial" panose="020B0604020202020204" pitchFamily="34" charset="0"/>
            </a:endParaRPr>
          </a:p>
        </p:txBody>
      </p:sp>
      <p:pic>
        <p:nvPicPr>
          <p:cNvPr id="62468" name="Picture 4" descr="http://t3.gstatic.com/images?q=tbn:ANd9GcSF2KgcMNqC_Db4ErLwR9vEeTjTzgHbxmc7LUXsmK0BQRjwAOZ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6238" y="404813"/>
            <a:ext cx="3743325"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416657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a:xfrm>
            <a:off x="612775" y="228600"/>
            <a:ext cx="8153400" cy="990600"/>
          </a:xfrm>
        </p:spPr>
        <p:txBody>
          <a:bodyPr anchor="t"/>
          <a:lstStyle/>
          <a:p>
            <a:pPr eaLnBrk="1" hangingPunct="1"/>
            <a:endParaRPr lang="en-US" altLang="en-US" smtClean="0">
              <a:cs typeface="Times New Roman" panose="02020603050405020304" pitchFamily="18" charset="0"/>
            </a:endParaRPr>
          </a:p>
        </p:txBody>
      </p:sp>
      <p:sp>
        <p:nvSpPr>
          <p:cNvPr id="63491" name="Content Placeholder 2"/>
          <p:cNvSpPr>
            <a:spLocks noGrp="1"/>
          </p:cNvSpPr>
          <p:nvPr>
            <p:ph sz="quarter" idx="1"/>
          </p:nvPr>
        </p:nvSpPr>
        <p:spPr>
          <a:xfrm>
            <a:off x="612775" y="1600200"/>
            <a:ext cx="8153400" cy="4495800"/>
          </a:xfrm>
        </p:spPr>
        <p:txBody>
          <a:bodyPr/>
          <a:lstStyle/>
          <a:p>
            <a:pPr eaLnBrk="1" hangingPunct="1"/>
            <a:r>
              <a:rPr lang="ar-SA" altLang="en-US" smtClean="0"/>
              <a:t>برأيك ماهي أشكال الاتصالات التي تتم خلال يومك؟</a:t>
            </a:r>
            <a:endParaRPr lang="en-US" altLang="en-US" smtClean="0">
              <a:cs typeface="Arial" panose="020B0604020202020204" pitchFamily="34" charset="0"/>
            </a:endParaRPr>
          </a:p>
        </p:txBody>
      </p:sp>
      <p:pic>
        <p:nvPicPr>
          <p:cNvPr id="4" name="Picture 2" descr="C:\Users\Lolya\Desktop\جامعة الملك سعود1\دورة الموارد للغرفة التجارية\دورة خدمة العملاء\imagesCAEVSMIK.jpg"/>
          <p:cNvPicPr>
            <a:picLocks noChangeAspect="1" noChangeArrowheads="1"/>
          </p:cNvPicPr>
          <p:nvPr/>
        </p:nvPicPr>
        <p:blipFill>
          <a:blip r:embed="rId2"/>
          <a:srcRect/>
          <a:stretch>
            <a:fillRect/>
          </a:stretch>
        </p:blipFill>
        <p:spPr bwMode="auto">
          <a:xfrm>
            <a:off x="3276600" y="2276475"/>
            <a:ext cx="2771775" cy="35004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870898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sz="quarter" idx="1"/>
          </p:nvPr>
        </p:nvSpPr>
        <p:spPr>
          <a:xfrm>
            <a:off x="612775" y="2781300"/>
            <a:ext cx="8153400" cy="3887788"/>
          </a:xfrm>
          <a:solidFill>
            <a:schemeClr val="bg1">
              <a:lumMod val="75000"/>
            </a:schemeClr>
          </a:solidFill>
        </p:spPr>
        <p:txBody>
          <a:bodyPr>
            <a:normAutofit lnSpcReduction="10000"/>
          </a:bodyPr>
          <a:lstStyle/>
          <a:p>
            <a:pPr marL="320040" indent="-320040" eaLnBrk="1" fontAlgn="auto" hangingPunct="1">
              <a:spcAft>
                <a:spcPts val="0"/>
              </a:spcAft>
              <a:buFont typeface="Wingdings"/>
              <a:buNone/>
              <a:defRPr/>
            </a:pPr>
            <a:r>
              <a:rPr lang="ar-SA" sz="2800" dirty="0" smtClean="0"/>
              <a:t>من المتعذر على الإنسان أن يعيش دون الاعتماد على الاتصال الذي يستحيل قيام الحياة الاجتماعية لمجتمع ما دونه. فلا يمكن أن يتكون مجتمع دون أن يتصل أفراده بعضهم ببعض و لو كان الإنسان غير قادر على الاتصال بغيره لما تكونت الأسرة أو الجماعة أو القبيلة آو الأمة. و تستحيل الحياة لو قدر الفرد أن يعيش بمعزل عن بني جنسه، فللإنسان حاجات لا يقضيها إلا بالتعاون مع زميل له كإقناع فرد أو التفاوض معه، أو ينقل خبرته و معلوماته إلى أبنائه و بناته أو أن يوحد صفوف جماعته سواء أكانت قبيلة صغيرة آو امة كبيرة في مواجهة عدو مشترك.</a:t>
            </a:r>
            <a:endParaRPr lang="en-US" sz="2800" dirty="0" smtClean="0"/>
          </a:p>
        </p:txBody>
      </p:sp>
      <p:pic>
        <p:nvPicPr>
          <p:cNvPr id="29699" name="Picture 4" descr="http://t1.gstatic.com/images?q=tbn:ANd9GcTBA3SfRPALisgBLcu77e2nMv2axpd5GJPLcDNXfVOvd_UBDxGnbRbH-Ttf"/>
          <p:cNvPicPr>
            <a:picLocks noChangeAspect="1" noChangeArrowheads="1"/>
          </p:cNvPicPr>
          <p:nvPr/>
        </p:nvPicPr>
        <p:blipFill>
          <a:blip r:embed="rId2" cstate="print"/>
          <a:srcRect/>
          <a:stretch>
            <a:fillRect/>
          </a:stretch>
        </p:blipFill>
        <p:spPr bwMode="auto">
          <a:xfrm>
            <a:off x="2339752" y="0"/>
            <a:ext cx="4644008" cy="2780928"/>
          </a:xfrm>
          <a:prstGeom prst="ellipse">
            <a:avLst/>
          </a:prstGeom>
          <a:ln>
            <a:noFill/>
          </a:ln>
          <a:effectLst>
            <a:softEdge rad="112500"/>
          </a:effectLst>
        </p:spPr>
      </p:pic>
    </p:spTree>
    <p:extLst>
      <p:ext uri="{BB962C8B-B14F-4D97-AF65-F5344CB8AC3E}">
        <p14:creationId xmlns:p14="http://schemas.microsoft.com/office/powerpoint/2010/main" val="3819386021"/>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4" descr="photo03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609600"/>
            <a:ext cx="6859588"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940522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47800" y="2743200"/>
            <a:ext cx="6400800" cy="1752600"/>
          </a:xfrm>
        </p:spPr>
        <p:txBody>
          <a:bodyPr>
            <a:normAutofit/>
          </a:bodyPr>
          <a:lstStyle/>
          <a:p>
            <a:r>
              <a:rPr lang="ar-SA" sz="4000"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مقدمة في الاتصال</a:t>
            </a:r>
          </a:p>
          <a:p>
            <a:endParaRPr lang="ar-SA" sz="4000"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 name="Title 1"/>
          <p:cNvSpPr>
            <a:spLocks noGrp="1"/>
          </p:cNvSpPr>
          <p:nvPr>
            <p:ph type="ctrTitle"/>
          </p:nvPr>
        </p:nvSpPr>
        <p:spPr/>
        <p:txBody>
          <a:bodyPr>
            <a:normAutofit/>
          </a:bodyPr>
          <a:lstStyle/>
          <a:p>
            <a:r>
              <a:rPr lang="ar-SA" sz="60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الوحدة الأولى</a:t>
            </a:r>
            <a:endParaRPr lang="ar-SA"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4" name="صورة 4" descr="CAVUJXFDCANWOXSXCAMKYUGKCAXXUSSLCA8Y9OUUCANVGBD6CAQW10HFCANF6HD8CAYPRZJECAU2M3XHCA2NLF45CAPNV2UQCAVTXU7CCATLJR1OCAQNC9B2CAF72QH7CAGUASJ4CAOCMJJMCA9OOOT3CANT1ZDW.jpg"/>
          <p:cNvPicPr>
            <a:picLocks noChangeAspect="1"/>
          </p:cNvPicPr>
          <p:nvPr/>
        </p:nvPicPr>
        <p:blipFill>
          <a:blip r:embed="rId2" cstate="print"/>
          <a:stretch>
            <a:fillRect/>
          </a:stretch>
        </p:blipFill>
        <p:spPr>
          <a:xfrm>
            <a:off x="2819400" y="3886200"/>
            <a:ext cx="3810000" cy="1676401"/>
          </a:xfrm>
          <a:prstGeom prst="rect">
            <a:avLst/>
          </a:prstGeom>
        </p:spPr>
      </p:pic>
    </p:spTree>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3059112" y="457200"/>
            <a:ext cx="3025775" cy="706438"/>
          </a:xfrm>
        </p:spPr>
        <p:txBody>
          <a:bodyPr anchor="t"/>
          <a:lstStyle/>
          <a:p>
            <a:pPr eaLnBrk="1" hangingPunct="1"/>
            <a:r>
              <a:rPr lang="ar-EG" altLang="en-US" sz="3200" b="1" dirty="0" smtClean="0">
                <a:solidFill>
                  <a:schemeClr val="hlink"/>
                </a:solidFill>
                <a:latin typeface="Arial" panose="020B0604020202020204" pitchFamily="34" charset="0"/>
                <a:cs typeface="Traditional Arabic" panose="02020603050405020304" pitchFamily="18" charset="-78"/>
              </a:rPr>
              <a:t>أهمية الاتصال </a:t>
            </a:r>
            <a:r>
              <a:rPr lang="ar-SA" altLang="en-US" sz="3200" b="1" dirty="0" smtClean="0">
                <a:solidFill>
                  <a:schemeClr val="hlink"/>
                </a:solidFill>
                <a:latin typeface="Arial" panose="020B0604020202020204" pitchFamily="34" charset="0"/>
                <a:cs typeface="Traditional Arabic" panose="02020603050405020304" pitchFamily="18" charset="-78"/>
              </a:rPr>
              <a:t>في حياتنا</a:t>
            </a:r>
            <a:endParaRPr lang="en-US" altLang="en-US" sz="3200" b="1" dirty="0" smtClean="0">
              <a:solidFill>
                <a:schemeClr val="hlink"/>
              </a:solidFill>
              <a:latin typeface="Arial" panose="020B0604020202020204" pitchFamily="34" charset="0"/>
              <a:cs typeface="Traditional Arabic" panose="02020603050405020304" pitchFamily="18" charset="-78"/>
            </a:endParaRPr>
          </a:p>
        </p:txBody>
      </p:sp>
      <p:sp>
        <p:nvSpPr>
          <p:cNvPr id="74755" name="Rectangle 3"/>
          <p:cNvSpPr>
            <a:spLocks noGrp="1" noChangeArrowheads="1"/>
          </p:cNvSpPr>
          <p:nvPr>
            <p:ph sz="quarter" idx="1"/>
          </p:nvPr>
        </p:nvSpPr>
        <p:spPr>
          <a:xfrm>
            <a:off x="3276600" y="1917700"/>
            <a:ext cx="5616575" cy="3455988"/>
          </a:xfrm>
        </p:spPr>
        <p:txBody>
          <a:bodyPr/>
          <a:lstStyle/>
          <a:p>
            <a:pPr eaLnBrk="1" hangingPunct="1">
              <a:lnSpc>
                <a:spcPct val="80000"/>
              </a:lnSpc>
            </a:pPr>
            <a:r>
              <a:rPr lang="ar-EG" altLang="en-US" sz="2600" smtClean="0">
                <a:cs typeface="Simplified Arabic" panose="02020603050405020304" pitchFamily="18" charset="-78"/>
              </a:rPr>
              <a:t>لا يمكن تسيير أمور </a:t>
            </a:r>
            <a:r>
              <a:rPr lang="ar-SA" altLang="en-US" sz="2600" smtClean="0">
                <a:cs typeface="Simplified Arabic" panose="02020603050405020304" pitchFamily="18" charset="-78"/>
              </a:rPr>
              <a:t>الحياتية</a:t>
            </a:r>
            <a:r>
              <a:rPr lang="ar-EG" altLang="en-US" sz="2600" smtClean="0">
                <a:cs typeface="Simplified Arabic" panose="02020603050405020304" pitchFamily="18" charset="-78"/>
              </a:rPr>
              <a:t>، ولا يمكن ل</a:t>
            </a:r>
            <a:r>
              <a:rPr lang="ar-SA" altLang="en-US" sz="2600" smtClean="0">
                <a:cs typeface="Simplified Arabic" panose="02020603050405020304" pitchFamily="18" charset="-78"/>
              </a:rPr>
              <a:t>لأفراد</a:t>
            </a:r>
            <a:r>
              <a:rPr lang="ar-EG" altLang="en-US" sz="2600" smtClean="0">
                <a:cs typeface="Simplified Arabic" panose="02020603050405020304" pitchFamily="18" charset="-78"/>
              </a:rPr>
              <a:t> أن يؤدوا أعمالهم ما لم يكن هناك أنظمة اتصالات جيدة داخل ال</a:t>
            </a:r>
            <a:r>
              <a:rPr lang="ar-SA" altLang="en-US" sz="2600" smtClean="0">
                <a:cs typeface="Simplified Arabic" panose="02020603050405020304" pitchFamily="18" charset="-78"/>
              </a:rPr>
              <a:t>بيئة</a:t>
            </a:r>
            <a:r>
              <a:rPr lang="ar-EG" altLang="en-US" sz="2600" smtClean="0">
                <a:cs typeface="Simplified Arabic" panose="02020603050405020304" pitchFamily="18" charset="-78"/>
              </a:rPr>
              <a:t>، وما لم يكن لديهم المهارات الفردية اللازمة للاتصال الفعال بغيرهم .</a:t>
            </a:r>
            <a:r>
              <a:rPr lang="en-US" altLang="en-US" sz="2600" smtClean="0">
                <a:cs typeface="Simplified Arabic" panose="02020603050405020304" pitchFamily="18" charset="-78"/>
              </a:rPr>
              <a:t> </a:t>
            </a:r>
            <a:endParaRPr lang="ar-EG" altLang="en-US" sz="2600" smtClean="0">
              <a:cs typeface="Simplified Arabic" panose="02020603050405020304" pitchFamily="18" charset="-78"/>
            </a:endParaRPr>
          </a:p>
          <a:p>
            <a:pPr eaLnBrk="1" hangingPunct="1">
              <a:lnSpc>
                <a:spcPct val="80000"/>
              </a:lnSpc>
              <a:buFont typeface="Arial" panose="020B0604020202020204" pitchFamily="34" charset="0"/>
              <a:buNone/>
            </a:pPr>
            <a:r>
              <a:rPr lang="ar-EG" altLang="en-US" sz="2600" b="1" smtClean="0">
                <a:cs typeface="Simplified Arabic" panose="02020603050405020304" pitchFamily="18" charset="-78"/>
              </a:rPr>
              <a:t>أهمية الاتصالات للإدارة والمدير</a:t>
            </a:r>
          </a:p>
          <a:p>
            <a:pPr eaLnBrk="1" hangingPunct="1">
              <a:lnSpc>
                <a:spcPct val="80000"/>
              </a:lnSpc>
            </a:pPr>
            <a:r>
              <a:rPr lang="ar-EG" altLang="en-US" sz="2600" smtClean="0">
                <a:cs typeface="Simplified Arabic" panose="02020603050405020304" pitchFamily="18" charset="-78"/>
              </a:rPr>
              <a:t>إن كثيراً من وقت ال</a:t>
            </a:r>
            <a:r>
              <a:rPr lang="ar-SA" altLang="en-US" sz="2600" smtClean="0">
                <a:cs typeface="Simplified Arabic" panose="02020603050405020304" pitchFamily="18" charset="-78"/>
              </a:rPr>
              <a:t>أفراد</a:t>
            </a:r>
            <a:r>
              <a:rPr lang="ar-EG" altLang="en-US" sz="2600" smtClean="0">
                <a:cs typeface="Simplified Arabic" panose="02020603050405020304" pitchFamily="18" charset="-78"/>
              </a:rPr>
              <a:t> ينفق في الاتصالات فقد توصلت إحدى الدراسات الحديثة إلى أن المدير</a:t>
            </a:r>
            <a:r>
              <a:rPr lang="ar-SA" altLang="en-US" sz="2600" smtClean="0">
                <a:cs typeface="Simplified Arabic" panose="02020603050405020304" pitchFamily="18" charset="-78"/>
              </a:rPr>
              <a:t> مثلاً في المنظمات</a:t>
            </a:r>
            <a:r>
              <a:rPr lang="ar-EG" altLang="en-US" sz="2600" smtClean="0">
                <a:cs typeface="Simplified Arabic" panose="02020603050405020304" pitchFamily="18" charset="-78"/>
              </a:rPr>
              <a:t> ينفق 78% من وقته في الاتصالات.</a:t>
            </a:r>
            <a:endParaRPr lang="en-US" altLang="en-US" sz="2600" smtClean="0">
              <a:cs typeface="Simplified Arabic" panose="02020603050405020304" pitchFamily="18" charset="-78"/>
            </a:endParaRPr>
          </a:p>
        </p:txBody>
      </p:sp>
      <p:pic>
        <p:nvPicPr>
          <p:cNvPr id="74756" name="Picture 4" descr="10028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2205038"/>
            <a:ext cx="3024187"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68135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ntr" presetSubtype="16" fill="hold" grpId="0" nodeType="withEffect">
                                  <p:stCondLst>
                                    <p:cond delay="0"/>
                                  </p:stCondLst>
                                  <p:childTnLst>
                                    <p:set>
                                      <p:cBhvr>
                                        <p:cTn id="6" dur="1" fill="hold">
                                          <p:stCondLst>
                                            <p:cond delay="0"/>
                                          </p:stCondLst>
                                        </p:cTn>
                                        <p:tgtEl>
                                          <p:spTgt spid="74754"/>
                                        </p:tgtEl>
                                        <p:attrNameLst>
                                          <p:attrName>style.visibility</p:attrName>
                                        </p:attrNameLst>
                                      </p:cBhvr>
                                      <p:to>
                                        <p:strVal val="visible"/>
                                      </p:to>
                                    </p:set>
                                    <p:animEffect transition="in" filter="diamond(in)">
                                      <p:cBhvr>
                                        <p:cTn id="7" dur="2000"/>
                                        <p:tgtEl>
                                          <p:spTgt spid="74754"/>
                                        </p:tgtEl>
                                      </p:cBhvr>
                                    </p:animEffect>
                                  </p:childTnLst>
                                </p:cTn>
                              </p:par>
                            </p:childTnLst>
                          </p:cTn>
                        </p:par>
                        <p:par>
                          <p:cTn id="8" fill="hold" nodeType="afterGroup">
                            <p:stCondLst>
                              <p:cond delay="2000"/>
                            </p:stCondLst>
                            <p:childTnLst>
                              <p:par>
                                <p:cTn id="9" presetID="13" presetClass="entr" presetSubtype="16" fill="hold" nodeType="afterEffect">
                                  <p:stCondLst>
                                    <p:cond delay="0"/>
                                  </p:stCondLst>
                                  <p:childTnLst>
                                    <p:set>
                                      <p:cBhvr>
                                        <p:cTn id="10" dur="1" fill="hold">
                                          <p:stCondLst>
                                            <p:cond delay="0"/>
                                          </p:stCondLst>
                                        </p:cTn>
                                        <p:tgtEl>
                                          <p:spTgt spid="74756"/>
                                        </p:tgtEl>
                                        <p:attrNameLst>
                                          <p:attrName>style.visibility</p:attrName>
                                        </p:attrNameLst>
                                      </p:cBhvr>
                                      <p:to>
                                        <p:strVal val="visible"/>
                                      </p:to>
                                    </p:set>
                                    <p:animEffect transition="in" filter="plus(in)">
                                      <p:cBhvr>
                                        <p:cTn id="11" dur="2000"/>
                                        <p:tgtEl>
                                          <p:spTgt spid="7475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74755">
                                            <p:txEl>
                                              <p:pRg st="0" end="0"/>
                                            </p:txEl>
                                          </p:spTgt>
                                        </p:tgtEl>
                                        <p:attrNameLst>
                                          <p:attrName>style.visibility</p:attrName>
                                        </p:attrNameLst>
                                      </p:cBhvr>
                                      <p:to>
                                        <p:strVal val="visible"/>
                                      </p:to>
                                    </p:set>
                                    <p:animEffect transition="in" filter="dissolve">
                                      <p:cBhvr>
                                        <p:cTn id="16" dur="2000"/>
                                        <p:tgtEl>
                                          <p:spTgt spid="74755">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74755">
                                            <p:txEl>
                                              <p:pRg st="1" end="1"/>
                                            </p:txEl>
                                          </p:spTgt>
                                        </p:tgtEl>
                                        <p:attrNameLst>
                                          <p:attrName>style.visibility</p:attrName>
                                        </p:attrNameLst>
                                      </p:cBhvr>
                                      <p:to>
                                        <p:strVal val="visible"/>
                                      </p:to>
                                    </p:set>
                                    <p:animEffect transition="in" filter="dissolve">
                                      <p:cBhvr>
                                        <p:cTn id="21" dur="2000"/>
                                        <p:tgtEl>
                                          <p:spTgt spid="74755">
                                            <p:txEl>
                                              <p:pRg st="1" end="1"/>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74755">
                                            <p:txEl>
                                              <p:pRg st="2" end="2"/>
                                            </p:txEl>
                                          </p:spTgt>
                                        </p:tgtEl>
                                        <p:attrNameLst>
                                          <p:attrName>style.visibility</p:attrName>
                                        </p:attrNameLst>
                                      </p:cBhvr>
                                      <p:to>
                                        <p:strVal val="visible"/>
                                      </p:to>
                                    </p:set>
                                    <p:animEffect transition="in" filter="dissolve">
                                      <p:cBhvr>
                                        <p:cTn id="26" dur="2000"/>
                                        <p:tgtEl>
                                          <p:spTgt spid="7475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4" grpId="0" animBg="1"/>
      <p:bldP spid="7475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sz="quarter" idx="1"/>
          </p:nvPr>
        </p:nvSpPr>
        <p:spPr>
          <a:xfrm>
            <a:off x="1619250" y="1484313"/>
            <a:ext cx="7067550" cy="5373687"/>
          </a:xfrm>
        </p:spPr>
        <p:txBody>
          <a:bodyPr/>
          <a:lstStyle/>
          <a:p>
            <a:pPr eaLnBrk="1" hangingPunct="1">
              <a:lnSpc>
                <a:spcPct val="90000"/>
              </a:lnSpc>
              <a:buFont typeface="Arial" panose="020B0604020202020204" pitchFamily="34" charset="0"/>
              <a:buNone/>
            </a:pPr>
            <a:r>
              <a:rPr lang="ar-EG" altLang="en-US" sz="2400" b="1" smtClean="0">
                <a:cs typeface="Simplified Arabic" panose="02020603050405020304" pitchFamily="18" charset="-78"/>
              </a:rPr>
              <a:t>الاتصالات تساعد في القيام بالآتي :</a:t>
            </a:r>
          </a:p>
          <a:p>
            <a:pPr eaLnBrk="1" hangingPunct="1">
              <a:lnSpc>
                <a:spcPct val="90000"/>
              </a:lnSpc>
            </a:pPr>
            <a:r>
              <a:rPr lang="ar-SA" altLang="en-US" sz="2400" b="1" smtClean="0"/>
              <a:t>إن وجود المجتمع و من ثم استمراره متوقف على نقل عادات العمل و التفكير و الشعور من الكبار إلى الناشئين، و لا يمكن للحياة الاجتماعية أن تدور بغير هذا النقل الشامل للمثل العليا و الأماني و القيم و الآراء من الإفراد الراحلين عن الحياة الجماعية إلى أولئك الوافدين عليها.</a:t>
            </a:r>
          </a:p>
          <a:p>
            <a:pPr eaLnBrk="1" hangingPunct="1">
              <a:lnSpc>
                <a:spcPct val="90000"/>
              </a:lnSpc>
            </a:pPr>
            <a:r>
              <a:rPr lang="ar-SA" altLang="en-US" sz="2400" b="1" smtClean="0"/>
              <a:t> الناس يعيشون جماعة أفضل بفضل ما يشتركون فيه من أهداف و عقائد و أماني و معلومات و معارف، و الاتصال هو وسيلة اكتسابهم إياها.</a:t>
            </a:r>
          </a:p>
          <a:p>
            <a:pPr eaLnBrk="1" hangingPunct="1">
              <a:lnSpc>
                <a:spcPct val="90000"/>
              </a:lnSpc>
            </a:pPr>
            <a:r>
              <a:rPr lang="ar-SA" altLang="en-US" sz="2400" b="1" smtClean="0"/>
              <a:t> إن الاتصال يؤدي إلى زيادة خبرات الإفراد فتتسع خبرة كل طرف عن طريق الخبرة التي يود كل طرف أن يشرك زميله فيها.</a:t>
            </a:r>
            <a:br>
              <a:rPr lang="ar-SA" altLang="en-US" sz="2400" b="1" smtClean="0"/>
            </a:br>
            <a:endParaRPr lang="en-US" altLang="en-US" sz="2400" smtClean="0">
              <a:solidFill>
                <a:srgbClr val="800000"/>
              </a:solidFill>
              <a:cs typeface="Simplified Arabic" panose="02020603050405020304" pitchFamily="18" charset="-78"/>
            </a:endParaRPr>
          </a:p>
        </p:txBody>
      </p:sp>
      <p:sp>
        <p:nvSpPr>
          <p:cNvPr id="75780" name="Rectangle 4"/>
          <p:cNvSpPr>
            <a:spLocks noChangeArrowheads="1"/>
          </p:cNvSpPr>
          <p:nvPr/>
        </p:nvSpPr>
        <p:spPr bwMode="auto">
          <a:xfrm>
            <a:off x="3348038" y="476250"/>
            <a:ext cx="3025775"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rtl="1" eaLnBrk="1" hangingPunct="1"/>
            <a:r>
              <a:rPr lang="ar-EG" altLang="en-US" sz="3200" b="1">
                <a:solidFill>
                  <a:schemeClr val="hlink"/>
                </a:solidFill>
                <a:cs typeface="Traditional Arabic" panose="02020603050405020304" pitchFamily="18" charset="-78"/>
              </a:rPr>
              <a:t>أهمية الاتصال</a:t>
            </a:r>
            <a:endParaRPr lang="en-US" altLang="en-US" sz="3200" b="1">
              <a:solidFill>
                <a:schemeClr val="hlink"/>
              </a:solidFill>
              <a:cs typeface="Traditional Arabic" panose="02020603050405020304" pitchFamily="18" charset="-78"/>
            </a:endParaRPr>
          </a:p>
        </p:txBody>
      </p:sp>
      <p:grpSp>
        <p:nvGrpSpPr>
          <p:cNvPr id="2" name="Group 5"/>
          <p:cNvGrpSpPr>
            <a:grpSpLocks/>
          </p:cNvGrpSpPr>
          <p:nvPr/>
        </p:nvGrpSpPr>
        <p:grpSpPr bwMode="auto">
          <a:xfrm>
            <a:off x="0" y="0"/>
            <a:ext cx="1943100" cy="3671888"/>
            <a:chOff x="204" y="1389"/>
            <a:chExt cx="1224" cy="2313"/>
          </a:xfrm>
        </p:grpSpPr>
        <p:pic>
          <p:nvPicPr>
            <p:cNvPr id="34821" name="Picture 6" descr="bd0580-019"/>
            <p:cNvPicPr>
              <a:picLocks noChangeAspect="1" noChangeArrowheads="1"/>
            </p:cNvPicPr>
            <p:nvPr/>
          </p:nvPicPr>
          <p:blipFill>
            <a:blip r:embed="rId2" cstate="print"/>
            <a:srcRect l="21768" t="14166" r="16414" b="5521"/>
            <a:stretch>
              <a:fillRect/>
            </a:stretch>
          </p:blipFill>
          <p:spPr bwMode="auto">
            <a:xfrm>
              <a:off x="204" y="1389"/>
              <a:ext cx="1224" cy="2313"/>
            </a:xfrm>
            <a:prstGeom prst="rect">
              <a:avLst/>
            </a:prstGeom>
            <a:ln>
              <a:noFill/>
            </a:ln>
            <a:effectLst>
              <a:softEdge rad="112500"/>
            </a:effectLst>
          </p:spPr>
        </p:pic>
        <p:pic>
          <p:nvPicPr>
            <p:cNvPr id="68614" name="Picture 7" descr="poster 9"/>
            <p:cNvPicPr>
              <a:picLocks noChangeAspect="1" noChangeArrowheads="1"/>
            </p:cNvPicPr>
            <p:nvPr/>
          </p:nvPicPr>
          <p:blipFill>
            <a:blip r:embed="rId3" cstate="print">
              <a:extLst>
                <a:ext uri="{28A0092B-C50C-407E-A947-70E740481C1C}">
                  <a14:useLocalDpi xmlns:a14="http://schemas.microsoft.com/office/drawing/2010/main" val="0"/>
                </a:ext>
              </a:extLst>
            </a:blip>
            <a:srcRect l="30713" t="16307" r="30353" b="37180"/>
            <a:stretch>
              <a:fillRect/>
            </a:stretch>
          </p:blipFill>
          <p:spPr bwMode="auto">
            <a:xfrm>
              <a:off x="340" y="1986"/>
              <a:ext cx="202" cy="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2958912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ntr" presetSubtype="16" fill="hold" grpId="0" nodeType="withEffect">
                                  <p:stCondLst>
                                    <p:cond delay="0"/>
                                  </p:stCondLst>
                                  <p:childTnLst>
                                    <p:set>
                                      <p:cBhvr>
                                        <p:cTn id="6" dur="1" fill="hold">
                                          <p:stCondLst>
                                            <p:cond delay="0"/>
                                          </p:stCondLst>
                                        </p:cTn>
                                        <p:tgtEl>
                                          <p:spTgt spid="75780"/>
                                        </p:tgtEl>
                                        <p:attrNameLst>
                                          <p:attrName>style.visibility</p:attrName>
                                        </p:attrNameLst>
                                      </p:cBhvr>
                                      <p:to>
                                        <p:strVal val="visible"/>
                                      </p:to>
                                    </p:set>
                                    <p:animEffect transition="in" filter="diamond(in)">
                                      <p:cBhvr>
                                        <p:cTn id="7" dur="2000"/>
                                        <p:tgtEl>
                                          <p:spTgt spid="75780"/>
                                        </p:tgtEl>
                                      </p:cBhvr>
                                    </p:animEffect>
                                  </p:childTnLst>
                                </p:cTn>
                              </p:par>
                            </p:childTnLst>
                          </p:cTn>
                        </p:par>
                        <p:par>
                          <p:cTn id="8" fill="hold" nodeType="afterGroup">
                            <p:stCondLst>
                              <p:cond delay="2000"/>
                            </p:stCondLst>
                            <p:childTnLst>
                              <p:par>
                                <p:cTn id="9" presetID="14" presetClass="entr" presetSubtype="1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horizontal)">
                                      <p:cBhvr>
                                        <p:cTn id="11" dur="2000"/>
                                        <p:tgtEl>
                                          <p:spTgt spid="2"/>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2" presetClass="entr" presetSubtype="4" fill="hold" grpId="0" nodeType="clickEffect">
                                  <p:stCondLst>
                                    <p:cond delay="0"/>
                                  </p:stCondLst>
                                  <p:childTnLst>
                                    <p:set>
                                      <p:cBhvr>
                                        <p:cTn id="15" dur="1" fill="hold">
                                          <p:stCondLst>
                                            <p:cond delay="0"/>
                                          </p:stCondLst>
                                        </p:cTn>
                                        <p:tgtEl>
                                          <p:spTgt spid="75779">
                                            <p:txEl>
                                              <p:pRg st="0" end="0"/>
                                            </p:txEl>
                                          </p:spTgt>
                                        </p:tgtEl>
                                        <p:attrNameLst>
                                          <p:attrName>style.visibility</p:attrName>
                                        </p:attrNameLst>
                                      </p:cBhvr>
                                      <p:to>
                                        <p:strVal val="visible"/>
                                      </p:to>
                                    </p:set>
                                    <p:animEffect transition="in" filter="slide(fromBottom)">
                                      <p:cBhvr>
                                        <p:cTn id="16" dur="1000"/>
                                        <p:tgtEl>
                                          <p:spTgt spid="757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9" grpId="0" build="p"/>
      <p:bldP spid="7578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3"/>
          <p:cNvSpPr>
            <a:spLocks noGrp="1" noChangeArrowheads="1"/>
          </p:cNvSpPr>
          <p:nvPr>
            <p:ph sz="quarter" idx="1"/>
          </p:nvPr>
        </p:nvSpPr>
        <p:spPr>
          <a:xfrm>
            <a:off x="1763713" y="1989138"/>
            <a:ext cx="7067550" cy="4032250"/>
          </a:xfrm>
        </p:spPr>
        <p:txBody>
          <a:bodyPr/>
          <a:lstStyle/>
          <a:p>
            <a:pPr eaLnBrk="1" hangingPunct="1">
              <a:lnSpc>
                <a:spcPct val="90000"/>
              </a:lnSpc>
              <a:buFont typeface="Arial" panose="020B0604020202020204" pitchFamily="34" charset="0"/>
              <a:buNone/>
            </a:pPr>
            <a:r>
              <a:rPr lang="ar-SA" altLang="en-US" sz="2400" b="1" smtClean="0"/>
              <a:t>فإذا كان الاتصال هاما في الحياة اليومية فانه لا يقل أهمية في حياة المؤسسات الاقتصادية و إن كانت كبيرة أو صغيرة، فله دور في جميع العمليات الإدارية من تنظيم و تخطيط و رقابة و تنسيق و اتخاذ القرارات، فالاتصال هو عصب العمليات الإدارية و متطلب حتمي لأي تنظيم و يسهل انسياب المعلومات داخل قنوات التنظيم فان ذلك يساعد على كفاءة الأداء في التنظيم، و بهذا فانه حركة ديناميكية تتم في مختلف المستويات الإدارية داخل المؤسسة و من هنا تقوم الصلة بين الإدارة و العمال.</a:t>
            </a:r>
            <a:endParaRPr lang="en-US" altLang="en-US" sz="2400" smtClean="0">
              <a:solidFill>
                <a:srgbClr val="800000"/>
              </a:solidFill>
              <a:cs typeface="Simplified Arabic" panose="02020603050405020304" pitchFamily="18" charset="-78"/>
            </a:endParaRPr>
          </a:p>
        </p:txBody>
      </p:sp>
      <p:sp>
        <p:nvSpPr>
          <p:cNvPr id="75780" name="Rectangle 4"/>
          <p:cNvSpPr>
            <a:spLocks noChangeArrowheads="1"/>
          </p:cNvSpPr>
          <p:nvPr/>
        </p:nvSpPr>
        <p:spPr bwMode="auto">
          <a:xfrm>
            <a:off x="3348038" y="476250"/>
            <a:ext cx="3025775"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rtl="1" eaLnBrk="1" hangingPunct="1"/>
            <a:r>
              <a:rPr lang="ar-EG" altLang="en-US" sz="3200" b="1">
                <a:solidFill>
                  <a:schemeClr val="hlink"/>
                </a:solidFill>
                <a:cs typeface="Traditional Arabic" panose="02020603050405020304" pitchFamily="18" charset="-78"/>
              </a:rPr>
              <a:t>أهمية الاتصال</a:t>
            </a:r>
            <a:endParaRPr lang="en-US" altLang="en-US" sz="3200" b="1">
              <a:solidFill>
                <a:schemeClr val="hlink"/>
              </a:solidFill>
              <a:cs typeface="Traditional Arabic" panose="02020603050405020304" pitchFamily="18" charset="-78"/>
            </a:endParaRPr>
          </a:p>
        </p:txBody>
      </p:sp>
      <p:grpSp>
        <p:nvGrpSpPr>
          <p:cNvPr id="2" name="Group 5"/>
          <p:cNvGrpSpPr>
            <a:grpSpLocks/>
          </p:cNvGrpSpPr>
          <p:nvPr/>
        </p:nvGrpSpPr>
        <p:grpSpPr bwMode="auto">
          <a:xfrm>
            <a:off x="0" y="0"/>
            <a:ext cx="1943100" cy="3671888"/>
            <a:chOff x="204" y="1389"/>
            <a:chExt cx="1224" cy="2313"/>
          </a:xfrm>
        </p:grpSpPr>
        <p:pic>
          <p:nvPicPr>
            <p:cNvPr id="34821" name="Picture 6" descr="bd0580-019"/>
            <p:cNvPicPr>
              <a:picLocks noChangeAspect="1" noChangeArrowheads="1"/>
            </p:cNvPicPr>
            <p:nvPr/>
          </p:nvPicPr>
          <p:blipFill>
            <a:blip r:embed="rId2" cstate="print"/>
            <a:srcRect l="21768" t="14166" r="16414" b="5521"/>
            <a:stretch>
              <a:fillRect/>
            </a:stretch>
          </p:blipFill>
          <p:spPr bwMode="auto">
            <a:xfrm>
              <a:off x="204" y="1389"/>
              <a:ext cx="1224" cy="2313"/>
            </a:xfrm>
            <a:prstGeom prst="rect">
              <a:avLst/>
            </a:prstGeom>
            <a:ln>
              <a:noFill/>
            </a:ln>
            <a:effectLst>
              <a:softEdge rad="112500"/>
            </a:effectLst>
          </p:spPr>
        </p:pic>
        <p:pic>
          <p:nvPicPr>
            <p:cNvPr id="69638" name="Picture 7" descr="poster 9"/>
            <p:cNvPicPr>
              <a:picLocks noChangeAspect="1" noChangeArrowheads="1"/>
            </p:cNvPicPr>
            <p:nvPr/>
          </p:nvPicPr>
          <p:blipFill>
            <a:blip r:embed="rId3" cstate="print">
              <a:extLst>
                <a:ext uri="{28A0092B-C50C-407E-A947-70E740481C1C}">
                  <a14:useLocalDpi xmlns:a14="http://schemas.microsoft.com/office/drawing/2010/main" val="0"/>
                </a:ext>
              </a:extLst>
            </a:blip>
            <a:srcRect l="30713" t="16307" r="30353" b="37180"/>
            <a:stretch>
              <a:fillRect/>
            </a:stretch>
          </p:blipFill>
          <p:spPr bwMode="auto">
            <a:xfrm>
              <a:off x="340" y="1986"/>
              <a:ext cx="202" cy="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3058230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ntr" presetSubtype="16" fill="hold" grpId="0" nodeType="withEffect">
                                  <p:stCondLst>
                                    <p:cond delay="0"/>
                                  </p:stCondLst>
                                  <p:childTnLst>
                                    <p:set>
                                      <p:cBhvr>
                                        <p:cTn id="6" dur="1" fill="hold">
                                          <p:stCondLst>
                                            <p:cond delay="0"/>
                                          </p:stCondLst>
                                        </p:cTn>
                                        <p:tgtEl>
                                          <p:spTgt spid="75780"/>
                                        </p:tgtEl>
                                        <p:attrNameLst>
                                          <p:attrName>style.visibility</p:attrName>
                                        </p:attrNameLst>
                                      </p:cBhvr>
                                      <p:to>
                                        <p:strVal val="visible"/>
                                      </p:to>
                                    </p:set>
                                    <p:animEffect transition="in" filter="diamond(in)">
                                      <p:cBhvr>
                                        <p:cTn id="7" dur="2000"/>
                                        <p:tgtEl>
                                          <p:spTgt spid="75780"/>
                                        </p:tgtEl>
                                      </p:cBhvr>
                                    </p:animEffect>
                                  </p:childTnLst>
                                </p:cTn>
                              </p:par>
                            </p:childTnLst>
                          </p:cTn>
                        </p:par>
                        <p:par>
                          <p:cTn id="8" fill="hold" nodeType="afterGroup">
                            <p:stCondLst>
                              <p:cond delay="2000"/>
                            </p:stCondLst>
                            <p:childTnLst>
                              <p:par>
                                <p:cTn id="9" presetID="14" presetClass="entr" presetSubtype="1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horizontal)">
                                      <p:cBhvr>
                                        <p:cTn id="11"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8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a:xfrm>
            <a:off x="612775" y="228600"/>
            <a:ext cx="8153400" cy="990600"/>
          </a:xfrm>
        </p:spPr>
        <p:txBody>
          <a:bodyPr/>
          <a:lstStyle/>
          <a:p>
            <a:pPr algn="ctr" eaLnBrk="1" hangingPunct="1"/>
            <a:r>
              <a:rPr lang="ar-SA" altLang="en-US" smtClean="0"/>
              <a:t>تطبيق</a:t>
            </a:r>
            <a:endParaRPr lang="en-US" altLang="en-US" smtClean="0">
              <a:cs typeface="Arial" panose="020B0604020202020204" pitchFamily="34" charset="0"/>
            </a:endParaRPr>
          </a:p>
        </p:txBody>
      </p:sp>
      <p:sp>
        <p:nvSpPr>
          <p:cNvPr id="71683" name="Content Placeholder 2"/>
          <p:cNvSpPr>
            <a:spLocks noGrp="1"/>
          </p:cNvSpPr>
          <p:nvPr>
            <p:ph sz="quarter" idx="1"/>
          </p:nvPr>
        </p:nvSpPr>
        <p:spPr>
          <a:xfrm>
            <a:off x="611188" y="4581525"/>
            <a:ext cx="8153400" cy="1325563"/>
          </a:xfrm>
        </p:spPr>
        <p:txBody>
          <a:bodyPr/>
          <a:lstStyle/>
          <a:p>
            <a:pPr eaLnBrk="1" hangingPunct="1"/>
            <a:r>
              <a:rPr lang="ar-SA" altLang="en-US" dirty="0" smtClean="0"/>
              <a:t>عن طريق مجموعات نقوم بكتابة أقرب 3 كلمات في تفكيرك!!</a:t>
            </a:r>
          </a:p>
        </p:txBody>
      </p:sp>
      <p:pic>
        <p:nvPicPr>
          <p:cNvPr id="71684" name="Picture 2" descr="http://t1.gstatic.com/images?q=tbn:ANd9GcSj67LjQcrQdjcsA-UcKlYTH7uO0Nk1w12eejhsNYP9kNna1HUOQierph3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1484313"/>
            <a:ext cx="2951163" cy="287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03594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4000" dirty="0" smtClean="0"/>
              <a:t>شعاري</a:t>
            </a:r>
            <a:endParaRPr lang="en-US" sz="4000" dirty="0"/>
          </a:p>
        </p:txBody>
      </p:sp>
      <p:sp>
        <p:nvSpPr>
          <p:cNvPr id="3" name="Content Placeholder 2"/>
          <p:cNvSpPr>
            <a:spLocks noGrp="1"/>
          </p:cNvSpPr>
          <p:nvPr>
            <p:ph sz="quarter" idx="1"/>
          </p:nvPr>
        </p:nvSpPr>
        <p:spPr/>
        <p:txBody>
          <a:bodyPr/>
          <a:lstStyle/>
          <a:p>
            <a:pPr algn="ctr"/>
            <a:endParaRPr lang="en-US" altLang="en-US" sz="3600" b="1" u="sng" dirty="0">
              <a:solidFill>
                <a:srgbClr val="FF99CC"/>
              </a:solidFill>
              <a:latin typeface="Tahoma" panose="020B0604030504040204" pitchFamily="34" charset="0"/>
            </a:endParaRPr>
          </a:p>
          <a:p>
            <a:pPr marL="0" indent="0" algn="ctr">
              <a:buNone/>
            </a:pPr>
            <a:r>
              <a:rPr lang="ar-SA" altLang="en-US" sz="3200" b="1" dirty="0">
                <a:latin typeface="Tahoma" panose="020B0604030504040204" pitchFamily="34" charset="0"/>
              </a:rPr>
              <a:t>قال رسول الله صلى الله عليه وسلم</a:t>
            </a:r>
          </a:p>
          <a:p>
            <a:pPr marL="0" indent="0" algn="ctr">
              <a:buNone/>
            </a:pPr>
            <a:r>
              <a:rPr lang="ar-SA" altLang="en-US" sz="3200" b="1" dirty="0">
                <a:latin typeface="Tahoma" panose="020B0604030504040204" pitchFamily="34" charset="0"/>
              </a:rPr>
              <a:t>(  من سلك طريقاً يلتمس فيه علماً سهل الله له طريقه الى الجنة ) </a:t>
            </a:r>
          </a:p>
          <a:p>
            <a:pPr marL="0" indent="0">
              <a:buNone/>
            </a:pPr>
            <a:endParaRPr lang="en-US" sz="3200" dirty="0"/>
          </a:p>
        </p:txBody>
      </p:sp>
    </p:spTree>
    <p:extLst>
      <p:ext uri="{BB962C8B-B14F-4D97-AF65-F5344CB8AC3E}">
        <p14:creationId xmlns:p14="http://schemas.microsoft.com/office/powerpoint/2010/main" val="4906251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المهارة</a:t>
            </a:r>
            <a:endParaRPr lang="en-US" dirty="0"/>
          </a:p>
        </p:txBody>
      </p:sp>
      <p:sp>
        <p:nvSpPr>
          <p:cNvPr id="3" name="Content Placeholder 2"/>
          <p:cNvSpPr>
            <a:spLocks noGrp="1"/>
          </p:cNvSpPr>
          <p:nvPr>
            <p:ph sz="quarter" idx="1"/>
          </p:nvPr>
        </p:nvSpPr>
        <p:spPr>
          <a:xfrm>
            <a:off x="301752" y="1905000"/>
            <a:ext cx="8503920" cy="4572000"/>
          </a:xfrm>
        </p:spPr>
        <p:txBody>
          <a:bodyPr/>
          <a:lstStyle/>
          <a:p>
            <a:r>
              <a:rPr lang="ar-SA" dirty="0" smtClean="0"/>
              <a:t>القدرة اللازمة لإداء عمل معين بسرعة و دقة و اتقان.</a:t>
            </a:r>
            <a:endParaRPr lang="en-US" dirty="0"/>
          </a:p>
        </p:txBody>
      </p:sp>
    </p:spTree>
    <p:extLst>
      <p:ext uri="{BB962C8B-B14F-4D97-AF65-F5344CB8AC3E}">
        <p14:creationId xmlns:p14="http://schemas.microsoft.com/office/powerpoint/2010/main" val="187330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534400" cy="758952"/>
          </a:xfrm>
        </p:spPr>
        <p:txBody>
          <a:bodyPr/>
          <a:lstStyle/>
          <a:p>
            <a:r>
              <a:rPr lang="ar-SA" dirty="0" smtClean="0"/>
              <a:t>سلم التعلم</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853236192"/>
              </p:ext>
            </p:extLst>
          </p:nvPr>
        </p:nvGraphicFramePr>
        <p:xfrm>
          <a:off x="335662" y="685800"/>
          <a:ext cx="8504238"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389784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مقدمة في الاتصال</a:t>
            </a:r>
            <a:endParaRPr lang="ar-SA" dirty="0"/>
          </a:p>
        </p:txBody>
      </p:sp>
      <p:sp>
        <p:nvSpPr>
          <p:cNvPr id="3" name="Content Placeholder 2"/>
          <p:cNvSpPr>
            <a:spLocks noGrp="1"/>
          </p:cNvSpPr>
          <p:nvPr>
            <p:ph sz="quarter" idx="1"/>
          </p:nvPr>
        </p:nvSpPr>
        <p:spPr/>
        <p:txBody>
          <a:bodyPr/>
          <a:lstStyle/>
          <a:p>
            <a:pPr>
              <a:buFont typeface="Wingdings" pitchFamily="2" charset="2"/>
              <a:buChar char="Ø"/>
            </a:pPr>
            <a:r>
              <a:rPr lang="ar-SA" b="1" spc="100" dirty="0" smtClean="0">
                <a:ln w="18000">
                  <a:solidFill>
                    <a:schemeClr val="accent1">
                      <a:satMod val="200000"/>
                      <a:tint val="72000"/>
                    </a:schemeClr>
                  </a:solidFill>
                  <a:prstDash val="solid"/>
                </a:ln>
                <a:solidFill>
                  <a:srgbClr val="002060">
                    <a:alpha val="5700"/>
                  </a:srgbClr>
                </a:solidFill>
                <a:effectLst>
                  <a:outerShdw blurRad="38100" dist="38100" dir="2700000" algn="tl">
                    <a:srgbClr val="000000">
                      <a:alpha val="43137"/>
                    </a:srgbClr>
                  </a:outerShdw>
                </a:effectLst>
              </a:rPr>
              <a:t>تعريف الاتصـــــال</a:t>
            </a:r>
          </a:p>
          <a:p>
            <a:pPr>
              <a:buFont typeface="Wingdings" pitchFamily="2" charset="2"/>
              <a:buChar char="Ø"/>
            </a:pPr>
            <a:r>
              <a:rPr lang="ar-SA" b="1" spc="100" dirty="0" smtClean="0">
                <a:ln w="18000">
                  <a:solidFill>
                    <a:schemeClr val="accent1">
                      <a:satMod val="200000"/>
                      <a:tint val="72000"/>
                    </a:schemeClr>
                  </a:solidFill>
                  <a:prstDash val="solid"/>
                </a:ln>
                <a:solidFill>
                  <a:srgbClr val="002060">
                    <a:alpha val="5700"/>
                  </a:srgbClr>
                </a:solidFill>
                <a:effectLst>
                  <a:outerShdw blurRad="38100" dist="38100" dir="2700000" algn="tl">
                    <a:srgbClr val="000000">
                      <a:alpha val="43137"/>
                    </a:srgbClr>
                  </a:outerShdw>
                </a:effectLst>
              </a:rPr>
              <a:t>عناصر الاتصـــــال</a:t>
            </a:r>
          </a:p>
          <a:p>
            <a:pPr>
              <a:buFont typeface="Wingdings" pitchFamily="2" charset="2"/>
              <a:buChar char="Ø"/>
            </a:pPr>
            <a:r>
              <a:rPr lang="ar-SA" b="1" spc="100" dirty="0" smtClean="0">
                <a:ln w="18000">
                  <a:solidFill>
                    <a:schemeClr val="accent1">
                      <a:satMod val="200000"/>
                      <a:tint val="72000"/>
                    </a:schemeClr>
                  </a:solidFill>
                  <a:prstDash val="solid"/>
                </a:ln>
                <a:solidFill>
                  <a:srgbClr val="002060">
                    <a:alpha val="5700"/>
                  </a:srgbClr>
                </a:solidFill>
                <a:effectLst>
                  <a:outerShdw blurRad="38100" dist="38100" dir="2700000" algn="tl">
                    <a:srgbClr val="000000">
                      <a:alpha val="43137"/>
                    </a:srgbClr>
                  </a:outerShdw>
                </a:effectLst>
              </a:rPr>
              <a:t>أهمية الاتصـــــــال</a:t>
            </a:r>
          </a:p>
          <a:p>
            <a:pPr>
              <a:buFont typeface="Wingdings" pitchFamily="2" charset="2"/>
              <a:buChar char="Ø"/>
            </a:pPr>
            <a:r>
              <a:rPr lang="ar-SA" b="1" spc="100" dirty="0" smtClean="0">
                <a:ln w="18000">
                  <a:solidFill>
                    <a:schemeClr val="accent1">
                      <a:satMod val="200000"/>
                      <a:tint val="72000"/>
                    </a:schemeClr>
                  </a:solidFill>
                  <a:prstDash val="solid"/>
                </a:ln>
                <a:solidFill>
                  <a:srgbClr val="002060">
                    <a:alpha val="5700"/>
                  </a:srgbClr>
                </a:solidFill>
                <a:effectLst>
                  <a:outerShdw blurRad="38100" dist="38100" dir="2700000" algn="tl">
                    <a:srgbClr val="000000">
                      <a:alpha val="43137"/>
                    </a:srgbClr>
                  </a:outerShdw>
                </a:effectLst>
              </a:rPr>
              <a:t>أنواع الاتصـــــــال</a:t>
            </a:r>
          </a:p>
          <a:p>
            <a:pPr>
              <a:buFont typeface="Wingdings" pitchFamily="2" charset="2"/>
              <a:buChar char="Ø"/>
            </a:pPr>
            <a:r>
              <a:rPr lang="ar-SA" b="1" spc="100" dirty="0" smtClean="0">
                <a:ln w="18000">
                  <a:solidFill>
                    <a:schemeClr val="accent1">
                      <a:satMod val="200000"/>
                      <a:tint val="72000"/>
                    </a:schemeClr>
                  </a:solidFill>
                  <a:prstDash val="solid"/>
                </a:ln>
                <a:solidFill>
                  <a:srgbClr val="002060">
                    <a:alpha val="5700"/>
                  </a:srgbClr>
                </a:solidFill>
                <a:effectLst>
                  <a:outerShdw blurRad="38100" dist="38100" dir="2700000" algn="tl">
                    <a:srgbClr val="000000">
                      <a:alpha val="43137"/>
                    </a:srgbClr>
                  </a:outerShdw>
                </a:effectLst>
              </a:rPr>
              <a:t>سمات الاتصــــــال</a:t>
            </a:r>
          </a:p>
          <a:p>
            <a:pPr>
              <a:buFont typeface="Wingdings" pitchFamily="2" charset="2"/>
              <a:buChar char="Ø"/>
            </a:pPr>
            <a:r>
              <a:rPr lang="ar-SA" b="1" spc="100" dirty="0" smtClean="0">
                <a:ln w="18000">
                  <a:solidFill>
                    <a:schemeClr val="accent1">
                      <a:satMod val="200000"/>
                      <a:tint val="72000"/>
                    </a:schemeClr>
                  </a:solidFill>
                  <a:prstDash val="solid"/>
                </a:ln>
                <a:solidFill>
                  <a:srgbClr val="002060">
                    <a:alpha val="5700"/>
                  </a:srgbClr>
                </a:solidFill>
                <a:effectLst>
                  <a:outerShdw blurRad="38100" dist="38100" dir="2700000" algn="tl">
                    <a:srgbClr val="000000">
                      <a:alpha val="43137"/>
                    </a:srgbClr>
                  </a:outerShdw>
                </a:effectLst>
              </a:rPr>
              <a:t>معوقات الاتصــــال</a:t>
            </a:r>
          </a:p>
          <a:p>
            <a:pPr>
              <a:buFont typeface="Wingdings" pitchFamily="2" charset="2"/>
              <a:buChar char="Ø"/>
            </a:pPr>
            <a:r>
              <a:rPr lang="ar-SA" b="1" spc="100" dirty="0" smtClean="0">
                <a:ln w="18000">
                  <a:solidFill>
                    <a:schemeClr val="accent1">
                      <a:satMod val="200000"/>
                      <a:tint val="72000"/>
                    </a:schemeClr>
                  </a:solidFill>
                  <a:prstDash val="solid"/>
                </a:ln>
                <a:solidFill>
                  <a:srgbClr val="002060">
                    <a:alpha val="5700"/>
                  </a:srgbClr>
                </a:solidFill>
                <a:effectLst>
                  <a:outerShdw blurRad="38100" dist="38100" dir="2700000" algn="tl">
                    <a:srgbClr val="000000">
                      <a:alpha val="43137"/>
                    </a:srgbClr>
                  </a:outerShdw>
                </a:effectLst>
              </a:rPr>
              <a:t>الاتصال مع الــذات</a:t>
            </a:r>
            <a:endParaRPr lang="ar-SA" b="1" spc="100" dirty="0">
              <a:ln w="18000">
                <a:solidFill>
                  <a:schemeClr val="accent1">
                    <a:satMod val="200000"/>
                    <a:tint val="72000"/>
                  </a:schemeClr>
                </a:solidFill>
                <a:prstDash val="solid"/>
              </a:ln>
              <a:solidFill>
                <a:srgbClr val="002060">
                  <a:alpha val="5700"/>
                </a:srgbClr>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مقدمة في الاتصال</a:t>
            </a:r>
            <a:endParaRPr lang="ar-SA"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Content Placeholder 2"/>
          <p:cNvSpPr>
            <a:spLocks noGrp="1"/>
          </p:cNvSpPr>
          <p:nvPr>
            <p:ph sz="quarter" idx="1"/>
          </p:nvPr>
        </p:nvSpPr>
        <p:spPr/>
        <p:txBody>
          <a:bodyPr>
            <a:normAutofit/>
          </a:bodyPr>
          <a:lstStyle/>
          <a:p>
            <a:pPr>
              <a:buNone/>
            </a:pPr>
            <a:r>
              <a:rPr lang="ar-SA" sz="3200" b="1" i="1" u="sng" dirty="0" smtClean="0">
                <a:solidFill>
                  <a:srgbClr val="7030A0"/>
                </a:solidFill>
              </a:rPr>
              <a:t>أولا:تعريف الاتصال</a:t>
            </a:r>
            <a:r>
              <a:rPr lang="ar-SA" sz="3200" b="1" i="1" dirty="0" smtClean="0">
                <a:solidFill>
                  <a:srgbClr val="7030A0"/>
                </a:solidFill>
              </a:rPr>
              <a:t>:</a:t>
            </a:r>
            <a:r>
              <a:rPr lang="en-US" sz="1800" b="1" dirty="0" smtClean="0"/>
              <a:t/>
            </a:r>
            <a:br>
              <a:rPr lang="en-US" sz="1800" b="1" dirty="0" smtClean="0"/>
            </a:br>
            <a:r>
              <a:rPr lang="ar-SA" sz="2000" b="1" dirty="0" smtClean="0"/>
              <a:t> تبادل المعلومات والآراء والمشاعر عن طريق رموز واشارات تعبر عنها</a:t>
            </a:r>
            <a:r>
              <a:rPr lang="ar-SA" sz="1800" b="1" dirty="0" smtClean="0"/>
              <a:t>.</a:t>
            </a:r>
          </a:p>
          <a:p>
            <a:endParaRPr lang="ar-SA" sz="1800" b="1" dirty="0" smtClean="0"/>
          </a:p>
          <a:p>
            <a:pPr>
              <a:buNone/>
            </a:pPr>
            <a:r>
              <a:rPr lang="ar-SA" sz="3200" b="1" i="1" u="sng" dirty="0" smtClean="0">
                <a:solidFill>
                  <a:srgbClr val="7030A0"/>
                </a:solidFill>
              </a:rPr>
              <a:t>ثانيا:عناصر الاتصال: </a:t>
            </a:r>
            <a:r>
              <a:rPr lang="en-US" sz="1800" b="1" dirty="0" smtClean="0"/>
              <a:t/>
            </a:r>
            <a:br>
              <a:rPr lang="en-US" sz="1800" b="1" dirty="0" smtClean="0"/>
            </a:br>
            <a:endParaRPr lang="en-US" sz="1800" dirty="0" smtClean="0"/>
          </a:p>
          <a:p>
            <a:endParaRPr lang="ar-SA" sz="1800" dirty="0"/>
          </a:p>
        </p:txBody>
      </p:sp>
      <p:grpSp>
        <p:nvGrpSpPr>
          <p:cNvPr id="4" name="Group 3"/>
          <p:cNvGrpSpPr/>
          <p:nvPr/>
        </p:nvGrpSpPr>
        <p:grpSpPr>
          <a:xfrm>
            <a:off x="1600200" y="3813048"/>
            <a:ext cx="5638800" cy="2438400"/>
            <a:chOff x="2362200" y="3429000"/>
            <a:chExt cx="5638800" cy="2438400"/>
          </a:xfrm>
        </p:grpSpPr>
        <p:sp>
          <p:nvSpPr>
            <p:cNvPr id="6" name="Rounded Rectangle 5"/>
            <p:cNvSpPr/>
            <p:nvPr/>
          </p:nvSpPr>
          <p:spPr>
            <a:xfrm>
              <a:off x="4572000" y="3962400"/>
              <a:ext cx="1295400" cy="609600"/>
            </a:xfrm>
            <a:prstGeom prst="round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رسالة</a:t>
              </a:r>
              <a:endParaRPr lang="ar-SA"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7" name="Left Arrow 6"/>
            <p:cNvSpPr/>
            <p:nvPr/>
          </p:nvSpPr>
          <p:spPr>
            <a:xfrm>
              <a:off x="5867400" y="4038600"/>
              <a:ext cx="978408" cy="484632"/>
            </a:xfrm>
            <a:prstGeom prst="lef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وسيلة</a:t>
              </a:r>
              <a:endParaRPr lang="ar-SA" dirty="0"/>
            </a:p>
          </p:txBody>
        </p:sp>
        <p:sp>
          <p:nvSpPr>
            <p:cNvPr id="8" name="Left Arrow 7"/>
            <p:cNvSpPr/>
            <p:nvPr/>
          </p:nvSpPr>
          <p:spPr>
            <a:xfrm>
              <a:off x="3505200" y="4038600"/>
              <a:ext cx="978408" cy="484632"/>
            </a:xfrm>
            <a:prstGeom prst="lef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وسيلة</a:t>
              </a:r>
              <a:endParaRPr lang="ar-SA"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9" name="Curved Up Arrow 8"/>
            <p:cNvSpPr/>
            <p:nvPr/>
          </p:nvSpPr>
          <p:spPr>
            <a:xfrm>
              <a:off x="3200400" y="4953000"/>
              <a:ext cx="4191000" cy="914400"/>
            </a:xfrm>
            <a:prstGeom prst="curvedUpArrow">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ln w="24500" cmpd="dbl">
                    <a:solidFill>
                      <a:schemeClr val="accent2">
                        <a:shade val="85000"/>
                        <a:satMod val="155000"/>
                      </a:schemeClr>
                    </a:solidFill>
                    <a:prstDash val="solid"/>
                    <a:miter lim="800000"/>
                  </a:ln>
                  <a:solidFill>
                    <a:schemeClr val="bg2">
                      <a:lumMod val="25000"/>
                    </a:schemeClr>
                  </a:solidFill>
                  <a:effectLst>
                    <a:outerShdw blurRad="38100" dist="38100" dir="7020000" algn="tl">
                      <a:srgbClr val="000000">
                        <a:alpha val="35000"/>
                      </a:srgbClr>
                    </a:outerShdw>
                  </a:effectLst>
                </a:rPr>
                <a:t>التغذية الراجعة</a:t>
              </a:r>
              <a:endParaRPr lang="ar-SA" b="1" dirty="0">
                <a:ln w="24500" cmpd="dbl">
                  <a:solidFill>
                    <a:schemeClr val="accent2">
                      <a:shade val="85000"/>
                      <a:satMod val="155000"/>
                    </a:schemeClr>
                  </a:solidFill>
                  <a:prstDash val="solid"/>
                  <a:miter lim="800000"/>
                </a:ln>
                <a:solidFill>
                  <a:schemeClr val="bg2">
                    <a:lumMod val="25000"/>
                  </a:schemeClr>
                </a:solidFill>
                <a:effectLst>
                  <a:outerShdw blurRad="38100" dist="38100" dir="7020000" algn="tl">
                    <a:srgbClr val="000000">
                      <a:alpha val="35000"/>
                    </a:srgbClr>
                  </a:outerShdw>
                </a:effectLst>
              </a:endParaRPr>
            </a:p>
          </p:txBody>
        </p:sp>
        <p:sp>
          <p:nvSpPr>
            <p:cNvPr id="10" name="Rectangle 9"/>
            <p:cNvSpPr/>
            <p:nvPr/>
          </p:nvSpPr>
          <p:spPr>
            <a:xfrm>
              <a:off x="2362200" y="3429000"/>
              <a:ext cx="1143000" cy="1295400"/>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مستقبل</a:t>
              </a:r>
              <a:endParaRPr lang="ar-SA"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1" name="Rectangle 10"/>
            <p:cNvSpPr/>
            <p:nvPr/>
          </p:nvSpPr>
          <p:spPr>
            <a:xfrm>
              <a:off x="6934200" y="3429000"/>
              <a:ext cx="1066800" cy="1295400"/>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مرسل</a:t>
              </a:r>
              <a:endParaRPr lang="ar-SA"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تابع عناصر الاتصال</a:t>
            </a:r>
            <a:endParaRPr lang="ar-SA" dirty="0"/>
          </a:p>
        </p:txBody>
      </p:sp>
      <p:sp>
        <p:nvSpPr>
          <p:cNvPr id="3" name="Content Placeholder 2"/>
          <p:cNvSpPr>
            <a:spLocks noGrp="1"/>
          </p:cNvSpPr>
          <p:nvPr>
            <p:ph sz="quarter" idx="1"/>
          </p:nvPr>
        </p:nvSpPr>
        <p:spPr/>
        <p:txBody>
          <a:bodyPr>
            <a:normAutofit fontScale="77500" lnSpcReduction="20000"/>
          </a:bodyPr>
          <a:lstStyle/>
          <a:p>
            <a:pPr>
              <a:buNone/>
            </a:pPr>
            <a:r>
              <a:rPr lang="ar-SA" dirty="0" smtClean="0"/>
              <a:t>	</a:t>
            </a:r>
            <a:r>
              <a:rPr lang="ar-SA" b="1" dirty="0" smtClean="0">
                <a:solidFill>
                  <a:srgbClr val="FF6699"/>
                </a:solidFill>
              </a:rPr>
              <a:t>المرسل</a:t>
            </a:r>
            <a:r>
              <a:rPr lang="en-US" b="1" dirty="0" smtClean="0">
                <a:solidFill>
                  <a:srgbClr val="FF6699"/>
                </a:solidFill>
              </a:rPr>
              <a:t> : </a:t>
            </a:r>
            <a:r>
              <a:rPr lang="ar-SA" dirty="0" smtClean="0"/>
              <a:t>هو الذي يبدأ الاتصال بإرسال الأفكار والآراءوالمعلومات . التي يريد نقلها في رسالة يعدها</a:t>
            </a:r>
          </a:p>
          <a:p>
            <a:pPr>
              <a:buNone/>
            </a:pPr>
            <a:r>
              <a:rPr lang="ar-SA" b="1" dirty="0" smtClean="0">
                <a:solidFill>
                  <a:srgbClr val="FF6699"/>
                </a:solidFill>
              </a:rPr>
              <a:t>	الرسالة : </a:t>
            </a:r>
            <a:r>
              <a:rPr lang="ar-SA" dirty="0" smtClean="0"/>
              <a:t>المضمون الذي يريد المرسل نقله إلى المستقبل من أفكارومعلومات يعبر عنها برموز لغوية أو غير لغوية</a:t>
            </a:r>
            <a:r>
              <a:rPr lang="en-US" dirty="0" smtClean="0"/>
              <a:t> .</a:t>
            </a:r>
            <a:br>
              <a:rPr lang="en-US" dirty="0" smtClean="0"/>
            </a:br>
            <a:r>
              <a:rPr lang="en-US" dirty="0" smtClean="0"/>
              <a:t> </a:t>
            </a:r>
            <a:r>
              <a:rPr lang="ar-SA" b="1" dirty="0" smtClean="0">
                <a:solidFill>
                  <a:srgbClr val="FF6699"/>
                </a:solidFill>
              </a:rPr>
              <a:t>الوسيلة : </a:t>
            </a:r>
            <a:r>
              <a:rPr lang="ar-SA" dirty="0" smtClean="0"/>
              <a:t>التي يتم من خلالها نقل الرسالة من الراسل إلى المستقبل وتختلف في إمكاناتها وخصائصها باختلاف الموقف وعدد المتلقين وانتشارهم والمسافة بين المرسل والمستقبل</a:t>
            </a:r>
            <a:r>
              <a:rPr lang="en-US" dirty="0" smtClean="0"/>
              <a:t> </a:t>
            </a:r>
            <a:br>
              <a:rPr lang="en-US" dirty="0" smtClean="0"/>
            </a:br>
            <a:r>
              <a:rPr lang="ar-SA" b="1" dirty="0" smtClean="0">
                <a:solidFill>
                  <a:srgbClr val="FF6699"/>
                </a:solidFill>
              </a:rPr>
              <a:t>المستقبل : </a:t>
            </a:r>
            <a:r>
              <a:rPr lang="ar-SA" dirty="0" smtClean="0"/>
              <a:t>هو أهم طرف في الاتصال وهوالمعني في رسائلنا فهو قارئها حين تكتب وهو سامعها حين ينطق بها</a:t>
            </a:r>
            <a:r>
              <a:rPr lang="en-US" dirty="0" smtClean="0"/>
              <a:t> .</a:t>
            </a:r>
            <a:br>
              <a:rPr lang="en-US" dirty="0" smtClean="0"/>
            </a:br>
            <a:r>
              <a:rPr lang="ar-SA" b="1" dirty="0" smtClean="0">
                <a:solidFill>
                  <a:srgbClr val="FF6699"/>
                </a:solidFill>
              </a:rPr>
              <a:t>رجع الصدى او التغذية الراجعة : </a:t>
            </a:r>
            <a:r>
              <a:rPr lang="ar-SA" dirty="0" smtClean="0"/>
              <a:t>ما يحصل عليه المرسل من المستقبل حتى يقرر هل حققت الرسالة أهدافها أو لم تحققها</a:t>
            </a:r>
            <a:r>
              <a:rPr lang="en-US" dirty="0" smtClean="0"/>
              <a:t> .</a:t>
            </a:r>
            <a:br>
              <a:rPr lang="en-US" dirty="0" smtClean="0"/>
            </a:br>
            <a:r>
              <a:rPr lang="en-US" dirty="0" smtClean="0"/>
              <a:t>	</a:t>
            </a:r>
            <a:r>
              <a:rPr lang="en-US" b="1" dirty="0" smtClean="0">
                <a:solidFill>
                  <a:srgbClr val="7030A0"/>
                </a:solidFill>
              </a:rPr>
              <a:t> </a:t>
            </a:r>
            <a:r>
              <a:rPr lang="ar-SA" b="1" dirty="0" smtClean="0">
                <a:solidFill>
                  <a:srgbClr val="7030A0"/>
                </a:solidFill>
              </a:rPr>
              <a:t>أنواع رجع الصدى</a:t>
            </a:r>
            <a:r>
              <a:rPr lang="en-US" b="1" dirty="0" smtClean="0">
                <a:solidFill>
                  <a:srgbClr val="7030A0"/>
                </a:solidFill>
              </a:rPr>
              <a:t> </a:t>
            </a:r>
            <a:r>
              <a:rPr lang="en-US" dirty="0" smtClean="0"/>
              <a:t>:</a:t>
            </a:r>
            <a:br>
              <a:rPr lang="en-US" dirty="0" smtClean="0"/>
            </a:br>
            <a:r>
              <a:rPr lang="ar-SA" dirty="0" smtClean="0"/>
              <a:t>	</a:t>
            </a:r>
            <a:r>
              <a:rPr lang="en-US" b="1" dirty="0" smtClean="0"/>
              <a:t>-</a:t>
            </a:r>
            <a:r>
              <a:rPr lang="ar-SA" b="1" dirty="0" smtClean="0"/>
              <a:t>ايجابي </a:t>
            </a:r>
            <a:r>
              <a:rPr lang="ar-SA" dirty="0" smtClean="0"/>
              <a:t>.. يشجع المرسل على الاستمرار في تقديم رسائل مشابهة</a:t>
            </a:r>
            <a:r>
              <a:rPr lang="en-US" dirty="0" smtClean="0"/>
              <a:t/>
            </a:r>
            <a:br>
              <a:rPr lang="en-US" dirty="0" smtClean="0"/>
            </a:br>
            <a:r>
              <a:rPr lang="ar-SA" dirty="0" smtClean="0"/>
              <a:t>	</a:t>
            </a:r>
            <a:r>
              <a:rPr lang="en-US" dirty="0" smtClean="0"/>
              <a:t>-</a:t>
            </a:r>
            <a:r>
              <a:rPr lang="ar-SA" b="1" dirty="0" smtClean="0"/>
              <a:t>سلبي</a:t>
            </a:r>
            <a:r>
              <a:rPr lang="ar-SA" dirty="0" smtClean="0"/>
              <a:t> .. يتطلب تعديل صورة الرسالة التالية أو مضمونها  </a:t>
            </a:r>
          </a:p>
          <a:p>
            <a:pPr>
              <a:buNone/>
            </a:pPr>
            <a:r>
              <a:rPr lang="en-US" dirty="0" smtClean="0"/>
              <a:t/>
            </a:r>
            <a:br>
              <a:rPr lang="en-US" dirty="0" smtClean="0"/>
            </a:br>
            <a:r>
              <a:rPr lang="ar-SA" dirty="0" smtClean="0"/>
              <a:t>	</a:t>
            </a:r>
            <a:r>
              <a:rPr lang="en-US" dirty="0" smtClean="0"/>
              <a:t>-</a:t>
            </a:r>
            <a:r>
              <a:rPr lang="ar-SA" b="1" dirty="0" smtClean="0"/>
              <a:t>فوري</a:t>
            </a:r>
            <a:r>
              <a:rPr lang="ar-SA" dirty="0" smtClean="0"/>
              <a:t> .. كحوار المجوعات الصغيرة حين يتطلب المحادثة</a:t>
            </a:r>
            <a:r>
              <a:rPr lang="en-US" dirty="0" smtClean="0"/>
              <a:t/>
            </a:r>
            <a:br>
              <a:rPr lang="en-US" dirty="0" smtClean="0"/>
            </a:br>
            <a:r>
              <a:rPr lang="ar-SA" dirty="0" smtClean="0"/>
              <a:t>	</a:t>
            </a:r>
            <a:r>
              <a:rPr lang="en-US" dirty="0" smtClean="0"/>
              <a:t>-</a:t>
            </a:r>
            <a:r>
              <a:rPr lang="ar-SA" b="1" dirty="0" smtClean="0"/>
              <a:t>مؤجل</a:t>
            </a:r>
            <a:r>
              <a:rPr lang="ar-SA" dirty="0" smtClean="0"/>
              <a:t> .. يتأخر وصوله إلى المرسل</a:t>
            </a:r>
            <a:endParaRPr lang="ar-SA"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p:cNvSpPr>
            <a:spLocks noGrp="1"/>
          </p:cNvSpPr>
          <p:nvPr>
            <p:ph type="title"/>
          </p:nvPr>
        </p:nvSpPr>
        <p:spPr>
          <a:xfrm>
            <a:off x="612775" y="228600"/>
            <a:ext cx="7559675" cy="990600"/>
          </a:xfrm>
        </p:spPr>
        <p:txBody>
          <a:bodyPr/>
          <a:lstStyle/>
          <a:p>
            <a:pPr eaLnBrk="1" hangingPunct="1"/>
            <a:r>
              <a:rPr lang="ar-SA" altLang="en-US" smtClean="0"/>
              <a:t>حالة عملية (مجموعات)</a:t>
            </a:r>
            <a:endParaRPr lang="en-US" altLang="en-US" smtClean="0">
              <a:cs typeface="Arial" panose="020B0604020202020204" pitchFamily="34" charset="0"/>
            </a:endParaRPr>
          </a:p>
        </p:txBody>
      </p:sp>
      <p:sp>
        <p:nvSpPr>
          <p:cNvPr id="86019" name="Content Placeholder 2"/>
          <p:cNvSpPr>
            <a:spLocks noGrp="1"/>
          </p:cNvSpPr>
          <p:nvPr>
            <p:ph sz="quarter" idx="1"/>
          </p:nvPr>
        </p:nvSpPr>
        <p:spPr>
          <a:xfrm>
            <a:off x="457200" y="2133600"/>
            <a:ext cx="8153400" cy="2181225"/>
          </a:xfrm>
        </p:spPr>
        <p:txBody>
          <a:bodyPr/>
          <a:lstStyle/>
          <a:p>
            <a:pPr eaLnBrk="1" hangingPunct="1"/>
            <a:r>
              <a:rPr lang="ar-SA" altLang="en-US" dirty="0" smtClean="0"/>
              <a:t>تذكري قصة تم فيها الاتصال بينك وبين أي شخص ،أي نوع من الاتصال ، وحددي العناصر الخمسة في عملية الاتصال.</a:t>
            </a:r>
            <a:endParaRPr lang="en-US" altLang="en-US" dirty="0" smtClean="0">
              <a:cs typeface="Arial" panose="020B0604020202020204" pitchFamily="34" charset="0"/>
            </a:endParaRPr>
          </a:p>
        </p:txBody>
      </p:sp>
      <p:pic>
        <p:nvPicPr>
          <p:cNvPr id="86020" name="Picture 2" descr="C:\Users\Lolya\Desktop\جامعة الملك سعود1\دورة الموارد للغرفة التجارية\دورة خدمة العملاء\imagesCA69FC8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3657600"/>
            <a:ext cx="3544888" cy="234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14535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extBox 1"/>
          <p:cNvSpPr txBox="1">
            <a:spLocks noChangeArrowheads="1"/>
          </p:cNvSpPr>
          <p:nvPr/>
        </p:nvSpPr>
        <p:spPr bwMode="auto">
          <a:xfrm>
            <a:off x="2620963" y="1916113"/>
            <a:ext cx="42672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rtl="1" eaLnBrk="1" hangingPunct="1"/>
            <a:r>
              <a:rPr lang="ar-SA" altLang="en-US" sz="3600"/>
              <a:t>مع من تتصلين خلال يومك؟</a:t>
            </a:r>
            <a:endParaRPr lang="en-US" altLang="en-US" sz="3600"/>
          </a:p>
        </p:txBody>
      </p:sp>
      <p:pic>
        <p:nvPicPr>
          <p:cNvPr id="88067" name="Picture 2" descr="C:\Users\Lolya\Desktop\جامعة الملك سعود1\دورة الموارد للغرفة التجارية\دورة خدمة العملاء\pictuer\imagesCAMO853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375" y="2708275"/>
            <a:ext cx="2079625" cy="286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313618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ثالثاً: أهمية الاتصال</a:t>
            </a:r>
          </a:p>
        </p:txBody>
      </p:sp>
      <p:sp>
        <p:nvSpPr>
          <p:cNvPr id="3" name="Content Placeholder 2"/>
          <p:cNvSpPr>
            <a:spLocks noGrp="1"/>
          </p:cNvSpPr>
          <p:nvPr>
            <p:ph sz="quarter" idx="1"/>
          </p:nvPr>
        </p:nvSpPr>
        <p:spPr>
          <a:xfrm>
            <a:off x="301752" y="1981200"/>
            <a:ext cx="8503920" cy="4117848"/>
          </a:xfrm>
        </p:spPr>
        <p:txBody>
          <a:bodyPr>
            <a:normAutofit/>
          </a:bodyPr>
          <a:lstStyle/>
          <a:p>
            <a:pPr lvl="1">
              <a:buNone/>
            </a:pPr>
            <a:r>
              <a:rPr lang="ar-SA" b="1" dirty="0" smtClean="0">
                <a:solidFill>
                  <a:srgbClr val="C00000"/>
                </a:solidFill>
              </a:rPr>
              <a:t>مهم على المستوى الفردي:</a:t>
            </a:r>
          </a:p>
          <a:p>
            <a:pPr lvl="2"/>
            <a:r>
              <a:rPr lang="ar-SA" b="1" dirty="0" smtClean="0">
                <a:effectLst>
                  <a:outerShdw blurRad="38100" dist="38100" dir="2700000" algn="tl">
                    <a:srgbClr val="000000">
                      <a:alpha val="43137"/>
                    </a:srgbClr>
                  </a:outerShdw>
                </a:effectLst>
              </a:rPr>
              <a:t>صفة من صفات الانسان الاساسية</a:t>
            </a:r>
          </a:p>
          <a:p>
            <a:pPr lvl="2"/>
            <a:r>
              <a:rPr lang="ar-SA" b="1" dirty="0" smtClean="0">
                <a:effectLst>
                  <a:outerShdw blurRad="38100" dist="38100" dir="2700000" algn="tl">
                    <a:srgbClr val="000000">
                      <a:alpha val="43137"/>
                    </a:srgbClr>
                  </a:outerShdw>
                </a:effectLst>
              </a:rPr>
              <a:t>يساعد على فهم الاحداث واتخاذ القرارات</a:t>
            </a:r>
          </a:p>
          <a:p>
            <a:pPr lvl="2"/>
            <a:r>
              <a:rPr lang="ar-SA" b="1" dirty="0" smtClean="0">
                <a:effectLst>
                  <a:outerShdw blurRad="38100" dist="38100" dir="2700000" algn="tl">
                    <a:srgbClr val="000000">
                      <a:alpha val="43137"/>
                    </a:srgbClr>
                  </a:outerShdw>
                </a:effectLst>
              </a:rPr>
              <a:t>ضروري لاشباع حاجات الانسان  المادية والمعنوية</a:t>
            </a:r>
          </a:p>
          <a:p>
            <a:pPr lvl="2"/>
            <a:r>
              <a:rPr lang="ar-SA" b="1" dirty="0" smtClean="0">
                <a:effectLst>
                  <a:outerShdw blurRad="38100" dist="38100" dir="2700000" algn="tl">
                    <a:srgbClr val="000000">
                      <a:alpha val="43137"/>
                    </a:srgbClr>
                  </a:outerShdw>
                </a:effectLst>
              </a:rPr>
              <a:t>مهم لتكوين العلاقات الاجتماعية مع الغير</a:t>
            </a:r>
          </a:p>
          <a:p>
            <a:pPr lvl="2"/>
            <a:r>
              <a:rPr lang="ar-SA" b="1" dirty="0" smtClean="0">
                <a:effectLst>
                  <a:outerShdw blurRad="38100" dist="38100" dir="2700000" algn="tl">
                    <a:srgbClr val="000000">
                      <a:alpha val="43137"/>
                    </a:srgbClr>
                  </a:outerShdw>
                </a:effectLst>
              </a:rPr>
              <a:t>ضروري لتحقيق النجاح في الحياة</a:t>
            </a:r>
          </a:p>
          <a:p>
            <a:pPr>
              <a:buNone/>
            </a:pPr>
            <a:endParaRPr lang="ar-SA"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ثالثاً: أهمية الاتصال</a:t>
            </a:r>
            <a:endParaRPr lang="ar-SA"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Content Placeholder 2"/>
          <p:cNvSpPr>
            <a:spLocks noGrp="1"/>
          </p:cNvSpPr>
          <p:nvPr>
            <p:ph sz="quarter" idx="1"/>
          </p:nvPr>
        </p:nvSpPr>
        <p:spPr>
          <a:xfrm>
            <a:off x="301752" y="2057400"/>
            <a:ext cx="8503920" cy="4041648"/>
          </a:xfrm>
        </p:spPr>
        <p:txBody>
          <a:bodyPr>
            <a:normAutofit/>
          </a:bodyPr>
          <a:lstStyle/>
          <a:p>
            <a:pPr lvl="1">
              <a:buNone/>
            </a:pPr>
            <a:r>
              <a:rPr lang="ar-SA" b="1" dirty="0" smtClean="0">
                <a:solidFill>
                  <a:srgbClr val="C00000"/>
                </a:solidFill>
              </a:rPr>
              <a:t>مهم على مستوى المجتمع </a:t>
            </a:r>
          </a:p>
          <a:p>
            <a:pPr lvl="2"/>
            <a:r>
              <a:rPr lang="ar-SA" b="1" dirty="0">
                <a:effectLst>
                  <a:outerShdw blurRad="38100" dist="38100" dir="2700000" algn="tl">
                    <a:srgbClr val="000000">
                      <a:alpha val="43137"/>
                    </a:srgbClr>
                  </a:outerShdw>
                </a:effectLst>
              </a:rPr>
              <a:t>الاتصال أساس قيام </a:t>
            </a:r>
            <a:r>
              <a:rPr lang="ar-SA" b="1" dirty="0" smtClean="0">
                <a:effectLst>
                  <a:outerShdw blurRad="38100" dist="38100" dir="2700000" algn="tl">
                    <a:srgbClr val="000000">
                      <a:alpha val="43137"/>
                    </a:srgbClr>
                  </a:outerShdw>
                </a:effectLst>
              </a:rPr>
              <a:t>المجتمع</a:t>
            </a:r>
            <a:endParaRPr lang="ar-SA" b="1" dirty="0">
              <a:effectLst>
                <a:outerShdw blurRad="38100" dist="38100" dir="2700000" algn="tl">
                  <a:srgbClr val="000000">
                    <a:alpha val="43137"/>
                  </a:srgbClr>
                </a:outerShdw>
              </a:effectLst>
            </a:endParaRPr>
          </a:p>
          <a:p>
            <a:pPr lvl="2"/>
            <a:r>
              <a:rPr lang="ar-SA" b="1" dirty="0">
                <a:effectLst>
                  <a:outerShdw blurRad="38100" dist="38100" dir="2700000" algn="tl">
                    <a:srgbClr val="000000">
                      <a:alpha val="43137"/>
                    </a:srgbClr>
                  </a:outerShdw>
                </a:effectLst>
              </a:rPr>
              <a:t>من خلاله يكتسب المرء خصائص المجتمع</a:t>
            </a:r>
          </a:p>
          <a:p>
            <a:pPr lvl="2"/>
            <a:r>
              <a:rPr lang="ar-SA" b="1" dirty="0">
                <a:effectLst>
                  <a:outerShdw blurRad="38100" dist="38100" dir="2700000" algn="tl">
                    <a:srgbClr val="000000">
                      <a:alpha val="43137"/>
                    </a:srgbClr>
                  </a:outerShdw>
                </a:effectLst>
              </a:rPr>
              <a:t>تنوع </a:t>
            </a:r>
            <a:r>
              <a:rPr lang="ar-SA" b="1" dirty="0" smtClean="0">
                <a:effectLst>
                  <a:outerShdw blurRad="38100" dist="38100" dir="2700000" algn="tl">
                    <a:srgbClr val="000000">
                      <a:alpha val="43137"/>
                    </a:srgbClr>
                  </a:outerShdw>
                </a:effectLst>
              </a:rPr>
              <a:t>المجالات الذي يستخدم الاتصال (اقتصادي, سياسي ...)</a:t>
            </a:r>
            <a:endParaRPr lang="ar-SA" b="1" dirty="0">
              <a:effectLst>
                <a:outerShdw blurRad="38100" dist="38100" dir="2700000" algn="tl">
                  <a:srgbClr val="000000">
                    <a:alpha val="43137"/>
                  </a:srgbClr>
                </a:outerShdw>
              </a:effectLst>
            </a:endParaRPr>
          </a:p>
          <a:p>
            <a:pPr lvl="2"/>
            <a:endParaRPr lang="ar-SA" dirty="0" smtClean="0"/>
          </a:p>
          <a:p>
            <a:pPr>
              <a:buNone/>
            </a:pPr>
            <a:endParaRPr lang="ar-SA" dirty="0"/>
          </a:p>
        </p:txBody>
      </p:sp>
    </p:spTree>
    <p:extLst>
      <p:ext uri="{BB962C8B-B14F-4D97-AF65-F5344CB8AC3E}">
        <p14:creationId xmlns:p14="http://schemas.microsoft.com/office/powerpoint/2010/main" val="39249083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534400" cy="758952"/>
          </a:xfrm>
        </p:spPr>
        <p:txBody>
          <a:bodyPr>
            <a:normAutofit/>
          </a:bodyPr>
          <a:lstStyle/>
          <a:p>
            <a:r>
              <a:rPr lang="ar-SA"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رابعاً: أنواع الاتصال</a:t>
            </a:r>
            <a:endParaRPr lang="ar-S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Content Placeholder 2"/>
          <p:cNvSpPr>
            <a:spLocks noGrp="1"/>
          </p:cNvSpPr>
          <p:nvPr>
            <p:ph sz="quarter" idx="1"/>
          </p:nvPr>
        </p:nvSpPr>
        <p:spPr/>
        <p:txBody>
          <a:bodyPr>
            <a:normAutofit/>
          </a:bodyPr>
          <a:lstStyle/>
          <a:p>
            <a:pPr>
              <a:buNone/>
            </a:pPr>
            <a:endParaRPr lang="ar-SA" sz="1800" dirty="0" smtClean="0"/>
          </a:p>
          <a:p>
            <a:endParaRPr lang="ar-SA" sz="1800" dirty="0"/>
          </a:p>
        </p:txBody>
      </p:sp>
      <p:graphicFrame>
        <p:nvGraphicFramePr>
          <p:cNvPr id="4" name="Diagram 3"/>
          <p:cNvGraphicFramePr/>
          <p:nvPr>
            <p:extLst>
              <p:ext uri="{D42A27DB-BD31-4B8C-83A1-F6EECF244321}">
                <p14:modId xmlns:p14="http://schemas.microsoft.com/office/powerpoint/2010/main" val="122040674"/>
              </p:ext>
            </p:extLst>
          </p:nvPr>
        </p:nvGraphicFramePr>
        <p:xfrm>
          <a:off x="1524000" y="1397000"/>
          <a:ext cx="6781800" cy="47020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782892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14" descr="1164581211"/>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2788174" y="1777730"/>
            <a:ext cx="3917426" cy="3917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a:spLocks noGrp="1" noChangeArrowheads="1"/>
          </p:cNvSpPr>
          <p:nvPr>
            <p:ph type="title"/>
          </p:nvPr>
        </p:nvSpPr>
        <p:spPr>
          <a:xfrm>
            <a:off x="301752" y="228600"/>
            <a:ext cx="8534400" cy="762000"/>
          </a:xfrm>
        </p:spPr>
        <p:txBody>
          <a:bodyPr/>
          <a:lstStyle/>
          <a:p>
            <a:pPr eaLnBrk="1" hangingPunct="1"/>
            <a:r>
              <a:rPr lang="ar-EG" altLang="en-US" sz="2800" b="1" smtClean="0">
                <a:solidFill>
                  <a:schemeClr val="hlink"/>
                </a:solidFill>
                <a:cs typeface="Traditional Arabic" panose="02020603050405020304" pitchFamily="18" charset="-78"/>
              </a:rPr>
              <a:t>يسعدنا التعرف عليكم </a:t>
            </a:r>
            <a:endParaRPr lang="en-US" altLang="en-US" sz="2800" b="1" smtClean="0">
              <a:solidFill>
                <a:schemeClr val="hlink"/>
              </a:solidFill>
              <a:cs typeface="Traditional Arabic" panose="02020603050405020304" pitchFamily="18" charset="-78"/>
            </a:endParaRPr>
          </a:p>
        </p:txBody>
      </p:sp>
    </p:spTree>
    <p:extLst>
      <p:ext uri="{BB962C8B-B14F-4D97-AF65-F5344CB8AC3E}">
        <p14:creationId xmlns:p14="http://schemas.microsoft.com/office/powerpoint/2010/main" val="3914210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2000"/>
                                        <p:tgtEl>
                                          <p:spTgt spid="4"/>
                                        </p:tgtEl>
                                      </p:cBhvr>
                                    </p:animEffect>
                                  </p:childTnLst>
                                </p:cTn>
                              </p:par>
                              <p:par>
                                <p:cTn id="8" presetID="27" presetClass="entr" presetSubtype="0" fill="hold" grpId="0" nodeType="withEffect">
                                  <p:stCondLst>
                                    <p:cond delay="0"/>
                                  </p:stCondLst>
                                  <p:iterate type="lt">
                                    <p:tmPct val="50000"/>
                                  </p:iterate>
                                  <p:childTnLst>
                                    <p:set>
                                      <p:cBhvr>
                                        <p:cTn id="9" dur="1" fill="hold">
                                          <p:stCondLst>
                                            <p:cond delay="0"/>
                                          </p:stCondLst>
                                        </p:cTn>
                                        <p:tgtEl>
                                          <p:spTgt spid="5"/>
                                        </p:tgtEl>
                                        <p:attrNameLst>
                                          <p:attrName>style.visibility</p:attrName>
                                        </p:attrNameLst>
                                      </p:cBhvr>
                                      <p:to>
                                        <p:strVal val="visible"/>
                                      </p:to>
                                    </p:set>
                                    <p:anim calcmode="discrete" valueType="clr">
                                      <p:cBhvr override="childStyle">
                                        <p:cTn id="10"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11" dur="80"/>
                                        <p:tgtEl>
                                          <p:spTgt spid="5"/>
                                        </p:tgtEl>
                                        <p:attrNameLst>
                                          <p:attrName>fillcolor</p:attrName>
                                        </p:attrNameLst>
                                      </p:cBhvr>
                                      <p:tavLst>
                                        <p:tav tm="0">
                                          <p:val>
                                            <p:clrVal>
                                              <a:schemeClr val="accent2"/>
                                            </p:clrVal>
                                          </p:val>
                                        </p:tav>
                                        <p:tav tm="50000">
                                          <p:val>
                                            <p:clrVal>
                                              <a:schemeClr val="hlink"/>
                                            </p:clrVal>
                                          </p:val>
                                        </p:tav>
                                      </p:tavLst>
                                    </p:anim>
                                    <p:set>
                                      <p:cBhvr>
                                        <p:cTn id="12" dur="80"/>
                                        <p:tgtEl>
                                          <p:spTgt spid="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رابعاً: أنواع الاتصال</a:t>
            </a:r>
            <a:endParaRPr lang="ar-S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Content Placeholder 2"/>
          <p:cNvSpPr>
            <a:spLocks noGrp="1"/>
          </p:cNvSpPr>
          <p:nvPr>
            <p:ph sz="quarter" idx="1"/>
          </p:nvPr>
        </p:nvSpPr>
        <p:spPr/>
        <p:txBody>
          <a:bodyPr>
            <a:normAutofit/>
          </a:bodyPr>
          <a:lstStyle/>
          <a:p>
            <a:pPr>
              <a:buNone/>
            </a:pPr>
            <a:endParaRPr lang="ar-SA" sz="2800" b="1" i="1" u="sng" dirty="0" smtClean="0">
              <a:solidFill>
                <a:srgbClr val="7030A0"/>
              </a:solidFill>
            </a:endParaRPr>
          </a:p>
          <a:p>
            <a:pPr>
              <a:buNone/>
            </a:pPr>
            <a:r>
              <a:rPr lang="ar-SA" sz="2800" b="1" dirty="0" smtClean="0">
                <a:solidFill>
                  <a:srgbClr val="C00000"/>
                </a:solidFill>
              </a:rPr>
              <a:t>أ </a:t>
            </a:r>
            <a:r>
              <a:rPr lang="ar-SA" sz="2800" b="1" dirty="0" smtClean="0"/>
              <a:t>- </a:t>
            </a:r>
            <a:r>
              <a:rPr lang="ar-SA" sz="2800" b="1" dirty="0" smtClean="0">
                <a:solidFill>
                  <a:srgbClr val="C00000"/>
                </a:solidFill>
              </a:rPr>
              <a:t>اللغة المستعملة</a:t>
            </a:r>
            <a:r>
              <a:rPr lang="en-US" sz="2800" b="1" dirty="0" smtClean="0">
                <a:solidFill>
                  <a:srgbClr val="C00000"/>
                </a:solidFill>
              </a:rPr>
              <a:t> </a:t>
            </a:r>
            <a:r>
              <a:rPr lang="en-US" sz="2800" b="1" dirty="0" smtClean="0"/>
              <a:t>:</a:t>
            </a:r>
            <a:endParaRPr lang="ar-SA" sz="2800" b="1" dirty="0" smtClean="0"/>
          </a:p>
          <a:p>
            <a:r>
              <a:rPr lang="ar-SA" sz="2800" b="1" dirty="0" smtClean="0"/>
              <a:t>اتصال لفظي : </a:t>
            </a:r>
          </a:p>
          <a:p>
            <a:pPr marL="0" indent="0">
              <a:buNone/>
            </a:pPr>
            <a:r>
              <a:rPr lang="ar-SA" sz="2800" b="1" dirty="0" smtClean="0"/>
              <a:t>باستعمال الكلمات المنطوقة.</a:t>
            </a:r>
          </a:p>
          <a:p>
            <a:r>
              <a:rPr lang="ar-SA" sz="2800" b="1" dirty="0" smtClean="0"/>
              <a:t>اتصال غير لفظي :</a:t>
            </a:r>
          </a:p>
          <a:p>
            <a:pPr marL="0" indent="0">
              <a:buNone/>
            </a:pPr>
            <a:r>
              <a:rPr lang="ar-SA" sz="2800" b="1" dirty="0" smtClean="0"/>
              <a:t>باستعمال تعابيرالوجه والإشارات ولغة الجسد</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رابعاً: أنواع الاتصال</a:t>
            </a:r>
          </a:p>
        </p:txBody>
      </p:sp>
      <p:sp>
        <p:nvSpPr>
          <p:cNvPr id="3" name="Content Placeholder 2"/>
          <p:cNvSpPr>
            <a:spLocks noGrp="1"/>
          </p:cNvSpPr>
          <p:nvPr>
            <p:ph sz="quarter" idx="1"/>
          </p:nvPr>
        </p:nvSpPr>
        <p:spPr>
          <a:xfrm>
            <a:off x="31929" y="1676400"/>
            <a:ext cx="8503920" cy="4572000"/>
          </a:xfrm>
        </p:spPr>
        <p:txBody>
          <a:bodyPr>
            <a:normAutofit/>
          </a:bodyPr>
          <a:lstStyle/>
          <a:p>
            <a:pPr>
              <a:buNone/>
            </a:pPr>
            <a:endParaRPr lang="ar-SA" sz="2800" b="1" i="1" u="sng" dirty="0" smtClean="0">
              <a:solidFill>
                <a:srgbClr val="7030A0"/>
              </a:solidFill>
            </a:endParaRPr>
          </a:p>
          <a:p>
            <a:pPr>
              <a:buNone/>
            </a:pPr>
            <a:r>
              <a:rPr lang="ar-SA" sz="2800" b="1" dirty="0" smtClean="0">
                <a:solidFill>
                  <a:srgbClr val="C00000"/>
                </a:solidFill>
              </a:rPr>
              <a:t>ب-البعد الزمني أو توقيت الحدوث:</a:t>
            </a:r>
          </a:p>
          <a:p>
            <a:r>
              <a:rPr lang="ar-SA" sz="2800" b="1" dirty="0" smtClean="0"/>
              <a:t>اتصال فوري أو متزامن : </a:t>
            </a:r>
          </a:p>
          <a:p>
            <a:pPr marL="0" indent="0">
              <a:buNone/>
            </a:pPr>
            <a:r>
              <a:rPr lang="ar-SA" sz="2800" b="1" dirty="0" smtClean="0"/>
              <a:t>التحدث مع الشخص بطريقة مباشرة.</a:t>
            </a:r>
          </a:p>
          <a:p>
            <a:r>
              <a:rPr lang="ar-SA" sz="2800" b="1" dirty="0" smtClean="0"/>
              <a:t>اتصال غير متزامن :</a:t>
            </a:r>
          </a:p>
          <a:p>
            <a:pPr marL="0" indent="0">
              <a:buNone/>
            </a:pPr>
            <a:r>
              <a:rPr lang="ar-SA" sz="2800" b="1" dirty="0" smtClean="0"/>
              <a:t> أن يكون هناك فاصل زمني كرسائل البريدالالكتروني</a:t>
            </a:r>
          </a:p>
        </p:txBody>
      </p:sp>
    </p:spTree>
    <p:extLst>
      <p:ext uri="{BB962C8B-B14F-4D97-AF65-F5344CB8AC3E}">
        <p14:creationId xmlns:p14="http://schemas.microsoft.com/office/powerpoint/2010/main" val="4058480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رابعاً: أنواع الاتصال</a:t>
            </a:r>
          </a:p>
        </p:txBody>
      </p:sp>
      <p:sp>
        <p:nvSpPr>
          <p:cNvPr id="3" name="Content Placeholder 2"/>
          <p:cNvSpPr>
            <a:spLocks noGrp="1"/>
          </p:cNvSpPr>
          <p:nvPr>
            <p:ph sz="quarter" idx="1"/>
          </p:nvPr>
        </p:nvSpPr>
        <p:spPr/>
        <p:txBody>
          <a:bodyPr>
            <a:normAutofit/>
          </a:bodyPr>
          <a:lstStyle/>
          <a:p>
            <a:pPr>
              <a:buNone/>
            </a:pPr>
            <a:endParaRPr lang="ar-SA" sz="1800" dirty="0"/>
          </a:p>
        </p:txBody>
      </p:sp>
      <p:graphicFrame>
        <p:nvGraphicFramePr>
          <p:cNvPr id="4" name="Diagram 3"/>
          <p:cNvGraphicFramePr/>
          <p:nvPr>
            <p:extLst>
              <p:ext uri="{D42A27DB-BD31-4B8C-83A1-F6EECF244321}">
                <p14:modId xmlns:p14="http://schemas.microsoft.com/office/powerpoint/2010/main" val="3767472079"/>
              </p:ext>
            </p:extLst>
          </p:nvPr>
        </p:nvGraphicFramePr>
        <p:xfrm>
          <a:off x="1828800" y="1828800"/>
          <a:ext cx="6096000" cy="44802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180826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رابعاً: أنواع الاتصال</a:t>
            </a:r>
          </a:p>
        </p:txBody>
      </p:sp>
      <p:sp>
        <p:nvSpPr>
          <p:cNvPr id="3" name="Content Placeholder 2"/>
          <p:cNvSpPr>
            <a:spLocks noGrp="1"/>
          </p:cNvSpPr>
          <p:nvPr>
            <p:ph sz="quarter" idx="1"/>
          </p:nvPr>
        </p:nvSpPr>
        <p:spPr/>
        <p:txBody>
          <a:bodyPr>
            <a:normAutofit/>
          </a:bodyPr>
          <a:lstStyle/>
          <a:p>
            <a:pPr marL="0" indent="0">
              <a:buNone/>
            </a:pPr>
            <a:r>
              <a:rPr lang="ar-SA" sz="2800" b="1" dirty="0" smtClean="0">
                <a:solidFill>
                  <a:srgbClr val="C00000"/>
                </a:solidFill>
              </a:rPr>
              <a:t>د‌-تصنيف الاتصال وفقاً لعدد المشتركين</a:t>
            </a:r>
            <a:r>
              <a:rPr lang="en-US" sz="2800" b="1" dirty="0" smtClean="0">
                <a:solidFill>
                  <a:srgbClr val="C00000"/>
                </a:solidFill>
              </a:rPr>
              <a:t> </a:t>
            </a:r>
            <a:r>
              <a:rPr lang="en-US" sz="2800" b="1" dirty="0" smtClean="0"/>
              <a:t>:</a:t>
            </a:r>
            <a:r>
              <a:rPr lang="en-US" sz="2400" b="1" dirty="0" smtClean="0"/>
              <a:t/>
            </a:r>
            <a:br>
              <a:rPr lang="en-US" sz="2400" b="1" dirty="0" smtClean="0"/>
            </a:br>
            <a:endParaRPr lang="ar-SA" sz="2400" b="1" dirty="0" smtClean="0"/>
          </a:p>
          <a:p>
            <a:r>
              <a:rPr lang="ar-SA" sz="2400" b="1" dirty="0" smtClean="0"/>
              <a:t>اتصال ذاتي</a:t>
            </a:r>
            <a:r>
              <a:rPr lang="en-US" sz="2400" b="1" dirty="0" smtClean="0"/>
              <a:t> </a:t>
            </a:r>
            <a:endParaRPr lang="ar-SA" sz="2400" b="1" dirty="0"/>
          </a:p>
          <a:p>
            <a:pPr marL="0" indent="0">
              <a:buNone/>
            </a:pPr>
            <a:r>
              <a:rPr lang="en-US" sz="2400" b="1" dirty="0" smtClean="0"/>
              <a:t>.. </a:t>
            </a:r>
            <a:r>
              <a:rPr lang="ar-SA" sz="2400" b="1" dirty="0" smtClean="0"/>
              <a:t>اتصال عقلي يحدث داخل الفرد حين يتحدث مع نفسه.</a:t>
            </a:r>
          </a:p>
          <a:p>
            <a:r>
              <a:rPr lang="ar-SA" sz="2400" b="1" dirty="0" smtClean="0"/>
              <a:t>اتصال شخصي ..</a:t>
            </a:r>
          </a:p>
          <a:p>
            <a:pPr marL="0" indent="0">
              <a:buNone/>
            </a:pPr>
            <a:r>
              <a:rPr lang="ar-SA" sz="2400" b="1" dirty="0" smtClean="0"/>
              <a:t> اتصال وجها لوجه.</a:t>
            </a:r>
          </a:p>
          <a:p>
            <a:r>
              <a:rPr lang="ar-SA" sz="2400" b="1" dirty="0" smtClean="0"/>
              <a:t>اتصال جماعي ..</a:t>
            </a:r>
          </a:p>
          <a:p>
            <a:pPr marL="0" indent="0">
              <a:buNone/>
            </a:pPr>
            <a:r>
              <a:rPr lang="ar-SA" sz="2400" b="1" dirty="0" smtClean="0"/>
              <a:t> يحدث بين مجموعة من الناس.</a:t>
            </a:r>
            <a:endParaRPr lang="ar-SA" sz="2400" b="1" dirty="0"/>
          </a:p>
          <a:p>
            <a:r>
              <a:rPr lang="ar-SA" sz="2400" b="1" dirty="0" smtClean="0"/>
              <a:t>اتصال جماهيري..</a:t>
            </a:r>
          </a:p>
          <a:p>
            <a:pPr marL="0" indent="0">
              <a:buNone/>
            </a:pPr>
            <a:r>
              <a:rPr lang="ar-SA" sz="2400" b="1" dirty="0" smtClean="0"/>
              <a:t> اتصال بجموع من الجماهير - الاتصال التلفزيوني ---.</a:t>
            </a:r>
            <a:endParaRPr lang="ar-SA" sz="2400" dirty="0" smtClean="0"/>
          </a:p>
          <a:p>
            <a:pPr marL="0" indent="0">
              <a:buNone/>
            </a:pPr>
            <a:endParaRPr lang="ar-SA" sz="2400" dirty="0"/>
          </a:p>
        </p:txBody>
      </p:sp>
    </p:spTree>
    <p:extLst>
      <p:ext uri="{BB962C8B-B14F-4D97-AF65-F5344CB8AC3E}">
        <p14:creationId xmlns:p14="http://schemas.microsoft.com/office/powerpoint/2010/main" val="4234597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fade">
                                      <p:cBhvr>
                                        <p:cTn id="4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خامساً: سمات الاتصال</a:t>
            </a:r>
          </a:p>
        </p:txBody>
      </p:sp>
      <p:sp>
        <p:nvSpPr>
          <p:cNvPr id="3" name="Content Placeholder 2"/>
          <p:cNvSpPr>
            <a:spLocks noGrp="1"/>
          </p:cNvSpPr>
          <p:nvPr>
            <p:ph sz="quarter" idx="1"/>
          </p:nvPr>
        </p:nvSpPr>
        <p:spPr/>
        <p:txBody>
          <a:bodyPr/>
          <a:lstStyle/>
          <a:p>
            <a:pPr>
              <a:buNone/>
            </a:pPr>
            <a:endParaRPr lang="ar-SA" sz="1600" b="1" i="1" dirty="0" smtClean="0">
              <a:solidFill>
                <a:srgbClr val="7030A0"/>
              </a:solidFill>
            </a:endParaRPr>
          </a:p>
          <a:p>
            <a:endParaRPr lang="ar-SA" dirty="0"/>
          </a:p>
        </p:txBody>
      </p:sp>
      <p:graphicFrame>
        <p:nvGraphicFramePr>
          <p:cNvPr id="4" name="رسم تخطيطي 3"/>
          <p:cNvGraphicFramePr/>
          <p:nvPr/>
        </p:nvGraphicFramePr>
        <p:xfrm>
          <a:off x="1524000" y="2286000"/>
          <a:ext cx="6119664" cy="3352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سادساً: معوقات الاتصال</a:t>
            </a:r>
            <a:endParaRPr lang="ar-SA" dirty="0"/>
          </a:p>
        </p:txBody>
      </p:sp>
      <p:sp>
        <p:nvSpPr>
          <p:cNvPr id="3" name="Content Placeholder 2"/>
          <p:cNvSpPr>
            <a:spLocks noGrp="1"/>
          </p:cNvSpPr>
          <p:nvPr>
            <p:ph sz="quarter" idx="1"/>
          </p:nvPr>
        </p:nvSpPr>
        <p:spPr>
          <a:xfrm>
            <a:off x="301752" y="1295400"/>
            <a:ext cx="8503920" cy="5257800"/>
          </a:xfrm>
        </p:spPr>
        <p:txBody>
          <a:bodyPr>
            <a:noAutofit/>
          </a:bodyPr>
          <a:lstStyle/>
          <a:p>
            <a:pPr marL="514350" indent="-514350">
              <a:lnSpc>
                <a:spcPct val="150000"/>
              </a:lnSpc>
              <a:buFont typeface="+mj-lt"/>
              <a:buAutoNum type="arabicPeriod"/>
            </a:pPr>
            <a:r>
              <a:rPr lang="ar-SA" sz="2200" b="1" dirty="0" smtClean="0"/>
              <a:t>عدم الخبرة المشتركة : </a:t>
            </a:r>
            <a:r>
              <a:rPr lang="ar-SA" sz="2200" dirty="0" smtClean="0"/>
              <a:t>اختلاف  مجال الخبرة المشتركة  (الاطار المرجعي ) لكل من المرسل والمستقبل قد يعوق الفهم ويعرقل الاتصال</a:t>
            </a:r>
            <a:r>
              <a:rPr lang="en-US" sz="2200" dirty="0" smtClean="0"/>
              <a:t> . </a:t>
            </a:r>
            <a:endParaRPr lang="ar-SA" sz="2200" dirty="0" smtClean="0"/>
          </a:p>
          <a:p>
            <a:pPr marL="514350" indent="-514350">
              <a:lnSpc>
                <a:spcPct val="150000"/>
              </a:lnSpc>
              <a:buFont typeface="+mj-lt"/>
              <a:buAutoNum type="arabicPeriod"/>
            </a:pPr>
            <a:r>
              <a:rPr lang="ar-SA" sz="2200" b="1" dirty="0" smtClean="0"/>
              <a:t>التشويش .. </a:t>
            </a:r>
            <a:r>
              <a:rPr lang="ar-SA" sz="2200" dirty="0" smtClean="0"/>
              <a:t>عدم وضوح الرسالة وعدم القدرة على تفسيرها</a:t>
            </a:r>
            <a:r>
              <a:rPr lang="en-US" sz="2200" dirty="0" smtClean="0"/>
              <a:t> </a:t>
            </a:r>
            <a:r>
              <a:rPr lang="ar-SA" sz="2200" dirty="0" smtClean="0"/>
              <a:t>أو عدم إدراك المستقبل للرسالة بالمعنى الذي يريد المرسل</a:t>
            </a:r>
            <a:r>
              <a:rPr lang="en-US" sz="2200" dirty="0" smtClean="0"/>
              <a:t> ..</a:t>
            </a:r>
            <a:r>
              <a:rPr lang="ar-SA" sz="2200" b="1" dirty="0" smtClean="0">
                <a:solidFill>
                  <a:srgbClr val="C00000"/>
                </a:solidFill>
              </a:rPr>
              <a:t>من أمثلته </a:t>
            </a:r>
            <a:r>
              <a:rPr lang="ar-SA" sz="2200" dirty="0" smtClean="0"/>
              <a:t>: </a:t>
            </a:r>
            <a:r>
              <a:rPr lang="ar-SA" sz="2200" b="1" dirty="0" smtClean="0">
                <a:solidFill>
                  <a:srgbClr val="FF0066"/>
                </a:solidFill>
              </a:rPr>
              <a:t>تشويش مادي </a:t>
            </a:r>
            <a:r>
              <a:rPr lang="ar-SA" sz="2200" dirty="0" smtClean="0">
                <a:solidFill>
                  <a:srgbClr val="FF0066"/>
                </a:solidFill>
              </a:rPr>
              <a:t>: </a:t>
            </a:r>
            <a:r>
              <a:rPr lang="ar-SA" sz="2200" dirty="0" smtClean="0"/>
              <a:t>صوت طائرة أثناء المحاضرة</a:t>
            </a:r>
            <a:r>
              <a:rPr lang="en-US" sz="2200" dirty="0" smtClean="0"/>
              <a:t> </a:t>
            </a:r>
            <a:r>
              <a:rPr lang="ar-SA" sz="2200" dirty="0" smtClean="0"/>
              <a:t>..</a:t>
            </a:r>
            <a:r>
              <a:rPr lang="ar-SA" sz="2200" b="1" dirty="0" smtClean="0">
                <a:solidFill>
                  <a:srgbClr val="FF0066"/>
                </a:solidFill>
              </a:rPr>
              <a:t>تشويش دلالي </a:t>
            </a:r>
            <a:r>
              <a:rPr lang="ar-SA" sz="2200" dirty="0" smtClean="0"/>
              <a:t>ناتج عن غموض الكلمات</a:t>
            </a:r>
            <a:r>
              <a:rPr lang="en-US" sz="2200" dirty="0" smtClean="0"/>
              <a:t> </a:t>
            </a:r>
            <a:r>
              <a:rPr lang="ar-SA" sz="2200" dirty="0" smtClean="0"/>
              <a:t>عدم وضوح دلالتها لدى المستقبل</a:t>
            </a:r>
            <a:r>
              <a:rPr lang="en-US" sz="2200" dirty="0" smtClean="0"/>
              <a:t> </a:t>
            </a:r>
            <a:r>
              <a:rPr lang="ar-SA" sz="2200" dirty="0" smtClean="0"/>
              <a:t>.</a:t>
            </a:r>
          </a:p>
          <a:p>
            <a:pPr marL="514350" indent="-514350">
              <a:lnSpc>
                <a:spcPct val="150000"/>
              </a:lnSpc>
              <a:buFont typeface="+mj-lt"/>
              <a:buAutoNum type="arabicPeriod"/>
            </a:pPr>
            <a:r>
              <a:rPr lang="ar-SA" sz="2200" b="1" dirty="0" smtClean="0"/>
              <a:t>عوائق لدى المرسل والمستقبل .. </a:t>
            </a:r>
            <a:r>
              <a:rPr lang="ar-SA" sz="2200" dirty="0" smtClean="0"/>
              <a:t>قد يعمل المرسل عملا يحول دون وصول رسالته على الوجه الذي أراد – كما أن المستقبل قد يكون في حالة نفسية تعوقه عن الفهم</a:t>
            </a:r>
            <a:r>
              <a:rPr lang="en-US" sz="2200" dirty="0" smtClean="0"/>
              <a:t> </a:t>
            </a:r>
            <a:r>
              <a:rPr lang="ar-SA" sz="2200" dirty="0" smtClean="0"/>
              <a:t>.</a:t>
            </a:r>
          </a:p>
          <a:p>
            <a:pPr marL="514350" indent="-514350">
              <a:lnSpc>
                <a:spcPct val="150000"/>
              </a:lnSpc>
              <a:buFont typeface="+mj-lt"/>
              <a:buAutoNum type="arabicPeriod"/>
            </a:pPr>
            <a:r>
              <a:rPr lang="ar-SA" sz="2200" b="1" dirty="0" smtClean="0"/>
              <a:t>استعمال وسيلة غير ملائمة لطبيعة الرسالة أو الجمهور .. </a:t>
            </a:r>
            <a:r>
              <a:rPr lang="ar-SA" sz="2200" dirty="0" smtClean="0"/>
              <a:t>كاستعمال الوسائل الضعيفة التأثير أو الغير رسمية أو كتابة رسالة إلى من لا يجيد القراءة ، أو ضعف توظيف مهارات الاتصال الغير لفظي لتعزيز الرسالة. </a:t>
            </a:r>
            <a:endParaRPr lang="ar-SA" sz="22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Content Placeholder 1"/>
          <p:cNvSpPr>
            <a:spLocks noGrp="1"/>
          </p:cNvSpPr>
          <p:nvPr>
            <p:ph/>
          </p:nvPr>
        </p:nvSpPr>
        <p:spPr>
          <a:xfrm>
            <a:off x="457200" y="428625"/>
            <a:ext cx="8229600" cy="1214438"/>
          </a:xfrm>
        </p:spPr>
        <p:txBody>
          <a:bodyPr/>
          <a:lstStyle/>
          <a:p>
            <a:pPr algn="ctr">
              <a:buFont typeface="Wingdings" panose="05000000000000000000" pitchFamily="2" charset="2"/>
              <a:buNone/>
            </a:pPr>
            <a:r>
              <a:rPr lang="ar-SA" altLang="en-US" sz="4000" dirty="0" err="1" smtClean="0">
                <a:solidFill>
                  <a:srgbClr val="FF6699"/>
                </a:solidFill>
              </a:rPr>
              <a:t>الإتصال</a:t>
            </a:r>
            <a:r>
              <a:rPr lang="ar-SA" altLang="en-US" sz="4000" dirty="0" smtClean="0">
                <a:solidFill>
                  <a:srgbClr val="FF6699"/>
                </a:solidFill>
              </a:rPr>
              <a:t> الفعال</a:t>
            </a:r>
            <a:endParaRPr lang="en-US" altLang="en-US" sz="4000" dirty="0" smtClean="0">
              <a:solidFill>
                <a:srgbClr val="FF6699"/>
              </a:solidFill>
              <a:cs typeface="Arial" panose="020B0604020202020204" pitchFamily="34" charset="0"/>
            </a:endParaRPr>
          </a:p>
        </p:txBody>
      </p:sp>
      <p:pic>
        <p:nvPicPr>
          <p:cNvPr id="96259" name="Picture 2" descr="https://encrypted-tbn1.gstatic.com/images?q=tbn:ANd9GcQPuuStazLuuG9OFZk0sL2Z2BIzr8Odwgac6FGxeJCriPOL1tAyL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1219200"/>
            <a:ext cx="4572000" cy="322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260" name="Picture 4" descr="https://encrypted-tbn0.gstatic.com/images?q=tbn:ANd9GcSUwiYjfFAWypkI0Xj_4OrkCS5oAb76LdrZdF6Mmx2S5Mo9j8C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1813" y="4786313"/>
            <a:ext cx="3214687" cy="182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464885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7282" name="Content Placeholder 1"/>
          <p:cNvSpPr>
            <a:spLocks noGrp="1"/>
          </p:cNvSpPr>
          <p:nvPr>
            <p:ph/>
          </p:nvPr>
        </p:nvSpPr>
        <p:spPr/>
        <p:txBody>
          <a:bodyPr/>
          <a:lstStyle/>
          <a:p>
            <a:pPr algn="r"/>
            <a:r>
              <a:rPr lang="en-US" altLang="en-US" sz="1100" smtClean="0">
                <a:cs typeface="Arial" panose="020B0604020202020204" pitchFamily="34" charset="0"/>
              </a:rPr>
              <a:t>		</a:t>
            </a:r>
          </a:p>
          <a:p>
            <a:pPr algn="r"/>
            <a:r>
              <a:rPr lang="ar-SA" altLang="en-US" sz="1100" b="1" smtClean="0"/>
              <a:t>رقم التمرين : 1</a:t>
            </a:r>
            <a:endParaRPr lang="en-US" altLang="en-US" sz="1100" smtClean="0">
              <a:cs typeface="Arial" panose="020B0604020202020204" pitchFamily="34" charset="0"/>
            </a:endParaRPr>
          </a:p>
          <a:p>
            <a:pPr algn="r"/>
            <a:r>
              <a:rPr lang="ar-SA" altLang="en-US" sz="1100" b="1" smtClean="0"/>
              <a:t>اسم التمرين</a:t>
            </a:r>
            <a:r>
              <a:rPr lang="ar-SA" altLang="en-US" sz="1100" smtClean="0"/>
              <a:t> : مطار الطائرة الورقية</a:t>
            </a:r>
            <a:endParaRPr lang="en-US" altLang="en-US" sz="1100" smtClean="0">
              <a:cs typeface="Arial" panose="020B0604020202020204" pitchFamily="34" charset="0"/>
            </a:endParaRPr>
          </a:p>
          <a:p>
            <a:pPr algn="r"/>
            <a:r>
              <a:rPr lang="ar-SA" altLang="en-US" sz="1100" b="1" smtClean="0"/>
              <a:t>نوع التمرين </a:t>
            </a:r>
            <a:r>
              <a:rPr lang="ar-SA" altLang="en-US" sz="1100" smtClean="0"/>
              <a:t>: فردي لكل المتدربين</a:t>
            </a:r>
            <a:endParaRPr lang="en-US" altLang="en-US" sz="1100" smtClean="0">
              <a:cs typeface="Arial" panose="020B0604020202020204" pitchFamily="34" charset="0"/>
            </a:endParaRPr>
          </a:p>
          <a:p>
            <a:pPr algn="r"/>
            <a:r>
              <a:rPr lang="ar-SA" altLang="en-US" sz="1100" b="1" smtClean="0"/>
              <a:t>الزمن</a:t>
            </a:r>
            <a:r>
              <a:rPr lang="ar-SA" altLang="en-US" sz="1100" smtClean="0"/>
              <a:t> : (5) دقائق</a:t>
            </a:r>
            <a:endParaRPr lang="en-US" altLang="en-US" sz="1100" smtClean="0">
              <a:cs typeface="Arial" panose="020B0604020202020204" pitchFamily="34" charset="0"/>
            </a:endParaRPr>
          </a:p>
          <a:p>
            <a:pPr algn="r" rtl="1"/>
            <a:r>
              <a:rPr lang="ar-SA" altLang="en-US" sz="1100" b="1" smtClean="0"/>
              <a:t>الأدوات</a:t>
            </a:r>
            <a:r>
              <a:rPr lang="ar-SA" altLang="en-US" sz="1100" smtClean="0"/>
              <a:t> : أوراق بيضاء(    </a:t>
            </a:r>
            <a:r>
              <a:rPr lang="en-US" altLang="en-US" sz="1100" smtClean="0">
                <a:cs typeface="Arial" panose="020B0604020202020204" pitchFamily="34" charset="0"/>
              </a:rPr>
              <a:t>A4</a:t>
            </a:r>
            <a:r>
              <a:rPr lang="ar-SA" altLang="en-US" sz="1100" smtClean="0"/>
              <a:t>  )  بعدد المتدربين</a:t>
            </a:r>
            <a:endParaRPr lang="en-US" altLang="en-US" sz="1100" smtClean="0">
              <a:cs typeface="Arial" panose="020B0604020202020204" pitchFamily="34" charset="0"/>
            </a:endParaRPr>
          </a:p>
          <a:p>
            <a:pPr algn="r"/>
            <a:r>
              <a:rPr lang="ar-SA" altLang="en-US" sz="1100" b="1" smtClean="0"/>
              <a:t>الإجراءات</a:t>
            </a:r>
            <a:r>
              <a:rPr lang="ar-SA" altLang="en-US" sz="1100" smtClean="0"/>
              <a:t> : </a:t>
            </a:r>
            <a:endParaRPr lang="en-US" altLang="en-US" sz="1100" smtClean="0">
              <a:cs typeface="Arial" panose="020B0604020202020204" pitchFamily="34" charset="0"/>
            </a:endParaRPr>
          </a:p>
          <a:p>
            <a:pPr algn="r" rtl="1"/>
            <a:r>
              <a:rPr lang="ar-SA" altLang="en-US" sz="1100" smtClean="0"/>
              <a:t>يوزع المدرب ورقة بيضاء على كل متدرب .</a:t>
            </a:r>
            <a:endParaRPr lang="en-US" altLang="en-US" sz="1100" smtClean="0">
              <a:cs typeface="Arial" panose="020B0604020202020204" pitchFamily="34" charset="0"/>
            </a:endParaRPr>
          </a:p>
          <a:p>
            <a:pPr algn="r" rtl="1"/>
            <a:r>
              <a:rPr lang="ar-SA" altLang="en-US" sz="1100" smtClean="0"/>
              <a:t>يطلب منهم صنع طائرة ورقية على غرار ما يفعل في كل خطوة .</a:t>
            </a:r>
            <a:endParaRPr lang="en-US" altLang="en-US" sz="1100" smtClean="0">
              <a:cs typeface="Arial" panose="020B0604020202020204" pitchFamily="34" charset="0"/>
            </a:endParaRPr>
          </a:p>
          <a:p>
            <a:pPr algn="r" rtl="1"/>
            <a:r>
              <a:rPr lang="ar-SA" altLang="en-US" sz="1100" smtClean="0"/>
              <a:t>يقوم بصنع الطائرة الورقية بشكل مرئي للجميع مع التوضيح وذلك وفق الخطوات التالية :</a:t>
            </a:r>
            <a:endParaRPr lang="en-US" altLang="en-US" sz="1100" smtClean="0">
              <a:cs typeface="Arial" panose="020B0604020202020204" pitchFamily="34" charset="0"/>
            </a:endParaRPr>
          </a:p>
          <a:p>
            <a:pPr lvl="1" algn="r" rtl="1"/>
            <a:r>
              <a:rPr lang="ar-SA" altLang="en-US" sz="1100" smtClean="0"/>
              <a:t>تثنى الورقة طوليا بطريقة متساوية .</a:t>
            </a:r>
            <a:endParaRPr lang="en-US" altLang="en-US" sz="1100" smtClean="0">
              <a:cs typeface="Arial" panose="020B0604020202020204" pitchFamily="34" charset="0"/>
            </a:endParaRPr>
          </a:p>
          <a:p>
            <a:pPr lvl="1" algn="r" rtl="1"/>
            <a:r>
              <a:rPr lang="ar-SA" altLang="en-US" sz="1100" smtClean="0"/>
              <a:t>يثنى الركن الأعلى من الجانب الأول إلى الخارج مكونا مثلثا .</a:t>
            </a:r>
            <a:endParaRPr lang="en-US" altLang="en-US" sz="1100" smtClean="0">
              <a:cs typeface="Arial" panose="020B0604020202020204" pitchFamily="34" charset="0"/>
            </a:endParaRPr>
          </a:p>
          <a:p>
            <a:pPr lvl="1" algn="r" rtl="1"/>
            <a:r>
              <a:rPr lang="ar-SA" altLang="en-US" sz="1100" smtClean="0"/>
              <a:t>يثنى الركن الأعلى من الطرف الثاني إلى الخارج مكونا مثلثا .</a:t>
            </a:r>
            <a:endParaRPr lang="en-US" altLang="en-US" sz="1100" smtClean="0">
              <a:cs typeface="Arial" panose="020B0604020202020204" pitchFamily="34" charset="0"/>
            </a:endParaRPr>
          </a:p>
          <a:p>
            <a:pPr lvl="1" algn="r" rtl="1"/>
            <a:r>
              <a:rPr lang="ar-SA" altLang="en-US" sz="1100" smtClean="0"/>
              <a:t>يثنى الجانب الأول طوليا إلى الخارج .</a:t>
            </a:r>
            <a:endParaRPr lang="en-US" altLang="en-US" sz="1100" smtClean="0">
              <a:cs typeface="Arial" panose="020B0604020202020204" pitchFamily="34" charset="0"/>
            </a:endParaRPr>
          </a:p>
          <a:p>
            <a:pPr lvl="1" algn="r" rtl="1"/>
            <a:r>
              <a:rPr lang="ar-SA" altLang="en-US" sz="1100" smtClean="0"/>
              <a:t>يثنى الجانب الثاني طوليا إلى الخارج .</a:t>
            </a:r>
            <a:endParaRPr lang="en-US" altLang="en-US" sz="1100" smtClean="0">
              <a:cs typeface="Arial" panose="020B0604020202020204" pitchFamily="34" charset="0"/>
            </a:endParaRPr>
          </a:p>
          <a:p>
            <a:pPr algn="r" rtl="1"/>
            <a:r>
              <a:rPr lang="ar-SA" altLang="en-US" sz="1100" smtClean="0"/>
              <a:t>يطلب من المشاركين النظر إلى أرجاء القاعة ويحدد كل منهم مع نفسه  مكانا معينا يكون مطارا للطائرة الورقية .</a:t>
            </a:r>
            <a:endParaRPr lang="en-US" altLang="en-US" sz="1100" smtClean="0">
              <a:cs typeface="Arial" panose="020B0604020202020204" pitchFamily="34" charset="0"/>
            </a:endParaRPr>
          </a:p>
          <a:p>
            <a:pPr algn="r" rtl="1"/>
            <a:r>
              <a:rPr lang="ar-SA" altLang="en-US" sz="1100" smtClean="0"/>
              <a:t>يلقي السؤال التالي بصوت واضح مسموع دون تكرار السؤال :</a:t>
            </a:r>
            <a:endParaRPr lang="en-US" altLang="en-US" sz="1100" smtClean="0">
              <a:cs typeface="Arial" panose="020B0604020202020204" pitchFamily="34" charset="0"/>
            </a:endParaRPr>
          </a:p>
          <a:p>
            <a:pPr algn="r" rtl="1"/>
            <a:r>
              <a:rPr lang="ar-SA" altLang="en-US" sz="1100" smtClean="0"/>
              <a:t>( ضع الطائرة الورقية في المطار الذي حددته ) .</a:t>
            </a:r>
            <a:endParaRPr lang="en-US" altLang="en-US" sz="1100" smtClean="0">
              <a:cs typeface="Arial" panose="020B0604020202020204" pitchFamily="34" charset="0"/>
            </a:endParaRPr>
          </a:p>
          <a:p>
            <a:pPr algn="r" rtl="1"/>
            <a:r>
              <a:rPr lang="ar-SA" altLang="en-US" sz="1100" smtClean="0"/>
              <a:t>ستجد أن كل مشارك يصوب طائرته نحو الهدف ويقذفها لتصل إلى هدفه ولكن معظمهم لا يدركون الهدف . لا تعلق بالكلام أو الابتسام إلى أن ينتهي الجميع .</a:t>
            </a:r>
            <a:endParaRPr lang="en-US" altLang="en-US" sz="1100" smtClean="0">
              <a:cs typeface="Arial" panose="020B0604020202020204" pitchFamily="34" charset="0"/>
            </a:endParaRPr>
          </a:p>
          <a:p>
            <a:pPr algn="r" rtl="1"/>
            <a:r>
              <a:rPr lang="ar-SA" altLang="en-US" sz="1100" smtClean="0"/>
              <a:t>تحرك نحو هدفك وقم بوضع طائرتك بيدك في المكان بكل هدوء دون تصويبها وقذفها . سيدرك المشاركون خطأهم بقذف طائراتهم دون اللجوء إلى وضعها بيدهم في الهدف كما هو السؤال .</a:t>
            </a:r>
            <a:endParaRPr lang="en-US" altLang="en-US" sz="1100" smtClean="0">
              <a:cs typeface="Arial" panose="020B0604020202020204" pitchFamily="34" charset="0"/>
            </a:endParaRPr>
          </a:p>
          <a:p>
            <a:pPr algn="r" rtl="1"/>
            <a:r>
              <a:rPr lang="ar-SA" altLang="en-US" sz="1100" smtClean="0"/>
              <a:t>ناقش الهدف من التمرين مع جميع المتدربين .</a:t>
            </a:r>
            <a:endParaRPr lang="en-US" altLang="en-US" sz="1100" smtClean="0">
              <a:cs typeface="Arial" panose="020B0604020202020204" pitchFamily="34" charset="0"/>
            </a:endParaRPr>
          </a:p>
          <a:p>
            <a:pPr algn="r" rtl="1"/>
            <a:r>
              <a:rPr lang="ar-SA" altLang="en-US" sz="1100" smtClean="0"/>
              <a:t> </a:t>
            </a:r>
            <a:endParaRPr lang="en-US" altLang="en-US" sz="1100" smtClean="0">
              <a:cs typeface="Arial" panose="020B0604020202020204" pitchFamily="34" charset="0"/>
            </a:endParaRPr>
          </a:p>
          <a:p>
            <a:pPr algn="r"/>
            <a:r>
              <a:rPr lang="ar-SA" altLang="en-US" sz="1100" b="1" smtClean="0"/>
              <a:t>الهدف من التمرين</a:t>
            </a:r>
            <a:r>
              <a:rPr lang="ar-SA" altLang="en-US" sz="1100" smtClean="0"/>
              <a:t> :</a:t>
            </a:r>
            <a:endParaRPr lang="en-US" altLang="en-US" sz="1100" smtClean="0">
              <a:cs typeface="Arial" panose="020B0604020202020204" pitchFamily="34" charset="0"/>
            </a:endParaRPr>
          </a:p>
          <a:p>
            <a:pPr algn="r" rtl="1"/>
            <a:r>
              <a:rPr lang="ar-SA" altLang="en-US" sz="1100" smtClean="0"/>
              <a:t>ضرورة الإنصات الجيد وتفسير الرسالة أولا ثم تنفيذ المطلوب فيها .</a:t>
            </a:r>
            <a:endParaRPr lang="en-US" altLang="en-US" sz="1100" smtClean="0">
              <a:cs typeface="Arial" panose="020B0604020202020204" pitchFamily="34" charset="0"/>
            </a:endParaRPr>
          </a:p>
          <a:p>
            <a:pPr algn="r" rtl="1"/>
            <a:r>
              <a:rPr lang="ar-SA" altLang="en-US" sz="1100" smtClean="0"/>
              <a:t>تحديد هدف قريب ليمكن تحقيقه .</a:t>
            </a:r>
            <a:endParaRPr lang="en-US" altLang="en-US" sz="1100" smtClean="0">
              <a:cs typeface="Arial" panose="020B0604020202020204" pitchFamily="34" charset="0"/>
            </a:endParaRPr>
          </a:p>
          <a:p>
            <a:pPr algn="r"/>
            <a:endParaRPr lang="en-US" altLang="en-US" sz="1100" smtClean="0">
              <a:cs typeface="Arial" panose="020B0604020202020204" pitchFamily="34" charset="0"/>
            </a:endParaRPr>
          </a:p>
        </p:txBody>
      </p:sp>
    </p:spTree>
    <p:extLst>
      <p:ext uri="{BB962C8B-B14F-4D97-AF65-F5344CB8AC3E}">
        <p14:creationId xmlns:p14="http://schemas.microsoft.com/office/powerpoint/2010/main" val="2315284772"/>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واجب</a:t>
            </a:r>
            <a:endParaRPr lang="en-US" dirty="0"/>
          </a:p>
        </p:txBody>
      </p:sp>
      <p:sp>
        <p:nvSpPr>
          <p:cNvPr id="3" name="Content Placeholder 2"/>
          <p:cNvSpPr>
            <a:spLocks noGrp="1"/>
          </p:cNvSpPr>
          <p:nvPr>
            <p:ph sz="quarter" idx="1"/>
          </p:nvPr>
        </p:nvSpPr>
        <p:spPr>
          <a:xfrm>
            <a:off x="332232" y="1938139"/>
            <a:ext cx="8503920" cy="4572000"/>
          </a:xfrm>
        </p:spPr>
        <p:txBody>
          <a:bodyPr>
            <a:normAutofit/>
          </a:bodyPr>
          <a:lstStyle/>
          <a:p>
            <a:pPr marL="0" indent="0">
              <a:buNone/>
            </a:pPr>
            <a:r>
              <a:rPr lang="ar-SA" sz="3200" dirty="0" smtClean="0"/>
              <a:t>انت في الثامنة عشر من عمرك و أنت الان على خط الزمن تستشرفي المستقبل, كيف تري ذاتك وأنت في الثلاثين من عمرك في كل من : مظهرك ,وظيفتك, دراستك ,هوياتك وحياتك الاجتماعية.</a:t>
            </a:r>
          </a:p>
          <a:p>
            <a:pPr marL="0" indent="0">
              <a:buNone/>
            </a:pPr>
            <a:endParaRPr lang="en-US" sz="3200" dirty="0"/>
          </a:p>
        </p:txBody>
      </p:sp>
      <p:sp>
        <p:nvSpPr>
          <p:cNvPr id="4" name="AutoShape 2" descr="data:image/jpeg;base64,/9j/4AAQSkZJRgABAQAAAQABAAD/2wCEAAkGBxIQEBUQEhQQFBUXFBQQEBAUFRUUFBQQFBQWFhQXFBQYHCggGBolHBQUITEhJSkrLi4uFx81ODMsNygtLisBCgoKDg0OGxAQGywkHyQsLC4sLCwwLDQsLiwsLCwsLCwsLywsLCwsLCwsLCwsLCwsLCwsLCwsLCwsLCwsLCwsLP/AABEIAMwAzAMBIgACEQEDEQH/xAAcAAAABwEBAAAAAAAAAAAAAAAAAQIDBAUGBwj/xABGEAACAQIDAwkEBgYJBQEAAAABAgADEQQFEiExQQYHEyJRYXGBkTJSobEUQmJygsFTkqKywtEjNENEg5Oz0/AVFzNUVQj/xAAaAQACAwEBAAAAAAAAAAAAAAAAAwECBAUG/8QALREAAgIBAwMEAQMEAwAAAAAAAAECAxEEEjETIUEFMlFhIhVCkSMzcYEUUrH/2gAMAwEAAhEDEQA/AO4wQQQAEEEEABBBBAAQo3icSlNdTsFHae3sHae6Vz4+pU2U10D9JU3/AIaY2+pETbfXUszeCVFvgtbyJUzKkDbUGPFVu58wt7SA2E17ajNU7mPV/UGyPpTAFgAB2DYPScu31eK7QWRqq+Rw5l2U6h8dK/MxJx9ThTXzqW+SmDTCtMr9UvfGEW6cQHHVf0dL/Nb/AG4YzB+NMfhcH5gRNoVoL1K/yyenEeXMx9ZKi+Wr928eoY2m5srqT7u5v1TtkEiIq0wwswB7iLzTX6pL9yIdK8FzDlImtPYcj7LddfQ7fQyTSzS2yqun7Y6yeZ3r5+s6FOsqs84YuVUkWUESrgi42jeCN1oqaxYIIIIACCCCAAggggAIIIIACCCN1qyoCzsqqNpZiAAO8mADkrMVmfWNOiA7DYzn2EPeeJ7h8Jks+5yMArGmMSNANnakC7uexCuwL9r07Zma/PBh0GjC4WtUtsUFlpqfAKGb4TFqbbV+NUe/yXilyzpdLC9bW5Lv77cPuruUeElBZyROXud4j+r5cVB3MaNYjyd9KmOCtyorfVp0v8lfkWnIfp2ose6xoZ1F4OsWh2nJf+i8pm2nGU17g6f7cL/ofKT/AN5f10/2pb9Ma5kiOodbtBacj+h8pqW3p6dT8aEnxBQRjGctc+wK9JisPRNMEAuyLp27B1qb7D4yf02fhph1DsRESROV5xzm41RhFoYaiamJw6V1BLudbu6hUUEcEB2+93Rpcbymr/Vp0RwuKS/mxhH0+b5wieojq5EQROZ08i5QNtfMFTuXS38EkLyazr/6b/q0/wCUv+nP/sier9HQ4ljac/ORZ8m1cclT76ptt4SFi8XyjobWo0q6j3EUm3eFYN6SHoLEvxaZZWrydBWs9M6qRA7UPsN5fVPePjLfL8zWr1fZcC7Uzvt2j3h3icX/AO5mLom2KwDp2m1WifJain5yxwfOZgqttfTUWBurEA6W7Qyk2jKJauh4mt0f5LSVU+HhnZoJl+THLHDYsiktei9S3V0sAXA46DtB7RNOJ2YyUllGRrDwHBBBLEAggggAIRhznPO5y2bBU1weGJOKrC3VuWp0ydIKgf2jE2UeJ8QCDzhc4dZa4y3LP6TEFtFSqoDlW/R0xu1drHYtvG1LS5ssZjn1ZhjXe28KTVs3ELq6q+IE0PIHkYuW0gX24uqt6r7+hpn6iHt33PE9wE3NFAAAN24TLqLtv4x5LxjnuzH5VzX5bQtek1Zvertrv+AAL6CazBZZRoC1KlSp/cVV+IF5LNlFzs4k90pKmZVKzlaNgo2GoRvPdERUnz3ZOMlwzSLWxlNfadB3XF/SQxlZbbUqO3dew9BHqeWU13KPS/zjf+PZLl4IzFDb5rS94nwBjbZsnBah/AZN+jqOEaqYdeyWWj+WRvXwRDmycVqD8JmL53MxR8tKqTc1qWwgjYNR/KbWrh17JzbniATCIO2r8lYy8dOovOQcl8Fbygpig+ROdlsLQBPC6tTLbN+951ps1pcCx8FJnNedXD9GuUnb1UVO/wDsj+U32FoA7fOVhX1IJhnBMGaL7tT9UxQzROIqDxUxVOgvZJKUB2SXpfsnevgirmVM/Wt43EmUcYDuZW8CLw/oqnePzjFTKaZ+qB3jZ8op6SSeUyysj8E46XFjY9oMoc25I4Ov/wCTD0W79AVh5iSmy6om2nUbwbrCPYDMCzGlUAVx6MO0Rc6ppd+32i6afBz7NOaXCVNtGpWoneFJFVL+Ddb9qVFZs5yS1Va5xOHUgujFnGjjqDXZV4XB2XE6/iKXEeYlfiEDCxse47R2WI4iKhqZ1zxLuhjqjJdifyR5T0Myw4r0Tt2CrSJGuk9vZYfI8ZeTgeZYeryexi5hhAzYWq3R1qN7hTvNJj6lGPhfffuOVZjTxVFMRRbVTqKHRu49vYRu8p1U01lGNrHYlwQQSQI2Y45MPRevUNkpo1Rz9lRf1nGObTDNmGMxGd4sey/9Cu8Cpbct94RSqjvPbea3nyzI0cqKA2NaqlH8NmqMPRDHuSGXjD4HC4cC1qa16ve9Trbe8kk+UiUtqySllmgwwO1m9ptrd3YPKTqQkamJJLWBPYLzmL8m5Ma/gp86xJqOMOh76h7uz0k3CYdaahVlXkw1Fqp3sT6f8+UuVM30xwslLH4HLQ7QrwBo8UIYRl4+5jLyQItQTlvPW46Ggp/SOx7wEt+c6lUM5ZzrqKmLwNAi4dzqXtU1KakHxBMiT7ElJzhcusLmVHDJQWqrUDqcuAFK6ANljfeJ2DL9qKfsg/CYXng5IYPCYFa2Gw9Kk3TLTZkFiVZW2H0mx5OVteGov71Km3qoidO4uH48EyLqmJIQSPTMkoY8qOqIq0JTDJkAERK7M8HrGobHG1W75Ykxp5WSTRZPBGy3F9Km32h1XHfGMUlj3cIwh6PE9zjb4/8APnJ2MF1v2TkamHKNtTKXH4OnXpvh6u2nVXo6ncfquOwqbG8y3M3mdXCYvEZNiD7DM9G+zrqevb7LKVcefbNdVnPOWWI+iZvgMcNhLJTrHtCOEYn/AA6g9I/Q3ZWxldTXj8kd3gggnQMhyb/9EKTgsMeH0kgnvNGpb5Ga3JG1UUf3kRh93SAvwEi88GV/Scqq29qmVrUwN5KnaB4qWEqOa7O1xWARb3eiBRqDjYDqN4Fbeh7Jn1Odpevk2tGPVluhHapHqIzSkgTGvaM8lFk7Wpgd5v6y1VpBrYY06hIBKMdWz6rcb+Mep1J0KpbooVNdzNcu8wqKRSUsFFPpXCmxYlioBI4DSfWVfJzNVXoWpdLrNVaeJQm9NldtI0j3hcGa/M8uWvpa+l1vpa1xY71YcQdkj4PJVR1qOUOnaiImhA3vG5JJmlOODM4y3F4xjLtAzxppUaN1DOY8rB0vKDAUd9jRY92qq5PwpzpVWoBOa5WPpPKtTvFEMx8Ew5X/AFKoi7HiDZK5Ndz1UdWUVG9yrQf1qqn8cj8gMRqy7DHspKn6l0/hmg5xcH02VYtALnoGqKPtU7VF+KCYfmqrlsvUC9kqVU8LuX/jmfRv8MF5rudCptJKNK6jUktHmwWLx+JNKi9QC5VGYDvA2TmlHMVOKH0o1mDC7OjHXrPs6ewX7J0wkEEEXBFiO0HfKQcndOxGTT9UvT1Og7A1xfz+MtFx8i5pt9iZyYxr1aB1kko5phjvKixXUeJsbXlk7RjA4NaNMU13C5JO9mO0k95iqlQDbFyaGRTwQsUl6iHiLkSZVNwfCRFuSXPgo7o+7bPKca+1TseDoVwxFFdVnMeeFdX0ZV9smqF8T0YHxI9J02rOW5zixjc5pKtmp4ZlZ+w9E4ep49YBZTSdrNz4Q2/vDauWehocSrXFx5RU7ZzCoz43FJO2pcjuVSfnacazrAV8hxv03DKWwtQ2qUx7Kgm5pt2b7qfKdhzw/wBNRH2ax/0x+ci16K1EKOqsrCzKwBBB3ggzk6nUuu/HjBqrr3Vkfk1ygw+OpCrQcNwdDsdG7HXh+cvFnJc35tqtCp9Jyqs1JxtFEuR5JUPDua/jEYbnGzLA9TMcGzW31VXo2t4rem3iCBGR2TWYP/RSWVyjr94hlv2TA4Lnfy6oOv09M99MuPVL/KWdLnKyphcYpRw61Kup/aT4xkFOPBR4ZpWS31fSNsfsn0MoKnOJla/3umePVWq37qmV2L518sQdWpWqfdo1F+NQLHKdhTCNazNwU/AfONGi57B8flOdV+dx6p04PBVap3XYk7fCmD8bRnp+U2ONkpjCofraUogDhcuWqeaiS5S8vBPb4OgZgaVCm1WvUCqoLMSQosPiZh+ZfDnEYvGZiwsGJpUz99tbD0FOLwfNHVrsKmYYx6hvcohLbePXf5gCdJyLJqGCoLh8OuimtyBckljtLMx2kkxFlsduE8lkmTMRSDoyHcylT4EWnGuazHLgsVistrMKbCoej1G2pk6pW52X06WtxF+ydpvMVyy5u8JmFQ1zrpViAGqpaz6fZ1odhIAAvvsBvsIqu2ME88EtN8F/6HyigxHD0tOW1ORmdYL+p4vpVG5C+lu4aKt0PqIkctM5wmzF4LWBs1BGUn8dPUh8gI5XN+ySZDj8o6r03cfSEa/cfSc6wXO3hW2VqVekeNgHsfAEGW9DnIyxv7wVPY1KsPjot8ZEr714JUIGraox4esbKdu35TPHl7ltr/SqfhpqX9NNxImI5yctXdWZz2LSq/MqB8ZlsnqLO2GOgq0awmJrNsnPMbzr0N2HoVqrcNVkHoLmUuJxecZn1SPo1E77DowR3knW58LDwiei4LNjUV9j1Pc8RWS35bctQgOFwh6Sux0M6dYU+Flt7T+G74RPI3k99EpFn21agBqcdK7wl/n2nwEkcm+StDBgsOvVtY1W4DsRdy/OXaiczW66O3pU8eX8m/TaZp77Ofj4N7kNXVhqR+wFPivVPyk+U/JVr4YDsZx+0f5y4nrKJbq4v6RwbVibX2Umef8AmpfcrfvUYwDJOfD+kpHuqL66D/DIYM4nqH9426f+2PKY6QCLEAjsIuPSRwY6pmWLwXlErsZyUwFc3q4XDMeLdGob9YWMrX5s8pbb9Ft92tiF+AqWmoVoDVAmhaiUV7hDrT8GWpc1uUj+7seNziMR+VQSwwnIjLKJumEw9xuLKahHgXJlv0pMMPKvXSfDDpDtCmiCyKiDdZQBs8o5qjAeHrlOs3yw2Dt4LxrXCLyrsRO0dLRDNGy8QzxcriygKZo0zRLNEFpllYNjEhY/KMNXFqtCjUH20U/MSixHILLG34ZR92pVT4K4mmZo07Sn/Ktj7ZP+Riqi+UZJubzLQb9A3h01e3794aci8vTdhqZ++z1P32M0jtI1RpWWtvfM3/I+Gnh8EGhgaNLZTp00+4qr8hFsYpjGmMyznKXueTdCCXAunxhKIuiuyGohjsicms5J/wBX/wAR/nLqVPJdLYcd7Of2j/KW09/plimK+keWuebJf5ZV5+vUVvdcfEFfzlWDNBmNHXSdRv0nT94bR8QJm6b3AI4i/rOZ6nDElI1aR5i0PgxatGdUi18TfYN3znJnYoI1KDkya+J4D1hK8go8eV5ila5PuWdWCYGitUjB4sPJUxbiP6oeuMaoNUtvK7B/XCLxrVC1Q6hO0cLxJaNloktKOZZRFlohmiS0bZopyLqIpmjDvCd4y7xbY+MAqjyNUaHUeMM0pk1QgBjEgQAR2ml4JZGN4HlWywhs2+ZjrjZaElHWRT99gnkTt+F5phW52RgjNKeItmyyWlow9JTv0AkdhYXPxJk2ACCe+isJI8zJ5eQTMYihoqMnfqX7rbR+Y8pp5TcpaZFPplG1djfcPHyO3zMy62rfU/ruO089s/8AJRYyt9UeZkYNEhoqeLsbk8noIx2rAtXjq1IxaGBKYYNJktakcDyGpMWpMO4pwRLDw9ci67QxUg5YKbCTqhapH6SDpJXcGwfLyLjcwp0V1VHRB2sQJXcoc5GEw7ViLnYqL7zncPDie4TmlLLcdmTmsFZ7n22OlB3LfZYd026XSdVbpPERsKU+7eEdBbltgb26b9ipb102lnhcwp1l1U3Vx2qbzl+Y8icZQQ1GRHAF26NtRA7xYE+V5T5ZmNTDuKlNiDxHBh2MOM1z9NrlH+m+49Uwa/FnanqSO7ytyfOFxVIVF2Hc68Vb+UlFrzizhKEnGXKLRgKZokCGFjirK4GZwEqyTh04xCJJVrCOrj5EWT8Db75Z8nMPrr6uFNb/AI32D0Gr1ErGIAJO4bTNZkWDNKiAwszdd+4nh5Cw8p1/SNP1Luo+Ec7W27a9q8llBBBPWHGBE1EDAqQCCCCDuIO+KggBgMbhDQqGkdw2oe2md3mN3lGrzYZ9lnT0+rbpFuaZ+ak9h/lMcveCNtip2EEbwe+eQ9S0bos3R9rO/o9QrYYfKFhooNGiLQXnNzg14yPBooPGA0PVJyRtJGuJY9ka1QapDSZG0V0kLpIltsaZTwinBllFB43D0a9PRWRXW4bSb+0NxuI7SxOgBVCqoFlUAAADcLSK14m5k9WaW3PYt0ovkvcFiRUFuPETmHONyeGHrCvTFqdU9ZRuWrvNuwHafWbfDVCjBhw+XGWHKHLExmHaidmqzK3usNoInX0Oo3R78iV/RtT/AGs5ByVzA0MQtydD2puPE9U+IPzM6aEmTy/kHWWqpqNT0qwYlSSTY3FhabarTsYn1FRk1Jcm6+yvcum8jCrHFWKVJKoYY7zOfCty4Mk7EhNGnbbFlLnuj5QCJa5IRLF22KOA7Se4TZGlyagjNKzyPZTg+lqjZ1KZDOfef6q/mfLtmrkXLsKtGmEXbbazHezHeT3yXPXaPTKitRXPk4l1rslkEEEE1CgQQQQAKUHKDKCxNamOt/aIPrgcR9ofH0mghERV1MbYOEuC9djrluRz9CCO6G1OaHOcl1E1aIGre9PcH7x2N8/jKKm28bdmxlOwg9hHCeT1einRLD48M7lGpViyufgY0waZKNMHdGzTtMTgaVMY0w9Me0waZG0ncM6YYWO6YemGCNw1og6Idke0xQWTtI3DHQCWGEYadPEbPKRwsUBG1PY8oXZ+SwSXQSO9MX3R1UJjqJaOa3ilLaN0qNo4TaBmketX09UAsx3KN/iewd8mMcvbBZZRvyw69XSOJJ2Ko3k9gk/LMN0d2axdvaI3Ae6vd85GwWG0nW1mcjfwUdi93fxlghnoNDoeit8vd/4c7UX7+0eCdTqySlSV6GSKbTpGUmiCN0zHIACCCCAAggggAVpXZnlKVut7LgWFQb7cAw+sJZQpWcIzW2S7Exk4vKMXiqD0TaqLDhUHsHz+qe4w1btmxqIGFiAQdhB2giUeM5PgbaJ0fZtdP1eHkZxNR6TjvU/9M6FWtz2mVfRgwuggrU6lP26Z+8nWX03j0hUsSrbmB7uI8RvnKsonDtOLRsjape1g6IwdGeyPhoeqK2xLb2MCkYoUTHtUPXLbYlXNiFoxxaYELXI1fGouxmF+zefQS8Vn2rJVt+SWWAjdSpYXJAEramZk7EX8Tfko3/CNAajdyWO/buHgJtp9Pus57Izz1EI/ZLbEl9lPYP0h3fhHGP4WkF3bz7THaT4mMUzJFOdvT6OuhdufkxWXSnyS0MfQyNTElUqZmoSPIZJpiJo0JMp0rQAVTEXBBAAQQQQAEEEEABBBBAAQQQQAQ9MHhIOLyilU9pVPiBLGFIaT5DLRn6nJ0D2WdfBj8jeRnyWqN1RvMA/lNSYImWmqlzFDFdNcMx75biB9f9kSO+XYj328gB+U3BUROgdkqtHQv2ol32fJgnyaq3tM58SbekOnkjDhbym86IQujHZHRrjHhFHKT5ZjEydpJp5S01fRiGEEuVM7SyoyXSyyXFocAINPBASQlACPQQAILDgggAIIIIAf/9k="/>
          <p:cNvSpPr>
            <a:spLocks noChangeAspect="1" noChangeArrowheads="1"/>
          </p:cNvSpPr>
          <p:nvPr/>
        </p:nvSpPr>
        <p:spPr bwMode="auto">
          <a:xfrm>
            <a:off x="-3175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9000" y="4038600"/>
            <a:ext cx="2476500" cy="2286000"/>
          </a:xfrm>
          <a:prstGeom prst="rect">
            <a:avLst/>
          </a:prstGeom>
        </p:spPr>
      </p:pic>
    </p:spTree>
    <p:extLst>
      <p:ext uri="{BB962C8B-B14F-4D97-AF65-F5344CB8AC3E}">
        <p14:creationId xmlns:p14="http://schemas.microsoft.com/office/powerpoint/2010/main" val="32992257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323850" y="188913"/>
            <a:ext cx="7772400" cy="1143000"/>
          </a:xfrm>
        </p:spPr>
        <p:txBody>
          <a:bodyPr/>
          <a:lstStyle/>
          <a:p>
            <a:pPr eaLnBrk="1" hangingPunct="1"/>
            <a:r>
              <a:rPr lang="ar-SA" altLang="en-US" b="1" dirty="0" smtClean="0"/>
              <a:t>معلومات عن الزميلة(البطاقة)</a:t>
            </a:r>
            <a:endParaRPr lang="en-US" altLang="en-US" b="1" dirty="0" smtClean="0">
              <a:cs typeface="Arial" panose="020B0604020202020204" pitchFamily="34" charset="0"/>
            </a:endParaRPr>
          </a:p>
        </p:txBody>
      </p:sp>
      <p:sp>
        <p:nvSpPr>
          <p:cNvPr id="51203" name="Rectangle 3"/>
          <p:cNvSpPr>
            <a:spLocks noGrp="1" noChangeArrowheads="1"/>
          </p:cNvSpPr>
          <p:nvPr>
            <p:ph sz="quarter" idx="1"/>
          </p:nvPr>
        </p:nvSpPr>
        <p:spPr>
          <a:xfrm>
            <a:off x="468313" y="1928813"/>
            <a:ext cx="8229600" cy="4929187"/>
          </a:xfrm>
        </p:spPr>
        <p:txBody>
          <a:bodyPr/>
          <a:lstStyle/>
          <a:p>
            <a:pPr eaLnBrk="1" hangingPunct="1"/>
            <a:r>
              <a:rPr lang="ar-SA" altLang="en-US" dirty="0" err="1" smtClean="0"/>
              <a:t>الأسم</a:t>
            </a:r>
            <a:r>
              <a:rPr lang="ar-SA" altLang="en-US" dirty="0" smtClean="0"/>
              <a:t> :----------------------------</a:t>
            </a:r>
          </a:p>
          <a:p>
            <a:pPr eaLnBrk="1" hangingPunct="1"/>
            <a:r>
              <a:rPr lang="ar-SA" altLang="en-US" dirty="0" smtClean="0"/>
              <a:t>الحالة الاجتماعية:---------------------</a:t>
            </a:r>
          </a:p>
          <a:p>
            <a:pPr eaLnBrk="1" hangingPunct="1"/>
            <a:r>
              <a:rPr lang="ar-SA" altLang="en-US" dirty="0" smtClean="0"/>
              <a:t>أنا بارعة في :--------------</a:t>
            </a:r>
          </a:p>
          <a:p>
            <a:pPr eaLnBrk="1" hangingPunct="1"/>
            <a:r>
              <a:rPr lang="ar-SA" altLang="en-US" dirty="0" err="1" smtClean="0"/>
              <a:t>ماهو</a:t>
            </a:r>
            <a:r>
              <a:rPr lang="ar-SA" altLang="en-US" dirty="0" smtClean="0"/>
              <a:t> هدفك بعد </a:t>
            </a:r>
            <a:r>
              <a:rPr lang="ar-SA" altLang="en-US" dirty="0" err="1" smtClean="0"/>
              <a:t>االتخرج</a:t>
            </a:r>
            <a:r>
              <a:rPr lang="ar-SA" altLang="en-US" dirty="0" smtClean="0"/>
              <a:t>؟:----------------</a:t>
            </a:r>
          </a:p>
          <a:p>
            <a:pPr eaLnBrk="1" hangingPunct="1"/>
            <a:r>
              <a:rPr lang="ar-SA" altLang="en-US" dirty="0" smtClean="0"/>
              <a:t>ما هو </a:t>
            </a:r>
            <a:r>
              <a:rPr lang="ar-SA" altLang="en-US" dirty="0" err="1" smtClean="0"/>
              <a:t>تقيميك</a:t>
            </a:r>
            <a:r>
              <a:rPr lang="ar-SA" altLang="en-US" dirty="0" smtClean="0"/>
              <a:t> لنفسك في عملية الاتصال؟:--------------------</a:t>
            </a:r>
          </a:p>
        </p:txBody>
      </p:sp>
    </p:spTree>
    <p:extLst>
      <p:ext uri="{BB962C8B-B14F-4D97-AF65-F5344CB8AC3E}">
        <p14:creationId xmlns:p14="http://schemas.microsoft.com/office/powerpoint/2010/main" val="326747730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الخطة</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220953315"/>
              </p:ext>
            </p:extLst>
          </p:nvPr>
        </p:nvGraphicFramePr>
        <p:xfrm>
          <a:off x="2971800" y="4800600"/>
          <a:ext cx="3962400" cy="1478280"/>
        </p:xfrm>
        <a:graphic>
          <a:graphicData uri="http://schemas.openxmlformats.org/drawingml/2006/table">
            <a:tbl>
              <a:tblPr rtl="1">
                <a:tableStyleId>{5C22544A-7EE6-4342-B048-85BDC9FD1C3A}</a:tableStyleId>
              </a:tblPr>
              <a:tblGrid>
                <a:gridCol w="1966076"/>
                <a:gridCol w="1996324"/>
              </a:tblGrid>
              <a:tr h="246380">
                <a:tc>
                  <a:txBody>
                    <a:bodyPr/>
                    <a:lstStyle/>
                    <a:p>
                      <a:pPr marL="0" marR="0" algn="ctr" rtl="1">
                        <a:spcBef>
                          <a:spcPts val="0"/>
                        </a:spcBef>
                        <a:spcAft>
                          <a:spcPts val="0"/>
                        </a:spcAft>
                      </a:pPr>
                      <a:r>
                        <a:rPr lang="ar-SA" sz="1200">
                          <a:effectLst/>
                        </a:rPr>
                        <a:t>البيان</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rtl="1">
                        <a:spcBef>
                          <a:spcPts val="0"/>
                        </a:spcBef>
                        <a:spcAft>
                          <a:spcPts val="0"/>
                        </a:spcAft>
                      </a:pPr>
                      <a:r>
                        <a:rPr lang="ar-SA" sz="1100" kern="0">
                          <a:effectLst/>
                        </a:rPr>
                        <a:t>الدرجة</a:t>
                      </a:r>
                      <a:endParaRPr lang="en-US" sz="1100" b="1" kern="0">
                        <a:effectLst/>
                        <a:latin typeface="Calibri" panose="020F0502020204030204" pitchFamily="34" charset="0"/>
                        <a:ea typeface="Times New Roman" panose="02020603050405020304" pitchFamily="18" charset="0"/>
                      </a:endParaRPr>
                    </a:p>
                  </a:txBody>
                  <a:tcPr marL="68580" marR="68580" marT="0" marB="0"/>
                </a:tc>
              </a:tr>
              <a:tr h="246380">
                <a:tc>
                  <a:txBody>
                    <a:bodyPr/>
                    <a:lstStyle/>
                    <a:p>
                      <a:pPr marL="0" marR="0" algn="ctr" rtl="1">
                        <a:spcBef>
                          <a:spcPts val="0"/>
                        </a:spcBef>
                        <a:spcAft>
                          <a:spcPts val="0"/>
                        </a:spcAft>
                      </a:pPr>
                      <a:r>
                        <a:rPr lang="ar-SA" sz="1200">
                          <a:effectLst/>
                        </a:rPr>
                        <a:t>الحضور والمشاركة</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rtl="1">
                        <a:spcBef>
                          <a:spcPts val="0"/>
                        </a:spcBef>
                        <a:spcAft>
                          <a:spcPts val="0"/>
                        </a:spcAft>
                      </a:pPr>
                      <a:r>
                        <a:rPr lang="ar-SA" sz="1200">
                          <a:effectLst/>
                        </a:rPr>
                        <a:t>10</a:t>
                      </a:r>
                      <a:endParaRPr lang="en-US" sz="1200">
                        <a:effectLst/>
                        <a:latin typeface="Times New Roman" panose="02020603050405020304" pitchFamily="18" charset="0"/>
                        <a:ea typeface="Times New Roman" panose="02020603050405020304" pitchFamily="18" charset="0"/>
                      </a:endParaRPr>
                    </a:p>
                  </a:txBody>
                  <a:tcPr marL="68580" marR="68580" marT="0" marB="0"/>
                </a:tc>
              </a:tr>
              <a:tr h="246380">
                <a:tc>
                  <a:txBody>
                    <a:bodyPr/>
                    <a:lstStyle/>
                    <a:p>
                      <a:pPr marL="0" marR="0" algn="ctr" rtl="1">
                        <a:spcBef>
                          <a:spcPts val="0"/>
                        </a:spcBef>
                        <a:spcAft>
                          <a:spcPts val="0"/>
                        </a:spcAft>
                      </a:pPr>
                      <a:r>
                        <a:rPr lang="ar-SA" sz="1200">
                          <a:effectLst/>
                        </a:rPr>
                        <a:t>واجبات وحالات</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rtl="1">
                        <a:spcBef>
                          <a:spcPts val="0"/>
                        </a:spcBef>
                        <a:spcAft>
                          <a:spcPts val="0"/>
                        </a:spcAft>
                      </a:pPr>
                      <a:r>
                        <a:rPr lang="ar-SA" sz="1200">
                          <a:effectLst/>
                        </a:rPr>
                        <a:t>10</a:t>
                      </a:r>
                      <a:endParaRPr lang="en-US" sz="1200">
                        <a:effectLst/>
                        <a:latin typeface="Times New Roman" panose="02020603050405020304" pitchFamily="18" charset="0"/>
                        <a:ea typeface="Times New Roman" panose="02020603050405020304" pitchFamily="18" charset="0"/>
                      </a:endParaRPr>
                    </a:p>
                  </a:txBody>
                  <a:tcPr marL="68580" marR="68580" marT="0" marB="0"/>
                </a:tc>
              </a:tr>
              <a:tr h="246380">
                <a:tc>
                  <a:txBody>
                    <a:bodyPr/>
                    <a:lstStyle/>
                    <a:p>
                      <a:pPr marL="0" marR="0" algn="ctr" rtl="1">
                        <a:spcBef>
                          <a:spcPts val="0"/>
                        </a:spcBef>
                        <a:spcAft>
                          <a:spcPts val="0"/>
                        </a:spcAft>
                      </a:pPr>
                      <a:r>
                        <a:rPr lang="ar-SA" sz="1200">
                          <a:effectLst/>
                        </a:rPr>
                        <a:t>الإمتحان الفصلي الأول</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rtl="1">
                        <a:spcBef>
                          <a:spcPts val="0"/>
                        </a:spcBef>
                        <a:spcAft>
                          <a:spcPts val="0"/>
                        </a:spcAft>
                      </a:pPr>
                      <a:r>
                        <a:rPr lang="ar-SA" sz="1200">
                          <a:effectLst/>
                        </a:rPr>
                        <a:t>20</a:t>
                      </a:r>
                      <a:endParaRPr lang="en-US" sz="1200">
                        <a:effectLst/>
                        <a:latin typeface="Times New Roman" panose="02020603050405020304" pitchFamily="18" charset="0"/>
                        <a:ea typeface="Times New Roman" panose="02020603050405020304" pitchFamily="18" charset="0"/>
                      </a:endParaRPr>
                    </a:p>
                  </a:txBody>
                  <a:tcPr marL="68580" marR="68580" marT="0" marB="0"/>
                </a:tc>
              </a:tr>
              <a:tr h="246380">
                <a:tc>
                  <a:txBody>
                    <a:bodyPr/>
                    <a:lstStyle/>
                    <a:p>
                      <a:pPr marL="0" marR="0" algn="ctr" rtl="1">
                        <a:spcBef>
                          <a:spcPts val="0"/>
                        </a:spcBef>
                        <a:spcAft>
                          <a:spcPts val="0"/>
                        </a:spcAft>
                      </a:pPr>
                      <a:r>
                        <a:rPr lang="ar-SA" sz="1200">
                          <a:effectLst/>
                        </a:rPr>
                        <a:t>الإمتحان الفصلي الثاني</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rtl="1">
                        <a:spcBef>
                          <a:spcPts val="0"/>
                        </a:spcBef>
                        <a:spcAft>
                          <a:spcPts val="0"/>
                        </a:spcAft>
                      </a:pPr>
                      <a:r>
                        <a:rPr lang="ar-SA" sz="1200">
                          <a:effectLst/>
                        </a:rPr>
                        <a:t>20</a:t>
                      </a:r>
                      <a:endParaRPr lang="en-US" sz="1200">
                        <a:effectLst/>
                        <a:latin typeface="Times New Roman" panose="02020603050405020304" pitchFamily="18" charset="0"/>
                        <a:ea typeface="Times New Roman" panose="02020603050405020304" pitchFamily="18" charset="0"/>
                      </a:endParaRPr>
                    </a:p>
                  </a:txBody>
                  <a:tcPr marL="68580" marR="68580" marT="0" marB="0"/>
                </a:tc>
              </a:tr>
              <a:tr h="246380">
                <a:tc>
                  <a:txBody>
                    <a:bodyPr/>
                    <a:lstStyle/>
                    <a:p>
                      <a:pPr marL="0" marR="0" algn="ctr" rtl="1">
                        <a:spcBef>
                          <a:spcPts val="0"/>
                        </a:spcBef>
                        <a:spcAft>
                          <a:spcPts val="0"/>
                        </a:spcAft>
                      </a:pPr>
                      <a:r>
                        <a:rPr lang="ar-SA" sz="1200">
                          <a:effectLst/>
                        </a:rPr>
                        <a:t>الإمتحان النهائي</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rtl="1">
                        <a:spcBef>
                          <a:spcPts val="0"/>
                        </a:spcBef>
                        <a:spcAft>
                          <a:spcPts val="0"/>
                        </a:spcAft>
                      </a:pPr>
                      <a:r>
                        <a:rPr lang="ar-SA" sz="1200" dirty="0">
                          <a:effectLst/>
                        </a:rPr>
                        <a:t>40</a:t>
                      </a:r>
                      <a:endParaRPr lang="en-US" sz="1200" dirty="0">
                        <a:effectLst/>
                        <a:latin typeface="Times New Roman" panose="02020603050405020304" pitchFamily="18" charset="0"/>
                        <a:ea typeface="Times New Roman" panose="02020603050405020304" pitchFamily="18" charset="0"/>
                      </a:endParaRPr>
                    </a:p>
                  </a:txBody>
                  <a:tcPr marL="68580" marR="68580" marT="0" marB="0"/>
                </a:tc>
              </a:tr>
            </a:tbl>
          </a:graphicData>
        </a:graphic>
      </p:graphicFrame>
      <p:sp>
        <p:nvSpPr>
          <p:cNvPr id="5" name="Rectangle 1"/>
          <p:cNvSpPr>
            <a:spLocks noChangeArrowheads="1"/>
          </p:cNvSpPr>
          <p:nvPr/>
        </p:nvSpPr>
        <p:spPr bwMode="auto">
          <a:xfrm>
            <a:off x="990600" y="1524000"/>
            <a:ext cx="7620000" cy="30777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defTabSz="914400" rtl="1" eaLnBrk="0" fontAlgn="base" latinLnBrk="0" hangingPunct="0">
              <a:lnSpc>
                <a:spcPct val="100000"/>
              </a:lnSpc>
              <a:spcBef>
                <a:spcPct val="0"/>
              </a:spcBef>
              <a:spcAft>
                <a:spcPct val="0"/>
              </a:spcAft>
              <a:buClrTx/>
              <a:buSzTx/>
              <a:buFontTx/>
              <a:buNone/>
              <a:tabLst/>
            </a:pPr>
            <a:r>
              <a:rPr kumimoji="0" lang="ar-SA" altLang="en-US" sz="2000" b="1" i="0" u="sng"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اسم المرجع: </a:t>
            </a:r>
            <a:r>
              <a:rPr kumimoji="0" lang="ar-SA" altLang="en-US" sz="20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مهارات الاتصال، د نوح الشهري، دار حافظ للنشر والتوزيع الطبعة الثالثة</a:t>
            </a:r>
            <a:endParaRPr kumimoji="0" lang="en-US" altLang="en-US"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altLang="en-US" sz="2000" b="1" i="0" u="sng"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هدف المقرر:</a:t>
            </a:r>
            <a:endParaRPr kumimoji="0" lang="en-US" altLang="en-US"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altLang="en-US" sz="2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الاتصال الإنساني وسيلة للتعايش بين الناس، وعامل من عوامل استقرار المجتمعات، وبه يتبادل الناس المعرفة والأفكار والمشاعر، لذا كان الهدف من هذا المقرر ان تكتسب الطالبة المعارف والمهارات التي تحتاج إليها في </a:t>
            </a:r>
            <a:r>
              <a:rPr kumimoji="0" lang="ar-SA" altLang="en-US" sz="20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في</a:t>
            </a:r>
            <a:r>
              <a:rPr kumimoji="0" lang="ar-SA" altLang="en-US" sz="2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الحياة العملية، ولتتمكن من التفاعل الإيجابي مع الآخرين وأيضا حتى تطبق هذه المهارات في المواقف الحياتية المختلفة وتحقيقاً لما سبق ينتظر أن تسهم الطالبة بصورة فعالة بالحضور المنتظم والمستمر للمحاضرات والاطلاع المسبق على فصول المقرر والاشتراك في المناقشة.</a:t>
            </a:r>
            <a:endParaRPr kumimoji="0" lang="en-US" altLang="en-US"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altLang="en-US" sz="2000" b="1" i="0" u="sng"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أساس التقييم</a:t>
            </a:r>
            <a:r>
              <a:rPr kumimoji="0" lang="ar-SA" altLang="en-US" sz="2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endParaRPr kumimoji="0" lang="en-US" altLang="en-US"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969722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الخطة</a:t>
            </a:r>
            <a:endParaRPr lang="en-US" dirty="0"/>
          </a:p>
        </p:txBody>
      </p:sp>
      <p:sp>
        <p:nvSpPr>
          <p:cNvPr id="5" name="Rectangle 1"/>
          <p:cNvSpPr>
            <a:spLocks noChangeArrowheads="1"/>
          </p:cNvSpPr>
          <p:nvPr/>
        </p:nvSpPr>
        <p:spPr bwMode="auto">
          <a:xfrm>
            <a:off x="444500" y="2058888"/>
            <a:ext cx="8378952"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1" eaLnBrk="0" fontAlgn="base" latinLnBrk="0" hangingPunct="0">
              <a:lnSpc>
                <a:spcPct val="100000"/>
              </a:lnSpc>
              <a:spcBef>
                <a:spcPct val="0"/>
              </a:spcBef>
              <a:spcAft>
                <a:spcPct val="0"/>
              </a:spcAft>
              <a:buClrTx/>
              <a:buSzTx/>
              <a:buFontTx/>
              <a:buNone/>
              <a:tabLst/>
            </a:pPr>
            <a:r>
              <a:rPr kumimoji="0" lang="ar-SA" altLang="en-US" sz="2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*(الغياب بنسبة 25% من المحاضرات يؤدي إلى الحرمان من دخول </a:t>
            </a:r>
            <a:r>
              <a:rPr kumimoji="0" lang="ar-SA" altLang="en-US" sz="20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الإمتحان</a:t>
            </a:r>
            <a:r>
              <a:rPr kumimoji="0" lang="ar-SA" altLang="en-US" sz="2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النهائي).</a:t>
            </a:r>
            <a:endParaRPr kumimoji="0" lang="en-US" altLang="en-US"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altLang="en-US" sz="2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*بعد 15 دقيقة من بداية المحاضرة يسمح بالدخول ولكن يحسب الغياب.</a:t>
            </a:r>
          </a:p>
          <a:p>
            <a:pPr marL="0" marR="0" lvl="0" indent="0" defTabSz="914400" rtl="1"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altLang="en-US" sz="2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r>
              <a:rPr kumimoji="0" lang="ar-SA" altLang="en-US" sz="2000" b="1"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لايسمح</a:t>
            </a:r>
            <a:r>
              <a:rPr kumimoji="0" lang="ar-SA" altLang="en-US" sz="20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بإعادة </a:t>
            </a:r>
            <a:r>
              <a:rPr kumimoji="0" lang="ar-SA" altLang="en-US" sz="2000" b="1"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الإمتحانات</a:t>
            </a:r>
            <a:r>
              <a:rPr kumimoji="0" lang="ar-SA" altLang="en-US" sz="20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الفصلية لأي سبب إلا عذر طبي من مستشفى</a:t>
            </a:r>
            <a:r>
              <a:rPr kumimoji="0" lang="ar-SA" altLang="en-US" sz="2000" b="1" i="0" u="sng"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حكومي، ويتم إعادة </a:t>
            </a:r>
            <a:r>
              <a:rPr kumimoji="0" lang="ar-SA" altLang="en-US" sz="2000" b="1" i="0" u="sng"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الإمتحان</a:t>
            </a:r>
            <a:r>
              <a:rPr kumimoji="0" lang="ar-SA" altLang="en-US" sz="2000" b="1" i="0" u="sng"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في نهاية الفصل بجميع مفردات </a:t>
            </a:r>
            <a:r>
              <a:rPr kumimoji="0" lang="ar-SA" altLang="en-US" sz="2000" b="1" i="0" u="sng"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المادة.ولا</a:t>
            </a:r>
            <a:r>
              <a:rPr kumimoji="0" lang="ar-SA" altLang="en-US" sz="2000" b="1" i="0" u="sng"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يقبل عذر الغياب أو الواجبات الا في المحاضرة اللاحقة.</a:t>
            </a:r>
            <a:endParaRPr kumimoji="0" lang="en-US" altLang="en-US"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721852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a:xfrm>
            <a:off x="772319" y="304800"/>
            <a:ext cx="7772400" cy="811213"/>
          </a:xfrm>
        </p:spPr>
        <p:txBody>
          <a:bodyPr/>
          <a:lstStyle/>
          <a:p>
            <a:pPr eaLnBrk="1" hangingPunct="1"/>
            <a:r>
              <a:rPr lang="ar-SA" altLang="en-US" dirty="0" smtClean="0"/>
              <a:t>هل تريد النجاح في حياتك؟</a:t>
            </a:r>
            <a:endParaRPr lang="en-US" altLang="en-US" dirty="0" smtClean="0">
              <a:cs typeface="Arial" panose="020B0604020202020204" pitchFamily="34" charset="0"/>
            </a:endParaRPr>
          </a:p>
        </p:txBody>
      </p:sp>
      <p:sp>
        <p:nvSpPr>
          <p:cNvPr id="58371" name="Content Placeholder 2"/>
          <p:cNvSpPr>
            <a:spLocks noGrp="1"/>
          </p:cNvSpPr>
          <p:nvPr>
            <p:ph sz="quarter" idx="1"/>
          </p:nvPr>
        </p:nvSpPr>
        <p:spPr>
          <a:xfrm>
            <a:off x="684213" y="1412875"/>
            <a:ext cx="7772400" cy="3898900"/>
          </a:xfrm>
        </p:spPr>
        <p:txBody>
          <a:bodyPr/>
          <a:lstStyle/>
          <a:p>
            <a:pPr eaLnBrk="1" hangingPunct="1">
              <a:buFont typeface="Monotype Sorts" pitchFamily="2" charset="2"/>
              <a:buNone/>
            </a:pPr>
            <a:r>
              <a:rPr lang="ar-SA" altLang="en-US" smtClean="0"/>
              <a:t>إنك لو تعلمت كيفية التعامل مع الاخرين فإنك بذلك قد تكون قطعت 85% من طريق النجاح.</a:t>
            </a:r>
          </a:p>
          <a:p>
            <a:pPr eaLnBrk="1" hangingPunct="1">
              <a:buFont typeface="Monotype Sorts" pitchFamily="2" charset="2"/>
              <a:buNone/>
            </a:pPr>
            <a:endParaRPr lang="en-US" altLang="en-US" smtClean="0">
              <a:cs typeface="Arial" panose="020B0604020202020204" pitchFamily="34" charset="0"/>
            </a:endParaRPr>
          </a:p>
        </p:txBody>
      </p:sp>
      <p:pic>
        <p:nvPicPr>
          <p:cNvPr id="58372" name="Picture 5" descr="C:\Users\Lolya\Desktop\جامعة الملك سعود1\دورة الموارد للغرفة التجارية\دورة خدمة العملاء\ss-7155172-diverseGroup[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2362200"/>
            <a:ext cx="6605588" cy="4024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8558558"/>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a:xfrm>
            <a:off x="554011" y="187351"/>
            <a:ext cx="7772400" cy="811213"/>
          </a:xfrm>
        </p:spPr>
        <p:txBody>
          <a:bodyPr/>
          <a:lstStyle/>
          <a:p>
            <a:pPr eaLnBrk="1" hangingPunct="1"/>
            <a:r>
              <a:rPr lang="ar-SA" altLang="en-US" dirty="0" smtClean="0"/>
              <a:t>هل تريد وظيفة؟</a:t>
            </a:r>
            <a:r>
              <a:rPr lang="en-US" altLang="en-US" dirty="0" smtClean="0">
                <a:cs typeface="Arial" panose="020B0604020202020204" pitchFamily="34" charset="0"/>
              </a:rPr>
              <a:t> </a:t>
            </a:r>
          </a:p>
        </p:txBody>
      </p:sp>
      <p:sp>
        <p:nvSpPr>
          <p:cNvPr id="59395" name="Content Placeholder 2"/>
          <p:cNvSpPr>
            <a:spLocks noGrp="1"/>
          </p:cNvSpPr>
          <p:nvPr>
            <p:ph sz="quarter" idx="1"/>
          </p:nvPr>
        </p:nvSpPr>
        <p:spPr>
          <a:xfrm>
            <a:off x="571500" y="1714500"/>
            <a:ext cx="8170863" cy="3611563"/>
          </a:xfrm>
        </p:spPr>
        <p:txBody>
          <a:bodyPr/>
          <a:lstStyle/>
          <a:p>
            <a:pPr eaLnBrk="1" hangingPunct="1">
              <a:buFont typeface="Monotype Sorts" pitchFamily="2" charset="2"/>
              <a:buNone/>
            </a:pPr>
            <a:r>
              <a:rPr lang="ar-SA" altLang="en-US" smtClean="0"/>
              <a:t>وجد انه مقابل كل كل شخص قفد وظيفته بسبب فشلة في أداء عملة = وجد شخصان فقدوا وظائفهم بسبب فشلهم في التعامل مع الاخرين</a:t>
            </a:r>
          </a:p>
          <a:p>
            <a:pPr eaLnBrk="1" hangingPunct="1">
              <a:buFont typeface="Monotype Sorts" pitchFamily="2" charset="2"/>
              <a:buNone/>
            </a:pPr>
            <a:endParaRPr lang="ar-SA" altLang="en-US" smtClean="0"/>
          </a:p>
        </p:txBody>
      </p:sp>
      <p:pic>
        <p:nvPicPr>
          <p:cNvPr id="59396" name="Picture 2" descr="C:\Users\Lolya\Desktop\جامعة الملك سعود1\دورة الموارد للغرفة التجارية\دورة خدمة العملاء\imagesCAKMIHJ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313" y="3213100"/>
            <a:ext cx="4303712" cy="284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46317990"/>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a:xfrm>
            <a:off x="2057400" y="128847"/>
            <a:ext cx="4868862" cy="884238"/>
          </a:xfrm>
        </p:spPr>
        <p:txBody>
          <a:bodyPr/>
          <a:lstStyle/>
          <a:p>
            <a:pPr eaLnBrk="1" hangingPunct="1"/>
            <a:r>
              <a:rPr lang="ar-SA" altLang="en-US" smtClean="0"/>
              <a:t>هل تريد النجاح المهني؟</a:t>
            </a:r>
            <a:endParaRPr lang="en-US" altLang="en-US" smtClean="0">
              <a:cs typeface="Arial" panose="020B0604020202020204" pitchFamily="34" charset="0"/>
            </a:endParaRPr>
          </a:p>
        </p:txBody>
      </p:sp>
      <p:sp>
        <p:nvSpPr>
          <p:cNvPr id="60419" name="Content Placeholder 2"/>
          <p:cNvSpPr>
            <a:spLocks noGrp="1"/>
          </p:cNvSpPr>
          <p:nvPr>
            <p:ph sz="quarter" idx="1"/>
          </p:nvPr>
        </p:nvSpPr>
        <p:spPr>
          <a:xfrm>
            <a:off x="684213" y="1628775"/>
            <a:ext cx="7772400" cy="4114800"/>
          </a:xfrm>
        </p:spPr>
        <p:txBody>
          <a:bodyPr/>
          <a:lstStyle/>
          <a:p>
            <a:pPr eaLnBrk="1" hangingPunct="1">
              <a:buFont typeface="Monotype Sorts" pitchFamily="2" charset="2"/>
              <a:buNone/>
            </a:pPr>
            <a:r>
              <a:rPr lang="ar-SA" altLang="en-US" smtClean="0"/>
              <a:t>تمت دراسة لشركة كام جاي الامريكية ل 10،000 شخص وتوصلت ان 15% من النجاح يرجع الى التدريب والتكنولوجيا والمنتج ....</a:t>
            </a:r>
          </a:p>
          <a:p>
            <a:pPr eaLnBrk="1" hangingPunct="1">
              <a:buFont typeface="Monotype Sorts" pitchFamily="2" charset="2"/>
              <a:buNone/>
            </a:pPr>
            <a:r>
              <a:rPr lang="ar-SA" altLang="en-US" smtClean="0"/>
              <a:t>و 85% من النجاح يرجع الى مهارات التواصل مع الاخرين</a:t>
            </a:r>
            <a:endParaRPr lang="en-US" altLang="en-US" smtClean="0">
              <a:cs typeface="Arial" panose="020B0604020202020204" pitchFamily="34" charset="0"/>
            </a:endParaRPr>
          </a:p>
        </p:txBody>
      </p:sp>
      <p:pic>
        <p:nvPicPr>
          <p:cNvPr id="60420" name="Picture 3" descr="C:\Users\Lolya\Desktop\جامعة الملك سعود1\دورة الموارد للغرفة التجارية\دورة خدمة العملاء\imagesCAQOFFR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3800" y="3505200"/>
            <a:ext cx="4213225" cy="2513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32334138"/>
      </p:ext>
    </p:extLst>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75BBFE007ADE742B97D4D2CD9082521" ma:contentTypeVersion="0" ma:contentTypeDescription="Create a new document." ma:contentTypeScope="" ma:versionID="b703a111c503d098d347d3f19b611df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D3B34B4-84EF-416E-AE72-F553364FC488}">
  <ds:schemaRefs>
    <ds:schemaRef ds:uri="http://schemas.microsoft.com/sharepoint/v3/contenttype/forms"/>
  </ds:schemaRefs>
</ds:datastoreItem>
</file>

<file path=customXml/itemProps2.xml><?xml version="1.0" encoding="utf-8"?>
<ds:datastoreItem xmlns:ds="http://schemas.openxmlformats.org/officeDocument/2006/customXml" ds:itemID="{73EAFD33-25E5-4ADF-AD98-23BB1D3D7BC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EDCDF4A9-D822-4F35-B481-B9C325D92597}">
  <ds:schemaRefs>
    <ds:schemaRef ds:uri="http://purl.org/dc/elements/1.1/"/>
    <ds:schemaRef ds:uri="http://purl.org/dc/dcmitype/"/>
    <ds:schemaRef ds:uri="http://schemas.openxmlformats.org/package/2006/metadata/core-properties"/>
    <ds:schemaRef ds:uri="http://purl.org/dc/terms/"/>
    <ds:schemaRef ds:uri="http://schemas.microsoft.com/office/infopath/2007/PartnerControls"/>
    <ds:schemaRef ds:uri="http://schemas.microsoft.com/office/2006/documentManagement/type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Civic</Template>
  <TotalTime>5174</TotalTime>
  <Words>1287</Words>
  <Application>Microsoft Office PowerPoint</Application>
  <PresentationFormat>On-screen Show (4:3)</PresentationFormat>
  <Paragraphs>192</Paragraphs>
  <Slides>38</Slides>
  <Notes>2</Notes>
  <HiddenSlides>1</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38</vt:i4>
      </vt:variant>
    </vt:vector>
  </HeadingPairs>
  <TitlesOfParts>
    <vt:vector size="49" baseType="lpstr">
      <vt:lpstr>Arial</vt:lpstr>
      <vt:lpstr>Calibri</vt:lpstr>
      <vt:lpstr>Georgia</vt:lpstr>
      <vt:lpstr>Monotype Sorts</vt:lpstr>
      <vt:lpstr>Simplified Arabic</vt:lpstr>
      <vt:lpstr>Tahoma</vt:lpstr>
      <vt:lpstr>Times New Roman</vt:lpstr>
      <vt:lpstr>Traditional Arabic</vt:lpstr>
      <vt:lpstr>Wingdings</vt:lpstr>
      <vt:lpstr>Wingdings 2</vt:lpstr>
      <vt:lpstr>Civic</vt:lpstr>
      <vt:lpstr>بسم الله الرحمن الرحيم</vt:lpstr>
      <vt:lpstr>شعاري</vt:lpstr>
      <vt:lpstr>يسعدنا التعرف عليكم </vt:lpstr>
      <vt:lpstr>معلومات عن الزميلة(البطاقة)</vt:lpstr>
      <vt:lpstr>الخطة</vt:lpstr>
      <vt:lpstr>الخطة</vt:lpstr>
      <vt:lpstr>هل تريد النجاح في حياتك؟</vt:lpstr>
      <vt:lpstr>هل تريد وظيفة؟ </vt:lpstr>
      <vt:lpstr>هل تريد النجاح المهني؟</vt:lpstr>
      <vt:lpstr>PowerPoint Presentation</vt:lpstr>
      <vt:lpstr>PowerPoint Presentation</vt:lpstr>
      <vt:lpstr>PowerPoint Presentation</vt:lpstr>
      <vt:lpstr>PowerPoint Presentation</vt:lpstr>
      <vt:lpstr>PowerPoint Presentation</vt:lpstr>
      <vt:lpstr>الوحدة الأولى</vt:lpstr>
      <vt:lpstr>أهمية الاتصال في حياتنا</vt:lpstr>
      <vt:lpstr>PowerPoint Presentation</vt:lpstr>
      <vt:lpstr>PowerPoint Presentation</vt:lpstr>
      <vt:lpstr>تطبيق</vt:lpstr>
      <vt:lpstr>المهارة</vt:lpstr>
      <vt:lpstr>سلم التعلم</vt:lpstr>
      <vt:lpstr>مقدمة في الاتصال</vt:lpstr>
      <vt:lpstr>مقدمة في الاتصال</vt:lpstr>
      <vt:lpstr>تابع عناصر الاتصال</vt:lpstr>
      <vt:lpstr>حالة عملية (مجموعات)</vt:lpstr>
      <vt:lpstr>PowerPoint Presentation</vt:lpstr>
      <vt:lpstr>ثالثاً: أهمية الاتصال</vt:lpstr>
      <vt:lpstr>ثالثاً: أهمية الاتصال</vt:lpstr>
      <vt:lpstr>رابعاً: أنواع الاتصال</vt:lpstr>
      <vt:lpstr>رابعاً: أنواع الاتصال</vt:lpstr>
      <vt:lpstr>رابعاً: أنواع الاتصال</vt:lpstr>
      <vt:lpstr>رابعاً: أنواع الاتصال</vt:lpstr>
      <vt:lpstr>رابعاً: أنواع الاتصال</vt:lpstr>
      <vt:lpstr>خامساً: سمات الاتصال</vt:lpstr>
      <vt:lpstr>سادساً: معوقات الاتصال</vt:lpstr>
      <vt:lpstr>PowerPoint Presentation</vt:lpstr>
      <vt:lpstr>PowerPoint Presentation</vt:lpstr>
      <vt:lpstr>واجب</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مهارات الارسال</dc:title>
  <dc:creator>Dell</dc:creator>
  <cp:lastModifiedBy>DELL</cp:lastModifiedBy>
  <cp:revision>89</cp:revision>
  <dcterms:created xsi:type="dcterms:W3CDTF">2013-07-28T14:52:40Z</dcterms:created>
  <dcterms:modified xsi:type="dcterms:W3CDTF">2016-01-24T18:13:16Z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0x010100C75BBFE007ADE742B97D4D2CD9082521</vt:lpwstr>
  </property>
</Properties>
</file>